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lsx" ContentType="application/vnd.openxmlformats-officedocument.spreadsheetml.sheet"/>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charts/chart5.xml" ContentType="application/vnd.openxmlformats-officedocument.drawingml.chart+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Layouts/slideLayout15.xml" ContentType="application/vnd.openxmlformats-officedocument.presentationml.slideLayout+xml"/>
  <Override PartName="/ppt/charts/chart4.xml" ContentType="application/vnd.openxmlformats-officedocument.drawingml.char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Override PartName="/ppt/notesSlides/notesSlide8.xml" ContentType="application/vnd.openxmlformats-officedocument.presentationml.notesSlide+xml"/>
  <Default Extension="png" ContentType="image/png"/>
  <Override PartName="/ppt/slides/slide12.xml" ContentType="application/vnd.openxmlformats-officedocument.presentationml.slide+xml"/>
  <Override PartName="/ppt/drawings/drawing5.xml" ContentType="application/vnd.openxmlformats-officedocument.drawingml.chartshapes+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charts/chart3.xml" ContentType="application/vnd.openxmlformats-officedocument.drawingml.char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drawings/drawing4.xml" ContentType="application/vnd.openxmlformats-officedocument.drawingml.chartshapes+xml"/>
  <Override PartName="/ppt/embeddings/oleObject5.bin" ContentType="application/vnd.openxmlformats-officedocument.oleObject"/>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charts/chart2.xml" ContentType="application/vnd.openxmlformats-officedocument.drawingml.char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drawings/drawing3.xml" ContentType="application/vnd.openxmlformats-officedocument.drawingml.chartshapes+xml"/>
  <Override PartName="/ppt/embeddings/oleObject4.bin" ContentType="application/vnd.openxmlformats-officedocument.oleObject"/>
  <Default Extension="wmf" ContentType="image/x-wmf"/>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charts/chart1.xml" ContentType="application/vnd.openxmlformats-officedocument.drawingml.chart+xml"/>
  <Override PartName="/ppt/slides/slide24.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drawings/drawing2.xml" ContentType="application/vnd.openxmlformats-officedocument.drawingml.chartshapes+xml"/>
  <Override PartName="/ppt/viewProps.xml" ContentType="application/vnd.openxmlformats-officedocument.presentationml.viewProps+xml"/>
  <Override PartName="/ppt/embeddings/oleObject3.bin" ContentType="application/vnd.openxmlformats-officedocument.oleObject"/>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charts/chart7.xml" ContentType="application/vnd.openxmlformats-officedocument.drawingml.char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drawings/drawing1.xml" ContentType="application/vnd.openxmlformats-officedocument.drawingml.chartshapes+xml"/>
  <Override PartName="/ppt/embeddings/oleObject2.bin" ContentType="application/vnd.openxmlformats-officedocument.oleObject"/>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charts/chart6.xml" ContentType="application/vnd.openxmlformats-officedocument.drawingml.chart+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r:id="rId1"/>
    <p:sldMasterId r:id="rId2"/>
  </p:sldMasterIdLst>
  <p:notesMasterIdLst>
    <p:notesMasterId r:id="rId34"/>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88475" autoAdjust="0"/>
  </p:normalViewPr>
  <p:slideViewPr>
    <p:cSldViewPr>
      <p:cViewPr varScale="1">
        <p:scale>
          <a:sx n="89" d="100"/>
          <a:sy n="89" d="100"/>
        </p:scale>
        <p:origin x="-904" y="-104"/>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 Id="rId2"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 Id="rId2" Type="http://schemas.openxmlformats.org/officeDocument/2006/relationships/chartUserShapes" Target="../drawings/drawing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 Id="rId2"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
  <c:chart>
    <c:autoTitleDeleted val="1"/>
    <c:plotArea>
      <c:layout>
        <c:manualLayout>
          <c:layoutTarget val="inner"/>
          <c:xMode val="edge"/>
          <c:yMode val="edge"/>
          <c:x val="0.0288139319936016"/>
          <c:y val="0.0253073227965517"/>
          <c:w val="0.955151510447716"/>
          <c:h val="0.955142566540576"/>
        </c:manualLayout>
      </c:layout>
      <c:scatterChart>
        <c:scatterStyle val="smoothMarker"/>
        <c:ser>
          <c:idx val="0"/>
          <c:order val="0"/>
          <c:tx>
            <c:strRef>
              <c:f>Sheet2!$B$1</c:f>
              <c:strCache>
                <c:ptCount val="1"/>
                <c:pt idx="0">
                  <c:v>y_bar</c:v>
                </c:pt>
              </c:strCache>
            </c:strRef>
          </c:tx>
          <c:marker>
            <c:symbol val="none"/>
          </c:marker>
          <c:xVal>
            <c:numRef>
              <c:f>Sheet2!$A$2:$A$7180</c:f>
              <c:numCache>
                <c:formatCode>General</c:formatCode>
                <c:ptCount val="7179"/>
                <c:pt idx="0">
                  <c:v>0.0</c:v>
                </c:pt>
                <c:pt idx="1">
                  <c:v>0.0159373558121841</c:v>
                </c:pt>
                <c:pt idx="2">
                  <c:v>0.0318698665754457</c:v>
                </c:pt>
                <c:pt idx="3">
                  <c:v>0.0477975080727879</c:v>
                </c:pt>
                <c:pt idx="4">
                  <c:v>0.0637202560930076</c:v>
                </c:pt>
                <c:pt idx="5">
                  <c:v>0.0796380864307249</c:v>
                </c:pt>
                <c:pt idx="6">
                  <c:v>0.0955509748864111</c:v>
                </c:pt>
                <c:pt idx="7">
                  <c:v>0.111458897266418</c:v>
                </c:pt>
                <c:pt idx="8">
                  <c:v>0.127361829383007</c:v>
                </c:pt>
                <c:pt idx="9">
                  <c:v>0.143259747054377</c:v>
                </c:pt>
                <c:pt idx="10">
                  <c:v>0.159152626104694</c:v>
                </c:pt>
                <c:pt idx="11">
                  <c:v>0.175040442364119</c:v>
                </c:pt>
                <c:pt idx="12">
                  <c:v>0.190923171668838</c:v>
                </c:pt>
                <c:pt idx="13">
                  <c:v>0.206800789861089</c:v>
                </c:pt>
                <c:pt idx="14">
                  <c:v>0.222673272789193</c:v>
                </c:pt>
                <c:pt idx="15">
                  <c:v>0.238540596307581</c:v>
                </c:pt>
                <c:pt idx="16">
                  <c:v>0.254402736276822</c:v>
                </c:pt>
                <c:pt idx="17">
                  <c:v>0.270259668563655</c:v>
                </c:pt>
                <c:pt idx="18">
                  <c:v>0.286111369041015</c:v>
                </c:pt>
                <c:pt idx="19">
                  <c:v>0.301957813588062</c:v>
                </c:pt>
                <c:pt idx="20">
                  <c:v>0.31779897809021</c:v>
                </c:pt>
                <c:pt idx="21">
                  <c:v>0.333634838439156</c:v>
                </c:pt>
                <c:pt idx="22">
                  <c:v>0.349465370532909</c:v>
                </c:pt>
                <c:pt idx="23">
                  <c:v>0.365290550275817</c:v>
                </c:pt>
                <c:pt idx="24">
                  <c:v>0.381110353578598</c:v>
                </c:pt>
                <c:pt idx="25">
                  <c:v>0.396924756358367</c:v>
                </c:pt>
                <c:pt idx="26">
                  <c:v>0.412733734538665</c:v>
                </c:pt>
                <c:pt idx="27">
                  <c:v>0.428537264049488</c:v>
                </c:pt>
                <c:pt idx="28">
                  <c:v>0.444335320827316</c:v>
                </c:pt>
                <c:pt idx="29">
                  <c:v>0.46012788081514</c:v>
                </c:pt>
                <c:pt idx="30">
                  <c:v>0.475914919962491</c:v>
                </c:pt>
                <c:pt idx="31">
                  <c:v>0.491696414225472</c:v>
                </c:pt>
                <c:pt idx="32">
                  <c:v>0.507472339566782</c:v>
                </c:pt>
                <c:pt idx="33">
                  <c:v>0.523242671955746</c:v>
                </c:pt>
                <c:pt idx="34">
                  <c:v>0.539007387368347</c:v>
                </c:pt>
                <c:pt idx="35">
                  <c:v>0.554766461787247</c:v>
                </c:pt>
                <c:pt idx="36">
                  <c:v>0.570519871201825</c:v>
                </c:pt>
                <c:pt idx="37">
                  <c:v>0.586267591608199</c:v>
                </c:pt>
                <c:pt idx="38">
                  <c:v>0.602009599009255</c:v>
                </c:pt>
                <c:pt idx="39">
                  <c:v>0.617745869414679</c:v>
                </c:pt>
                <c:pt idx="40">
                  <c:v>0.633476378840983</c:v>
                </c:pt>
                <c:pt idx="41">
                  <c:v>0.649201103311533</c:v>
                </c:pt>
                <c:pt idx="42">
                  <c:v>0.66492001885658</c:v>
                </c:pt>
                <c:pt idx="43">
                  <c:v>0.680633101513287</c:v>
                </c:pt>
                <c:pt idx="44">
                  <c:v>0.696340327325756</c:v>
                </c:pt>
                <c:pt idx="45">
                  <c:v>0.71204167234506</c:v>
                </c:pt>
                <c:pt idx="46">
                  <c:v>0.727737112629268</c:v>
                </c:pt>
                <c:pt idx="47">
                  <c:v>0.743426624243478</c:v>
                </c:pt>
                <c:pt idx="48">
                  <c:v>0.759110183259838</c:v>
                </c:pt>
                <c:pt idx="49">
                  <c:v>0.774787765757584</c:v>
                </c:pt>
                <c:pt idx="50">
                  <c:v>0.79045934782306</c:v>
                </c:pt>
                <c:pt idx="51">
                  <c:v>0.806124905549751</c:v>
                </c:pt>
                <c:pt idx="52">
                  <c:v>0.821784415038312</c:v>
                </c:pt>
                <c:pt idx="53">
                  <c:v>0.837437852396592</c:v>
                </c:pt>
                <c:pt idx="54">
                  <c:v>0.853085193739667</c:v>
                </c:pt>
                <c:pt idx="55">
                  <c:v>0.868726415189867</c:v>
                </c:pt>
                <c:pt idx="56">
                  <c:v>0.884361492876803</c:v>
                </c:pt>
                <c:pt idx="57">
                  <c:v>0.899990402937398</c:v>
                </c:pt>
                <c:pt idx="58">
                  <c:v>0.915613121515913</c:v>
                </c:pt>
                <c:pt idx="59">
                  <c:v>0.931229624763976</c:v>
                </c:pt>
                <c:pt idx="60">
                  <c:v>0.946839888840611</c:v>
                </c:pt>
                <c:pt idx="61">
                  <c:v>0.962443889912266</c:v>
                </c:pt>
                <c:pt idx="62">
                  <c:v>0.978041604152842</c:v>
                </c:pt>
                <c:pt idx="63">
                  <c:v>0.993633007743721</c:v>
                </c:pt>
                <c:pt idx="64">
                  <c:v>1.009218076873793</c:v>
                </c:pt>
                <c:pt idx="65">
                  <c:v>1.024796787739485</c:v>
                </c:pt>
                <c:pt idx="66">
                  <c:v>1.040369116544792</c:v>
                </c:pt>
                <c:pt idx="67">
                  <c:v>1.055935039501301</c:v>
                </c:pt>
                <c:pt idx="68">
                  <c:v>1.071494532828223</c:v>
                </c:pt>
                <c:pt idx="69">
                  <c:v>1.087047572752418</c:v>
                </c:pt>
                <c:pt idx="70">
                  <c:v>1.102594135508426</c:v>
                </c:pt>
                <c:pt idx="71">
                  <c:v>1.118134197338494</c:v>
                </c:pt>
                <c:pt idx="72">
                  <c:v>1.133667734492606</c:v>
                </c:pt>
                <c:pt idx="73">
                  <c:v>1.149194723228506</c:v>
                </c:pt>
                <c:pt idx="74">
                  <c:v>1.164715139811736</c:v>
                </c:pt>
                <c:pt idx="75">
                  <c:v>1.180228960515651</c:v>
                </c:pt>
                <c:pt idx="76">
                  <c:v>1.19573616162146</c:v>
                </c:pt>
                <c:pt idx="77">
                  <c:v>1.211236719418247</c:v>
                </c:pt>
                <c:pt idx="78">
                  <c:v>1.226730610203001</c:v>
                </c:pt>
                <c:pt idx="79">
                  <c:v>1.242217810280644</c:v>
                </c:pt>
                <c:pt idx="80">
                  <c:v>1.257698295964059</c:v>
                </c:pt>
                <c:pt idx="81">
                  <c:v>1.273172043574121</c:v>
                </c:pt>
                <c:pt idx="82">
                  <c:v>1.288639029439718</c:v>
                </c:pt>
                <c:pt idx="83">
                  <c:v>1.304099229897788</c:v>
                </c:pt>
                <c:pt idx="84">
                  <c:v>1.319552621293341</c:v>
                </c:pt>
                <c:pt idx="85">
                  <c:v>1.33499917997949</c:v>
                </c:pt>
                <c:pt idx="86">
                  <c:v>1.350438882317479</c:v>
                </c:pt>
                <c:pt idx="87">
                  <c:v>1.365871704676709</c:v>
                </c:pt>
                <c:pt idx="88">
                  <c:v>1.381297623434768</c:v>
                </c:pt>
                <c:pt idx="89">
                  <c:v>1.396716614977459</c:v>
                </c:pt>
                <c:pt idx="90">
                  <c:v>1.412128655698826</c:v>
                </c:pt>
                <c:pt idx="91">
                  <c:v>1.427533722001188</c:v>
                </c:pt>
                <c:pt idx="92">
                  <c:v>1.442931790295159</c:v>
                </c:pt>
                <c:pt idx="93">
                  <c:v>1.458322836999683</c:v>
                </c:pt>
                <c:pt idx="94">
                  <c:v>1.473706838542055</c:v>
                </c:pt>
                <c:pt idx="95">
                  <c:v>1.489083771357957</c:v>
                </c:pt>
                <c:pt idx="96">
                  <c:v>1.504453611891481</c:v>
                </c:pt>
                <c:pt idx="97">
                  <c:v>1.519816336595157</c:v>
                </c:pt>
                <c:pt idx="98">
                  <c:v>1.535171921929984</c:v>
                </c:pt>
                <c:pt idx="99">
                  <c:v>1.550520344365455</c:v>
                </c:pt>
                <c:pt idx="100">
                  <c:v>1.565861580379587</c:v>
                </c:pt>
                <c:pt idx="101">
                  <c:v>1.581195606458947</c:v>
                </c:pt>
                <c:pt idx="102">
                  <c:v>1.596522399098682</c:v>
                </c:pt>
                <c:pt idx="103">
                  <c:v>1.611841934802548</c:v>
                </c:pt>
                <c:pt idx="104">
                  <c:v>1.627154190082932</c:v>
                </c:pt>
                <c:pt idx="105">
                  <c:v>1.642459141460887</c:v>
                </c:pt>
                <c:pt idx="106">
                  <c:v>1.657756765466157</c:v>
                </c:pt>
                <c:pt idx="107">
                  <c:v>1.673047038637204</c:v>
                </c:pt>
                <c:pt idx="108">
                  <c:v>1.688329937521237</c:v>
                </c:pt>
                <c:pt idx="109">
                  <c:v>1.703605438674238</c:v>
                </c:pt>
                <c:pt idx="110">
                  <c:v>1.718873518660997</c:v>
                </c:pt>
                <c:pt idx="111">
                  <c:v>1.734134154055128</c:v>
                </c:pt>
                <c:pt idx="112">
                  <c:v>1.749387321439109</c:v>
                </c:pt>
                <c:pt idx="113">
                  <c:v>1.764632997404299</c:v>
                </c:pt>
                <c:pt idx="114">
                  <c:v>1.779871158550976</c:v>
                </c:pt>
                <c:pt idx="115">
                  <c:v>1.795101781488357</c:v>
                </c:pt>
                <c:pt idx="116">
                  <c:v>1.810324842834629</c:v>
                </c:pt>
                <c:pt idx="117">
                  <c:v>1.825540319216978</c:v>
                </c:pt>
                <c:pt idx="118">
                  <c:v>1.840748187271614</c:v>
                </c:pt>
                <c:pt idx="119">
                  <c:v>1.855948423643802</c:v>
                </c:pt>
                <c:pt idx="120">
                  <c:v>1.871141004987886</c:v>
                </c:pt>
                <c:pt idx="121">
                  <c:v>1.88632590796732</c:v>
                </c:pt>
                <c:pt idx="122">
                  <c:v>1.901503109254694</c:v>
                </c:pt>
                <c:pt idx="123">
                  <c:v>1.916672585531764</c:v>
                </c:pt>
                <c:pt idx="124">
                  <c:v>1.931834313489474</c:v>
                </c:pt>
                <c:pt idx="125">
                  <c:v>1.946988269827994</c:v>
                </c:pt>
                <c:pt idx="126">
                  <c:v>1.962134431256735</c:v>
                </c:pt>
                <c:pt idx="127">
                  <c:v>1.977272774494388</c:v>
                </c:pt>
                <c:pt idx="128">
                  <c:v>1.992403276268945</c:v>
                </c:pt>
                <c:pt idx="129">
                  <c:v>2.007525913317729</c:v>
                </c:pt>
                <c:pt idx="130">
                  <c:v>2.02264066238742</c:v>
                </c:pt>
                <c:pt idx="131">
                  <c:v>2.037747500234088</c:v>
                </c:pt>
                <c:pt idx="132">
                  <c:v>2.05284640362321</c:v>
                </c:pt>
                <c:pt idx="133">
                  <c:v>2.067937349329714</c:v>
                </c:pt>
                <c:pt idx="134">
                  <c:v>2.083020314137986</c:v>
                </c:pt>
                <c:pt idx="135">
                  <c:v>2.098095274841915</c:v>
                </c:pt>
                <c:pt idx="136">
                  <c:v>2.113162208244914</c:v>
                </c:pt>
                <c:pt idx="137">
                  <c:v>2.128221091159945</c:v>
                </c:pt>
                <c:pt idx="138">
                  <c:v>2.143271900409553</c:v>
                </c:pt>
                <c:pt idx="139">
                  <c:v>2.158314612825887</c:v>
                </c:pt>
                <c:pt idx="140">
                  <c:v>2.173349205250731</c:v>
                </c:pt>
                <c:pt idx="141">
                  <c:v>2.188375654535532</c:v>
                </c:pt>
                <c:pt idx="142">
                  <c:v>2.203393937541427</c:v>
                </c:pt>
                <c:pt idx="143">
                  <c:v>2.218404031139268</c:v>
                </c:pt>
                <c:pt idx="144">
                  <c:v>2.233405912209655</c:v>
                </c:pt>
                <c:pt idx="145">
                  <c:v>2.248399557642958</c:v>
                </c:pt>
                <c:pt idx="146">
                  <c:v>2.263384944339343</c:v>
                </c:pt>
                <c:pt idx="147">
                  <c:v>2.278362049208811</c:v>
                </c:pt>
                <c:pt idx="148">
                  <c:v>2.293330849171213</c:v>
                </c:pt>
                <c:pt idx="149">
                  <c:v>2.308291321156283</c:v>
                </c:pt>
                <c:pt idx="150">
                  <c:v>2.323243442103663</c:v>
                </c:pt>
                <c:pt idx="151">
                  <c:v>2.338187188962934</c:v>
                </c:pt>
                <c:pt idx="152">
                  <c:v>2.353122538693642</c:v>
                </c:pt>
                <c:pt idx="153">
                  <c:v>2.368049468265323</c:v>
                </c:pt>
                <c:pt idx="154">
                  <c:v>2.382967954657531</c:v>
                </c:pt>
                <c:pt idx="155">
                  <c:v>2.397877974859871</c:v>
                </c:pt>
                <c:pt idx="156">
                  <c:v>2.412779505872019</c:v>
                </c:pt>
                <c:pt idx="157">
                  <c:v>2.427672524703751</c:v>
                </c:pt>
                <c:pt idx="158">
                  <c:v>2.442557008374977</c:v>
                </c:pt>
                <c:pt idx="159">
                  <c:v>2.457432933915757</c:v>
                </c:pt>
                <c:pt idx="160">
                  <c:v>2.472300278366338</c:v>
                </c:pt>
                <c:pt idx="161">
                  <c:v>2.487159018777178</c:v>
                </c:pt>
                <c:pt idx="162">
                  <c:v>2.502009132208969</c:v>
                </c:pt>
                <c:pt idx="163">
                  <c:v>2.516850595732674</c:v>
                </c:pt>
                <c:pt idx="164">
                  <c:v>2.531683386429546</c:v>
                </c:pt>
                <c:pt idx="165">
                  <c:v>2.546507481391157</c:v>
                </c:pt>
                <c:pt idx="166">
                  <c:v>2.561322857719427</c:v>
                </c:pt>
                <c:pt idx="167">
                  <c:v>2.57612949252665</c:v>
                </c:pt>
                <c:pt idx="168">
                  <c:v>2.590927362935523</c:v>
                </c:pt>
                <c:pt idx="169">
                  <c:v>2.60571644607917</c:v>
                </c:pt>
                <c:pt idx="170">
                  <c:v>2.620496719101172</c:v>
                </c:pt>
                <c:pt idx="171">
                  <c:v>2.635268159155593</c:v>
                </c:pt>
                <c:pt idx="172">
                  <c:v>2.65003074340701</c:v>
                </c:pt>
                <c:pt idx="173">
                  <c:v>2.664784449030531</c:v>
                </c:pt>
                <c:pt idx="174">
                  <c:v>2.679529253211837</c:v>
                </c:pt>
                <c:pt idx="175">
                  <c:v>2.694265133147194</c:v>
                </c:pt>
                <c:pt idx="176">
                  <c:v>2.708992066043494</c:v>
                </c:pt>
                <c:pt idx="177">
                  <c:v>2.723710029118268</c:v>
                </c:pt>
                <c:pt idx="178">
                  <c:v>2.738418999599723</c:v>
                </c:pt>
                <c:pt idx="179">
                  <c:v>2.753118954726771</c:v>
                </c:pt>
                <c:pt idx="180">
                  <c:v>2.767809871749043</c:v>
                </c:pt>
                <c:pt idx="181">
                  <c:v>2.782491727926931</c:v>
                </c:pt>
                <c:pt idx="182">
                  <c:v>2.797164500531607</c:v>
                </c:pt>
                <c:pt idx="183">
                  <c:v>2.811828166845048</c:v>
                </c:pt>
                <c:pt idx="184">
                  <c:v>2.826482704160075</c:v>
                </c:pt>
                <c:pt idx="185">
                  <c:v>2.841128089780364</c:v>
                </c:pt>
                <c:pt idx="186">
                  <c:v>2.855764301020482</c:v>
                </c:pt>
                <c:pt idx="187">
                  <c:v>2.870391315205917</c:v>
                </c:pt>
                <c:pt idx="188">
                  <c:v>2.885009109673094</c:v>
                </c:pt>
                <c:pt idx="189">
                  <c:v>2.899617661769417</c:v>
                </c:pt>
                <c:pt idx="190">
                  <c:v>2.914216948853278</c:v>
                </c:pt>
                <c:pt idx="191">
                  <c:v>2.928806948294102</c:v>
                </c:pt>
                <c:pt idx="192">
                  <c:v>2.943387637472361</c:v>
                </c:pt>
                <c:pt idx="193">
                  <c:v>2.957958993779605</c:v>
                </c:pt>
                <c:pt idx="194">
                  <c:v>2.972520994618494</c:v>
                </c:pt>
                <c:pt idx="195">
                  <c:v>2.987073617402814</c:v>
                </c:pt>
                <c:pt idx="196">
                  <c:v>3.001616839557513</c:v>
                </c:pt>
                <c:pt idx="197">
                  <c:v>3.016150638518726</c:v>
                </c:pt>
                <c:pt idx="198">
                  <c:v>3.030674991733799</c:v>
                </c:pt>
                <c:pt idx="199">
                  <c:v>3.045189876661318</c:v>
                </c:pt>
                <c:pt idx="200">
                  <c:v>3.059695270771136</c:v>
                </c:pt>
                <c:pt idx="201">
                  <c:v>3.0741911515444</c:v>
                </c:pt>
                <c:pt idx="202">
                  <c:v>3.088677496473571</c:v>
                </c:pt>
                <c:pt idx="203">
                  <c:v>3.103154283062468</c:v>
                </c:pt>
                <c:pt idx="204">
                  <c:v>3.117621488826274</c:v>
                </c:pt>
                <c:pt idx="205">
                  <c:v>3.132079091291575</c:v>
                </c:pt>
                <c:pt idx="206">
                  <c:v>3.146527067996387</c:v>
                </c:pt>
                <c:pt idx="207">
                  <c:v>3.160965396490176</c:v>
                </c:pt>
                <c:pt idx="208">
                  <c:v>3.17539405433389</c:v>
                </c:pt>
                <c:pt idx="209">
                  <c:v>3.189813019099985</c:v>
                </c:pt>
                <c:pt idx="210">
                  <c:v>3.20422226837245</c:v>
                </c:pt>
                <c:pt idx="211">
                  <c:v>3.218621779746833</c:v>
                </c:pt>
                <c:pt idx="212">
                  <c:v>3.233011530830273</c:v>
                </c:pt>
                <c:pt idx="213">
                  <c:v>3.24739149924152</c:v>
                </c:pt>
                <c:pt idx="214">
                  <c:v>3.261761662610966</c:v>
                </c:pt>
                <c:pt idx="215">
                  <c:v>3.276121998580668</c:v>
                </c:pt>
                <c:pt idx="216">
                  <c:v>3.29047248480438</c:v>
                </c:pt>
                <c:pt idx="217">
                  <c:v>3.304813098947574</c:v>
                </c:pt>
                <c:pt idx="218">
                  <c:v>3.319143818687469</c:v>
                </c:pt>
                <c:pt idx="219">
                  <c:v>3.333464621713058</c:v>
                </c:pt>
                <c:pt idx="220">
                  <c:v>3.347775485725134</c:v>
                </c:pt>
                <c:pt idx="221">
                  <c:v>3.362076388436317</c:v>
                </c:pt>
                <c:pt idx="222">
                  <c:v>3.376367307571078</c:v>
                </c:pt>
                <c:pt idx="223">
                  <c:v>3.39064822086577</c:v>
                </c:pt>
                <c:pt idx="224">
                  <c:v>3.404919106068653</c:v>
                </c:pt>
                <c:pt idx="225">
                  <c:v>3.419179940939916</c:v>
                </c:pt>
                <c:pt idx="226">
                  <c:v>3.433430703251708</c:v>
                </c:pt>
                <c:pt idx="227">
                  <c:v>3.447671370788166</c:v>
                </c:pt>
                <c:pt idx="228">
                  <c:v>3.461901921345435</c:v>
                </c:pt>
                <c:pt idx="229">
                  <c:v>3.476122332731702</c:v>
                </c:pt>
                <c:pt idx="230">
                  <c:v>3.490332582767217</c:v>
                </c:pt>
                <c:pt idx="231">
                  <c:v>3.504532649284321</c:v>
                </c:pt>
                <c:pt idx="232">
                  <c:v>3.518722510127472</c:v>
                </c:pt>
                <c:pt idx="233">
                  <c:v>3.532902143153273</c:v>
                </c:pt>
                <c:pt idx="234">
                  <c:v>3.547071526230498</c:v>
                </c:pt>
                <c:pt idx="235">
                  <c:v>3.561230637240115</c:v>
                </c:pt>
                <c:pt idx="236">
                  <c:v>3.575379454075317</c:v>
                </c:pt>
                <c:pt idx="237">
                  <c:v>3.589517954641543</c:v>
                </c:pt>
                <c:pt idx="238">
                  <c:v>3.603646116856513</c:v>
                </c:pt>
                <c:pt idx="239">
                  <c:v>3.617763918650243</c:v>
                </c:pt>
                <c:pt idx="240">
                  <c:v>3.63187133796508</c:v>
                </c:pt>
                <c:pt idx="241">
                  <c:v>3.645968352755726</c:v>
                </c:pt>
                <c:pt idx="242">
                  <c:v>3.660054940989261</c:v>
                </c:pt>
                <c:pt idx="243">
                  <c:v>3.674131080645173</c:v>
                </c:pt>
                <c:pt idx="244">
                  <c:v>3.688196749715383</c:v>
                </c:pt>
                <c:pt idx="245">
                  <c:v>3.702251926204271</c:v>
                </c:pt>
                <c:pt idx="246">
                  <c:v>3.716296588128701</c:v>
                </c:pt>
                <c:pt idx="247">
                  <c:v>3.730330713518051</c:v>
                </c:pt>
                <c:pt idx="248">
                  <c:v>3.744354280414234</c:v>
                </c:pt>
                <c:pt idx="249">
                  <c:v>3.758367266871728</c:v>
                </c:pt>
                <c:pt idx="250">
                  <c:v>3.7723696509576</c:v>
                </c:pt>
                <c:pt idx="251">
                  <c:v>3.786361410751534</c:v>
                </c:pt>
                <c:pt idx="252">
                  <c:v>3.800342524345854</c:v>
                </c:pt>
                <c:pt idx="253">
                  <c:v>3.814312969845555</c:v>
                </c:pt>
                <c:pt idx="254">
                  <c:v>3.828272725368324</c:v>
                </c:pt>
                <c:pt idx="255">
                  <c:v>3.842221769044568</c:v>
                </c:pt>
                <c:pt idx="256">
                  <c:v>3.856160079017441</c:v>
                </c:pt>
                <c:pt idx="257">
                  <c:v>3.870087633442869</c:v>
                </c:pt>
                <c:pt idx="258">
                  <c:v>3.884004410489577</c:v>
                </c:pt>
                <c:pt idx="259">
                  <c:v>3.897910388339111</c:v>
                </c:pt>
                <c:pt idx="260">
                  <c:v>3.91180554518587</c:v>
                </c:pt>
                <c:pt idx="261">
                  <c:v>3.925689859237131</c:v>
                </c:pt>
                <c:pt idx="262">
                  <c:v>3.939563308713065</c:v>
                </c:pt>
                <c:pt idx="263">
                  <c:v>3.953425871846781</c:v>
                </c:pt>
                <c:pt idx="264">
                  <c:v>3.967277526884335</c:v>
                </c:pt>
                <c:pt idx="265">
                  <c:v>3.981118252084764</c:v>
                </c:pt>
                <c:pt idx="266">
                  <c:v>3.994948025720112</c:v>
                </c:pt>
                <c:pt idx="267">
                  <c:v>4.008766826075452</c:v>
                </c:pt>
                <c:pt idx="268">
                  <c:v>4.022574631448919</c:v>
                </c:pt>
                <c:pt idx="269">
                  <c:v>4.036371420151728</c:v>
                </c:pt>
                <c:pt idx="270">
                  <c:v>4.050157170508196</c:v>
                </c:pt>
                <c:pt idx="271">
                  <c:v>4.063931860855787</c:v>
                </c:pt>
                <c:pt idx="272">
                  <c:v>4.077695469545121</c:v>
                </c:pt>
                <c:pt idx="273">
                  <c:v>4.091447974939999</c:v>
                </c:pt>
                <c:pt idx="274">
                  <c:v>4.10518935541744</c:v>
                </c:pt>
                <c:pt idx="275">
                  <c:v>4.118919589367698</c:v>
                </c:pt>
                <c:pt idx="276">
                  <c:v>4.132638655194292</c:v>
                </c:pt>
                <c:pt idx="277">
                  <c:v>4.146346531314028</c:v>
                </c:pt>
                <c:pt idx="278">
                  <c:v>4.160043196157027</c:v>
                </c:pt>
                <c:pt idx="279">
                  <c:v>4.173728628166753</c:v>
                </c:pt>
                <c:pt idx="280">
                  <c:v>4.187402805800034</c:v>
                </c:pt>
                <c:pt idx="281">
                  <c:v>4.20106570752709</c:v>
                </c:pt>
                <c:pt idx="282">
                  <c:v>4.214717311831556</c:v>
                </c:pt>
                <c:pt idx="283">
                  <c:v>4.228357597210516</c:v>
                </c:pt>
                <c:pt idx="284">
                  <c:v>4.241986542174518</c:v>
                </c:pt>
                <c:pt idx="285">
                  <c:v>4.255604125247603</c:v>
                </c:pt>
                <c:pt idx="286">
                  <c:v>4.269210324967335</c:v>
                </c:pt>
                <c:pt idx="287">
                  <c:v>4.282805119884821</c:v>
                </c:pt>
                <c:pt idx="288">
                  <c:v>4.29638848856474</c:v>
                </c:pt>
                <c:pt idx="289">
                  <c:v>4.309960409585367</c:v>
                </c:pt>
                <c:pt idx="290">
                  <c:v>4.323520861538595</c:v>
                </c:pt>
                <c:pt idx="291">
                  <c:v>4.337069823029975</c:v>
                </c:pt>
                <c:pt idx="292">
                  <c:v>4.350607272678716</c:v>
                </c:pt>
                <c:pt idx="293">
                  <c:v>4.364133189117735</c:v>
                </c:pt>
                <c:pt idx="294">
                  <c:v>4.377647550993672</c:v>
                </c:pt>
                <c:pt idx="295">
                  <c:v>4.391150336966907</c:v>
                </c:pt>
                <c:pt idx="296">
                  <c:v>4.40464152571161</c:v>
                </c:pt>
                <c:pt idx="297">
                  <c:v>4.418121095915735</c:v>
                </c:pt>
                <c:pt idx="298">
                  <c:v>4.43158902628107</c:v>
                </c:pt>
                <c:pt idx="299">
                  <c:v>4.44504529552325</c:v>
                </c:pt>
                <c:pt idx="300">
                  <c:v>4.458489882371787</c:v>
                </c:pt>
                <c:pt idx="301">
                  <c:v>4.471922765570097</c:v>
                </c:pt>
                <c:pt idx="302">
                  <c:v>4.485343923875513</c:v>
                </c:pt>
                <c:pt idx="303">
                  <c:v>4.498753336059331</c:v>
                </c:pt>
                <c:pt idx="304">
                  <c:v>4.512150980906815</c:v>
                </c:pt>
                <c:pt idx="305">
                  <c:v>4.525536837217237</c:v>
                </c:pt>
                <c:pt idx="306">
                  <c:v>4.538910883803896</c:v>
                </c:pt>
                <c:pt idx="307">
                  <c:v>4.552273099494138</c:v>
                </c:pt>
                <c:pt idx="308">
                  <c:v>4.56562346312939</c:v>
                </c:pt>
                <c:pt idx="309">
                  <c:v>4.578961953565181</c:v>
                </c:pt>
                <c:pt idx="310">
                  <c:v>4.592288549671172</c:v>
                </c:pt>
                <c:pt idx="311">
                  <c:v>4.605603230331175</c:v>
                </c:pt>
                <c:pt idx="312">
                  <c:v>4.618905974443177</c:v>
                </c:pt>
                <c:pt idx="313">
                  <c:v>4.632196760919372</c:v>
                </c:pt>
                <c:pt idx="314">
                  <c:v>4.645475568686182</c:v>
                </c:pt>
                <c:pt idx="315">
                  <c:v>4.658742376684285</c:v>
                </c:pt>
                <c:pt idx="316">
                  <c:v>4.67199716386863</c:v>
                </c:pt>
                <c:pt idx="317">
                  <c:v>4.685239909208477</c:v>
                </c:pt>
                <c:pt idx="318">
                  <c:v>4.69847059168741</c:v>
                </c:pt>
                <c:pt idx="319">
                  <c:v>4.711689190303377</c:v>
                </c:pt>
                <c:pt idx="320">
                  <c:v>4.724895684068684</c:v>
                </c:pt>
                <c:pt idx="321">
                  <c:v>4.738090052010065</c:v>
                </c:pt>
                <c:pt idx="322">
                  <c:v>4.751272273168666</c:v>
                </c:pt>
                <c:pt idx="323">
                  <c:v>4.76444232660009</c:v>
                </c:pt>
                <c:pt idx="324">
                  <c:v>4.777600191374426</c:v>
                </c:pt>
                <c:pt idx="325">
                  <c:v>4.790745846576255</c:v>
                </c:pt>
                <c:pt idx="326">
                  <c:v>4.803879271304696</c:v>
                </c:pt>
                <c:pt idx="327">
                  <c:v>4.817000444673416</c:v>
                </c:pt>
                <c:pt idx="328">
                  <c:v>4.830109345810662</c:v>
                </c:pt>
                <c:pt idx="329">
                  <c:v>4.843205953859281</c:v>
                </c:pt>
                <c:pt idx="330">
                  <c:v>4.85629024797675</c:v>
                </c:pt>
                <c:pt idx="331">
                  <c:v>4.8693622073352</c:v>
                </c:pt>
                <c:pt idx="332">
                  <c:v>4.882421811121438</c:v>
                </c:pt>
                <c:pt idx="333">
                  <c:v>4.895469038536972</c:v>
                </c:pt>
                <c:pt idx="334">
                  <c:v>4.908503868798038</c:v>
                </c:pt>
                <c:pt idx="335">
                  <c:v>4.921526281135621</c:v>
                </c:pt>
                <c:pt idx="336">
                  <c:v>4.934536254795484</c:v>
                </c:pt>
                <c:pt idx="337">
                  <c:v>4.947533769038194</c:v>
                </c:pt>
                <c:pt idx="338">
                  <c:v>4.960518803139138</c:v>
                </c:pt>
                <c:pt idx="339">
                  <c:v>4.973491336388557</c:v>
                </c:pt>
                <c:pt idx="340">
                  <c:v>4.986451348091566</c:v>
                </c:pt>
                <c:pt idx="341">
                  <c:v>4.99939881756818</c:v>
                </c:pt>
                <c:pt idx="342">
                  <c:v>5.012333724153336</c:v>
                </c:pt>
                <c:pt idx="343">
                  <c:v>5.025256047196921</c:v>
                </c:pt>
                <c:pt idx="344">
                  <c:v>5.038165766063798</c:v>
                </c:pt>
                <c:pt idx="345">
                  <c:v>5.051062860133826</c:v>
                </c:pt>
                <c:pt idx="346">
                  <c:v>5.063947308801881</c:v>
                </c:pt>
                <c:pt idx="347">
                  <c:v>5.076819091477895</c:v>
                </c:pt>
                <c:pt idx="348">
                  <c:v>5.089678187586867</c:v>
                </c:pt>
                <c:pt idx="349">
                  <c:v>5.102524576568887</c:v>
                </c:pt>
                <c:pt idx="350">
                  <c:v>5.115358237879179</c:v>
                </c:pt>
                <c:pt idx="351">
                  <c:v>5.128179150988097</c:v>
                </c:pt>
                <c:pt idx="352">
                  <c:v>5.140987295381173</c:v>
                </c:pt>
                <c:pt idx="353">
                  <c:v>5.153782650559128</c:v>
                </c:pt>
                <c:pt idx="354">
                  <c:v>5.166565196037904</c:v>
                </c:pt>
                <c:pt idx="355">
                  <c:v>5.179334911348686</c:v>
                </c:pt>
                <c:pt idx="356">
                  <c:v>5.192091776037921</c:v>
                </c:pt>
                <c:pt idx="357">
                  <c:v>5.204835769667355</c:v>
                </c:pt>
                <c:pt idx="358">
                  <c:v>5.217566871814041</c:v>
                </c:pt>
                <c:pt idx="359">
                  <c:v>5.23028506207038</c:v>
                </c:pt>
                <c:pt idx="360">
                  <c:v>5.242990320044126</c:v>
                </c:pt>
                <c:pt idx="361">
                  <c:v>5.255682625358433</c:v>
                </c:pt>
                <c:pt idx="362">
                  <c:v>5.268361957651861</c:v>
                </c:pt>
                <c:pt idx="363">
                  <c:v>5.281028296578407</c:v>
                </c:pt>
                <c:pt idx="364">
                  <c:v>5.293681621807532</c:v>
                </c:pt>
                <c:pt idx="365">
                  <c:v>5.30632191302418</c:v>
                </c:pt>
                <c:pt idx="366">
                  <c:v>5.318949149928801</c:v>
                </c:pt>
                <c:pt idx="367">
                  <c:v>5.331563312237387</c:v>
                </c:pt>
                <c:pt idx="368">
                  <c:v>5.344164379681477</c:v>
                </c:pt>
                <c:pt idx="369">
                  <c:v>5.356752332008206</c:v>
                </c:pt>
                <c:pt idx="370">
                  <c:v>5.369327148980298</c:v>
                </c:pt>
                <c:pt idx="371">
                  <c:v>5.38188881037612</c:v>
                </c:pt>
                <c:pt idx="372">
                  <c:v>5.394437295989685</c:v>
                </c:pt>
                <c:pt idx="373">
                  <c:v>5.40697258563069</c:v>
                </c:pt>
                <c:pt idx="374">
                  <c:v>5.419494659124528</c:v>
                </c:pt>
                <c:pt idx="375">
                  <c:v>5.432003496312324</c:v>
                </c:pt>
                <c:pt idx="376">
                  <c:v>5.444499077050946</c:v>
                </c:pt>
                <c:pt idx="377">
                  <c:v>5.456981381213047</c:v>
                </c:pt>
                <c:pt idx="378">
                  <c:v>5.469450388687066</c:v>
                </c:pt>
                <c:pt idx="379">
                  <c:v>5.48190607937727</c:v>
                </c:pt>
                <c:pt idx="380">
                  <c:v>5.494348433203773</c:v>
                </c:pt>
                <c:pt idx="381">
                  <c:v>5.506777430102554</c:v>
                </c:pt>
                <c:pt idx="382">
                  <c:v>5.519193050025488</c:v>
                </c:pt>
                <c:pt idx="383">
                  <c:v>5.531595272940371</c:v>
                </c:pt>
                <c:pt idx="384">
                  <c:v>5.543984078830931</c:v>
                </c:pt>
                <c:pt idx="385">
                  <c:v>5.556359447696875</c:v>
                </c:pt>
                <c:pt idx="386">
                  <c:v>5.568721359553884</c:v>
                </c:pt>
                <c:pt idx="387">
                  <c:v>5.58106979443366</c:v>
                </c:pt>
                <c:pt idx="388">
                  <c:v>5.59340473238394</c:v>
                </c:pt>
                <c:pt idx="389">
                  <c:v>5.605726153468522</c:v>
                </c:pt>
                <c:pt idx="390">
                  <c:v>5.618034037767284</c:v>
                </c:pt>
                <c:pt idx="391">
                  <c:v>5.63032836537622</c:v>
                </c:pt>
                <c:pt idx="392">
                  <c:v>5.642609116407446</c:v>
                </c:pt>
                <c:pt idx="393">
                  <c:v>5.654876270989233</c:v>
                </c:pt>
                <c:pt idx="394">
                  <c:v>5.667129809266042</c:v>
                </c:pt>
                <c:pt idx="395">
                  <c:v>5.679369711398526</c:v>
                </c:pt>
                <c:pt idx="396">
                  <c:v>5.69159595756356</c:v>
                </c:pt>
                <c:pt idx="397">
                  <c:v>5.703808527954282</c:v>
                </c:pt>
                <c:pt idx="398">
                  <c:v>5.716007402780093</c:v>
                </c:pt>
                <c:pt idx="399">
                  <c:v>5.728192562266691</c:v>
                </c:pt>
                <c:pt idx="400">
                  <c:v>5.7403639866561</c:v>
                </c:pt>
                <c:pt idx="401">
                  <c:v>5.75252165620668</c:v>
                </c:pt>
                <c:pt idx="402">
                  <c:v>5.764665551193165</c:v>
                </c:pt>
                <c:pt idx="403">
                  <c:v>5.776795651906673</c:v>
                </c:pt>
                <c:pt idx="404">
                  <c:v>5.788911938654741</c:v>
                </c:pt>
                <c:pt idx="405">
                  <c:v>5.801014391761343</c:v>
                </c:pt>
                <c:pt idx="406">
                  <c:v>5.813102991566909</c:v>
                </c:pt>
                <c:pt idx="407">
                  <c:v>5.825177718428359</c:v>
                </c:pt>
                <c:pt idx="408">
                  <c:v>5.837238552719119</c:v>
                </c:pt>
                <c:pt idx="409">
                  <c:v>5.849285474829143</c:v>
                </c:pt>
                <c:pt idx="410">
                  <c:v>5.861318465164942</c:v>
                </c:pt>
                <c:pt idx="411">
                  <c:v>5.873337504149604</c:v>
                </c:pt>
                <c:pt idx="412">
                  <c:v>5.885342572222818</c:v>
                </c:pt>
                <c:pt idx="413">
                  <c:v>5.897333649840896</c:v>
                </c:pt>
                <c:pt idx="414">
                  <c:v>5.909310717476801</c:v>
                </c:pt>
                <c:pt idx="415">
                  <c:v>5.921273755620163</c:v>
                </c:pt>
                <c:pt idx="416">
                  <c:v>5.933222744777304</c:v>
                </c:pt>
                <c:pt idx="417">
                  <c:v>5.945157665471267</c:v>
                </c:pt>
                <c:pt idx="418">
                  <c:v>5.957078498241838</c:v>
                </c:pt>
                <c:pt idx="419">
                  <c:v>5.968985223645556</c:v>
                </c:pt>
                <c:pt idx="420">
                  <c:v>5.980877822255762</c:v>
                </c:pt>
                <c:pt idx="421">
                  <c:v>5.992756274662589</c:v>
                </c:pt>
                <c:pt idx="422">
                  <c:v>6.004620561473017</c:v>
                </c:pt>
                <c:pt idx="423">
                  <c:v>6.016470663310876</c:v>
                </c:pt>
                <c:pt idx="424">
                  <c:v>6.028306560816871</c:v>
                </c:pt>
                <c:pt idx="425">
                  <c:v>6.040128234648617</c:v>
                </c:pt>
                <c:pt idx="426">
                  <c:v>6.051935665480648</c:v>
                </c:pt>
                <c:pt idx="427">
                  <c:v>6.063728834004448</c:v>
                </c:pt>
                <c:pt idx="428">
                  <c:v>6.075507720928472</c:v>
                </c:pt>
                <c:pt idx="429">
                  <c:v>6.08727230697817</c:v>
                </c:pt>
                <c:pt idx="430">
                  <c:v>6.099022572896005</c:v>
                </c:pt>
                <c:pt idx="431">
                  <c:v>6.110758499441483</c:v>
                </c:pt>
                <c:pt idx="432">
                  <c:v>6.12248006739117</c:v>
                </c:pt>
                <c:pt idx="433">
                  <c:v>6.134187257538724</c:v>
                </c:pt>
                <c:pt idx="434">
                  <c:v>6.145880050694902</c:v>
                </c:pt>
                <c:pt idx="435">
                  <c:v>6.157558427687597</c:v>
                </c:pt>
                <c:pt idx="436">
                  <c:v>6.169222369361859</c:v>
                </c:pt>
                <c:pt idx="437">
                  <c:v>6.180871856579905</c:v>
                </c:pt>
                <c:pt idx="438">
                  <c:v>6.192506870221163</c:v>
                </c:pt>
                <c:pt idx="439">
                  <c:v>6.204127391182278</c:v>
                </c:pt>
                <c:pt idx="440">
                  <c:v>6.215733400377138</c:v>
                </c:pt>
                <c:pt idx="441">
                  <c:v>6.227324878736898</c:v>
                </c:pt>
                <c:pt idx="442">
                  <c:v>6.238901807210015</c:v>
                </c:pt>
                <c:pt idx="443">
                  <c:v>6.25046416676224</c:v>
                </c:pt>
                <c:pt idx="444">
                  <c:v>6.262011938376677</c:v>
                </c:pt>
                <c:pt idx="445">
                  <c:v>6.27354510305378</c:v>
                </c:pt>
                <c:pt idx="446">
                  <c:v>6.285063641811384</c:v>
                </c:pt>
                <c:pt idx="447">
                  <c:v>6.29656753568473</c:v>
                </c:pt>
                <c:pt idx="448">
                  <c:v>6.308056765726481</c:v>
                </c:pt>
                <c:pt idx="449">
                  <c:v>6.319531313006756</c:v>
                </c:pt>
                <c:pt idx="450">
                  <c:v>6.33099115861314</c:v>
                </c:pt>
                <c:pt idx="451">
                  <c:v>6.342436283650711</c:v>
                </c:pt>
                <c:pt idx="452">
                  <c:v>6.353866669242066</c:v>
                </c:pt>
                <c:pt idx="453">
                  <c:v>6.365282296527337</c:v>
                </c:pt>
                <c:pt idx="454">
                  <c:v>6.376683146664224</c:v>
                </c:pt>
                <c:pt idx="455">
                  <c:v>6.388069200828002</c:v>
                </c:pt>
                <c:pt idx="456">
                  <c:v>6.399440440211557</c:v>
                </c:pt>
                <c:pt idx="457">
                  <c:v>6.410796846025401</c:v>
                </c:pt>
                <c:pt idx="458">
                  <c:v>6.422138399497702</c:v>
                </c:pt>
                <c:pt idx="459">
                  <c:v>6.433465081874293</c:v>
                </c:pt>
                <c:pt idx="460">
                  <c:v>6.444776874418705</c:v>
                </c:pt>
                <c:pt idx="461">
                  <c:v>6.456073758412193</c:v>
                </c:pt>
                <c:pt idx="462">
                  <c:v>6.46735571515374</c:v>
                </c:pt>
                <c:pt idx="463">
                  <c:v>6.478622725960104</c:v>
                </c:pt>
                <c:pt idx="464">
                  <c:v>6.489874772165813</c:v>
                </c:pt>
                <c:pt idx="465">
                  <c:v>6.501111835123216</c:v>
                </c:pt>
                <c:pt idx="466">
                  <c:v>6.512333896202481</c:v>
                </c:pt>
                <c:pt idx="467">
                  <c:v>6.523540936791634</c:v>
                </c:pt>
                <c:pt idx="468">
                  <c:v>6.534732938296567</c:v>
                </c:pt>
                <c:pt idx="469">
                  <c:v>6.54590988214107</c:v>
                </c:pt>
                <c:pt idx="470">
                  <c:v>6.557071749766852</c:v>
                </c:pt>
                <c:pt idx="471">
                  <c:v>6.568218522633561</c:v>
                </c:pt>
                <c:pt idx="472">
                  <c:v>6.579350182218804</c:v>
                </c:pt>
                <c:pt idx="473">
                  <c:v>6.590466710018172</c:v>
                </c:pt>
                <c:pt idx="474">
                  <c:v>6.601568087545265</c:v>
                </c:pt>
                <c:pt idx="475">
                  <c:v>6.612654296331705</c:v>
                </c:pt>
                <c:pt idx="476">
                  <c:v>6.623725317927168</c:v>
                </c:pt>
                <c:pt idx="477">
                  <c:v>6.634781133899401</c:v>
                </c:pt>
                <c:pt idx="478">
                  <c:v>6.645821725834242</c:v>
                </c:pt>
                <c:pt idx="479">
                  <c:v>6.656847075335645</c:v>
                </c:pt>
                <c:pt idx="480">
                  <c:v>6.6678571640257</c:v>
                </c:pt>
                <c:pt idx="481">
                  <c:v>6.678851973544663</c:v>
                </c:pt>
                <c:pt idx="482">
                  <c:v>6.68983148555096</c:v>
                </c:pt>
                <c:pt idx="483">
                  <c:v>6.700795681721228</c:v>
                </c:pt>
                <c:pt idx="484">
                  <c:v>6.711744543750323</c:v>
                </c:pt>
                <c:pt idx="485">
                  <c:v>6.722678053351353</c:v>
                </c:pt>
                <c:pt idx="486">
                  <c:v>6.73359619225569</c:v>
                </c:pt>
                <c:pt idx="487">
                  <c:v>6.744498942212994</c:v>
                </c:pt>
                <c:pt idx="488">
                  <c:v>6.755386284991243</c:v>
                </c:pt>
                <c:pt idx="489">
                  <c:v>6.766258202376742</c:v>
                </c:pt>
                <c:pt idx="490">
                  <c:v>6.777114676174153</c:v>
                </c:pt>
                <c:pt idx="491">
                  <c:v>6.787955688206517</c:v>
                </c:pt>
                <c:pt idx="492">
                  <c:v>6.798781220315269</c:v>
                </c:pt>
                <c:pt idx="493">
                  <c:v>6.809591254360267</c:v>
                </c:pt>
                <c:pt idx="494">
                  <c:v>6.820385772219807</c:v>
                </c:pt>
                <c:pt idx="495">
                  <c:v>6.831164755790653</c:v>
                </c:pt>
                <c:pt idx="496">
                  <c:v>6.841928186988046</c:v>
                </c:pt>
                <c:pt idx="497">
                  <c:v>6.852676047745739</c:v>
                </c:pt>
                <c:pt idx="498">
                  <c:v>6.863408320016012</c:v>
                </c:pt>
                <c:pt idx="499">
                  <c:v>6.874124985769692</c:v>
                </c:pt>
                <c:pt idx="500">
                  <c:v>6.884826026996174</c:v>
                </c:pt>
                <c:pt idx="501">
                  <c:v>6.895511425703453</c:v>
                </c:pt>
                <c:pt idx="502">
                  <c:v>6.90618116391813</c:v>
                </c:pt>
                <c:pt idx="503">
                  <c:v>6.916835223685439</c:v>
                </c:pt>
                <c:pt idx="504">
                  <c:v>6.927473587069278</c:v>
                </c:pt>
                <c:pt idx="505">
                  <c:v>6.938096236152217</c:v>
                </c:pt>
                <c:pt idx="506">
                  <c:v>6.948703153035524</c:v>
                </c:pt>
                <c:pt idx="507">
                  <c:v>6.95929431983919</c:v>
                </c:pt>
                <c:pt idx="508">
                  <c:v>6.969869718701943</c:v>
                </c:pt>
                <c:pt idx="509">
                  <c:v>6.980429331781278</c:v>
                </c:pt>
                <c:pt idx="510">
                  <c:v>6.990973141253472</c:v>
                </c:pt>
                <c:pt idx="511">
                  <c:v>7.001501129313608</c:v>
                </c:pt>
                <c:pt idx="512">
                  <c:v>7.012013278175588</c:v>
                </c:pt>
                <c:pt idx="513">
                  <c:v>7.022509570072176</c:v>
                </c:pt>
                <c:pt idx="514">
                  <c:v>7.032989987254988</c:v>
                </c:pt>
                <c:pt idx="515">
                  <c:v>7.043454511994539</c:v>
                </c:pt>
                <c:pt idx="516">
                  <c:v>7.053903126580252</c:v>
                </c:pt>
                <c:pt idx="517">
                  <c:v>7.064335813320484</c:v>
                </c:pt>
                <c:pt idx="518">
                  <c:v>7.074752554542543</c:v>
                </c:pt>
                <c:pt idx="519">
                  <c:v>7.085153332592708</c:v>
                </c:pt>
                <c:pt idx="520">
                  <c:v>7.095538129836257</c:v>
                </c:pt>
                <c:pt idx="521">
                  <c:v>7.105906928657481</c:v>
                </c:pt>
                <c:pt idx="522">
                  <c:v>7.116259711459713</c:v>
                </c:pt>
                <c:pt idx="523">
                  <c:v>7.126596460665334</c:v>
                </c:pt>
                <c:pt idx="524">
                  <c:v>7.136917158715811</c:v>
                </c:pt>
                <c:pt idx="525">
                  <c:v>7.147221788071712</c:v>
                </c:pt>
                <c:pt idx="526">
                  <c:v>7.157510331212715</c:v>
                </c:pt>
                <c:pt idx="527">
                  <c:v>7.167782770637654</c:v>
                </c:pt>
                <c:pt idx="528">
                  <c:v>7.178039088864512</c:v>
                </c:pt>
                <c:pt idx="529">
                  <c:v>7.188279268430461</c:v>
                </c:pt>
                <c:pt idx="530">
                  <c:v>7.198503291891875</c:v>
                </c:pt>
                <c:pt idx="531">
                  <c:v>7.208711141824352</c:v>
                </c:pt>
                <c:pt idx="532">
                  <c:v>7.218902800822738</c:v>
                </c:pt>
                <c:pt idx="533">
                  <c:v>7.229078251501141</c:v>
                </c:pt>
                <c:pt idx="534">
                  <c:v>7.239237476492958</c:v>
                </c:pt>
                <c:pt idx="535">
                  <c:v>7.249380458450892</c:v>
                </c:pt>
                <c:pt idx="536">
                  <c:v>7.259507180046974</c:v>
                </c:pt>
                <c:pt idx="537">
                  <c:v>7.269617623972583</c:v>
                </c:pt>
                <c:pt idx="538">
                  <c:v>7.279711772938468</c:v>
                </c:pt>
                <c:pt idx="539">
                  <c:v>7.289789609674768</c:v>
                </c:pt>
                <c:pt idx="540">
                  <c:v>7.299851116931027</c:v>
                </c:pt>
                <c:pt idx="541">
                  <c:v>7.309896277476227</c:v>
                </c:pt>
                <c:pt idx="542">
                  <c:v>7.319925074098798</c:v>
                </c:pt>
                <c:pt idx="543">
                  <c:v>7.329937489606642</c:v>
                </c:pt>
                <c:pt idx="544">
                  <c:v>7.339933506827148</c:v>
                </c:pt>
                <c:pt idx="545">
                  <c:v>7.349913108607229</c:v>
                </c:pt>
                <c:pt idx="546">
                  <c:v>7.359876277813317</c:v>
                </c:pt>
                <c:pt idx="547">
                  <c:v>7.369822997331409</c:v>
                </c:pt>
                <c:pt idx="548">
                  <c:v>7.37975325006707</c:v>
                </c:pt>
                <c:pt idx="549">
                  <c:v>7.389667018945459</c:v>
                </c:pt>
                <c:pt idx="550">
                  <c:v>7.39956428691135</c:v>
                </c:pt>
                <c:pt idx="551">
                  <c:v>7.409445036929154</c:v>
                </c:pt>
                <c:pt idx="552">
                  <c:v>7.419309251982933</c:v>
                </c:pt>
                <c:pt idx="553">
                  <c:v>7.429156915076427</c:v>
                </c:pt>
                <c:pt idx="554">
                  <c:v>7.43898800923307</c:v>
                </c:pt>
                <c:pt idx="555">
                  <c:v>7.44880251749601</c:v>
                </c:pt>
                <c:pt idx="556">
                  <c:v>7.45860042292814</c:v>
                </c:pt>
                <c:pt idx="557">
                  <c:v>7.46838170861209</c:v>
                </c:pt>
                <c:pt idx="558">
                  <c:v>7.478146357650286</c:v>
                </c:pt>
                <c:pt idx="559">
                  <c:v>7.48789435316494</c:v>
                </c:pt>
                <c:pt idx="560">
                  <c:v>7.49762567829808</c:v>
                </c:pt>
                <c:pt idx="561">
                  <c:v>7.507340316211576</c:v>
                </c:pt>
                <c:pt idx="562">
                  <c:v>7.517038250087147</c:v>
                </c:pt>
                <c:pt idx="563">
                  <c:v>7.526719463126395</c:v>
                </c:pt>
                <c:pt idx="564">
                  <c:v>7.536383938550812</c:v>
                </c:pt>
                <c:pt idx="565">
                  <c:v>7.546031659601812</c:v>
                </c:pt>
                <c:pt idx="566">
                  <c:v>7.55566260954074</c:v>
                </c:pt>
                <c:pt idx="567">
                  <c:v>7.565276771648902</c:v>
                </c:pt>
                <c:pt idx="568">
                  <c:v>7.574874129227578</c:v>
                </c:pt>
                <c:pt idx="569">
                  <c:v>7.584454665598044</c:v>
                </c:pt>
                <c:pt idx="570">
                  <c:v>7.594018364101591</c:v>
                </c:pt>
                <c:pt idx="571">
                  <c:v>7.603565208099545</c:v>
                </c:pt>
                <c:pt idx="572">
                  <c:v>7.613095180973292</c:v>
                </c:pt>
                <c:pt idx="573">
                  <c:v>7.622608266124285</c:v>
                </c:pt>
                <c:pt idx="574">
                  <c:v>7.632104446974079</c:v>
                </c:pt>
                <c:pt idx="575">
                  <c:v>7.641583706964343</c:v>
                </c:pt>
                <c:pt idx="576">
                  <c:v>7.651046029556875</c:v>
                </c:pt>
                <c:pt idx="577">
                  <c:v>7.660491398233632</c:v>
                </c:pt>
                <c:pt idx="578">
                  <c:v>7.669919796496742</c:v>
                </c:pt>
                <c:pt idx="579">
                  <c:v>7.679331207868532</c:v>
                </c:pt>
                <c:pt idx="580">
                  <c:v>7.688725615891532</c:v>
                </c:pt>
                <c:pt idx="581">
                  <c:v>7.698103004128511</c:v>
                </c:pt>
                <c:pt idx="582">
                  <c:v>7.707463356162491</c:v>
                </c:pt>
                <c:pt idx="583">
                  <c:v>7.716806655596764</c:v>
                </c:pt>
                <c:pt idx="584">
                  <c:v>7.726132886054908</c:v>
                </c:pt>
                <c:pt idx="585">
                  <c:v>7.735442031180822</c:v>
                </c:pt>
                <c:pt idx="586">
                  <c:v>7.744734074638723</c:v>
                </c:pt>
                <c:pt idx="587">
                  <c:v>7.75400900011319</c:v>
                </c:pt>
                <c:pt idx="588">
                  <c:v>7.76326679130916</c:v>
                </c:pt>
                <c:pt idx="589">
                  <c:v>7.772507431951964</c:v>
                </c:pt>
                <c:pt idx="590">
                  <c:v>7.781730905787341</c:v>
                </c:pt>
                <c:pt idx="591">
                  <c:v>7.790937196581452</c:v>
                </c:pt>
                <c:pt idx="592">
                  <c:v>7.800126288120912</c:v>
                </c:pt>
                <c:pt idx="593">
                  <c:v>7.809298164212796</c:v>
                </c:pt>
                <c:pt idx="594">
                  <c:v>7.818452808684663</c:v>
                </c:pt>
                <c:pt idx="595">
                  <c:v>7.827590205384579</c:v>
                </c:pt>
                <c:pt idx="596">
                  <c:v>7.836710338181136</c:v>
                </c:pt>
                <c:pt idx="597">
                  <c:v>7.845813190963461</c:v>
                </c:pt>
                <c:pt idx="598">
                  <c:v>7.854898747641248</c:v>
                </c:pt>
                <c:pt idx="599">
                  <c:v>7.863966992144773</c:v>
                </c:pt>
                <c:pt idx="600">
                  <c:v>7.873017908424907</c:v>
                </c:pt>
                <c:pt idx="601">
                  <c:v>7.882051480453143</c:v>
                </c:pt>
                <c:pt idx="602">
                  <c:v>7.891067692221612</c:v>
                </c:pt>
                <c:pt idx="603">
                  <c:v>7.900066527743103</c:v>
                </c:pt>
                <c:pt idx="604">
                  <c:v>7.90904797105108</c:v>
                </c:pt>
                <c:pt idx="605">
                  <c:v>7.9180120061997</c:v>
                </c:pt>
                <c:pt idx="606">
                  <c:v>7.926958617263841</c:v>
                </c:pt>
                <c:pt idx="607">
                  <c:v>7.935887788339106</c:v>
                </c:pt>
                <c:pt idx="608">
                  <c:v>7.944799503541855</c:v>
                </c:pt>
                <c:pt idx="609">
                  <c:v>7.953693747009218</c:v>
                </c:pt>
                <c:pt idx="610">
                  <c:v>7.962570502899112</c:v>
                </c:pt>
                <c:pt idx="611">
                  <c:v>7.97142975539027</c:v>
                </c:pt>
                <c:pt idx="612">
                  <c:v>7.980271488682245</c:v>
                </c:pt>
                <c:pt idx="613">
                  <c:v>7.989095686995437</c:v>
                </c:pt>
                <c:pt idx="614">
                  <c:v>7.997902334571116</c:v>
                </c:pt>
                <c:pt idx="615">
                  <c:v>8.006691415671431</c:v>
                </c:pt>
                <c:pt idx="616">
                  <c:v>8.01546291457944</c:v>
                </c:pt>
                <c:pt idx="617">
                  <c:v>8.02421681559911</c:v>
                </c:pt>
                <c:pt idx="618">
                  <c:v>8.032953103055359</c:v>
                </c:pt>
                <c:pt idx="619">
                  <c:v>8.041671761294062</c:v>
                </c:pt>
                <c:pt idx="620">
                  <c:v>8.050372774682071</c:v>
                </c:pt>
                <c:pt idx="621">
                  <c:v>8.05905612760723</c:v>
                </c:pt>
                <c:pt idx="622">
                  <c:v>8.067721804478397</c:v>
                </c:pt>
                <c:pt idx="623">
                  <c:v>8.076369789725468</c:v>
                </c:pt>
                <c:pt idx="624">
                  <c:v>8.08500006779939</c:v>
                </c:pt>
                <c:pt idx="625">
                  <c:v>8.093612623172172</c:v>
                </c:pt>
                <c:pt idx="626">
                  <c:v>8.102207440336921</c:v>
                </c:pt>
                <c:pt idx="627">
                  <c:v>8.110784503807852</c:v>
                </c:pt>
                <c:pt idx="628">
                  <c:v>8.119343798120292</c:v>
                </c:pt>
                <c:pt idx="629">
                  <c:v>8.127885307830725</c:v>
                </c:pt>
                <c:pt idx="630">
                  <c:v>8.136409017516797</c:v>
                </c:pt>
                <c:pt idx="631">
                  <c:v>8.144914911777318</c:v>
                </c:pt>
                <c:pt idx="632">
                  <c:v>8.153402975232323</c:v>
                </c:pt>
                <c:pt idx="633">
                  <c:v>8.161873192523036</c:v>
                </c:pt>
                <c:pt idx="634">
                  <c:v>8.170325548311941</c:v>
                </c:pt>
                <c:pt idx="635">
                  <c:v>8.178760027282761</c:v>
                </c:pt>
                <c:pt idx="636">
                  <c:v>8.187176614140494</c:v>
                </c:pt>
                <c:pt idx="637">
                  <c:v>8.195575293611428</c:v>
                </c:pt>
                <c:pt idx="638">
                  <c:v>8.203956050443162</c:v>
                </c:pt>
                <c:pt idx="639">
                  <c:v>8.21231886940462</c:v>
                </c:pt>
                <c:pt idx="640">
                  <c:v>8.220663735286065</c:v>
                </c:pt>
                <c:pt idx="641">
                  <c:v>8.22899063289913</c:v>
                </c:pt>
                <c:pt idx="642">
                  <c:v>8.237299547076828</c:v>
                </c:pt>
                <c:pt idx="643">
                  <c:v>8.245590462673567</c:v>
                </c:pt>
                <c:pt idx="644">
                  <c:v>8.253863364565174</c:v>
                </c:pt>
                <c:pt idx="645">
                  <c:v>8.262118237648914</c:v>
                </c:pt>
                <c:pt idx="646">
                  <c:v>8.270355066843488</c:v>
                </c:pt>
                <c:pt idx="647">
                  <c:v>8.278573837089094</c:v>
                </c:pt>
                <c:pt idx="648">
                  <c:v>8.2867745333474</c:v>
                </c:pt>
                <c:pt idx="649">
                  <c:v>8.294957140601577</c:v>
                </c:pt>
                <c:pt idx="650">
                  <c:v>8.303121643856347</c:v>
                </c:pt>
                <c:pt idx="651">
                  <c:v>8.311268028137943</c:v>
                </c:pt>
                <c:pt idx="652">
                  <c:v>8.319396278494172</c:v>
                </c:pt>
                <c:pt idx="653">
                  <c:v>8.32750637999442</c:v>
                </c:pt>
                <c:pt idx="654">
                  <c:v>8.335598317729667</c:v>
                </c:pt>
                <c:pt idx="655">
                  <c:v>8.3436720768125</c:v>
                </c:pt>
                <c:pt idx="656">
                  <c:v>8.351727642377147</c:v>
                </c:pt>
                <c:pt idx="657">
                  <c:v>8.359764999579484</c:v>
                </c:pt>
                <c:pt idx="658">
                  <c:v>8.367784133597044</c:v>
                </c:pt>
                <c:pt idx="659">
                  <c:v>8.37578502962905</c:v>
                </c:pt>
                <c:pt idx="660">
                  <c:v>8.383767672896423</c:v>
                </c:pt>
                <c:pt idx="661">
                  <c:v>8.391732048641813</c:v>
                </c:pt>
                <c:pt idx="662">
                  <c:v>8.399678142129595</c:v>
                </c:pt>
                <c:pt idx="663">
                  <c:v>8.407605938645907</c:v>
                </c:pt>
                <c:pt idx="664">
                  <c:v>8.41551542349865</c:v>
                </c:pt>
                <c:pt idx="665">
                  <c:v>8.423406582017525</c:v>
                </c:pt>
                <c:pt idx="666">
                  <c:v>8.431279399554029</c:v>
                </c:pt>
                <c:pt idx="667">
                  <c:v>8.439133861481494</c:v>
                </c:pt>
                <c:pt idx="668">
                  <c:v>8.446969953195083</c:v>
                </c:pt>
                <c:pt idx="669">
                  <c:v>8.454787660111821</c:v>
                </c:pt>
                <c:pt idx="670">
                  <c:v>8.46258696767062</c:v>
                </c:pt>
                <c:pt idx="671">
                  <c:v>8.470367861332263</c:v>
                </c:pt>
                <c:pt idx="672">
                  <c:v>8.47813032657947</c:v>
                </c:pt>
                <c:pt idx="673">
                  <c:v>8.485874348916867</c:v>
                </c:pt>
                <c:pt idx="674">
                  <c:v>8.493599913871044</c:v>
                </c:pt>
                <c:pt idx="675">
                  <c:v>8.501307006990533</c:v>
                </c:pt>
                <c:pt idx="676">
                  <c:v>8.508995613845871</c:v>
                </c:pt>
                <c:pt idx="677">
                  <c:v>8.51666572002957</c:v>
                </c:pt>
                <c:pt idx="678">
                  <c:v>8.524317311156167</c:v>
                </c:pt>
                <c:pt idx="679">
                  <c:v>8.53195037286223</c:v>
                </c:pt>
                <c:pt idx="680">
                  <c:v>8.53956489080637</c:v>
                </c:pt>
                <c:pt idx="681">
                  <c:v>8.54716085066927</c:v>
                </c:pt>
                <c:pt idx="682">
                  <c:v>8.55473823815369</c:v>
                </c:pt>
                <c:pt idx="683">
                  <c:v>8.56229703898449</c:v>
                </c:pt>
                <c:pt idx="684">
                  <c:v>8.569837238908656</c:v>
                </c:pt>
                <c:pt idx="685">
                  <c:v>8.577358823695285</c:v>
                </c:pt>
                <c:pt idx="686">
                  <c:v>8.584861779135654</c:v>
                </c:pt>
                <c:pt idx="687">
                  <c:v>8.59234609104319</c:v>
                </c:pt>
                <c:pt idx="688">
                  <c:v>8.599811745253497</c:v>
                </c:pt>
                <c:pt idx="689">
                  <c:v>8.6072587276244</c:v>
                </c:pt>
                <c:pt idx="690">
                  <c:v>8.614687024035928</c:v>
                </c:pt>
                <c:pt idx="691">
                  <c:v>8.62209662039035</c:v>
                </c:pt>
                <c:pt idx="692">
                  <c:v>8.629487502612177</c:v>
                </c:pt>
                <c:pt idx="693">
                  <c:v>8.636859656648205</c:v>
                </c:pt>
                <c:pt idx="694">
                  <c:v>8.644213068467494</c:v>
                </c:pt>
                <c:pt idx="695">
                  <c:v>8.65154772406143</c:v>
                </c:pt>
                <c:pt idx="696">
                  <c:v>8.658863609443697</c:v>
                </c:pt>
                <c:pt idx="697">
                  <c:v>8.66616071065032</c:v>
                </c:pt>
                <c:pt idx="698">
                  <c:v>8.673439013739686</c:v>
                </c:pt>
                <c:pt idx="699">
                  <c:v>8.680698504792525</c:v>
                </c:pt>
                <c:pt idx="700">
                  <c:v>8.687939169911983</c:v>
                </c:pt>
                <c:pt idx="701">
                  <c:v>8.695160995223583</c:v>
                </c:pt>
                <c:pt idx="702">
                  <c:v>8.702363966875273</c:v>
                </c:pt>
                <c:pt idx="703">
                  <c:v>8.709548071037447</c:v>
                </c:pt>
                <c:pt idx="704">
                  <c:v>8.71671329390293</c:v>
                </c:pt>
                <c:pt idx="705">
                  <c:v>8.723859621687024</c:v>
                </c:pt>
                <c:pt idx="706">
                  <c:v>8.730987040627518</c:v>
                </c:pt>
                <c:pt idx="707">
                  <c:v>8.738095536984696</c:v>
                </c:pt>
                <c:pt idx="708">
                  <c:v>8.745185097041355</c:v>
                </c:pt>
                <c:pt idx="709">
                  <c:v>8.752255707102831</c:v>
                </c:pt>
                <c:pt idx="710">
                  <c:v>8.759307353497005</c:v>
                </c:pt>
                <c:pt idx="711">
                  <c:v>8.766340022574324</c:v>
                </c:pt>
                <c:pt idx="712">
                  <c:v>8.773353700707817</c:v>
                </c:pt>
                <c:pt idx="713">
                  <c:v>8.780348374293116</c:v>
                </c:pt>
                <c:pt idx="714">
                  <c:v>8.787324029748452</c:v>
                </c:pt>
                <c:pt idx="715">
                  <c:v>8.794280653514698</c:v>
                </c:pt>
                <c:pt idx="716">
                  <c:v>8.801218232055373</c:v>
                </c:pt>
                <c:pt idx="717">
                  <c:v>8.808136751856652</c:v>
                </c:pt>
                <c:pt idx="718">
                  <c:v>8.815036199427396</c:v>
                </c:pt>
                <c:pt idx="719">
                  <c:v>8.82191656129914</c:v>
                </c:pt>
                <c:pt idx="720">
                  <c:v>8.828777824026158</c:v>
                </c:pt>
                <c:pt idx="721">
                  <c:v>8.83561997418544</c:v>
                </c:pt>
                <c:pt idx="722">
                  <c:v>8.84244299837671</c:v>
                </c:pt>
                <c:pt idx="723">
                  <c:v>8.849246883222448</c:v>
                </c:pt>
                <c:pt idx="724">
                  <c:v>8.85603161536793</c:v>
                </c:pt>
                <c:pt idx="725">
                  <c:v>8.862797181481196</c:v>
                </c:pt>
                <c:pt idx="726">
                  <c:v>8.86954356825311</c:v>
                </c:pt>
                <c:pt idx="727">
                  <c:v>8.876270762397348</c:v>
                </c:pt>
                <c:pt idx="728">
                  <c:v>8.882978750650428</c:v>
                </c:pt>
                <c:pt idx="729">
                  <c:v>8.889667519771725</c:v>
                </c:pt>
                <c:pt idx="730">
                  <c:v>8.89633705654347</c:v>
                </c:pt>
                <c:pt idx="731">
                  <c:v>8.902987347770793</c:v>
                </c:pt>
                <c:pt idx="732">
                  <c:v>8.909618380281713</c:v>
                </c:pt>
                <c:pt idx="733">
                  <c:v>8.916230140927173</c:v>
                </c:pt>
                <c:pt idx="734">
                  <c:v>8.92282261658105</c:v>
                </c:pt>
                <c:pt idx="735">
                  <c:v>8.929395794140156</c:v>
                </c:pt>
                <c:pt idx="736">
                  <c:v>8.935949660524283</c:v>
                </c:pt>
                <c:pt idx="737">
                  <c:v>8.942484202676185</c:v>
                </c:pt>
                <c:pt idx="738">
                  <c:v>8.948999407561618</c:v>
                </c:pt>
                <c:pt idx="739">
                  <c:v>8.955495262169355</c:v>
                </c:pt>
                <c:pt idx="740">
                  <c:v>8.96197175351117</c:v>
                </c:pt>
                <c:pt idx="741">
                  <c:v>8.968428868621916</c:v>
                </c:pt>
                <c:pt idx="742">
                  <c:v>8.974866594559465</c:v>
                </c:pt>
                <c:pt idx="743">
                  <c:v>8.98128491840478</c:v>
                </c:pt>
                <c:pt idx="744">
                  <c:v>8.987683827261905</c:v>
                </c:pt>
                <c:pt idx="745">
                  <c:v>8.994063308257985</c:v>
                </c:pt>
                <c:pt idx="746">
                  <c:v>9.000423348543293</c:v>
                </c:pt>
                <c:pt idx="747">
                  <c:v>9.006763935291216</c:v>
                </c:pt>
                <c:pt idx="748">
                  <c:v>9.013085055698306</c:v>
                </c:pt>
                <c:pt idx="749">
                  <c:v>9.01938669698427</c:v>
                </c:pt>
                <c:pt idx="750">
                  <c:v>9.025668846391996</c:v>
                </c:pt>
                <c:pt idx="751">
                  <c:v>9.031931491187562</c:v>
                </c:pt>
                <c:pt idx="752">
                  <c:v>9.038174618660262</c:v>
                </c:pt>
                <c:pt idx="753">
                  <c:v>9.044398216122605</c:v>
                </c:pt>
                <c:pt idx="754">
                  <c:v>9.050602270910347</c:v>
                </c:pt>
                <c:pt idx="755">
                  <c:v>9.056786770382494</c:v>
                </c:pt>
                <c:pt idx="756">
                  <c:v>9.062951701921315</c:v>
                </c:pt>
                <c:pt idx="757">
                  <c:v>9.069097052932375</c:v>
                </c:pt>
                <c:pt idx="758">
                  <c:v>9.075222810844534</c:v>
                </c:pt>
                <c:pt idx="759">
                  <c:v>9.081328963109962</c:v>
                </c:pt>
                <c:pt idx="760">
                  <c:v>9.087415497204167</c:v>
                </c:pt>
                <c:pt idx="761">
                  <c:v>9.093482400625987</c:v>
                </c:pt>
                <c:pt idx="762">
                  <c:v>9.099529660897625</c:v>
                </c:pt>
                <c:pt idx="763">
                  <c:v>9.10555726556467</c:v>
                </c:pt>
                <c:pt idx="764">
                  <c:v>9.111565202196076</c:v>
                </c:pt>
                <c:pt idx="765">
                  <c:v>9.117553458384222</c:v>
                </c:pt>
                <c:pt idx="766">
                  <c:v>9.123522021744891</c:v>
                </c:pt>
                <c:pt idx="767">
                  <c:v>9.129470879917304</c:v>
                </c:pt>
                <c:pt idx="768">
                  <c:v>9.13540002056413</c:v>
                </c:pt>
                <c:pt idx="769">
                  <c:v>9.141309431371496</c:v>
                </c:pt>
                <c:pt idx="770">
                  <c:v>9.147199100049015</c:v>
                </c:pt>
                <c:pt idx="771">
                  <c:v>9.15306901432978</c:v>
                </c:pt>
                <c:pt idx="772">
                  <c:v>9.158919161970395</c:v>
                </c:pt>
                <c:pt idx="773">
                  <c:v>9.16474953075099</c:v>
                </c:pt>
                <c:pt idx="774">
                  <c:v>9.170560108475216</c:v>
                </c:pt>
                <c:pt idx="775">
                  <c:v>9.17635088297029</c:v>
                </c:pt>
                <c:pt idx="776">
                  <c:v>9.182121842086983</c:v>
                </c:pt>
                <c:pt idx="777">
                  <c:v>9.187872973699644</c:v>
                </c:pt>
                <c:pt idx="778">
                  <c:v>9.193604265706223</c:v>
                </c:pt>
                <c:pt idx="779">
                  <c:v>9.199315706028267</c:v>
                </c:pt>
                <c:pt idx="780">
                  <c:v>9.205007282610955</c:v>
                </c:pt>
                <c:pt idx="781">
                  <c:v>9.210678983423094</c:v>
                </c:pt>
                <c:pt idx="782">
                  <c:v>9.216330796457148</c:v>
                </c:pt>
                <c:pt idx="783">
                  <c:v>9.221962709729242</c:v>
                </c:pt>
                <c:pt idx="784">
                  <c:v>9.227574711279173</c:v>
                </c:pt>
                <c:pt idx="785">
                  <c:v>9.233166789170449</c:v>
                </c:pt>
                <c:pt idx="786">
                  <c:v>9.238738931490271</c:v>
                </c:pt>
                <c:pt idx="787">
                  <c:v>9.244291126349561</c:v>
                </c:pt>
                <c:pt idx="788">
                  <c:v>9.249823361882989</c:v>
                </c:pt>
                <c:pt idx="789">
                  <c:v>9.25533562624896</c:v>
                </c:pt>
                <c:pt idx="790">
                  <c:v>9.260827907629653</c:v>
                </c:pt>
                <c:pt idx="791">
                  <c:v>9.26630019423102</c:v>
                </c:pt>
                <c:pt idx="792">
                  <c:v>9.271752474282811</c:v>
                </c:pt>
                <c:pt idx="793">
                  <c:v>9.277184736038572</c:v>
                </c:pt>
                <c:pt idx="794">
                  <c:v>9.282596967775685</c:v>
                </c:pt>
                <c:pt idx="795">
                  <c:v>9.287989157795342</c:v>
                </c:pt>
                <c:pt idx="796">
                  <c:v>9.293361294422608</c:v>
                </c:pt>
                <c:pt idx="797">
                  <c:v>9.298713366006392</c:v>
                </c:pt>
                <c:pt idx="798">
                  <c:v>9.304045360919491</c:v>
                </c:pt>
                <c:pt idx="799">
                  <c:v>9.309357267558581</c:v>
                </c:pt>
                <c:pt idx="800">
                  <c:v>9.31464907434425</c:v>
                </c:pt>
                <c:pt idx="801">
                  <c:v>9.31992076972099</c:v>
                </c:pt>
                <c:pt idx="802">
                  <c:v>9.325172342157244</c:v>
                </c:pt>
                <c:pt idx="803">
                  <c:v>9.330403780145381</c:v>
                </c:pt>
                <c:pt idx="804">
                  <c:v>9.33561507220174</c:v>
                </c:pt>
                <c:pt idx="805">
                  <c:v>9.340806206866627</c:v>
                </c:pt>
                <c:pt idx="806">
                  <c:v>9.345977172704328</c:v>
                </c:pt>
                <c:pt idx="807">
                  <c:v>9.351127958303143</c:v>
                </c:pt>
                <c:pt idx="808">
                  <c:v>9.356258552275368</c:v>
                </c:pt>
                <c:pt idx="809">
                  <c:v>9.361368943257336</c:v>
                </c:pt>
                <c:pt idx="810">
                  <c:v>9.36645911990942</c:v>
                </c:pt>
                <c:pt idx="811">
                  <c:v>9.371529070916032</c:v>
                </c:pt>
                <c:pt idx="812">
                  <c:v>9.376578784985675</c:v>
                </c:pt>
                <c:pt idx="813">
                  <c:v>9.381608250850915</c:v>
                </c:pt>
                <c:pt idx="814">
                  <c:v>9.386617457268414</c:v>
                </c:pt>
                <c:pt idx="815">
                  <c:v>9.39160639301894</c:v>
                </c:pt>
                <c:pt idx="816">
                  <c:v>9.396575046907386</c:v>
                </c:pt>
                <c:pt idx="817">
                  <c:v>9.401523407762774</c:v>
                </c:pt>
                <c:pt idx="818">
                  <c:v>9.406451464438282</c:v>
                </c:pt>
                <c:pt idx="819">
                  <c:v>9.411359205811237</c:v>
                </c:pt>
                <c:pt idx="820">
                  <c:v>9.416246620783146</c:v>
                </c:pt>
                <c:pt idx="821">
                  <c:v>9.421113698279695</c:v>
                </c:pt>
                <c:pt idx="822">
                  <c:v>9.42596042725078</c:v>
                </c:pt>
                <c:pt idx="823">
                  <c:v>9.430786796670505</c:v>
                </c:pt>
                <c:pt idx="824">
                  <c:v>9.435592795537203</c:v>
                </c:pt>
                <c:pt idx="825">
                  <c:v>9.440378412873432</c:v>
                </c:pt>
                <c:pt idx="826">
                  <c:v>9.44514363772603</c:v>
                </c:pt>
                <c:pt idx="827">
                  <c:v>9.449888459166073</c:v>
                </c:pt>
                <c:pt idx="828">
                  <c:v>9.45461286628893</c:v>
                </c:pt>
                <c:pt idx="829">
                  <c:v>9.459316848214257</c:v>
                </c:pt>
                <c:pt idx="830">
                  <c:v>9.464000394086013</c:v>
                </c:pt>
                <c:pt idx="831">
                  <c:v>9.468663493072473</c:v>
                </c:pt>
                <c:pt idx="832">
                  <c:v>9.47330613436626</c:v>
                </c:pt>
                <c:pt idx="833">
                  <c:v>9.477928307184301</c:v>
                </c:pt>
                <c:pt idx="834">
                  <c:v>9.48253000076792</c:v>
                </c:pt>
                <c:pt idx="835">
                  <c:v>9.487111204382785</c:v>
                </c:pt>
                <c:pt idx="836">
                  <c:v>9.491671907318953</c:v>
                </c:pt>
                <c:pt idx="837">
                  <c:v>9.496212098890874</c:v>
                </c:pt>
                <c:pt idx="838">
                  <c:v>9.500731768437408</c:v>
                </c:pt>
                <c:pt idx="839">
                  <c:v>9.505230905321825</c:v>
                </c:pt>
                <c:pt idx="840">
                  <c:v>9.509709498931837</c:v>
                </c:pt>
                <c:pt idx="841">
                  <c:v>9.514167538679595</c:v>
                </c:pt>
                <c:pt idx="842">
                  <c:v>9.518605014001712</c:v>
                </c:pt>
                <c:pt idx="843">
                  <c:v>9.523021914359263</c:v>
                </c:pt>
                <c:pt idx="844">
                  <c:v>9.527418229237815</c:v>
                </c:pt>
                <c:pt idx="845">
                  <c:v>9.531793948147422</c:v>
                </c:pt>
                <c:pt idx="846">
                  <c:v>9.536149060622653</c:v>
                </c:pt>
                <c:pt idx="847">
                  <c:v>9.54048355622259</c:v>
                </c:pt>
                <c:pt idx="848">
                  <c:v>9.544797424530847</c:v>
                </c:pt>
                <c:pt idx="849">
                  <c:v>9.54909065515559</c:v>
                </c:pt>
                <c:pt idx="850">
                  <c:v>9.553363237729534</c:v>
                </c:pt>
                <c:pt idx="851">
                  <c:v>9.55761516190997</c:v>
                </c:pt>
                <c:pt idx="852">
                  <c:v>9.561846417378763</c:v>
                </c:pt>
                <c:pt idx="853">
                  <c:v>9.56605699384238</c:v>
                </c:pt>
                <c:pt idx="854">
                  <c:v>9.570246881031888</c:v>
                </c:pt>
                <c:pt idx="855">
                  <c:v>9.574416068702978</c:v>
                </c:pt>
                <c:pt idx="856">
                  <c:v>9.578564546635966</c:v>
                </c:pt>
                <c:pt idx="857">
                  <c:v>9.582692304635814</c:v>
                </c:pt>
                <c:pt idx="858">
                  <c:v>9.58679933253214</c:v>
                </c:pt>
                <c:pt idx="859">
                  <c:v>9.590885620179223</c:v>
                </c:pt>
                <c:pt idx="860">
                  <c:v>9.594951157456027</c:v>
                </c:pt>
                <c:pt idx="861">
                  <c:v>9.59899593426621</c:v>
                </c:pt>
                <c:pt idx="862">
                  <c:v>9.603019940538122</c:v>
                </c:pt>
                <c:pt idx="863">
                  <c:v>9.607023166224838</c:v>
                </c:pt>
                <c:pt idx="864">
                  <c:v>9.611005601304159</c:v>
                </c:pt>
                <c:pt idx="865">
                  <c:v>9.61496723577862</c:v>
                </c:pt>
                <c:pt idx="866">
                  <c:v>9.618908059675501</c:v>
                </c:pt>
                <c:pt idx="867">
                  <c:v>9.622828063046869</c:v>
                </c:pt>
                <c:pt idx="868">
                  <c:v>9.626727235969544</c:v>
                </c:pt>
                <c:pt idx="869">
                  <c:v>9.630605568545133</c:v>
                </c:pt>
                <c:pt idx="870">
                  <c:v>9.634463050900051</c:v>
                </c:pt>
                <c:pt idx="871">
                  <c:v>9.638299673185518</c:v>
                </c:pt>
                <c:pt idx="872">
                  <c:v>9.642115425577574</c:v>
                </c:pt>
                <c:pt idx="873">
                  <c:v>9.6459102982771</c:v>
                </c:pt>
                <c:pt idx="874">
                  <c:v>9.64968428150981</c:v>
                </c:pt>
                <c:pt idx="875">
                  <c:v>9.65343736552628</c:v>
                </c:pt>
                <c:pt idx="876">
                  <c:v>9.657169540601962</c:v>
                </c:pt>
                <c:pt idx="877">
                  <c:v>9.660880797037173</c:v>
                </c:pt>
                <c:pt idx="878">
                  <c:v>9.664571125157137</c:v>
                </c:pt>
                <c:pt idx="879">
                  <c:v>9.668240515311971</c:v>
                </c:pt>
                <c:pt idx="880">
                  <c:v>9.671888957876705</c:v>
                </c:pt>
                <c:pt idx="881">
                  <c:v>9.6755164432513</c:v>
                </c:pt>
                <c:pt idx="882">
                  <c:v>9.679122961860653</c:v>
                </c:pt>
                <c:pt idx="883">
                  <c:v>9.682708504154612</c:v>
                </c:pt>
                <c:pt idx="884">
                  <c:v>9.686273060607974</c:v>
                </c:pt>
                <c:pt idx="885">
                  <c:v>9.689816621720522</c:v>
                </c:pt>
                <c:pt idx="886">
                  <c:v>9.693339178017016</c:v>
                </c:pt>
                <c:pt idx="887">
                  <c:v>9.696840720047203</c:v>
                </c:pt>
                <c:pt idx="888">
                  <c:v>9.700321238385845</c:v>
                </c:pt>
                <c:pt idx="889">
                  <c:v>9.703780723632713</c:v>
                </c:pt>
                <c:pt idx="890">
                  <c:v>9.707219166412612</c:v>
                </c:pt>
                <c:pt idx="891">
                  <c:v>9.710636557375385</c:v>
                </c:pt>
                <c:pt idx="892">
                  <c:v>9.714032887195914</c:v>
                </c:pt>
                <c:pt idx="893">
                  <c:v>9.717408146574153</c:v>
                </c:pt>
                <c:pt idx="894">
                  <c:v>9.720762326235132</c:v>
                </c:pt>
                <c:pt idx="895">
                  <c:v>9.724095416928951</c:v>
                </c:pt>
                <c:pt idx="896">
                  <c:v>9.727407409430809</c:v>
                </c:pt>
                <c:pt idx="897">
                  <c:v>9.730698294541017</c:v>
                </c:pt>
                <c:pt idx="898">
                  <c:v>9.733968063084987</c:v>
                </c:pt>
                <c:pt idx="899">
                  <c:v>9.737216705913273</c:v>
                </c:pt>
                <c:pt idx="900">
                  <c:v>9.740444213901566</c:v>
                </c:pt>
                <c:pt idx="901">
                  <c:v>9.743650577950688</c:v>
                </c:pt>
                <c:pt idx="902">
                  <c:v>9.74683578898664</c:v>
                </c:pt>
                <c:pt idx="903">
                  <c:v>9.749999837960585</c:v>
                </c:pt>
                <c:pt idx="904">
                  <c:v>9.753142715848866</c:v>
                </c:pt>
                <c:pt idx="905">
                  <c:v>9.756264413653021</c:v>
                </c:pt>
                <c:pt idx="906">
                  <c:v>9.759364922399788</c:v>
                </c:pt>
                <c:pt idx="907">
                  <c:v>9.762444233141124</c:v>
                </c:pt>
                <c:pt idx="908">
                  <c:v>9.765502336954195</c:v>
                </c:pt>
                <c:pt idx="909">
                  <c:v>9.768539224941422</c:v>
                </c:pt>
                <c:pt idx="910">
                  <c:v>9.77155488823045</c:v>
                </c:pt>
                <c:pt idx="911">
                  <c:v>9.774549317974196</c:v>
                </c:pt>
                <c:pt idx="912">
                  <c:v>9.777522505350838</c:v>
                </c:pt>
                <c:pt idx="913">
                  <c:v>9.780474441563824</c:v>
                </c:pt>
                <c:pt idx="914">
                  <c:v>9.7834051178419</c:v>
                </c:pt>
                <c:pt idx="915">
                  <c:v>9.7863145254391</c:v>
                </c:pt>
                <c:pt idx="916">
                  <c:v>9.78920265563477</c:v>
                </c:pt>
                <c:pt idx="917">
                  <c:v>9.792069499733571</c:v>
                </c:pt>
                <c:pt idx="918">
                  <c:v>9.794915049065503</c:v>
                </c:pt>
                <c:pt idx="919">
                  <c:v>9.797739294985896</c:v>
                </c:pt>
                <c:pt idx="920">
                  <c:v>9.800542228875425</c:v>
                </c:pt>
                <c:pt idx="921">
                  <c:v>9.803323842140127</c:v>
                </c:pt>
                <c:pt idx="922">
                  <c:v>9.806084126211423</c:v>
                </c:pt>
                <c:pt idx="923">
                  <c:v>9.808823072546095</c:v>
                </c:pt>
                <c:pt idx="924">
                  <c:v>9.811540672626325</c:v>
                </c:pt>
                <c:pt idx="925">
                  <c:v>9.81423691795969</c:v>
                </c:pt>
                <c:pt idx="926">
                  <c:v>9.816911800079177</c:v>
                </c:pt>
                <c:pt idx="927">
                  <c:v>9.819565310543207</c:v>
                </c:pt>
                <c:pt idx="928">
                  <c:v>9.82219744093561</c:v>
                </c:pt>
                <c:pt idx="929">
                  <c:v>9.824808182865672</c:v>
                </c:pt>
                <c:pt idx="930">
                  <c:v>9.827397527968121</c:v>
                </c:pt>
                <c:pt idx="931">
                  <c:v>9.829965467903152</c:v>
                </c:pt>
                <c:pt idx="932">
                  <c:v>9.832511994356428</c:v>
                </c:pt>
                <c:pt idx="933">
                  <c:v>9.83503709903909</c:v>
                </c:pt>
                <c:pt idx="934">
                  <c:v>9.837540773687766</c:v>
                </c:pt>
                <c:pt idx="935">
                  <c:v>9.840023010064591</c:v>
                </c:pt>
                <c:pt idx="936">
                  <c:v>9.84248379995721</c:v>
                </c:pt>
                <c:pt idx="937">
                  <c:v>9.844923135178773</c:v>
                </c:pt>
                <c:pt idx="938">
                  <c:v>9.847341007567985</c:v>
                </c:pt>
                <c:pt idx="939">
                  <c:v>9.84973740898907</c:v>
                </c:pt>
                <c:pt idx="940">
                  <c:v>9.852112331331797</c:v>
                </c:pt>
                <c:pt idx="941">
                  <c:v>9.854465766511508</c:v>
                </c:pt>
                <c:pt idx="942">
                  <c:v>9.856797706469114</c:v>
                </c:pt>
                <c:pt idx="943">
                  <c:v>9.859108143171081</c:v>
                </c:pt>
                <c:pt idx="944">
                  <c:v>9.86139706860949</c:v>
                </c:pt>
                <c:pt idx="945">
                  <c:v>9.863664474802</c:v>
                </c:pt>
                <c:pt idx="946">
                  <c:v>9.865910353791882</c:v>
                </c:pt>
                <c:pt idx="947">
                  <c:v>9.868134697648024</c:v>
                </c:pt>
                <c:pt idx="948">
                  <c:v>9.870337498464934</c:v>
                </c:pt>
                <c:pt idx="949">
                  <c:v>9.872518748362756</c:v>
                </c:pt>
                <c:pt idx="950">
                  <c:v>9.874678439487285</c:v>
                </c:pt>
                <c:pt idx="951">
                  <c:v>9.876816564009958</c:v>
                </c:pt>
                <c:pt idx="952">
                  <c:v>9.878933114127878</c:v>
                </c:pt>
                <c:pt idx="953">
                  <c:v>9.881028082063823</c:v>
                </c:pt>
                <c:pt idx="954">
                  <c:v>9.883101460066257</c:v>
                </c:pt>
                <c:pt idx="955">
                  <c:v>9.885153240409318</c:v>
                </c:pt>
                <c:pt idx="956">
                  <c:v>9.887183415392851</c:v>
                </c:pt>
                <c:pt idx="957">
                  <c:v>9.88919197734242</c:v>
                </c:pt>
                <c:pt idx="958">
                  <c:v>9.89117891860929</c:v>
                </c:pt>
                <c:pt idx="959">
                  <c:v>9.89314423157046</c:v>
                </c:pt>
                <c:pt idx="960">
                  <c:v>9.89508790862867</c:v>
                </c:pt>
                <c:pt idx="961">
                  <c:v>9.89700994221239</c:v>
                </c:pt>
                <c:pt idx="962">
                  <c:v>9.898910324775864</c:v>
                </c:pt>
                <c:pt idx="963">
                  <c:v>9.900789048799085</c:v>
                </c:pt>
                <c:pt idx="964">
                  <c:v>9.902646106787818</c:v>
                </c:pt>
                <c:pt idx="965">
                  <c:v>9.904481491273612</c:v>
                </c:pt>
                <c:pt idx="966">
                  <c:v>9.906295194813808</c:v>
                </c:pt>
                <c:pt idx="967">
                  <c:v>9.908087209991544</c:v>
                </c:pt>
                <c:pt idx="968">
                  <c:v>9.90985752941576</c:v>
                </c:pt>
                <c:pt idx="969">
                  <c:v>9.911606145721218</c:v>
                </c:pt>
                <c:pt idx="970">
                  <c:v>9.9133330515685</c:v>
                </c:pt>
                <c:pt idx="971">
                  <c:v>9.91503823964403</c:v>
                </c:pt>
                <c:pt idx="972">
                  <c:v>9.916721702660059</c:v>
                </c:pt>
                <c:pt idx="973">
                  <c:v>9.918383433354707</c:v>
                </c:pt>
                <c:pt idx="974">
                  <c:v>9.920023424491942</c:v>
                </c:pt>
                <c:pt idx="975">
                  <c:v>9.921641668861605</c:v>
                </c:pt>
                <c:pt idx="976">
                  <c:v>9.923238159279408</c:v>
                </c:pt>
                <c:pt idx="977">
                  <c:v>9.924812888586954</c:v>
                </c:pt>
                <c:pt idx="978">
                  <c:v>9.926365849651738</c:v>
                </c:pt>
                <c:pt idx="979">
                  <c:v>9.927897035367156</c:v>
                </c:pt>
                <c:pt idx="980">
                  <c:v>9.929406438652518</c:v>
                </c:pt>
                <c:pt idx="981">
                  <c:v>9.93089405245305</c:v>
                </c:pt>
                <c:pt idx="982">
                  <c:v>9.932359869739904</c:v>
                </c:pt>
                <c:pt idx="983">
                  <c:v>9.933803883510169</c:v>
                </c:pt>
                <c:pt idx="984">
                  <c:v>9.935226086786892</c:v>
                </c:pt>
                <c:pt idx="985">
                  <c:v>9.93662647261905</c:v>
                </c:pt>
                <c:pt idx="986">
                  <c:v>9.938005034081593</c:v>
                </c:pt>
                <c:pt idx="987">
                  <c:v>9.939361764275434</c:v>
                </c:pt>
                <c:pt idx="988">
                  <c:v>9.94069665632748</c:v>
                </c:pt>
                <c:pt idx="989">
                  <c:v>9.942009703390598</c:v>
                </c:pt>
                <c:pt idx="990">
                  <c:v>9.94330089864367</c:v>
                </c:pt>
                <c:pt idx="991">
                  <c:v>9.944570235291565</c:v>
                </c:pt>
                <c:pt idx="992">
                  <c:v>9.945817706565172</c:v>
                </c:pt>
                <c:pt idx="993">
                  <c:v>9.947043305721395</c:v>
                </c:pt>
                <c:pt idx="994">
                  <c:v>9.948247026043159</c:v>
                </c:pt>
                <c:pt idx="995">
                  <c:v>9.949428860839431</c:v>
                </c:pt>
                <c:pt idx="996">
                  <c:v>9.950588803445217</c:v>
                </c:pt>
                <c:pt idx="997">
                  <c:v>9.951726847221562</c:v>
                </c:pt>
                <c:pt idx="998">
                  <c:v>9.952842985555585</c:v>
                </c:pt>
                <c:pt idx="999">
                  <c:v>9.953937211860468</c:v>
                </c:pt>
                <c:pt idx="1000">
                  <c:v>9.95500951957545</c:v>
                </c:pt>
                <c:pt idx="1001">
                  <c:v>9.956059902165872</c:v>
                </c:pt>
                <c:pt idx="1002">
                  <c:v>9.957088353123154</c:v>
                </c:pt>
                <c:pt idx="1003">
                  <c:v>9.958094865964815</c:v>
                </c:pt>
                <c:pt idx="1004">
                  <c:v>9.959079434234471</c:v>
                </c:pt>
                <c:pt idx="1005">
                  <c:v>9.960042051501865</c:v>
                </c:pt>
                <c:pt idx="1006">
                  <c:v>9.960982711362845</c:v>
                </c:pt>
                <c:pt idx="1007">
                  <c:v>9.961901407439393</c:v>
                </c:pt>
                <c:pt idx="1008">
                  <c:v>9.96279813337963</c:v>
                </c:pt>
                <c:pt idx="1009">
                  <c:v>9.963672882857807</c:v>
                </c:pt>
                <c:pt idx="1010">
                  <c:v>9.96452564957434</c:v>
                </c:pt>
                <c:pt idx="1011">
                  <c:v>9.965356427255795</c:v>
                </c:pt>
                <c:pt idx="1012">
                  <c:v>9.9661652096549</c:v>
                </c:pt>
                <c:pt idx="1013">
                  <c:v>9.966951990550557</c:v>
                </c:pt>
                <c:pt idx="1014">
                  <c:v>9.967716763747858</c:v>
                </c:pt>
                <c:pt idx="1015">
                  <c:v>9.96845952307807</c:v>
                </c:pt>
                <c:pt idx="1016">
                  <c:v>9.96918026239866</c:v>
                </c:pt>
                <c:pt idx="1017">
                  <c:v>9.969878975593292</c:v>
                </c:pt>
                <c:pt idx="1018">
                  <c:v>9.970555656571846</c:v>
                </c:pt>
                <c:pt idx="1019">
                  <c:v>9.971210299270412</c:v>
                </c:pt>
                <c:pt idx="1020">
                  <c:v>9.97184289765131</c:v>
                </c:pt>
                <c:pt idx="1021">
                  <c:v>9.972453445703086</c:v>
                </c:pt>
                <c:pt idx="1022">
                  <c:v>9.973041937440523</c:v>
                </c:pt>
                <c:pt idx="1023">
                  <c:v>9.973608366904656</c:v>
                </c:pt>
                <c:pt idx="1024">
                  <c:v>9.974152728162765</c:v>
                </c:pt>
                <c:pt idx="1025">
                  <c:v>9.974675015308394</c:v>
                </c:pt>
                <c:pt idx="1026">
                  <c:v>9.975175222461347</c:v>
                </c:pt>
                <c:pt idx="1027">
                  <c:v>9.975653343767708</c:v>
                </c:pt>
                <c:pt idx="1028">
                  <c:v>9.97610937339984</c:v>
                </c:pt>
                <c:pt idx="1029">
                  <c:v>9.976543305556386</c:v>
                </c:pt>
                <c:pt idx="1030">
                  <c:v>9.976955134462297</c:v>
                </c:pt>
                <c:pt idx="1031">
                  <c:v>9.97734485436881</c:v>
                </c:pt>
                <c:pt idx="1032">
                  <c:v>9.977712459553478</c:v>
                </c:pt>
                <c:pt idx="1033">
                  <c:v>9.978057944320168</c:v>
                </c:pt>
                <c:pt idx="1034">
                  <c:v>9.978381302999068</c:v>
                </c:pt>
                <c:pt idx="1035">
                  <c:v>9.978682529946697</c:v>
                </c:pt>
                <c:pt idx="1036">
                  <c:v>9.97896161954589</c:v>
                </c:pt>
                <c:pt idx="1037">
                  <c:v>9.979218566205853</c:v>
                </c:pt>
                <c:pt idx="1038">
                  <c:v>9.979453364362122</c:v>
                </c:pt>
                <c:pt idx="1039">
                  <c:v>9.979666008476593</c:v>
                </c:pt>
                <c:pt idx="1040">
                  <c:v>9.97985649303752</c:v>
                </c:pt>
                <c:pt idx="1041">
                  <c:v>9.980024812559525</c:v>
                </c:pt>
                <c:pt idx="1042">
                  <c:v>9.98017096158361</c:v>
                </c:pt>
                <c:pt idx="1043">
                  <c:v>9.980294934677154</c:v>
                </c:pt>
                <c:pt idx="1044">
                  <c:v>9.980396726433921</c:v>
                </c:pt>
                <c:pt idx="1045">
                  <c:v>9.980476331474074</c:v>
                </c:pt>
                <c:pt idx="1046">
                  <c:v>9.980533744444173</c:v>
                </c:pt>
                <c:pt idx="1047">
                  <c:v>9.980568960017184</c:v>
                </c:pt>
                <c:pt idx="1048">
                  <c:v>9.980581972892487</c:v>
                </c:pt>
                <c:pt idx="1049">
                  <c:v>9.980572777795883</c:v>
                </c:pt>
                <c:pt idx="1050">
                  <c:v>9.980541369479597</c:v>
                </c:pt>
                <c:pt idx="1051">
                  <c:v>9.980487742722287</c:v>
                </c:pt>
                <c:pt idx="1052">
                  <c:v>9.980411892329044</c:v>
                </c:pt>
                <c:pt idx="1053">
                  <c:v>9.980313813131408</c:v>
                </c:pt>
                <c:pt idx="1054">
                  <c:v>9.98019349998737</c:v>
                </c:pt>
                <c:pt idx="1055">
                  <c:v>9.980050947781377</c:v>
                </c:pt>
                <c:pt idx="1056">
                  <c:v>9.979886151424338</c:v>
                </c:pt>
                <c:pt idx="1057">
                  <c:v>9.97969910585362</c:v>
                </c:pt>
                <c:pt idx="1058">
                  <c:v>9.979489806033086</c:v>
                </c:pt>
                <c:pt idx="1059">
                  <c:v>9.979258246953058</c:v>
                </c:pt>
                <c:pt idx="1060">
                  <c:v>9.979004423630364</c:v>
                </c:pt>
                <c:pt idx="1061">
                  <c:v>9.97872833110831</c:v>
                </c:pt>
                <c:pt idx="1062">
                  <c:v>9.978429964456705</c:v>
                </c:pt>
                <c:pt idx="1063">
                  <c:v>9.978109318771865</c:v>
                </c:pt>
                <c:pt idx="1064">
                  <c:v>9.977766389176615</c:v>
                </c:pt>
                <c:pt idx="1065">
                  <c:v>9.97740117082029</c:v>
                </c:pt>
                <c:pt idx="1066">
                  <c:v>9.97701365887875</c:v>
                </c:pt>
                <c:pt idx="1067">
                  <c:v>9.97660384855439</c:v>
                </c:pt>
                <c:pt idx="1068">
                  <c:v>9.976171735076125</c:v>
                </c:pt>
                <c:pt idx="1069">
                  <c:v>9.975717313699425</c:v>
                </c:pt>
                <c:pt idx="1070">
                  <c:v>9.975240579706287</c:v>
                </c:pt>
                <c:pt idx="1071">
                  <c:v>9.974741528405266</c:v>
                </c:pt>
                <c:pt idx="1072">
                  <c:v>9.974220155131471</c:v>
                </c:pt>
                <c:pt idx="1073">
                  <c:v>9.973676455246586</c:v>
                </c:pt>
                <c:pt idx="1074">
                  <c:v>9.973110424138838</c:v>
                </c:pt>
                <c:pt idx="1075">
                  <c:v>9.97252205722304</c:v>
                </c:pt>
                <c:pt idx="1076">
                  <c:v>9.97191134994058</c:v>
                </c:pt>
                <c:pt idx="1077">
                  <c:v>9.971278297759433</c:v>
                </c:pt>
                <c:pt idx="1078">
                  <c:v>9.970622896174154</c:v>
                </c:pt>
                <c:pt idx="1079">
                  <c:v>9.9699451407059</c:v>
                </c:pt>
                <c:pt idx="1080">
                  <c:v>9.96924502690242</c:v>
                </c:pt>
                <c:pt idx="1081">
                  <c:v>9.968522550338075</c:v>
                </c:pt>
                <c:pt idx="1082">
                  <c:v>9.96777770661383</c:v>
                </c:pt>
                <c:pt idx="1083">
                  <c:v>9.967010491357271</c:v>
                </c:pt>
                <c:pt idx="1084">
                  <c:v>9.966220900222595</c:v>
                </c:pt>
                <c:pt idx="1085">
                  <c:v>9.965408928890633</c:v>
                </c:pt>
                <c:pt idx="1086">
                  <c:v>9.96457457306884</c:v>
                </c:pt>
                <c:pt idx="1087">
                  <c:v>9.963717828491306</c:v>
                </c:pt>
                <c:pt idx="1088">
                  <c:v>9.962838690918774</c:v>
                </c:pt>
                <c:pt idx="1089">
                  <c:v>9.96193715613862</c:v>
                </c:pt>
                <c:pt idx="1090">
                  <c:v>9.96101321996487</c:v>
                </c:pt>
                <c:pt idx="1091">
                  <c:v>9.96006687823822</c:v>
                </c:pt>
                <c:pt idx="1092">
                  <c:v>9.959098126826003</c:v>
                </c:pt>
                <c:pt idx="1093">
                  <c:v>9.95810696162224</c:v>
                </c:pt>
                <c:pt idx="1094">
                  <c:v>9.957093378547614</c:v>
                </c:pt>
                <c:pt idx="1095">
                  <c:v>9.95605737354948</c:v>
                </c:pt>
                <c:pt idx="1096">
                  <c:v>9.954998942601875</c:v>
                </c:pt>
                <c:pt idx="1097">
                  <c:v>9.953918081705527</c:v>
                </c:pt>
                <c:pt idx="1098">
                  <c:v>9.95281478688785</c:v>
                </c:pt>
                <c:pt idx="1099">
                  <c:v>9.951689054202946</c:v>
                </c:pt>
                <c:pt idx="1100">
                  <c:v>9.95054087973162</c:v>
                </c:pt>
                <c:pt idx="1101">
                  <c:v>9.94937025958138</c:v>
                </c:pt>
                <c:pt idx="1102">
                  <c:v>9.948177189886449</c:v>
                </c:pt>
                <c:pt idx="1103">
                  <c:v>9.946961666807763</c:v>
                </c:pt>
                <c:pt idx="1104">
                  <c:v>9.945723686532963</c:v>
                </c:pt>
                <c:pt idx="1105">
                  <c:v>9.944463245276424</c:v>
                </c:pt>
                <c:pt idx="1106">
                  <c:v>9.94318033927924</c:v>
                </c:pt>
                <c:pt idx="1107">
                  <c:v>9.94187496480924</c:v>
                </c:pt>
                <c:pt idx="1108">
                  <c:v>9.94054711816099</c:v>
                </c:pt>
                <c:pt idx="1109">
                  <c:v>9.939196795655792</c:v>
                </c:pt>
                <c:pt idx="1110">
                  <c:v>9.937823993641695</c:v>
                </c:pt>
                <c:pt idx="1111">
                  <c:v>9.936428708493498</c:v>
                </c:pt>
                <c:pt idx="1112">
                  <c:v>9.935010936612746</c:v>
                </c:pt>
                <c:pt idx="1113">
                  <c:v>9.93357067442775</c:v>
                </c:pt>
                <c:pt idx="1114">
                  <c:v>9.932107918393575</c:v>
                </c:pt>
                <c:pt idx="1115">
                  <c:v>9.930622664992061</c:v>
                </c:pt>
                <c:pt idx="1116">
                  <c:v>9.929114910731805</c:v>
                </c:pt>
                <c:pt idx="1117">
                  <c:v>9.927584652148194</c:v>
                </c:pt>
                <c:pt idx="1118">
                  <c:v>9.92603188580337</c:v>
                </c:pt>
                <c:pt idx="1119">
                  <c:v>9.924456608286284</c:v>
                </c:pt>
                <c:pt idx="1120">
                  <c:v>9.922858816212654</c:v>
                </c:pt>
                <c:pt idx="1121">
                  <c:v>9.921238506225</c:v>
                </c:pt>
                <c:pt idx="1122">
                  <c:v>9.91959567499263</c:v>
                </c:pt>
                <c:pt idx="1123">
                  <c:v>9.91793031921165</c:v>
                </c:pt>
                <c:pt idx="1124">
                  <c:v>9.91624243560497</c:v>
                </c:pt>
                <c:pt idx="1125">
                  <c:v>9.914532020922308</c:v>
                </c:pt>
                <c:pt idx="1126">
                  <c:v>9.912799071940186</c:v>
                </c:pt>
                <c:pt idx="1127">
                  <c:v>9.91104358546195</c:v>
                </c:pt>
                <c:pt idx="1128">
                  <c:v>9.909265558317754</c:v>
                </c:pt>
                <c:pt idx="1129">
                  <c:v>9.907464987364575</c:v>
                </c:pt>
                <c:pt idx="1130">
                  <c:v>9.905641869486224</c:v>
                </c:pt>
                <c:pt idx="1131">
                  <c:v>9.903796201593326</c:v>
                </c:pt>
                <c:pt idx="1132">
                  <c:v>9.901927980623348</c:v>
                </c:pt>
                <c:pt idx="1133">
                  <c:v>9.900037203540596</c:v>
                </c:pt>
                <c:pt idx="1134">
                  <c:v>9.898123867336205</c:v>
                </c:pt>
                <c:pt idx="1135">
                  <c:v>9.89618796902817</c:v>
                </c:pt>
                <c:pt idx="1136">
                  <c:v>9.89422950566131</c:v>
                </c:pt>
                <c:pt idx="1137">
                  <c:v>9.892248474307315</c:v>
                </c:pt>
                <c:pt idx="1138">
                  <c:v>9.89024487206472</c:v>
                </c:pt>
                <c:pt idx="1139">
                  <c:v>9.888218696058913</c:v>
                </c:pt>
                <c:pt idx="1140">
                  <c:v>9.886169943442157</c:v>
                </c:pt>
                <c:pt idx="1141">
                  <c:v>9.884098611393565</c:v>
                </c:pt>
                <c:pt idx="1142">
                  <c:v>9.882004697119125</c:v>
                </c:pt>
                <c:pt idx="1143">
                  <c:v>9.87988819785169</c:v>
                </c:pt>
                <c:pt idx="1144">
                  <c:v>9.877749110850995</c:v>
                </c:pt>
                <c:pt idx="1145">
                  <c:v>9.87558743340365</c:v>
                </c:pt>
                <c:pt idx="1146">
                  <c:v>9.87340316282313</c:v>
                </c:pt>
                <c:pt idx="1147">
                  <c:v>9.871196296449825</c:v>
                </c:pt>
                <c:pt idx="1148">
                  <c:v>9.868966831650986</c:v>
                </c:pt>
                <c:pt idx="1149">
                  <c:v>9.866714765820766</c:v>
                </c:pt>
                <c:pt idx="1150">
                  <c:v>9.86444009638021</c:v>
                </c:pt>
                <c:pt idx="1151">
                  <c:v>9.86214282077725</c:v>
                </c:pt>
                <c:pt idx="1152">
                  <c:v>9.859822936486727</c:v>
                </c:pt>
                <c:pt idx="1153">
                  <c:v>9.857480441010384</c:v>
                </c:pt>
                <c:pt idx="1154">
                  <c:v>9.85511533187687</c:v>
                </c:pt>
                <c:pt idx="1155">
                  <c:v>9.852727606641737</c:v>
                </c:pt>
                <c:pt idx="1156">
                  <c:v>9.85031726288745</c:v>
                </c:pt>
                <c:pt idx="1157">
                  <c:v>9.84788429822339</c:v>
                </c:pt>
                <c:pt idx="1158">
                  <c:v>9.84542871028585</c:v>
                </c:pt>
                <c:pt idx="1159">
                  <c:v>9.842950496738051</c:v>
                </c:pt>
                <c:pt idx="1160">
                  <c:v>9.840449655270132</c:v>
                </c:pt>
                <c:pt idx="1161">
                  <c:v>9.837926183599153</c:v>
                </c:pt>
                <c:pt idx="1162">
                  <c:v>9.835380079469116</c:v>
                </c:pt>
                <c:pt idx="1163">
                  <c:v>9.832811340650927</c:v>
                </c:pt>
                <c:pt idx="1164">
                  <c:v>9.830219964942458</c:v>
                </c:pt>
                <c:pt idx="1165">
                  <c:v>9.827605950168493</c:v>
                </c:pt>
                <c:pt idx="1166">
                  <c:v>9.824969294180762</c:v>
                </c:pt>
                <c:pt idx="1167">
                  <c:v>9.822309994857938</c:v>
                </c:pt>
                <c:pt idx="1168">
                  <c:v>9.819628050105636</c:v>
                </c:pt>
                <c:pt idx="1169">
                  <c:v>9.816923457856415</c:v>
                </c:pt>
                <c:pt idx="1170">
                  <c:v>9.81419621606979</c:v>
                </c:pt>
                <c:pt idx="1171">
                  <c:v>9.81144632273222</c:v>
                </c:pt>
                <c:pt idx="1172">
                  <c:v>9.808673775857109</c:v>
                </c:pt>
                <c:pt idx="1173">
                  <c:v>9.80587857348484</c:v>
                </c:pt>
                <c:pt idx="1174">
                  <c:v>9.803060713682734</c:v>
                </c:pt>
                <c:pt idx="1175">
                  <c:v>9.80022019454508</c:v>
                </c:pt>
                <c:pt idx="1176">
                  <c:v>9.797357014193126</c:v>
                </c:pt>
                <c:pt idx="1177">
                  <c:v>9.794471170775093</c:v>
                </c:pt>
                <c:pt idx="1178">
                  <c:v>9.791562662466161</c:v>
                </c:pt>
                <c:pt idx="1179">
                  <c:v>9.788631487468477</c:v>
                </c:pt>
                <c:pt idx="1180">
                  <c:v>9.785677644011169</c:v>
                </c:pt>
                <c:pt idx="1181">
                  <c:v>9.782701130350334</c:v>
                </c:pt>
                <c:pt idx="1182">
                  <c:v>9.779701944769044</c:v>
                </c:pt>
                <c:pt idx="1183">
                  <c:v>9.776680085577346</c:v>
                </c:pt>
                <c:pt idx="1184">
                  <c:v>9.77363555111227</c:v>
                </c:pt>
                <c:pt idx="1185">
                  <c:v>9.770568339737821</c:v>
                </c:pt>
                <c:pt idx="1186">
                  <c:v>9.767478449845004</c:v>
                </c:pt>
                <c:pt idx="1187">
                  <c:v>9.764365879851795</c:v>
                </c:pt>
                <c:pt idx="1188">
                  <c:v>9.76123062820316</c:v>
                </c:pt>
                <c:pt idx="1189">
                  <c:v>9.758072693371051</c:v>
                </c:pt>
                <c:pt idx="1190">
                  <c:v>9.754892073854423</c:v>
                </c:pt>
                <c:pt idx="1191">
                  <c:v>9.751688768179214</c:v>
                </c:pt>
                <c:pt idx="1192">
                  <c:v>9.748462774898353</c:v>
                </c:pt>
                <c:pt idx="1193">
                  <c:v>9.745214092591777</c:v>
                </c:pt>
                <c:pt idx="1194">
                  <c:v>9.741942719866413</c:v>
                </c:pt>
                <c:pt idx="1195">
                  <c:v>9.738648655356183</c:v>
                </c:pt>
                <c:pt idx="1196">
                  <c:v>9.735331897722028</c:v>
                </c:pt>
                <c:pt idx="1197">
                  <c:v>9.731992445651867</c:v>
                </c:pt>
                <c:pt idx="1198">
                  <c:v>9.728630297860654</c:v>
                </c:pt>
                <c:pt idx="1199">
                  <c:v>9.725245453090315</c:v>
                </c:pt>
                <c:pt idx="1200">
                  <c:v>9.721837910109808</c:v>
                </c:pt>
                <c:pt idx="1201">
                  <c:v>9.718407667715088</c:v>
                </c:pt>
                <c:pt idx="1202">
                  <c:v>9.714954724729127</c:v>
                </c:pt>
                <c:pt idx="1203">
                  <c:v>9.711479080001908</c:v>
                </c:pt>
                <c:pt idx="1204">
                  <c:v>9.707980732410418</c:v>
                </c:pt>
                <c:pt idx="1205">
                  <c:v>9.704459680858671</c:v>
                </c:pt>
                <c:pt idx="1206">
                  <c:v>9.700915924277691</c:v>
                </c:pt>
                <c:pt idx="1207">
                  <c:v>9.697349461625514</c:v>
                </c:pt>
                <c:pt idx="1208">
                  <c:v>9.693760291887206</c:v>
                </c:pt>
                <c:pt idx="1209">
                  <c:v>9.690148414074837</c:v>
                </c:pt>
                <c:pt idx="1210">
                  <c:v>9.686513827227516</c:v>
                </c:pt>
                <c:pt idx="1211">
                  <c:v>9.68285653041136</c:v>
                </c:pt>
                <c:pt idx="1212">
                  <c:v>9.679176522719508</c:v>
                </c:pt>
                <c:pt idx="1213">
                  <c:v>9.675473803272135</c:v>
                </c:pt>
                <c:pt idx="1214">
                  <c:v>9.671748371216431</c:v>
                </c:pt>
                <c:pt idx="1215">
                  <c:v>9.668000225726615</c:v>
                </c:pt>
                <c:pt idx="1216">
                  <c:v>9.66422936600393</c:v>
                </c:pt>
                <c:pt idx="1217">
                  <c:v>9.660435791276652</c:v>
                </c:pt>
                <c:pt idx="1218">
                  <c:v>9.656619500800086</c:v>
                </c:pt>
                <c:pt idx="1219">
                  <c:v>9.65278049385656</c:v>
                </c:pt>
                <c:pt idx="1220">
                  <c:v>9.648918769755431</c:v>
                </c:pt>
                <c:pt idx="1221">
                  <c:v>9.645034327833112</c:v>
                </c:pt>
                <c:pt idx="1222">
                  <c:v>9.64112716745301</c:v>
                </c:pt>
                <c:pt idx="1223">
                  <c:v>9.6371972880056</c:v>
                </c:pt>
                <c:pt idx="1224">
                  <c:v>9.633244688908364</c:v>
                </c:pt>
                <c:pt idx="1225">
                  <c:v>9.629269369605833</c:v>
                </c:pt>
                <c:pt idx="1226">
                  <c:v>9.625271329569568</c:v>
                </c:pt>
                <c:pt idx="1227">
                  <c:v>9.621250568298169</c:v>
                </c:pt>
                <c:pt idx="1228">
                  <c:v>9.617207085317274</c:v>
                </c:pt>
                <c:pt idx="1229">
                  <c:v>9.613140880179548</c:v>
                </c:pt>
                <c:pt idx="1230">
                  <c:v>9.609051952464705</c:v>
                </c:pt>
                <c:pt idx="1231">
                  <c:v>9.604940301779486</c:v>
                </c:pt>
                <c:pt idx="1232">
                  <c:v>9.600805927757678</c:v>
                </c:pt>
                <c:pt idx="1233">
                  <c:v>9.596648830060106</c:v>
                </c:pt>
                <c:pt idx="1234">
                  <c:v>9.592469008374633</c:v>
                </c:pt>
                <c:pt idx="1235">
                  <c:v>9.588266462416154</c:v>
                </c:pt>
                <c:pt idx="1236">
                  <c:v>9.584041191926623</c:v>
                </c:pt>
                <c:pt idx="1237">
                  <c:v>9.579793196675016</c:v>
                </c:pt>
                <c:pt idx="1238">
                  <c:v>9.575522476457354</c:v>
                </c:pt>
                <c:pt idx="1239">
                  <c:v>9.571229031096703</c:v>
                </c:pt>
                <c:pt idx="1240">
                  <c:v>9.56691286044317</c:v>
                </c:pt>
                <c:pt idx="1241">
                  <c:v>9.562573964373895</c:v>
                </c:pt>
                <c:pt idx="1242">
                  <c:v>9.558212342793068</c:v>
                </c:pt>
                <c:pt idx="1243">
                  <c:v>9.553827995631916</c:v>
                </c:pt>
                <c:pt idx="1244">
                  <c:v>9.54942092284871</c:v>
                </c:pt>
                <c:pt idx="1245">
                  <c:v>9.54499112442876</c:v>
                </c:pt>
                <c:pt idx="1246">
                  <c:v>9.540538600384421</c:v>
                </c:pt>
                <c:pt idx="1247">
                  <c:v>9.53606335075508</c:v>
                </c:pt>
                <c:pt idx="1248">
                  <c:v>9.531565375607181</c:v>
                </c:pt>
                <c:pt idx="1249">
                  <c:v>9.527044675034195</c:v>
                </c:pt>
                <c:pt idx="1250">
                  <c:v>9.522501249156647</c:v>
                </c:pt>
                <c:pt idx="1251">
                  <c:v>9.517935098122082</c:v>
                </c:pt>
                <c:pt idx="1252">
                  <c:v>9.513346222105115</c:v>
                </c:pt>
                <c:pt idx="1253">
                  <c:v>9.508734621307377</c:v>
                </c:pt>
                <c:pt idx="1254">
                  <c:v>9.504100295957555</c:v>
                </c:pt>
                <c:pt idx="1255">
                  <c:v>9.49944324631137</c:v>
                </c:pt>
                <c:pt idx="1256">
                  <c:v>9.494763472651579</c:v>
                </c:pt>
                <c:pt idx="1257">
                  <c:v>9.490060975287994</c:v>
                </c:pt>
                <c:pt idx="1258">
                  <c:v>9.48533575455744</c:v>
                </c:pt>
                <c:pt idx="1259">
                  <c:v>9.480587810823806</c:v>
                </c:pt>
                <c:pt idx="1260">
                  <c:v>9.475817144478005</c:v>
                </c:pt>
                <c:pt idx="1261">
                  <c:v>9.471023755937993</c:v>
                </c:pt>
                <c:pt idx="1262">
                  <c:v>9.466207645648767</c:v>
                </c:pt>
                <c:pt idx="1263">
                  <c:v>9.46136881408235</c:v>
                </c:pt>
                <c:pt idx="1264">
                  <c:v>9.456507261737813</c:v>
                </c:pt>
                <c:pt idx="1265">
                  <c:v>9.451622989141254</c:v>
                </c:pt>
                <c:pt idx="1266">
                  <c:v>9.44671599684581</c:v>
                </c:pt>
                <c:pt idx="1267">
                  <c:v>9.441786285431655</c:v>
                </c:pt>
                <c:pt idx="1268">
                  <c:v>9.43683385550599</c:v>
                </c:pt>
                <c:pt idx="1269">
                  <c:v>9.431858707703054</c:v>
                </c:pt>
                <c:pt idx="1270">
                  <c:v>9.426860842684121</c:v>
                </c:pt>
                <c:pt idx="1271">
                  <c:v>9.421840261137488</c:v>
                </c:pt>
                <c:pt idx="1272">
                  <c:v>9.41679696377849</c:v>
                </c:pt>
                <c:pt idx="1273">
                  <c:v>9.411730951349486</c:v>
                </c:pt>
                <c:pt idx="1274">
                  <c:v>9.40664222461987</c:v>
                </c:pt>
                <c:pt idx="1275">
                  <c:v>9.401530784386055</c:v>
                </c:pt>
                <c:pt idx="1276">
                  <c:v>9.396396631471496</c:v>
                </c:pt>
                <c:pt idx="1277">
                  <c:v>9.391239766726663</c:v>
                </c:pt>
                <c:pt idx="1278">
                  <c:v>9.38606019102905</c:v>
                </c:pt>
                <c:pt idx="1279">
                  <c:v>9.380857905283175</c:v>
                </c:pt>
                <c:pt idx="1280">
                  <c:v>9.37563291042059</c:v>
                </c:pt>
                <c:pt idx="1281">
                  <c:v>9.37038520739986</c:v>
                </c:pt>
                <c:pt idx="1282">
                  <c:v>9.365114797206565</c:v>
                </c:pt>
                <c:pt idx="1283">
                  <c:v>9.359821680853317</c:v>
                </c:pt>
                <c:pt idx="1284">
                  <c:v>9.35450585937974</c:v>
                </c:pt>
                <c:pt idx="1285">
                  <c:v>9.349167333852476</c:v>
                </c:pt>
                <c:pt idx="1286">
                  <c:v>9.34380610536518</c:v>
                </c:pt>
                <c:pt idx="1287">
                  <c:v>9.338422175038524</c:v>
                </c:pt>
                <c:pt idx="1288">
                  <c:v>9.333015544020197</c:v>
                </c:pt>
                <c:pt idx="1289">
                  <c:v>9.3275862134849</c:v>
                </c:pt>
                <c:pt idx="1290">
                  <c:v>9.322134184634322</c:v>
                </c:pt>
                <c:pt idx="1291">
                  <c:v>9.316659458697198</c:v>
                </c:pt>
                <c:pt idx="1292">
                  <c:v>9.311162036929246</c:v>
                </c:pt>
                <c:pt idx="1293">
                  <c:v>9.305641920613192</c:v>
                </c:pt>
                <c:pt idx="1294">
                  <c:v>9.300099111058777</c:v>
                </c:pt>
                <c:pt idx="1295">
                  <c:v>9.294533609602735</c:v>
                </c:pt>
                <c:pt idx="1296">
                  <c:v>9.288945417608804</c:v>
                </c:pt>
                <c:pt idx="1297">
                  <c:v>9.283334536467728</c:v>
                </c:pt>
                <c:pt idx="1298">
                  <c:v>9.277700967597235</c:v>
                </c:pt>
                <c:pt idx="1299">
                  <c:v>9.272044712442067</c:v>
                </c:pt>
                <c:pt idx="1300">
                  <c:v>9.266365772473943</c:v>
                </c:pt>
                <c:pt idx="1301">
                  <c:v>9.260664149191587</c:v>
                </c:pt>
                <c:pt idx="1302">
                  <c:v>9.254939844120716</c:v>
                </c:pt>
                <c:pt idx="1303">
                  <c:v>9.249192858814025</c:v>
                </c:pt>
                <c:pt idx="1304">
                  <c:v>9.243423194851204</c:v>
                </c:pt>
                <c:pt idx="1305">
                  <c:v>9.23763085383893</c:v>
                </c:pt>
                <c:pt idx="1306">
                  <c:v>9.231815837410853</c:v>
                </c:pt>
                <c:pt idx="1307">
                  <c:v>9.225978147227623</c:v>
                </c:pt>
                <c:pt idx="1308">
                  <c:v>9.220117784976852</c:v>
                </c:pt>
                <c:pt idx="1309">
                  <c:v>9.214234752373141</c:v>
                </c:pt>
                <c:pt idx="1310">
                  <c:v>9.20832905115806</c:v>
                </c:pt>
                <c:pt idx="1311">
                  <c:v>9.202400683100158</c:v>
                </c:pt>
                <c:pt idx="1312">
                  <c:v>9.196449649994953</c:v>
                </c:pt>
                <c:pt idx="1313">
                  <c:v>9.190475953664927</c:v>
                </c:pt>
                <c:pt idx="1314">
                  <c:v>9.184479595959542</c:v>
                </c:pt>
                <c:pt idx="1315">
                  <c:v>9.178460578755213</c:v>
                </c:pt>
                <c:pt idx="1316">
                  <c:v>9.172418903955323</c:v>
                </c:pt>
                <c:pt idx="1317">
                  <c:v>9.166354573490218</c:v>
                </c:pt>
                <c:pt idx="1318">
                  <c:v>9.160267589317197</c:v>
                </c:pt>
                <c:pt idx="1319">
                  <c:v>9.154157953420517</c:v>
                </c:pt>
                <c:pt idx="1320">
                  <c:v>9.148025667811387</c:v>
                </c:pt>
                <c:pt idx="1321">
                  <c:v>9.141870734527975</c:v>
                </c:pt>
                <c:pt idx="1322">
                  <c:v>9.13569315563539</c:v>
                </c:pt>
                <c:pt idx="1323">
                  <c:v>9.129492933225684</c:v>
                </c:pt>
                <c:pt idx="1324">
                  <c:v>9.123270069417856</c:v>
                </c:pt>
                <c:pt idx="1325">
                  <c:v>9.117024566357857</c:v>
                </c:pt>
                <c:pt idx="1326">
                  <c:v>9.110756426218563</c:v>
                </c:pt>
                <c:pt idx="1327">
                  <c:v>9.104465651199792</c:v>
                </c:pt>
                <c:pt idx="1328">
                  <c:v>9.098152243528293</c:v>
                </c:pt>
                <c:pt idx="1329">
                  <c:v>9.091816205457744</c:v>
                </c:pt>
                <c:pt idx="1330">
                  <c:v>9.08545753926876</c:v>
                </c:pt>
                <c:pt idx="1331">
                  <c:v>9.079076247268872</c:v>
                </c:pt>
                <c:pt idx="1332">
                  <c:v>9.07267233179254</c:v>
                </c:pt>
                <c:pt idx="1333">
                  <c:v>9.06624579520114</c:v>
                </c:pt>
                <c:pt idx="1334">
                  <c:v>9.05979663988297</c:v>
                </c:pt>
                <c:pt idx="1335">
                  <c:v>9.053324868253232</c:v>
                </c:pt>
                <c:pt idx="1336">
                  <c:v>9.046830482754048</c:v>
                </c:pt>
                <c:pt idx="1337">
                  <c:v>9.040313485854449</c:v>
                </c:pt>
                <c:pt idx="1338">
                  <c:v>9.033773880050372</c:v>
                </c:pt>
                <c:pt idx="1339">
                  <c:v>9.027211667864652</c:v>
                </c:pt>
                <c:pt idx="1340">
                  <c:v>9.020626851847026</c:v>
                </c:pt>
                <c:pt idx="1341">
                  <c:v>9.01401943457412</c:v>
                </c:pt>
                <c:pt idx="1342">
                  <c:v>9.00738941864947</c:v>
                </c:pt>
                <c:pt idx="1343">
                  <c:v>9.00073680670349</c:v>
                </c:pt>
                <c:pt idx="1344">
                  <c:v>8.994061601393481</c:v>
                </c:pt>
                <c:pt idx="1345">
                  <c:v>8.987363805403637</c:v>
                </c:pt>
                <c:pt idx="1346">
                  <c:v>8.980643421445023</c:v>
                </c:pt>
                <c:pt idx="1347">
                  <c:v>8.973900452255588</c:v>
                </c:pt>
                <c:pt idx="1348">
                  <c:v>8.967134900600152</c:v>
                </c:pt>
                <c:pt idx="1349">
                  <c:v>8.960346769270408</c:v>
                </c:pt>
                <c:pt idx="1350">
                  <c:v>8.95353606108492</c:v>
                </c:pt>
                <c:pt idx="1351">
                  <c:v>8.946702778889104</c:v>
                </c:pt>
                <c:pt idx="1352">
                  <c:v>8.939846925555254</c:v>
                </c:pt>
                <c:pt idx="1353">
                  <c:v>8.932968503982513</c:v>
                </c:pt>
                <c:pt idx="1354">
                  <c:v>8.926067517096875</c:v>
                </c:pt>
                <c:pt idx="1355">
                  <c:v>8.919143967851191</c:v>
                </c:pt>
                <c:pt idx="1356">
                  <c:v>8.912197859225157</c:v>
                </c:pt>
                <c:pt idx="1357">
                  <c:v>8.90522919422531</c:v>
                </c:pt>
                <c:pt idx="1358">
                  <c:v>8.898237975885033</c:v>
                </c:pt>
                <c:pt idx="1359">
                  <c:v>8.891224207264537</c:v>
                </c:pt>
                <c:pt idx="1360">
                  <c:v>8.884187891450875</c:v>
                </c:pt>
                <c:pt idx="1361">
                  <c:v>8.877129031557926</c:v>
                </c:pt>
                <c:pt idx="1362">
                  <c:v>8.87004763072639</c:v>
                </c:pt>
                <c:pt idx="1363">
                  <c:v>8.862943692123794</c:v>
                </c:pt>
                <c:pt idx="1364">
                  <c:v>8.85581721894448</c:v>
                </c:pt>
                <c:pt idx="1365">
                  <c:v>8.848668214409604</c:v>
                </c:pt>
                <c:pt idx="1366">
                  <c:v>8.84149668176714</c:v>
                </c:pt>
                <c:pt idx="1367">
                  <c:v>8.834302624291851</c:v>
                </c:pt>
                <c:pt idx="1368">
                  <c:v>8.827086045285326</c:v>
                </c:pt>
                <c:pt idx="1369">
                  <c:v>8.81984694807593</c:v>
                </c:pt>
                <c:pt idx="1370">
                  <c:v>8.81258533601884</c:v>
                </c:pt>
                <c:pt idx="1371">
                  <c:v>8.805301212496015</c:v>
                </c:pt>
                <c:pt idx="1372">
                  <c:v>8.797994580916198</c:v>
                </c:pt>
                <c:pt idx="1373">
                  <c:v>8.790665444714923</c:v>
                </c:pt>
                <c:pt idx="1374">
                  <c:v>8.783313807354501</c:v>
                </c:pt>
                <c:pt idx="1375">
                  <c:v>8.77593967232401</c:v>
                </c:pt>
                <c:pt idx="1376">
                  <c:v>8.768543043139303</c:v>
                </c:pt>
                <c:pt idx="1377">
                  <c:v>8.761123923343002</c:v>
                </c:pt>
                <c:pt idx="1378">
                  <c:v>8.753682316504487</c:v>
                </c:pt>
                <c:pt idx="1379">
                  <c:v>8.746218226219891</c:v>
                </c:pt>
                <c:pt idx="1380">
                  <c:v>8.738731656112115</c:v>
                </c:pt>
                <c:pt idx="1381">
                  <c:v>8.731222609830793</c:v>
                </c:pt>
                <c:pt idx="1382">
                  <c:v>8.723691091052318</c:v>
                </c:pt>
                <c:pt idx="1383">
                  <c:v>8.716137103479806</c:v>
                </c:pt>
                <c:pt idx="1384">
                  <c:v>8.708560650843125</c:v>
                </c:pt>
                <c:pt idx="1385">
                  <c:v>8.700961736898867</c:v>
                </c:pt>
                <c:pt idx="1386">
                  <c:v>8.693340365430352</c:v>
                </c:pt>
                <c:pt idx="1387">
                  <c:v>8.685696540247624</c:v>
                </c:pt>
                <c:pt idx="1388">
                  <c:v>8.67803026518744</c:v>
                </c:pt>
                <c:pt idx="1389">
                  <c:v>8.67034154411327</c:v>
                </c:pt>
                <c:pt idx="1390">
                  <c:v>8.66263038091531</c:v>
                </c:pt>
                <c:pt idx="1391">
                  <c:v>8.654896779510435</c:v>
                </c:pt>
                <c:pt idx="1392">
                  <c:v>8.647140743842238</c:v>
                </c:pt>
                <c:pt idx="1393">
                  <c:v>8.639362277880996</c:v>
                </c:pt>
                <c:pt idx="1394">
                  <c:v>8.631561385623682</c:v>
                </c:pt>
                <c:pt idx="1395">
                  <c:v>8.623738071093951</c:v>
                </c:pt>
                <c:pt idx="1396">
                  <c:v>8.61589233834214</c:v>
                </c:pt>
                <c:pt idx="1397">
                  <c:v>8.608024191445263</c:v>
                </c:pt>
                <c:pt idx="1398">
                  <c:v>8.600133634507004</c:v>
                </c:pt>
                <c:pt idx="1399">
                  <c:v>8.592220671657713</c:v>
                </c:pt>
                <c:pt idx="1400">
                  <c:v>8.584285307054395</c:v>
                </c:pt>
                <c:pt idx="1401">
                  <c:v>8.576327544880721</c:v>
                </c:pt>
                <c:pt idx="1402">
                  <c:v>8.56834738934701</c:v>
                </c:pt>
                <c:pt idx="1403">
                  <c:v>8.560344844690224</c:v>
                </c:pt>
                <c:pt idx="1404">
                  <c:v>8.55231991517397</c:v>
                </c:pt>
                <c:pt idx="1405">
                  <c:v>8.544272605088484</c:v>
                </c:pt>
                <c:pt idx="1406">
                  <c:v>8.536202918750644</c:v>
                </c:pt>
                <c:pt idx="1407">
                  <c:v>8.528110860503943</c:v>
                </c:pt>
                <c:pt idx="1408">
                  <c:v>8.519996434718501</c:v>
                </c:pt>
                <c:pt idx="1409">
                  <c:v>8.511859645791052</c:v>
                </c:pt>
                <c:pt idx="1410">
                  <c:v>8.50370049814494</c:v>
                </c:pt>
                <c:pt idx="1411">
                  <c:v>8.495518996230114</c:v>
                </c:pt>
                <c:pt idx="1412">
                  <c:v>8.487315144523118</c:v>
                </c:pt>
                <c:pt idx="1413">
                  <c:v>8.479088947527102</c:v>
                </c:pt>
                <c:pt idx="1414">
                  <c:v>8.47084040977179</c:v>
                </c:pt>
                <c:pt idx="1415">
                  <c:v>8.462569535813503</c:v>
                </c:pt>
                <c:pt idx="1416">
                  <c:v>8.45427633023513</c:v>
                </c:pt>
                <c:pt idx="1417">
                  <c:v>8.445960797646138</c:v>
                </c:pt>
                <c:pt idx="1418">
                  <c:v>8.437622942682561</c:v>
                </c:pt>
                <c:pt idx="1419">
                  <c:v>8.429262770006994</c:v>
                </c:pt>
                <c:pt idx="1420">
                  <c:v>8.420880284308587</c:v>
                </c:pt>
                <c:pt idx="1421">
                  <c:v>8.412475490303043</c:v>
                </c:pt>
                <c:pt idx="1422">
                  <c:v>8.404048392732601</c:v>
                </c:pt>
                <c:pt idx="1423">
                  <c:v>8.395598996366055</c:v>
                </c:pt>
                <c:pt idx="1424">
                  <c:v>8.38712730599872</c:v>
                </c:pt>
                <c:pt idx="1425">
                  <c:v>8.378633326452442</c:v>
                </c:pt>
                <c:pt idx="1426">
                  <c:v>8.370117062575595</c:v>
                </c:pt>
                <c:pt idx="1427">
                  <c:v>8.36157851924306</c:v>
                </c:pt>
                <c:pt idx="1428">
                  <c:v>8.353017701356234</c:v>
                </c:pt>
                <c:pt idx="1429">
                  <c:v>8.34443461384302</c:v>
                </c:pt>
                <c:pt idx="1430">
                  <c:v>8.33582926165781</c:v>
                </c:pt>
                <c:pt idx="1431">
                  <c:v>8.327201649781506</c:v>
                </c:pt>
                <c:pt idx="1432">
                  <c:v>8.318551783221483</c:v>
                </c:pt>
                <c:pt idx="1433">
                  <c:v>8.309879667011607</c:v>
                </c:pt>
                <c:pt idx="1434">
                  <c:v>8.301185306212207</c:v>
                </c:pt>
                <c:pt idx="1435">
                  <c:v>8.292468705910091</c:v>
                </c:pt>
                <c:pt idx="1436">
                  <c:v>8.283729871218528</c:v>
                </c:pt>
                <c:pt idx="1437">
                  <c:v>8.274968807277243</c:v>
                </c:pt>
                <c:pt idx="1438">
                  <c:v>8.266185519252415</c:v>
                </c:pt>
                <c:pt idx="1439">
                  <c:v>8.257380012336655</c:v>
                </c:pt>
                <c:pt idx="1440">
                  <c:v>8.248552291749028</c:v>
                </c:pt>
                <c:pt idx="1441">
                  <c:v>8.239702362735025</c:v>
                </c:pt>
                <c:pt idx="1442">
                  <c:v>8.230830230566567</c:v>
                </c:pt>
                <c:pt idx="1443">
                  <c:v>8.221935900541988</c:v>
                </c:pt>
                <c:pt idx="1444">
                  <c:v>8.21301937798604</c:v>
                </c:pt>
                <c:pt idx="1445">
                  <c:v>8.204080668249874</c:v>
                </c:pt>
                <c:pt idx="1446">
                  <c:v>8.195119776711061</c:v>
                </c:pt>
                <c:pt idx="1447">
                  <c:v>8.186136708773547</c:v>
                </c:pt>
                <c:pt idx="1448">
                  <c:v>8.177131469867673</c:v>
                </c:pt>
                <c:pt idx="1449">
                  <c:v>8.16810406545016</c:v>
                </c:pt>
                <c:pt idx="1450">
                  <c:v>8.159054501004113</c:v>
                </c:pt>
                <c:pt idx="1451">
                  <c:v>8.149982782038988</c:v>
                </c:pt>
                <c:pt idx="1452">
                  <c:v>8.14088891409062</c:v>
                </c:pt>
                <c:pt idx="1453">
                  <c:v>8.131772902721192</c:v>
                </c:pt>
                <c:pt idx="1454">
                  <c:v>8.122634753519237</c:v>
                </c:pt>
                <c:pt idx="1455">
                  <c:v>8.113474472099621</c:v>
                </c:pt>
                <c:pt idx="1456">
                  <c:v>8.104292064103561</c:v>
                </c:pt>
                <c:pt idx="1457">
                  <c:v>8.095087535198596</c:v>
                </c:pt>
                <c:pt idx="1458">
                  <c:v>8.085860891078578</c:v>
                </c:pt>
                <c:pt idx="1459">
                  <c:v>8.07661213746369</c:v>
                </c:pt>
                <c:pt idx="1460">
                  <c:v>8.067341280100411</c:v>
                </c:pt>
                <c:pt idx="1461">
                  <c:v>8.058048324761527</c:v>
                </c:pt>
                <c:pt idx="1462">
                  <c:v>8.048733277246123</c:v>
                </c:pt>
                <c:pt idx="1463">
                  <c:v>8.039396143379559</c:v>
                </c:pt>
                <c:pt idx="1464">
                  <c:v>8.03003692901349</c:v>
                </c:pt>
                <c:pt idx="1465">
                  <c:v>8.020655640025831</c:v>
                </c:pt>
                <c:pt idx="1466">
                  <c:v>8.011252282320774</c:v>
                </c:pt>
                <c:pt idx="1467">
                  <c:v>8.001826861828771</c:v>
                </c:pt>
                <c:pt idx="1468">
                  <c:v>7.992379384506522</c:v>
                </c:pt>
                <c:pt idx="1469">
                  <c:v>7.982909856336969</c:v>
                </c:pt>
                <c:pt idx="1470">
                  <c:v>7.973418283329306</c:v>
                </c:pt>
                <c:pt idx="1471">
                  <c:v>7.96390467151894</c:v>
                </c:pt>
                <c:pt idx="1472">
                  <c:v>7.954369026967524</c:v>
                </c:pt>
                <c:pt idx="1473">
                  <c:v>7.944811355762909</c:v>
                </c:pt>
                <c:pt idx="1474">
                  <c:v>7.935231664019167</c:v>
                </c:pt>
                <c:pt idx="1475">
                  <c:v>7.925629957876564</c:v>
                </c:pt>
                <c:pt idx="1476">
                  <c:v>7.91600624350157</c:v>
                </c:pt>
                <c:pt idx="1477">
                  <c:v>7.906360527086837</c:v>
                </c:pt>
                <c:pt idx="1478">
                  <c:v>7.8966928148512</c:v>
                </c:pt>
                <c:pt idx="1479">
                  <c:v>7.887003113039664</c:v>
                </c:pt>
                <c:pt idx="1480">
                  <c:v>7.877291427923406</c:v>
                </c:pt>
                <c:pt idx="1481">
                  <c:v>7.867557765799753</c:v>
                </c:pt>
                <c:pt idx="1482">
                  <c:v>7.857802132992191</c:v>
                </c:pt>
                <c:pt idx="1483">
                  <c:v>7.848024535850341</c:v>
                </c:pt>
                <c:pt idx="1484">
                  <c:v>7.83822498074997</c:v>
                </c:pt>
                <c:pt idx="1485">
                  <c:v>7.828403474092958</c:v>
                </c:pt>
                <c:pt idx="1486">
                  <c:v>7.818560022307318</c:v>
                </c:pt>
                <c:pt idx="1487">
                  <c:v>7.808694631847176</c:v>
                </c:pt>
                <c:pt idx="1488">
                  <c:v>7.798807309192751</c:v>
                </c:pt>
                <c:pt idx="1489">
                  <c:v>7.788898060850375</c:v>
                </c:pt>
                <c:pt idx="1490">
                  <c:v>7.778966893352457</c:v>
                </c:pt>
                <c:pt idx="1491">
                  <c:v>7.769013813257493</c:v>
                </c:pt>
                <c:pt idx="1492">
                  <c:v>7.759038827150056</c:v>
                </c:pt>
                <c:pt idx="1493">
                  <c:v>7.749041941640781</c:v>
                </c:pt>
                <c:pt idx="1494">
                  <c:v>7.739023163366362</c:v>
                </c:pt>
                <c:pt idx="1495">
                  <c:v>7.728982498989541</c:v>
                </c:pt>
                <c:pt idx="1496">
                  <c:v>7.718919955199109</c:v>
                </c:pt>
                <c:pt idx="1497">
                  <c:v>7.708835538709886</c:v>
                </c:pt>
                <c:pt idx="1498">
                  <c:v>7.698729256262722</c:v>
                </c:pt>
                <c:pt idx="1499">
                  <c:v>7.688601114624486</c:v>
                </c:pt>
                <c:pt idx="1500">
                  <c:v>7.67845112058805</c:v>
                </c:pt>
                <c:pt idx="1501">
                  <c:v>7.6682792809723</c:v>
                </c:pt>
                <c:pt idx="1502">
                  <c:v>7.658085602622107</c:v>
                </c:pt>
                <c:pt idx="1503">
                  <c:v>7.647870092408332</c:v>
                </c:pt>
                <c:pt idx="1504">
                  <c:v>7.637632757227813</c:v>
                </c:pt>
                <c:pt idx="1505">
                  <c:v>7.627373604003361</c:v>
                </c:pt>
                <c:pt idx="1506">
                  <c:v>7.617092639683742</c:v>
                </c:pt>
                <c:pt idx="1507">
                  <c:v>7.606789871243682</c:v>
                </c:pt>
                <c:pt idx="1508">
                  <c:v>7.59646530568385</c:v>
                </c:pt>
                <c:pt idx="1509">
                  <c:v>7.586118950030846</c:v>
                </c:pt>
                <c:pt idx="1510">
                  <c:v>7.575750811337207</c:v>
                </c:pt>
                <c:pt idx="1511">
                  <c:v>7.565360896681385</c:v>
                </c:pt>
                <c:pt idx="1512">
                  <c:v>7.554949213167744</c:v>
                </c:pt>
                <c:pt idx="1513">
                  <c:v>7.54451576792655</c:v>
                </c:pt>
                <c:pt idx="1514">
                  <c:v>7.534060568113971</c:v>
                </c:pt>
                <c:pt idx="1515">
                  <c:v>7.523583620912049</c:v>
                </c:pt>
                <c:pt idx="1516">
                  <c:v>7.51308493352871</c:v>
                </c:pt>
                <c:pt idx="1517">
                  <c:v>7.502564513197751</c:v>
                </c:pt>
                <c:pt idx="1518">
                  <c:v>7.492022367178826</c:v>
                </c:pt>
                <c:pt idx="1519">
                  <c:v>7.48145850275744</c:v>
                </c:pt>
                <c:pt idx="1520">
                  <c:v>7.470872927244941</c:v>
                </c:pt>
                <c:pt idx="1521">
                  <c:v>7.460265647978515</c:v>
                </c:pt>
                <c:pt idx="1522">
                  <c:v>7.44963667232117</c:v>
                </c:pt>
                <c:pt idx="1523">
                  <c:v>7.438986007661732</c:v>
                </c:pt>
                <c:pt idx="1524">
                  <c:v>7.428313661414837</c:v>
                </c:pt>
                <c:pt idx="1525">
                  <c:v>7.417619641020915</c:v>
                </c:pt>
                <c:pt idx="1526">
                  <c:v>7.40690395394619</c:v>
                </c:pt>
                <c:pt idx="1527">
                  <c:v>7.39616660768267</c:v>
                </c:pt>
                <c:pt idx="1528">
                  <c:v>7.385407609748127</c:v>
                </c:pt>
                <c:pt idx="1529">
                  <c:v>7.374626967686105</c:v>
                </c:pt>
                <c:pt idx="1530">
                  <c:v>7.363824689065898</c:v>
                </c:pt>
                <c:pt idx="1531">
                  <c:v>7.35300078148255</c:v>
                </c:pt>
                <c:pt idx="1532">
                  <c:v>7.342155252556836</c:v>
                </c:pt>
                <c:pt idx="1533">
                  <c:v>7.331288109935263</c:v>
                </c:pt>
                <c:pt idx="1534">
                  <c:v>7.320399361290052</c:v>
                </c:pt>
                <c:pt idx="1535">
                  <c:v>7.30948901431914</c:v>
                </c:pt>
                <c:pt idx="1536">
                  <c:v>7.298557076746155</c:v>
                </c:pt>
                <c:pt idx="1537">
                  <c:v>7.287603556320425</c:v>
                </c:pt>
                <c:pt idx="1538">
                  <c:v>7.276628460816952</c:v>
                </c:pt>
                <c:pt idx="1539">
                  <c:v>7.265631798036416</c:v>
                </c:pt>
                <c:pt idx="1540">
                  <c:v>7.254613575805157</c:v>
                </c:pt>
                <c:pt idx="1541">
                  <c:v>7.243573801975172</c:v>
                </c:pt>
                <c:pt idx="1542">
                  <c:v>7.232512484424098</c:v>
                </c:pt>
                <c:pt idx="1543">
                  <c:v>7.22142963105521</c:v>
                </c:pt>
                <c:pt idx="1544">
                  <c:v>7.210325249797409</c:v>
                </c:pt>
                <c:pt idx="1545">
                  <c:v>7.199199348605211</c:v>
                </c:pt>
                <c:pt idx="1546">
                  <c:v>7.18805193545874</c:v>
                </c:pt>
                <c:pt idx="1547">
                  <c:v>7.176883018363718</c:v>
                </c:pt>
                <c:pt idx="1548">
                  <c:v>7.165692605351451</c:v>
                </c:pt>
                <c:pt idx="1549">
                  <c:v>7.154480704478826</c:v>
                </c:pt>
                <c:pt idx="1550">
                  <c:v>7.143247323828299</c:v>
                </c:pt>
                <c:pt idx="1551">
                  <c:v>7.131992471507885</c:v>
                </c:pt>
                <c:pt idx="1552">
                  <c:v>7.120716155651147</c:v>
                </c:pt>
                <c:pt idx="1553">
                  <c:v>7.10941838441719</c:v>
                </c:pt>
                <c:pt idx="1554">
                  <c:v>7.098099165990646</c:v>
                </c:pt>
                <c:pt idx="1555">
                  <c:v>7.086758508581667</c:v>
                </c:pt>
                <c:pt idx="1556">
                  <c:v>7.075396420425921</c:v>
                </c:pt>
                <c:pt idx="1557">
                  <c:v>7.064012909784571</c:v>
                </c:pt>
                <c:pt idx="1558">
                  <c:v>7.052607984944277</c:v>
                </c:pt>
                <c:pt idx="1559">
                  <c:v>7.041181654217168</c:v>
                </c:pt>
                <c:pt idx="1560">
                  <c:v>7.029733925940858</c:v>
                </c:pt>
                <c:pt idx="1561">
                  <c:v>7.018264808478414</c:v>
                </c:pt>
                <c:pt idx="1562">
                  <c:v>7.006774310218359</c:v>
                </c:pt>
                <c:pt idx="1563">
                  <c:v>6.995262439574652</c:v>
                </c:pt>
                <c:pt idx="1564">
                  <c:v>6.983729204986686</c:v>
                </c:pt>
                <c:pt idx="1565">
                  <c:v>6.972174614919275</c:v>
                </c:pt>
                <c:pt idx="1566">
                  <c:v>6.960598677862645</c:v>
                </c:pt>
                <c:pt idx="1567">
                  <c:v>6.949001402332424</c:v>
                </c:pt>
                <c:pt idx="1568">
                  <c:v>6.937382796869626</c:v>
                </c:pt>
                <c:pt idx="1569">
                  <c:v>6.92574287004065</c:v>
                </c:pt>
                <c:pt idx="1570">
                  <c:v>6.914081630437265</c:v>
                </c:pt>
                <c:pt idx="1571">
                  <c:v>6.902399086676601</c:v>
                </c:pt>
                <c:pt idx="1572">
                  <c:v>6.890695247401135</c:v>
                </c:pt>
                <c:pt idx="1573">
                  <c:v>6.878970121278687</c:v>
                </c:pt>
                <c:pt idx="1574">
                  <c:v>6.867223717002402</c:v>
                </c:pt>
                <c:pt idx="1575">
                  <c:v>6.855456043290752</c:v>
                </c:pt>
                <c:pt idx="1576">
                  <c:v>6.843667108887511</c:v>
                </c:pt>
                <c:pt idx="1577">
                  <c:v>6.831856922561752</c:v>
                </c:pt>
                <c:pt idx="1578">
                  <c:v>6.820025493107838</c:v>
                </c:pt>
                <c:pt idx="1579">
                  <c:v>6.808172829345406</c:v>
                </c:pt>
                <c:pt idx="1580">
                  <c:v>6.796298940119371</c:v>
                </c:pt>
                <c:pt idx="1581">
                  <c:v>6.784403834299888</c:v>
                </c:pt>
                <c:pt idx="1582">
                  <c:v>6.77248752078237</c:v>
                </c:pt>
                <c:pt idx="1583">
                  <c:v>6.760550008487456</c:v>
                </c:pt>
                <c:pt idx="1584">
                  <c:v>6.748591306361024</c:v>
                </c:pt>
                <c:pt idx="1585">
                  <c:v>6.73661142337415</c:v>
                </c:pt>
                <c:pt idx="1586">
                  <c:v>6.724610368523119</c:v>
                </c:pt>
                <c:pt idx="1587">
                  <c:v>6.712588150829415</c:v>
                </c:pt>
                <c:pt idx="1588">
                  <c:v>6.698152215241255</c:v>
                </c:pt>
                <c:pt idx="1589">
                  <c:v>6.683716430482511</c:v>
                </c:pt>
                <c:pt idx="1590">
                  <c:v>6.669280645723768</c:v>
                </c:pt>
                <c:pt idx="1591">
                  <c:v>6.654844860965022</c:v>
                </c:pt>
                <c:pt idx="1592">
                  <c:v>6.640409076206279</c:v>
                </c:pt>
                <c:pt idx="1593">
                  <c:v>6.625973291447535</c:v>
                </c:pt>
                <c:pt idx="1594">
                  <c:v>6.611537506688791</c:v>
                </c:pt>
                <c:pt idx="1595">
                  <c:v>6.597101721930048</c:v>
                </c:pt>
                <c:pt idx="1596">
                  <c:v>6.582665937171305</c:v>
                </c:pt>
                <c:pt idx="1597">
                  <c:v>6.568230152412561</c:v>
                </c:pt>
                <c:pt idx="1598">
                  <c:v>6.553794367653817</c:v>
                </c:pt>
                <c:pt idx="1599">
                  <c:v>6.539358582895073</c:v>
                </c:pt>
                <c:pt idx="1600">
                  <c:v>6.524922798136329</c:v>
                </c:pt>
                <c:pt idx="1601">
                  <c:v>6.510487013377585</c:v>
                </c:pt>
                <c:pt idx="1602">
                  <c:v>6.496051228618841</c:v>
                </c:pt>
                <c:pt idx="1603">
                  <c:v>6.481615443860097</c:v>
                </c:pt>
                <c:pt idx="1604">
                  <c:v>6.467179659101352</c:v>
                </c:pt>
                <c:pt idx="1605">
                  <c:v>6.45274387434261</c:v>
                </c:pt>
                <c:pt idx="1606">
                  <c:v>6.438308089583867</c:v>
                </c:pt>
                <c:pt idx="1607">
                  <c:v>6.423872304825121</c:v>
                </c:pt>
                <c:pt idx="1608">
                  <c:v>6.409436520066377</c:v>
                </c:pt>
                <c:pt idx="1609">
                  <c:v>6.395000735307633</c:v>
                </c:pt>
                <c:pt idx="1610">
                  <c:v>6.380564950548888</c:v>
                </c:pt>
                <c:pt idx="1611">
                  <c:v>6.366129165790145</c:v>
                </c:pt>
                <c:pt idx="1612">
                  <c:v>6.351693381031401</c:v>
                </c:pt>
                <c:pt idx="1613">
                  <c:v>6.337257596272657</c:v>
                </c:pt>
                <c:pt idx="1614">
                  <c:v>6.322821811513911</c:v>
                </c:pt>
                <c:pt idx="1615">
                  <c:v>6.308386026755168</c:v>
                </c:pt>
                <c:pt idx="1616">
                  <c:v>6.293950241996424</c:v>
                </c:pt>
                <c:pt idx="1617">
                  <c:v>6.27951445723768</c:v>
                </c:pt>
                <c:pt idx="1618">
                  <c:v>6.265078672478936</c:v>
                </c:pt>
                <c:pt idx="1619">
                  <c:v>6.250642887720193</c:v>
                </c:pt>
                <c:pt idx="1620">
                  <c:v>6.23620710296145</c:v>
                </c:pt>
                <c:pt idx="1621">
                  <c:v>6.221771318202706</c:v>
                </c:pt>
                <c:pt idx="1622">
                  <c:v>6.207335533443961</c:v>
                </c:pt>
                <c:pt idx="1623">
                  <c:v>6.192899748685217</c:v>
                </c:pt>
                <c:pt idx="1624">
                  <c:v>6.178463963926474</c:v>
                </c:pt>
                <c:pt idx="1625">
                  <c:v>6.164028179167729</c:v>
                </c:pt>
                <c:pt idx="1626">
                  <c:v>6.149592394408986</c:v>
                </c:pt>
                <c:pt idx="1627">
                  <c:v>6.135156609650241</c:v>
                </c:pt>
                <c:pt idx="1628">
                  <c:v>6.120720824891497</c:v>
                </c:pt>
                <c:pt idx="1629">
                  <c:v>6.106285040132753</c:v>
                </c:pt>
                <c:pt idx="1630">
                  <c:v>6.09184925537401</c:v>
                </c:pt>
                <c:pt idx="1631">
                  <c:v>6.077413470615266</c:v>
                </c:pt>
                <c:pt idx="1632">
                  <c:v>6.062977685856522</c:v>
                </c:pt>
                <c:pt idx="1633">
                  <c:v>6.048541901097778</c:v>
                </c:pt>
                <c:pt idx="1634">
                  <c:v>6.034106116339033</c:v>
                </c:pt>
                <c:pt idx="1635">
                  <c:v>6.01967033158029</c:v>
                </c:pt>
                <c:pt idx="1636">
                  <c:v>6.005234546821545</c:v>
                </c:pt>
                <c:pt idx="1637">
                  <c:v>5.990798762062802</c:v>
                </c:pt>
                <c:pt idx="1638">
                  <c:v>5.976362977304058</c:v>
                </c:pt>
                <c:pt idx="1639">
                  <c:v>5.961927192545314</c:v>
                </c:pt>
                <c:pt idx="1640">
                  <c:v>5.94749140778657</c:v>
                </c:pt>
                <c:pt idx="1641">
                  <c:v>5.933055623027827</c:v>
                </c:pt>
                <c:pt idx="1642">
                  <c:v>5.918619838269081</c:v>
                </c:pt>
                <c:pt idx="1643">
                  <c:v>5.904184053510337</c:v>
                </c:pt>
                <c:pt idx="1644">
                  <c:v>5.889748268751594</c:v>
                </c:pt>
                <c:pt idx="1645">
                  <c:v>5.87531248399285</c:v>
                </c:pt>
                <c:pt idx="1646">
                  <c:v>5.860876699234106</c:v>
                </c:pt>
                <c:pt idx="1647">
                  <c:v>5.846440914475362</c:v>
                </c:pt>
                <c:pt idx="1648">
                  <c:v>5.832005129716618</c:v>
                </c:pt>
                <c:pt idx="1649">
                  <c:v>5.817569344957875</c:v>
                </c:pt>
                <c:pt idx="1650">
                  <c:v>5.80313356019913</c:v>
                </c:pt>
                <c:pt idx="1651">
                  <c:v>5.788697775440388</c:v>
                </c:pt>
                <c:pt idx="1652">
                  <c:v>5.774261990681644</c:v>
                </c:pt>
                <c:pt idx="1653">
                  <c:v>5.7598262059229</c:v>
                </c:pt>
                <c:pt idx="1654">
                  <c:v>5.745390421164156</c:v>
                </c:pt>
                <c:pt idx="1655">
                  <c:v>5.730954636405409</c:v>
                </c:pt>
                <c:pt idx="1656">
                  <c:v>5.716518851646667</c:v>
                </c:pt>
                <c:pt idx="1657">
                  <c:v>5.702083066887922</c:v>
                </c:pt>
                <c:pt idx="1658">
                  <c:v>5.68764728212918</c:v>
                </c:pt>
                <c:pt idx="1659">
                  <c:v>5.673211497370435</c:v>
                </c:pt>
                <c:pt idx="1660">
                  <c:v>5.658775712611691</c:v>
                </c:pt>
                <c:pt idx="1661">
                  <c:v>5.644339927852946</c:v>
                </c:pt>
                <c:pt idx="1662">
                  <c:v>5.629904143094202</c:v>
                </c:pt>
                <c:pt idx="1663">
                  <c:v>5.615468358335457</c:v>
                </c:pt>
                <c:pt idx="1664">
                  <c:v>5.601032573576714</c:v>
                </c:pt>
                <c:pt idx="1665">
                  <c:v>5.586596788817971</c:v>
                </c:pt>
                <c:pt idx="1666">
                  <c:v>5.572161004059227</c:v>
                </c:pt>
                <c:pt idx="1667">
                  <c:v>5.557725219300481</c:v>
                </c:pt>
                <c:pt idx="1668">
                  <c:v>5.54328943454174</c:v>
                </c:pt>
                <c:pt idx="1669">
                  <c:v>5.528853649782994</c:v>
                </c:pt>
                <c:pt idx="1670">
                  <c:v>5.514417865024249</c:v>
                </c:pt>
                <c:pt idx="1671">
                  <c:v>5.499982080265507</c:v>
                </c:pt>
                <c:pt idx="1672">
                  <c:v>5.485546295506763</c:v>
                </c:pt>
                <c:pt idx="1673">
                  <c:v>5.471110510748018</c:v>
                </c:pt>
                <c:pt idx="1674">
                  <c:v>5.456674725989276</c:v>
                </c:pt>
                <c:pt idx="1675">
                  <c:v>5.442238941230531</c:v>
                </c:pt>
                <c:pt idx="1676">
                  <c:v>5.427803156471787</c:v>
                </c:pt>
                <c:pt idx="1677">
                  <c:v>5.413367371713044</c:v>
                </c:pt>
                <c:pt idx="1678">
                  <c:v>5.398931586954299</c:v>
                </c:pt>
                <c:pt idx="1679">
                  <c:v>5.384495802195555</c:v>
                </c:pt>
                <c:pt idx="1680">
                  <c:v>5.370060017436812</c:v>
                </c:pt>
                <c:pt idx="1681">
                  <c:v>5.355624232678068</c:v>
                </c:pt>
                <c:pt idx="1682">
                  <c:v>5.341188447919324</c:v>
                </c:pt>
                <c:pt idx="1683">
                  <c:v>5.32675266316058</c:v>
                </c:pt>
                <c:pt idx="1684">
                  <c:v>5.312316878401835</c:v>
                </c:pt>
                <c:pt idx="1685">
                  <c:v>5.297881093643092</c:v>
                </c:pt>
                <c:pt idx="1686">
                  <c:v>5.283445308884348</c:v>
                </c:pt>
                <c:pt idx="1687">
                  <c:v>5.269009524125604</c:v>
                </c:pt>
                <c:pt idx="1688">
                  <c:v>5.254573739366859</c:v>
                </c:pt>
                <c:pt idx="1689">
                  <c:v>5.240137954608116</c:v>
                </c:pt>
                <c:pt idx="1690">
                  <c:v>5.225702169849372</c:v>
                </c:pt>
                <c:pt idx="1691">
                  <c:v>5.21126638509063</c:v>
                </c:pt>
                <c:pt idx="1692">
                  <c:v>5.196830600331884</c:v>
                </c:pt>
                <c:pt idx="1693">
                  <c:v>5.18239481557314</c:v>
                </c:pt>
                <c:pt idx="1694">
                  <c:v>5.167959030814395</c:v>
                </c:pt>
                <c:pt idx="1695">
                  <c:v>5.15352324605565</c:v>
                </c:pt>
                <c:pt idx="1696">
                  <c:v>5.139087461296907</c:v>
                </c:pt>
                <c:pt idx="1697">
                  <c:v>5.124651676538163</c:v>
                </c:pt>
                <c:pt idx="1698">
                  <c:v>5.110215891779419</c:v>
                </c:pt>
                <c:pt idx="1699">
                  <c:v>5.095780107020676</c:v>
                </c:pt>
                <c:pt idx="1700">
                  <c:v>5.081344322261932</c:v>
                </c:pt>
                <c:pt idx="1701">
                  <c:v>5.066908537503187</c:v>
                </c:pt>
                <c:pt idx="1702">
                  <c:v>5.052472752744444</c:v>
                </c:pt>
                <c:pt idx="1703">
                  <c:v>5.038036967985699</c:v>
                </c:pt>
                <c:pt idx="1704">
                  <c:v>5.023601183226957</c:v>
                </c:pt>
                <c:pt idx="1705">
                  <c:v>5.009165398468213</c:v>
                </c:pt>
                <c:pt idx="1706">
                  <c:v>4.99472961370947</c:v>
                </c:pt>
                <c:pt idx="1707">
                  <c:v>4.980293828950726</c:v>
                </c:pt>
                <c:pt idx="1708">
                  <c:v>4.965858044191981</c:v>
                </c:pt>
                <c:pt idx="1709">
                  <c:v>4.951422259433237</c:v>
                </c:pt>
                <c:pt idx="1710">
                  <c:v>4.936986474674493</c:v>
                </c:pt>
                <c:pt idx="1711">
                  <c:v>4.922550689915748</c:v>
                </c:pt>
                <c:pt idx="1712">
                  <c:v>4.908114905157005</c:v>
                </c:pt>
                <c:pt idx="1713">
                  <c:v>4.893679120398261</c:v>
                </c:pt>
                <c:pt idx="1714">
                  <c:v>4.879243335639518</c:v>
                </c:pt>
                <c:pt idx="1715">
                  <c:v>4.864807550880771</c:v>
                </c:pt>
                <c:pt idx="1716">
                  <c:v>4.850371766122029</c:v>
                </c:pt>
                <c:pt idx="1717">
                  <c:v>4.835935981363285</c:v>
                </c:pt>
                <c:pt idx="1718">
                  <c:v>4.821500196604541</c:v>
                </c:pt>
                <c:pt idx="1719">
                  <c:v>4.807064411845796</c:v>
                </c:pt>
                <c:pt idx="1720">
                  <c:v>4.792628627087052</c:v>
                </c:pt>
                <c:pt idx="1721">
                  <c:v>4.77819284232831</c:v>
                </c:pt>
                <c:pt idx="1722">
                  <c:v>4.763757057569565</c:v>
                </c:pt>
                <c:pt idx="1723">
                  <c:v>4.749321272810821</c:v>
                </c:pt>
                <c:pt idx="1724">
                  <c:v>4.734885488052077</c:v>
                </c:pt>
                <c:pt idx="1725">
                  <c:v>4.720449703293334</c:v>
                </c:pt>
                <c:pt idx="1726">
                  <c:v>4.70601391853459</c:v>
                </c:pt>
                <c:pt idx="1727">
                  <c:v>4.691578133775845</c:v>
                </c:pt>
                <c:pt idx="1728">
                  <c:v>4.6771423490171</c:v>
                </c:pt>
                <c:pt idx="1729">
                  <c:v>4.662706564258356</c:v>
                </c:pt>
                <c:pt idx="1730">
                  <c:v>4.648270779499612</c:v>
                </c:pt>
                <c:pt idx="1731">
                  <c:v>4.63383499474087</c:v>
                </c:pt>
                <c:pt idx="1732">
                  <c:v>4.619399209982127</c:v>
                </c:pt>
                <c:pt idx="1733">
                  <c:v>4.604963425223382</c:v>
                </c:pt>
                <c:pt idx="1734">
                  <c:v>4.590527640464638</c:v>
                </c:pt>
                <c:pt idx="1735">
                  <c:v>4.576091855705894</c:v>
                </c:pt>
                <c:pt idx="1736">
                  <c:v>4.56165607094715</c:v>
                </c:pt>
                <c:pt idx="1737">
                  <c:v>4.547220286188406</c:v>
                </c:pt>
                <c:pt idx="1738">
                  <c:v>4.532784501429662</c:v>
                </c:pt>
                <c:pt idx="1739">
                  <c:v>4.518348716670918</c:v>
                </c:pt>
                <c:pt idx="1740">
                  <c:v>4.503912931912174</c:v>
                </c:pt>
                <c:pt idx="1741">
                  <c:v>4.48947714715343</c:v>
                </c:pt>
                <c:pt idx="1742">
                  <c:v>4.475041362394687</c:v>
                </c:pt>
                <c:pt idx="1743">
                  <c:v>4.46060557763594</c:v>
                </c:pt>
                <c:pt idx="1744">
                  <c:v>4.4461697928772</c:v>
                </c:pt>
                <c:pt idx="1745">
                  <c:v>4.431734008118454</c:v>
                </c:pt>
                <c:pt idx="1746">
                  <c:v>4.41729822335971</c:v>
                </c:pt>
                <c:pt idx="1747">
                  <c:v>4.402862438600966</c:v>
                </c:pt>
                <c:pt idx="1748">
                  <c:v>4.388426653842222</c:v>
                </c:pt>
                <c:pt idx="1749">
                  <c:v>4.373990869083477</c:v>
                </c:pt>
                <c:pt idx="1750">
                  <c:v>4.359555084324734</c:v>
                </c:pt>
                <c:pt idx="1751">
                  <c:v>4.345119299565988</c:v>
                </c:pt>
                <c:pt idx="1752">
                  <c:v>4.330683514807246</c:v>
                </c:pt>
                <c:pt idx="1753">
                  <c:v>4.316247730048502</c:v>
                </c:pt>
                <c:pt idx="1754">
                  <c:v>4.301811945289757</c:v>
                </c:pt>
                <c:pt idx="1755">
                  <c:v>4.287376160531014</c:v>
                </c:pt>
                <c:pt idx="1756">
                  <c:v>4.27294037577227</c:v>
                </c:pt>
                <c:pt idx="1757">
                  <c:v>4.258504591013526</c:v>
                </c:pt>
                <c:pt idx="1758">
                  <c:v>4.244068806254782</c:v>
                </c:pt>
                <c:pt idx="1759">
                  <c:v>4.22963302149604</c:v>
                </c:pt>
                <c:pt idx="1760">
                  <c:v>4.215197236737294</c:v>
                </c:pt>
                <c:pt idx="1761">
                  <c:v>4.200761451978551</c:v>
                </c:pt>
                <c:pt idx="1762">
                  <c:v>4.186325667219807</c:v>
                </c:pt>
                <c:pt idx="1763">
                  <c:v>4.171889882461063</c:v>
                </c:pt>
                <c:pt idx="1764">
                  <c:v>4.157454097702318</c:v>
                </c:pt>
                <c:pt idx="1765">
                  <c:v>4.143018312943575</c:v>
                </c:pt>
                <c:pt idx="1766">
                  <c:v>4.12858252818483</c:v>
                </c:pt>
                <c:pt idx="1767">
                  <c:v>4.114146743426086</c:v>
                </c:pt>
                <c:pt idx="1768">
                  <c:v>4.099710958667342</c:v>
                </c:pt>
                <c:pt idx="1769">
                  <c:v>4.085275173908599</c:v>
                </c:pt>
                <c:pt idx="1770">
                  <c:v>4.070839389149855</c:v>
                </c:pt>
                <c:pt idx="1771">
                  <c:v>4.056403604391111</c:v>
                </c:pt>
                <c:pt idx="1772">
                  <c:v>4.041967819632367</c:v>
                </c:pt>
                <c:pt idx="1773">
                  <c:v>4.027532034873623</c:v>
                </c:pt>
                <c:pt idx="1774">
                  <c:v>4.01309625011488</c:v>
                </c:pt>
                <c:pt idx="1775">
                  <c:v>3.998660465356135</c:v>
                </c:pt>
                <c:pt idx="1776">
                  <c:v>3.984224680597391</c:v>
                </c:pt>
                <c:pt idx="1777">
                  <c:v>3.969788895838647</c:v>
                </c:pt>
                <c:pt idx="1778">
                  <c:v>3.955353111079903</c:v>
                </c:pt>
                <c:pt idx="1779">
                  <c:v>3.94091732632116</c:v>
                </c:pt>
                <c:pt idx="1780">
                  <c:v>3.926481541562415</c:v>
                </c:pt>
                <c:pt idx="1781">
                  <c:v>3.912045756803671</c:v>
                </c:pt>
                <c:pt idx="1782">
                  <c:v>3.897609972044927</c:v>
                </c:pt>
                <c:pt idx="1783">
                  <c:v>3.883174187286184</c:v>
                </c:pt>
                <c:pt idx="1784">
                  <c:v>3.86873840252744</c:v>
                </c:pt>
                <c:pt idx="1785">
                  <c:v>3.854302617768695</c:v>
                </c:pt>
                <c:pt idx="1786">
                  <c:v>3.839866833009951</c:v>
                </c:pt>
                <c:pt idx="1787">
                  <c:v>3.825431048251208</c:v>
                </c:pt>
                <c:pt idx="1788">
                  <c:v>3.810995263492463</c:v>
                </c:pt>
                <c:pt idx="1789">
                  <c:v>3.796559478733719</c:v>
                </c:pt>
                <c:pt idx="1790">
                  <c:v>3.782123693974976</c:v>
                </c:pt>
                <c:pt idx="1791">
                  <c:v>3.767687909216232</c:v>
                </c:pt>
                <c:pt idx="1792">
                  <c:v>3.753252124457488</c:v>
                </c:pt>
                <c:pt idx="1793">
                  <c:v>3.738816339698743</c:v>
                </c:pt>
                <c:pt idx="1794">
                  <c:v>3.72438055494</c:v>
                </c:pt>
                <c:pt idx="1795">
                  <c:v>3.709944770181256</c:v>
                </c:pt>
                <c:pt idx="1796">
                  <c:v>3.695508985422512</c:v>
                </c:pt>
                <c:pt idx="1797">
                  <c:v>3.681073200663768</c:v>
                </c:pt>
                <c:pt idx="1798">
                  <c:v>3.666637415905024</c:v>
                </c:pt>
                <c:pt idx="1799">
                  <c:v>3.652201631146279</c:v>
                </c:pt>
                <c:pt idx="1800">
                  <c:v>3.637765846387536</c:v>
                </c:pt>
                <c:pt idx="1801">
                  <c:v>3.623330061628792</c:v>
                </c:pt>
                <c:pt idx="1802">
                  <c:v>3.608894276870048</c:v>
                </c:pt>
                <c:pt idx="1803">
                  <c:v>3.594458492111304</c:v>
                </c:pt>
                <c:pt idx="1804">
                  <c:v>3.58002270735256</c:v>
                </c:pt>
                <c:pt idx="1805">
                  <c:v>3.565586922593816</c:v>
                </c:pt>
                <c:pt idx="1806">
                  <c:v>3.551151137835072</c:v>
                </c:pt>
                <c:pt idx="1807">
                  <c:v>3.536715353076328</c:v>
                </c:pt>
                <c:pt idx="1808">
                  <c:v>3.522279568317585</c:v>
                </c:pt>
                <c:pt idx="1809">
                  <c:v>3.50784378355884</c:v>
                </c:pt>
                <c:pt idx="1810">
                  <c:v>3.493407998800097</c:v>
                </c:pt>
                <c:pt idx="1811">
                  <c:v>3.478972214041353</c:v>
                </c:pt>
                <c:pt idx="1812">
                  <c:v>3.464536429282608</c:v>
                </c:pt>
                <c:pt idx="1813">
                  <c:v>3.450100644523864</c:v>
                </c:pt>
                <c:pt idx="1814">
                  <c:v>3.43566485976512</c:v>
                </c:pt>
                <c:pt idx="1815">
                  <c:v>3.421229075006377</c:v>
                </c:pt>
                <c:pt idx="1816">
                  <c:v>3.406793290247633</c:v>
                </c:pt>
                <c:pt idx="1817">
                  <c:v>3.392357505488888</c:v>
                </c:pt>
                <c:pt idx="1818">
                  <c:v>3.377921720730145</c:v>
                </c:pt>
                <c:pt idx="1819">
                  <c:v>3.363485935971401</c:v>
                </c:pt>
                <c:pt idx="1820">
                  <c:v>3.349050151212657</c:v>
                </c:pt>
                <c:pt idx="1821">
                  <c:v>3.334614366453913</c:v>
                </c:pt>
                <c:pt idx="1822">
                  <c:v>3.320178581695169</c:v>
                </c:pt>
                <c:pt idx="1823">
                  <c:v>3.305742796936425</c:v>
                </c:pt>
                <c:pt idx="1824">
                  <c:v>3.291307012177681</c:v>
                </c:pt>
                <c:pt idx="1825">
                  <c:v>3.276871227418937</c:v>
                </c:pt>
                <c:pt idx="1826">
                  <c:v>3.262435442660193</c:v>
                </c:pt>
                <c:pt idx="1827">
                  <c:v>3.24799965790145</c:v>
                </c:pt>
                <c:pt idx="1828">
                  <c:v>3.233563873142705</c:v>
                </c:pt>
                <c:pt idx="1829">
                  <c:v>3.219128088383961</c:v>
                </c:pt>
                <c:pt idx="1830">
                  <c:v>3.204692303625217</c:v>
                </c:pt>
                <c:pt idx="1831">
                  <c:v>3.190256518866473</c:v>
                </c:pt>
                <c:pt idx="1832">
                  <c:v>3.175820734107729</c:v>
                </c:pt>
                <c:pt idx="1833">
                  <c:v>3.161384949348985</c:v>
                </c:pt>
                <c:pt idx="1834">
                  <c:v>3.14694916459024</c:v>
                </c:pt>
                <c:pt idx="1835">
                  <c:v>3.132513379831497</c:v>
                </c:pt>
                <c:pt idx="1836">
                  <c:v>3.118077595072754</c:v>
                </c:pt>
                <c:pt idx="1837">
                  <c:v>3.103641810314009</c:v>
                </c:pt>
                <c:pt idx="1838">
                  <c:v>3.089206025555265</c:v>
                </c:pt>
                <c:pt idx="1839">
                  <c:v>3.074770240796522</c:v>
                </c:pt>
                <c:pt idx="1840">
                  <c:v>3.060334456037778</c:v>
                </c:pt>
                <c:pt idx="1841">
                  <c:v>3.045898671279033</c:v>
                </c:pt>
                <c:pt idx="1842">
                  <c:v>3.031462886520289</c:v>
                </c:pt>
                <c:pt idx="1843">
                  <c:v>3.017027101761546</c:v>
                </c:pt>
                <c:pt idx="1844">
                  <c:v>3.002591317002802</c:v>
                </c:pt>
                <c:pt idx="1845">
                  <c:v>2.988155532244058</c:v>
                </c:pt>
                <c:pt idx="1846">
                  <c:v>2.973719747485314</c:v>
                </c:pt>
                <c:pt idx="1847">
                  <c:v>2.95928396272657</c:v>
                </c:pt>
                <c:pt idx="1848">
                  <c:v>2.944848177967825</c:v>
                </c:pt>
                <c:pt idx="1849">
                  <c:v>2.930412393209081</c:v>
                </c:pt>
                <c:pt idx="1850">
                  <c:v>2.915976608450338</c:v>
                </c:pt>
                <c:pt idx="1851">
                  <c:v>2.901540823691594</c:v>
                </c:pt>
                <c:pt idx="1852">
                  <c:v>2.88710503893285</c:v>
                </c:pt>
                <c:pt idx="1853">
                  <c:v>2.872669254174105</c:v>
                </c:pt>
                <c:pt idx="1854">
                  <c:v>2.858233469415361</c:v>
                </c:pt>
                <c:pt idx="1855">
                  <c:v>2.843797684656618</c:v>
                </c:pt>
                <c:pt idx="1856">
                  <c:v>2.829361899897874</c:v>
                </c:pt>
                <c:pt idx="1857">
                  <c:v>2.81492611513913</c:v>
                </c:pt>
                <c:pt idx="1858">
                  <c:v>2.800490330380386</c:v>
                </c:pt>
                <c:pt idx="1859">
                  <c:v>2.786054545621642</c:v>
                </c:pt>
                <c:pt idx="1860">
                  <c:v>2.771618760862898</c:v>
                </c:pt>
                <c:pt idx="1861">
                  <c:v>2.757182976104154</c:v>
                </c:pt>
                <c:pt idx="1862">
                  <c:v>2.74274719134541</c:v>
                </c:pt>
                <c:pt idx="1863">
                  <c:v>2.728311406586667</c:v>
                </c:pt>
                <c:pt idx="1864">
                  <c:v>2.713875621827923</c:v>
                </c:pt>
                <c:pt idx="1865">
                  <c:v>2.699439837069178</c:v>
                </c:pt>
                <c:pt idx="1866">
                  <c:v>2.685004052310435</c:v>
                </c:pt>
                <c:pt idx="1867">
                  <c:v>2.670568267551691</c:v>
                </c:pt>
                <c:pt idx="1868">
                  <c:v>2.656132482792947</c:v>
                </c:pt>
                <c:pt idx="1869">
                  <c:v>2.641696698034202</c:v>
                </c:pt>
                <c:pt idx="1870">
                  <c:v>2.627260913275458</c:v>
                </c:pt>
                <c:pt idx="1871">
                  <c:v>2.612825128516714</c:v>
                </c:pt>
                <c:pt idx="1872">
                  <c:v>2.598389343757971</c:v>
                </c:pt>
                <c:pt idx="1873">
                  <c:v>2.583953558999227</c:v>
                </c:pt>
                <c:pt idx="1874">
                  <c:v>2.569517774240483</c:v>
                </c:pt>
                <c:pt idx="1875">
                  <c:v>2.555081989481739</c:v>
                </c:pt>
                <c:pt idx="1876">
                  <c:v>2.540646204722995</c:v>
                </c:pt>
                <c:pt idx="1877">
                  <c:v>2.52621041996425</c:v>
                </c:pt>
                <c:pt idx="1878">
                  <c:v>2.511774635205507</c:v>
                </c:pt>
                <c:pt idx="1879">
                  <c:v>2.497338850446763</c:v>
                </c:pt>
                <c:pt idx="1880">
                  <c:v>2.482903065688019</c:v>
                </c:pt>
                <c:pt idx="1881">
                  <c:v>2.468467280929275</c:v>
                </c:pt>
                <c:pt idx="1882">
                  <c:v>2.454031496170531</c:v>
                </c:pt>
                <c:pt idx="1883">
                  <c:v>2.439595711411787</c:v>
                </c:pt>
                <c:pt idx="1884">
                  <c:v>2.425159926653043</c:v>
                </c:pt>
                <c:pt idx="1885">
                  <c:v>2.4107241418943</c:v>
                </c:pt>
                <c:pt idx="1886">
                  <c:v>2.396288357135555</c:v>
                </c:pt>
                <c:pt idx="1887">
                  <c:v>2.381852572376811</c:v>
                </c:pt>
                <c:pt idx="1888">
                  <c:v>2.367416787618067</c:v>
                </c:pt>
                <c:pt idx="1889">
                  <c:v>2.352981002859323</c:v>
                </c:pt>
                <c:pt idx="1890">
                  <c:v>2.338545218100579</c:v>
                </c:pt>
                <c:pt idx="1891">
                  <c:v>2.324109433341835</c:v>
                </c:pt>
                <c:pt idx="1892">
                  <c:v>2.309673648583091</c:v>
                </c:pt>
                <c:pt idx="1893">
                  <c:v>2.295237863824348</c:v>
                </c:pt>
                <c:pt idx="1894">
                  <c:v>2.280802079065603</c:v>
                </c:pt>
                <c:pt idx="1895">
                  <c:v>2.266366294306859</c:v>
                </c:pt>
                <c:pt idx="1896">
                  <c:v>2.251930509548115</c:v>
                </c:pt>
                <c:pt idx="1897">
                  <c:v>2.237494724789372</c:v>
                </c:pt>
                <c:pt idx="1898">
                  <c:v>2.223058940030628</c:v>
                </c:pt>
                <c:pt idx="1899">
                  <c:v>2.208623155271884</c:v>
                </c:pt>
                <c:pt idx="1900">
                  <c:v>2.19418737051314</c:v>
                </c:pt>
                <c:pt idx="1901">
                  <c:v>2.179751585754396</c:v>
                </c:pt>
                <c:pt idx="1902">
                  <c:v>2.165315800995652</c:v>
                </c:pt>
                <c:pt idx="1903">
                  <c:v>2.150880016236908</c:v>
                </c:pt>
                <c:pt idx="1904">
                  <c:v>2.136444231478163</c:v>
                </c:pt>
                <c:pt idx="1905">
                  <c:v>2.12200844671942</c:v>
                </c:pt>
                <c:pt idx="1906">
                  <c:v>2.107572661960676</c:v>
                </c:pt>
                <c:pt idx="1907">
                  <c:v>2.093136877201932</c:v>
                </c:pt>
                <c:pt idx="1908">
                  <c:v>2.078701092443188</c:v>
                </c:pt>
                <c:pt idx="1909">
                  <c:v>2.064265307684444</c:v>
                </c:pt>
                <c:pt idx="1910">
                  <c:v>2.0498295229257</c:v>
                </c:pt>
                <c:pt idx="1911">
                  <c:v>2.035393738166956</c:v>
                </c:pt>
                <c:pt idx="1912">
                  <c:v>2.020957953408212</c:v>
                </c:pt>
                <c:pt idx="1913">
                  <c:v>2.006522168649468</c:v>
                </c:pt>
                <c:pt idx="1914">
                  <c:v>1.992086383890724</c:v>
                </c:pt>
                <c:pt idx="1915">
                  <c:v>1.97765059913198</c:v>
                </c:pt>
                <c:pt idx="1916">
                  <c:v>1.963214814373236</c:v>
                </c:pt>
                <c:pt idx="1917">
                  <c:v>1.948779029614492</c:v>
                </c:pt>
                <c:pt idx="1918">
                  <c:v>1.934343244855748</c:v>
                </c:pt>
                <c:pt idx="1919">
                  <c:v>1.919907460097004</c:v>
                </c:pt>
                <c:pt idx="1920">
                  <c:v>1.90547167533826</c:v>
                </c:pt>
                <c:pt idx="1921">
                  <c:v>1.891035890579516</c:v>
                </c:pt>
                <c:pt idx="1922">
                  <c:v>1.876600105820773</c:v>
                </c:pt>
                <c:pt idx="1923">
                  <c:v>1.862164321062028</c:v>
                </c:pt>
                <c:pt idx="1924">
                  <c:v>1.847728536303284</c:v>
                </c:pt>
                <c:pt idx="1925">
                  <c:v>1.83329275154454</c:v>
                </c:pt>
                <c:pt idx="1926">
                  <c:v>1.818856966785797</c:v>
                </c:pt>
                <c:pt idx="1927">
                  <c:v>1.804421182027052</c:v>
                </c:pt>
                <c:pt idx="1928">
                  <c:v>1.789985397268309</c:v>
                </c:pt>
                <c:pt idx="1929">
                  <c:v>1.775549612509564</c:v>
                </c:pt>
                <c:pt idx="1930">
                  <c:v>1.761113827750821</c:v>
                </c:pt>
                <c:pt idx="1931">
                  <c:v>1.746678042992077</c:v>
                </c:pt>
                <c:pt idx="1932">
                  <c:v>1.732242258233333</c:v>
                </c:pt>
                <c:pt idx="1933">
                  <c:v>1.717806473474589</c:v>
                </c:pt>
                <c:pt idx="1934">
                  <c:v>1.703370688715845</c:v>
                </c:pt>
                <c:pt idx="1935">
                  <c:v>1.688934903957101</c:v>
                </c:pt>
                <c:pt idx="1936">
                  <c:v>1.674499119198357</c:v>
                </c:pt>
                <c:pt idx="1937">
                  <c:v>1.660063334439613</c:v>
                </c:pt>
                <c:pt idx="1938">
                  <c:v>1.64562754968087</c:v>
                </c:pt>
                <c:pt idx="1939">
                  <c:v>1.631191764922125</c:v>
                </c:pt>
                <c:pt idx="1940">
                  <c:v>1.616755980163381</c:v>
                </c:pt>
                <c:pt idx="1941">
                  <c:v>1.602320195404637</c:v>
                </c:pt>
                <c:pt idx="1942">
                  <c:v>1.587884410645893</c:v>
                </c:pt>
                <c:pt idx="1943">
                  <c:v>1.573448625887149</c:v>
                </c:pt>
                <c:pt idx="1944">
                  <c:v>1.559012841128405</c:v>
                </c:pt>
                <c:pt idx="1945">
                  <c:v>1.544577056369661</c:v>
                </c:pt>
                <c:pt idx="1946">
                  <c:v>1.530141271610917</c:v>
                </c:pt>
                <c:pt idx="1947">
                  <c:v>1.515705486852173</c:v>
                </c:pt>
                <c:pt idx="1948">
                  <c:v>1.501269702093429</c:v>
                </c:pt>
                <c:pt idx="1949">
                  <c:v>1.486833917334685</c:v>
                </c:pt>
                <c:pt idx="1950">
                  <c:v>1.472398132575941</c:v>
                </c:pt>
                <c:pt idx="1951">
                  <c:v>1.457962347817197</c:v>
                </c:pt>
                <c:pt idx="1952">
                  <c:v>1.443526563058453</c:v>
                </c:pt>
                <c:pt idx="1953">
                  <c:v>1.429090778299709</c:v>
                </c:pt>
                <c:pt idx="1954">
                  <c:v>1.414654993540966</c:v>
                </c:pt>
                <c:pt idx="1955">
                  <c:v>1.400219208782222</c:v>
                </c:pt>
                <c:pt idx="1956">
                  <c:v>1.385783424023478</c:v>
                </c:pt>
                <c:pt idx="1957">
                  <c:v>1.371347639264734</c:v>
                </c:pt>
                <c:pt idx="1958">
                  <c:v>1.35691185450599</c:v>
                </c:pt>
                <c:pt idx="1959">
                  <c:v>1.342476069747246</c:v>
                </c:pt>
                <c:pt idx="1960">
                  <c:v>1.328040284988502</c:v>
                </c:pt>
                <c:pt idx="1961">
                  <c:v>1.313604500229758</c:v>
                </c:pt>
                <c:pt idx="1962">
                  <c:v>1.299168715471014</c:v>
                </c:pt>
                <c:pt idx="1963">
                  <c:v>1.28473293071227</c:v>
                </c:pt>
                <c:pt idx="1964">
                  <c:v>1.270297145953526</c:v>
                </c:pt>
                <c:pt idx="1965">
                  <c:v>1.255861361194782</c:v>
                </c:pt>
                <c:pt idx="1966">
                  <c:v>1.241425576436038</c:v>
                </c:pt>
                <c:pt idx="1967">
                  <c:v>1.226989791677294</c:v>
                </c:pt>
                <c:pt idx="1968">
                  <c:v>1.21255400691855</c:v>
                </c:pt>
                <c:pt idx="1969">
                  <c:v>1.198118222159806</c:v>
                </c:pt>
                <c:pt idx="1970">
                  <c:v>1.183682437401062</c:v>
                </c:pt>
                <c:pt idx="1971">
                  <c:v>1.169246652642318</c:v>
                </c:pt>
                <c:pt idx="1972">
                  <c:v>1.154810867883574</c:v>
                </c:pt>
                <c:pt idx="1973">
                  <c:v>1.14037508312483</c:v>
                </c:pt>
                <c:pt idx="1974">
                  <c:v>1.125939298366086</c:v>
                </c:pt>
                <c:pt idx="1975">
                  <c:v>1.111503513607342</c:v>
                </c:pt>
                <c:pt idx="1976">
                  <c:v>1.097067728848599</c:v>
                </c:pt>
                <c:pt idx="1977">
                  <c:v>1.082631944089854</c:v>
                </c:pt>
                <c:pt idx="1978">
                  <c:v>1.06819615933111</c:v>
                </c:pt>
                <c:pt idx="1979">
                  <c:v>1.053760374572366</c:v>
                </c:pt>
                <c:pt idx="1980">
                  <c:v>1.039324589813622</c:v>
                </c:pt>
                <c:pt idx="1981">
                  <c:v>1.024888805054879</c:v>
                </c:pt>
                <c:pt idx="1982">
                  <c:v>1.010453020296135</c:v>
                </c:pt>
                <c:pt idx="1983">
                  <c:v>0.99601723553739</c:v>
                </c:pt>
                <c:pt idx="1984">
                  <c:v>0.981581450778647</c:v>
                </c:pt>
                <c:pt idx="1985">
                  <c:v>0.967145666019903</c:v>
                </c:pt>
                <c:pt idx="1986">
                  <c:v>0.952709881261159</c:v>
                </c:pt>
                <c:pt idx="1987">
                  <c:v>0.938274096502415</c:v>
                </c:pt>
                <c:pt idx="1988">
                  <c:v>0.923838311743671</c:v>
                </c:pt>
                <c:pt idx="1989">
                  <c:v>0.909402526984927</c:v>
                </c:pt>
                <c:pt idx="1990">
                  <c:v>0.894966742226183</c:v>
                </c:pt>
                <c:pt idx="1991">
                  <c:v>0.880530957467439</c:v>
                </c:pt>
                <c:pt idx="1992">
                  <c:v>0.866095172708695</c:v>
                </c:pt>
                <c:pt idx="1993">
                  <c:v>0.851659387949951</c:v>
                </c:pt>
                <c:pt idx="1994">
                  <c:v>0.837223603191207</c:v>
                </c:pt>
                <c:pt idx="1995">
                  <c:v>0.822787818432463</c:v>
                </c:pt>
                <c:pt idx="1996">
                  <c:v>0.808352033673719</c:v>
                </c:pt>
                <c:pt idx="1997">
                  <c:v>0.793916248914975</c:v>
                </c:pt>
                <c:pt idx="1998">
                  <c:v>0.779480464156231</c:v>
                </c:pt>
                <c:pt idx="1999">
                  <c:v>0.765044679397487</c:v>
                </c:pt>
                <c:pt idx="2000">
                  <c:v>0.750608894638743</c:v>
                </c:pt>
                <c:pt idx="2001">
                  <c:v>0.736173109879999</c:v>
                </c:pt>
                <c:pt idx="2002">
                  <c:v>0.721737325121255</c:v>
                </c:pt>
                <c:pt idx="2003">
                  <c:v>0.707301540362511</c:v>
                </c:pt>
                <c:pt idx="2004">
                  <c:v>0.692865755603768</c:v>
                </c:pt>
                <c:pt idx="2005">
                  <c:v>0.678429970845023</c:v>
                </c:pt>
                <c:pt idx="2006">
                  <c:v>0.66399418608628</c:v>
                </c:pt>
                <c:pt idx="2007">
                  <c:v>0.649558401327536</c:v>
                </c:pt>
                <c:pt idx="2008">
                  <c:v>0.635122616568792</c:v>
                </c:pt>
                <c:pt idx="2009">
                  <c:v>0.620686831810048</c:v>
                </c:pt>
                <c:pt idx="2010">
                  <c:v>0.606251047051304</c:v>
                </c:pt>
                <c:pt idx="2011">
                  <c:v>0.59181526229256</c:v>
                </c:pt>
                <c:pt idx="2012">
                  <c:v>0.577379477533816</c:v>
                </c:pt>
                <c:pt idx="2013">
                  <c:v>0.562943692775072</c:v>
                </c:pt>
                <c:pt idx="2014">
                  <c:v>0.548507908016328</c:v>
                </c:pt>
                <c:pt idx="2015">
                  <c:v>0.534072123257584</c:v>
                </c:pt>
                <c:pt idx="2016">
                  <c:v>0.51963633849884</c:v>
                </c:pt>
                <c:pt idx="2017">
                  <c:v>0.505200553740096</c:v>
                </c:pt>
                <c:pt idx="2018">
                  <c:v>0.490764768981352</c:v>
                </c:pt>
                <c:pt idx="2019">
                  <c:v>0.476328984222608</c:v>
                </c:pt>
                <c:pt idx="2020">
                  <c:v>0.461893199463864</c:v>
                </c:pt>
                <c:pt idx="2021">
                  <c:v>0.44745741470512</c:v>
                </c:pt>
                <c:pt idx="2022">
                  <c:v>0.433021629946376</c:v>
                </c:pt>
                <c:pt idx="2023">
                  <c:v>0.418585845187632</c:v>
                </c:pt>
                <c:pt idx="2024">
                  <c:v>0.404150060428888</c:v>
                </c:pt>
                <c:pt idx="2025">
                  <c:v>0.389714275670144</c:v>
                </c:pt>
                <c:pt idx="2026">
                  <c:v>0.3752784909114</c:v>
                </c:pt>
                <c:pt idx="2027">
                  <c:v>0.360842706152656</c:v>
                </c:pt>
                <c:pt idx="2028">
                  <c:v>0.346406921393912</c:v>
                </c:pt>
                <c:pt idx="2029">
                  <c:v>0.331971136635168</c:v>
                </c:pt>
                <c:pt idx="2030">
                  <c:v>0.317535351876424</c:v>
                </c:pt>
                <c:pt idx="2031">
                  <c:v>0.30309956711768</c:v>
                </c:pt>
                <c:pt idx="2032">
                  <c:v>0.288663782358936</c:v>
                </c:pt>
                <c:pt idx="2033">
                  <c:v>0.274227997600192</c:v>
                </c:pt>
                <c:pt idx="2034">
                  <c:v>0.259792212841448</c:v>
                </c:pt>
                <c:pt idx="2035">
                  <c:v>0.245356428082705</c:v>
                </c:pt>
                <c:pt idx="2036">
                  <c:v>0.23092064332396</c:v>
                </c:pt>
                <c:pt idx="2037">
                  <c:v>0.216484858565217</c:v>
                </c:pt>
                <c:pt idx="2038">
                  <c:v>0.202049073806473</c:v>
                </c:pt>
                <c:pt idx="2039">
                  <c:v>0.187613289047729</c:v>
                </c:pt>
                <c:pt idx="2040">
                  <c:v>0.173177504288984</c:v>
                </c:pt>
                <c:pt idx="2041">
                  <c:v>0.158741719530241</c:v>
                </c:pt>
                <c:pt idx="2042">
                  <c:v>0.144305934771497</c:v>
                </c:pt>
                <c:pt idx="2043">
                  <c:v>0.129870150012753</c:v>
                </c:pt>
                <c:pt idx="2044">
                  <c:v>0.115434365254009</c:v>
                </c:pt>
                <c:pt idx="2045">
                  <c:v>0.100998580495265</c:v>
                </c:pt>
                <c:pt idx="2046">
                  <c:v>0.0865627957365206</c:v>
                </c:pt>
                <c:pt idx="2047">
                  <c:v>0.0721270109777766</c:v>
                </c:pt>
                <c:pt idx="2048">
                  <c:v>0.0576912262190326</c:v>
                </c:pt>
                <c:pt idx="2049">
                  <c:v>0.0432554414602886</c:v>
                </c:pt>
                <c:pt idx="2050">
                  <c:v>0.0288196567015446</c:v>
                </c:pt>
                <c:pt idx="2051">
                  <c:v>0.0143838719428007</c:v>
                </c:pt>
                <c:pt idx="2052">
                  <c:v>-5.19128159433211E-5</c:v>
                </c:pt>
                <c:pt idx="2053">
                  <c:v>-0.0144876975746873</c:v>
                </c:pt>
                <c:pt idx="2054">
                  <c:v>-0.0289234823334313</c:v>
                </c:pt>
                <c:pt idx="2055">
                  <c:v>-0.0433592670921753</c:v>
                </c:pt>
                <c:pt idx="2056">
                  <c:v>-0.0577950518509193</c:v>
                </c:pt>
                <c:pt idx="2057">
                  <c:v>-0.0722308366096632</c:v>
                </c:pt>
                <c:pt idx="2058">
                  <c:v>-0.0866666213684072</c:v>
                </c:pt>
                <c:pt idx="2059">
                  <c:v>-0.101102406127151</c:v>
                </c:pt>
                <c:pt idx="2060">
                  <c:v>-0.115538190885895</c:v>
                </c:pt>
                <c:pt idx="2061">
                  <c:v>-0.129973975644639</c:v>
                </c:pt>
                <c:pt idx="2062">
                  <c:v>-0.144409760403383</c:v>
                </c:pt>
                <c:pt idx="2063">
                  <c:v>-0.158845545162127</c:v>
                </c:pt>
                <c:pt idx="2064">
                  <c:v>-0.173281329920871</c:v>
                </c:pt>
                <c:pt idx="2065">
                  <c:v>-0.187717114679615</c:v>
                </c:pt>
                <c:pt idx="2066">
                  <c:v>-0.202152899438359</c:v>
                </c:pt>
                <c:pt idx="2067">
                  <c:v>-0.216588684197103</c:v>
                </c:pt>
                <c:pt idx="2068">
                  <c:v>-0.231024468955847</c:v>
                </c:pt>
                <c:pt idx="2069">
                  <c:v>-0.245460253714591</c:v>
                </c:pt>
                <c:pt idx="2070">
                  <c:v>-0.259896038473335</c:v>
                </c:pt>
                <c:pt idx="2071">
                  <c:v>-0.274331823232079</c:v>
                </c:pt>
                <c:pt idx="2072">
                  <c:v>-0.288767607990823</c:v>
                </c:pt>
                <c:pt idx="2073">
                  <c:v>-0.303203392749567</c:v>
                </c:pt>
                <c:pt idx="2074">
                  <c:v>-0.317639177508311</c:v>
                </c:pt>
                <c:pt idx="2075">
                  <c:v>-0.332074962267055</c:v>
                </c:pt>
                <c:pt idx="2076">
                  <c:v>-0.346510747025799</c:v>
                </c:pt>
                <c:pt idx="2077">
                  <c:v>-0.360946531784543</c:v>
                </c:pt>
                <c:pt idx="2078">
                  <c:v>-0.375382316543287</c:v>
                </c:pt>
                <c:pt idx="2079">
                  <c:v>-0.389818101302031</c:v>
                </c:pt>
                <c:pt idx="2080">
                  <c:v>-0.404253886060775</c:v>
                </c:pt>
                <c:pt idx="2081">
                  <c:v>-0.418689670819519</c:v>
                </c:pt>
                <c:pt idx="2082">
                  <c:v>-0.433125455578263</c:v>
                </c:pt>
                <c:pt idx="2083">
                  <c:v>-0.447561240337007</c:v>
                </c:pt>
                <c:pt idx="2084">
                  <c:v>-0.461997025095751</c:v>
                </c:pt>
                <c:pt idx="2085">
                  <c:v>-0.476432809854495</c:v>
                </c:pt>
                <c:pt idx="2086">
                  <c:v>-0.490868594613239</c:v>
                </c:pt>
                <c:pt idx="2087">
                  <c:v>-0.505304379371982</c:v>
                </c:pt>
                <c:pt idx="2088">
                  <c:v>-0.519740164130726</c:v>
                </c:pt>
                <c:pt idx="2089">
                  <c:v>-0.534175948889471</c:v>
                </c:pt>
                <c:pt idx="2090">
                  <c:v>-0.548611733648215</c:v>
                </c:pt>
                <c:pt idx="2091">
                  <c:v>-0.563047518406958</c:v>
                </c:pt>
                <c:pt idx="2092">
                  <c:v>-0.577483303165702</c:v>
                </c:pt>
                <c:pt idx="2093">
                  <c:v>-0.591919087924446</c:v>
                </c:pt>
                <c:pt idx="2094">
                  <c:v>-0.60635487268319</c:v>
                </c:pt>
                <c:pt idx="2095">
                  <c:v>-0.620790657441934</c:v>
                </c:pt>
                <c:pt idx="2096">
                  <c:v>-0.635226442200678</c:v>
                </c:pt>
                <c:pt idx="2097">
                  <c:v>-0.649662226959422</c:v>
                </c:pt>
                <c:pt idx="2098">
                  <c:v>-0.664098011718166</c:v>
                </c:pt>
                <c:pt idx="2099">
                  <c:v>-0.67853379647691</c:v>
                </c:pt>
                <c:pt idx="2100">
                  <c:v>-0.692969581235654</c:v>
                </c:pt>
                <c:pt idx="2101">
                  <c:v>-0.707405365994398</c:v>
                </c:pt>
                <c:pt idx="2102">
                  <c:v>-0.721841150753142</c:v>
                </c:pt>
                <c:pt idx="2103">
                  <c:v>-0.736276935511886</c:v>
                </c:pt>
                <c:pt idx="2104">
                  <c:v>-0.75071272027063</c:v>
                </c:pt>
                <c:pt idx="2105">
                  <c:v>-0.765148505029374</c:v>
                </c:pt>
                <c:pt idx="2106">
                  <c:v>-0.779584289788118</c:v>
                </c:pt>
                <c:pt idx="2107">
                  <c:v>-0.794020074546862</c:v>
                </c:pt>
                <c:pt idx="2108">
                  <c:v>-0.808455859305606</c:v>
                </c:pt>
                <c:pt idx="2109">
                  <c:v>-0.82289164406435</c:v>
                </c:pt>
                <c:pt idx="2110">
                  <c:v>-0.837327428823094</c:v>
                </c:pt>
                <c:pt idx="2111">
                  <c:v>-0.851763213581838</c:v>
                </c:pt>
                <c:pt idx="2112">
                  <c:v>-0.866198998340582</c:v>
                </c:pt>
                <c:pt idx="2113">
                  <c:v>-0.880634783099326</c:v>
                </c:pt>
                <c:pt idx="2114">
                  <c:v>-0.89507056785807</c:v>
                </c:pt>
                <c:pt idx="2115">
                  <c:v>-0.909506352616813</c:v>
                </c:pt>
                <c:pt idx="2116">
                  <c:v>-0.923942137375557</c:v>
                </c:pt>
                <c:pt idx="2117">
                  <c:v>-0.938377922134301</c:v>
                </c:pt>
                <c:pt idx="2118">
                  <c:v>-0.952813706893045</c:v>
                </c:pt>
                <c:pt idx="2119">
                  <c:v>-0.967249491651789</c:v>
                </c:pt>
                <c:pt idx="2120">
                  <c:v>-0.981685276410533</c:v>
                </c:pt>
                <c:pt idx="2121">
                  <c:v>-0.996121061169277</c:v>
                </c:pt>
                <c:pt idx="2122">
                  <c:v>-1.010556845928021</c:v>
                </c:pt>
                <c:pt idx="2123">
                  <c:v>-1.024992630686765</c:v>
                </c:pt>
                <c:pt idx="2124">
                  <c:v>-1.039428415445509</c:v>
                </c:pt>
                <c:pt idx="2125">
                  <c:v>-1.053864200204253</c:v>
                </c:pt>
                <c:pt idx="2126">
                  <c:v>-1.068299984962997</c:v>
                </c:pt>
                <c:pt idx="2127">
                  <c:v>-1.082735769721741</c:v>
                </c:pt>
                <c:pt idx="2128">
                  <c:v>-1.097171554480485</c:v>
                </c:pt>
                <c:pt idx="2129">
                  <c:v>-1.111607339239229</c:v>
                </c:pt>
                <c:pt idx="2130">
                  <c:v>-1.126043123997973</c:v>
                </c:pt>
                <c:pt idx="2131">
                  <c:v>-1.140478908756717</c:v>
                </c:pt>
                <c:pt idx="2132">
                  <c:v>-1.154914693515461</c:v>
                </c:pt>
                <c:pt idx="2133">
                  <c:v>-1.169350478274205</c:v>
                </c:pt>
                <c:pt idx="2134">
                  <c:v>-1.183786263032949</c:v>
                </c:pt>
                <c:pt idx="2135">
                  <c:v>-1.198222047791693</c:v>
                </c:pt>
                <c:pt idx="2136">
                  <c:v>-1.212657832550437</c:v>
                </c:pt>
                <c:pt idx="2137">
                  <c:v>-1.22709361730918</c:v>
                </c:pt>
                <c:pt idx="2138">
                  <c:v>-1.241529402067924</c:v>
                </c:pt>
                <c:pt idx="2139">
                  <c:v>-1.255965186826669</c:v>
                </c:pt>
                <c:pt idx="2140">
                  <c:v>-1.270400971585413</c:v>
                </c:pt>
                <c:pt idx="2141">
                  <c:v>-1.284836756344156</c:v>
                </c:pt>
                <c:pt idx="2142">
                  <c:v>-1.2992725411029</c:v>
                </c:pt>
                <c:pt idx="2143">
                  <c:v>-1.313708325861644</c:v>
                </c:pt>
                <c:pt idx="2144">
                  <c:v>-1.328144110620388</c:v>
                </c:pt>
                <c:pt idx="2145">
                  <c:v>-1.342579895379132</c:v>
                </c:pt>
                <c:pt idx="2146">
                  <c:v>-1.357015680137876</c:v>
                </c:pt>
                <c:pt idx="2147">
                  <c:v>-1.37145146489662</c:v>
                </c:pt>
                <c:pt idx="2148">
                  <c:v>-1.385887249655364</c:v>
                </c:pt>
                <c:pt idx="2149">
                  <c:v>-1.400323034414108</c:v>
                </c:pt>
                <c:pt idx="2150">
                  <c:v>-1.414758819172852</c:v>
                </c:pt>
                <c:pt idx="2151">
                  <c:v>-1.429194603931596</c:v>
                </c:pt>
                <c:pt idx="2152">
                  <c:v>-1.44363038869034</c:v>
                </c:pt>
                <c:pt idx="2153">
                  <c:v>-1.458066173449084</c:v>
                </c:pt>
                <c:pt idx="2154">
                  <c:v>-1.472501958207828</c:v>
                </c:pt>
                <c:pt idx="2155">
                  <c:v>-1.486937742966572</c:v>
                </c:pt>
                <c:pt idx="2156">
                  <c:v>-1.501373527725316</c:v>
                </c:pt>
                <c:pt idx="2157">
                  <c:v>-1.515809312484059</c:v>
                </c:pt>
                <c:pt idx="2158">
                  <c:v>-1.530245097242804</c:v>
                </c:pt>
                <c:pt idx="2159">
                  <c:v>-1.544680882001548</c:v>
                </c:pt>
                <c:pt idx="2160">
                  <c:v>-1.559116666760292</c:v>
                </c:pt>
                <c:pt idx="2161">
                  <c:v>-1.573552451519036</c:v>
                </c:pt>
                <c:pt idx="2162">
                  <c:v>-1.58798823627778</c:v>
                </c:pt>
                <c:pt idx="2163">
                  <c:v>-1.602424021036524</c:v>
                </c:pt>
                <c:pt idx="2164">
                  <c:v>-1.616859805795268</c:v>
                </c:pt>
                <c:pt idx="2165">
                  <c:v>-1.631295590554012</c:v>
                </c:pt>
                <c:pt idx="2166">
                  <c:v>-1.645731375312755</c:v>
                </c:pt>
                <c:pt idx="2167">
                  <c:v>-1.6601671600715</c:v>
                </c:pt>
                <c:pt idx="2168">
                  <c:v>-1.674602944830244</c:v>
                </c:pt>
                <c:pt idx="2169">
                  <c:v>-1.689038729588988</c:v>
                </c:pt>
                <c:pt idx="2170">
                  <c:v>-1.703474514347732</c:v>
                </c:pt>
                <c:pt idx="2171">
                  <c:v>-1.717910299106475</c:v>
                </c:pt>
                <c:pt idx="2172">
                  <c:v>-1.73234608386522</c:v>
                </c:pt>
                <c:pt idx="2173">
                  <c:v>-1.746781868623963</c:v>
                </c:pt>
                <c:pt idx="2174">
                  <c:v>-1.761217653382707</c:v>
                </c:pt>
                <c:pt idx="2175">
                  <c:v>-1.775653438141451</c:v>
                </c:pt>
                <c:pt idx="2176">
                  <c:v>-1.790089222900195</c:v>
                </c:pt>
                <c:pt idx="2177">
                  <c:v>-1.804525007658939</c:v>
                </c:pt>
                <c:pt idx="2178">
                  <c:v>-1.818960792417683</c:v>
                </c:pt>
                <c:pt idx="2179">
                  <c:v>-1.833396577176427</c:v>
                </c:pt>
                <c:pt idx="2180">
                  <c:v>-1.847832361935171</c:v>
                </c:pt>
                <c:pt idx="2181">
                  <c:v>-1.862268146693915</c:v>
                </c:pt>
                <c:pt idx="2182">
                  <c:v>-1.87670393145266</c:v>
                </c:pt>
                <c:pt idx="2183">
                  <c:v>-1.891139716211403</c:v>
                </c:pt>
                <c:pt idx="2184">
                  <c:v>-1.905575500970147</c:v>
                </c:pt>
                <c:pt idx="2185">
                  <c:v>-1.920011285728891</c:v>
                </c:pt>
                <c:pt idx="2186">
                  <c:v>-1.934447070487635</c:v>
                </c:pt>
                <c:pt idx="2187">
                  <c:v>-1.948882855246379</c:v>
                </c:pt>
                <c:pt idx="2188">
                  <c:v>-1.963318640005123</c:v>
                </c:pt>
                <c:pt idx="2189">
                  <c:v>-1.977754424763867</c:v>
                </c:pt>
                <c:pt idx="2190">
                  <c:v>-1.99219020952261</c:v>
                </c:pt>
                <c:pt idx="2191">
                  <c:v>-2.006625994281355</c:v>
                </c:pt>
                <c:pt idx="2192">
                  <c:v>-2.021061779040099</c:v>
                </c:pt>
                <c:pt idx="2193">
                  <c:v>-2.035497563798842</c:v>
                </c:pt>
                <c:pt idx="2194">
                  <c:v>-2.049933348557587</c:v>
                </c:pt>
                <c:pt idx="2195">
                  <c:v>-2.064369133316331</c:v>
                </c:pt>
                <c:pt idx="2196">
                  <c:v>-2.078804918075074</c:v>
                </c:pt>
                <c:pt idx="2197">
                  <c:v>-2.093240702833818</c:v>
                </c:pt>
                <c:pt idx="2198">
                  <c:v>-2.107676487592563</c:v>
                </c:pt>
                <c:pt idx="2199">
                  <c:v>-2.122112272351307</c:v>
                </c:pt>
                <c:pt idx="2200">
                  <c:v>-2.13654805711005</c:v>
                </c:pt>
                <c:pt idx="2201">
                  <c:v>-2.150983841868795</c:v>
                </c:pt>
                <c:pt idx="2202">
                  <c:v>-2.165419626627539</c:v>
                </c:pt>
                <c:pt idx="2203">
                  <c:v>-2.179855411386281</c:v>
                </c:pt>
                <c:pt idx="2204">
                  <c:v>-2.194291196145026</c:v>
                </c:pt>
                <c:pt idx="2205">
                  <c:v>-2.20872698090377</c:v>
                </c:pt>
                <c:pt idx="2206">
                  <c:v>-2.223162765662515</c:v>
                </c:pt>
                <c:pt idx="2207">
                  <c:v>-2.237598550421258</c:v>
                </c:pt>
                <c:pt idx="2208">
                  <c:v>-2.252034335180002</c:v>
                </c:pt>
                <c:pt idx="2209">
                  <c:v>-2.266470119938746</c:v>
                </c:pt>
                <c:pt idx="2210">
                  <c:v>-2.28090590469749</c:v>
                </c:pt>
                <c:pt idx="2211">
                  <c:v>-2.295341689456234</c:v>
                </c:pt>
                <c:pt idx="2212">
                  <c:v>-2.309777474214978</c:v>
                </c:pt>
                <c:pt idx="2213">
                  <c:v>-2.324213258973722</c:v>
                </c:pt>
                <c:pt idx="2214">
                  <c:v>-2.338649043732465</c:v>
                </c:pt>
                <c:pt idx="2215">
                  <c:v>-2.35308482849121</c:v>
                </c:pt>
                <c:pt idx="2216">
                  <c:v>-2.367520613249954</c:v>
                </c:pt>
                <c:pt idx="2217">
                  <c:v>-2.381956398008698</c:v>
                </c:pt>
                <c:pt idx="2218">
                  <c:v>-2.396392182767442</c:v>
                </c:pt>
                <c:pt idx="2219">
                  <c:v>-2.410827967526186</c:v>
                </c:pt>
                <c:pt idx="2220">
                  <c:v>-2.42526375228493</c:v>
                </c:pt>
                <c:pt idx="2221">
                  <c:v>-2.439699537043673</c:v>
                </c:pt>
                <c:pt idx="2222">
                  <c:v>-2.454135321802418</c:v>
                </c:pt>
                <c:pt idx="2223">
                  <c:v>-2.468571106561161</c:v>
                </c:pt>
                <c:pt idx="2224">
                  <c:v>-2.483006891319905</c:v>
                </c:pt>
                <c:pt idx="2225">
                  <c:v>-2.497442676078649</c:v>
                </c:pt>
                <c:pt idx="2226">
                  <c:v>-2.511878460837393</c:v>
                </c:pt>
                <c:pt idx="2227">
                  <c:v>-2.526314245596138</c:v>
                </c:pt>
                <c:pt idx="2228">
                  <c:v>-2.540750030354881</c:v>
                </c:pt>
                <c:pt idx="2229">
                  <c:v>-2.555185815113625</c:v>
                </c:pt>
                <c:pt idx="2230">
                  <c:v>-2.56962159987237</c:v>
                </c:pt>
                <c:pt idx="2231">
                  <c:v>-2.584057384631113</c:v>
                </c:pt>
                <c:pt idx="2232">
                  <c:v>-2.598493169389857</c:v>
                </c:pt>
                <c:pt idx="2233">
                  <c:v>-2.6129289541486</c:v>
                </c:pt>
                <c:pt idx="2234">
                  <c:v>-2.627364738907345</c:v>
                </c:pt>
                <c:pt idx="2235">
                  <c:v>-2.641800523666089</c:v>
                </c:pt>
                <c:pt idx="2236">
                  <c:v>-2.656236308424833</c:v>
                </c:pt>
                <c:pt idx="2237">
                  <c:v>-2.670672093183576</c:v>
                </c:pt>
                <c:pt idx="2238">
                  <c:v>-2.685107877942321</c:v>
                </c:pt>
                <c:pt idx="2239">
                  <c:v>-2.699543662701065</c:v>
                </c:pt>
                <c:pt idx="2240">
                  <c:v>-2.713979447459809</c:v>
                </c:pt>
                <c:pt idx="2241">
                  <c:v>-2.728415232218553</c:v>
                </c:pt>
                <c:pt idx="2242">
                  <c:v>-2.742851016977297</c:v>
                </c:pt>
                <c:pt idx="2243">
                  <c:v>-2.757286801736041</c:v>
                </c:pt>
                <c:pt idx="2244">
                  <c:v>-2.771722586494785</c:v>
                </c:pt>
                <c:pt idx="2245">
                  <c:v>-2.786158371253529</c:v>
                </c:pt>
                <c:pt idx="2246">
                  <c:v>-2.800594156012273</c:v>
                </c:pt>
                <c:pt idx="2247">
                  <c:v>-2.815029940771017</c:v>
                </c:pt>
                <c:pt idx="2248">
                  <c:v>-2.82946572552976</c:v>
                </c:pt>
                <c:pt idx="2249">
                  <c:v>-2.843901510288505</c:v>
                </c:pt>
                <c:pt idx="2250">
                  <c:v>-2.858337295047248</c:v>
                </c:pt>
                <c:pt idx="2251">
                  <c:v>-2.872773079805992</c:v>
                </c:pt>
                <c:pt idx="2252">
                  <c:v>-2.887208864564736</c:v>
                </c:pt>
                <c:pt idx="2253">
                  <c:v>-2.90164464932348</c:v>
                </c:pt>
                <c:pt idx="2254">
                  <c:v>-2.916080434082223</c:v>
                </c:pt>
                <c:pt idx="2255">
                  <c:v>-2.930516218840969</c:v>
                </c:pt>
                <c:pt idx="2256">
                  <c:v>-2.944952003599712</c:v>
                </c:pt>
                <c:pt idx="2257">
                  <c:v>-2.959387788358457</c:v>
                </c:pt>
                <c:pt idx="2258">
                  <c:v>-2.9738235731172</c:v>
                </c:pt>
                <c:pt idx="2259">
                  <c:v>-2.988259357875944</c:v>
                </c:pt>
                <c:pt idx="2260">
                  <c:v>-3.002695142634688</c:v>
                </c:pt>
                <c:pt idx="2261">
                  <c:v>-3.017130927393432</c:v>
                </c:pt>
                <c:pt idx="2262">
                  <c:v>-3.031566712152176</c:v>
                </c:pt>
                <c:pt idx="2263">
                  <c:v>-3.04600249691092</c:v>
                </c:pt>
                <c:pt idx="2264">
                  <c:v>-3.060438281669664</c:v>
                </c:pt>
                <c:pt idx="2265">
                  <c:v>-3.074874066428408</c:v>
                </c:pt>
                <c:pt idx="2266">
                  <c:v>-3.089309851187152</c:v>
                </c:pt>
                <c:pt idx="2267">
                  <c:v>-3.103745635945895</c:v>
                </c:pt>
                <c:pt idx="2268">
                  <c:v>-3.11818142070464</c:v>
                </c:pt>
                <c:pt idx="2269">
                  <c:v>-3.132617205463384</c:v>
                </c:pt>
                <c:pt idx="2270">
                  <c:v>-3.147052990222128</c:v>
                </c:pt>
                <c:pt idx="2271">
                  <c:v>-3.161488774980872</c:v>
                </c:pt>
                <c:pt idx="2272">
                  <c:v>-3.175924559739616</c:v>
                </c:pt>
                <c:pt idx="2273">
                  <c:v>-3.19036034449836</c:v>
                </c:pt>
                <c:pt idx="2274">
                  <c:v>-3.204796129257104</c:v>
                </c:pt>
                <c:pt idx="2275">
                  <c:v>-3.219231914015847</c:v>
                </c:pt>
                <c:pt idx="2276">
                  <c:v>-3.233667698774592</c:v>
                </c:pt>
                <c:pt idx="2277">
                  <c:v>-3.248103483533336</c:v>
                </c:pt>
                <c:pt idx="2278">
                  <c:v>-3.26253926829208</c:v>
                </c:pt>
                <c:pt idx="2279">
                  <c:v>-3.276975053050823</c:v>
                </c:pt>
                <c:pt idx="2280">
                  <c:v>-3.291410837809567</c:v>
                </c:pt>
                <c:pt idx="2281">
                  <c:v>-3.305846622568311</c:v>
                </c:pt>
                <c:pt idx="2282">
                  <c:v>-3.320282407327055</c:v>
                </c:pt>
                <c:pt idx="2283">
                  <c:v>-3.334718192085799</c:v>
                </c:pt>
                <c:pt idx="2284">
                  <c:v>-3.349153976844543</c:v>
                </c:pt>
                <c:pt idx="2285">
                  <c:v>-3.363589761603288</c:v>
                </c:pt>
                <c:pt idx="2286">
                  <c:v>-3.378025546362031</c:v>
                </c:pt>
                <c:pt idx="2287">
                  <c:v>-3.392461331120774</c:v>
                </c:pt>
                <c:pt idx="2288">
                  <c:v>-3.406897115879519</c:v>
                </c:pt>
                <c:pt idx="2289">
                  <c:v>-3.421332900638263</c:v>
                </c:pt>
                <c:pt idx="2290">
                  <c:v>-3.435768685397007</c:v>
                </c:pt>
                <c:pt idx="2291">
                  <c:v>-3.450204470155751</c:v>
                </c:pt>
                <c:pt idx="2292">
                  <c:v>-3.464640254914495</c:v>
                </c:pt>
                <c:pt idx="2293">
                  <c:v>-3.479076039673238</c:v>
                </c:pt>
                <c:pt idx="2294">
                  <c:v>-3.493511824431983</c:v>
                </c:pt>
                <c:pt idx="2295">
                  <c:v>-3.507947609190727</c:v>
                </c:pt>
                <c:pt idx="2296">
                  <c:v>-3.522383393949471</c:v>
                </c:pt>
                <c:pt idx="2297">
                  <c:v>-3.536819178708214</c:v>
                </c:pt>
                <c:pt idx="2298">
                  <c:v>-3.551254963466959</c:v>
                </c:pt>
                <c:pt idx="2299">
                  <c:v>-3.565690748225703</c:v>
                </c:pt>
                <c:pt idx="2300">
                  <c:v>-3.580126532984447</c:v>
                </c:pt>
                <c:pt idx="2301">
                  <c:v>-3.594562317743191</c:v>
                </c:pt>
                <c:pt idx="2302">
                  <c:v>-3.608998102501935</c:v>
                </c:pt>
                <c:pt idx="2303">
                  <c:v>-3.623433887260679</c:v>
                </c:pt>
                <c:pt idx="2304">
                  <c:v>-3.637869672019422</c:v>
                </c:pt>
                <c:pt idx="2305">
                  <c:v>-3.652305456778166</c:v>
                </c:pt>
                <c:pt idx="2306">
                  <c:v>-3.666741241536911</c:v>
                </c:pt>
                <c:pt idx="2307">
                  <c:v>-3.681177026295655</c:v>
                </c:pt>
                <c:pt idx="2308">
                  <c:v>-3.695612811054398</c:v>
                </c:pt>
                <c:pt idx="2309">
                  <c:v>-3.710048595813142</c:v>
                </c:pt>
                <c:pt idx="2310">
                  <c:v>-3.724484380571887</c:v>
                </c:pt>
                <c:pt idx="2311">
                  <c:v>-3.738920165330631</c:v>
                </c:pt>
                <c:pt idx="2312">
                  <c:v>-3.753355950089375</c:v>
                </c:pt>
                <c:pt idx="2313">
                  <c:v>-3.767791734848118</c:v>
                </c:pt>
                <c:pt idx="2314">
                  <c:v>-3.782227519606862</c:v>
                </c:pt>
                <c:pt idx="2315">
                  <c:v>-3.796663304365606</c:v>
                </c:pt>
                <c:pt idx="2316">
                  <c:v>-3.81109908912435</c:v>
                </c:pt>
                <c:pt idx="2317">
                  <c:v>-3.825534873883094</c:v>
                </c:pt>
                <c:pt idx="2318">
                  <c:v>-3.839970658641838</c:v>
                </c:pt>
                <c:pt idx="2319">
                  <c:v>-3.854406443400582</c:v>
                </c:pt>
                <c:pt idx="2320">
                  <c:v>-3.868842228159326</c:v>
                </c:pt>
                <c:pt idx="2321">
                  <c:v>-3.88327801291807</c:v>
                </c:pt>
                <c:pt idx="2322">
                  <c:v>-3.897713797676814</c:v>
                </c:pt>
                <c:pt idx="2323">
                  <c:v>-3.912149582435558</c:v>
                </c:pt>
                <c:pt idx="2324">
                  <c:v>-3.926585367194302</c:v>
                </c:pt>
                <c:pt idx="2325">
                  <c:v>-3.941021151953046</c:v>
                </c:pt>
                <c:pt idx="2326">
                  <c:v>-3.955456936711789</c:v>
                </c:pt>
                <c:pt idx="2327">
                  <c:v>-3.969892721470534</c:v>
                </c:pt>
                <c:pt idx="2328">
                  <c:v>-3.984328506229278</c:v>
                </c:pt>
                <c:pt idx="2329">
                  <c:v>-3.998764290988022</c:v>
                </c:pt>
                <c:pt idx="2330">
                  <c:v>-4.013200075746766</c:v>
                </c:pt>
                <c:pt idx="2331">
                  <c:v>-4.027635860505508</c:v>
                </c:pt>
                <c:pt idx="2332">
                  <c:v>-4.042071645264254</c:v>
                </c:pt>
                <c:pt idx="2333">
                  <c:v>-4.056507430022998</c:v>
                </c:pt>
                <c:pt idx="2334">
                  <c:v>-4.070943214781742</c:v>
                </c:pt>
                <c:pt idx="2335">
                  <c:v>-4.085378999540485</c:v>
                </c:pt>
                <c:pt idx="2336">
                  <c:v>-4.09981478429923</c:v>
                </c:pt>
                <c:pt idx="2337">
                  <c:v>-4.114250569057971</c:v>
                </c:pt>
                <c:pt idx="2338">
                  <c:v>-4.128686353816716</c:v>
                </c:pt>
                <c:pt idx="2339">
                  <c:v>-4.14312213857546</c:v>
                </c:pt>
                <c:pt idx="2340">
                  <c:v>-4.157557923334204</c:v>
                </c:pt>
                <c:pt idx="2341">
                  <c:v>-4.17199370809295</c:v>
                </c:pt>
                <c:pt idx="2342">
                  <c:v>-4.186429492851694</c:v>
                </c:pt>
                <c:pt idx="2343">
                  <c:v>-4.200865277610436</c:v>
                </c:pt>
                <c:pt idx="2344">
                  <c:v>-4.215301062369181</c:v>
                </c:pt>
                <c:pt idx="2345">
                  <c:v>-4.229736847127924</c:v>
                </c:pt>
                <c:pt idx="2346">
                  <c:v>-4.24417263188667</c:v>
                </c:pt>
                <c:pt idx="2347">
                  <c:v>-4.258608416645412</c:v>
                </c:pt>
                <c:pt idx="2348">
                  <c:v>-4.273044201404157</c:v>
                </c:pt>
                <c:pt idx="2349">
                  <c:v>-4.287479986162901</c:v>
                </c:pt>
                <c:pt idx="2350">
                  <c:v>-4.301915770921645</c:v>
                </c:pt>
                <c:pt idx="2351">
                  <c:v>-4.316351555680389</c:v>
                </c:pt>
                <c:pt idx="2352">
                  <c:v>-4.330787340439133</c:v>
                </c:pt>
                <c:pt idx="2353">
                  <c:v>-4.345223125197878</c:v>
                </c:pt>
                <c:pt idx="2354">
                  <c:v>-4.359658909956621</c:v>
                </c:pt>
                <c:pt idx="2355">
                  <c:v>-4.374094694715365</c:v>
                </c:pt>
                <c:pt idx="2356">
                  <c:v>-4.388530479474109</c:v>
                </c:pt>
                <c:pt idx="2357">
                  <c:v>-4.402966264232853</c:v>
                </c:pt>
                <c:pt idx="2358">
                  <c:v>-4.417402048991597</c:v>
                </c:pt>
                <c:pt idx="2359">
                  <c:v>-4.431837833750341</c:v>
                </c:pt>
                <c:pt idx="2360">
                  <c:v>-4.446273618509086</c:v>
                </c:pt>
                <c:pt idx="2361">
                  <c:v>-4.46070940326783</c:v>
                </c:pt>
                <c:pt idx="2362">
                  <c:v>-4.475145188026573</c:v>
                </c:pt>
                <c:pt idx="2363">
                  <c:v>-4.489580972785315</c:v>
                </c:pt>
                <c:pt idx="2364">
                  <c:v>-4.50401675754406</c:v>
                </c:pt>
                <c:pt idx="2365">
                  <c:v>-4.518452542302804</c:v>
                </c:pt>
                <c:pt idx="2366">
                  <c:v>-4.532888327061547</c:v>
                </c:pt>
                <c:pt idx="2367">
                  <c:v>-4.547324111820291</c:v>
                </c:pt>
                <c:pt idx="2368">
                  <c:v>-4.561759896579036</c:v>
                </c:pt>
                <c:pt idx="2369">
                  <c:v>-4.57619568133778</c:v>
                </c:pt>
                <c:pt idx="2370">
                  <c:v>-4.590631466096524</c:v>
                </c:pt>
                <c:pt idx="2371">
                  <c:v>-4.605067250855267</c:v>
                </c:pt>
                <c:pt idx="2372">
                  <c:v>-4.619503035614012</c:v>
                </c:pt>
                <c:pt idx="2373">
                  <c:v>-4.633938820372755</c:v>
                </c:pt>
                <c:pt idx="2374">
                  <c:v>-4.6483746051315</c:v>
                </c:pt>
                <c:pt idx="2375">
                  <c:v>-4.662810389890243</c:v>
                </c:pt>
                <c:pt idx="2376">
                  <c:v>-4.677246174648988</c:v>
                </c:pt>
                <c:pt idx="2377">
                  <c:v>-4.691681959407731</c:v>
                </c:pt>
                <c:pt idx="2378">
                  <c:v>-4.706117744166476</c:v>
                </c:pt>
                <c:pt idx="2379">
                  <c:v>-4.720553528925218</c:v>
                </c:pt>
                <c:pt idx="2380">
                  <c:v>-4.734989313683964</c:v>
                </c:pt>
                <c:pt idx="2381">
                  <c:v>-4.749425098442708</c:v>
                </c:pt>
                <c:pt idx="2382">
                  <c:v>-4.763860883201452</c:v>
                </c:pt>
                <c:pt idx="2383">
                  <c:v>-4.778296667960196</c:v>
                </c:pt>
                <c:pt idx="2384">
                  <c:v>-4.79273245271894</c:v>
                </c:pt>
                <c:pt idx="2385">
                  <c:v>-4.807168237477683</c:v>
                </c:pt>
                <c:pt idx="2386">
                  <c:v>-4.821604022236428</c:v>
                </c:pt>
                <c:pt idx="2387">
                  <c:v>-4.836039806995172</c:v>
                </c:pt>
                <c:pt idx="2388">
                  <c:v>-4.850475591753915</c:v>
                </c:pt>
                <c:pt idx="2389">
                  <c:v>-4.864911376512658</c:v>
                </c:pt>
                <c:pt idx="2390">
                  <c:v>-4.879347161271403</c:v>
                </c:pt>
                <c:pt idx="2391">
                  <c:v>-4.893782946030146</c:v>
                </c:pt>
                <c:pt idx="2392">
                  <c:v>-4.908218730788891</c:v>
                </c:pt>
                <c:pt idx="2393">
                  <c:v>-4.922654515547635</c:v>
                </c:pt>
                <c:pt idx="2394">
                  <c:v>-4.93709030030638</c:v>
                </c:pt>
                <c:pt idx="2395">
                  <c:v>-4.951526085065124</c:v>
                </c:pt>
                <c:pt idx="2396">
                  <c:v>-4.965961869823867</c:v>
                </c:pt>
                <c:pt idx="2397">
                  <c:v>-4.980397654582612</c:v>
                </c:pt>
                <c:pt idx="2398">
                  <c:v>-4.994833439341355</c:v>
                </c:pt>
                <c:pt idx="2399">
                  <c:v>-5.0092692241001</c:v>
                </c:pt>
                <c:pt idx="2400">
                  <c:v>-5.023705008858842</c:v>
                </c:pt>
                <c:pt idx="2401">
                  <c:v>-5.038140793617587</c:v>
                </c:pt>
                <c:pt idx="2402">
                  <c:v>-5.052576578376329</c:v>
                </c:pt>
                <c:pt idx="2403">
                  <c:v>-5.067012363135074</c:v>
                </c:pt>
                <c:pt idx="2404">
                  <c:v>-5.08144814789382</c:v>
                </c:pt>
                <c:pt idx="2405">
                  <c:v>-5.095883932652563</c:v>
                </c:pt>
                <c:pt idx="2406">
                  <c:v>-5.110319717411307</c:v>
                </c:pt>
                <c:pt idx="2407">
                  <c:v>-5.124755502170049</c:v>
                </c:pt>
                <c:pt idx="2408">
                  <c:v>-5.139191286928795</c:v>
                </c:pt>
                <c:pt idx="2409">
                  <c:v>-5.153627071687539</c:v>
                </c:pt>
                <c:pt idx="2410">
                  <c:v>-5.168062856446281</c:v>
                </c:pt>
                <c:pt idx="2411">
                  <c:v>-5.182498641205027</c:v>
                </c:pt>
                <c:pt idx="2412">
                  <c:v>-5.196934425963771</c:v>
                </c:pt>
                <c:pt idx="2413">
                  <c:v>-5.211370210722515</c:v>
                </c:pt>
                <c:pt idx="2414">
                  <c:v>-5.225805995481259</c:v>
                </c:pt>
                <c:pt idx="2415">
                  <c:v>-5.240241780240004</c:v>
                </c:pt>
                <c:pt idx="2416">
                  <c:v>-5.254677564998746</c:v>
                </c:pt>
                <c:pt idx="2417">
                  <c:v>-5.26911334975749</c:v>
                </c:pt>
                <c:pt idx="2418">
                  <c:v>-5.283549134516235</c:v>
                </c:pt>
                <c:pt idx="2419">
                  <c:v>-5.297984919274977</c:v>
                </c:pt>
                <c:pt idx="2420">
                  <c:v>-5.312420704033722</c:v>
                </c:pt>
                <c:pt idx="2421">
                  <c:v>-5.326856488792466</c:v>
                </c:pt>
                <c:pt idx="2422">
                  <c:v>-5.34129227355121</c:v>
                </c:pt>
                <c:pt idx="2423">
                  <c:v>-5.355728058309953</c:v>
                </c:pt>
                <c:pt idx="2424">
                  <c:v>-5.370163843068698</c:v>
                </c:pt>
                <c:pt idx="2425">
                  <c:v>-5.38459962782744</c:v>
                </c:pt>
                <c:pt idx="2426">
                  <c:v>-5.399035412586186</c:v>
                </c:pt>
                <c:pt idx="2427">
                  <c:v>-5.41347119734493</c:v>
                </c:pt>
                <c:pt idx="2428">
                  <c:v>-5.427906982103674</c:v>
                </c:pt>
                <c:pt idx="2429">
                  <c:v>-5.442342766862418</c:v>
                </c:pt>
                <c:pt idx="2430">
                  <c:v>-5.456778551621162</c:v>
                </c:pt>
                <c:pt idx="2431">
                  <c:v>-5.471214336379906</c:v>
                </c:pt>
                <c:pt idx="2432">
                  <c:v>-5.48565012113865</c:v>
                </c:pt>
                <c:pt idx="2433">
                  <c:v>-5.500085905897393</c:v>
                </c:pt>
                <c:pt idx="2434">
                  <c:v>-5.514521690656138</c:v>
                </c:pt>
                <c:pt idx="2435">
                  <c:v>-5.528957475414882</c:v>
                </c:pt>
                <c:pt idx="2436">
                  <c:v>-5.543393260173627</c:v>
                </c:pt>
                <c:pt idx="2437">
                  <c:v>-5.55782904493237</c:v>
                </c:pt>
                <c:pt idx="2438">
                  <c:v>-5.572264829691114</c:v>
                </c:pt>
                <c:pt idx="2439">
                  <c:v>-5.586700614449858</c:v>
                </c:pt>
                <c:pt idx="2440">
                  <c:v>-5.601136399208602</c:v>
                </c:pt>
                <c:pt idx="2441">
                  <c:v>-5.615572183967346</c:v>
                </c:pt>
                <c:pt idx="2442">
                  <c:v>-5.630007968726089</c:v>
                </c:pt>
                <c:pt idx="2443">
                  <c:v>-5.644443753484834</c:v>
                </c:pt>
                <c:pt idx="2444">
                  <c:v>-5.658879538243577</c:v>
                </c:pt>
                <c:pt idx="2445">
                  <c:v>-5.673315323002321</c:v>
                </c:pt>
                <c:pt idx="2446">
                  <c:v>-5.687751107761065</c:v>
                </c:pt>
                <c:pt idx="2447">
                  <c:v>-5.702186892519808</c:v>
                </c:pt>
                <c:pt idx="2448">
                  <c:v>-5.716622677278552</c:v>
                </c:pt>
                <c:pt idx="2449">
                  <c:v>-5.731058462037297</c:v>
                </c:pt>
                <c:pt idx="2450">
                  <c:v>-5.745494246796039</c:v>
                </c:pt>
                <c:pt idx="2451">
                  <c:v>-5.759930031554785</c:v>
                </c:pt>
                <c:pt idx="2452">
                  <c:v>-5.77436581631353</c:v>
                </c:pt>
                <c:pt idx="2453">
                  <c:v>-5.788801601072273</c:v>
                </c:pt>
                <c:pt idx="2454">
                  <c:v>-5.803237385831017</c:v>
                </c:pt>
                <c:pt idx="2455">
                  <c:v>-5.817673170589761</c:v>
                </c:pt>
                <c:pt idx="2456">
                  <c:v>-5.832108955348505</c:v>
                </c:pt>
                <c:pt idx="2457">
                  <c:v>-5.846544740107248</c:v>
                </c:pt>
                <c:pt idx="2458">
                  <c:v>-5.86098052486599</c:v>
                </c:pt>
                <c:pt idx="2459">
                  <c:v>-5.875416309624737</c:v>
                </c:pt>
                <c:pt idx="2460">
                  <c:v>-5.889852094383481</c:v>
                </c:pt>
                <c:pt idx="2461">
                  <c:v>-5.904287879142225</c:v>
                </c:pt>
                <c:pt idx="2462">
                  <c:v>-5.91872366390097</c:v>
                </c:pt>
                <c:pt idx="2463">
                  <c:v>-5.933159448659713</c:v>
                </c:pt>
                <c:pt idx="2464">
                  <c:v>-5.947595233418456</c:v>
                </c:pt>
                <c:pt idx="2465">
                  <c:v>-5.9620310181772</c:v>
                </c:pt>
                <c:pt idx="2466">
                  <c:v>-5.976466802935945</c:v>
                </c:pt>
                <c:pt idx="2467">
                  <c:v>-5.99090258769469</c:v>
                </c:pt>
                <c:pt idx="2468">
                  <c:v>-6.005338372453433</c:v>
                </c:pt>
                <c:pt idx="2469">
                  <c:v>-6.019774157212177</c:v>
                </c:pt>
                <c:pt idx="2470">
                  <c:v>-6.034209941970921</c:v>
                </c:pt>
                <c:pt idx="2471">
                  <c:v>-6.048645726729666</c:v>
                </c:pt>
                <c:pt idx="2472">
                  <c:v>-6.063081511488408</c:v>
                </c:pt>
                <c:pt idx="2473">
                  <c:v>-6.077517296247151</c:v>
                </c:pt>
                <c:pt idx="2474">
                  <c:v>-6.091953081005896</c:v>
                </c:pt>
                <c:pt idx="2475">
                  <c:v>-6.10638886576464</c:v>
                </c:pt>
                <c:pt idx="2476">
                  <c:v>-6.120824650523383</c:v>
                </c:pt>
                <c:pt idx="2477">
                  <c:v>-6.13526043528213</c:v>
                </c:pt>
                <c:pt idx="2478">
                  <c:v>-6.149696220040872</c:v>
                </c:pt>
                <c:pt idx="2479">
                  <c:v>-6.164132004799615</c:v>
                </c:pt>
                <c:pt idx="2480">
                  <c:v>-6.17856778955836</c:v>
                </c:pt>
                <c:pt idx="2481">
                  <c:v>-6.193003574317104</c:v>
                </c:pt>
                <c:pt idx="2482">
                  <c:v>-6.207439359075847</c:v>
                </c:pt>
                <c:pt idx="2483">
                  <c:v>-6.221875143834592</c:v>
                </c:pt>
                <c:pt idx="2484">
                  <c:v>-6.236310928593336</c:v>
                </c:pt>
                <c:pt idx="2485">
                  <c:v>-6.25074671335208</c:v>
                </c:pt>
                <c:pt idx="2486">
                  <c:v>-6.265182498110824</c:v>
                </c:pt>
                <c:pt idx="2487">
                  <c:v>-6.27961828286957</c:v>
                </c:pt>
                <c:pt idx="2488">
                  <c:v>-6.29405406762831</c:v>
                </c:pt>
                <c:pt idx="2489">
                  <c:v>-6.308489852387055</c:v>
                </c:pt>
                <c:pt idx="2490">
                  <c:v>-6.322925637145797</c:v>
                </c:pt>
                <c:pt idx="2491">
                  <c:v>-6.337361421904544</c:v>
                </c:pt>
                <c:pt idx="2492">
                  <c:v>-6.351797206663288</c:v>
                </c:pt>
                <c:pt idx="2493">
                  <c:v>-6.366232991422032</c:v>
                </c:pt>
                <c:pt idx="2494">
                  <c:v>-6.380668776180776</c:v>
                </c:pt>
                <c:pt idx="2495">
                  <c:v>-6.395104560939518</c:v>
                </c:pt>
                <c:pt idx="2496">
                  <c:v>-6.409540345698264</c:v>
                </c:pt>
                <c:pt idx="2497">
                  <c:v>-6.423976130457008</c:v>
                </c:pt>
                <c:pt idx="2498">
                  <c:v>-6.438411915215751</c:v>
                </c:pt>
                <c:pt idx="2499">
                  <c:v>-6.452847699974496</c:v>
                </c:pt>
                <c:pt idx="2500">
                  <c:v>-6.46728348473324</c:v>
                </c:pt>
                <c:pt idx="2501">
                  <c:v>-6.481719269491982</c:v>
                </c:pt>
                <c:pt idx="2502">
                  <c:v>-6.496155054250727</c:v>
                </c:pt>
                <c:pt idx="2503">
                  <c:v>-6.51059083900947</c:v>
                </c:pt>
                <c:pt idx="2504">
                  <c:v>-6.525026623768214</c:v>
                </c:pt>
                <c:pt idx="2505">
                  <c:v>-6.53946240852696</c:v>
                </c:pt>
                <c:pt idx="2506">
                  <c:v>-6.553898193285703</c:v>
                </c:pt>
                <c:pt idx="2507">
                  <c:v>-6.568333978044446</c:v>
                </c:pt>
                <c:pt idx="2508">
                  <c:v>-6.582769762803192</c:v>
                </c:pt>
                <c:pt idx="2509">
                  <c:v>-6.597205547561934</c:v>
                </c:pt>
                <c:pt idx="2510">
                  <c:v>-6.61164133232068</c:v>
                </c:pt>
                <c:pt idx="2511">
                  <c:v>-6.626077117079422</c:v>
                </c:pt>
                <c:pt idx="2512">
                  <c:v>-6.640512901838167</c:v>
                </c:pt>
                <c:pt idx="2513">
                  <c:v>-6.654948686596909</c:v>
                </c:pt>
                <c:pt idx="2514">
                  <c:v>-6.669384471355654</c:v>
                </c:pt>
                <c:pt idx="2515">
                  <c:v>-6.683820256114398</c:v>
                </c:pt>
                <c:pt idx="2516">
                  <c:v>-6.698256040873143</c:v>
                </c:pt>
                <c:pt idx="2517">
                  <c:v>-6.712691825631887</c:v>
                </c:pt>
                <c:pt idx="2518">
                  <c:v>-6.727127610390631</c:v>
                </c:pt>
                <c:pt idx="2519">
                  <c:v>-6.741563395149377</c:v>
                </c:pt>
                <c:pt idx="2520">
                  <c:v>-6.755999179908119</c:v>
                </c:pt>
                <c:pt idx="2521">
                  <c:v>-6.770434964666863</c:v>
                </c:pt>
                <c:pt idx="2522">
                  <c:v>-6.784870749425607</c:v>
                </c:pt>
                <c:pt idx="2523">
                  <c:v>-6.799306534184351</c:v>
                </c:pt>
                <c:pt idx="2524">
                  <c:v>-6.813742318943095</c:v>
                </c:pt>
                <c:pt idx="2525">
                  <c:v>-6.82817810370184</c:v>
                </c:pt>
                <c:pt idx="2526">
                  <c:v>-6.842613888460582</c:v>
                </c:pt>
                <c:pt idx="2527">
                  <c:v>-6.857049673219327</c:v>
                </c:pt>
                <c:pt idx="2528">
                  <c:v>-6.871485457978069</c:v>
                </c:pt>
                <c:pt idx="2529">
                  <c:v>-6.885921242736813</c:v>
                </c:pt>
                <c:pt idx="2530">
                  <c:v>-6.900357027495557</c:v>
                </c:pt>
                <c:pt idx="2531">
                  <c:v>-6.914792812254302</c:v>
                </c:pt>
                <c:pt idx="2532">
                  <c:v>-6.929228597013047</c:v>
                </c:pt>
                <c:pt idx="2533">
                  <c:v>-6.94366438177179</c:v>
                </c:pt>
                <c:pt idx="2534">
                  <c:v>-6.958100166530534</c:v>
                </c:pt>
                <c:pt idx="2535">
                  <c:v>-6.972535951289277</c:v>
                </c:pt>
                <c:pt idx="2536">
                  <c:v>-6.986971736048022</c:v>
                </c:pt>
                <c:pt idx="2537">
                  <c:v>-7.001407520806766</c:v>
                </c:pt>
                <c:pt idx="2538">
                  <c:v>-7.01584330556551</c:v>
                </c:pt>
                <c:pt idx="2539">
                  <c:v>-7.030279090324255</c:v>
                </c:pt>
                <c:pt idx="2540">
                  <c:v>-7.044714875082996</c:v>
                </c:pt>
                <c:pt idx="2541">
                  <c:v>-7.059150659841741</c:v>
                </c:pt>
                <c:pt idx="2542">
                  <c:v>-7.073586444600486</c:v>
                </c:pt>
                <c:pt idx="2543">
                  <c:v>-7.08802222935923</c:v>
                </c:pt>
                <c:pt idx="2544">
                  <c:v>-7.102458014117973</c:v>
                </c:pt>
                <c:pt idx="2545">
                  <c:v>-7.116893798876718</c:v>
                </c:pt>
                <c:pt idx="2546">
                  <c:v>-7.131329583635462</c:v>
                </c:pt>
                <c:pt idx="2547">
                  <c:v>-7.145765368394206</c:v>
                </c:pt>
                <c:pt idx="2548">
                  <c:v>-7.16020115315295</c:v>
                </c:pt>
                <c:pt idx="2549">
                  <c:v>-7.174636937911693</c:v>
                </c:pt>
                <c:pt idx="2550">
                  <c:v>-7.189072722670438</c:v>
                </c:pt>
                <c:pt idx="2551">
                  <c:v>-7.203508507429182</c:v>
                </c:pt>
                <c:pt idx="2552">
                  <c:v>-7.217944292187926</c:v>
                </c:pt>
                <c:pt idx="2553">
                  <c:v>-7.232380076946669</c:v>
                </c:pt>
                <c:pt idx="2554">
                  <c:v>-7.246815861705412</c:v>
                </c:pt>
                <c:pt idx="2555">
                  <c:v>-7.261251646464157</c:v>
                </c:pt>
                <c:pt idx="2556">
                  <c:v>-7.275687431222901</c:v>
                </c:pt>
                <c:pt idx="2557">
                  <c:v>-7.290123215981646</c:v>
                </c:pt>
                <c:pt idx="2558">
                  <c:v>-7.304559000740388</c:v>
                </c:pt>
                <c:pt idx="2559">
                  <c:v>-7.318994785499133</c:v>
                </c:pt>
                <c:pt idx="2560">
                  <c:v>-7.333430570257876</c:v>
                </c:pt>
                <c:pt idx="2561">
                  <c:v>-7.347866355016621</c:v>
                </c:pt>
                <c:pt idx="2562">
                  <c:v>-7.362302139775365</c:v>
                </c:pt>
                <c:pt idx="2563">
                  <c:v>-7.37673792453411</c:v>
                </c:pt>
                <c:pt idx="2564">
                  <c:v>-7.391173709292853</c:v>
                </c:pt>
                <c:pt idx="2565">
                  <c:v>-7.405609494051598</c:v>
                </c:pt>
                <c:pt idx="2566">
                  <c:v>-7.42004527881034</c:v>
                </c:pt>
                <c:pt idx="2567">
                  <c:v>-7.434481063569085</c:v>
                </c:pt>
                <c:pt idx="2568">
                  <c:v>-7.448916848327828</c:v>
                </c:pt>
                <c:pt idx="2569">
                  <c:v>-7.463352633086573</c:v>
                </c:pt>
                <c:pt idx="2570">
                  <c:v>-7.477788417845317</c:v>
                </c:pt>
                <c:pt idx="2571">
                  <c:v>-7.492224202604061</c:v>
                </c:pt>
                <c:pt idx="2572">
                  <c:v>-7.506659987362806</c:v>
                </c:pt>
                <c:pt idx="2573">
                  <c:v>-7.521095772121549</c:v>
                </c:pt>
                <c:pt idx="2574">
                  <c:v>-7.535531556880291</c:v>
                </c:pt>
                <c:pt idx="2575">
                  <c:v>-7.549967341639037</c:v>
                </c:pt>
                <c:pt idx="2576">
                  <c:v>-7.56440312639778</c:v>
                </c:pt>
                <c:pt idx="2577">
                  <c:v>-7.578838911156525</c:v>
                </c:pt>
                <c:pt idx="2578">
                  <c:v>-7.59327469591527</c:v>
                </c:pt>
                <c:pt idx="2579">
                  <c:v>-7.607710480674012</c:v>
                </c:pt>
                <c:pt idx="2580">
                  <c:v>-7.622146265432756</c:v>
                </c:pt>
                <c:pt idx="2581">
                  <c:v>-7.6365820501915</c:v>
                </c:pt>
                <c:pt idx="2582">
                  <c:v>-7.651017834950244</c:v>
                </c:pt>
                <c:pt idx="2583">
                  <c:v>-7.665453619708987</c:v>
                </c:pt>
                <c:pt idx="2584">
                  <c:v>-7.679889404467732</c:v>
                </c:pt>
                <c:pt idx="2585">
                  <c:v>-7.694325189226475</c:v>
                </c:pt>
                <c:pt idx="2586">
                  <c:v>-7.70876097398522</c:v>
                </c:pt>
                <c:pt idx="2587">
                  <c:v>-7.723196758743964</c:v>
                </c:pt>
                <c:pt idx="2588">
                  <c:v>-7.737632543502708</c:v>
                </c:pt>
                <c:pt idx="2589">
                  <c:v>-7.752068328261451</c:v>
                </c:pt>
                <c:pt idx="2590">
                  <c:v>-7.766504113020196</c:v>
                </c:pt>
                <c:pt idx="2591">
                  <c:v>-7.780939897778939</c:v>
                </c:pt>
                <c:pt idx="2592">
                  <c:v>-7.795375682537684</c:v>
                </c:pt>
                <c:pt idx="2593">
                  <c:v>-7.809811467296427</c:v>
                </c:pt>
                <c:pt idx="2594">
                  <c:v>-7.824247252055171</c:v>
                </c:pt>
                <c:pt idx="2595">
                  <c:v>-7.838683036813916</c:v>
                </c:pt>
                <c:pt idx="2596">
                  <c:v>-7.853118821572659</c:v>
                </c:pt>
                <c:pt idx="2597">
                  <c:v>-7.867554606331401</c:v>
                </c:pt>
                <c:pt idx="2598">
                  <c:v>-7.881990391090148</c:v>
                </c:pt>
                <c:pt idx="2599">
                  <c:v>-7.896426175848892</c:v>
                </c:pt>
                <c:pt idx="2600">
                  <c:v>-7.910861960607636</c:v>
                </c:pt>
                <c:pt idx="2601">
                  <c:v>-7.92529774536638</c:v>
                </c:pt>
                <c:pt idx="2602">
                  <c:v>-7.939733530125124</c:v>
                </c:pt>
                <c:pt idx="2603">
                  <c:v>-7.95416931488387</c:v>
                </c:pt>
                <c:pt idx="2604">
                  <c:v>-7.968605099642612</c:v>
                </c:pt>
                <c:pt idx="2605">
                  <c:v>-7.983040884401357</c:v>
                </c:pt>
                <c:pt idx="2606">
                  <c:v>-7.997476669160099</c:v>
                </c:pt>
                <c:pt idx="2607">
                  <c:v>-8.011912453918843</c:v>
                </c:pt>
                <c:pt idx="2608">
                  <c:v>-8.026348238677588</c:v>
                </c:pt>
                <c:pt idx="2609">
                  <c:v>-8.040784023436332</c:v>
                </c:pt>
                <c:pt idx="2610">
                  <c:v>-8.055219808195076</c:v>
                </c:pt>
                <c:pt idx="2611">
                  <c:v>-8.06965559295382</c:v>
                </c:pt>
                <c:pt idx="2612">
                  <c:v>-8.084091377712562</c:v>
                </c:pt>
                <c:pt idx="2613">
                  <c:v>-8.098527162471306</c:v>
                </c:pt>
                <c:pt idx="2614">
                  <c:v>-8.11296294723005</c:v>
                </c:pt>
                <c:pt idx="2615">
                  <c:v>-8.127398731988794</c:v>
                </c:pt>
                <c:pt idx="2616">
                  <c:v>-8.14183451674754</c:v>
                </c:pt>
                <c:pt idx="2617">
                  <c:v>-8.156270301506284</c:v>
                </c:pt>
                <c:pt idx="2618">
                  <c:v>-8.17070608626503</c:v>
                </c:pt>
                <c:pt idx="2619">
                  <c:v>-8.185141871023771</c:v>
                </c:pt>
                <c:pt idx="2620">
                  <c:v>-8.199577655782515</c:v>
                </c:pt>
                <c:pt idx="2621">
                  <c:v>-8.214013440541258</c:v>
                </c:pt>
                <c:pt idx="2622">
                  <c:v>-8.228449225300005</c:v>
                </c:pt>
                <c:pt idx="2623">
                  <c:v>-8.24288501005875</c:v>
                </c:pt>
                <c:pt idx="2624">
                  <c:v>-8.25732079481749</c:v>
                </c:pt>
                <c:pt idx="2625">
                  <c:v>-8.271756579576237</c:v>
                </c:pt>
                <c:pt idx="2626">
                  <c:v>-8.286192364334978</c:v>
                </c:pt>
                <c:pt idx="2627">
                  <c:v>-8.300628149093722</c:v>
                </c:pt>
                <c:pt idx="2628">
                  <c:v>-8.315063933852467</c:v>
                </c:pt>
                <c:pt idx="2629">
                  <c:v>-8.329499718611215</c:v>
                </c:pt>
                <c:pt idx="2630">
                  <c:v>-8.343935503369957</c:v>
                </c:pt>
                <c:pt idx="2631">
                  <c:v>-8.3583712881287</c:v>
                </c:pt>
                <c:pt idx="2632">
                  <c:v>-8.372807072887447</c:v>
                </c:pt>
                <c:pt idx="2633">
                  <c:v>-8.38724285764619</c:v>
                </c:pt>
                <c:pt idx="2634">
                  <c:v>-8.401678642404931</c:v>
                </c:pt>
                <c:pt idx="2635">
                  <c:v>-8.416114427163675</c:v>
                </c:pt>
                <c:pt idx="2636">
                  <c:v>-8.43055021192242</c:v>
                </c:pt>
                <c:pt idx="2637">
                  <c:v>-8.444985996681163</c:v>
                </c:pt>
                <c:pt idx="2638">
                  <c:v>-8.459421781439907</c:v>
                </c:pt>
                <c:pt idx="2639">
                  <c:v>-8.473857566198653</c:v>
                </c:pt>
                <c:pt idx="2640">
                  <c:v>-8.488293350957395</c:v>
                </c:pt>
                <c:pt idx="2641">
                  <c:v>-8.50272913571614</c:v>
                </c:pt>
                <c:pt idx="2642">
                  <c:v>-8.517164920474881</c:v>
                </c:pt>
                <c:pt idx="2643">
                  <c:v>-8.531600705233625</c:v>
                </c:pt>
                <c:pt idx="2644">
                  <c:v>-8.546036489992371</c:v>
                </c:pt>
                <c:pt idx="2645">
                  <c:v>-8.560472274751116</c:v>
                </c:pt>
                <c:pt idx="2646">
                  <c:v>-8.57490805950986</c:v>
                </c:pt>
                <c:pt idx="2647">
                  <c:v>-8.589343844268604</c:v>
                </c:pt>
                <c:pt idx="2648">
                  <c:v>-8.603779629027348</c:v>
                </c:pt>
                <c:pt idx="2649">
                  <c:v>-8.618215413786091</c:v>
                </c:pt>
                <c:pt idx="2650">
                  <c:v>-8.632651198544835</c:v>
                </c:pt>
                <c:pt idx="2651">
                  <c:v>-8.647086983303577</c:v>
                </c:pt>
                <c:pt idx="2652">
                  <c:v>-8.661522768062321</c:v>
                </c:pt>
                <c:pt idx="2653">
                  <c:v>-8.675958552821066</c:v>
                </c:pt>
                <c:pt idx="2654">
                  <c:v>-8.69039433757981</c:v>
                </c:pt>
                <c:pt idx="2655">
                  <c:v>-8.704830122338551</c:v>
                </c:pt>
                <c:pt idx="2656">
                  <c:v>-8.719265907097298</c:v>
                </c:pt>
                <c:pt idx="2657">
                  <c:v>-8.733701691856041</c:v>
                </c:pt>
                <c:pt idx="2658">
                  <c:v>-8.748137476614783</c:v>
                </c:pt>
                <c:pt idx="2659">
                  <c:v>-8.762573261373529</c:v>
                </c:pt>
                <c:pt idx="2660">
                  <c:v>-8.777009046132273</c:v>
                </c:pt>
                <c:pt idx="2661">
                  <c:v>-8.79144483089102</c:v>
                </c:pt>
                <c:pt idx="2662">
                  <c:v>-8.805880615649765</c:v>
                </c:pt>
                <c:pt idx="2663">
                  <c:v>-8.820316400408505</c:v>
                </c:pt>
                <c:pt idx="2664">
                  <c:v>-8.83475218516725</c:v>
                </c:pt>
                <c:pt idx="2665">
                  <c:v>-8.849187969925996</c:v>
                </c:pt>
                <c:pt idx="2666">
                  <c:v>-8.86362375468474</c:v>
                </c:pt>
                <c:pt idx="2667">
                  <c:v>-8.878059539443483</c:v>
                </c:pt>
                <c:pt idx="2668">
                  <c:v>-8.892495324202227</c:v>
                </c:pt>
                <c:pt idx="2669">
                  <c:v>-8.90693110896097</c:v>
                </c:pt>
                <c:pt idx="2670">
                  <c:v>-8.921366893719714</c:v>
                </c:pt>
                <c:pt idx="2671">
                  <c:v>-8.93580267847846</c:v>
                </c:pt>
                <c:pt idx="2672">
                  <c:v>-8.950238463237202</c:v>
                </c:pt>
                <c:pt idx="2673">
                  <c:v>-8.964674247995947</c:v>
                </c:pt>
                <c:pt idx="2674">
                  <c:v>-8.97911003275469</c:v>
                </c:pt>
                <c:pt idx="2675">
                  <c:v>-8.993545817513435</c:v>
                </c:pt>
                <c:pt idx="2676">
                  <c:v>-9.007981602272176</c:v>
                </c:pt>
                <c:pt idx="2677">
                  <c:v>-9.022417387030923</c:v>
                </c:pt>
                <c:pt idx="2678">
                  <c:v>-9.036853171789667</c:v>
                </c:pt>
                <c:pt idx="2679">
                  <c:v>-9.05128895654841</c:v>
                </c:pt>
                <c:pt idx="2680">
                  <c:v>-9.065724741307153</c:v>
                </c:pt>
                <c:pt idx="2681">
                  <c:v>-9.080160526065897</c:v>
                </c:pt>
                <c:pt idx="2682">
                  <c:v>-9.094596310824645</c:v>
                </c:pt>
                <c:pt idx="2683">
                  <c:v>-9.109032095583387</c:v>
                </c:pt>
                <c:pt idx="2684">
                  <c:v>-9.123467880342128</c:v>
                </c:pt>
                <c:pt idx="2685">
                  <c:v>-9.13790366510087</c:v>
                </c:pt>
                <c:pt idx="2686">
                  <c:v>-9.15233944985962</c:v>
                </c:pt>
                <c:pt idx="2687">
                  <c:v>-9.166775234618363</c:v>
                </c:pt>
                <c:pt idx="2688">
                  <c:v>-9.181211019377104</c:v>
                </c:pt>
                <c:pt idx="2689">
                  <c:v>-9.19564680413585</c:v>
                </c:pt>
                <c:pt idx="2690">
                  <c:v>-9.210082588894593</c:v>
                </c:pt>
                <c:pt idx="2691">
                  <c:v>-9.224518373653336</c:v>
                </c:pt>
                <c:pt idx="2692">
                  <c:v>-9.23895415841208</c:v>
                </c:pt>
                <c:pt idx="2693">
                  <c:v>-9.253389943170824</c:v>
                </c:pt>
                <c:pt idx="2694">
                  <c:v>-9.267825727929567</c:v>
                </c:pt>
                <c:pt idx="2695">
                  <c:v>-9.282261512688314</c:v>
                </c:pt>
                <c:pt idx="2696">
                  <c:v>-9.296697297447058</c:v>
                </c:pt>
                <c:pt idx="2697">
                  <c:v>-9.311133082205801</c:v>
                </c:pt>
                <c:pt idx="2698">
                  <c:v>-9.325568866964546</c:v>
                </c:pt>
                <c:pt idx="2699">
                  <c:v>-9.34000465172329</c:v>
                </c:pt>
                <c:pt idx="2700">
                  <c:v>-9.354440436482036</c:v>
                </c:pt>
                <c:pt idx="2701">
                  <c:v>-9.368876221240777</c:v>
                </c:pt>
                <c:pt idx="2702">
                  <c:v>-9.383312005999521</c:v>
                </c:pt>
                <c:pt idx="2703">
                  <c:v>-9.397747790758266</c:v>
                </c:pt>
                <c:pt idx="2704">
                  <c:v>-9.41218357551701</c:v>
                </c:pt>
                <c:pt idx="2705">
                  <c:v>-9.426619360275753</c:v>
                </c:pt>
                <c:pt idx="2706">
                  <c:v>-9.441055145034493</c:v>
                </c:pt>
                <c:pt idx="2707">
                  <c:v>-9.45549092979324</c:v>
                </c:pt>
                <c:pt idx="2708">
                  <c:v>-9.469926714551984</c:v>
                </c:pt>
                <c:pt idx="2709">
                  <c:v>-9.484362499310727</c:v>
                </c:pt>
                <c:pt idx="2710">
                  <c:v>-9.498798284069471</c:v>
                </c:pt>
                <c:pt idx="2711">
                  <c:v>-9.513234068828218</c:v>
                </c:pt>
                <c:pt idx="2712">
                  <c:v>-9.52766985358696</c:v>
                </c:pt>
                <c:pt idx="2713">
                  <c:v>-9.542105638345704</c:v>
                </c:pt>
                <c:pt idx="2714">
                  <c:v>-9.55654142310445</c:v>
                </c:pt>
                <c:pt idx="2715">
                  <c:v>-9.570977207863192</c:v>
                </c:pt>
                <c:pt idx="2716">
                  <c:v>-9.585412992621938</c:v>
                </c:pt>
                <c:pt idx="2717">
                  <c:v>-9.59984877738068</c:v>
                </c:pt>
                <c:pt idx="2718">
                  <c:v>-9.614284562139423</c:v>
                </c:pt>
                <c:pt idx="2719">
                  <c:v>-9.628720346898166</c:v>
                </c:pt>
                <c:pt idx="2720">
                  <c:v>-9.643156131656912</c:v>
                </c:pt>
                <c:pt idx="2721">
                  <c:v>-9.657591916415656</c:v>
                </c:pt>
                <c:pt idx="2722">
                  <c:v>-9.672027701174398</c:v>
                </c:pt>
                <c:pt idx="2723">
                  <c:v>-9.686463485933142</c:v>
                </c:pt>
                <c:pt idx="2724">
                  <c:v>-9.700899270691888</c:v>
                </c:pt>
                <c:pt idx="2725">
                  <c:v>-9.715335055450632</c:v>
                </c:pt>
                <c:pt idx="2726">
                  <c:v>-9.729770840209374</c:v>
                </c:pt>
                <c:pt idx="2727">
                  <c:v>-9.744206624968118</c:v>
                </c:pt>
                <c:pt idx="2728">
                  <c:v>-9.758642409726863</c:v>
                </c:pt>
                <c:pt idx="2729">
                  <c:v>-9.773078194485608</c:v>
                </c:pt>
                <c:pt idx="2730">
                  <c:v>-9.787513979244351</c:v>
                </c:pt>
                <c:pt idx="2731">
                  <c:v>-9.801949764003097</c:v>
                </c:pt>
                <c:pt idx="2732">
                  <c:v>-9.81638554876184</c:v>
                </c:pt>
                <c:pt idx="2733">
                  <c:v>-9.830821333520582</c:v>
                </c:pt>
                <c:pt idx="2734">
                  <c:v>-9.845257118279327</c:v>
                </c:pt>
                <c:pt idx="2735">
                  <c:v>-9.859692903038073</c:v>
                </c:pt>
                <c:pt idx="2736">
                  <c:v>-9.874128687796814</c:v>
                </c:pt>
                <c:pt idx="2737">
                  <c:v>-9.888564472555558</c:v>
                </c:pt>
                <c:pt idx="2738">
                  <c:v>-9.903000257314305</c:v>
                </c:pt>
                <c:pt idx="2739">
                  <c:v>-9.91743604207305</c:v>
                </c:pt>
                <c:pt idx="2740">
                  <c:v>-9.93187182683179</c:v>
                </c:pt>
                <c:pt idx="2741">
                  <c:v>-9.946307611590534</c:v>
                </c:pt>
                <c:pt idx="2742">
                  <c:v>-9.96074339634928</c:v>
                </c:pt>
                <c:pt idx="2743">
                  <c:v>-9.975179181108023</c:v>
                </c:pt>
                <c:pt idx="2744">
                  <c:v>-9.98961496586677</c:v>
                </c:pt>
                <c:pt idx="2745">
                  <c:v>-10.00405075062551</c:v>
                </c:pt>
                <c:pt idx="2746">
                  <c:v>-10.01848653538426</c:v>
                </c:pt>
                <c:pt idx="2747">
                  <c:v>-10.032922320143</c:v>
                </c:pt>
                <c:pt idx="2748">
                  <c:v>-10.04735810490174</c:v>
                </c:pt>
                <c:pt idx="2749">
                  <c:v>-10.06179388966049</c:v>
                </c:pt>
                <c:pt idx="2750">
                  <c:v>-10.07622967441923</c:v>
                </c:pt>
                <c:pt idx="2751">
                  <c:v>-10.09066545917798</c:v>
                </c:pt>
                <c:pt idx="2752">
                  <c:v>-10.10510124393672</c:v>
                </c:pt>
                <c:pt idx="2753">
                  <c:v>-10.11953702869546</c:v>
                </c:pt>
                <c:pt idx="2754">
                  <c:v>-10.13397281345421</c:v>
                </c:pt>
                <c:pt idx="2755">
                  <c:v>-10.14840859821295</c:v>
                </c:pt>
                <c:pt idx="2756">
                  <c:v>-10.1628443829717</c:v>
                </c:pt>
                <c:pt idx="2757">
                  <c:v>-10.17728016773044</c:v>
                </c:pt>
                <c:pt idx="2758">
                  <c:v>-10.19171595248918</c:v>
                </c:pt>
                <c:pt idx="2759">
                  <c:v>-10.20615173724793</c:v>
                </c:pt>
                <c:pt idx="2760">
                  <c:v>-10.22058752200667</c:v>
                </c:pt>
                <c:pt idx="2761">
                  <c:v>-10.23502330676541</c:v>
                </c:pt>
                <c:pt idx="2762">
                  <c:v>-10.24945909152416</c:v>
                </c:pt>
                <c:pt idx="2763">
                  <c:v>-10.26389487628291</c:v>
                </c:pt>
                <c:pt idx="2764">
                  <c:v>-10.27833066104165</c:v>
                </c:pt>
                <c:pt idx="2765">
                  <c:v>-10.29276644580039</c:v>
                </c:pt>
                <c:pt idx="2766">
                  <c:v>-10.30720223055914</c:v>
                </c:pt>
                <c:pt idx="2767">
                  <c:v>-10.32163801531788</c:v>
                </c:pt>
                <c:pt idx="2768">
                  <c:v>-10.33607380007662</c:v>
                </c:pt>
                <c:pt idx="2769">
                  <c:v>-10.35050958483537</c:v>
                </c:pt>
                <c:pt idx="2770">
                  <c:v>-10.36494536959411</c:v>
                </c:pt>
                <c:pt idx="2771">
                  <c:v>-10.37938115435285</c:v>
                </c:pt>
                <c:pt idx="2772">
                  <c:v>-10.3938169391116</c:v>
                </c:pt>
                <c:pt idx="2773">
                  <c:v>-10.40825272387034</c:v>
                </c:pt>
                <c:pt idx="2774">
                  <c:v>-10.42268850862909</c:v>
                </c:pt>
                <c:pt idx="2775">
                  <c:v>-10.43712429338783</c:v>
                </c:pt>
                <c:pt idx="2776">
                  <c:v>-10.45156007814657</c:v>
                </c:pt>
                <c:pt idx="2777">
                  <c:v>-10.46599586290532</c:v>
                </c:pt>
                <c:pt idx="2778">
                  <c:v>-10.48043164766406</c:v>
                </c:pt>
                <c:pt idx="2779">
                  <c:v>-10.4948674324228</c:v>
                </c:pt>
                <c:pt idx="2780">
                  <c:v>-10.50930321718155</c:v>
                </c:pt>
                <c:pt idx="2781">
                  <c:v>-10.5237390019403</c:v>
                </c:pt>
                <c:pt idx="2782">
                  <c:v>-10.53817478669904</c:v>
                </c:pt>
                <c:pt idx="2783">
                  <c:v>-10.55261057145778</c:v>
                </c:pt>
                <c:pt idx="2784">
                  <c:v>-10.56704635621653</c:v>
                </c:pt>
                <c:pt idx="2785">
                  <c:v>-10.58148214097527</c:v>
                </c:pt>
                <c:pt idx="2786">
                  <c:v>-10.59591792573401</c:v>
                </c:pt>
                <c:pt idx="2787">
                  <c:v>-10.61035371049276</c:v>
                </c:pt>
                <c:pt idx="2788">
                  <c:v>-10.6247894952515</c:v>
                </c:pt>
                <c:pt idx="2789">
                  <c:v>-10.63922528001024</c:v>
                </c:pt>
                <c:pt idx="2790">
                  <c:v>-10.653661064769</c:v>
                </c:pt>
                <c:pt idx="2791">
                  <c:v>-10.66809684952774</c:v>
                </c:pt>
                <c:pt idx="2792">
                  <c:v>-10.68253263428648</c:v>
                </c:pt>
                <c:pt idx="2793">
                  <c:v>-10.69696841904522</c:v>
                </c:pt>
                <c:pt idx="2794">
                  <c:v>-10.71140420380397</c:v>
                </c:pt>
                <c:pt idx="2795">
                  <c:v>-10.72583998856271</c:v>
                </c:pt>
                <c:pt idx="2796">
                  <c:v>-10.74027577332145</c:v>
                </c:pt>
                <c:pt idx="2797">
                  <c:v>-10.7547115580802</c:v>
                </c:pt>
                <c:pt idx="2798">
                  <c:v>-10.76914734283894</c:v>
                </c:pt>
                <c:pt idx="2799">
                  <c:v>-10.78358312759769</c:v>
                </c:pt>
                <c:pt idx="2800">
                  <c:v>-10.79801891235643</c:v>
                </c:pt>
                <c:pt idx="2801">
                  <c:v>-10.81245469711518</c:v>
                </c:pt>
                <c:pt idx="2802">
                  <c:v>-10.82689048187392</c:v>
                </c:pt>
                <c:pt idx="2803">
                  <c:v>-10.84132626663266</c:v>
                </c:pt>
                <c:pt idx="2804">
                  <c:v>-10.85576205139141</c:v>
                </c:pt>
                <c:pt idx="2805">
                  <c:v>-10.87019783615015</c:v>
                </c:pt>
                <c:pt idx="2806">
                  <c:v>-10.88463362090889</c:v>
                </c:pt>
                <c:pt idx="2807">
                  <c:v>-10.89906940566764</c:v>
                </c:pt>
                <c:pt idx="2808">
                  <c:v>-10.91350519042638</c:v>
                </c:pt>
                <c:pt idx="2809">
                  <c:v>-10.92794097518513</c:v>
                </c:pt>
                <c:pt idx="2810">
                  <c:v>-10.94237675994387</c:v>
                </c:pt>
                <c:pt idx="2811">
                  <c:v>-10.95681254470262</c:v>
                </c:pt>
                <c:pt idx="2812">
                  <c:v>-10.97124832946136</c:v>
                </c:pt>
                <c:pt idx="2813">
                  <c:v>-10.9856841142201</c:v>
                </c:pt>
                <c:pt idx="2814">
                  <c:v>-11.00011989897885</c:v>
                </c:pt>
                <c:pt idx="2815">
                  <c:v>-11.01455568373759</c:v>
                </c:pt>
                <c:pt idx="2816">
                  <c:v>-11.02899146849633</c:v>
                </c:pt>
                <c:pt idx="2817">
                  <c:v>-11.04342725325508</c:v>
                </c:pt>
                <c:pt idx="2818">
                  <c:v>-11.05786303801382</c:v>
                </c:pt>
                <c:pt idx="2819">
                  <c:v>-11.07229882277256</c:v>
                </c:pt>
                <c:pt idx="2820">
                  <c:v>-11.08673460753131</c:v>
                </c:pt>
                <c:pt idx="2821">
                  <c:v>-11.10117039229005</c:v>
                </c:pt>
                <c:pt idx="2822">
                  <c:v>-11.1156061770488</c:v>
                </c:pt>
                <c:pt idx="2823">
                  <c:v>-11.13004196180754</c:v>
                </c:pt>
                <c:pt idx="2824">
                  <c:v>-11.14447774656628</c:v>
                </c:pt>
                <c:pt idx="2825">
                  <c:v>-11.15891353132503</c:v>
                </c:pt>
                <c:pt idx="2826">
                  <c:v>-11.17334931608377</c:v>
                </c:pt>
                <c:pt idx="2827">
                  <c:v>-11.18778510084251</c:v>
                </c:pt>
                <c:pt idx="2828">
                  <c:v>-11.20222088560126</c:v>
                </c:pt>
                <c:pt idx="2829">
                  <c:v>-11.21665667036</c:v>
                </c:pt>
                <c:pt idx="2830">
                  <c:v>-11.23109245511875</c:v>
                </c:pt>
                <c:pt idx="2831">
                  <c:v>-11.24552823987749</c:v>
                </c:pt>
                <c:pt idx="2832">
                  <c:v>-11.25996402463624</c:v>
                </c:pt>
                <c:pt idx="2833">
                  <c:v>-11.27439980939498</c:v>
                </c:pt>
                <c:pt idx="2834">
                  <c:v>-11.28883559415372</c:v>
                </c:pt>
                <c:pt idx="2835">
                  <c:v>-11.30327137891247</c:v>
                </c:pt>
                <c:pt idx="2836">
                  <c:v>-11.31770716367121</c:v>
                </c:pt>
                <c:pt idx="2837">
                  <c:v>-11.33214294842996</c:v>
                </c:pt>
                <c:pt idx="2838">
                  <c:v>-11.3465787331887</c:v>
                </c:pt>
                <c:pt idx="2839">
                  <c:v>-11.36101451794745</c:v>
                </c:pt>
                <c:pt idx="2840">
                  <c:v>-11.3754503027062</c:v>
                </c:pt>
                <c:pt idx="2841">
                  <c:v>-11.38988608746494</c:v>
                </c:pt>
                <c:pt idx="2842">
                  <c:v>-11.40432187222367</c:v>
                </c:pt>
                <c:pt idx="2843">
                  <c:v>-11.41875765698242</c:v>
                </c:pt>
                <c:pt idx="2844">
                  <c:v>-11.43319344174116</c:v>
                </c:pt>
                <c:pt idx="2845">
                  <c:v>-11.44762922649991</c:v>
                </c:pt>
                <c:pt idx="2846">
                  <c:v>-11.46206501125865</c:v>
                </c:pt>
                <c:pt idx="2847">
                  <c:v>-11.4765007960174</c:v>
                </c:pt>
                <c:pt idx="2848">
                  <c:v>-11.49093658077614</c:v>
                </c:pt>
                <c:pt idx="2849">
                  <c:v>-11.50537236553488</c:v>
                </c:pt>
                <c:pt idx="2850">
                  <c:v>-11.51980815029363</c:v>
                </c:pt>
                <c:pt idx="2851">
                  <c:v>-11.53424393505237</c:v>
                </c:pt>
                <c:pt idx="2852">
                  <c:v>-11.54867971981111</c:v>
                </c:pt>
                <c:pt idx="2853">
                  <c:v>-11.56311550456986</c:v>
                </c:pt>
                <c:pt idx="2854">
                  <c:v>-11.57755128932861</c:v>
                </c:pt>
                <c:pt idx="2855">
                  <c:v>-11.59198707408735</c:v>
                </c:pt>
                <c:pt idx="2856">
                  <c:v>-11.60642285884609</c:v>
                </c:pt>
                <c:pt idx="2857">
                  <c:v>-11.62085864360483</c:v>
                </c:pt>
                <c:pt idx="2858">
                  <c:v>-11.63529442836358</c:v>
                </c:pt>
                <c:pt idx="2859">
                  <c:v>-11.64973021312232</c:v>
                </c:pt>
                <c:pt idx="2860">
                  <c:v>-11.66416599788107</c:v>
                </c:pt>
                <c:pt idx="2861">
                  <c:v>-11.67860178263981</c:v>
                </c:pt>
                <c:pt idx="2862">
                  <c:v>-11.69303756739856</c:v>
                </c:pt>
                <c:pt idx="2863">
                  <c:v>-11.7074733521573</c:v>
                </c:pt>
                <c:pt idx="2864">
                  <c:v>-11.72190913691604</c:v>
                </c:pt>
                <c:pt idx="2865">
                  <c:v>-11.73634492167479</c:v>
                </c:pt>
                <c:pt idx="2866">
                  <c:v>-11.75078070643353</c:v>
                </c:pt>
                <c:pt idx="2867">
                  <c:v>-11.76521649119227</c:v>
                </c:pt>
                <c:pt idx="2868">
                  <c:v>-11.77965227595102</c:v>
                </c:pt>
                <c:pt idx="2869">
                  <c:v>-11.79408806070976</c:v>
                </c:pt>
                <c:pt idx="2870">
                  <c:v>-11.80852384546851</c:v>
                </c:pt>
                <c:pt idx="2871">
                  <c:v>-11.82295963022725</c:v>
                </c:pt>
                <c:pt idx="2872">
                  <c:v>-11.837395414986</c:v>
                </c:pt>
                <c:pt idx="2873">
                  <c:v>-11.85183119974474</c:v>
                </c:pt>
                <c:pt idx="2874">
                  <c:v>-11.86626698450348</c:v>
                </c:pt>
                <c:pt idx="2875">
                  <c:v>-11.88070276926223</c:v>
                </c:pt>
                <c:pt idx="2876">
                  <c:v>-11.89513855402097</c:v>
                </c:pt>
                <c:pt idx="2877">
                  <c:v>-11.90957433877972</c:v>
                </c:pt>
                <c:pt idx="2878">
                  <c:v>-11.92401012353846</c:v>
                </c:pt>
                <c:pt idx="2879">
                  <c:v>-11.9384459082972</c:v>
                </c:pt>
                <c:pt idx="2880">
                  <c:v>-11.95288169305595</c:v>
                </c:pt>
                <c:pt idx="2881">
                  <c:v>-11.9673174778147</c:v>
                </c:pt>
                <c:pt idx="2882">
                  <c:v>-11.98175326257343</c:v>
                </c:pt>
                <c:pt idx="2883">
                  <c:v>-11.99618904733218</c:v>
                </c:pt>
                <c:pt idx="2884">
                  <c:v>-12.01062483209092</c:v>
                </c:pt>
                <c:pt idx="2885">
                  <c:v>-12.02506061684967</c:v>
                </c:pt>
                <c:pt idx="2886">
                  <c:v>-12.03949640160841</c:v>
                </c:pt>
                <c:pt idx="2887">
                  <c:v>-12.05393218636715</c:v>
                </c:pt>
                <c:pt idx="2888">
                  <c:v>-12.0683679711259</c:v>
                </c:pt>
                <c:pt idx="2889">
                  <c:v>-12.08280375588464</c:v>
                </c:pt>
                <c:pt idx="2890">
                  <c:v>-12.09723954064339</c:v>
                </c:pt>
                <c:pt idx="2891">
                  <c:v>-12.11167532540213</c:v>
                </c:pt>
                <c:pt idx="2892">
                  <c:v>-12.12611111016087</c:v>
                </c:pt>
                <c:pt idx="2893">
                  <c:v>-12.14054689491962</c:v>
                </c:pt>
                <c:pt idx="2894">
                  <c:v>-12.15498267967836</c:v>
                </c:pt>
                <c:pt idx="2895">
                  <c:v>-12.1694184644371</c:v>
                </c:pt>
                <c:pt idx="2896">
                  <c:v>-12.18385424919585</c:v>
                </c:pt>
                <c:pt idx="2897">
                  <c:v>-12.19829003395459</c:v>
                </c:pt>
                <c:pt idx="2898">
                  <c:v>-12.21272581871334</c:v>
                </c:pt>
                <c:pt idx="2899">
                  <c:v>-12.22716160347208</c:v>
                </c:pt>
                <c:pt idx="2900">
                  <c:v>-12.24159738823082</c:v>
                </c:pt>
                <c:pt idx="2901">
                  <c:v>-12.25603317298957</c:v>
                </c:pt>
                <c:pt idx="2902">
                  <c:v>-12.27046895774832</c:v>
                </c:pt>
                <c:pt idx="2903">
                  <c:v>-12.28490474250706</c:v>
                </c:pt>
                <c:pt idx="2904">
                  <c:v>-12.2993405272658</c:v>
                </c:pt>
                <c:pt idx="2905">
                  <c:v>-12.31377631202455</c:v>
                </c:pt>
                <c:pt idx="2906">
                  <c:v>-12.3282120967833</c:v>
                </c:pt>
                <c:pt idx="2907">
                  <c:v>-12.34264788154204</c:v>
                </c:pt>
                <c:pt idx="2908">
                  <c:v>-12.35708366630078</c:v>
                </c:pt>
                <c:pt idx="2909">
                  <c:v>-12.37151945105952</c:v>
                </c:pt>
                <c:pt idx="2910">
                  <c:v>-12.38595523581827</c:v>
                </c:pt>
                <c:pt idx="2911">
                  <c:v>-12.40039102057701</c:v>
                </c:pt>
                <c:pt idx="2912">
                  <c:v>-12.41482680533575</c:v>
                </c:pt>
                <c:pt idx="2913">
                  <c:v>-12.4292625900945</c:v>
                </c:pt>
                <c:pt idx="2914">
                  <c:v>-12.44369837485324</c:v>
                </c:pt>
                <c:pt idx="2915">
                  <c:v>-12.45813415961199</c:v>
                </c:pt>
                <c:pt idx="2916">
                  <c:v>-12.47256994437073</c:v>
                </c:pt>
                <c:pt idx="2917">
                  <c:v>-12.48700572912947</c:v>
                </c:pt>
                <c:pt idx="2918">
                  <c:v>-12.50144151388822</c:v>
                </c:pt>
                <c:pt idx="2919">
                  <c:v>-12.51587729864696</c:v>
                </c:pt>
                <c:pt idx="2920">
                  <c:v>-12.5303130834057</c:v>
                </c:pt>
                <c:pt idx="2921">
                  <c:v>-12.54474886816445</c:v>
                </c:pt>
                <c:pt idx="2922">
                  <c:v>-12.5591846529232</c:v>
                </c:pt>
                <c:pt idx="2923">
                  <c:v>-12.57362043768194</c:v>
                </c:pt>
                <c:pt idx="2924">
                  <c:v>-12.58805622244068</c:v>
                </c:pt>
                <c:pt idx="2925">
                  <c:v>-12.60249200719943</c:v>
                </c:pt>
                <c:pt idx="2926">
                  <c:v>-12.61692779195817</c:v>
                </c:pt>
                <c:pt idx="2927">
                  <c:v>-12.63136357671691</c:v>
                </c:pt>
                <c:pt idx="2928">
                  <c:v>-12.64579936147566</c:v>
                </c:pt>
                <c:pt idx="2929">
                  <c:v>-12.6602351462344</c:v>
                </c:pt>
                <c:pt idx="2930">
                  <c:v>-12.67467093099314</c:v>
                </c:pt>
                <c:pt idx="2931">
                  <c:v>-12.68910671575189</c:v>
                </c:pt>
                <c:pt idx="2932">
                  <c:v>-12.70354250051063</c:v>
                </c:pt>
                <c:pt idx="2933">
                  <c:v>-12.71797828526937</c:v>
                </c:pt>
                <c:pt idx="2934">
                  <c:v>-12.73241407002812</c:v>
                </c:pt>
                <c:pt idx="2935">
                  <c:v>-12.74684985478686</c:v>
                </c:pt>
                <c:pt idx="2936">
                  <c:v>-12.76128563954561</c:v>
                </c:pt>
                <c:pt idx="2937">
                  <c:v>-12.77572142430435</c:v>
                </c:pt>
                <c:pt idx="2938">
                  <c:v>-12.7901572090631</c:v>
                </c:pt>
                <c:pt idx="2939">
                  <c:v>-12.80459299382184</c:v>
                </c:pt>
                <c:pt idx="2940">
                  <c:v>-12.81902877858058</c:v>
                </c:pt>
                <c:pt idx="2941">
                  <c:v>-12.83346456333933</c:v>
                </c:pt>
                <c:pt idx="2942">
                  <c:v>-12.84790034809807</c:v>
                </c:pt>
                <c:pt idx="2943">
                  <c:v>-12.86233613285682</c:v>
                </c:pt>
                <c:pt idx="2944">
                  <c:v>-12.87677191761556</c:v>
                </c:pt>
                <c:pt idx="2945">
                  <c:v>-12.8912077023743</c:v>
                </c:pt>
                <c:pt idx="2946">
                  <c:v>-12.90564348713305</c:v>
                </c:pt>
                <c:pt idx="2947">
                  <c:v>-12.92007927189179</c:v>
                </c:pt>
                <c:pt idx="2948">
                  <c:v>-12.93451505665053</c:v>
                </c:pt>
                <c:pt idx="2949">
                  <c:v>-12.94895084140928</c:v>
                </c:pt>
                <c:pt idx="2950">
                  <c:v>-12.96338662616803</c:v>
                </c:pt>
                <c:pt idx="2951">
                  <c:v>-12.97782241092677</c:v>
                </c:pt>
                <c:pt idx="2952">
                  <c:v>-12.99225819568551</c:v>
                </c:pt>
                <c:pt idx="2953">
                  <c:v>-13.00669398044426</c:v>
                </c:pt>
                <c:pt idx="2954">
                  <c:v>-13.021129765203</c:v>
                </c:pt>
                <c:pt idx="2955">
                  <c:v>-13.03556554996175</c:v>
                </c:pt>
                <c:pt idx="2956">
                  <c:v>-13.05000133472049</c:v>
                </c:pt>
                <c:pt idx="2957">
                  <c:v>-13.06443711947924</c:v>
                </c:pt>
                <c:pt idx="2958">
                  <c:v>-13.07887290423797</c:v>
                </c:pt>
                <c:pt idx="2959">
                  <c:v>-13.09330868899672</c:v>
                </c:pt>
                <c:pt idx="2960">
                  <c:v>-13.10774447375546</c:v>
                </c:pt>
                <c:pt idx="2961">
                  <c:v>-13.12218025851421</c:v>
                </c:pt>
                <c:pt idx="2962">
                  <c:v>-13.13661604327295</c:v>
                </c:pt>
                <c:pt idx="2963">
                  <c:v>-13.1510518280317</c:v>
                </c:pt>
                <c:pt idx="2964">
                  <c:v>-13.16548761279044</c:v>
                </c:pt>
                <c:pt idx="2965">
                  <c:v>-13.17992339754918</c:v>
                </c:pt>
                <c:pt idx="2966">
                  <c:v>-13.19435918230793</c:v>
                </c:pt>
                <c:pt idx="2967">
                  <c:v>-13.20879496706667</c:v>
                </c:pt>
                <c:pt idx="2968">
                  <c:v>-13.22323075182542</c:v>
                </c:pt>
                <c:pt idx="2969">
                  <c:v>-13.23766653658416</c:v>
                </c:pt>
                <c:pt idx="2970">
                  <c:v>-13.2521023213429</c:v>
                </c:pt>
                <c:pt idx="2971">
                  <c:v>-13.26653810610165</c:v>
                </c:pt>
                <c:pt idx="2972">
                  <c:v>-13.28097389086039</c:v>
                </c:pt>
                <c:pt idx="2973">
                  <c:v>-13.29540967561914</c:v>
                </c:pt>
                <c:pt idx="2974">
                  <c:v>-13.30984546037788</c:v>
                </c:pt>
                <c:pt idx="2975">
                  <c:v>-13.32428124513662</c:v>
                </c:pt>
                <c:pt idx="2976">
                  <c:v>-13.33871702989537</c:v>
                </c:pt>
                <c:pt idx="2977">
                  <c:v>-13.35315281465411</c:v>
                </c:pt>
                <c:pt idx="2978">
                  <c:v>-13.36758859941286</c:v>
                </c:pt>
                <c:pt idx="2979">
                  <c:v>-13.3820243841716</c:v>
                </c:pt>
                <c:pt idx="2980">
                  <c:v>-13.39646016893034</c:v>
                </c:pt>
                <c:pt idx="2981">
                  <c:v>-13.41089595368909</c:v>
                </c:pt>
                <c:pt idx="2982">
                  <c:v>-13.42533173844783</c:v>
                </c:pt>
                <c:pt idx="2983">
                  <c:v>-13.43976752320657</c:v>
                </c:pt>
                <c:pt idx="2984">
                  <c:v>-13.45420330796532</c:v>
                </c:pt>
                <c:pt idx="2985">
                  <c:v>-13.46863909272407</c:v>
                </c:pt>
                <c:pt idx="2986">
                  <c:v>-13.48307487748281</c:v>
                </c:pt>
                <c:pt idx="2987">
                  <c:v>-13.49751066224155</c:v>
                </c:pt>
                <c:pt idx="2988">
                  <c:v>-13.5119464470003</c:v>
                </c:pt>
                <c:pt idx="2989">
                  <c:v>-13.52638223175904</c:v>
                </c:pt>
                <c:pt idx="2990">
                  <c:v>-13.54081801651778</c:v>
                </c:pt>
                <c:pt idx="2991">
                  <c:v>-13.55525380127652</c:v>
                </c:pt>
                <c:pt idx="2992">
                  <c:v>-13.56968958603527</c:v>
                </c:pt>
                <c:pt idx="2993">
                  <c:v>-13.58412537079401</c:v>
                </c:pt>
                <c:pt idx="2994">
                  <c:v>-13.59856115555276</c:v>
                </c:pt>
                <c:pt idx="2995">
                  <c:v>-13.6129969403115</c:v>
                </c:pt>
                <c:pt idx="2996">
                  <c:v>-13.62743272507025</c:v>
                </c:pt>
                <c:pt idx="2997">
                  <c:v>-13.641868509829</c:v>
                </c:pt>
                <c:pt idx="2998">
                  <c:v>-13.65630429458774</c:v>
                </c:pt>
                <c:pt idx="2999">
                  <c:v>-13.67074007934648</c:v>
                </c:pt>
                <c:pt idx="3000">
                  <c:v>-13.68517586410522</c:v>
                </c:pt>
                <c:pt idx="3001">
                  <c:v>-13.69961164886397</c:v>
                </c:pt>
                <c:pt idx="3002">
                  <c:v>-13.71404743362271</c:v>
                </c:pt>
                <c:pt idx="3003">
                  <c:v>-13.72848321838145</c:v>
                </c:pt>
                <c:pt idx="3004">
                  <c:v>-13.7429190031402</c:v>
                </c:pt>
                <c:pt idx="3005">
                  <c:v>-13.7549403935834</c:v>
                </c:pt>
                <c:pt idx="3006">
                  <c:v>-13.76700193316981</c:v>
                </c:pt>
                <c:pt idx="3007">
                  <c:v>-13.7790846096658</c:v>
                </c:pt>
                <c:pt idx="3008">
                  <c:v>-13.79118841395274</c:v>
                </c:pt>
                <c:pt idx="3009">
                  <c:v>-13.80331333688691</c:v>
                </c:pt>
                <c:pt idx="3010">
                  <c:v>-13.81545936929944</c:v>
                </c:pt>
                <c:pt idx="3011">
                  <c:v>-13.82762650199632</c:v>
                </c:pt>
                <c:pt idx="3012">
                  <c:v>-13.83981472575848</c:v>
                </c:pt>
                <c:pt idx="3013">
                  <c:v>-13.85202403134172</c:v>
                </c:pt>
                <c:pt idx="3014">
                  <c:v>-13.86425440947674</c:v>
                </c:pt>
                <c:pt idx="3015">
                  <c:v>-13.87650585086921</c:v>
                </c:pt>
                <c:pt idx="3016">
                  <c:v>-13.8887783461997</c:v>
                </c:pt>
                <c:pt idx="3017">
                  <c:v>-13.90107188612375</c:v>
                </c:pt>
                <c:pt idx="3018">
                  <c:v>-13.91338646127184</c:v>
                </c:pt>
                <c:pt idx="3019">
                  <c:v>-13.92572206224944</c:v>
                </c:pt>
                <c:pt idx="3020">
                  <c:v>-13.93807867963698</c:v>
                </c:pt>
                <c:pt idx="3021">
                  <c:v>-13.95045630398991</c:v>
                </c:pt>
                <c:pt idx="3022">
                  <c:v>-13.96285492583865</c:v>
                </c:pt>
                <c:pt idx="3023">
                  <c:v>-13.97527453568866</c:v>
                </c:pt>
                <c:pt idx="3024">
                  <c:v>-13.9877151240204</c:v>
                </c:pt>
                <c:pt idx="3025">
                  <c:v>-14.00017668128942</c:v>
                </c:pt>
                <c:pt idx="3026">
                  <c:v>-14.01265919792625</c:v>
                </c:pt>
                <c:pt idx="3027">
                  <c:v>-14.02516266433653</c:v>
                </c:pt>
                <c:pt idx="3028">
                  <c:v>-14.03768707090095</c:v>
                </c:pt>
                <c:pt idx="3029">
                  <c:v>-14.0502324079753</c:v>
                </c:pt>
                <c:pt idx="3030">
                  <c:v>-14.06279866589044</c:v>
                </c:pt>
                <c:pt idx="3031">
                  <c:v>-14.07538583495235</c:v>
                </c:pt>
                <c:pt idx="3032">
                  <c:v>-14.08799390544214</c:v>
                </c:pt>
                <c:pt idx="3033">
                  <c:v>-14.10062286761602</c:v>
                </c:pt>
                <c:pt idx="3034">
                  <c:v>-14.11327271170537</c:v>
                </c:pt>
                <c:pt idx="3035">
                  <c:v>-14.1259434279167</c:v>
                </c:pt>
                <c:pt idx="3036">
                  <c:v>-14.1386350064317</c:v>
                </c:pt>
                <c:pt idx="3037">
                  <c:v>-14.15134743740722</c:v>
                </c:pt>
                <c:pt idx="3038">
                  <c:v>-14.16408071097532</c:v>
                </c:pt>
                <c:pt idx="3039">
                  <c:v>-14.17683481724323</c:v>
                </c:pt>
                <c:pt idx="3040">
                  <c:v>-14.18960974629342</c:v>
                </c:pt>
                <c:pt idx="3041">
                  <c:v>-14.20240548818355</c:v>
                </c:pt>
                <c:pt idx="3042">
                  <c:v>-14.21522203294656</c:v>
                </c:pt>
                <c:pt idx="3043">
                  <c:v>-14.22805937059059</c:v>
                </c:pt>
                <c:pt idx="3044">
                  <c:v>-14.24091749109907</c:v>
                </c:pt>
                <c:pt idx="3045">
                  <c:v>-14.25379638443068</c:v>
                </c:pt>
                <c:pt idx="3046">
                  <c:v>-14.2666960405194</c:v>
                </c:pt>
                <c:pt idx="3047">
                  <c:v>-14.27961644927448</c:v>
                </c:pt>
                <c:pt idx="3048">
                  <c:v>-14.2925576005805</c:v>
                </c:pt>
                <c:pt idx="3049">
                  <c:v>-14.30551948429736</c:v>
                </c:pt>
                <c:pt idx="3050">
                  <c:v>-14.31850209026026</c:v>
                </c:pt>
                <c:pt idx="3051">
                  <c:v>-14.33150540827977</c:v>
                </c:pt>
                <c:pt idx="3052">
                  <c:v>-14.34452942814182</c:v>
                </c:pt>
                <c:pt idx="3053">
                  <c:v>-14.35757413960767</c:v>
                </c:pt>
                <c:pt idx="3054">
                  <c:v>-14.370639532414</c:v>
                </c:pt>
                <c:pt idx="3055">
                  <c:v>-14.38372559627285</c:v>
                </c:pt>
                <c:pt idx="3056">
                  <c:v>-14.39683232087168</c:v>
                </c:pt>
                <c:pt idx="3057">
                  <c:v>-14.40995969587337</c:v>
                </c:pt>
                <c:pt idx="3058">
                  <c:v>-14.4231077109162</c:v>
                </c:pt>
                <c:pt idx="3059">
                  <c:v>-14.43627635561394</c:v>
                </c:pt>
                <c:pt idx="3060">
                  <c:v>-14.44946561955575</c:v>
                </c:pt>
                <c:pt idx="3061">
                  <c:v>-14.46267549230631</c:v>
                </c:pt>
                <c:pt idx="3062">
                  <c:v>-14.47590596340575</c:v>
                </c:pt>
                <c:pt idx="3063">
                  <c:v>-14.48915702236969</c:v>
                </c:pt>
                <c:pt idx="3064">
                  <c:v>-14.50242865868925</c:v>
                </c:pt>
                <c:pt idx="3065">
                  <c:v>-14.51572086183108</c:v>
                </c:pt>
                <c:pt idx="3066">
                  <c:v>-14.52903362123735</c:v>
                </c:pt>
                <c:pt idx="3067">
                  <c:v>-14.54236692632577</c:v>
                </c:pt>
                <c:pt idx="3068">
                  <c:v>-14.55572076648959</c:v>
                </c:pt>
                <c:pt idx="3069">
                  <c:v>-14.56909513109765</c:v>
                </c:pt>
                <c:pt idx="3070">
                  <c:v>-14.58249000949435</c:v>
                </c:pt>
                <c:pt idx="3071">
                  <c:v>-14.59590539099967</c:v>
                </c:pt>
                <c:pt idx="3072">
                  <c:v>-14.60934126490922</c:v>
                </c:pt>
                <c:pt idx="3073">
                  <c:v>-14.62279762049422</c:v>
                </c:pt>
                <c:pt idx="3074">
                  <c:v>-14.63627444700149</c:v>
                </c:pt>
                <c:pt idx="3075">
                  <c:v>-14.64977173365353</c:v>
                </c:pt>
                <c:pt idx="3076">
                  <c:v>-14.66328946964848</c:v>
                </c:pt>
                <c:pt idx="3077">
                  <c:v>-14.67682764416014</c:v>
                </c:pt>
                <c:pt idx="3078">
                  <c:v>-14.690386246338</c:v>
                </c:pt>
                <c:pt idx="3079">
                  <c:v>-14.70396526530721</c:v>
                </c:pt>
                <c:pt idx="3080">
                  <c:v>-14.71756469016868</c:v>
                </c:pt>
                <c:pt idx="3081">
                  <c:v>-14.731184509999</c:v>
                </c:pt>
                <c:pt idx="3082">
                  <c:v>-14.74482471385051</c:v>
                </c:pt>
                <c:pt idx="3083">
                  <c:v>-14.7584852907513</c:v>
                </c:pt>
                <c:pt idx="3084">
                  <c:v>-14.77216622970518</c:v>
                </c:pt>
                <c:pt idx="3085">
                  <c:v>-14.78586751969178</c:v>
                </c:pt>
                <c:pt idx="3086">
                  <c:v>-14.79958914966648</c:v>
                </c:pt>
                <c:pt idx="3087">
                  <c:v>-14.81333110856046</c:v>
                </c:pt>
                <c:pt idx="3088">
                  <c:v>-14.82709338528074</c:v>
                </c:pt>
                <c:pt idx="3089">
                  <c:v>-14.84087596871013</c:v>
                </c:pt>
                <c:pt idx="3090">
                  <c:v>-14.8546788477073</c:v>
                </c:pt>
                <c:pt idx="3091">
                  <c:v>-14.86850201110674</c:v>
                </c:pt>
                <c:pt idx="3092">
                  <c:v>-14.88234544771884</c:v>
                </c:pt>
                <c:pt idx="3093">
                  <c:v>-14.89620914632984</c:v>
                </c:pt>
                <c:pt idx="3094">
                  <c:v>-14.91009309570189</c:v>
                </c:pt>
                <c:pt idx="3095">
                  <c:v>-14.92399728457302</c:v>
                </c:pt>
                <c:pt idx="3096">
                  <c:v>-14.93792170165719</c:v>
                </c:pt>
                <c:pt idx="3097">
                  <c:v>-14.95186633564431</c:v>
                </c:pt>
                <c:pt idx="3098">
                  <c:v>-14.9658311752002</c:v>
                </c:pt>
                <c:pt idx="3099">
                  <c:v>-14.97981620896664</c:v>
                </c:pt>
                <c:pt idx="3100">
                  <c:v>-14.9938214255614</c:v>
                </c:pt>
                <c:pt idx="3101">
                  <c:v>-15.00784681357823</c:v>
                </c:pt>
                <c:pt idx="3102">
                  <c:v>-15.02189236158687</c:v>
                </c:pt>
                <c:pt idx="3103">
                  <c:v>-15.03595805813308</c:v>
                </c:pt>
                <c:pt idx="3104">
                  <c:v>-15.05004389173863</c:v>
                </c:pt>
                <c:pt idx="3105">
                  <c:v>-15.06414985090135</c:v>
                </c:pt>
                <c:pt idx="3106">
                  <c:v>-15.07827592409509</c:v>
                </c:pt>
                <c:pt idx="3107">
                  <c:v>-15.09242209976981</c:v>
                </c:pt>
                <c:pt idx="3108">
                  <c:v>-15.10658836635152</c:v>
                </c:pt>
                <c:pt idx="3109">
                  <c:v>-15.12077471224232</c:v>
                </c:pt>
                <c:pt idx="3110">
                  <c:v>-15.13498112582045</c:v>
                </c:pt>
                <c:pt idx="3111">
                  <c:v>-15.14920759544022</c:v>
                </c:pt>
                <c:pt idx="3112">
                  <c:v>-15.16345410943213</c:v>
                </c:pt>
                <c:pt idx="3113">
                  <c:v>-15.17772065610279</c:v>
                </c:pt>
                <c:pt idx="3114">
                  <c:v>-15.19200722373498</c:v>
                </c:pt>
                <c:pt idx="3115">
                  <c:v>-15.20631380058768</c:v>
                </c:pt>
                <c:pt idx="3116">
                  <c:v>-15.22064037489603</c:v>
                </c:pt>
                <c:pt idx="3117">
                  <c:v>-15.23498693487139</c:v>
                </c:pt>
                <c:pt idx="3118">
                  <c:v>-15.24935346870135</c:v>
                </c:pt>
                <c:pt idx="3119">
                  <c:v>-15.2637399645497</c:v>
                </c:pt>
                <c:pt idx="3120">
                  <c:v>-15.27814641055651</c:v>
                </c:pt>
                <c:pt idx="3121">
                  <c:v>-15.29257279483809</c:v>
                </c:pt>
                <c:pt idx="3122">
                  <c:v>-15.30701910548705</c:v>
                </c:pt>
                <c:pt idx="3123">
                  <c:v>-15.32148533057225</c:v>
                </c:pt>
                <c:pt idx="3124">
                  <c:v>-15.33597145813888</c:v>
                </c:pt>
                <c:pt idx="3125">
                  <c:v>-15.35047747620847</c:v>
                </c:pt>
                <c:pt idx="3126">
                  <c:v>-15.36500337277882</c:v>
                </c:pt>
                <c:pt idx="3127">
                  <c:v>-15.37954913582414</c:v>
                </c:pt>
                <c:pt idx="3128">
                  <c:v>-15.39411475329495</c:v>
                </c:pt>
                <c:pt idx="3129">
                  <c:v>-15.40870021311819</c:v>
                </c:pt>
                <c:pt idx="3130">
                  <c:v>-15.42330550319716</c:v>
                </c:pt>
                <c:pt idx="3131">
                  <c:v>-15.43793061141156</c:v>
                </c:pt>
                <c:pt idx="3132">
                  <c:v>-15.45257552561754</c:v>
                </c:pt>
                <c:pt idx="3133">
                  <c:v>-15.46724023364764</c:v>
                </c:pt>
                <c:pt idx="3134">
                  <c:v>-15.48192472331088</c:v>
                </c:pt>
                <c:pt idx="3135">
                  <c:v>-15.49662898239273</c:v>
                </c:pt>
                <c:pt idx="3136">
                  <c:v>-15.51135299865514</c:v>
                </c:pt>
                <c:pt idx="3137">
                  <c:v>-15.52609675983655</c:v>
                </c:pt>
                <c:pt idx="3138">
                  <c:v>-15.54086025365189</c:v>
                </c:pt>
                <c:pt idx="3139">
                  <c:v>-15.55564346779263</c:v>
                </c:pt>
                <c:pt idx="3140">
                  <c:v>-15.57044638992677</c:v>
                </c:pt>
                <c:pt idx="3141">
                  <c:v>-15.58526900769885</c:v>
                </c:pt>
                <c:pt idx="3142">
                  <c:v>-15.60011130872998</c:v>
                </c:pt>
                <c:pt idx="3143">
                  <c:v>-15.61497328061786</c:v>
                </c:pt>
                <c:pt idx="3144">
                  <c:v>-15.62985491093676</c:v>
                </c:pt>
                <c:pt idx="3145">
                  <c:v>-15.64475618723758</c:v>
                </c:pt>
                <c:pt idx="3146">
                  <c:v>-15.65967709704783</c:v>
                </c:pt>
                <c:pt idx="3147">
                  <c:v>-15.67461762787166</c:v>
                </c:pt>
                <c:pt idx="3148">
                  <c:v>-15.68957776718987</c:v>
                </c:pt>
                <c:pt idx="3149">
                  <c:v>-15.70455750245995</c:v>
                </c:pt>
                <c:pt idx="3150">
                  <c:v>-15.71955682111603</c:v>
                </c:pt>
                <c:pt idx="3151">
                  <c:v>-15.73457571056898</c:v>
                </c:pt>
                <c:pt idx="3152">
                  <c:v>-15.74961415820636</c:v>
                </c:pt>
                <c:pt idx="3153">
                  <c:v>-15.76467215139245</c:v>
                </c:pt>
                <c:pt idx="3154">
                  <c:v>-15.77974967746831</c:v>
                </c:pt>
                <c:pt idx="3155">
                  <c:v>-15.7948467237517</c:v>
                </c:pt>
                <c:pt idx="3156">
                  <c:v>-15.80996327753722</c:v>
                </c:pt>
                <c:pt idx="3157">
                  <c:v>-15.82509932609619</c:v>
                </c:pt>
                <c:pt idx="3158">
                  <c:v>-15.84025485667678</c:v>
                </c:pt>
                <c:pt idx="3159">
                  <c:v>-15.85542985650397</c:v>
                </c:pt>
                <c:pt idx="3160">
                  <c:v>-15.87062431277955</c:v>
                </c:pt>
                <c:pt idx="3161">
                  <c:v>-15.8858382126822</c:v>
                </c:pt>
                <c:pt idx="3162">
                  <c:v>-15.90107154336741</c:v>
                </c:pt>
                <c:pt idx="3163">
                  <c:v>-15.9163242919676</c:v>
                </c:pt>
                <c:pt idx="3164">
                  <c:v>-15.93159644559205</c:v>
                </c:pt>
                <c:pt idx="3165">
                  <c:v>-15.94688799132697</c:v>
                </c:pt>
                <c:pt idx="3166">
                  <c:v>-15.9621989162355</c:v>
                </c:pt>
                <c:pt idx="3167">
                  <c:v>-15.97752920735767</c:v>
                </c:pt>
                <c:pt idx="3168">
                  <c:v>-15.99287885171054</c:v>
                </c:pt>
                <c:pt idx="3169">
                  <c:v>-16.00824783628809</c:v>
                </c:pt>
                <c:pt idx="3170">
                  <c:v>-16.0236361480613</c:v>
                </c:pt>
                <c:pt idx="3171">
                  <c:v>-16.03904377397817</c:v>
                </c:pt>
                <c:pt idx="3172">
                  <c:v>-16.05447070096369</c:v>
                </c:pt>
                <c:pt idx="3173">
                  <c:v>-16.06991691591989</c:v>
                </c:pt>
                <c:pt idx="3174">
                  <c:v>-16.08538240572586</c:v>
                </c:pt>
                <c:pt idx="3175">
                  <c:v>-16.10086715723777</c:v>
                </c:pt>
                <c:pt idx="3176">
                  <c:v>-16.11637115728882</c:v>
                </c:pt>
                <c:pt idx="3177">
                  <c:v>-16.13189439268935</c:v>
                </c:pt>
                <c:pt idx="3178">
                  <c:v>-16.14743685022679</c:v>
                </c:pt>
                <c:pt idx="3179">
                  <c:v>-16.16299851666572</c:v>
                </c:pt>
                <c:pt idx="3180">
                  <c:v>-16.17857937874782</c:v>
                </c:pt>
                <c:pt idx="3181">
                  <c:v>-16.19417942319199</c:v>
                </c:pt>
                <c:pt idx="3182">
                  <c:v>-16.20979863669425</c:v>
                </c:pt>
                <c:pt idx="3183">
                  <c:v>-16.22543700592782</c:v>
                </c:pt>
                <c:pt idx="3184">
                  <c:v>-16.24109451754318</c:v>
                </c:pt>
                <c:pt idx="3185">
                  <c:v>-16.25677115816795</c:v>
                </c:pt>
                <c:pt idx="3186">
                  <c:v>-16.27246691440705</c:v>
                </c:pt>
                <c:pt idx="3187">
                  <c:v>-16.28818177284263</c:v>
                </c:pt>
                <c:pt idx="3188">
                  <c:v>-16.30391572003411</c:v>
                </c:pt>
                <c:pt idx="3189">
                  <c:v>-16.3196687425182</c:v>
                </c:pt>
                <c:pt idx="3190">
                  <c:v>-16.3354408268089</c:v>
                </c:pt>
                <c:pt idx="3191">
                  <c:v>-16.35123195939756</c:v>
                </c:pt>
                <c:pt idx="3192">
                  <c:v>-16.36704212675282</c:v>
                </c:pt>
                <c:pt idx="3193">
                  <c:v>-16.38287131532071</c:v>
                </c:pt>
                <c:pt idx="3194">
                  <c:v>-16.3987195115246</c:v>
                </c:pt>
                <c:pt idx="3195">
                  <c:v>-16.41458670176527</c:v>
                </c:pt>
                <c:pt idx="3196">
                  <c:v>-16.43047287242086</c:v>
                </c:pt>
                <c:pt idx="3197">
                  <c:v>-16.44637800984697</c:v>
                </c:pt>
                <c:pt idx="3198">
                  <c:v>-16.46230210037658</c:v>
                </c:pt>
                <c:pt idx="3199">
                  <c:v>-16.47824513032016</c:v>
                </c:pt>
                <c:pt idx="3200">
                  <c:v>-16.49420708596563</c:v>
                </c:pt>
                <c:pt idx="3201">
                  <c:v>-16.51018795357839</c:v>
                </c:pt>
                <c:pt idx="3202">
                  <c:v>-16.52618771940133</c:v>
                </c:pt>
                <c:pt idx="3203">
                  <c:v>-16.54220636965487</c:v>
                </c:pt>
                <c:pt idx="3204">
                  <c:v>-16.55824389053692</c:v>
                </c:pt>
                <c:pt idx="3205">
                  <c:v>-16.57430026822299</c:v>
                </c:pt>
                <c:pt idx="3206">
                  <c:v>-16.59037548886612</c:v>
                </c:pt>
                <c:pt idx="3207">
                  <c:v>-16.60646953859692</c:v>
                </c:pt>
                <c:pt idx="3208">
                  <c:v>-16.62258240352362</c:v>
                </c:pt>
                <c:pt idx="3209">
                  <c:v>-16.63871406973205</c:v>
                </c:pt>
                <c:pt idx="3210">
                  <c:v>-16.65486452328567</c:v>
                </c:pt>
                <c:pt idx="3211">
                  <c:v>-16.67103375022558</c:v>
                </c:pt>
                <c:pt idx="3212">
                  <c:v>-16.68722173657054</c:v>
                </c:pt>
                <c:pt idx="3213">
                  <c:v>-16.703428468317</c:v>
                </c:pt>
                <c:pt idx="3214">
                  <c:v>-16.71965393143909</c:v>
                </c:pt>
                <c:pt idx="3215">
                  <c:v>-16.73589811188866</c:v>
                </c:pt>
                <c:pt idx="3216">
                  <c:v>-16.75216099559529</c:v>
                </c:pt>
                <c:pt idx="3217">
                  <c:v>-16.76844256846629</c:v>
                </c:pt>
                <c:pt idx="3218">
                  <c:v>-16.78474281638677</c:v>
                </c:pt>
                <c:pt idx="3219">
                  <c:v>-16.80106172521958</c:v>
                </c:pt>
                <c:pt idx="3220">
                  <c:v>-16.81739928080534</c:v>
                </c:pt>
                <c:pt idx="3221">
                  <c:v>-16.83375546896258</c:v>
                </c:pt>
                <c:pt idx="3222">
                  <c:v>-16.85013027548754</c:v>
                </c:pt>
                <c:pt idx="3223">
                  <c:v>-16.86652368615439</c:v>
                </c:pt>
                <c:pt idx="3224">
                  <c:v>-16.88293568671514</c:v>
                </c:pt>
                <c:pt idx="3225">
                  <c:v>-16.89936626289968</c:v>
                </c:pt>
                <c:pt idx="3226">
                  <c:v>-16.91581540041577</c:v>
                </c:pt>
                <c:pt idx="3227">
                  <c:v>-16.9322830849491</c:v>
                </c:pt>
                <c:pt idx="3228">
                  <c:v>-16.94876930216332</c:v>
                </c:pt>
                <c:pt idx="3229">
                  <c:v>-16.96527403770001</c:v>
                </c:pt>
                <c:pt idx="3230">
                  <c:v>-16.98179727717869</c:v>
                </c:pt>
                <c:pt idx="3231">
                  <c:v>-16.99833900619688</c:v>
                </c:pt>
                <c:pt idx="3232">
                  <c:v>-17.01489921033011</c:v>
                </c:pt>
                <c:pt idx="3233">
                  <c:v>-17.03147787513191</c:v>
                </c:pt>
                <c:pt idx="3234">
                  <c:v>-17.04807498613385</c:v>
                </c:pt>
                <c:pt idx="3235">
                  <c:v>-17.06469052884556</c:v>
                </c:pt>
                <c:pt idx="3236">
                  <c:v>-17.08132448875471</c:v>
                </c:pt>
                <c:pt idx="3237">
                  <c:v>-17.09797685132709</c:v>
                </c:pt>
                <c:pt idx="3238">
                  <c:v>-17.11464760200657</c:v>
                </c:pt>
                <c:pt idx="3239">
                  <c:v>-17.13133672621514</c:v>
                </c:pt>
                <c:pt idx="3240">
                  <c:v>-17.14804420935292</c:v>
                </c:pt>
                <c:pt idx="3241">
                  <c:v>-17.16477003679823</c:v>
                </c:pt>
                <c:pt idx="3242">
                  <c:v>-17.18151419390752</c:v>
                </c:pt>
                <c:pt idx="3243">
                  <c:v>-17.19827666601543</c:v>
                </c:pt>
                <c:pt idx="3244">
                  <c:v>-17.2150574384348</c:v>
                </c:pt>
                <c:pt idx="3245">
                  <c:v>-17.23185649645674</c:v>
                </c:pt>
                <c:pt idx="3246">
                  <c:v>-17.24867382535054</c:v>
                </c:pt>
                <c:pt idx="3247">
                  <c:v>-17.26550941036381</c:v>
                </c:pt>
                <c:pt idx="3248">
                  <c:v>-17.28236323672239</c:v>
                </c:pt>
                <c:pt idx="3249">
                  <c:v>-17.29923528963044</c:v>
                </c:pt>
                <c:pt idx="3250">
                  <c:v>-17.31612555427042</c:v>
                </c:pt>
                <c:pt idx="3251">
                  <c:v>-17.33303401580312</c:v>
                </c:pt>
                <c:pt idx="3252">
                  <c:v>-17.34996065936769</c:v>
                </c:pt>
                <c:pt idx="3253">
                  <c:v>-17.36690547008162</c:v>
                </c:pt>
                <c:pt idx="3254">
                  <c:v>-17.3838684330408</c:v>
                </c:pt>
                <c:pt idx="3255">
                  <c:v>-17.40084953331953</c:v>
                </c:pt>
                <c:pt idx="3256">
                  <c:v>-17.41784875597052</c:v>
                </c:pt>
                <c:pt idx="3257">
                  <c:v>-17.4348660860249</c:v>
                </c:pt>
                <c:pt idx="3258">
                  <c:v>-17.45190150849227</c:v>
                </c:pt>
                <c:pt idx="3259">
                  <c:v>-17.4689550083607</c:v>
                </c:pt>
                <c:pt idx="3260">
                  <c:v>-17.48602657059675</c:v>
                </c:pt>
                <c:pt idx="3261">
                  <c:v>-17.50311618014549</c:v>
                </c:pt>
                <c:pt idx="3262">
                  <c:v>-17.52022382193049</c:v>
                </c:pt>
                <c:pt idx="3263">
                  <c:v>-17.5373494808539</c:v>
                </c:pt>
                <c:pt idx="3264">
                  <c:v>-17.55449314179642</c:v>
                </c:pt>
                <c:pt idx="3265">
                  <c:v>-17.57165478961732</c:v>
                </c:pt>
                <c:pt idx="3266">
                  <c:v>-17.58883440915445</c:v>
                </c:pt>
                <c:pt idx="3267">
                  <c:v>-17.60603198522432</c:v>
                </c:pt>
                <c:pt idx="3268">
                  <c:v>-17.62324750262204</c:v>
                </c:pt>
                <c:pt idx="3269">
                  <c:v>-17.64048094612139</c:v>
                </c:pt>
                <c:pt idx="3270">
                  <c:v>-17.65773230047481</c:v>
                </c:pt>
                <c:pt idx="3271">
                  <c:v>-17.67500155041342</c:v>
                </c:pt>
                <c:pt idx="3272">
                  <c:v>-17.69228868064706</c:v>
                </c:pt>
                <c:pt idx="3273">
                  <c:v>-17.70959367586428</c:v>
                </c:pt>
                <c:pt idx="3274">
                  <c:v>-17.72691652073238</c:v>
                </c:pt>
                <c:pt idx="3275">
                  <c:v>-17.74425719989745</c:v>
                </c:pt>
                <c:pt idx="3276">
                  <c:v>-17.76161569798429</c:v>
                </c:pt>
                <c:pt idx="3277">
                  <c:v>-17.77899199959656</c:v>
                </c:pt>
                <c:pt idx="3278">
                  <c:v>-17.7963860893167</c:v>
                </c:pt>
                <c:pt idx="3279">
                  <c:v>-17.81379795170601</c:v>
                </c:pt>
                <c:pt idx="3280">
                  <c:v>-17.83122757130462</c:v>
                </c:pt>
                <c:pt idx="3281">
                  <c:v>-17.84867493263153</c:v>
                </c:pt>
                <c:pt idx="3282">
                  <c:v>-17.86614002018465</c:v>
                </c:pt>
                <c:pt idx="3283">
                  <c:v>-17.88362281844078</c:v>
                </c:pt>
                <c:pt idx="3284">
                  <c:v>-17.90112331185566</c:v>
                </c:pt>
                <c:pt idx="3285">
                  <c:v>-17.91864148486395</c:v>
                </c:pt>
                <c:pt idx="3286">
                  <c:v>-17.9361773218793</c:v>
                </c:pt>
                <c:pt idx="3287">
                  <c:v>-17.95373080729431</c:v>
                </c:pt>
                <c:pt idx="3288">
                  <c:v>-17.97130192548063</c:v>
                </c:pt>
                <c:pt idx="3289">
                  <c:v>-17.98889066078887</c:v>
                </c:pt>
                <c:pt idx="3290">
                  <c:v>-18.00649699754872</c:v>
                </c:pt>
                <c:pt idx="3291">
                  <c:v>-18.0241209200689</c:v>
                </c:pt>
                <c:pt idx="3292">
                  <c:v>-18.04176241263722</c:v>
                </c:pt>
                <c:pt idx="3293">
                  <c:v>-18.05942145952059</c:v>
                </c:pt>
                <c:pt idx="3294">
                  <c:v>-18.07709804496499</c:v>
                </c:pt>
                <c:pt idx="3295">
                  <c:v>-18.09479215319559</c:v>
                </c:pt>
                <c:pt idx="3296">
                  <c:v>-18.11250376841668</c:v>
                </c:pt>
                <c:pt idx="3297">
                  <c:v>-18.1302328748117</c:v>
                </c:pt>
                <c:pt idx="3298">
                  <c:v>-18.14797945654331</c:v>
                </c:pt>
                <c:pt idx="3299">
                  <c:v>-18.16574349775334</c:v>
                </c:pt>
                <c:pt idx="3300">
                  <c:v>-18.1835249825629</c:v>
                </c:pt>
                <c:pt idx="3301">
                  <c:v>-18.20132389507229</c:v>
                </c:pt>
                <c:pt idx="3302">
                  <c:v>-18.21914021936109</c:v>
                </c:pt>
                <c:pt idx="3303">
                  <c:v>-18.23697393948819</c:v>
                </c:pt>
                <c:pt idx="3304">
                  <c:v>-18.25482503949172</c:v>
                </c:pt>
                <c:pt idx="3305">
                  <c:v>-18.27269350338916</c:v>
                </c:pt>
                <c:pt idx="3306">
                  <c:v>-18.29057931517737</c:v>
                </c:pt>
                <c:pt idx="3307">
                  <c:v>-18.30848245883251</c:v>
                </c:pt>
                <c:pt idx="3308">
                  <c:v>-18.32640291831014</c:v>
                </c:pt>
                <c:pt idx="3309">
                  <c:v>-18.3443406775452</c:v>
                </c:pt>
                <c:pt idx="3310">
                  <c:v>-18.36229572045208</c:v>
                </c:pt>
                <c:pt idx="3311">
                  <c:v>-18.38026803092455</c:v>
                </c:pt>
                <c:pt idx="3312">
                  <c:v>-18.39825759283589</c:v>
                </c:pt>
                <c:pt idx="3313">
                  <c:v>-18.41626439003883</c:v>
                </c:pt>
                <c:pt idx="3314">
                  <c:v>-18.43428840636556</c:v>
                </c:pt>
                <c:pt idx="3315">
                  <c:v>-18.45232962562783</c:v>
                </c:pt>
                <c:pt idx="3316">
                  <c:v>-18.47038803161691</c:v>
                </c:pt>
                <c:pt idx="3317">
                  <c:v>-18.48846360810358</c:v>
                </c:pt>
                <c:pt idx="3318">
                  <c:v>-18.50655633883823</c:v>
                </c:pt>
                <c:pt idx="3319">
                  <c:v>-18.52466620755083</c:v>
                </c:pt>
                <c:pt idx="3320">
                  <c:v>-18.54279319795094</c:v>
                </c:pt>
                <c:pt idx="3321">
                  <c:v>-18.56093729372776</c:v>
                </c:pt>
                <c:pt idx="3322">
                  <c:v>-18.57909847855016</c:v>
                </c:pt>
                <c:pt idx="3323">
                  <c:v>-18.59727673606662</c:v>
                </c:pt>
                <c:pt idx="3324">
                  <c:v>-18.61547204990534</c:v>
                </c:pt>
                <c:pt idx="3325">
                  <c:v>-18.63368440367424</c:v>
                </c:pt>
                <c:pt idx="3326">
                  <c:v>-18.65191378096092</c:v>
                </c:pt>
                <c:pt idx="3327">
                  <c:v>-18.67016016533277</c:v>
                </c:pt>
                <c:pt idx="3328">
                  <c:v>-18.68842354033689</c:v>
                </c:pt>
                <c:pt idx="3329">
                  <c:v>-18.70670388950023</c:v>
                </c:pt>
                <c:pt idx="3330">
                  <c:v>-18.72500119632948</c:v>
                </c:pt>
                <c:pt idx="3331">
                  <c:v>-18.74331544431119</c:v>
                </c:pt>
                <c:pt idx="3332">
                  <c:v>-18.76164661691172</c:v>
                </c:pt>
                <c:pt idx="3333">
                  <c:v>-18.77999469757733</c:v>
                </c:pt>
                <c:pt idx="3334">
                  <c:v>-18.79835966973414</c:v>
                </c:pt>
                <c:pt idx="3335">
                  <c:v>-18.81674151678816</c:v>
                </c:pt>
                <c:pt idx="3336">
                  <c:v>-18.83514022212534</c:v>
                </c:pt>
                <c:pt idx="3337">
                  <c:v>-18.85355576911157</c:v>
                </c:pt>
                <c:pt idx="3338">
                  <c:v>-18.87198814109267</c:v>
                </c:pt>
                <c:pt idx="3339">
                  <c:v>-18.89043732139447</c:v>
                </c:pt>
                <c:pt idx="3340">
                  <c:v>-18.90890329332279</c:v>
                </c:pt>
                <c:pt idx="3341">
                  <c:v>-18.92738604016349</c:v>
                </c:pt>
                <c:pt idx="3342">
                  <c:v>-18.94588554518243</c:v>
                </c:pt>
                <c:pt idx="3343">
                  <c:v>-18.96440179162556</c:v>
                </c:pt>
                <c:pt idx="3344">
                  <c:v>-18.98293476271889</c:v>
                </c:pt>
                <c:pt idx="3345">
                  <c:v>-19.00148444166854</c:v>
                </c:pt>
                <c:pt idx="3346">
                  <c:v>-19.02005081166075</c:v>
                </c:pt>
                <c:pt idx="3347">
                  <c:v>-19.03863385586189</c:v>
                </c:pt>
                <c:pt idx="3348">
                  <c:v>-19.05723355741851</c:v>
                </c:pt>
                <c:pt idx="3349">
                  <c:v>-19.0758498994573</c:v>
                </c:pt>
                <c:pt idx="3350">
                  <c:v>-19.0944828650852</c:v>
                </c:pt>
                <c:pt idx="3351">
                  <c:v>-19.11313243738932</c:v>
                </c:pt>
                <c:pt idx="3352">
                  <c:v>-19.13179859943705</c:v>
                </c:pt>
                <c:pt idx="3353">
                  <c:v>-19.15048133427602</c:v>
                </c:pt>
                <c:pt idx="3354">
                  <c:v>-19.16918062493412</c:v>
                </c:pt>
                <c:pt idx="3355">
                  <c:v>-19.1878964544196</c:v>
                </c:pt>
                <c:pt idx="3356">
                  <c:v>-19.20662880572094</c:v>
                </c:pt>
                <c:pt idx="3357">
                  <c:v>-19.22537766180706</c:v>
                </c:pt>
                <c:pt idx="3358">
                  <c:v>-19.24414300562718</c:v>
                </c:pt>
                <c:pt idx="3359">
                  <c:v>-19.26292482011091</c:v>
                </c:pt>
                <c:pt idx="3360">
                  <c:v>-19.28172308816826</c:v>
                </c:pt>
                <c:pt idx="3361">
                  <c:v>-19.30053779268969</c:v>
                </c:pt>
                <c:pt idx="3362">
                  <c:v>-19.31936891654607</c:v>
                </c:pt>
                <c:pt idx="3363">
                  <c:v>-19.33821644258873</c:v>
                </c:pt>
                <c:pt idx="3364">
                  <c:v>-19.3570803536495</c:v>
                </c:pt>
                <c:pt idx="3365">
                  <c:v>-19.37596063254071</c:v>
                </c:pt>
                <c:pt idx="3366">
                  <c:v>-19.39485726205523</c:v>
                </c:pt>
                <c:pt idx="3367">
                  <c:v>-19.41377022496642</c:v>
                </c:pt>
                <c:pt idx="3368">
                  <c:v>-19.43269950402826</c:v>
                </c:pt>
                <c:pt idx="3369">
                  <c:v>-19.4516450819753</c:v>
                </c:pt>
                <c:pt idx="3370">
                  <c:v>-19.47060694152269</c:v>
                </c:pt>
                <c:pt idx="3371">
                  <c:v>-19.48958506536622</c:v>
                </c:pt>
                <c:pt idx="3372">
                  <c:v>-19.50857943618228</c:v>
                </c:pt>
                <c:pt idx="3373">
                  <c:v>-19.52759003662801</c:v>
                </c:pt>
                <c:pt idx="3374">
                  <c:v>-19.54661684934115</c:v>
                </c:pt>
                <c:pt idx="3375">
                  <c:v>-19.5656598569402</c:v>
                </c:pt>
                <c:pt idx="3376">
                  <c:v>-19.5847190420244</c:v>
                </c:pt>
                <c:pt idx="3377">
                  <c:v>-19.6037943871737</c:v>
                </c:pt>
                <c:pt idx="3378">
                  <c:v>-19.62288587494884</c:v>
                </c:pt>
                <c:pt idx="3379">
                  <c:v>-19.64199348789137</c:v>
                </c:pt>
                <c:pt idx="3380">
                  <c:v>-19.6611172085236</c:v>
                </c:pt>
                <c:pt idx="3381">
                  <c:v>-19.68025701934874</c:v>
                </c:pt>
                <c:pt idx="3382">
                  <c:v>-19.69941290285082</c:v>
                </c:pt>
                <c:pt idx="3383">
                  <c:v>-19.71858484149473</c:v>
                </c:pt>
                <c:pt idx="3384">
                  <c:v>-19.73777281772628</c:v>
                </c:pt>
                <c:pt idx="3385">
                  <c:v>-19.75697681397219</c:v>
                </c:pt>
                <c:pt idx="3386">
                  <c:v>-19.77619681264012</c:v>
                </c:pt>
                <c:pt idx="3387">
                  <c:v>-19.79543279611869</c:v>
                </c:pt>
                <c:pt idx="3388">
                  <c:v>-19.81468474677748</c:v>
                </c:pt>
                <c:pt idx="3389">
                  <c:v>-19.83395264696709</c:v>
                </c:pt>
                <c:pt idx="3390">
                  <c:v>-19.85323647901914</c:v>
                </c:pt>
                <c:pt idx="3391">
                  <c:v>-19.8725362252463</c:v>
                </c:pt>
                <c:pt idx="3392">
                  <c:v>-19.89185186794228</c:v>
                </c:pt>
                <c:pt idx="3393">
                  <c:v>-19.91118338938189</c:v>
                </c:pt>
                <c:pt idx="3394">
                  <c:v>-19.93053077182103</c:v>
                </c:pt>
                <c:pt idx="3395">
                  <c:v>-19.94989399749678</c:v>
                </c:pt>
                <c:pt idx="3396">
                  <c:v>-19.96927304862728</c:v>
                </c:pt>
                <c:pt idx="3397">
                  <c:v>-19.98866790741191</c:v>
                </c:pt>
                <c:pt idx="3398">
                  <c:v>-20.00807855603123</c:v>
                </c:pt>
                <c:pt idx="3399">
                  <c:v>-20.02750497664698</c:v>
                </c:pt>
                <c:pt idx="3400">
                  <c:v>-20.04694715140215</c:v>
                </c:pt>
                <c:pt idx="3401">
                  <c:v>-20.066405062421</c:v>
                </c:pt>
                <c:pt idx="3402">
                  <c:v>-20.08587869180904</c:v>
                </c:pt>
                <c:pt idx="3403">
                  <c:v>-20.1053680216531</c:v>
                </c:pt>
                <c:pt idx="3404">
                  <c:v>-20.12487303402129</c:v>
                </c:pt>
                <c:pt idx="3405">
                  <c:v>-20.14439371096311</c:v>
                </c:pt>
                <c:pt idx="3406">
                  <c:v>-20.16393003450938</c:v>
                </c:pt>
                <c:pt idx="3407">
                  <c:v>-20.18348198667234</c:v>
                </c:pt>
                <c:pt idx="3408">
                  <c:v>-20.20304954944558</c:v>
                </c:pt>
                <c:pt idx="3409">
                  <c:v>-20.22263270480416</c:v>
                </c:pt>
                <c:pt idx="3410">
                  <c:v>-20.24223143470456</c:v>
                </c:pt>
                <c:pt idx="3411">
                  <c:v>-20.26184572108476</c:v>
                </c:pt>
                <c:pt idx="3412">
                  <c:v>-20.28147554586419</c:v>
                </c:pt>
                <c:pt idx="3413">
                  <c:v>-20.30112089094381</c:v>
                </c:pt>
                <c:pt idx="3414">
                  <c:v>-20.32078173820612</c:v>
                </c:pt>
                <c:pt idx="3415">
                  <c:v>-20.34045806951516</c:v>
                </c:pt>
                <c:pt idx="3416">
                  <c:v>-20.36014986671654</c:v>
                </c:pt>
                <c:pt idx="3417">
                  <c:v>-20.3798571116375</c:v>
                </c:pt>
                <c:pt idx="3418">
                  <c:v>-20.39957978608685</c:v>
                </c:pt>
                <c:pt idx="3419">
                  <c:v>-20.41931787185509</c:v>
                </c:pt>
                <c:pt idx="3420">
                  <c:v>-20.43907135071434</c:v>
                </c:pt>
                <c:pt idx="3421">
                  <c:v>-20.45884020441843</c:v>
                </c:pt>
                <c:pt idx="3422">
                  <c:v>-20.47862441470287</c:v>
                </c:pt>
                <c:pt idx="3423">
                  <c:v>-20.49842396328494</c:v>
                </c:pt>
                <c:pt idx="3424">
                  <c:v>-20.51823883186362</c:v>
                </c:pt>
                <c:pt idx="3425">
                  <c:v>-20.5380690021197</c:v>
                </c:pt>
                <c:pt idx="3426">
                  <c:v>-20.55791445571574</c:v>
                </c:pt>
                <c:pt idx="3427">
                  <c:v>-20.57777517429611</c:v>
                </c:pt>
                <c:pt idx="3428">
                  <c:v>-20.59765113948703</c:v>
                </c:pt>
                <c:pt idx="3429">
                  <c:v>-20.61754233289658</c:v>
                </c:pt>
                <c:pt idx="3430">
                  <c:v>-20.63744873611471</c:v>
                </c:pt>
                <c:pt idx="3431">
                  <c:v>-20.65737033071327</c:v>
                </c:pt>
                <c:pt idx="3432">
                  <c:v>-20.67730709824604</c:v>
                </c:pt>
                <c:pt idx="3433">
                  <c:v>-20.69725902024875</c:v>
                </c:pt>
                <c:pt idx="3434">
                  <c:v>-20.71722607823908</c:v>
                </c:pt>
                <c:pt idx="3435">
                  <c:v>-20.73720825371672</c:v>
                </c:pt>
                <c:pt idx="3436">
                  <c:v>-20.75720552816335</c:v>
                </c:pt>
                <c:pt idx="3437">
                  <c:v>-20.77721788304272</c:v>
                </c:pt>
                <c:pt idx="3438">
                  <c:v>-20.7972452998006</c:v>
                </c:pt>
                <c:pt idx="3439">
                  <c:v>-20.81728775986484</c:v>
                </c:pt>
                <c:pt idx="3440">
                  <c:v>-20.83734524464541</c:v>
                </c:pt>
                <c:pt idx="3441">
                  <c:v>-20.85741773553438</c:v>
                </c:pt>
                <c:pt idx="3442">
                  <c:v>-20.87750521390599</c:v>
                </c:pt>
                <c:pt idx="3443">
                  <c:v>-20.89760766111663</c:v>
                </c:pt>
                <c:pt idx="3444">
                  <c:v>-20.91772505850486</c:v>
                </c:pt>
                <c:pt idx="3445">
                  <c:v>-20.93785738739149</c:v>
                </c:pt>
                <c:pt idx="3446">
                  <c:v>-20.95800462907953</c:v>
                </c:pt>
                <c:pt idx="3447">
                  <c:v>-20.97816676485427</c:v>
                </c:pt>
                <c:pt idx="3448">
                  <c:v>-20.99834377598325</c:v>
                </c:pt>
                <c:pt idx="3449">
                  <c:v>-21.01853564371635</c:v>
                </c:pt>
                <c:pt idx="3450">
                  <c:v>-21.03874234928573</c:v>
                </c:pt>
                <c:pt idx="3451">
                  <c:v>-21.05896387390591</c:v>
                </c:pt>
                <c:pt idx="3452">
                  <c:v>-21.07920019877379</c:v>
                </c:pt>
                <c:pt idx="3453">
                  <c:v>-21.09945130506864</c:v>
                </c:pt>
                <c:pt idx="3454">
                  <c:v>-21.11971717395215</c:v>
                </c:pt>
                <c:pt idx="3455">
                  <c:v>-21.13999778656844</c:v>
                </c:pt>
                <c:pt idx="3456">
                  <c:v>-21.16029312404408</c:v>
                </c:pt>
                <c:pt idx="3457">
                  <c:v>-21.18060316748814</c:v>
                </c:pt>
                <c:pt idx="3458">
                  <c:v>-21.20092789799218</c:v>
                </c:pt>
                <c:pt idx="3459">
                  <c:v>-21.22126729663027</c:v>
                </c:pt>
                <c:pt idx="3460">
                  <c:v>-21.24162134445904</c:v>
                </c:pt>
                <c:pt idx="3461">
                  <c:v>-21.26199002251771</c:v>
                </c:pt>
                <c:pt idx="3462">
                  <c:v>-21.28237331182804</c:v>
                </c:pt>
                <c:pt idx="3463">
                  <c:v>-21.30277119339446</c:v>
                </c:pt>
                <c:pt idx="3464">
                  <c:v>-21.32318364820397</c:v>
                </c:pt>
                <c:pt idx="3465">
                  <c:v>-21.3436106572263</c:v>
                </c:pt>
                <c:pt idx="3466">
                  <c:v>-21.36405220141383</c:v>
                </c:pt>
                <c:pt idx="3467">
                  <c:v>-21.38450826170162</c:v>
                </c:pt>
                <c:pt idx="3468">
                  <c:v>-21.40497881900751</c:v>
                </c:pt>
                <c:pt idx="3469">
                  <c:v>-21.42546385423204</c:v>
                </c:pt>
                <c:pt idx="3470">
                  <c:v>-21.44596334825856</c:v>
                </c:pt>
                <c:pt idx="3471">
                  <c:v>-21.46647728195317</c:v>
                </c:pt>
                <c:pt idx="3472">
                  <c:v>-21.48700563616485</c:v>
                </c:pt>
                <c:pt idx="3473">
                  <c:v>-21.50754839172538</c:v>
                </c:pt>
                <c:pt idx="3474">
                  <c:v>-21.52810552944941</c:v>
                </c:pt>
                <c:pt idx="3475">
                  <c:v>-21.54867703013446</c:v>
                </c:pt>
                <c:pt idx="3476">
                  <c:v>-21.56926287456099</c:v>
                </c:pt>
                <c:pt idx="3477">
                  <c:v>-21.58986304349241</c:v>
                </c:pt>
                <c:pt idx="3478">
                  <c:v>-21.61047751767501</c:v>
                </c:pt>
                <c:pt idx="3479">
                  <c:v>-21.63110627783812</c:v>
                </c:pt>
                <c:pt idx="3480">
                  <c:v>-21.65174930469405</c:v>
                </c:pt>
                <c:pt idx="3481">
                  <c:v>-21.67240657893814</c:v>
                </c:pt>
                <c:pt idx="3482">
                  <c:v>-21.6930780812488</c:v>
                </c:pt>
                <c:pt idx="3483">
                  <c:v>-21.71376379228743</c:v>
                </c:pt>
                <c:pt idx="3484">
                  <c:v>-21.73446369269863</c:v>
                </c:pt>
                <c:pt idx="3485">
                  <c:v>-21.75517776311003</c:v>
                </c:pt>
                <c:pt idx="3486">
                  <c:v>-21.77590598413244</c:v>
                </c:pt>
                <c:pt idx="3487">
                  <c:v>-21.79664833635982</c:v>
                </c:pt>
                <c:pt idx="3488">
                  <c:v>-21.81740480036934</c:v>
                </c:pt>
                <c:pt idx="3489">
                  <c:v>-21.83817535672134</c:v>
                </c:pt>
                <c:pt idx="3490">
                  <c:v>-21.85895998595943</c:v>
                </c:pt>
                <c:pt idx="3491">
                  <c:v>-21.87975866861042</c:v>
                </c:pt>
                <c:pt idx="3492">
                  <c:v>-21.90057138518444</c:v>
                </c:pt>
                <c:pt idx="3493">
                  <c:v>-21.92139811617493</c:v>
                </c:pt>
                <c:pt idx="3494">
                  <c:v>-21.94223884205862</c:v>
                </c:pt>
                <c:pt idx="3495">
                  <c:v>-21.96309354329561</c:v>
                </c:pt>
                <c:pt idx="3496">
                  <c:v>-21.98396220032936</c:v>
                </c:pt>
                <c:pt idx="3497">
                  <c:v>-22.00484479358674</c:v>
                </c:pt>
                <c:pt idx="3498">
                  <c:v>-22.025741303478</c:v>
                </c:pt>
                <c:pt idx="3499">
                  <c:v>-22.04665171039689</c:v>
                </c:pt>
                <c:pt idx="3500">
                  <c:v>-22.06757599472055</c:v>
                </c:pt>
                <c:pt idx="3501">
                  <c:v>-22.08851413680967</c:v>
                </c:pt>
                <c:pt idx="3502">
                  <c:v>-22.10946611700843</c:v>
                </c:pt>
                <c:pt idx="3503">
                  <c:v>-22.13043191564452</c:v>
                </c:pt>
                <c:pt idx="3504">
                  <c:v>-22.15141151302922</c:v>
                </c:pt>
                <c:pt idx="3505">
                  <c:v>-22.17240488945739</c:v>
                </c:pt>
                <c:pt idx="3506">
                  <c:v>-22.19341202520746</c:v>
                </c:pt>
                <c:pt idx="3507">
                  <c:v>-22.21443290054153</c:v>
                </c:pt>
                <c:pt idx="3508">
                  <c:v>-22.23546749570532</c:v>
                </c:pt>
                <c:pt idx="3509">
                  <c:v>-22.25651579092824</c:v>
                </c:pt>
                <c:pt idx="3510">
                  <c:v>-22.27757776642339</c:v>
                </c:pt>
                <c:pt idx="3511">
                  <c:v>-22.2986534023876</c:v>
                </c:pt>
                <c:pt idx="3512">
                  <c:v>-22.31974267900144</c:v>
                </c:pt>
                <c:pt idx="3513">
                  <c:v>-22.34084557642925</c:v>
                </c:pt>
                <c:pt idx="3514">
                  <c:v>-22.36196207481916</c:v>
                </c:pt>
                <c:pt idx="3515">
                  <c:v>-22.38309215430312</c:v>
                </c:pt>
                <c:pt idx="3516">
                  <c:v>-22.40423579499693</c:v>
                </c:pt>
                <c:pt idx="3517">
                  <c:v>-22.4253929770002</c:v>
                </c:pt>
                <c:pt idx="3518">
                  <c:v>-22.44656368039653</c:v>
                </c:pt>
                <c:pt idx="3519">
                  <c:v>-22.46774788525332</c:v>
                </c:pt>
                <c:pt idx="3520">
                  <c:v>-22.48894557162197</c:v>
                </c:pt>
                <c:pt idx="3521">
                  <c:v>-22.51015671953784</c:v>
                </c:pt>
                <c:pt idx="3522">
                  <c:v>-22.53138130902023</c:v>
                </c:pt>
                <c:pt idx="3523">
                  <c:v>-22.55261932007247</c:v>
                </c:pt>
                <c:pt idx="3524">
                  <c:v>-22.57387073268193</c:v>
                </c:pt>
                <c:pt idx="3525">
                  <c:v>-22.59513552682</c:v>
                </c:pt>
                <c:pt idx="3526">
                  <c:v>-22.61641368244221</c:v>
                </c:pt>
                <c:pt idx="3527">
                  <c:v>-22.63770517948812</c:v>
                </c:pt>
                <c:pt idx="3528">
                  <c:v>-22.65900999788145</c:v>
                </c:pt>
                <c:pt idx="3529">
                  <c:v>-22.68032811753007</c:v>
                </c:pt>
                <c:pt idx="3530">
                  <c:v>-22.70165951832601</c:v>
                </c:pt>
                <c:pt idx="3531">
                  <c:v>-22.72300418014551</c:v>
                </c:pt>
                <c:pt idx="3532">
                  <c:v>-22.74436208284903</c:v>
                </c:pt>
                <c:pt idx="3533">
                  <c:v>-22.76573320628124</c:v>
                </c:pt>
                <c:pt idx="3534">
                  <c:v>-22.78711753027114</c:v>
                </c:pt>
                <c:pt idx="3535">
                  <c:v>-22.80851503463198</c:v>
                </c:pt>
                <c:pt idx="3536">
                  <c:v>-22.82992569916134</c:v>
                </c:pt>
                <c:pt idx="3537">
                  <c:v>-22.85134950364112</c:v>
                </c:pt>
                <c:pt idx="3538">
                  <c:v>-22.87278642783761</c:v>
                </c:pt>
                <c:pt idx="3539">
                  <c:v>-22.89423645150148</c:v>
                </c:pt>
                <c:pt idx="3540">
                  <c:v>-22.91569955436781</c:v>
                </c:pt>
                <c:pt idx="3541">
                  <c:v>-22.93717571615614</c:v>
                </c:pt>
                <c:pt idx="3542">
                  <c:v>-22.95866491657042</c:v>
                </c:pt>
                <c:pt idx="3543">
                  <c:v>-22.98016713529913</c:v>
                </c:pt>
                <c:pt idx="3544">
                  <c:v>-23.00168235201524</c:v>
                </c:pt>
                <c:pt idx="3545">
                  <c:v>-23.02321054637628</c:v>
                </c:pt>
                <c:pt idx="3546">
                  <c:v>-23.04475169802429</c:v>
                </c:pt>
                <c:pt idx="3547">
                  <c:v>-23.06630578658593</c:v>
                </c:pt>
                <c:pt idx="3548">
                  <c:v>-23.08787279167246</c:v>
                </c:pt>
                <c:pt idx="3549">
                  <c:v>-23.10945269287975</c:v>
                </c:pt>
                <c:pt idx="3550">
                  <c:v>-23.13104546978835</c:v>
                </c:pt>
                <c:pt idx="3551">
                  <c:v>-23.15265110196348</c:v>
                </c:pt>
                <c:pt idx="3552">
                  <c:v>-23.17426956895506</c:v>
                </c:pt>
                <c:pt idx="3553">
                  <c:v>-23.19590085029774</c:v>
                </c:pt>
                <c:pt idx="3554">
                  <c:v>-23.21754492551092</c:v>
                </c:pt>
                <c:pt idx="3555">
                  <c:v>-23.23920177409878</c:v>
                </c:pt>
                <c:pt idx="3556">
                  <c:v>-23.2608713755503</c:v>
                </c:pt>
                <c:pt idx="3557">
                  <c:v>-23.28255370933929</c:v>
                </c:pt>
                <c:pt idx="3558">
                  <c:v>-23.30424875492439</c:v>
                </c:pt>
                <c:pt idx="3559">
                  <c:v>-23.32595649174915</c:v>
                </c:pt>
                <c:pt idx="3560">
                  <c:v>-23.34767689924198</c:v>
                </c:pt>
                <c:pt idx="3561">
                  <c:v>-23.36940995681623</c:v>
                </c:pt>
                <c:pt idx="3562">
                  <c:v>-23.39115564387021</c:v>
                </c:pt>
                <c:pt idx="3563">
                  <c:v>-23.41291393978717</c:v>
                </c:pt>
                <c:pt idx="3564">
                  <c:v>-23.43468482393539</c:v>
                </c:pt>
                <c:pt idx="3565">
                  <c:v>-23.45646827566815</c:v>
                </c:pt>
                <c:pt idx="3566">
                  <c:v>-23.47826427432379</c:v>
                </c:pt>
                <c:pt idx="3567">
                  <c:v>-23.50007279922572</c:v>
                </c:pt>
                <c:pt idx="3568">
                  <c:v>-23.52189382968242</c:v>
                </c:pt>
                <c:pt idx="3569">
                  <c:v>-23.54372734498751</c:v>
                </c:pt>
                <c:pt idx="3570">
                  <c:v>-23.56557332441976</c:v>
                </c:pt>
                <c:pt idx="3571">
                  <c:v>-23.5874317472431</c:v>
                </c:pt>
                <c:pt idx="3572">
                  <c:v>-23.60930259270665</c:v>
                </c:pt>
                <c:pt idx="3573">
                  <c:v>-23.63118584004476</c:v>
                </c:pt>
                <c:pt idx="3574">
                  <c:v>-23.653081468477</c:v>
                </c:pt>
                <c:pt idx="3575">
                  <c:v>-23.67498945720823</c:v>
                </c:pt>
                <c:pt idx="3576">
                  <c:v>-23.6969097854286</c:v>
                </c:pt>
                <c:pt idx="3577">
                  <c:v>-23.71884243231355</c:v>
                </c:pt>
                <c:pt idx="3578">
                  <c:v>-23.74078737702391</c:v>
                </c:pt>
                <c:pt idx="3579">
                  <c:v>-23.76274459870584</c:v>
                </c:pt>
                <c:pt idx="3580">
                  <c:v>-23.78471407649091</c:v>
                </c:pt>
                <c:pt idx="3581">
                  <c:v>-23.8066957894961</c:v>
                </c:pt>
                <c:pt idx="3582">
                  <c:v>-23.8286897168238</c:v>
                </c:pt>
                <c:pt idx="3583">
                  <c:v>-23.85069583756193</c:v>
                </c:pt>
                <c:pt idx="3584">
                  <c:v>-23.87271413078384</c:v>
                </c:pt>
                <c:pt idx="3585">
                  <c:v>-23.89474457554845</c:v>
                </c:pt>
                <c:pt idx="3586">
                  <c:v>-23.91678715090017</c:v>
                </c:pt>
                <c:pt idx="3587">
                  <c:v>-23.938841835869</c:v>
                </c:pt>
                <c:pt idx="3588">
                  <c:v>-23.96090860947055</c:v>
                </c:pt>
                <c:pt idx="3589">
                  <c:v>-23.98298745070599</c:v>
                </c:pt>
                <c:pt idx="3590">
                  <c:v>-24.0050783385622</c:v>
                </c:pt>
                <c:pt idx="3591">
                  <c:v>-24.02718125201168</c:v>
                </c:pt>
                <c:pt idx="3592">
                  <c:v>-24.04929617001262</c:v>
                </c:pt>
                <c:pt idx="3593">
                  <c:v>-24.07142307150894</c:v>
                </c:pt>
                <c:pt idx="3594">
                  <c:v>-24.09356193543031</c:v>
                </c:pt>
                <c:pt idx="3595">
                  <c:v>-24.11571274069215</c:v>
                </c:pt>
                <c:pt idx="3596">
                  <c:v>-24.13787546619567</c:v>
                </c:pt>
                <c:pt idx="3597">
                  <c:v>-24.16005009082789</c:v>
                </c:pt>
                <c:pt idx="3598">
                  <c:v>-24.1822365934617</c:v>
                </c:pt>
                <c:pt idx="3599">
                  <c:v>-24.20443495295583</c:v>
                </c:pt>
                <c:pt idx="3600">
                  <c:v>-24.22664514815492</c:v>
                </c:pt>
                <c:pt idx="3601">
                  <c:v>-24.2488671578895</c:v>
                </c:pt>
                <c:pt idx="3602">
                  <c:v>-24.27110096097606</c:v>
                </c:pt>
                <c:pt idx="3603">
                  <c:v>-24.29334653621706</c:v>
                </c:pt>
                <c:pt idx="3604">
                  <c:v>-24.31560386240095</c:v>
                </c:pt>
                <c:pt idx="3605">
                  <c:v>-24.3378729183022</c:v>
                </c:pt>
                <c:pt idx="3606">
                  <c:v>-24.36015368268128</c:v>
                </c:pt>
                <c:pt idx="3607">
                  <c:v>-24.3824461342848</c:v>
                </c:pt>
                <c:pt idx="3608">
                  <c:v>-24.40475025184542</c:v>
                </c:pt>
                <c:pt idx="3609">
                  <c:v>-24.42706601408193</c:v>
                </c:pt>
                <c:pt idx="3610">
                  <c:v>-24.44939339969924</c:v>
                </c:pt>
                <c:pt idx="3611">
                  <c:v>-24.47173238738848</c:v>
                </c:pt>
                <c:pt idx="3612">
                  <c:v>-24.49408295582693</c:v>
                </c:pt>
                <c:pt idx="3613">
                  <c:v>-24.51644508367809</c:v>
                </c:pt>
                <c:pt idx="3614">
                  <c:v>-24.53881874959174</c:v>
                </c:pt>
                <c:pt idx="3615">
                  <c:v>-24.5612039322039</c:v>
                </c:pt>
                <c:pt idx="3616">
                  <c:v>-24.58360061013689</c:v>
                </c:pt>
                <c:pt idx="3617">
                  <c:v>-24.60600876199938</c:v>
                </c:pt>
                <c:pt idx="3618">
                  <c:v>-24.62842836638634</c:v>
                </c:pt>
                <c:pt idx="3619">
                  <c:v>-24.65085940187916</c:v>
                </c:pt>
                <c:pt idx="3620">
                  <c:v>-24.67330184704559</c:v>
                </c:pt>
                <c:pt idx="3621">
                  <c:v>-24.69575568043981</c:v>
                </c:pt>
                <c:pt idx="3622">
                  <c:v>-24.71822088060248</c:v>
                </c:pt>
                <c:pt idx="3623">
                  <c:v>-24.7406974260607</c:v>
                </c:pt>
                <c:pt idx="3624">
                  <c:v>-24.76318529532809</c:v>
                </c:pt>
                <c:pt idx="3625">
                  <c:v>-24.78568446690478</c:v>
                </c:pt>
                <c:pt idx="3626">
                  <c:v>-24.80819491927746</c:v>
                </c:pt>
                <c:pt idx="3627">
                  <c:v>-24.83071663091939</c:v>
                </c:pt>
                <c:pt idx="3628">
                  <c:v>-24.85324958029047</c:v>
                </c:pt>
                <c:pt idx="3629">
                  <c:v>-24.87579374583715</c:v>
                </c:pt>
                <c:pt idx="3630">
                  <c:v>-24.89834910599263</c:v>
                </c:pt>
                <c:pt idx="3631">
                  <c:v>-24.92091563917669</c:v>
                </c:pt>
                <c:pt idx="3632">
                  <c:v>-24.94349332379591</c:v>
                </c:pt>
                <c:pt idx="3633">
                  <c:v>-24.96608213824353</c:v>
                </c:pt>
                <c:pt idx="3634">
                  <c:v>-24.98868206089957</c:v>
                </c:pt>
                <c:pt idx="3635">
                  <c:v>-25.01129307013085</c:v>
                </c:pt>
                <c:pt idx="3636">
                  <c:v>-25.03391514429098</c:v>
                </c:pt>
                <c:pt idx="3637">
                  <c:v>-25.05654826172038</c:v>
                </c:pt>
                <c:pt idx="3638">
                  <c:v>-25.0791924007464</c:v>
                </c:pt>
                <c:pt idx="3639">
                  <c:v>-25.1018475396832</c:v>
                </c:pt>
                <c:pt idx="3640">
                  <c:v>-25.12451365683189</c:v>
                </c:pt>
                <c:pt idx="3641">
                  <c:v>-25.14719073048051</c:v>
                </c:pt>
                <c:pt idx="3642">
                  <c:v>-25.16987873890405</c:v>
                </c:pt>
                <c:pt idx="3643">
                  <c:v>-25.19257766036452</c:v>
                </c:pt>
                <c:pt idx="3644">
                  <c:v>-25.21528747311091</c:v>
                </c:pt>
                <c:pt idx="3645">
                  <c:v>-25.23800815537928</c:v>
                </c:pt>
                <c:pt idx="3646">
                  <c:v>-25.26073968539271</c:v>
                </c:pt>
                <c:pt idx="3647">
                  <c:v>-25.28348204136145</c:v>
                </c:pt>
                <c:pt idx="3648">
                  <c:v>-25.30623520148279</c:v>
                </c:pt>
                <c:pt idx="3649">
                  <c:v>-25.32899914394119</c:v>
                </c:pt>
                <c:pt idx="3650">
                  <c:v>-25.35177384690831</c:v>
                </c:pt>
                <c:pt idx="3651">
                  <c:v>-25.37455928854296</c:v>
                </c:pt>
                <c:pt idx="3652">
                  <c:v>-25.39735544699122</c:v>
                </c:pt>
                <c:pt idx="3653">
                  <c:v>-25.42016230038635</c:v>
                </c:pt>
                <c:pt idx="3654">
                  <c:v>-25.44297982684896</c:v>
                </c:pt>
                <c:pt idx="3655">
                  <c:v>-25.46580800448691</c:v>
                </c:pt>
                <c:pt idx="3656">
                  <c:v>-25.4886468113954</c:v>
                </c:pt>
                <c:pt idx="3657">
                  <c:v>-25.51149622565701</c:v>
                </c:pt>
                <c:pt idx="3658">
                  <c:v>-25.53435622534163</c:v>
                </c:pt>
                <c:pt idx="3659">
                  <c:v>-25.55722678850662</c:v>
                </c:pt>
                <c:pt idx="3660">
                  <c:v>-25.58010789319674</c:v>
                </c:pt>
                <c:pt idx="3661">
                  <c:v>-25.60299951744422</c:v>
                </c:pt>
                <c:pt idx="3662">
                  <c:v>-25.62590163926875</c:v>
                </c:pt>
                <c:pt idx="3663">
                  <c:v>-25.64881423667757</c:v>
                </c:pt>
                <c:pt idx="3664">
                  <c:v>-25.6717372876654</c:v>
                </c:pt>
                <c:pt idx="3665">
                  <c:v>-25.69467077021457</c:v>
                </c:pt>
                <c:pt idx="3666">
                  <c:v>-25.71761466229497</c:v>
                </c:pt>
                <c:pt idx="3667">
                  <c:v>-25.7405689418641</c:v>
                </c:pt>
                <c:pt idx="3668">
                  <c:v>-25.76353358686713</c:v>
                </c:pt>
                <c:pt idx="3669">
                  <c:v>-25.78650857523688</c:v>
                </c:pt>
                <c:pt idx="3670">
                  <c:v>-25.80949388489385</c:v>
                </c:pt>
                <c:pt idx="3671">
                  <c:v>-25.83248949374627</c:v>
                </c:pt>
                <c:pt idx="3672">
                  <c:v>-25.85549537969011</c:v>
                </c:pt>
                <c:pt idx="3673">
                  <c:v>-25.87851152060911</c:v>
                </c:pt>
                <c:pt idx="3674">
                  <c:v>-25.90153789437482</c:v>
                </c:pt>
                <c:pt idx="3675">
                  <c:v>-25.9245744788466</c:v>
                </c:pt>
                <c:pt idx="3676">
                  <c:v>-25.94762125187167</c:v>
                </c:pt>
                <c:pt idx="3677">
                  <c:v>-25.97067819128512</c:v>
                </c:pt>
                <c:pt idx="3678">
                  <c:v>-25.99374527490993</c:v>
                </c:pt>
                <c:pt idx="3679">
                  <c:v>-26.01682248055706</c:v>
                </c:pt>
                <c:pt idx="3680">
                  <c:v>-26.03990978602536</c:v>
                </c:pt>
                <c:pt idx="3681">
                  <c:v>-26.06300716910171</c:v>
                </c:pt>
                <c:pt idx="3682">
                  <c:v>-26.08611460756096</c:v>
                </c:pt>
                <c:pt idx="3683">
                  <c:v>-26.10923207916602</c:v>
                </c:pt>
                <c:pt idx="3684">
                  <c:v>-26.13235956166789</c:v>
                </c:pt>
                <c:pt idx="3685">
                  <c:v>-26.15549703280558</c:v>
                </c:pt>
                <c:pt idx="3686">
                  <c:v>-26.17864447030628</c:v>
                </c:pt>
                <c:pt idx="3687">
                  <c:v>-26.2018018518853</c:v>
                </c:pt>
                <c:pt idx="3688">
                  <c:v>-26.22496915524612</c:v>
                </c:pt>
                <c:pt idx="3689">
                  <c:v>-26.24814635808039</c:v>
                </c:pt>
                <c:pt idx="3690">
                  <c:v>-26.27133343806804</c:v>
                </c:pt>
                <c:pt idx="3691">
                  <c:v>-26.29453037287718</c:v>
                </c:pt>
                <c:pt idx="3692">
                  <c:v>-26.31773714016423</c:v>
                </c:pt>
                <c:pt idx="3693">
                  <c:v>-26.34095371757391</c:v>
                </c:pt>
                <c:pt idx="3694">
                  <c:v>-26.36418008273925</c:v>
                </c:pt>
                <c:pt idx="3695">
                  <c:v>-26.38741621328165</c:v>
                </c:pt>
                <c:pt idx="3696">
                  <c:v>-26.41066208681089</c:v>
                </c:pt>
                <c:pt idx="3697">
                  <c:v>-26.43391768092512</c:v>
                </c:pt>
                <c:pt idx="3698">
                  <c:v>-26.45718297321099</c:v>
                </c:pt>
                <c:pt idx="3699">
                  <c:v>-26.48045794124356</c:v>
                </c:pt>
                <c:pt idx="3700">
                  <c:v>-26.50374256258638</c:v>
                </c:pt>
                <c:pt idx="3701">
                  <c:v>-26.52703681479153</c:v>
                </c:pt>
                <c:pt idx="3702">
                  <c:v>-26.55034067539963</c:v>
                </c:pt>
                <c:pt idx="3703">
                  <c:v>-26.57365412193986</c:v>
                </c:pt>
                <c:pt idx="3704">
                  <c:v>-26.59697713192999</c:v>
                </c:pt>
                <c:pt idx="3705">
                  <c:v>-26.62030968287641</c:v>
                </c:pt>
                <c:pt idx="3706">
                  <c:v>-26.64365175227417</c:v>
                </c:pt>
                <c:pt idx="3707">
                  <c:v>-26.66700331760697</c:v>
                </c:pt>
                <c:pt idx="3708">
                  <c:v>-26.69036435634724</c:v>
                </c:pt>
                <c:pt idx="3709">
                  <c:v>-26.71373484595613</c:v>
                </c:pt>
                <c:pt idx="3710">
                  <c:v>-26.73711476388353</c:v>
                </c:pt>
                <c:pt idx="3711">
                  <c:v>-26.7605040875681</c:v>
                </c:pt>
                <c:pt idx="3712">
                  <c:v>-26.78390279443736</c:v>
                </c:pt>
                <c:pt idx="3713">
                  <c:v>-26.80731086190762</c:v>
                </c:pt>
                <c:pt idx="3714">
                  <c:v>-26.83072826738405</c:v>
                </c:pt>
                <c:pt idx="3715">
                  <c:v>-26.85415498826074</c:v>
                </c:pt>
                <c:pt idx="3716">
                  <c:v>-26.87759100192067</c:v>
                </c:pt>
                <c:pt idx="3717">
                  <c:v>-26.90103628573576</c:v>
                </c:pt>
                <c:pt idx="3718">
                  <c:v>-26.92449081706693</c:v>
                </c:pt>
                <c:pt idx="3719">
                  <c:v>-26.94795457326407</c:v>
                </c:pt>
                <c:pt idx="3720">
                  <c:v>-26.97142753166608</c:v>
                </c:pt>
                <c:pt idx="3721">
                  <c:v>-26.99490966960095</c:v>
                </c:pt>
                <c:pt idx="3722">
                  <c:v>-27.01840096438572</c:v>
                </c:pt>
                <c:pt idx="3723">
                  <c:v>-27.04190139332654</c:v>
                </c:pt>
                <c:pt idx="3724">
                  <c:v>-27.06541093371869</c:v>
                </c:pt>
                <c:pt idx="3725">
                  <c:v>-27.08892956284662</c:v>
                </c:pt>
                <c:pt idx="3726">
                  <c:v>-27.11245725798394</c:v>
                </c:pt>
                <c:pt idx="3727">
                  <c:v>-27.13599399639349</c:v>
                </c:pt>
                <c:pt idx="3728">
                  <c:v>-27.15953975532735</c:v>
                </c:pt>
                <c:pt idx="3729">
                  <c:v>-27.18309451202688</c:v>
                </c:pt>
                <c:pt idx="3730">
                  <c:v>-27.20665824372268</c:v>
                </c:pt>
                <c:pt idx="3731">
                  <c:v>-27.23023092763474</c:v>
                </c:pt>
                <c:pt idx="3732">
                  <c:v>-27.25381254097233</c:v>
                </c:pt>
                <c:pt idx="3733">
                  <c:v>-27.27740306093417</c:v>
                </c:pt>
                <c:pt idx="3734">
                  <c:v>-27.30100246470831</c:v>
                </c:pt>
                <c:pt idx="3735">
                  <c:v>-27.32461072947228</c:v>
                </c:pt>
                <c:pt idx="3736">
                  <c:v>-27.34822783239303</c:v>
                </c:pt>
                <c:pt idx="3737">
                  <c:v>-27.37185375062703</c:v>
                </c:pt>
                <c:pt idx="3738">
                  <c:v>-27.39548846132022</c:v>
                </c:pt>
                <c:pt idx="3739">
                  <c:v>-27.4191319416081</c:v>
                </c:pt>
                <c:pt idx="3740">
                  <c:v>-27.44278416861575</c:v>
                </c:pt>
                <c:pt idx="3741">
                  <c:v>-27.46644511945781</c:v>
                </c:pt>
                <c:pt idx="3742">
                  <c:v>-27.49011477123856</c:v>
                </c:pt>
                <c:pt idx="3743">
                  <c:v>-27.51379310105192</c:v>
                </c:pt>
                <c:pt idx="3744">
                  <c:v>-27.53748008598149</c:v>
                </c:pt>
                <c:pt idx="3745">
                  <c:v>-27.56117570310056</c:v>
                </c:pt>
                <c:pt idx="3746">
                  <c:v>-27.58487992947216</c:v>
                </c:pt>
                <c:pt idx="3747">
                  <c:v>-27.60859274214906</c:v>
                </c:pt>
                <c:pt idx="3748">
                  <c:v>-27.63231411817383</c:v>
                </c:pt>
                <c:pt idx="3749">
                  <c:v>-27.65604403457886</c:v>
                </c:pt>
                <c:pt idx="3750">
                  <c:v>-27.67978246838634</c:v>
                </c:pt>
                <c:pt idx="3751">
                  <c:v>-27.70352939660835</c:v>
                </c:pt>
                <c:pt idx="3752">
                  <c:v>-27.72728479624687</c:v>
                </c:pt>
                <c:pt idx="3753">
                  <c:v>-27.75104864429379</c:v>
                </c:pt>
                <c:pt idx="3754">
                  <c:v>-27.77482091773092</c:v>
                </c:pt>
                <c:pt idx="3755">
                  <c:v>-27.79860159353009</c:v>
                </c:pt>
                <c:pt idx="3756">
                  <c:v>-27.82239064865313</c:v>
                </c:pt>
                <c:pt idx="3757">
                  <c:v>-27.84618806005185</c:v>
                </c:pt>
                <c:pt idx="3758">
                  <c:v>-27.86999380466817</c:v>
                </c:pt>
                <c:pt idx="3759">
                  <c:v>-27.89380785943406</c:v>
                </c:pt>
                <c:pt idx="3760">
                  <c:v>-27.91763020127161</c:v>
                </c:pt>
                <c:pt idx="3761">
                  <c:v>-27.94146080709308</c:v>
                </c:pt>
                <c:pt idx="3762">
                  <c:v>-27.96529965380084</c:v>
                </c:pt>
                <c:pt idx="3763">
                  <c:v>-27.98914671828751</c:v>
                </c:pt>
                <c:pt idx="3764">
                  <c:v>-28.01300197743589</c:v>
                </c:pt>
                <c:pt idx="3765">
                  <c:v>-28.03686540811906</c:v>
                </c:pt>
                <c:pt idx="3766">
                  <c:v>-28.06073698720033</c:v>
                </c:pt>
                <c:pt idx="3767">
                  <c:v>-28.08461669153337</c:v>
                </c:pt>
                <c:pt idx="3768">
                  <c:v>-28.10850449796217</c:v>
                </c:pt>
                <c:pt idx="3769">
                  <c:v>-28.13240038332103</c:v>
                </c:pt>
                <c:pt idx="3770">
                  <c:v>-28.15630432443471</c:v>
                </c:pt>
                <c:pt idx="3771">
                  <c:v>-28.18021629811832</c:v>
                </c:pt>
                <c:pt idx="3772">
                  <c:v>-28.20413628117745</c:v>
                </c:pt>
                <c:pt idx="3773">
                  <c:v>-28.22806425040816</c:v>
                </c:pt>
                <c:pt idx="3774">
                  <c:v>-28.25200018259698</c:v>
                </c:pt>
                <c:pt idx="3775">
                  <c:v>-28.27594405452098</c:v>
                </c:pt>
                <c:pt idx="3776">
                  <c:v>-28.29989584294781</c:v>
                </c:pt>
                <c:pt idx="3777">
                  <c:v>-28.32385552463565</c:v>
                </c:pt>
                <c:pt idx="3778">
                  <c:v>-28.3478230763333</c:v>
                </c:pt>
                <c:pt idx="3779">
                  <c:v>-28.37179847478023</c:v>
                </c:pt>
                <c:pt idx="3780">
                  <c:v>-28.39578169670656</c:v>
                </c:pt>
                <c:pt idx="3781">
                  <c:v>-28.41977271883306</c:v>
                </c:pt>
                <c:pt idx="3782">
                  <c:v>-28.44377151787126</c:v>
                </c:pt>
                <c:pt idx="3783">
                  <c:v>-28.46777807052343</c:v>
                </c:pt>
                <c:pt idx="3784">
                  <c:v>-28.49179235348261</c:v>
                </c:pt>
                <c:pt idx="3785">
                  <c:v>-28.51581434343263</c:v>
                </c:pt>
                <c:pt idx="3786">
                  <c:v>-28.53984401704818</c:v>
                </c:pt>
                <c:pt idx="3787">
                  <c:v>-28.56388135099477</c:v>
                </c:pt>
                <c:pt idx="3788">
                  <c:v>-28.5879263219288</c:v>
                </c:pt>
                <c:pt idx="3789">
                  <c:v>-28.61197890649763</c:v>
                </c:pt>
                <c:pt idx="3790">
                  <c:v>-28.6360390813395</c:v>
                </c:pt>
                <c:pt idx="3791">
                  <c:v>-28.66010682308365</c:v>
                </c:pt>
                <c:pt idx="3792">
                  <c:v>-28.68418210835031</c:v>
                </c:pt>
                <c:pt idx="3793">
                  <c:v>-28.70826491375073</c:v>
                </c:pt>
                <c:pt idx="3794">
                  <c:v>-28.73235521588722</c:v>
                </c:pt>
                <c:pt idx="3795">
                  <c:v>-28.75645299135316</c:v>
                </c:pt>
                <c:pt idx="3796">
                  <c:v>-28.78055821673305</c:v>
                </c:pt>
                <c:pt idx="3797">
                  <c:v>-28.80467086860251</c:v>
                </c:pt>
                <c:pt idx="3798">
                  <c:v>-28.82879092352832</c:v>
                </c:pt>
                <c:pt idx="3799">
                  <c:v>-28.8529183580685</c:v>
                </c:pt>
                <c:pt idx="3800">
                  <c:v>-28.8770531487722</c:v>
                </c:pt>
                <c:pt idx="3801">
                  <c:v>-28.90119527217989</c:v>
                </c:pt>
                <c:pt idx="3802">
                  <c:v>-28.9253447048233</c:v>
                </c:pt>
                <c:pt idx="3803">
                  <c:v>-28.94950142322545</c:v>
                </c:pt>
                <c:pt idx="3804">
                  <c:v>-28.97366540390069</c:v>
                </c:pt>
                <c:pt idx="3805">
                  <c:v>-28.99783662335473</c:v>
                </c:pt>
                <c:pt idx="3806">
                  <c:v>-29.02201505808468</c:v>
                </c:pt>
                <c:pt idx="3807">
                  <c:v>-29.04620068457904</c:v>
                </c:pt>
                <c:pt idx="3808">
                  <c:v>-29.07039347931779</c:v>
                </c:pt>
                <c:pt idx="3809">
                  <c:v>-29.09459341877234</c:v>
                </c:pt>
                <c:pt idx="3810">
                  <c:v>-29.11880047940562</c:v>
                </c:pt>
                <c:pt idx="3811">
                  <c:v>-29.14301463767208</c:v>
                </c:pt>
                <c:pt idx="3812">
                  <c:v>-29.16723587001773</c:v>
                </c:pt>
                <c:pt idx="3813">
                  <c:v>-29.19146415288017</c:v>
                </c:pt>
                <c:pt idx="3814">
                  <c:v>-29.21569946268858</c:v>
                </c:pt>
                <c:pt idx="3815">
                  <c:v>-29.2399417758638</c:v>
                </c:pt>
                <c:pt idx="3816">
                  <c:v>-29.26419106881836</c:v>
                </c:pt>
                <c:pt idx="3817">
                  <c:v>-29.28844731795642</c:v>
                </c:pt>
                <c:pt idx="3818">
                  <c:v>-29.31271049967393</c:v>
                </c:pt>
                <c:pt idx="3819">
                  <c:v>-29.33698059035856</c:v>
                </c:pt>
                <c:pt idx="3820">
                  <c:v>-29.36125756638976</c:v>
                </c:pt>
                <c:pt idx="3821">
                  <c:v>-29.38554140413878</c:v>
                </c:pt>
                <c:pt idx="3822">
                  <c:v>-29.40983207996872</c:v>
                </c:pt>
                <c:pt idx="3823">
                  <c:v>-29.43412957023455</c:v>
                </c:pt>
                <c:pt idx="3824">
                  <c:v>-29.4584338512831</c:v>
                </c:pt>
                <c:pt idx="3825">
                  <c:v>-29.48274489945315</c:v>
                </c:pt>
                <c:pt idx="3826">
                  <c:v>-29.50706269107543</c:v>
                </c:pt>
                <c:pt idx="3827">
                  <c:v>-29.5313872024726</c:v>
                </c:pt>
                <c:pt idx="3828">
                  <c:v>-29.55571840995937</c:v>
                </c:pt>
                <c:pt idx="3829">
                  <c:v>-29.58005628984247</c:v>
                </c:pt>
                <c:pt idx="3830">
                  <c:v>-29.6044008184207</c:v>
                </c:pt>
                <c:pt idx="3831">
                  <c:v>-29.62875197198491</c:v>
                </c:pt>
                <c:pt idx="3832">
                  <c:v>-29.65310972681813</c:v>
                </c:pt>
                <c:pt idx="3833">
                  <c:v>-29.67747405919547</c:v>
                </c:pt>
                <c:pt idx="3834">
                  <c:v>-29.70184494538425</c:v>
                </c:pt>
                <c:pt idx="3835">
                  <c:v>-29.72622236164399</c:v>
                </c:pt>
                <c:pt idx="3836">
                  <c:v>-29.75060628422644</c:v>
                </c:pt>
                <c:pt idx="3837">
                  <c:v>-29.77499668937559</c:v>
                </c:pt>
                <c:pt idx="3838">
                  <c:v>-29.79939355332773</c:v>
                </c:pt>
                <c:pt idx="3839">
                  <c:v>-29.82379685231146</c:v>
                </c:pt>
                <c:pt idx="3840">
                  <c:v>-29.84820656254773</c:v>
                </c:pt>
                <c:pt idx="3841">
                  <c:v>-29.87262266024987</c:v>
                </c:pt>
                <c:pt idx="3842">
                  <c:v>-29.89704512162359</c:v>
                </c:pt>
                <c:pt idx="3843">
                  <c:v>-29.92147392286702</c:v>
                </c:pt>
                <c:pt idx="3844">
                  <c:v>-29.94590904017077</c:v>
                </c:pt>
                <c:pt idx="3845">
                  <c:v>-29.97035044971793</c:v>
                </c:pt>
                <c:pt idx="3846">
                  <c:v>-29.9947981276841</c:v>
                </c:pt>
                <c:pt idx="3847">
                  <c:v>-30.01925205023739</c:v>
                </c:pt>
                <c:pt idx="3848">
                  <c:v>-30.04371219353855</c:v>
                </c:pt>
                <c:pt idx="3849">
                  <c:v>-30.06817853374086</c:v>
                </c:pt>
                <c:pt idx="3850">
                  <c:v>-30.09265104699026</c:v>
                </c:pt>
                <c:pt idx="3851">
                  <c:v>-30.11712970942533</c:v>
                </c:pt>
                <c:pt idx="3852">
                  <c:v>-30.14161449717735</c:v>
                </c:pt>
                <c:pt idx="3853">
                  <c:v>-30.1661053863703</c:v>
                </c:pt>
                <c:pt idx="3854">
                  <c:v>-30.1906023531209</c:v>
                </c:pt>
                <c:pt idx="3855">
                  <c:v>-30.21510537353864</c:v>
                </c:pt>
                <c:pt idx="3856">
                  <c:v>-30.2396144237258</c:v>
                </c:pt>
                <c:pt idx="3857">
                  <c:v>-30.2641294797775</c:v>
                </c:pt>
                <c:pt idx="3858">
                  <c:v>-30.28865051778169</c:v>
                </c:pt>
                <c:pt idx="3859">
                  <c:v>-30.31317751381925</c:v>
                </c:pt>
                <c:pt idx="3860">
                  <c:v>-30.3377104439639</c:v>
                </c:pt>
                <c:pt idx="3861">
                  <c:v>-30.36224928428235</c:v>
                </c:pt>
                <c:pt idx="3862">
                  <c:v>-30.38679401083428</c:v>
                </c:pt>
                <c:pt idx="3863">
                  <c:v>-30.41134459967233</c:v>
                </c:pt>
                <c:pt idx="3864">
                  <c:v>-30.43590102684219</c:v>
                </c:pt>
                <c:pt idx="3865">
                  <c:v>-30.46046326838259</c:v>
                </c:pt>
                <c:pt idx="3866">
                  <c:v>-30.48503130032535</c:v>
                </c:pt>
                <c:pt idx="3867">
                  <c:v>-30.50960509869542</c:v>
                </c:pt>
                <c:pt idx="3868">
                  <c:v>-30.53418463951084</c:v>
                </c:pt>
                <c:pt idx="3869">
                  <c:v>-30.55876989878285</c:v>
                </c:pt>
                <c:pt idx="3870">
                  <c:v>-30.58336085251589</c:v>
                </c:pt>
                <c:pt idx="3871">
                  <c:v>-30.60795747670761</c:v>
                </c:pt>
                <c:pt idx="3872">
                  <c:v>-30.6325597473489</c:v>
                </c:pt>
                <c:pt idx="3873">
                  <c:v>-30.65716764042397</c:v>
                </c:pt>
                <c:pt idx="3874">
                  <c:v>-30.68178113191031</c:v>
                </c:pt>
                <c:pt idx="3875">
                  <c:v>-30.70640019777874</c:v>
                </c:pt>
                <c:pt idx="3876">
                  <c:v>-30.73102481399349</c:v>
                </c:pt>
                <c:pt idx="3877">
                  <c:v>-30.75565495651212</c:v>
                </c:pt>
                <c:pt idx="3878">
                  <c:v>-30.78029060128569</c:v>
                </c:pt>
                <c:pt idx="3879">
                  <c:v>-30.80493172425866</c:v>
                </c:pt>
                <c:pt idx="3880">
                  <c:v>-30.82957830136898</c:v>
                </c:pt>
                <c:pt idx="3881">
                  <c:v>-30.85423030854813</c:v>
                </c:pt>
                <c:pt idx="3882">
                  <c:v>-30.8788877217211</c:v>
                </c:pt>
                <c:pt idx="3883">
                  <c:v>-30.90355051680648</c:v>
                </c:pt>
                <c:pt idx="3884">
                  <c:v>-30.92821866971643</c:v>
                </c:pt>
                <c:pt idx="3885">
                  <c:v>-30.95289215635673</c:v>
                </c:pt>
                <c:pt idx="3886">
                  <c:v>-30.97757095262684</c:v>
                </c:pt>
                <c:pt idx="3887">
                  <c:v>-31.0022550344199</c:v>
                </c:pt>
                <c:pt idx="3888">
                  <c:v>-31.02694437762272</c:v>
                </c:pt>
                <c:pt idx="3889">
                  <c:v>-31.0516389581159</c:v>
                </c:pt>
                <c:pt idx="3890">
                  <c:v>-31.07633875177379</c:v>
                </c:pt>
                <c:pt idx="3891">
                  <c:v>-31.10104373446452</c:v>
                </c:pt>
                <c:pt idx="3892">
                  <c:v>-31.12575388205006</c:v>
                </c:pt>
                <c:pt idx="3893">
                  <c:v>-31.15046917038624</c:v>
                </c:pt>
                <c:pt idx="3894">
                  <c:v>-31.17518957532277</c:v>
                </c:pt>
                <c:pt idx="3895">
                  <c:v>-31.19991507270326</c:v>
                </c:pt>
                <c:pt idx="3896">
                  <c:v>-31.22464563836526</c:v>
                </c:pt>
                <c:pt idx="3897">
                  <c:v>-31.24938124814032</c:v>
                </c:pt>
                <c:pt idx="3898">
                  <c:v>-31.27412187785394</c:v>
                </c:pt>
                <c:pt idx="3899">
                  <c:v>-31.2988675033257</c:v>
                </c:pt>
                <c:pt idx="3900">
                  <c:v>-31.32361810036918</c:v>
                </c:pt>
                <c:pt idx="3901">
                  <c:v>-31.34837364479209</c:v>
                </c:pt>
                <c:pt idx="3902">
                  <c:v>-31.37313411239623</c:v>
                </c:pt>
                <c:pt idx="3903">
                  <c:v>-31.39789947897755</c:v>
                </c:pt>
                <c:pt idx="3904">
                  <c:v>-31.42266972032616</c:v>
                </c:pt>
                <c:pt idx="3905">
                  <c:v>-31.44744481222638</c:v>
                </c:pt>
                <c:pt idx="3906">
                  <c:v>-31.47222473045676</c:v>
                </c:pt>
                <c:pt idx="3907">
                  <c:v>-31.4970094507901</c:v>
                </c:pt>
                <c:pt idx="3908">
                  <c:v>-31.52179894899349</c:v>
                </c:pt>
                <c:pt idx="3909">
                  <c:v>-31.54659320082831</c:v>
                </c:pt>
                <c:pt idx="3910">
                  <c:v>-31.57139218205035</c:v>
                </c:pt>
                <c:pt idx="3911">
                  <c:v>-31.5961958684097</c:v>
                </c:pt>
                <c:pt idx="3912">
                  <c:v>-31.62100423565088</c:v>
                </c:pt>
                <c:pt idx="3913">
                  <c:v>-31.64581725951284</c:v>
                </c:pt>
                <c:pt idx="3914">
                  <c:v>-31.670634915729</c:v>
                </c:pt>
                <c:pt idx="3915">
                  <c:v>-31.69545718002726</c:v>
                </c:pt>
                <c:pt idx="3916">
                  <c:v>-31.72028402813003</c:v>
                </c:pt>
                <c:pt idx="3917">
                  <c:v>-31.74511543575426</c:v>
                </c:pt>
                <c:pt idx="3918">
                  <c:v>-31.76995137861151</c:v>
                </c:pt>
                <c:pt idx="3919">
                  <c:v>-31.79479183240787</c:v>
                </c:pt>
                <c:pt idx="3920">
                  <c:v>-31.81963677284416</c:v>
                </c:pt>
                <c:pt idx="3921">
                  <c:v>-31.84448617561579</c:v>
                </c:pt>
                <c:pt idx="3922">
                  <c:v>-31.86934001641288</c:v>
                </c:pt>
                <c:pt idx="3923">
                  <c:v>-31.89419827092028</c:v>
                </c:pt>
                <c:pt idx="3924">
                  <c:v>-31.91906091481757</c:v>
                </c:pt>
                <c:pt idx="3925">
                  <c:v>-31.94392792377912</c:v>
                </c:pt>
                <c:pt idx="3926">
                  <c:v>-31.96879927347409</c:v>
                </c:pt>
                <c:pt idx="3927">
                  <c:v>-31.99367493956652</c:v>
                </c:pt>
                <c:pt idx="3928">
                  <c:v>-32.01855489771525</c:v>
                </c:pt>
                <c:pt idx="3929">
                  <c:v>-32.04343912357407</c:v>
                </c:pt>
                <c:pt idx="3930">
                  <c:v>-32.06832759279163</c:v>
                </c:pt>
                <c:pt idx="3931">
                  <c:v>-32.0932202810116</c:v>
                </c:pt>
                <c:pt idx="3932">
                  <c:v>-32.11811716387256</c:v>
                </c:pt>
                <c:pt idx="3933">
                  <c:v>-32.14301821700818</c:v>
                </c:pt>
                <c:pt idx="3934">
                  <c:v>-32.16792341604707</c:v>
                </c:pt>
                <c:pt idx="3935">
                  <c:v>-32.19283273661301</c:v>
                </c:pt>
                <c:pt idx="3936">
                  <c:v>-32.2177461543248</c:v>
                </c:pt>
                <c:pt idx="3937">
                  <c:v>-32.24266364479638</c:v>
                </c:pt>
                <c:pt idx="3938">
                  <c:v>-32.26758518363687</c:v>
                </c:pt>
                <c:pt idx="3939">
                  <c:v>-32.2925107464506</c:v>
                </c:pt>
                <c:pt idx="3940">
                  <c:v>-32.31744030883695</c:v>
                </c:pt>
                <c:pt idx="3941">
                  <c:v>-32.34237384639077</c:v>
                </c:pt>
                <c:pt idx="3942">
                  <c:v>-32.36731133470201</c:v>
                </c:pt>
                <c:pt idx="3943">
                  <c:v>-32.39225274935601</c:v>
                </c:pt>
                <c:pt idx="3944">
                  <c:v>-32.41719806593337</c:v>
                </c:pt>
                <c:pt idx="3945">
                  <c:v>-32.44214726001012</c:v>
                </c:pt>
                <c:pt idx="3946">
                  <c:v>-32.46710030715764</c:v>
                </c:pt>
                <c:pt idx="3947">
                  <c:v>-32.49205718294268</c:v>
                </c:pt>
                <c:pt idx="3948">
                  <c:v>-32.51701786292752</c:v>
                </c:pt>
                <c:pt idx="3949">
                  <c:v>-32.54198232266987</c:v>
                </c:pt>
                <c:pt idx="3950">
                  <c:v>-32.56695053772292</c:v>
                </c:pt>
                <c:pt idx="3951">
                  <c:v>-32.59192248363542</c:v>
                </c:pt>
                <c:pt idx="3952">
                  <c:v>-32.6168981359517</c:v>
                </c:pt>
                <c:pt idx="3953">
                  <c:v>-32.64187747021162</c:v>
                </c:pt>
                <c:pt idx="3954">
                  <c:v>-32.66686046195075</c:v>
                </c:pt>
                <c:pt idx="3955">
                  <c:v>-32.6918470867002</c:v>
                </c:pt>
                <c:pt idx="3956">
                  <c:v>-32.71683731998684</c:v>
                </c:pt>
                <c:pt idx="3957">
                  <c:v>-32.74183113733319</c:v>
                </c:pt>
                <c:pt idx="3958">
                  <c:v>-32.76682851425755</c:v>
                </c:pt>
                <c:pt idx="3959">
                  <c:v>-32.79182942627396</c:v>
                </c:pt>
                <c:pt idx="3960">
                  <c:v>-32.81683384889226</c:v>
                </c:pt>
                <c:pt idx="3961">
                  <c:v>-32.8418417576181</c:v>
                </c:pt>
                <c:pt idx="3962">
                  <c:v>-32.86685312795304</c:v>
                </c:pt>
                <c:pt idx="3963">
                  <c:v>-32.89186793539441</c:v>
                </c:pt>
                <c:pt idx="3964">
                  <c:v>-32.91688615543556</c:v>
                </c:pt>
                <c:pt idx="3965">
                  <c:v>-32.94190776356572</c:v>
                </c:pt>
                <c:pt idx="3966">
                  <c:v>-32.96693273527011</c:v>
                </c:pt>
                <c:pt idx="3967">
                  <c:v>-32.99196104602993</c:v>
                </c:pt>
                <c:pt idx="3968">
                  <c:v>-33.0169926713224</c:v>
                </c:pt>
                <c:pt idx="3969">
                  <c:v>-33.04202758662085</c:v>
                </c:pt>
                <c:pt idx="3970">
                  <c:v>-33.06706576739464</c:v>
                </c:pt>
                <c:pt idx="3971">
                  <c:v>-33.09210718910928</c:v>
                </c:pt>
                <c:pt idx="3972">
                  <c:v>-33.11715182722637</c:v>
                </c:pt>
                <c:pt idx="3973">
                  <c:v>-33.14219965720375</c:v>
                </c:pt>
                <c:pt idx="3974">
                  <c:v>-33.1672506544954</c:v>
                </c:pt>
                <c:pt idx="3975">
                  <c:v>-33.19230479455161</c:v>
                </c:pt>
                <c:pt idx="3976">
                  <c:v>-33.21736205281884</c:v>
                </c:pt>
                <c:pt idx="3977">
                  <c:v>-33.24242240473991</c:v>
                </c:pt>
                <c:pt idx="3978">
                  <c:v>-33.26748582575391</c:v>
                </c:pt>
                <c:pt idx="3979">
                  <c:v>-33.29255229129631</c:v>
                </c:pt>
                <c:pt idx="3980">
                  <c:v>-33.31762177679894</c:v>
                </c:pt>
                <c:pt idx="3981">
                  <c:v>-33.34269425769004</c:v>
                </c:pt>
                <c:pt idx="3982">
                  <c:v>-33.36776970939432</c:v>
                </c:pt>
                <c:pt idx="3983">
                  <c:v>-33.39284810733288</c:v>
                </c:pt>
                <c:pt idx="3984">
                  <c:v>-33.41792942692339</c:v>
                </c:pt>
                <c:pt idx="3985">
                  <c:v>-33.44301364358001</c:v>
                </c:pt>
                <c:pt idx="3986">
                  <c:v>-33.46810073271341</c:v>
                </c:pt>
                <c:pt idx="3987">
                  <c:v>-33.49319066973094</c:v>
                </c:pt>
                <c:pt idx="3988">
                  <c:v>-33.51828343003647</c:v>
                </c:pt>
                <c:pt idx="3989">
                  <c:v>-33.54337898903058</c:v>
                </c:pt>
                <c:pt idx="3990">
                  <c:v>-33.56847732211047</c:v>
                </c:pt>
                <c:pt idx="3991">
                  <c:v>-33.59357840467006</c:v>
                </c:pt>
                <c:pt idx="3992">
                  <c:v>-33.6186822121</c:v>
                </c:pt>
                <c:pt idx="3993">
                  <c:v>-33.64378871978765</c:v>
                </c:pt>
                <c:pt idx="3994">
                  <c:v>-33.66889790311726</c:v>
                </c:pt>
                <c:pt idx="3995">
                  <c:v>-33.69400973746982</c:v>
                </c:pt>
                <c:pt idx="3996">
                  <c:v>-33.71912419822316</c:v>
                </c:pt>
                <c:pt idx="3997">
                  <c:v>-33.74424126075202</c:v>
                </c:pt>
                <c:pt idx="3998">
                  <c:v>-33.76936090042805</c:v>
                </c:pt>
                <c:pt idx="3999">
                  <c:v>-33.79448309261977</c:v>
                </c:pt>
                <c:pt idx="4000">
                  <c:v>-33.81960781269274</c:v>
                </c:pt>
                <c:pt idx="4001">
                  <c:v>-33.84473503600948</c:v>
                </c:pt>
                <c:pt idx="4002">
                  <c:v>-33.8698647379295</c:v>
                </c:pt>
                <c:pt idx="4003">
                  <c:v>-33.89499689380942</c:v>
                </c:pt>
                <c:pt idx="4004">
                  <c:v>-33.9201314790029</c:v>
                </c:pt>
                <c:pt idx="4005">
                  <c:v>-33.94526846886071</c:v>
                </c:pt>
                <c:pt idx="4006">
                  <c:v>-33.9704078387308</c:v>
                </c:pt>
                <c:pt idx="4007">
                  <c:v>-33.99554956395823</c:v>
                </c:pt>
                <c:pt idx="4008">
                  <c:v>-34.02069361988529</c:v>
                </c:pt>
                <c:pt idx="4009">
                  <c:v>-34.04583998185148</c:v>
                </c:pt>
                <c:pt idx="4010">
                  <c:v>-34.07098862519357</c:v>
                </c:pt>
                <c:pt idx="4011">
                  <c:v>-34.09613952524564</c:v>
                </c:pt>
                <c:pt idx="4012">
                  <c:v>-34.12129265733903</c:v>
                </c:pt>
                <c:pt idx="4013">
                  <c:v>-34.14644799680244</c:v>
                </c:pt>
                <c:pt idx="4014">
                  <c:v>-34.171605518962</c:v>
                </c:pt>
                <c:pt idx="4015">
                  <c:v>-34.19676519914115</c:v>
                </c:pt>
                <c:pt idx="4016">
                  <c:v>-34.22192701266083</c:v>
                </c:pt>
                <c:pt idx="4017">
                  <c:v>-34.24709093483941</c:v>
                </c:pt>
                <c:pt idx="4018">
                  <c:v>-34.27225694099278</c:v>
                </c:pt>
                <c:pt idx="4019">
                  <c:v>-34.29742500643431</c:v>
                </c:pt>
                <c:pt idx="4020">
                  <c:v>-34.32259510647497</c:v>
                </c:pt>
                <c:pt idx="4021">
                  <c:v>-34.34776721642323</c:v>
                </c:pt>
                <c:pt idx="4022">
                  <c:v>-34.37294131158528</c:v>
                </c:pt>
                <c:pt idx="4023">
                  <c:v>-34.39811736726485</c:v>
                </c:pt>
                <c:pt idx="4024">
                  <c:v>-34.42329535876338</c:v>
                </c:pt>
                <c:pt idx="4025">
                  <c:v>-34.44847526138</c:v>
                </c:pt>
                <c:pt idx="4026">
                  <c:v>-34.47365705041157</c:v>
                </c:pt>
                <c:pt idx="4027">
                  <c:v>-34.49884070115271</c:v>
                </c:pt>
                <c:pt idx="4028">
                  <c:v>-34.5240261888958</c:v>
                </c:pt>
                <c:pt idx="4029">
                  <c:v>-34.54921348893105</c:v>
                </c:pt>
                <c:pt idx="4030">
                  <c:v>-34.57440257654652</c:v>
                </c:pt>
                <c:pt idx="4031">
                  <c:v>-34.59959342702815</c:v>
                </c:pt>
                <c:pt idx="4032">
                  <c:v>-34.62478601565975</c:v>
                </c:pt>
                <c:pt idx="4033">
                  <c:v>-34.64998031772308</c:v>
                </c:pt>
                <c:pt idx="4034">
                  <c:v>-34.67517630849788</c:v>
                </c:pt>
                <c:pt idx="4035">
                  <c:v>-34.70037396326185</c:v>
                </c:pt>
                <c:pt idx="4036">
                  <c:v>-34.72557325729073</c:v>
                </c:pt>
                <c:pt idx="4037">
                  <c:v>-34.75077416585828</c:v>
                </c:pt>
                <c:pt idx="4038">
                  <c:v>-34.7759766642364</c:v>
                </c:pt>
                <c:pt idx="4039">
                  <c:v>-34.80118072769503</c:v>
                </c:pt>
                <c:pt idx="4040">
                  <c:v>-34.8263863315023</c:v>
                </c:pt>
                <c:pt idx="4041">
                  <c:v>-34.85159345092444</c:v>
                </c:pt>
                <c:pt idx="4042">
                  <c:v>-34.87680206122597</c:v>
                </c:pt>
                <c:pt idx="4043">
                  <c:v>-34.90201213766957</c:v>
                </c:pt>
                <c:pt idx="4044">
                  <c:v>-34.92722365551616</c:v>
                </c:pt>
                <c:pt idx="4045">
                  <c:v>-34.95243659002504</c:v>
                </c:pt>
                <c:pt idx="4046">
                  <c:v>-34.97765091645371</c:v>
                </c:pt>
                <c:pt idx="4047">
                  <c:v>-35.00286661005808</c:v>
                </c:pt>
                <c:pt idx="4048">
                  <c:v>-35.02808364609241</c:v>
                </c:pt>
                <c:pt idx="4049">
                  <c:v>-35.0533019998094</c:v>
                </c:pt>
                <c:pt idx="4050">
                  <c:v>-35.07852164646013</c:v>
                </c:pt>
                <c:pt idx="4051">
                  <c:v>-35.10374256129415</c:v>
                </c:pt>
                <c:pt idx="4052">
                  <c:v>-35.12896471955955</c:v>
                </c:pt>
                <c:pt idx="4053">
                  <c:v>-35.15418809650288</c:v>
                </c:pt>
                <c:pt idx="4054">
                  <c:v>-35.17941266736928</c:v>
                </c:pt>
                <c:pt idx="4055">
                  <c:v>-35.20463840740243</c:v>
                </c:pt>
                <c:pt idx="4056">
                  <c:v>-35.22986529184468</c:v>
                </c:pt>
                <c:pt idx="4057">
                  <c:v>-35.25509329593697</c:v>
                </c:pt>
                <c:pt idx="4058">
                  <c:v>-35.28032239491891</c:v>
                </c:pt>
                <c:pt idx="4059">
                  <c:v>-35.30555256402882</c:v>
                </c:pt>
                <c:pt idx="4060">
                  <c:v>-35.33078377850375</c:v>
                </c:pt>
                <c:pt idx="4061">
                  <c:v>-35.3560160135795</c:v>
                </c:pt>
                <c:pt idx="4062">
                  <c:v>-35.38124924449062</c:v>
                </c:pt>
                <c:pt idx="4063">
                  <c:v>-35.40648344647057</c:v>
                </c:pt>
                <c:pt idx="4064">
                  <c:v>-35.43171859475156</c:v>
                </c:pt>
                <c:pt idx="4065">
                  <c:v>-35.45695466456471</c:v>
                </c:pt>
                <c:pt idx="4066">
                  <c:v>-35.48219163114004</c:v>
                </c:pt>
                <c:pt idx="4067">
                  <c:v>-35.50742946970649</c:v>
                </c:pt>
                <c:pt idx="4068">
                  <c:v>-35.53266815549205</c:v>
                </c:pt>
                <c:pt idx="4069">
                  <c:v>-35.55790766372354</c:v>
                </c:pt>
                <c:pt idx="4070">
                  <c:v>-35.58314796962696</c:v>
                </c:pt>
                <c:pt idx="4071">
                  <c:v>-35.60838904842725</c:v>
                </c:pt>
                <c:pt idx="4072">
                  <c:v>-35.63363087534847</c:v>
                </c:pt>
                <c:pt idx="4073">
                  <c:v>-35.6588734256138</c:v>
                </c:pt>
                <c:pt idx="4074">
                  <c:v>-35.68411667444558</c:v>
                </c:pt>
                <c:pt idx="4075">
                  <c:v>-35.70936059706525</c:v>
                </c:pt>
                <c:pt idx="4076">
                  <c:v>-35.7346051686935</c:v>
                </c:pt>
                <c:pt idx="4077">
                  <c:v>-35.75985036455025</c:v>
                </c:pt>
                <c:pt idx="4078">
                  <c:v>-35.78509615985465</c:v>
                </c:pt>
                <c:pt idx="4079">
                  <c:v>-35.81034252982516</c:v>
                </c:pt>
                <c:pt idx="4080">
                  <c:v>-35.83558944967952</c:v>
                </c:pt>
                <c:pt idx="4081">
                  <c:v>-35.86083689463487</c:v>
                </c:pt>
                <c:pt idx="4082">
                  <c:v>-35.88608483990767</c:v>
                </c:pt>
                <c:pt idx="4083">
                  <c:v>-35.91133326071385</c:v>
                </c:pt>
                <c:pt idx="4084">
                  <c:v>-35.93658213226872</c:v>
                </c:pt>
                <c:pt idx="4085">
                  <c:v>-35.96183142978704</c:v>
                </c:pt>
                <c:pt idx="4086">
                  <c:v>-35.98708112848312</c:v>
                </c:pt>
                <c:pt idx="4087">
                  <c:v>-36.01233120357078</c:v>
                </c:pt>
                <c:pt idx="4088">
                  <c:v>-36.03758163026334</c:v>
                </c:pt>
                <c:pt idx="4089">
                  <c:v>-36.06283238377377</c:v>
                </c:pt>
                <c:pt idx="4090">
                  <c:v>-36.08808343931459</c:v>
                </c:pt>
                <c:pt idx="4091">
                  <c:v>-36.11333477209802</c:v>
                </c:pt>
                <c:pt idx="4092">
                  <c:v>-36.1385863573359</c:v>
                </c:pt>
                <c:pt idx="4093">
                  <c:v>-36.1638381702398</c:v>
                </c:pt>
                <c:pt idx="4094">
                  <c:v>-36.18909018602101</c:v>
                </c:pt>
                <c:pt idx="4095">
                  <c:v>-36.21434237989056</c:v>
                </c:pt>
                <c:pt idx="4096">
                  <c:v>-36.23959472705932</c:v>
                </c:pt>
                <c:pt idx="4097">
                  <c:v>-36.26484720273791</c:v>
                </c:pt>
                <c:pt idx="4098">
                  <c:v>-36.29009978213686</c:v>
                </c:pt>
                <c:pt idx="4099">
                  <c:v>-36.31535244046653</c:v>
                </c:pt>
                <c:pt idx="4100">
                  <c:v>-36.34060515293719</c:v>
                </c:pt>
                <c:pt idx="4101">
                  <c:v>-36.3658578947591</c:v>
                </c:pt>
                <c:pt idx="4102">
                  <c:v>-36.3911106411424</c:v>
                </c:pt>
                <c:pt idx="4103">
                  <c:v>-36.41636336729729</c:v>
                </c:pt>
                <c:pt idx="4104">
                  <c:v>-36.44161604843399</c:v>
                </c:pt>
                <c:pt idx="4105">
                  <c:v>-36.4668686597627</c:v>
                </c:pt>
                <c:pt idx="4106">
                  <c:v>-36.49212117649383</c:v>
                </c:pt>
                <c:pt idx="4107">
                  <c:v>-36.51737357383778</c:v>
                </c:pt>
                <c:pt idx="4108">
                  <c:v>-36.54262582700518</c:v>
                </c:pt>
                <c:pt idx="4109">
                  <c:v>-36.56787791120675</c:v>
                </c:pt>
                <c:pt idx="4110">
                  <c:v>-36.5931298016535</c:v>
                </c:pt>
                <c:pt idx="4111">
                  <c:v>-36.6183814735566</c:v>
                </c:pt>
                <c:pt idx="4112">
                  <c:v>-36.64363290212754</c:v>
                </c:pt>
                <c:pt idx="4113">
                  <c:v>-36.66888406257802</c:v>
                </c:pt>
                <c:pt idx="4114">
                  <c:v>-36.69413493012015</c:v>
                </c:pt>
                <c:pt idx="4115">
                  <c:v>-36.7193854799663</c:v>
                </c:pt>
                <c:pt idx="4116">
                  <c:v>-36.74463568732931</c:v>
                </c:pt>
                <c:pt idx="4117">
                  <c:v>-36.76988552742235</c:v>
                </c:pt>
                <c:pt idx="4118">
                  <c:v>-36.79513497545907</c:v>
                </c:pt>
                <c:pt idx="4119">
                  <c:v>-36.82038400665354</c:v>
                </c:pt>
                <c:pt idx="4120">
                  <c:v>-36.8456325962204</c:v>
                </c:pt>
                <c:pt idx="4121">
                  <c:v>-36.87088071937477</c:v>
                </c:pt>
                <c:pt idx="4122">
                  <c:v>-36.89612835133232</c:v>
                </c:pt>
                <c:pt idx="4123">
                  <c:v>-36.92137546730932</c:v>
                </c:pt>
                <c:pt idx="4124">
                  <c:v>-36.94662204252264</c:v>
                </c:pt>
                <c:pt idx="4125">
                  <c:v>-36.97186805218981</c:v>
                </c:pt>
                <c:pt idx="4126">
                  <c:v>-36.99711347152901</c:v>
                </c:pt>
                <c:pt idx="4127">
                  <c:v>-37.02235827575916</c:v>
                </c:pt>
                <c:pt idx="4128">
                  <c:v>-37.04760244009985</c:v>
                </c:pt>
                <c:pt idx="4129">
                  <c:v>-37.07284593977151</c:v>
                </c:pt>
                <c:pt idx="4130">
                  <c:v>-37.09808874999531</c:v>
                </c:pt>
                <c:pt idx="4131">
                  <c:v>-37.12333084599325</c:v>
                </c:pt>
                <c:pt idx="4132">
                  <c:v>-37.1485722029882</c:v>
                </c:pt>
                <c:pt idx="4133">
                  <c:v>-37.17381279620383</c:v>
                </c:pt>
                <c:pt idx="4134">
                  <c:v>-37.19905260086484</c:v>
                </c:pt>
                <c:pt idx="4135">
                  <c:v>-37.2242915921968</c:v>
                </c:pt>
                <c:pt idx="4136">
                  <c:v>-37.24952974542623</c:v>
                </c:pt>
                <c:pt idx="4137">
                  <c:v>-37.27476703578069</c:v>
                </c:pt>
                <c:pt idx="4138">
                  <c:v>-37.30000343848877</c:v>
                </c:pt>
                <c:pt idx="4139">
                  <c:v>-37.32523892878006</c:v>
                </c:pt>
                <c:pt idx="4140">
                  <c:v>-37.35047348188527</c:v>
                </c:pt>
                <c:pt idx="4141">
                  <c:v>-37.37570707303627</c:v>
                </c:pt>
                <c:pt idx="4142">
                  <c:v>-37.400939677466</c:v>
                </c:pt>
                <c:pt idx="4143">
                  <c:v>-37.42617127040862</c:v>
                </c:pt>
                <c:pt idx="4144">
                  <c:v>-37.45140182709944</c:v>
                </c:pt>
                <c:pt idx="4145">
                  <c:v>-37.47663132277511</c:v>
                </c:pt>
                <c:pt idx="4146">
                  <c:v>-37.50185973267341</c:v>
                </c:pt>
                <c:pt idx="4147">
                  <c:v>-37.52708703203351</c:v>
                </c:pt>
                <c:pt idx="4148">
                  <c:v>-37.55231319609588</c:v>
                </c:pt>
                <c:pt idx="4149">
                  <c:v>-37.5775382001023</c:v>
                </c:pt>
                <c:pt idx="4150">
                  <c:v>-37.60276201929597</c:v>
                </c:pt>
                <c:pt idx="4151">
                  <c:v>-37.6279846289215</c:v>
                </c:pt>
                <c:pt idx="4152">
                  <c:v>-37.65320600422491</c:v>
                </c:pt>
                <c:pt idx="4153">
                  <c:v>-37.67842612045372</c:v>
                </c:pt>
                <c:pt idx="4154">
                  <c:v>-37.70364495285693</c:v>
                </c:pt>
                <c:pt idx="4155">
                  <c:v>-37.72886247668507</c:v>
                </c:pt>
                <c:pt idx="4156">
                  <c:v>-37.75407866719024</c:v>
                </c:pt>
                <c:pt idx="4157">
                  <c:v>-37.77929349962612</c:v>
                </c:pt>
                <c:pt idx="4158">
                  <c:v>-37.80450694924799</c:v>
                </c:pt>
                <c:pt idx="4159">
                  <c:v>-37.82971899131281</c:v>
                </c:pt>
                <c:pt idx="4160">
                  <c:v>-37.85492960107916</c:v>
                </c:pt>
                <c:pt idx="4161">
                  <c:v>-37.88013875380738</c:v>
                </c:pt>
                <c:pt idx="4162">
                  <c:v>-37.90534642475952</c:v>
                </c:pt>
                <c:pt idx="4163">
                  <c:v>-37.93055258919939</c:v>
                </c:pt>
                <c:pt idx="4164">
                  <c:v>-37.95575722239258</c:v>
                </c:pt>
                <c:pt idx="4165">
                  <c:v>-37.98096029960655</c:v>
                </c:pt>
                <c:pt idx="4166">
                  <c:v>-38.00616179611058</c:v>
                </c:pt>
                <c:pt idx="4167">
                  <c:v>-38.03136168717581</c:v>
                </c:pt>
                <c:pt idx="4168">
                  <c:v>-38.05655994807532</c:v>
                </c:pt>
                <c:pt idx="4169">
                  <c:v>-38.08175655408411</c:v>
                </c:pt>
                <c:pt idx="4170">
                  <c:v>-38.10695148047919</c:v>
                </c:pt>
                <c:pt idx="4171">
                  <c:v>-38.13214470253951</c:v>
                </c:pt>
                <c:pt idx="4172">
                  <c:v>-38.15733619554609</c:v>
                </c:pt>
                <c:pt idx="4173">
                  <c:v>-38.18252593478201</c:v>
                </c:pt>
                <c:pt idx="4174">
                  <c:v>-38.20771389553238</c:v>
                </c:pt>
                <c:pt idx="4175">
                  <c:v>-38.2329000530845</c:v>
                </c:pt>
                <c:pt idx="4176">
                  <c:v>-38.25808438272778</c:v>
                </c:pt>
                <c:pt idx="4177">
                  <c:v>-38.28326685975379</c:v>
                </c:pt>
                <c:pt idx="4178">
                  <c:v>-38.30844745945634</c:v>
                </c:pt>
                <c:pt idx="4179">
                  <c:v>-38.33362615713148</c:v>
                </c:pt>
                <c:pt idx="4180">
                  <c:v>-38.35880292807747</c:v>
                </c:pt>
                <c:pt idx="4181">
                  <c:v>-38.38397774759488</c:v>
                </c:pt>
                <c:pt idx="4182">
                  <c:v>-38.40915059098664</c:v>
                </c:pt>
                <c:pt idx="4183">
                  <c:v>-38.434321433558</c:v>
                </c:pt>
                <c:pt idx="4184">
                  <c:v>-38.45949025061657</c:v>
                </c:pt>
                <c:pt idx="4185">
                  <c:v>-38.48465701747245</c:v>
                </c:pt>
                <c:pt idx="4186">
                  <c:v>-38.5098217094381</c:v>
                </c:pt>
                <c:pt idx="4187">
                  <c:v>-38.53498430182847</c:v>
                </c:pt>
                <c:pt idx="4188">
                  <c:v>-38.56014476996101</c:v>
                </c:pt>
                <c:pt idx="4189">
                  <c:v>-38.58530308915572</c:v>
                </c:pt>
                <c:pt idx="4190">
                  <c:v>-38.61045923473512</c:v>
                </c:pt>
                <c:pt idx="4191">
                  <c:v>-38.63561318202435</c:v>
                </c:pt>
                <c:pt idx="4192">
                  <c:v>-38.66076490635113</c:v>
                </c:pt>
                <c:pt idx="4193">
                  <c:v>-38.68591438304587</c:v>
                </c:pt>
                <c:pt idx="4194">
                  <c:v>-38.71106158744161</c:v>
                </c:pt>
                <c:pt idx="4195">
                  <c:v>-38.73620649487414</c:v>
                </c:pt>
                <c:pt idx="4196">
                  <c:v>-38.76134908068193</c:v>
                </c:pt>
                <c:pt idx="4197">
                  <c:v>-38.78648932020625</c:v>
                </c:pt>
                <c:pt idx="4198">
                  <c:v>-38.81162718879116</c:v>
                </c:pt>
                <c:pt idx="4199">
                  <c:v>-38.83676266178352</c:v>
                </c:pt>
                <c:pt idx="4200">
                  <c:v>-38.86189571453308</c:v>
                </c:pt>
                <c:pt idx="4201">
                  <c:v>-38.8870263223924</c:v>
                </c:pt>
                <c:pt idx="4202">
                  <c:v>-38.91215446071703</c:v>
                </c:pt>
                <c:pt idx="4203">
                  <c:v>-38.93728010486541</c:v>
                </c:pt>
                <c:pt idx="4204">
                  <c:v>-38.96240323019896</c:v>
                </c:pt>
                <c:pt idx="4205">
                  <c:v>-38.98752381208207</c:v>
                </c:pt>
                <c:pt idx="4206">
                  <c:v>-39.01264182588222</c:v>
                </c:pt>
                <c:pt idx="4207">
                  <c:v>-39.0377572469699</c:v>
                </c:pt>
                <c:pt idx="4208">
                  <c:v>-39.06287005071867</c:v>
                </c:pt>
                <c:pt idx="4209">
                  <c:v>-39.08798021250526</c:v>
                </c:pt>
                <c:pt idx="4210">
                  <c:v>-39.11308770770949</c:v>
                </c:pt>
                <c:pt idx="4211">
                  <c:v>-39.1381925117144</c:v>
                </c:pt>
                <c:pt idx="4212">
                  <c:v>-39.16329459990616</c:v>
                </c:pt>
                <c:pt idx="4213">
                  <c:v>-39.18839394767427</c:v>
                </c:pt>
                <c:pt idx="4214">
                  <c:v>-39.2134905304114</c:v>
                </c:pt>
                <c:pt idx="4215">
                  <c:v>-39.23858432351357</c:v>
                </c:pt>
                <c:pt idx="4216">
                  <c:v>-39.2636753023801</c:v>
                </c:pt>
                <c:pt idx="4217">
                  <c:v>-39.28876344241365</c:v>
                </c:pt>
                <c:pt idx="4218">
                  <c:v>-39.31384871902026</c:v>
                </c:pt>
                <c:pt idx="4219">
                  <c:v>-39.3389311076094</c:v>
                </c:pt>
                <c:pt idx="4220">
                  <c:v>-39.36401058359395</c:v>
                </c:pt>
                <c:pt idx="4221">
                  <c:v>-39.38908712239026</c:v>
                </c:pt>
                <c:pt idx="4222">
                  <c:v>-39.4141606994182</c:v>
                </c:pt>
                <c:pt idx="4223">
                  <c:v>-39.43923129010113</c:v>
                </c:pt>
                <c:pt idx="4224">
                  <c:v>-39.46429886986596</c:v>
                </c:pt>
                <c:pt idx="4225">
                  <c:v>-39.48936341414322</c:v>
                </c:pt>
                <c:pt idx="4226">
                  <c:v>-39.51442489836704</c:v>
                </c:pt>
                <c:pt idx="4227">
                  <c:v>-39.53948329797518</c:v>
                </c:pt>
                <c:pt idx="4228">
                  <c:v>-39.56453858840907</c:v>
                </c:pt>
                <c:pt idx="4229">
                  <c:v>-39.58959074511383</c:v>
                </c:pt>
                <c:pt idx="4230">
                  <c:v>-39.61463974353833</c:v>
                </c:pt>
                <c:pt idx="4231">
                  <c:v>-39.63968555913519</c:v>
                </c:pt>
                <c:pt idx="4232">
                  <c:v>-39.66472816736085</c:v>
                </c:pt>
                <c:pt idx="4233">
                  <c:v>-39.68976754367549</c:v>
                </c:pt>
                <c:pt idx="4234">
                  <c:v>-39.71480366354319</c:v>
                </c:pt>
                <c:pt idx="4235">
                  <c:v>-39.73983650243194</c:v>
                </c:pt>
                <c:pt idx="4236">
                  <c:v>-39.7648660358135</c:v>
                </c:pt>
                <c:pt idx="4237">
                  <c:v>-39.78989223916375</c:v>
                </c:pt>
                <c:pt idx="4238">
                  <c:v>-39.81491508796235</c:v>
                </c:pt>
                <c:pt idx="4239">
                  <c:v>-39.83993455769309</c:v>
                </c:pt>
                <c:pt idx="4240">
                  <c:v>-39.86495062384374</c:v>
                </c:pt>
                <c:pt idx="4241">
                  <c:v>-39.88996326190605</c:v>
                </c:pt>
                <c:pt idx="4242">
                  <c:v>-39.91497244737595</c:v>
                </c:pt>
                <c:pt idx="4243">
                  <c:v>-39.9399781557534</c:v>
                </c:pt>
                <c:pt idx="4244">
                  <c:v>-39.96498036254257</c:v>
                </c:pt>
                <c:pt idx="4245">
                  <c:v>-39.98997904325174</c:v>
                </c:pt>
                <c:pt idx="4246">
                  <c:v>-40.01497417339339</c:v>
                </c:pt>
                <c:pt idx="4247">
                  <c:v>-40.03996572848428</c:v>
                </c:pt>
                <c:pt idx="4248">
                  <c:v>-40.06495368404535</c:v>
                </c:pt>
                <c:pt idx="4249">
                  <c:v>-40.08993801560186</c:v>
                </c:pt>
                <c:pt idx="4250">
                  <c:v>-40.11491869868338</c:v>
                </c:pt>
                <c:pt idx="4251">
                  <c:v>-40.13989570882383</c:v>
                </c:pt>
                <c:pt idx="4252">
                  <c:v>-40.16486902156147</c:v>
                </c:pt>
                <c:pt idx="4253">
                  <c:v>-40.18983861243901</c:v>
                </c:pt>
                <c:pt idx="4254">
                  <c:v>-40.21480445700352</c:v>
                </c:pt>
                <c:pt idx="4255">
                  <c:v>-40.23976653080661</c:v>
                </c:pt>
                <c:pt idx="4256">
                  <c:v>-40.26472480940431</c:v>
                </c:pt>
                <c:pt idx="4257">
                  <c:v>-40.2896792683572</c:v>
                </c:pt>
                <c:pt idx="4258">
                  <c:v>-40.31462988323034</c:v>
                </c:pt>
                <c:pt idx="4259">
                  <c:v>-40.3395766295935</c:v>
                </c:pt>
                <c:pt idx="4260">
                  <c:v>-40.36451948302093</c:v>
                </c:pt>
                <c:pt idx="4261">
                  <c:v>-40.38945841909155</c:v>
                </c:pt>
                <c:pt idx="4262">
                  <c:v>-40.41439341338896</c:v>
                </c:pt>
                <c:pt idx="4263">
                  <c:v>-40.43932444150144</c:v>
                </c:pt>
                <c:pt idx="4264">
                  <c:v>-40.46425147902195</c:v>
                </c:pt>
                <c:pt idx="4265">
                  <c:v>-40.48917450154828</c:v>
                </c:pt>
                <c:pt idx="4266">
                  <c:v>-40.51409348468292</c:v>
                </c:pt>
                <c:pt idx="4267">
                  <c:v>-40.5390084040332</c:v>
                </c:pt>
                <c:pt idx="4268">
                  <c:v>-40.56391923521131</c:v>
                </c:pt>
                <c:pt idx="4269">
                  <c:v>-40.58882595383423</c:v>
                </c:pt>
                <c:pt idx="4270">
                  <c:v>-40.61372853552393</c:v>
                </c:pt>
                <c:pt idx="4271">
                  <c:v>-40.63862695590721</c:v>
                </c:pt>
                <c:pt idx="4272">
                  <c:v>-40.6635211906159</c:v>
                </c:pt>
                <c:pt idx="4273">
                  <c:v>-40.68841121528675</c:v>
                </c:pt>
                <c:pt idx="4274">
                  <c:v>-40.71329700556156</c:v>
                </c:pt>
                <c:pt idx="4275">
                  <c:v>-40.73817853708716</c:v>
                </c:pt>
                <c:pt idx="4276">
                  <c:v>-40.76305578551543</c:v>
                </c:pt>
                <c:pt idx="4277">
                  <c:v>-40.78792872650335</c:v>
                </c:pt>
                <c:pt idx="4278">
                  <c:v>-40.81279733571305</c:v>
                </c:pt>
                <c:pt idx="4279">
                  <c:v>-40.8376615888118</c:v>
                </c:pt>
                <c:pt idx="4280">
                  <c:v>-40.86252146147203</c:v>
                </c:pt>
                <c:pt idx="4281">
                  <c:v>-40.88737692937143</c:v>
                </c:pt>
                <c:pt idx="4282">
                  <c:v>-40.91222796819289</c:v>
                </c:pt>
                <c:pt idx="4283">
                  <c:v>-40.93707455362458</c:v>
                </c:pt>
                <c:pt idx="4284">
                  <c:v>-40.96191666136</c:v>
                </c:pt>
                <c:pt idx="4285">
                  <c:v>-40.98675426709791</c:v>
                </c:pt>
                <c:pt idx="4286">
                  <c:v>-41.0115873465425</c:v>
                </c:pt>
                <c:pt idx="4287">
                  <c:v>-41.03641587540332</c:v>
                </c:pt>
                <c:pt idx="4288">
                  <c:v>-41.0612398293953</c:v>
                </c:pt>
                <c:pt idx="4289">
                  <c:v>-41.08605918423888</c:v>
                </c:pt>
                <c:pt idx="4290">
                  <c:v>-41.11087391565992</c:v>
                </c:pt>
                <c:pt idx="4291">
                  <c:v>-41.1356839993898</c:v>
                </c:pt>
                <c:pt idx="4292">
                  <c:v>-41.16048941116539</c:v>
                </c:pt>
                <c:pt idx="4293">
                  <c:v>-41.18529012672922</c:v>
                </c:pt>
                <c:pt idx="4294">
                  <c:v>-41.2100861218293</c:v>
                </c:pt>
                <c:pt idx="4295">
                  <c:v>-41.23487737221932</c:v>
                </c:pt>
                <c:pt idx="4296">
                  <c:v>-41.25966385365859</c:v>
                </c:pt>
                <c:pt idx="4297">
                  <c:v>-41.28444554191213</c:v>
                </c:pt>
                <c:pt idx="4298">
                  <c:v>-41.3092224127506</c:v>
                </c:pt>
                <c:pt idx="4299">
                  <c:v>-41.33399444195045</c:v>
                </c:pt>
                <c:pt idx="4300">
                  <c:v>-41.35876160529386</c:v>
                </c:pt>
                <c:pt idx="4301">
                  <c:v>-41.38352387856883</c:v>
                </c:pt>
                <c:pt idx="4302">
                  <c:v>-41.40828123756913</c:v>
                </c:pt>
                <c:pt idx="4303">
                  <c:v>-41.43303365809441</c:v>
                </c:pt>
                <c:pt idx="4304">
                  <c:v>-41.4577811159502</c:v>
                </c:pt>
                <c:pt idx="4305">
                  <c:v>-41.48252358694794</c:v>
                </c:pt>
                <c:pt idx="4306">
                  <c:v>-41.50726104690497</c:v>
                </c:pt>
                <c:pt idx="4307">
                  <c:v>-41.53199347164461</c:v>
                </c:pt>
                <c:pt idx="4308">
                  <c:v>-41.55672083699621</c:v>
                </c:pt>
                <c:pt idx="4309">
                  <c:v>-41.58144311879506</c:v>
                </c:pt>
                <c:pt idx="4310">
                  <c:v>-41.6061602928826</c:v>
                </c:pt>
                <c:pt idx="4311">
                  <c:v>-41.63087233510623</c:v>
                </c:pt>
                <c:pt idx="4312">
                  <c:v>-41.65557922131956</c:v>
                </c:pt>
                <c:pt idx="4313">
                  <c:v>-41.68028092738228</c:v>
                </c:pt>
                <c:pt idx="4314">
                  <c:v>-41.70497742916026</c:v>
                </c:pt>
                <c:pt idx="4315">
                  <c:v>-41.72966870252557</c:v>
                </c:pt>
                <c:pt idx="4316">
                  <c:v>-41.75435472335646</c:v>
                </c:pt>
                <c:pt idx="4317">
                  <c:v>-41.7790354675375</c:v>
                </c:pt>
                <c:pt idx="4318">
                  <c:v>-41.8037109109595</c:v>
                </c:pt>
                <c:pt idx="4319">
                  <c:v>-41.82838102951954</c:v>
                </c:pt>
                <c:pt idx="4320">
                  <c:v>-41.85304579912111</c:v>
                </c:pt>
                <c:pt idx="4321">
                  <c:v>-41.877705195674</c:v>
                </c:pt>
                <c:pt idx="4322">
                  <c:v>-41.90235919509445</c:v>
                </c:pt>
                <c:pt idx="4323">
                  <c:v>-41.92700777330509</c:v>
                </c:pt>
                <c:pt idx="4324">
                  <c:v>-41.951650906235</c:v>
                </c:pt>
                <c:pt idx="4325">
                  <c:v>-41.97628856981974</c:v>
                </c:pt>
                <c:pt idx="4326">
                  <c:v>-42.0009207400014</c:v>
                </c:pt>
                <c:pt idx="4327">
                  <c:v>-42.02554739272856</c:v>
                </c:pt>
                <c:pt idx="4328">
                  <c:v>-42.0501685039564</c:v>
                </c:pt>
                <c:pt idx="4329">
                  <c:v>-42.0747840496467</c:v>
                </c:pt>
                <c:pt idx="4330">
                  <c:v>-42.09939400576788</c:v>
                </c:pt>
                <c:pt idx="4331">
                  <c:v>-42.12399834829493</c:v>
                </c:pt>
                <c:pt idx="4332">
                  <c:v>-42.1485970532096</c:v>
                </c:pt>
                <c:pt idx="4333">
                  <c:v>-42.17319009650032</c:v>
                </c:pt>
                <c:pt idx="4334">
                  <c:v>-42.19777745416224</c:v>
                </c:pt>
                <c:pt idx="4335">
                  <c:v>-42.22235910219733</c:v>
                </c:pt>
                <c:pt idx="4336">
                  <c:v>-42.24693501661427</c:v>
                </c:pt>
                <c:pt idx="4337">
                  <c:v>-42.27150517342863</c:v>
                </c:pt>
                <c:pt idx="4338">
                  <c:v>-42.29606954866281</c:v>
                </c:pt>
                <c:pt idx="4339">
                  <c:v>-42.32062811834609</c:v>
                </c:pt>
                <c:pt idx="4340">
                  <c:v>-42.34518085851466</c:v>
                </c:pt>
                <c:pt idx="4341">
                  <c:v>-42.36972774521164</c:v>
                </c:pt>
                <c:pt idx="4342">
                  <c:v>-42.39426875448712</c:v>
                </c:pt>
                <c:pt idx="4343">
                  <c:v>-42.41880386239819</c:v>
                </c:pt>
                <c:pt idx="4344">
                  <c:v>-42.44333304500894</c:v>
                </c:pt>
                <c:pt idx="4345">
                  <c:v>-42.46785627839053</c:v>
                </c:pt>
                <c:pt idx="4346">
                  <c:v>-42.49237353862121</c:v>
                </c:pt>
                <c:pt idx="4347">
                  <c:v>-42.51688480178629</c:v>
                </c:pt>
                <c:pt idx="4348">
                  <c:v>-42.5413900439783</c:v>
                </c:pt>
                <c:pt idx="4349">
                  <c:v>-42.56588924129682</c:v>
                </c:pt>
                <c:pt idx="4350">
                  <c:v>-42.59038236984874</c:v>
                </c:pt>
                <c:pt idx="4351">
                  <c:v>-42.61486940574806</c:v>
                </c:pt>
                <c:pt idx="4352">
                  <c:v>-42.63935032511616</c:v>
                </c:pt>
                <c:pt idx="4353">
                  <c:v>-42.66382510408157</c:v>
                </c:pt>
                <c:pt idx="4354">
                  <c:v>-42.68829371878019</c:v>
                </c:pt>
                <c:pt idx="4355">
                  <c:v>-42.71275614535525</c:v>
                </c:pt>
                <c:pt idx="4356">
                  <c:v>-42.73721235995734</c:v>
                </c:pt>
                <c:pt idx="4357">
                  <c:v>-42.76166233874444</c:v>
                </c:pt>
                <c:pt idx="4358">
                  <c:v>-42.78610605788196</c:v>
                </c:pt>
                <c:pt idx="4359">
                  <c:v>-42.81054349354272</c:v>
                </c:pt>
                <c:pt idx="4360">
                  <c:v>-42.8349746219071</c:v>
                </c:pt>
                <c:pt idx="4361">
                  <c:v>-42.85939941916289</c:v>
                </c:pt>
                <c:pt idx="4362">
                  <c:v>-42.88381786150546</c:v>
                </c:pt>
                <c:pt idx="4363">
                  <c:v>-42.90822992513775</c:v>
                </c:pt>
                <c:pt idx="4364">
                  <c:v>-42.93263558627027</c:v>
                </c:pt>
                <c:pt idx="4365">
                  <c:v>-42.95703482112114</c:v>
                </c:pt>
                <c:pt idx="4366">
                  <c:v>-42.98142760591615</c:v>
                </c:pt>
                <c:pt idx="4367">
                  <c:v>-43.0058139168888</c:v>
                </c:pt>
                <c:pt idx="4368">
                  <c:v>-43.03019373028018</c:v>
                </c:pt>
                <c:pt idx="4369">
                  <c:v>-43.05456702233922</c:v>
                </c:pt>
                <c:pt idx="4370">
                  <c:v>-43.07893376932257</c:v>
                </c:pt>
                <c:pt idx="4371">
                  <c:v>-43.10329394749467</c:v>
                </c:pt>
                <c:pt idx="4372">
                  <c:v>-43.12764753312776</c:v>
                </c:pt>
                <c:pt idx="4373">
                  <c:v>-43.15199450250196</c:v>
                </c:pt>
                <c:pt idx="4374">
                  <c:v>-43.17633483190524</c:v>
                </c:pt>
                <c:pt idx="4375">
                  <c:v>-43.20066849763344</c:v>
                </c:pt>
                <c:pt idx="4376">
                  <c:v>-43.22499547599043</c:v>
                </c:pt>
                <c:pt idx="4377">
                  <c:v>-43.24931574328793</c:v>
                </c:pt>
                <c:pt idx="4378">
                  <c:v>-43.27362927584566</c:v>
                </c:pt>
                <c:pt idx="4379">
                  <c:v>-43.29793604999144</c:v>
                </c:pt>
                <c:pt idx="4380">
                  <c:v>-43.32223604206104</c:v>
                </c:pt>
                <c:pt idx="4381">
                  <c:v>-43.34652922839832</c:v>
                </c:pt>
                <c:pt idx="4382">
                  <c:v>-43.37081558535527</c:v>
                </c:pt>
                <c:pt idx="4383">
                  <c:v>-43.39509508929198</c:v>
                </c:pt>
                <c:pt idx="4384">
                  <c:v>-43.41936771657671</c:v>
                </c:pt>
                <c:pt idx="4385">
                  <c:v>-43.44363344358588</c:v>
                </c:pt>
                <c:pt idx="4386">
                  <c:v>-43.46789224670415</c:v>
                </c:pt>
                <c:pt idx="4387">
                  <c:v>-43.49214410232438</c:v>
                </c:pt>
                <c:pt idx="4388">
                  <c:v>-43.51638898684775</c:v>
                </c:pt>
                <c:pt idx="4389">
                  <c:v>-43.54062687668367</c:v>
                </c:pt>
                <c:pt idx="4390">
                  <c:v>-43.56485774824994</c:v>
                </c:pt>
                <c:pt idx="4391">
                  <c:v>-43.58908157797265</c:v>
                </c:pt>
                <c:pt idx="4392">
                  <c:v>-43.61329834228634</c:v>
                </c:pt>
                <c:pt idx="4393">
                  <c:v>-43.63750801763388</c:v>
                </c:pt>
                <c:pt idx="4394">
                  <c:v>-43.66171058046663</c:v>
                </c:pt>
                <c:pt idx="4395">
                  <c:v>-43.68590600724437</c:v>
                </c:pt>
                <c:pt idx="4396">
                  <c:v>-43.71009427443543</c:v>
                </c:pt>
                <c:pt idx="4397">
                  <c:v>-43.7342753585166</c:v>
                </c:pt>
                <c:pt idx="4398">
                  <c:v>-43.75844923597325</c:v>
                </c:pt>
                <c:pt idx="4399">
                  <c:v>-43.78261588329931</c:v>
                </c:pt>
                <c:pt idx="4400">
                  <c:v>-43.80677527699733</c:v>
                </c:pt>
                <c:pt idx="4401">
                  <c:v>-43.83092739357848</c:v>
                </c:pt>
                <c:pt idx="4402">
                  <c:v>-43.85507220956258</c:v>
                </c:pt>
                <c:pt idx="4403">
                  <c:v>-43.87920970147816</c:v>
                </c:pt>
                <c:pt idx="4404">
                  <c:v>-43.90333984586245</c:v>
                </c:pt>
                <c:pt idx="4405">
                  <c:v>-43.92746261926143</c:v>
                </c:pt>
                <c:pt idx="4406">
                  <c:v>-43.95157799822985</c:v>
                </c:pt>
                <c:pt idx="4407">
                  <c:v>-43.97568595933124</c:v>
                </c:pt>
                <c:pt idx="4408">
                  <c:v>-43.99978647913797</c:v>
                </c:pt>
                <c:pt idx="4409">
                  <c:v>-44.0238795342313</c:v>
                </c:pt>
                <c:pt idx="4410">
                  <c:v>-44.04796510120129</c:v>
                </c:pt>
                <c:pt idx="4411">
                  <c:v>-44.072043156647</c:v>
                </c:pt>
                <c:pt idx="4412">
                  <c:v>-44.09611367717637</c:v>
                </c:pt>
                <c:pt idx="4413">
                  <c:v>-44.12017663940632</c:v>
                </c:pt>
                <c:pt idx="4414">
                  <c:v>-44.14423201996277</c:v>
                </c:pt>
                <c:pt idx="4415">
                  <c:v>-44.16827979548066</c:v>
                </c:pt>
                <c:pt idx="4416">
                  <c:v>-44.192319942604</c:v>
                </c:pt>
                <c:pt idx="4417">
                  <c:v>-44.2163524379858</c:v>
                </c:pt>
                <c:pt idx="4418">
                  <c:v>-44.24037725828826</c:v>
                </c:pt>
                <c:pt idx="4419">
                  <c:v>-44.2643943801827</c:v>
                </c:pt>
                <c:pt idx="4420">
                  <c:v>-44.28840378034955</c:v>
                </c:pt>
                <c:pt idx="4421">
                  <c:v>-44.31240543547847</c:v>
                </c:pt>
                <c:pt idx="4422">
                  <c:v>-44.33639932226836</c:v>
                </c:pt>
                <c:pt idx="4423">
                  <c:v>-44.36038541742727</c:v>
                </c:pt>
                <c:pt idx="4424">
                  <c:v>-44.38436369767263</c:v>
                </c:pt>
                <c:pt idx="4425">
                  <c:v>-44.40833413973113</c:v>
                </c:pt>
                <c:pt idx="4426">
                  <c:v>-44.43229672033873</c:v>
                </c:pt>
                <c:pt idx="4427">
                  <c:v>-44.4562514162408</c:v>
                </c:pt>
                <c:pt idx="4428">
                  <c:v>-44.48019820419213</c:v>
                </c:pt>
                <c:pt idx="4429">
                  <c:v>-44.50413706095682</c:v>
                </c:pt>
                <c:pt idx="4430">
                  <c:v>-44.52806796330849</c:v>
                </c:pt>
                <c:pt idx="4431">
                  <c:v>-44.5519908880302</c:v>
                </c:pt>
                <c:pt idx="4432">
                  <c:v>-44.57590581191448</c:v>
                </c:pt>
                <c:pt idx="4433">
                  <c:v>-44.59981271176341</c:v>
                </c:pt>
                <c:pt idx="4434">
                  <c:v>-44.6237115643886</c:v>
                </c:pt>
                <c:pt idx="4435">
                  <c:v>-44.64760234661125</c:v>
                </c:pt>
                <c:pt idx="4436">
                  <c:v>-44.67148503526214</c:v>
                </c:pt>
                <c:pt idx="4437">
                  <c:v>-44.69535960718175</c:v>
                </c:pt>
                <c:pt idx="4438">
                  <c:v>-44.71922603922008</c:v>
                </c:pt>
                <c:pt idx="4439">
                  <c:v>-44.74308430823697</c:v>
                </c:pt>
                <c:pt idx="4440">
                  <c:v>-44.7669343911019</c:v>
                </c:pt>
                <c:pt idx="4441">
                  <c:v>-44.79077626469402</c:v>
                </c:pt>
                <c:pt idx="4442">
                  <c:v>-44.81460990590239</c:v>
                </c:pt>
                <c:pt idx="4443">
                  <c:v>-44.8384352916258</c:v>
                </c:pt>
                <c:pt idx="4444">
                  <c:v>-44.86225239877283</c:v>
                </c:pt>
                <c:pt idx="4445">
                  <c:v>-44.88606120426196</c:v>
                </c:pt>
                <c:pt idx="4446">
                  <c:v>-44.90986168502152</c:v>
                </c:pt>
                <c:pt idx="4447">
                  <c:v>-44.9336538179898</c:v>
                </c:pt>
                <c:pt idx="4448">
                  <c:v>-44.9574375801149</c:v>
                </c:pt>
                <c:pt idx="4449">
                  <c:v>-44.98121294835503</c:v>
                </c:pt>
                <c:pt idx="4450">
                  <c:v>-45.00497989967828</c:v>
                </c:pt>
                <c:pt idx="4451">
                  <c:v>-45.02873841106282</c:v>
                </c:pt>
                <c:pt idx="4452">
                  <c:v>-45.0524884594968</c:v>
                </c:pt>
                <c:pt idx="4453">
                  <c:v>-45.07623002197853</c:v>
                </c:pt>
                <c:pt idx="4454">
                  <c:v>-45.0999630755163</c:v>
                </c:pt>
                <c:pt idx="4455">
                  <c:v>-45.12368759712864</c:v>
                </c:pt>
                <c:pt idx="4456">
                  <c:v>-45.14740356384415</c:v>
                </c:pt>
                <c:pt idx="4457">
                  <c:v>-45.17111095270168</c:v>
                </c:pt>
                <c:pt idx="4458">
                  <c:v>-45.1948097407502</c:v>
                </c:pt>
                <c:pt idx="4459">
                  <c:v>-45.21849990504898</c:v>
                </c:pt>
                <c:pt idx="4460">
                  <c:v>-45.24218142266754</c:v>
                </c:pt>
                <c:pt idx="4461">
                  <c:v>-45.26585427068568</c:v>
                </c:pt>
                <c:pt idx="4462">
                  <c:v>-45.28951842619351</c:v>
                </c:pt>
                <c:pt idx="4463">
                  <c:v>-45.31317386629149</c:v>
                </c:pt>
                <c:pt idx="4464">
                  <c:v>-45.33682056809047</c:v>
                </c:pt>
                <c:pt idx="4465">
                  <c:v>-45.36045850871167</c:v>
                </c:pt>
                <c:pt idx="4466">
                  <c:v>-45.38408766528673</c:v>
                </c:pt>
                <c:pt idx="4467">
                  <c:v>-45.40770801495781</c:v>
                </c:pt>
                <c:pt idx="4468">
                  <c:v>-45.43131953487743</c:v>
                </c:pt>
                <c:pt idx="4469">
                  <c:v>-45.45492220220871</c:v>
                </c:pt>
                <c:pt idx="4470">
                  <c:v>-45.4785159941253</c:v>
                </c:pt>
                <c:pt idx="4471">
                  <c:v>-45.50210088781132</c:v>
                </c:pt>
                <c:pt idx="4472">
                  <c:v>-45.52567686046161</c:v>
                </c:pt>
                <c:pt idx="4473">
                  <c:v>-45.54924388928154</c:v>
                </c:pt>
                <c:pt idx="4474">
                  <c:v>-45.57280195148716</c:v>
                </c:pt>
                <c:pt idx="4475">
                  <c:v>-45.59635102430516</c:v>
                </c:pt>
                <c:pt idx="4476">
                  <c:v>-45.61989108497293</c:v>
                </c:pt>
                <c:pt idx="4477">
                  <c:v>-45.6434221107386</c:v>
                </c:pt>
                <c:pt idx="4478">
                  <c:v>-45.66694407886105</c:v>
                </c:pt>
                <c:pt idx="4479">
                  <c:v>-45.69045696660993</c:v>
                </c:pt>
                <c:pt idx="4480">
                  <c:v>-45.71396075126567</c:v>
                </c:pt>
                <c:pt idx="4481">
                  <c:v>-45.73745541011962</c:v>
                </c:pt>
                <c:pt idx="4482">
                  <c:v>-45.7609409204739</c:v>
                </c:pt>
                <c:pt idx="4483">
                  <c:v>-45.78441725964147</c:v>
                </c:pt>
                <c:pt idx="4484">
                  <c:v>-45.80788440494638</c:v>
                </c:pt>
                <c:pt idx="4485">
                  <c:v>-45.8313423337235</c:v>
                </c:pt>
                <c:pt idx="4486">
                  <c:v>-45.85479102331861</c:v>
                </c:pt>
                <c:pt idx="4487">
                  <c:v>-45.87823045108865</c:v>
                </c:pt>
                <c:pt idx="4488">
                  <c:v>-45.90166059440143</c:v>
                </c:pt>
                <c:pt idx="4489">
                  <c:v>-45.92508143063588</c:v>
                </c:pt>
                <c:pt idx="4490">
                  <c:v>-45.94849293718198</c:v>
                </c:pt>
                <c:pt idx="4491">
                  <c:v>-45.97189509144083</c:v>
                </c:pt>
                <c:pt idx="4492">
                  <c:v>-45.99528787082465</c:v>
                </c:pt>
                <c:pt idx="4493">
                  <c:v>-46.01867125275682</c:v>
                </c:pt>
                <c:pt idx="4494">
                  <c:v>-46.0420452146719</c:v>
                </c:pt>
                <c:pt idx="4495">
                  <c:v>-46.06540973401565</c:v>
                </c:pt>
                <c:pt idx="4496">
                  <c:v>-46.08876478824505</c:v>
                </c:pt>
                <c:pt idx="4497">
                  <c:v>-46.1121103548284</c:v>
                </c:pt>
                <c:pt idx="4498">
                  <c:v>-46.13544641124523</c:v>
                </c:pt>
                <c:pt idx="4499">
                  <c:v>-46.15877293498644</c:v>
                </c:pt>
                <c:pt idx="4500">
                  <c:v>-46.18208990355421</c:v>
                </c:pt>
                <c:pt idx="4501">
                  <c:v>-46.20539729446213</c:v>
                </c:pt>
                <c:pt idx="4502">
                  <c:v>-46.2286950852352</c:v>
                </c:pt>
                <c:pt idx="4503">
                  <c:v>-46.2519832534098</c:v>
                </c:pt>
                <c:pt idx="4504">
                  <c:v>-46.27526177653379</c:v>
                </c:pt>
                <c:pt idx="4505">
                  <c:v>-46.29853063216651</c:v>
                </c:pt>
                <c:pt idx="4506">
                  <c:v>-46.32178979787877</c:v>
                </c:pt>
                <c:pt idx="4507">
                  <c:v>-46.34503925125295</c:v>
                </c:pt>
                <c:pt idx="4508">
                  <c:v>-46.368278969883</c:v>
                </c:pt>
                <c:pt idx="4509">
                  <c:v>-46.39150893137437</c:v>
                </c:pt>
                <c:pt idx="4510">
                  <c:v>-46.41472911334419</c:v>
                </c:pt>
                <c:pt idx="4511">
                  <c:v>-46.43793949342124</c:v>
                </c:pt>
                <c:pt idx="4512">
                  <c:v>-46.4611400492459</c:v>
                </c:pt>
                <c:pt idx="4513">
                  <c:v>-46.48433075847029</c:v>
                </c:pt>
                <c:pt idx="4514">
                  <c:v>-46.50751159875822</c:v>
                </c:pt>
                <c:pt idx="4515">
                  <c:v>-46.53068254778525</c:v>
                </c:pt>
                <c:pt idx="4516">
                  <c:v>-46.55384358323874</c:v>
                </c:pt>
                <c:pt idx="4517">
                  <c:v>-46.5769946828178</c:v>
                </c:pt>
                <c:pt idx="4518">
                  <c:v>-46.6001358242334</c:v>
                </c:pt>
                <c:pt idx="4519">
                  <c:v>-46.62326698520831</c:v>
                </c:pt>
                <c:pt idx="4520">
                  <c:v>-46.64638814347724</c:v>
                </c:pt>
                <c:pt idx="4521">
                  <c:v>-46.66949927678675</c:v>
                </c:pt>
                <c:pt idx="4522">
                  <c:v>-46.69260036289536</c:v>
                </c:pt>
                <c:pt idx="4523">
                  <c:v>-46.71569137957352</c:v>
                </c:pt>
                <c:pt idx="4524">
                  <c:v>-46.7387723046037</c:v>
                </c:pt>
                <c:pt idx="4525">
                  <c:v>-46.76184311578032</c:v>
                </c:pt>
                <c:pt idx="4526">
                  <c:v>-46.7849037909099</c:v>
                </c:pt>
                <c:pt idx="4527">
                  <c:v>-46.80795430781097</c:v>
                </c:pt>
                <c:pt idx="4528">
                  <c:v>-46.8309946443142</c:v>
                </c:pt>
                <c:pt idx="4529">
                  <c:v>-46.85402477826228</c:v>
                </c:pt>
                <c:pt idx="4530">
                  <c:v>-46.87704468751016</c:v>
                </c:pt>
                <c:pt idx="4531">
                  <c:v>-46.9000543499249</c:v>
                </c:pt>
                <c:pt idx="4532">
                  <c:v>-46.9230537433857</c:v>
                </c:pt>
                <c:pt idx="4533">
                  <c:v>-46.94604284578405</c:v>
                </c:pt>
                <c:pt idx="4534">
                  <c:v>-46.96902163502367</c:v>
                </c:pt>
                <c:pt idx="4535">
                  <c:v>-46.99199008902055</c:v>
                </c:pt>
                <c:pt idx="4536">
                  <c:v>-47.01494818570298</c:v>
                </c:pt>
                <c:pt idx="4537">
                  <c:v>-47.03789590301155</c:v>
                </c:pt>
                <c:pt idx="4538">
                  <c:v>-47.06083321889925</c:v>
                </c:pt>
                <c:pt idx="4539">
                  <c:v>-47.08376011133137</c:v>
                </c:pt>
                <c:pt idx="4540">
                  <c:v>-47.10667655828569</c:v>
                </c:pt>
                <c:pt idx="4541">
                  <c:v>-47.12958253775238</c:v>
                </c:pt>
                <c:pt idx="4542">
                  <c:v>-47.15247802773403</c:v>
                </c:pt>
                <c:pt idx="4543">
                  <c:v>-47.17536300624578</c:v>
                </c:pt>
                <c:pt idx="4544">
                  <c:v>-47.1982374513152</c:v>
                </c:pt>
                <c:pt idx="4545">
                  <c:v>-47.2211013409825</c:v>
                </c:pt>
                <c:pt idx="4546">
                  <c:v>-47.24395465330031</c:v>
                </c:pt>
                <c:pt idx="4547">
                  <c:v>-47.266797366334</c:v>
                </c:pt>
                <c:pt idx="4548">
                  <c:v>-47.28962945816141</c:v>
                </c:pt>
                <c:pt idx="4549">
                  <c:v>-47.31245090687315</c:v>
                </c:pt>
                <c:pt idx="4550">
                  <c:v>-47.33526169057236</c:v>
                </c:pt>
                <c:pt idx="4551">
                  <c:v>-47.35806178737499</c:v>
                </c:pt>
                <c:pt idx="4552">
                  <c:v>-47.38085117540962</c:v>
                </c:pt>
                <c:pt idx="4553">
                  <c:v>-47.40362983281764</c:v>
                </c:pt>
                <c:pt idx="4554">
                  <c:v>-47.42639773775316</c:v>
                </c:pt>
                <c:pt idx="4555">
                  <c:v>-47.44915486838309</c:v>
                </c:pt>
                <c:pt idx="4556">
                  <c:v>-47.47190120288717</c:v>
                </c:pt>
                <c:pt idx="4557">
                  <c:v>-47.49463671945802</c:v>
                </c:pt>
                <c:pt idx="4558">
                  <c:v>-47.51736139630106</c:v>
                </c:pt>
                <c:pt idx="4559">
                  <c:v>-47.54007521163467</c:v>
                </c:pt>
                <c:pt idx="4560">
                  <c:v>-47.56277814369014</c:v>
                </c:pt>
                <c:pt idx="4561">
                  <c:v>-47.58547017071167</c:v>
                </c:pt>
                <c:pt idx="4562">
                  <c:v>-47.60815127095651</c:v>
                </c:pt>
                <c:pt idx="4563">
                  <c:v>-47.63082142269483</c:v>
                </c:pt>
                <c:pt idx="4564">
                  <c:v>-47.6534806042099</c:v>
                </c:pt>
                <c:pt idx="4565">
                  <c:v>-47.676128793798</c:v>
                </c:pt>
                <c:pt idx="4566">
                  <c:v>-47.69876596976849</c:v>
                </c:pt>
                <c:pt idx="4567">
                  <c:v>-47.72139211044386</c:v>
                </c:pt>
                <c:pt idx="4568">
                  <c:v>-47.74400719415972</c:v>
                </c:pt>
                <c:pt idx="4569">
                  <c:v>-47.76661119926482</c:v>
                </c:pt>
                <c:pt idx="4570">
                  <c:v>-47.78920410412111</c:v>
                </c:pt>
                <c:pt idx="4571">
                  <c:v>-47.81178588710375</c:v>
                </c:pt>
                <c:pt idx="4572">
                  <c:v>-47.83435652660114</c:v>
                </c:pt>
                <c:pt idx="4573">
                  <c:v>-47.8569160010149</c:v>
                </c:pt>
                <c:pt idx="4574">
                  <c:v>-47.87946428876</c:v>
                </c:pt>
                <c:pt idx="4575">
                  <c:v>-47.90200136826465</c:v>
                </c:pt>
                <c:pt idx="4576">
                  <c:v>-47.92452721797047</c:v>
                </c:pt>
                <c:pt idx="4577">
                  <c:v>-47.94704181633237</c:v>
                </c:pt>
                <c:pt idx="4578">
                  <c:v>-47.96954514181871</c:v>
                </c:pt>
                <c:pt idx="4579">
                  <c:v>-47.99203717291122</c:v>
                </c:pt>
                <c:pt idx="4580">
                  <c:v>-48.01451788810508</c:v>
                </c:pt>
                <c:pt idx="4581">
                  <c:v>-48.03698726590896</c:v>
                </c:pt>
                <c:pt idx="4582">
                  <c:v>-48.059445284845</c:v>
                </c:pt>
                <c:pt idx="4583">
                  <c:v>-48.08189192344882</c:v>
                </c:pt>
                <c:pt idx="4584">
                  <c:v>-48.10432716026967</c:v>
                </c:pt>
                <c:pt idx="4585">
                  <c:v>-48.1267509738703</c:v>
                </c:pt>
                <c:pt idx="4586">
                  <c:v>-48.14916334282706</c:v>
                </c:pt>
                <c:pt idx="4587">
                  <c:v>-48.17156424572993</c:v>
                </c:pt>
                <c:pt idx="4588">
                  <c:v>-48.19395366118253</c:v>
                </c:pt>
                <c:pt idx="4589">
                  <c:v>-48.21633156780214</c:v>
                </c:pt>
                <c:pt idx="4590">
                  <c:v>-48.23869794421977</c:v>
                </c:pt>
                <c:pt idx="4591">
                  <c:v>-48.2610527690801</c:v>
                </c:pt>
                <c:pt idx="4592">
                  <c:v>-48.28339602104158</c:v>
                </c:pt>
                <c:pt idx="4593">
                  <c:v>-48.30572767877644</c:v>
                </c:pt>
                <c:pt idx="4594">
                  <c:v>-48.32804772097071</c:v>
                </c:pt>
                <c:pt idx="4595">
                  <c:v>-48.3503561263242</c:v>
                </c:pt>
                <c:pt idx="4596">
                  <c:v>-48.37265287355061</c:v>
                </c:pt>
                <c:pt idx="4597">
                  <c:v>-48.39493794137748</c:v>
                </c:pt>
                <c:pt idx="4598">
                  <c:v>-48.41721130854629</c:v>
                </c:pt>
                <c:pt idx="4599">
                  <c:v>-48.43947295381239</c:v>
                </c:pt>
                <c:pt idx="4600">
                  <c:v>-48.46172285594513</c:v>
                </c:pt>
                <c:pt idx="4601">
                  <c:v>-48.4839609937278</c:v>
                </c:pt>
                <c:pt idx="4602">
                  <c:v>-48.50618734595768</c:v>
                </c:pt>
                <c:pt idx="4603">
                  <c:v>-48.52840189144609</c:v>
                </c:pt>
                <c:pt idx="4604">
                  <c:v>-48.55060460901842</c:v>
                </c:pt>
                <c:pt idx="4605">
                  <c:v>-48.57279547751413</c:v>
                </c:pt>
                <c:pt idx="4606">
                  <c:v>-48.59497447578671</c:v>
                </c:pt>
                <c:pt idx="4607">
                  <c:v>-48.61714158270386</c:v>
                </c:pt>
                <c:pt idx="4608">
                  <c:v>-48.63929677714739</c:v>
                </c:pt>
                <c:pt idx="4609">
                  <c:v>-48.6614400380133</c:v>
                </c:pt>
                <c:pt idx="4610">
                  <c:v>-48.6835713442118</c:v>
                </c:pt>
                <c:pt idx="4611">
                  <c:v>-48.70569067466725</c:v>
                </c:pt>
                <c:pt idx="4612">
                  <c:v>-48.72779800831835</c:v>
                </c:pt>
                <c:pt idx="4613">
                  <c:v>-48.74989332411806</c:v>
                </c:pt>
                <c:pt idx="4614">
                  <c:v>-48.77197660103358</c:v>
                </c:pt>
                <c:pt idx="4615">
                  <c:v>-48.79404781804651</c:v>
                </c:pt>
                <c:pt idx="4616">
                  <c:v>-48.81610695415277</c:v>
                </c:pt>
                <c:pt idx="4617">
                  <c:v>-48.83815398836263</c:v>
                </c:pt>
                <c:pt idx="4618">
                  <c:v>-48.8601888997008</c:v>
                </c:pt>
                <c:pt idx="4619">
                  <c:v>-48.88221166720638</c:v>
                </c:pt>
                <c:pt idx="4620">
                  <c:v>-48.90422226993297</c:v>
                </c:pt>
                <c:pt idx="4621">
                  <c:v>-48.92622068694858</c:v>
                </c:pt>
                <c:pt idx="4622">
                  <c:v>-48.94820689733577</c:v>
                </c:pt>
                <c:pt idx="4623">
                  <c:v>-48.97018088019161</c:v>
                </c:pt>
                <c:pt idx="4624">
                  <c:v>-48.9921426146277</c:v>
                </c:pt>
                <c:pt idx="4625">
                  <c:v>-49.01409207977024</c:v>
                </c:pt>
                <c:pt idx="4626">
                  <c:v>-49.03602925476005</c:v>
                </c:pt>
                <c:pt idx="4627">
                  <c:v>-49.05795411875249</c:v>
                </c:pt>
                <c:pt idx="4628">
                  <c:v>-49.07986665091767</c:v>
                </c:pt>
                <c:pt idx="4629">
                  <c:v>-49.10176683044033</c:v>
                </c:pt>
                <c:pt idx="4630">
                  <c:v>-49.12365463651988</c:v>
                </c:pt>
                <c:pt idx="4631">
                  <c:v>-49.14553004837048</c:v>
                </c:pt>
                <c:pt idx="4632">
                  <c:v>-49.16739304522106</c:v>
                </c:pt>
                <c:pt idx="4633">
                  <c:v>-49.18924360631529</c:v>
                </c:pt>
                <c:pt idx="4634">
                  <c:v>-49.21108171091165</c:v>
                </c:pt>
                <c:pt idx="4635">
                  <c:v>-49.23290733828345</c:v>
                </c:pt>
                <c:pt idx="4636">
                  <c:v>-49.2547204677188</c:v>
                </c:pt>
                <c:pt idx="4637">
                  <c:v>-49.2765210785208</c:v>
                </c:pt>
                <c:pt idx="4638">
                  <c:v>-49.29830915000726</c:v>
                </c:pt>
                <c:pt idx="4639">
                  <c:v>-49.32008466151107</c:v>
                </c:pt>
                <c:pt idx="4640">
                  <c:v>-49.34184759238003</c:v>
                </c:pt>
                <c:pt idx="4641">
                  <c:v>-49.36359792197688</c:v>
                </c:pt>
                <c:pt idx="4642">
                  <c:v>-49.38533562967933</c:v>
                </c:pt>
                <c:pt idx="4643">
                  <c:v>-49.40706069488017</c:v>
                </c:pt>
                <c:pt idx="4644">
                  <c:v>-49.42877309698722</c:v>
                </c:pt>
                <c:pt idx="4645">
                  <c:v>-49.45047281542333</c:v>
                </c:pt>
                <c:pt idx="4646">
                  <c:v>-49.4721598296265</c:v>
                </c:pt>
                <c:pt idx="4647">
                  <c:v>-49.49383411904978</c:v>
                </c:pt>
                <c:pt idx="4648">
                  <c:v>-49.51549566316141</c:v>
                </c:pt>
                <c:pt idx="4649">
                  <c:v>-49.53714444144479</c:v>
                </c:pt>
                <c:pt idx="4650">
                  <c:v>-49.55878043339849</c:v>
                </c:pt>
                <c:pt idx="4651">
                  <c:v>-49.58040361853632</c:v>
                </c:pt>
                <c:pt idx="4652">
                  <c:v>-49.60201397638731</c:v>
                </c:pt>
                <c:pt idx="4653">
                  <c:v>-49.62361148649576</c:v>
                </c:pt>
                <c:pt idx="4654">
                  <c:v>-49.64519612842125</c:v>
                </c:pt>
                <c:pt idx="4655">
                  <c:v>-49.66676788173866</c:v>
                </c:pt>
                <c:pt idx="4656">
                  <c:v>-49.6883267260383</c:v>
                </c:pt>
                <c:pt idx="4657">
                  <c:v>-49.70987264092567</c:v>
                </c:pt>
                <c:pt idx="4658">
                  <c:v>-49.73140560602181</c:v>
                </c:pt>
                <c:pt idx="4659">
                  <c:v>-49.7529256009631</c:v>
                </c:pt>
                <c:pt idx="4660">
                  <c:v>-49.77443260540135</c:v>
                </c:pt>
                <c:pt idx="4661">
                  <c:v>-49.79592659900386</c:v>
                </c:pt>
                <c:pt idx="4662">
                  <c:v>-49.81740756145335</c:v>
                </c:pt>
                <c:pt idx="4663">
                  <c:v>-49.83887547244816</c:v>
                </c:pt>
                <c:pt idx="4664">
                  <c:v>-49.86033031170204</c:v>
                </c:pt>
                <c:pt idx="4665">
                  <c:v>-49.88177205894434</c:v>
                </c:pt>
                <c:pt idx="4666">
                  <c:v>-49.90320069392001</c:v>
                </c:pt>
                <c:pt idx="4667">
                  <c:v>-49.92461619638956</c:v>
                </c:pt>
                <c:pt idx="4668">
                  <c:v>-49.94601854612918</c:v>
                </c:pt>
                <c:pt idx="4669">
                  <c:v>-49.96740772293065</c:v>
                </c:pt>
                <c:pt idx="4670">
                  <c:v>-49.98878370660148</c:v>
                </c:pt>
                <c:pt idx="4671">
                  <c:v>-50.01014647696486</c:v>
                </c:pt>
                <c:pt idx="4672">
                  <c:v>-50.03149601385966</c:v>
                </c:pt>
                <c:pt idx="4673">
                  <c:v>-50.05283229714056</c:v>
                </c:pt>
                <c:pt idx="4674">
                  <c:v>-50.074155306678</c:v>
                </c:pt>
                <c:pt idx="4675">
                  <c:v>-50.09546502235814</c:v>
                </c:pt>
                <c:pt idx="4676">
                  <c:v>-50.11676142408306</c:v>
                </c:pt>
                <c:pt idx="4677">
                  <c:v>-50.13804449177064</c:v>
                </c:pt>
                <c:pt idx="4678">
                  <c:v>-50.15931420535463</c:v>
                </c:pt>
                <c:pt idx="4679">
                  <c:v>-50.18057054478464</c:v>
                </c:pt>
                <c:pt idx="4680">
                  <c:v>-50.20181349002623</c:v>
                </c:pt>
                <c:pt idx="4681">
                  <c:v>-50.2230430210609</c:v>
                </c:pt>
                <c:pt idx="4682">
                  <c:v>-50.24425911788608</c:v>
                </c:pt>
                <c:pt idx="4683">
                  <c:v>-50.26546176051523</c:v>
                </c:pt>
                <c:pt idx="4684">
                  <c:v>-50.28665092897778</c:v>
                </c:pt>
                <c:pt idx="4685">
                  <c:v>-50.30782660331918</c:v>
                </c:pt>
                <c:pt idx="4686">
                  <c:v>-50.32898876360102</c:v>
                </c:pt>
                <c:pt idx="4687">
                  <c:v>-50.35013738990089</c:v>
                </c:pt>
                <c:pt idx="4688">
                  <c:v>-50.37127246231248</c:v>
                </c:pt>
                <c:pt idx="4689">
                  <c:v>-50.3923939609457</c:v>
                </c:pt>
                <c:pt idx="4690">
                  <c:v>-50.41350186592648</c:v>
                </c:pt>
                <c:pt idx="4691">
                  <c:v>-50.43459615739702</c:v>
                </c:pt>
                <c:pt idx="4692">
                  <c:v>-50.45567681551573</c:v>
                </c:pt>
                <c:pt idx="4693">
                  <c:v>-50.47674382045716</c:v>
                </c:pt>
                <c:pt idx="4694">
                  <c:v>-50.49779715241215</c:v>
                </c:pt>
                <c:pt idx="4695">
                  <c:v>-50.51883679158785</c:v>
                </c:pt>
                <c:pt idx="4696">
                  <c:v>-50.53986271820761</c:v>
                </c:pt>
                <c:pt idx="4697">
                  <c:v>-50.5608749125112</c:v>
                </c:pt>
                <c:pt idx="4698">
                  <c:v>-50.58187335475464</c:v>
                </c:pt>
                <c:pt idx="4699">
                  <c:v>-50.60285802521039</c:v>
                </c:pt>
                <c:pt idx="4700">
                  <c:v>-50.62382890416726</c:v>
                </c:pt>
                <c:pt idx="4701">
                  <c:v>-50.64478597193043</c:v>
                </c:pt>
                <c:pt idx="4702">
                  <c:v>-50.66572920882161</c:v>
                </c:pt>
                <c:pt idx="4703">
                  <c:v>-50.6866585951789</c:v>
                </c:pt>
                <c:pt idx="4704">
                  <c:v>-50.70757411135686</c:v>
                </c:pt>
                <c:pt idx="4705">
                  <c:v>-50.72847573772662</c:v>
                </c:pt>
                <c:pt idx="4706">
                  <c:v>-50.74936345467581</c:v>
                </c:pt>
                <c:pt idx="4707">
                  <c:v>-50.7702372426086</c:v>
                </c:pt>
                <c:pt idx="4708">
                  <c:v>-50.79109708194574</c:v>
                </c:pt>
                <c:pt idx="4709">
                  <c:v>-50.81194295312457</c:v>
                </c:pt>
                <c:pt idx="4710">
                  <c:v>-50.8327748365991</c:v>
                </c:pt>
                <c:pt idx="4711">
                  <c:v>-50.85359271283991</c:v>
                </c:pt>
                <c:pt idx="4712">
                  <c:v>-50.87439656233427</c:v>
                </c:pt>
                <c:pt idx="4713">
                  <c:v>-50.89518636558621</c:v>
                </c:pt>
                <c:pt idx="4714">
                  <c:v>-50.91596210311635</c:v>
                </c:pt>
                <c:pt idx="4715">
                  <c:v>-50.93672375546215</c:v>
                </c:pt>
                <c:pt idx="4716">
                  <c:v>-50.9574713031778</c:v>
                </c:pt>
                <c:pt idx="4717">
                  <c:v>-50.97820472683426</c:v>
                </c:pt>
                <c:pt idx="4718">
                  <c:v>-50.9989240070193</c:v>
                </c:pt>
                <c:pt idx="4719">
                  <c:v>-51.0196291243375</c:v>
                </c:pt>
                <c:pt idx="4720">
                  <c:v>-51.04032005941035</c:v>
                </c:pt>
                <c:pt idx="4721">
                  <c:v>-51.06099679287618</c:v>
                </c:pt>
                <c:pt idx="4722">
                  <c:v>-51.08165930539019</c:v>
                </c:pt>
                <c:pt idx="4723">
                  <c:v>-51.10230757762456</c:v>
                </c:pt>
                <c:pt idx="4724">
                  <c:v>-51.12294159026838</c:v>
                </c:pt>
                <c:pt idx="4725">
                  <c:v>-51.1435613240277</c:v>
                </c:pt>
                <c:pt idx="4726">
                  <c:v>-51.16416675962558</c:v>
                </c:pt>
                <c:pt idx="4727">
                  <c:v>-51.1847578778021</c:v>
                </c:pt>
                <c:pt idx="4728">
                  <c:v>-51.20533465931435</c:v>
                </c:pt>
                <c:pt idx="4729">
                  <c:v>-51.22589708493651</c:v>
                </c:pt>
                <c:pt idx="4730">
                  <c:v>-51.24644513545982</c:v>
                </c:pt>
                <c:pt idx="4731">
                  <c:v>-51.26697879169261</c:v>
                </c:pt>
                <c:pt idx="4732">
                  <c:v>-51.2874980344604</c:v>
                </c:pt>
                <c:pt idx="4733">
                  <c:v>-51.30800284460578</c:v>
                </c:pt>
                <c:pt idx="4734">
                  <c:v>-51.32849320298857</c:v>
                </c:pt>
                <c:pt idx="4735">
                  <c:v>-51.34896909048577</c:v>
                </c:pt>
                <c:pt idx="4736">
                  <c:v>-51.36943048799159</c:v>
                </c:pt>
                <c:pt idx="4737">
                  <c:v>-51.38987737641749</c:v>
                </c:pt>
                <c:pt idx="4738">
                  <c:v>-51.41030973669223</c:v>
                </c:pt>
                <c:pt idx="4739">
                  <c:v>-51.4307275497618</c:v>
                </c:pt>
                <c:pt idx="4740">
                  <c:v>-51.4511307965895</c:v>
                </c:pt>
                <c:pt idx="4741">
                  <c:v>-51.471519458156</c:v>
                </c:pt>
                <c:pt idx="4742">
                  <c:v>-51.49189351545932</c:v>
                </c:pt>
                <c:pt idx="4743">
                  <c:v>-51.51225294951485</c:v>
                </c:pt>
                <c:pt idx="4744">
                  <c:v>-51.53259774135537</c:v>
                </c:pt>
                <c:pt idx="4745">
                  <c:v>-51.55292787203108</c:v>
                </c:pt>
                <c:pt idx="4746">
                  <c:v>-51.57324332260964</c:v>
                </c:pt>
                <c:pt idx="4747">
                  <c:v>-51.59354407417619</c:v>
                </c:pt>
                <c:pt idx="4748">
                  <c:v>-51.61383010783332</c:v>
                </c:pt>
                <c:pt idx="4749">
                  <c:v>-51.6341014047012</c:v>
                </c:pt>
                <c:pt idx="4750">
                  <c:v>-51.65435794591745</c:v>
                </c:pt>
                <c:pt idx="4751">
                  <c:v>-51.67459971263731</c:v>
                </c:pt>
                <c:pt idx="4752">
                  <c:v>-51.69482668603359</c:v>
                </c:pt>
                <c:pt idx="4753">
                  <c:v>-51.71503884729668</c:v>
                </c:pt>
                <c:pt idx="4754">
                  <c:v>-51.73523617763461</c:v>
                </c:pt>
                <c:pt idx="4755">
                  <c:v>-51.75541865827307</c:v>
                </c:pt>
                <c:pt idx="4756">
                  <c:v>-51.7755862704554</c:v>
                </c:pt>
                <c:pt idx="4757">
                  <c:v>-51.79573899544263</c:v>
                </c:pt>
                <c:pt idx="4758">
                  <c:v>-51.81587681451352</c:v>
                </c:pt>
                <c:pt idx="4759">
                  <c:v>-51.83599970896458</c:v>
                </c:pt>
                <c:pt idx="4760">
                  <c:v>-51.85610766011002</c:v>
                </c:pt>
                <c:pt idx="4761">
                  <c:v>-51.87620064928191</c:v>
                </c:pt>
                <c:pt idx="4762">
                  <c:v>-51.89627865783005</c:v>
                </c:pt>
                <c:pt idx="4763">
                  <c:v>-51.91634166712212</c:v>
                </c:pt>
                <c:pt idx="4764">
                  <c:v>-51.93638965854362</c:v>
                </c:pt>
                <c:pt idx="4765">
                  <c:v>-51.95642261349793</c:v>
                </c:pt>
                <c:pt idx="4766">
                  <c:v>-51.97644051340632</c:v>
                </c:pt>
                <c:pt idx="4767">
                  <c:v>-51.99644333970798</c:v>
                </c:pt>
                <c:pt idx="4768">
                  <c:v>-52.01643107386001</c:v>
                </c:pt>
                <c:pt idx="4769">
                  <c:v>-52.03640369733751</c:v>
                </c:pt>
                <c:pt idx="4770">
                  <c:v>-52.05636119163352</c:v>
                </c:pt>
                <c:pt idx="4771">
                  <c:v>-52.07630353825913</c:v>
                </c:pt>
                <c:pt idx="4772">
                  <c:v>-52.0962307187434</c:v>
                </c:pt>
                <c:pt idx="4773">
                  <c:v>-52.11614271463345</c:v>
                </c:pt>
                <c:pt idx="4774">
                  <c:v>-52.1360395074945</c:v>
                </c:pt>
                <c:pt idx="4775">
                  <c:v>-52.15592107890985</c:v>
                </c:pt>
                <c:pt idx="4776">
                  <c:v>-52.17578741048088</c:v>
                </c:pt>
                <c:pt idx="4777">
                  <c:v>-52.19563848382714</c:v>
                </c:pt>
                <c:pt idx="4778">
                  <c:v>-52.21547428058631</c:v>
                </c:pt>
                <c:pt idx="4779">
                  <c:v>-52.23529478241428</c:v>
                </c:pt>
                <c:pt idx="4780">
                  <c:v>-52.2550999709851</c:v>
                </c:pt>
                <c:pt idx="4781">
                  <c:v>-52.27488982799107</c:v>
                </c:pt>
                <c:pt idx="4782">
                  <c:v>-52.29466433514273</c:v>
                </c:pt>
                <c:pt idx="4783">
                  <c:v>-52.31442347416887</c:v>
                </c:pt>
                <c:pt idx="4784">
                  <c:v>-52.33416722681658</c:v>
                </c:pt>
                <c:pt idx="4785">
                  <c:v>-52.35389557485126</c:v>
                </c:pt>
                <c:pt idx="4786">
                  <c:v>-52.37360850005662</c:v>
                </c:pt>
                <c:pt idx="4787">
                  <c:v>-52.39330598423476</c:v>
                </c:pt>
                <c:pt idx="4788">
                  <c:v>-52.41298800920609</c:v>
                </c:pt>
                <c:pt idx="4789">
                  <c:v>-52.4326545568095</c:v>
                </c:pt>
                <c:pt idx="4790">
                  <c:v>-52.45230560890224</c:v>
                </c:pt>
                <c:pt idx="4791">
                  <c:v>-52.47194114735998</c:v>
                </c:pt>
                <c:pt idx="4792">
                  <c:v>-52.4915611540769</c:v>
                </c:pt>
                <c:pt idx="4793">
                  <c:v>-52.51116561096566</c:v>
                </c:pt>
                <c:pt idx="4794">
                  <c:v>-52.53075449995737</c:v>
                </c:pt>
                <c:pt idx="4795">
                  <c:v>-52.55032780300174</c:v>
                </c:pt>
                <c:pt idx="4796">
                  <c:v>-52.56988550206695</c:v>
                </c:pt>
                <c:pt idx="4797">
                  <c:v>-52.58942757913978</c:v>
                </c:pt>
                <c:pt idx="4798">
                  <c:v>-52.60895401622563</c:v>
                </c:pt>
                <c:pt idx="4799">
                  <c:v>-52.62846479534845</c:v>
                </c:pt>
                <c:pt idx="4800">
                  <c:v>-52.64795989855088</c:v>
                </c:pt>
                <c:pt idx="4801">
                  <c:v>-52.66743930789416</c:v>
                </c:pt>
                <c:pt idx="4802">
                  <c:v>-52.68690300545825</c:v>
                </c:pt>
                <c:pt idx="4803">
                  <c:v>-52.70635097334177</c:v>
                </c:pt>
                <c:pt idx="4804">
                  <c:v>-52.72578319366207</c:v>
                </c:pt>
                <c:pt idx="4805">
                  <c:v>-52.7451996485553</c:v>
                </c:pt>
                <c:pt idx="4806">
                  <c:v>-52.7646003201762</c:v>
                </c:pt>
                <c:pt idx="4807">
                  <c:v>-52.78398519069847</c:v>
                </c:pt>
                <c:pt idx="4808">
                  <c:v>-52.80335424231455</c:v>
                </c:pt>
                <c:pt idx="4809">
                  <c:v>-52.82270745723567</c:v>
                </c:pt>
                <c:pt idx="4810">
                  <c:v>-52.84204481769195</c:v>
                </c:pt>
                <c:pt idx="4811">
                  <c:v>-52.86136630593234</c:v>
                </c:pt>
                <c:pt idx="4812">
                  <c:v>-52.88067190422469</c:v>
                </c:pt>
                <c:pt idx="4813">
                  <c:v>-52.89996159485578</c:v>
                </c:pt>
                <c:pt idx="4814">
                  <c:v>-52.91923536013128</c:v>
                </c:pt>
                <c:pt idx="4815">
                  <c:v>-52.93849318237582</c:v>
                </c:pt>
                <c:pt idx="4816">
                  <c:v>-52.95773504393303</c:v>
                </c:pt>
                <c:pt idx="4817">
                  <c:v>-52.9769609271655</c:v>
                </c:pt>
                <c:pt idx="4818">
                  <c:v>-52.99617081445484</c:v>
                </c:pt>
                <c:pt idx="4819">
                  <c:v>-53.0153646882017</c:v>
                </c:pt>
                <c:pt idx="4820">
                  <c:v>-53.0345425308258</c:v>
                </c:pt>
                <c:pt idx="4821">
                  <c:v>-53.05370432476588</c:v>
                </c:pt>
                <c:pt idx="4822">
                  <c:v>-53.07285005247984</c:v>
                </c:pt>
                <c:pt idx="4823">
                  <c:v>-53.09197969644466</c:v>
                </c:pt>
                <c:pt idx="4824">
                  <c:v>-53.1110932391565</c:v>
                </c:pt>
                <c:pt idx="4825">
                  <c:v>-53.13019066313061</c:v>
                </c:pt>
                <c:pt idx="4826">
                  <c:v>-53.14927195090147</c:v>
                </c:pt>
                <c:pt idx="4827">
                  <c:v>-53.16833708502276</c:v>
                </c:pt>
                <c:pt idx="4828">
                  <c:v>-53.18738604806736</c:v>
                </c:pt>
                <c:pt idx="4829">
                  <c:v>-53.20641882262741</c:v>
                </c:pt>
                <c:pt idx="4830">
                  <c:v>-53.22543539131431</c:v>
                </c:pt>
                <c:pt idx="4831">
                  <c:v>-53.24443573675872</c:v>
                </c:pt>
                <c:pt idx="4832">
                  <c:v>-53.26341984161063</c:v>
                </c:pt>
                <c:pt idx="4833">
                  <c:v>-53.28238768853937</c:v>
                </c:pt>
                <c:pt idx="4834">
                  <c:v>-53.30133926023355</c:v>
                </c:pt>
                <c:pt idx="4835">
                  <c:v>-53.32027453940125</c:v>
                </c:pt>
                <c:pt idx="4836">
                  <c:v>-53.33919350876983</c:v>
                </c:pt>
                <c:pt idx="4837">
                  <c:v>-53.35809615108609</c:v>
                </c:pt>
                <c:pt idx="4838">
                  <c:v>-53.37698244911633</c:v>
                </c:pt>
                <c:pt idx="4839">
                  <c:v>-53.39585238564621</c:v>
                </c:pt>
                <c:pt idx="4840">
                  <c:v>-53.41470594348088</c:v>
                </c:pt>
                <c:pt idx="4841">
                  <c:v>-53.433543105445</c:v>
                </c:pt>
                <c:pt idx="4842">
                  <c:v>-53.4523638543827</c:v>
                </c:pt>
                <c:pt idx="4843">
                  <c:v>-53.47116817315771</c:v>
                </c:pt>
                <c:pt idx="4844">
                  <c:v>-53.48995604465325</c:v>
                </c:pt>
                <c:pt idx="4845">
                  <c:v>-53.5087274517721</c:v>
                </c:pt>
                <c:pt idx="4846">
                  <c:v>-53.52748237743673</c:v>
                </c:pt>
                <c:pt idx="4847">
                  <c:v>-53.54622080458908</c:v>
                </c:pt>
                <c:pt idx="4848">
                  <c:v>-53.56494271619083</c:v>
                </c:pt>
                <c:pt idx="4849">
                  <c:v>-53.58364809522325</c:v>
                </c:pt>
                <c:pt idx="4850">
                  <c:v>-53.60233692468734</c:v>
                </c:pt>
                <c:pt idx="4851">
                  <c:v>-53.62100918760374</c:v>
                </c:pt>
                <c:pt idx="4852">
                  <c:v>-53.6396648670128</c:v>
                </c:pt>
                <c:pt idx="4853">
                  <c:v>-53.6583039459747</c:v>
                </c:pt>
                <c:pt idx="4854">
                  <c:v>-53.67692640756921</c:v>
                </c:pt>
                <c:pt idx="4855">
                  <c:v>-53.69553223489604</c:v>
                </c:pt>
                <c:pt idx="4856">
                  <c:v>-53.71412141107454</c:v>
                </c:pt>
                <c:pt idx="4857">
                  <c:v>-53.732693919244</c:v>
                </c:pt>
                <c:pt idx="4858">
                  <c:v>-53.75124974256347</c:v>
                </c:pt>
                <c:pt idx="4859">
                  <c:v>-53.7697888642119</c:v>
                </c:pt>
                <c:pt idx="4860">
                  <c:v>-53.78831126738806</c:v>
                </c:pt>
                <c:pt idx="4861">
                  <c:v>-53.80681693531065</c:v>
                </c:pt>
                <c:pt idx="4862">
                  <c:v>-53.8253058512183</c:v>
                </c:pt>
                <c:pt idx="4863">
                  <c:v>-53.84377799836951</c:v>
                </c:pt>
                <c:pt idx="4864">
                  <c:v>-53.86223336004281</c:v>
                </c:pt>
                <c:pt idx="4865">
                  <c:v>-53.88067191953662</c:v>
                </c:pt>
                <c:pt idx="4866">
                  <c:v>-53.89909366016947</c:v>
                </c:pt>
                <c:pt idx="4867">
                  <c:v>-53.91749856527976</c:v>
                </c:pt>
                <c:pt idx="4868">
                  <c:v>-53.93588661822604</c:v>
                </c:pt>
                <c:pt idx="4869">
                  <c:v>-53.95425780238685</c:v>
                </c:pt>
                <c:pt idx="4870">
                  <c:v>-53.97261210116083</c:v>
                </c:pt>
                <c:pt idx="4871">
                  <c:v>-53.99094949796667</c:v>
                </c:pt>
                <c:pt idx="4872">
                  <c:v>-54.00926997624324</c:v>
                </c:pt>
                <c:pt idx="4873">
                  <c:v>-54.0275735194495</c:v>
                </c:pt>
                <c:pt idx="4874">
                  <c:v>-54.04586011106456</c:v>
                </c:pt>
                <c:pt idx="4875">
                  <c:v>-54.06412973458772</c:v>
                </c:pt>
                <c:pt idx="4876">
                  <c:v>-54.08238237353843</c:v>
                </c:pt>
                <c:pt idx="4877">
                  <c:v>-54.1006180114564</c:v>
                </c:pt>
                <c:pt idx="4878">
                  <c:v>-54.11883663190154</c:v>
                </c:pt>
                <c:pt idx="4879">
                  <c:v>-54.13703821845402</c:v>
                </c:pt>
                <c:pt idx="4880">
                  <c:v>-54.15522275471426</c:v>
                </c:pt>
                <c:pt idx="4881">
                  <c:v>-54.17339022430301</c:v>
                </c:pt>
                <c:pt idx="4882">
                  <c:v>-54.1915406108613</c:v>
                </c:pt>
                <c:pt idx="4883">
                  <c:v>-54.20967389805047</c:v>
                </c:pt>
                <c:pt idx="4884">
                  <c:v>-54.22779006955223</c:v>
                </c:pt>
                <c:pt idx="4885">
                  <c:v>-54.24588910906866</c:v>
                </c:pt>
                <c:pt idx="4886">
                  <c:v>-54.26397100032224</c:v>
                </c:pt>
                <c:pt idx="4887">
                  <c:v>-54.2820357270558</c:v>
                </c:pt>
                <c:pt idx="4888">
                  <c:v>-54.30008327303261</c:v>
                </c:pt>
                <c:pt idx="4889">
                  <c:v>-54.31811362203647</c:v>
                </c:pt>
                <c:pt idx="4890">
                  <c:v>-54.3361267578715</c:v>
                </c:pt>
                <c:pt idx="4891">
                  <c:v>-54.35412266436242</c:v>
                </c:pt>
                <c:pt idx="4892">
                  <c:v>-54.37210132535441</c:v>
                </c:pt>
                <c:pt idx="4893">
                  <c:v>-54.39006272471314</c:v>
                </c:pt>
                <c:pt idx="4894">
                  <c:v>-54.40800684632486</c:v>
                </c:pt>
                <c:pt idx="4895">
                  <c:v>-54.42593367409636</c:v>
                </c:pt>
                <c:pt idx="4896">
                  <c:v>-54.44384319195503</c:v>
                </c:pt>
                <c:pt idx="4897">
                  <c:v>-54.46173538384883</c:v>
                </c:pt>
                <c:pt idx="4898">
                  <c:v>-54.47961023374634</c:v>
                </c:pt>
                <c:pt idx="4899">
                  <c:v>-54.49746772563679</c:v>
                </c:pt>
                <c:pt idx="4900">
                  <c:v>-54.51530784353009</c:v>
                </c:pt>
                <c:pt idx="4901">
                  <c:v>-54.53313057145675</c:v>
                </c:pt>
                <c:pt idx="4902">
                  <c:v>-54.55093589346803</c:v>
                </c:pt>
                <c:pt idx="4903">
                  <c:v>-54.56872379363588</c:v>
                </c:pt>
                <c:pt idx="4904">
                  <c:v>-54.58649425605299</c:v>
                </c:pt>
                <c:pt idx="4905">
                  <c:v>-54.60424726483281</c:v>
                </c:pt>
                <c:pt idx="4906">
                  <c:v>-54.62198280410953</c:v>
                </c:pt>
                <c:pt idx="4907">
                  <c:v>-54.63970085803813</c:v>
                </c:pt>
                <c:pt idx="4908">
                  <c:v>-54.65740141079441</c:v>
                </c:pt>
                <c:pt idx="4909">
                  <c:v>-54.67508444657504</c:v>
                </c:pt>
                <c:pt idx="4910">
                  <c:v>-54.69274994959742</c:v>
                </c:pt>
                <c:pt idx="4911">
                  <c:v>-54.71039790409991</c:v>
                </c:pt>
                <c:pt idx="4912">
                  <c:v>-54.72802829434171</c:v>
                </c:pt>
                <c:pt idx="4913">
                  <c:v>-54.74564110460292</c:v>
                </c:pt>
                <c:pt idx="4914">
                  <c:v>-54.76323631918461</c:v>
                </c:pt>
                <c:pt idx="4915">
                  <c:v>-54.7808139224087</c:v>
                </c:pt>
                <c:pt idx="4916">
                  <c:v>-54.79837389861813</c:v>
                </c:pt>
                <c:pt idx="4917">
                  <c:v>-54.81591623217678</c:v>
                </c:pt>
                <c:pt idx="4918">
                  <c:v>-54.83344090746956</c:v>
                </c:pt>
                <c:pt idx="4919">
                  <c:v>-54.85094790890236</c:v>
                </c:pt>
                <c:pt idx="4920">
                  <c:v>-54.86843722090213</c:v>
                </c:pt>
                <c:pt idx="4921">
                  <c:v>-54.88590882791682</c:v>
                </c:pt>
                <c:pt idx="4922">
                  <c:v>-54.9033627144155</c:v>
                </c:pt>
                <c:pt idx="4923">
                  <c:v>-54.92079886488828</c:v>
                </c:pt>
                <c:pt idx="4924">
                  <c:v>-54.9382172638464</c:v>
                </c:pt>
                <c:pt idx="4925">
                  <c:v>-54.95561789582225</c:v>
                </c:pt>
                <c:pt idx="4926">
                  <c:v>-54.9730007453693</c:v>
                </c:pt>
                <c:pt idx="4927">
                  <c:v>-54.99036579706223</c:v>
                </c:pt>
                <c:pt idx="4928">
                  <c:v>-55.00771303549688</c:v>
                </c:pt>
                <c:pt idx="4929">
                  <c:v>-55.02504244529025</c:v>
                </c:pt>
                <c:pt idx="4930">
                  <c:v>-55.04235401108064</c:v>
                </c:pt>
                <c:pt idx="4931">
                  <c:v>-55.05964771752749</c:v>
                </c:pt>
                <c:pt idx="4932">
                  <c:v>-55.07692354931156</c:v>
                </c:pt>
                <c:pt idx="4933">
                  <c:v>-55.09418149113485</c:v>
                </c:pt>
                <c:pt idx="4934">
                  <c:v>-55.11142152772062</c:v>
                </c:pt>
                <c:pt idx="4935">
                  <c:v>-55.1286436438135</c:v>
                </c:pt>
                <c:pt idx="4936">
                  <c:v>-55.14584782417941</c:v>
                </c:pt>
                <c:pt idx="4937">
                  <c:v>-55.16303405360557</c:v>
                </c:pt>
                <c:pt idx="4938">
                  <c:v>-55.18020231690066</c:v>
                </c:pt>
                <c:pt idx="4939">
                  <c:v>-55.19735259889463</c:v>
                </c:pt>
                <c:pt idx="4940">
                  <c:v>-55.2144848844389</c:v>
                </c:pt>
                <c:pt idx="4941">
                  <c:v>-55.23159915840628</c:v>
                </c:pt>
                <c:pt idx="4942">
                  <c:v>-55.248695405691</c:v>
                </c:pt>
                <c:pt idx="4943">
                  <c:v>-55.26577361120876</c:v>
                </c:pt>
                <c:pt idx="4944">
                  <c:v>-55.28283375989671</c:v>
                </c:pt>
                <c:pt idx="4945">
                  <c:v>-55.29987583671353</c:v>
                </c:pt>
                <c:pt idx="4946">
                  <c:v>-55.31689982663931</c:v>
                </c:pt>
                <c:pt idx="4947">
                  <c:v>-55.3339057146758</c:v>
                </c:pt>
                <c:pt idx="4948">
                  <c:v>-55.35089348584611</c:v>
                </c:pt>
                <c:pt idx="4949">
                  <c:v>-55.36786312519512</c:v>
                </c:pt>
                <c:pt idx="4950">
                  <c:v>-55.3848146177891</c:v>
                </c:pt>
                <c:pt idx="4951">
                  <c:v>-55.40174794871603</c:v>
                </c:pt>
                <c:pt idx="4952">
                  <c:v>-55.41866310308542</c:v>
                </c:pt>
                <c:pt idx="4953">
                  <c:v>-55.43556006602848</c:v>
                </c:pt>
                <c:pt idx="4954">
                  <c:v>-55.45243882269801</c:v>
                </c:pt>
                <c:pt idx="4955">
                  <c:v>-55.46929935826849</c:v>
                </c:pt>
                <c:pt idx="4956">
                  <c:v>-55.48614165793611</c:v>
                </c:pt>
                <c:pt idx="4957">
                  <c:v>-55.50296570691875</c:v>
                </c:pt>
                <c:pt idx="4958">
                  <c:v>-55.51977149045595</c:v>
                </c:pt>
                <c:pt idx="4959">
                  <c:v>-55.53655899380906</c:v>
                </c:pt>
                <c:pt idx="4960">
                  <c:v>-55.55332820226114</c:v>
                </c:pt>
                <c:pt idx="4961">
                  <c:v>-55.57007910111702</c:v>
                </c:pt>
                <c:pt idx="4962">
                  <c:v>-55.58681167570334</c:v>
                </c:pt>
                <c:pt idx="4963">
                  <c:v>-55.60352591136856</c:v>
                </c:pt>
                <c:pt idx="4964">
                  <c:v>-55.62022179348288</c:v>
                </c:pt>
                <c:pt idx="4965">
                  <c:v>-55.6368993074384</c:v>
                </c:pt>
                <c:pt idx="4966">
                  <c:v>-55.6535584386491</c:v>
                </c:pt>
                <c:pt idx="4967">
                  <c:v>-55.67019917255077</c:v>
                </c:pt>
                <c:pt idx="4968">
                  <c:v>-55.68682149460113</c:v>
                </c:pt>
                <c:pt idx="4969">
                  <c:v>-55.70342539027981</c:v>
                </c:pt>
                <c:pt idx="4970">
                  <c:v>-55.72001084508836</c:v>
                </c:pt>
                <c:pt idx="4971">
                  <c:v>-55.73657784455026</c:v>
                </c:pt>
                <c:pt idx="4972">
                  <c:v>-55.75312637421094</c:v>
                </c:pt>
                <c:pt idx="4973">
                  <c:v>-55.76965641963786</c:v>
                </c:pt>
                <c:pt idx="4974">
                  <c:v>-55.78616796642045</c:v>
                </c:pt>
                <c:pt idx="4975">
                  <c:v>-55.80266100017011</c:v>
                </c:pt>
                <c:pt idx="4976">
                  <c:v>-55.81913550652033</c:v>
                </c:pt>
                <c:pt idx="4977">
                  <c:v>-55.8355914711266</c:v>
                </c:pt>
                <c:pt idx="4978">
                  <c:v>-55.85202887966649</c:v>
                </c:pt>
                <c:pt idx="4979">
                  <c:v>-55.8684477178397</c:v>
                </c:pt>
                <c:pt idx="4980">
                  <c:v>-55.8848479713679</c:v>
                </c:pt>
                <c:pt idx="4981">
                  <c:v>-55.90122962599502</c:v>
                </c:pt>
                <c:pt idx="4982">
                  <c:v>-55.91759266748703</c:v>
                </c:pt>
                <c:pt idx="4983">
                  <c:v>-55.93393708163205</c:v>
                </c:pt>
                <c:pt idx="4984">
                  <c:v>-55.95026285424043</c:v>
                </c:pt>
                <c:pt idx="4985">
                  <c:v>-55.96656997114464</c:v>
                </c:pt>
                <c:pt idx="4986">
                  <c:v>-55.98285841819936</c:v>
                </c:pt>
                <c:pt idx="4987">
                  <c:v>-55.9991281812815</c:v>
                </c:pt>
                <c:pt idx="4988">
                  <c:v>-56.01537924629018</c:v>
                </c:pt>
                <c:pt idx="4989">
                  <c:v>-56.0316115991468</c:v>
                </c:pt>
                <c:pt idx="4990">
                  <c:v>-56.04782522579501</c:v>
                </c:pt>
                <c:pt idx="4991">
                  <c:v>-56.06402011220075</c:v>
                </c:pt>
                <c:pt idx="4992">
                  <c:v>-56.08019624435223</c:v>
                </c:pt>
                <c:pt idx="4993">
                  <c:v>-56.09635360826001</c:v>
                </c:pt>
                <c:pt idx="4994">
                  <c:v>-56.11249218995698</c:v>
                </c:pt>
                <c:pt idx="4995">
                  <c:v>-56.12861197549835</c:v>
                </c:pt>
                <c:pt idx="4996">
                  <c:v>-56.14471295096173</c:v>
                </c:pt>
                <c:pt idx="4997">
                  <c:v>-56.16079510244709</c:v>
                </c:pt>
                <c:pt idx="4998">
                  <c:v>-56.17685841607681</c:v>
                </c:pt>
                <c:pt idx="4999">
                  <c:v>-56.1929028779957</c:v>
                </c:pt>
                <c:pt idx="5000">
                  <c:v>-56.20892847437094</c:v>
                </c:pt>
                <c:pt idx="5001">
                  <c:v>-56.22493519139223</c:v>
                </c:pt>
                <c:pt idx="5002">
                  <c:v>-56.24092301527171</c:v>
                </c:pt>
                <c:pt idx="5003">
                  <c:v>-56.256891932244</c:v>
                </c:pt>
                <c:pt idx="5004">
                  <c:v>-56.2728419285662</c:v>
                </c:pt>
                <c:pt idx="5005">
                  <c:v>-56.28877299051795</c:v>
                </c:pt>
                <c:pt idx="5006">
                  <c:v>-56.30468510440139</c:v>
                </c:pt>
                <c:pt idx="5007">
                  <c:v>-56.32057825654126</c:v>
                </c:pt>
                <c:pt idx="5008">
                  <c:v>-56.3364524332848</c:v>
                </c:pt>
                <c:pt idx="5009">
                  <c:v>-56.3523076210019</c:v>
                </c:pt>
                <c:pt idx="5010">
                  <c:v>-56.36814380608495</c:v>
                </c:pt>
                <c:pt idx="5011">
                  <c:v>-56.38396097494903</c:v>
                </c:pt>
                <c:pt idx="5012">
                  <c:v>-56.39975911403183</c:v>
                </c:pt>
                <c:pt idx="5013">
                  <c:v>-56.41553820979365</c:v>
                </c:pt>
                <c:pt idx="5014">
                  <c:v>-56.4312982487175</c:v>
                </c:pt>
                <c:pt idx="5015">
                  <c:v>-56.44703921730904</c:v>
                </c:pt>
                <c:pt idx="5016">
                  <c:v>-56.46276110209661</c:v>
                </c:pt>
                <c:pt idx="5017">
                  <c:v>-56.47846388963129</c:v>
                </c:pt>
                <c:pt idx="5018">
                  <c:v>-56.49414756648686</c:v>
                </c:pt>
                <c:pt idx="5019">
                  <c:v>-56.50981211925985</c:v>
                </c:pt>
                <c:pt idx="5020">
                  <c:v>-56.52545753456953</c:v>
                </c:pt>
                <c:pt idx="5021">
                  <c:v>-56.54108379905794</c:v>
                </c:pt>
                <c:pt idx="5022">
                  <c:v>-56.55669089938997</c:v>
                </c:pt>
                <c:pt idx="5023">
                  <c:v>-56.57227882225323</c:v>
                </c:pt>
                <c:pt idx="5024">
                  <c:v>-56.58784755435817</c:v>
                </c:pt>
                <c:pt idx="5025">
                  <c:v>-56.60339708243814</c:v>
                </c:pt>
                <c:pt idx="5026">
                  <c:v>-56.61892739324925</c:v>
                </c:pt>
                <c:pt idx="5027">
                  <c:v>-56.63443847357055</c:v>
                </c:pt>
                <c:pt idx="5028">
                  <c:v>-56.64993031020391</c:v>
                </c:pt>
                <c:pt idx="5029">
                  <c:v>-56.66540288997414</c:v>
                </c:pt>
                <c:pt idx="5030">
                  <c:v>-56.68085619972896</c:v>
                </c:pt>
                <c:pt idx="5031">
                  <c:v>-56.696290226339</c:v>
                </c:pt>
                <c:pt idx="5032">
                  <c:v>-56.71170495669785</c:v>
                </c:pt>
                <c:pt idx="5033">
                  <c:v>-56.72710037772208</c:v>
                </c:pt>
                <c:pt idx="5034">
                  <c:v>-56.7424764763512</c:v>
                </c:pt>
                <c:pt idx="5035">
                  <c:v>-56.75783323954771</c:v>
                </c:pt>
                <c:pt idx="5036">
                  <c:v>-56.77317065429715</c:v>
                </c:pt>
                <c:pt idx="5037">
                  <c:v>-56.78848870760808</c:v>
                </c:pt>
                <c:pt idx="5038">
                  <c:v>-56.80378738651207</c:v>
                </c:pt>
                <c:pt idx="5039">
                  <c:v>-56.81906667806376</c:v>
                </c:pt>
                <c:pt idx="5040">
                  <c:v>-56.83432656934087</c:v>
                </c:pt>
                <c:pt idx="5041">
                  <c:v>-56.84956704744419</c:v>
                </c:pt>
                <c:pt idx="5042">
                  <c:v>-56.86478809949759</c:v>
                </c:pt>
                <c:pt idx="5043">
                  <c:v>-56.87998971264812</c:v>
                </c:pt>
                <c:pt idx="5044">
                  <c:v>-56.8951718740659</c:v>
                </c:pt>
                <c:pt idx="5045">
                  <c:v>-56.9103345709442</c:v>
                </c:pt>
                <c:pt idx="5046">
                  <c:v>-56.9254777904995</c:v>
                </c:pt>
                <c:pt idx="5047">
                  <c:v>-56.94060151997137</c:v>
                </c:pt>
                <c:pt idx="5048">
                  <c:v>-56.95570574662268</c:v>
                </c:pt>
                <c:pt idx="5049">
                  <c:v>-56.9707904577394</c:v>
                </c:pt>
                <c:pt idx="5050">
                  <c:v>-56.98585564063084</c:v>
                </c:pt>
                <c:pt idx="5051">
                  <c:v>-57.00090128262941</c:v>
                </c:pt>
                <c:pt idx="5052">
                  <c:v>-57.01592737109087</c:v>
                </c:pt>
                <c:pt idx="5053">
                  <c:v>-57.03093389339423</c:v>
                </c:pt>
                <c:pt idx="5054">
                  <c:v>-57.04592083694176</c:v>
                </c:pt>
                <c:pt idx="5055">
                  <c:v>-57.06088818915902</c:v>
                </c:pt>
                <c:pt idx="5056">
                  <c:v>-57.07583593749492</c:v>
                </c:pt>
                <c:pt idx="5057">
                  <c:v>-57.09076406942167</c:v>
                </c:pt>
                <c:pt idx="5058">
                  <c:v>-57.10567257243484</c:v>
                </c:pt>
                <c:pt idx="5059">
                  <c:v>-57.12056143405332</c:v>
                </c:pt>
                <c:pt idx="5060">
                  <c:v>-57.13543064181942</c:v>
                </c:pt>
                <c:pt idx="5061">
                  <c:v>-57.15028018329879</c:v>
                </c:pt>
                <c:pt idx="5062">
                  <c:v>-57.16511004608054</c:v>
                </c:pt>
                <c:pt idx="5063">
                  <c:v>-57.1799202177771</c:v>
                </c:pt>
                <c:pt idx="5064">
                  <c:v>-57.19471068602445</c:v>
                </c:pt>
                <c:pt idx="5065">
                  <c:v>-57.20948143848192</c:v>
                </c:pt>
                <c:pt idx="5066">
                  <c:v>-57.22423246283235</c:v>
                </c:pt>
                <c:pt idx="5067">
                  <c:v>-57.23896374678204</c:v>
                </c:pt>
                <c:pt idx="5068">
                  <c:v>-57.25367527806076</c:v>
                </c:pt>
                <c:pt idx="5069">
                  <c:v>-57.26836704442184</c:v>
                </c:pt>
                <c:pt idx="5070">
                  <c:v>-57.28303903364204</c:v>
                </c:pt>
                <c:pt idx="5071">
                  <c:v>-57.29769123352177</c:v>
                </c:pt>
                <c:pt idx="5072">
                  <c:v>-57.31232363188487</c:v>
                </c:pt>
                <c:pt idx="5073">
                  <c:v>-57.32693621657883</c:v>
                </c:pt>
                <c:pt idx="5074">
                  <c:v>-57.34152897547465</c:v>
                </c:pt>
                <c:pt idx="5075">
                  <c:v>-57.35610189646696</c:v>
                </c:pt>
                <c:pt idx="5076">
                  <c:v>-57.37065496747401</c:v>
                </c:pt>
                <c:pt idx="5077">
                  <c:v>-57.38518817643763</c:v>
                </c:pt>
                <c:pt idx="5078">
                  <c:v>-57.3997015113233</c:v>
                </c:pt>
                <c:pt idx="5079">
                  <c:v>-57.41419496012016</c:v>
                </c:pt>
                <c:pt idx="5080">
                  <c:v>-57.428668510841</c:v>
                </c:pt>
                <c:pt idx="5081">
                  <c:v>-57.44312215152226</c:v>
                </c:pt>
                <c:pt idx="5082">
                  <c:v>-57.45755587022415</c:v>
                </c:pt>
                <c:pt idx="5083">
                  <c:v>-57.47196965503048</c:v>
                </c:pt>
                <c:pt idx="5084">
                  <c:v>-57.4863634940489</c:v>
                </c:pt>
                <c:pt idx="5085">
                  <c:v>-57.50073737541069</c:v>
                </c:pt>
                <c:pt idx="5086">
                  <c:v>-57.51509128727092</c:v>
                </c:pt>
                <c:pt idx="5087">
                  <c:v>-57.52942521780843</c:v>
                </c:pt>
                <c:pt idx="5088">
                  <c:v>-57.5437391552258</c:v>
                </c:pt>
                <c:pt idx="5089">
                  <c:v>-57.55803308774944</c:v>
                </c:pt>
                <c:pt idx="5090">
                  <c:v>-57.57230700362958</c:v>
                </c:pt>
                <c:pt idx="5091">
                  <c:v>-57.58656089114018</c:v>
                </c:pt>
                <c:pt idx="5092">
                  <c:v>-57.60079473857915</c:v>
                </c:pt>
                <c:pt idx="5093">
                  <c:v>-57.61500853426812</c:v>
                </c:pt>
                <c:pt idx="5094">
                  <c:v>-57.62920226655269</c:v>
                </c:pt>
                <c:pt idx="5095">
                  <c:v>-57.64337592380228</c:v>
                </c:pt>
                <c:pt idx="5096">
                  <c:v>-57.65752949441018</c:v>
                </c:pt>
                <c:pt idx="5097">
                  <c:v>-57.67166296679365</c:v>
                </c:pt>
                <c:pt idx="5098">
                  <c:v>-57.68577632939381</c:v>
                </c:pt>
                <c:pt idx="5099">
                  <c:v>-57.6998695706757</c:v>
                </c:pt>
                <c:pt idx="5100">
                  <c:v>-57.71394267912835</c:v>
                </c:pt>
                <c:pt idx="5101">
                  <c:v>-57.7279956432647</c:v>
                </c:pt>
                <c:pt idx="5102">
                  <c:v>-57.74202845162167</c:v>
                </c:pt>
                <c:pt idx="5103">
                  <c:v>-57.75604109276021</c:v>
                </c:pt>
                <c:pt idx="5104">
                  <c:v>-57.77003355526521</c:v>
                </c:pt>
                <c:pt idx="5105">
                  <c:v>-57.7840058277456</c:v>
                </c:pt>
                <c:pt idx="5106">
                  <c:v>-57.79795789883433</c:v>
                </c:pt>
                <c:pt idx="5107">
                  <c:v>-57.81188975718835</c:v>
                </c:pt>
                <c:pt idx="5108">
                  <c:v>-57.82580139148875</c:v>
                </c:pt>
                <c:pt idx="5109">
                  <c:v>-57.83969279044059</c:v>
                </c:pt>
                <c:pt idx="5110">
                  <c:v>-57.85356394277306</c:v>
                </c:pt>
                <c:pt idx="5111">
                  <c:v>-57.86741483723942</c:v>
                </c:pt>
                <c:pt idx="5112">
                  <c:v>-57.88124546261705</c:v>
                </c:pt>
                <c:pt idx="5113">
                  <c:v>-57.89505580770749</c:v>
                </c:pt>
                <c:pt idx="5114">
                  <c:v>-57.90884586133627</c:v>
                </c:pt>
                <c:pt idx="5115">
                  <c:v>-57.92261561235326</c:v>
                </c:pt>
                <c:pt idx="5116">
                  <c:v>-57.93636504963232</c:v>
                </c:pt>
                <c:pt idx="5117">
                  <c:v>-57.95009416207158</c:v>
                </c:pt>
                <c:pt idx="5118">
                  <c:v>-57.96380293859333</c:v>
                </c:pt>
                <c:pt idx="5119">
                  <c:v>-57.97749136814402</c:v>
                </c:pt>
                <c:pt idx="5120">
                  <c:v>-57.99115943969438</c:v>
                </c:pt>
                <c:pt idx="5121">
                  <c:v>-58.00480714223931</c:v>
                </c:pt>
                <c:pt idx="5122">
                  <c:v>-58.01843446479797</c:v>
                </c:pt>
                <c:pt idx="5123">
                  <c:v>-58.03204139641378</c:v>
                </c:pt>
                <c:pt idx="5124">
                  <c:v>-58.04562792615439</c:v>
                </c:pt>
                <c:pt idx="5125">
                  <c:v>-58.05919404311175</c:v>
                </c:pt>
                <c:pt idx="5126">
                  <c:v>-58.0727397364021</c:v>
                </c:pt>
                <c:pt idx="5127">
                  <c:v>-58.08626499516595</c:v>
                </c:pt>
                <c:pt idx="5128">
                  <c:v>-58.09976980856821</c:v>
                </c:pt>
                <c:pt idx="5129">
                  <c:v>-58.11325416579802</c:v>
                </c:pt>
                <c:pt idx="5130">
                  <c:v>-58.12671805606892</c:v>
                </c:pt>
                <c:pt idx="5131">
                  <c:v>-58.14016146861876</c:v>
                </c:pt>
                <c:pt idx="5132">
                  <c:v>-58.15358439270983</c:v>
                </c:pt>
                <c:pt idx="5133">
                  <c:v>-58.16698681762871</c:v>
                </c:pt>
                <c:pt idx="5134">
                  <c:v>-58.18036873268641</c:v>
                </c:pt>
                <c:pt idx="5135">
                  <c:v>-58.19373012721839</c:v>
                </c:pt>
                <c:pt idx="5136">
                  <c:v>-58.20707099058446</c:v>
                </c:pt>
                <c:pt idx="5137">
                  <c:v>-58.2203913121689</c:v>
                </c:pt>
                <c:pt idx="5138">
                  <c:v>-58.23369108138038</c:v>
                </c:pt>
                <c:pt idx="5139">
                  <c:v>-58.24697028765211</c:v>
                </c:pt>
                <c:pt idx="5140">
                  <c:v>-58.26022892044174</c:v>
                </c:pt>
                <c:pt idx="5141">
                  <c:v>-58.27346696923131</c:v>
                </c:pt>
                <c:pt idx="5142">
                  <c:v>-58.2866844235275</c:v>
                </c:pt>
                <c:pt idx="5143">
                  <c:v>-58.2998812728614</c:v>
                </c:pt>
                <c:pt idx="5144">
                  <c:v>-58.31305750678862</c:v>
                </c:pt>
                <c:pt idx="5145">
                  <c:v>-58.32621311488935</c:v>
                </c:pt>
                <c:pt idx="5146">
                  <c:v>-58.33934808676828</c:v>
                </c:pt>
                <c:pt idx="5147">
                  <c:v>-58.35246241205467</c:v>
                </c:pt>
                <c:pt idx="5148">
                  <c:v>-58.36555608040236</c:v>
                </c:pt>
                <c:pt idx="5149">
                  <c:v>-58.37862908148975</c:v>
                </c:pt>
                <c:pt idx="5150">
                  <c:v>-58.39168140501982</c:v>
                </c:pt>
                <c:pt idx="5151">
                  <c:v>-58.40471304072022</c:v>
                </c:pt>
                <c:pt idx="5152">
                  <c:v>-58.41772397834312</c:v>
                </c:pt>
                <c:pt idx="5153">
                  <c:v>-58.4307142076654</c:v>
                </c:pt>
                <c:pt idx="5154">
                  <c:v>-58.44368371848855</c:v>
                </c:pt>
                <c:pt idx="5155">
                  <c:v>-58.4566325006387</c:v>
                </c:pt>
                <c:pt idx="5156">
                  <c:v>-58.46956054396668</c:v>
                </c:pt>
                <c:pt idx="5157">
                  <c:v>-58.48246783834796</c:v>
                </c:pt>
                <c:pt idx="5158">
                  <c:v>-58.49535437368272</c:v>
                </c:pt>
                <c:pt idx="5159">
                  <c:v>-58.50822013989584</c:v>
                </c:pt>
                <c:pt idx="5160">
                  <c:v>-58.52106512693691</c:v>
                </c:pt>
                <c:pt idx="5161">
                  <c:v>-58.53388932478023</c:v>
                </c:pt>
                <c:pt idx="5162">
                  <c:v>-58.54669272342488</c:v>
                </c:pt>
                <c:pt idx="5163">
                  <c:v>-58.55947531289465</c:v>
                </c:pt>
                <c:pt idx="5164">
                  <c:v>-58.57223708323809</c:v>
                </c:pt>
                <c:pt idx="5165">
                  <c:v>-58.58497802452858</c:v>
                </c:pt>
                <c:pt idx="5166">
                  <c:v>-58.5976981268642</c:v>
                </c:pt>
                <c:pt idx="5167">
                  <c:v>-58.61039738036788</c:v>
                </c:pt>
                <c:pt idx="5168">
                  <c:v>-58.62307577518735</c:v>
                </c:pt>
                <c:pt idx="5169">
                  <c:v>-58.63573330149515</c:v>
                </c:pt>
                <c:pt idx="5170">
                  <c:v>-58.64836994948867</c:v>
                </c:pt>
                <c:pt idx="5171">
                  <c:v>-58.66098570939011</c:v>
                </c:pt>
                <c:pt idx="5172">
                  <c:v>-58.67358057144656</c:v>
                </c:pt>
                <c:pt idx="5173">
                  <c:v>-58.68615452593</c:v>
                </c:pt>
                <c:pt idx="5174">
                  <c:v>-58.69870756313718</c:v>
                </c:pt>
                <c:pt idx="5175">
                  <c:v>-58.71123967338985</c:v>
                </c:pt>
                <c:pt idx="5176">
                  <c:v>-58.72375084703462</c:v>
                </c:pt>
                <c:pt idx="5177">
                  <c:v>-58.736241074443</c:v>
                </c:pt>
                <c:pt idx="5178">
                  <c:v>-58.74871034601148</c:v>
                </c:pt>
                <c:pt idx="5179">
                  <c:v>-58.7611586521614</c:v>
                </c:pt>
                <c:pt idx="5180">
                  <c:v>-58.77358598333909</c:v>
                </c:pt>
                <c:pt idx="5181">
                  <c:v>-58.78599233001587</c:v>
                </c:pt>
                <c:pt idx="5182">
                  <c:v>-58.79837768268798</c:v>
                </c:pt>
                <c:pt idx="5183">
                  <c:v>-58.81074203187666</c:v>
                </c:pt>
                <c:pt idx="5184">
                  <c:v>-58.82308536812817</c:v>
                </c:pt>
                <c:pt idx="5185">
                  <c:v>-58.83540768201371</c:v>
                </c:pt>
                <c:pt idx="5186">
                  <c:v>-58.84770896412956</c:v>
                </c:pt>
                <c:pt idx="5187">
                  <c:v>-58.85998920509697</c:v>
                </c:pt>
                <c:pt idx="5188">
                  <c:v>-58.87224839556228</c:v>
                </c:pt>
                <c:pt idx="5189">
                  <c:v>-58.88448652619684</c:v>
                </c:pt>
                <c:pt idx="5190">
                  <c:v>-58.89670358769707</c:v>
                </c:pt>
                <c:pt idx="5191">
                  <c:v>-58.90889957078446</c:v>
                </c:pt>
                <c:pt idx="5192">
                  <c:v>-58.92107446620559</c:v>
                </c:pt>
                <c:pt idx="5193">
                  <c:v>-58.93322826473214</c:v>
                </c:pt>
                <c:pt idx="5194">
                  <c:v>-58.94536095716086</c:v>
                </c:pt>
                <c:pt idx="5195">
                  <c:v>-58.95747253431362</c:v>
                </c:pt>
                <c:pt idx="5196">
                  <c:v>-58.96956298703747</c:v>
                </c:pt>
                <c:pt idx="5197">
                  <c:v>-58.98163230620452</c:v>
                </c:pt>
                <c:pt idx="5198">
                  <c:v>-58.99368048271207</c:v>
                </c:pt>
                <c:pt idx="5199">
                  <c:v>-59.0057075074826</c:v>
                </c:pt>
                <c:pt idx="5200">
                  <c:v>-59.01771337146369</c:v>
                </c:pt>
                <c:pt idx="5201">
                  <c:v>-59.02969806562815</c:v>
                </c:pt>
                <c:pt idx="5202">
                  <c:v>-59.04166158097398</c:v>
                </c:pt>
                <c:pt idx="5203">
                  <c:v>-59.05360390852437</c:v>
                </c:pt>
                <c:pt idx="5204">
                  <c:v>-59.0655250393277</c:v>
                </c:pt>
                <c:pt idx="5205">
                  <c:v>-59.0774249644576</c:v>
                </c:pt>
                <c:pt idx="5206">
                  <c:v>-59.08930367501295</c:v>
                </c:pt>
                <c:pt idx="5207">
                  <c:v>-59.10116116211783</c:v>
                </c:pt>
                <c:pt idx="5208">
                  <c:v>-59.1129974169216</c:v>
                </c:pt>
                <c:pt idx="5209">
                  <c:v>-59.12481243059887</c:v>
                </c:pt>
                <c:pt idx="5210">
                  <c:v>-59.13660619434955</c:v>
                </c:pt>
                <c:pt idx="5211">
                  <c:v>-59.1483786993988</c:v>
                </c:pt>
                <c:pt idx="5212">
                  <c:v>-59.16012993699711</c:v>
                </c:pt>
                <c:pt idx="5213">
                  <c:v>-59.17185989842025</c:v>
                </c:pt>
                <c:pt idx="5214">
                  <c:v>-59.18356857496933</c:v>
                </c:pt>
                <c:pt idx="5215">
                  <c:v>-59.19525595797077</c:v>
                </c:pt>
                <c:pt idx="5216">
                  <c:v>-59.20692203877633</c:v>
                </c:pt>
                <c:pt idx="5217">
                  <c:v>-59.21856680876312</c:v>
                </c:pt>
                <c:pt idx="5218">
                  <c:v>-59.23019025933361</c:v>
                </c:pt>
                <c:pt idx="5219">
                  <c:v>-59.24179238191565</c:v>
                </c:pt>
                <c:pt idx="5220">
                  <c:v>-59.25337316796244</c:v>
                </c:pt>
                <c:pt idx="5221">
                  <c:v>-59.2649326089526</c:v>
                </c:pt>
                <c:pt idx="5222">
                  <c:v>-59.2764706963901</c:v>
                </c:pt>
                <c:pt idx="5223">
                  <c:v>-59.28798742180437</c:v>
                </c:pt>
                <c:pt idx="5224">
                  <c:v>-59.29948277675026</c:v>
                </c:pt>
                <c:pt idx="5225">
                  <c:v>-59.310956752808</c:v>
                </c:pt>
                <c:pt idx="5226">
                  <c:v>-59.3224093415833</c:v>
                </c:pt>
                <c:pt idx="5227">
                  <c:v>-59.3338405347073</c:v>
                </c:pt>
                <c:pt idx="5228">
                  <c:v>-59.34525032383663</c:v>
                </c:pt>
                <c:pt idx="5229">
                  <c:v>-59.35663870065334</c:v>
                </c:pt>
                <c:pt idx="5230">
                  <c:v>-59.368005656865</c:v>
                </c:pt>
                <c:pt idx="5231">
                  <c:v>-59.37935118420463</c:v>
                </c:pt>
                <c:pt idx="5232">
                  <c:v>-59.3906752744308</c:v>
                </c:pt>
                <c:pt idx="5233">
                  <c:v>-59.40197791932753</c:v>
                </c:pt>
                <c:pt idx="5234">
                  <c:v>-59.4132591107044</c:v>
                </c:pt>
                <c:pt idx="5235">
                  <c:v>-59.42451884039652</c:v>
                </c:pt>
                <c:pt idx="5236">
                  <c:v>-59.4357571002645</c:v>
                </c:pt>
                <c:pt idx="5237">
                  <c:v>-59.44697388219453</c:v>
                </c:pt>
                <c:pt idx="5238">
                  <c:v>-59.45816917809834</c:v>
                </c:pt>
                <c:pt idx="5239">
                  <c:v>-59.46934297991326</c:v>
                </c:pt>
                <c:pt idx="5240">
                  <c:v>-59.48049527960212</c:v>
                </c:pt>
                <c:pt idx="5241">
                  <c:v>-59.49162606915342</c:v>
                </c:pt>
                <c:pt idx="5242">
                  <c:v>-59.50273534058124</c:v>
                </c:pt>
                <c:pt idx="5243">
                  <c:v>-59.51382308592517</c:v>
                </c:pt>
                <c:pt idx="5244">
                  <c:v>-59.52488929725055</c:v>
                </c:pt>
                <c:pt idx="5245">
                  <c:v>-59.5359339666483</c:v>
                </c:pt>
                <c:pt idx="5246">
                  <c:v>-59.5469570862349</c:v>
                </c:pt>
                <c:pt idx="5247">
                  <c:v>-59.55795864815254</c:v>
                </c:pt>
                <c:pt idx="5248">
                  <c:v>-59.56893864456908</c:v>
                </c:pt>
                <c:pt idx="5249">
                  <c:v>-59.57989706767797</c:v>
                </c:pt>
                <c:pt idx="5250">
                  <c:v>-59.5908339096984</c:v>
                </c:pt>
                <c:pt idx="5251">
                  <c:v>-59.60174916287522</c:v>
                </c:pt>
                <c:pt idx="5252">
                  <c:v>-59.61264281947892</c:v>
                </c:pt>
                <c:pt idx="5253">
                  <c:v>-59.62351487180576</c:v>
                </c:pt>
                <c:pt idx="5254">
                  <c:v>-59.63436531217765</c:v>
                </c:pt>
                <c:pt idx="5255">
                  <c:v>-59.64519413294226</c:v>
                </c:pt>
                <c:pt idx="5256">
                  <c:v>-59.65600132647295</c:v>
                </c:pt>
                <c:pt idx="5257">
                  <c:v>-59.66678688516885</c:v>
                </c:pt>
                <c:pt idx="5258">
                  <c:v>-59.6775508014548</c:v>
                </c:pt>
                <c:pt idx="5259">
                  <c:v>-59.68829306778139</c:v>
                </c:pt>
                <c:pt idx="5260">
                  <c:v>-59.69901367662504</c:v>
                </c:pt>
                <c:pt idx="5261">
                  <c:v>-59.70971262048785</c:v>
                </c:pt>
                <c:pt idx="5262">
                  <c:v>-59.72038989189773</c:v>
                </c:pt>
                <c:pt idx="5263">
                  <c:v>-59.73104548340841</c:v>
                </c:pt>
                <c:pt idx="5264">
                  <c:v>-59.7416793875994</c:v>
                </c:pt>
                <c:pt idx="5265">
                  <c:v>-59.75229159707598</c:v>
                </c:pt>
                <c:pt idx="5266">
                  <c:v>-59.7628821044693</c:v>
                </c:pt>
                <c:pt idx="5267">
                  <c:v>-59.77345090243628</c:v>
                </c:pt>
                <c:pt idx="5268">
                  <c:v>-59.78399798365973</c:v>
                </c:pt>
                <c:pt idx="5269">
                  <c:v>-59.79452334084825</c:v>
                </c:pt>
                <c:pt idx="5270">
                  <c:v>-59.80502696673632</c:v>
                </c:pt>
                <c:pt idx="5271">
                  <c:v>-59.81550885408429</c:v>
                </c:pt>
                <c:pt idx="5272">
                  <c:v>-59.82596899567832</c:v>
                </c:pt>
                <c:pt idx="5273">
                  <c:v>-59.83640738433049</c:v>
                </c:pt>
                <c:pt idx="5274">
                  <c:v>-59.84682401287877</c:v>
                </c:pt>
                <c:pt idx="5275">
                  <c:v>-59.857218874187</c:v>
                </c:pt>
                <c:pt idx="5276">
                  <c:v>-59.86759196114492</c:v>
                </c:pt>
                <c:pt idx="5277">
                  <c:v>-59.87794326666822</c:v>
                </c:pt>
                <c:pt idx="5278">
                  <c:v>-59.88827278369845</c:v>
                </c:pt>
                <c:pt idx="5279">
                  <c:v>-59.89858050520311</c:v>
                </c:pt>
                <c:pt idx="5280">
                  <c:v>-59.90886642417567</c:v>
                </c:pt>
                <c:pt idx="5281">
                  <c:v>-59.91913053363547</c:v>
                </c:pt>
                <c:pt idx="5282">
                  <c:v>-59.9293728266279</c:v>
                </c:pt>
                <c:pt idx="5283">
                  <c:v>-59.93959329622416</c:v>
                </c:pt>
                <c:pt idx="5284">
                  <c:v>-59.94979193552159</c:v>
                </c:pt>
                <c:pt idx="5285">
                  <c:v>-59.95996873764339</c:v>
                </c:pt>
                <c:pt idx="5286">
                  <c:v>-59.97012369573881</c:v>
                </c:pt>
                <c:pt idx="5287">
                  <c:v>-59.98025680298304</c:v>
                </c:pt>
                <c:pt idx="5288">
                  <c:v>-59.9903680525773</c:v>
                </c:pt>
                <c:pt idx="5289">
                  <c:v>-60.00045743774881</c:v>
                </c:pt>
                <c:pt idx="5290">
                  <c:v>-60.01052495175081</c:v>
                </c:pt>
                <c:pt idx="5291">
                  <c:v>-60.02057058786257</c:v>
                </c:pt>
                <c:pt idx="5292">
                  <c:v>-60.03059433938938</c:v>
                </c:pt>
                <c:pt idx="5293">
                  <c:v>-60.04059619966255</c:v>
                </c:pt>
                <c:pt idx="5294">
                  <c:v>-60.05057616203953</c:v>
                </c:pt>
                <c:pt idx="5295">
                  <c:v>-60.06053421990372</c:v>
                </c:pt>
                <c:pt idx="5296">
                  <c:v>-60.07047036666462</c:v>
                </c:pt>
                <c:pt idx="5297">
                  <c:v>-60.08038459575783</c:v>
                </c:pt>
                <c:pt idx="5298">
                  <c:v>-60.09027690064501</c:v>
                </c:pt>
                <c:pt idx="5299">
                  <c:v>-60.1001472748139</c:v>
                </c:pt>
                <c:pt idx="5300">
                  <c:v>-60.10999571177833</c:v>
                </c:pt>
                <c:pt idx="5301">
                  <c:v>-60.11982220507827</c:v>
                </c:pt>
                <c:pt idx="5302">
                  <c:v>-60.12962674827977</c:v>
                </c:pt>
                <c:pt idx="5303">
                  <c:v>-60.139409334975</c:v>
                </c:pt>
                <c:pt idx="5304">
                  <c:v>-60.14916995878225</c:v>
                </c:pt>
                <c:pt idx="5305">
                  <c:v>-60.15890861334599</c:v>
                </c:pt>
                <c:pt idx="5306">
                  <c:v>-60.16862529233676</c:v>
                </c:pt>
                <c:pt idx="5307">
                  <c:v>-60.17831998945132</c:v>
                </c:pt>
                <c:pt idx="5308">
                  <c:v>-60.18799269841252</c:v>
                </c:pt>
                <c:pt idx="5309">
                  <c:v>-60.19764341296945</c:v>
                </c:pt>
                <c:pt idx="5310">
                  <c:v>-60.20727212689729</c:v>
                </c:pt>
                <c:pt idx="5311">
                  <c:v>-60.21687883399745</c:v>
                </c:pt>
                <c:pt idx="5312">
                  <c:v>-60.2264635280975</c:v>
                </c:pt>
                <c:pt idx="5313">
                  <c:v>-60.23602620305126</c:v>
                </c:pt>
                <c:pt idx="5314">
                  <c:v>-60.24556685273865</c:v>
                </c:pt>
                <c:pt idx="5315">
                  <c:v>-60.2550854710659</c:v>
                </c:pt>
                <c:pt idx="5316">
                  <c:v>-60.26458205196541</c:v>
                </c:pt>
                <c:pt idx="5317">
                  <c:v>-60.27405658939576</c:v>
                </c:pt>
                <c:pt idx="5318">
                  <c:v>-60.28350907734185</c:v>
                </c:pt>
                <c:pt idx="5319">
                  <c:v>-60.29293950981476</c:v>
                </c:pt>
                <c:pt idx="5320">
                  <c:v>-60.30234788085181</c:v>
                </c:pt>
                <c:pt idx="5321">
                  <c:v>-60.31173418451657</c:v>
                </c:pt>
                <c:pt idx="5322">
                  <c:v>-60.32109841489895</c:v>
                </c:pt>
                <c:pt idx="5323">
                  <c:v>-60.33044056611499</c:v>
                </c:pt>
                <c:pt idx="5324">
                  <c:v>-60.33976063230711</c:v>
                </c:pt>
                <c:pt idx="5325">
                  <c:v>-60.34905860764395</c:v>
                </c:pt>
                <c:pt idx="5326">
                  <c:v>-60.35833448632049</c:v>
                </c:pt>
                <c:pt idx="5327">
                  <c:v>-60.36758826255794</c:v>
                </c:pt>
                <c:pt idx="5328">
                  <c:v>-60.37681993060384</c:v>
                </c:pt>
                <c:pt idx="5329">
                  <c:v>-60.38602948473203</c:v>
                </c:pt>
                <c:pt idx="5330">
                  <c:v>-60.39521691924271</c:v>
                </c:pt>
                <c:pt idx="5331">
                  <c:v>-60.40438222846231</c:v>
                </c:pt>
                <c:pt idx="5332">
                  <c:v>-60.41352540674367</c:v>
                </c:pt>
                <c:pt idx="5333">
                  <c:v>-60.42264644846594</c:v>
                </c:pt>
                <c:pt idx="5334">
                  <c:v>-60.43174534803458</c:v>
                </c:pt>
                <c:pt idx="5335">
                  <c:v>-60.44082209988141</c:v>
                </c:pt>
                <c:pt idx="5336">
                  <c:v>-60.44987669846464</c:v>
                </c:pt>
                <c:pt idx="5337">
                  <c:v>-60.45890913826882</c:v>
                </c:pt>
                <c:pt idx="5338">
                  <c:v>-60.46791941380482</c:v>
                </c:pt>
                <c:pt idx="5339">
                  <c:v>-60.47690751960995</c:v>
                </c:pt>
                <c:pt idx="5340">
                  <c:v>-60.48587345024787</c:v>
                </c:pt>
                <c:pt idx="5341">
                  <c:v>-60.49481720030865</c:v>
                </c:pt>
                <c:pt idx="5342">
                  <c:v>-60.50373876440873</c:v>
                </c:pt>
                <c:pt idx="5343">
                  <c:v>-60.51263813719091</c:v>
                </c:pt>
                <c:pt idx="5344">
                  <c:v>-60.5215153133245</c:v>
                </c:pt>
                <c:pt idx="5345">
                  <c:v>-60.5303702875051</c:v>
                </c:pt>
                <c:pt idx="5346">
                  <c:v>-60.53920305445482</c:v>
                </c:pt>
                <c:pt idx="5347">
                  <c:v>-60.54801360892218</c:v>
                </c:pt>
                <c:pt idx="5348">
                  <c:v>-60.55680194568207</c:v>
                </c:pt>
                <c:pt idx="5349">
                  <c:v>-60.56556805953592</c:v>
                </c:pt>
                <c:pt idx="5350">
                  <c:v>-60.57431194531151</c:v>
                </c:pt>
                <c:pt idx="5351">
                  <c:v>-60.58303359786309</c:v>
                </c:pt>
                <c:pt idx="5352">
                  <c:v>-60.59173301207142</c:v>
                </c:pt>
                <c:pt idx="5353">
                  <c:v>-60.60041018284365</c:v>
                </c:pt>
                <c:pt idx="5354">
                  <c:v>-60.60906510511344</c:v>
                </c:pt>
                <c:pt idx="5355">
                  <c:v>-60.61769777384092</c:v>
                </c:pt>
                <c:pt idx="5356">
                  <c:v>-60.62630818401269</c:v>
                </c:pt>
                <c:pt idx="5357">
                  <c:v>-60.63489633064182</c:v>
                </c:pt>
                <c:pt idx="5358">
                  <c:v>-60.64346220876792</c:v>
                </c:pt>
                <c:pt idx="5359">
                  <c:v>-60.65200581345705</c:v>
                </c:pt>
                <c:pt idx="5360">
                  <c:v>-60.6605271398018</c:v>
                </c:pt>
                <c:pt idx="5361">
                  <c:v>-60.66902618292125</c:v>
                </c:pt>
                <c:pt idx="5362">
                  <c:v>-60.67750293796102</c:v>
                </c:pt>
                <c:pt idx="5363">
                  <c:v>-60.68595740009321</c:v>
                </c:pt>
                <c:pt idx="5364">
                  <c:v>-60.6943895645165</c:v>
                </c:pt>
                <c:pt idx="5365">
                  <c:v>-60.70279942645608</c:v>
                </c:pt>
                <c:pt idx="5366">
                  <c:v>-60.71118698116364</c:v>
                </c:pt>
                <c:pt idx="5367">
                  <c:v>-60.71955222391748</c:v>
                </c:pt>
                <c:pt idx="5368">
                  <c:v>-60.72789515002241</c:v>
                </c:pt>
                <c:pt idx="5369">
                  <c:v>-60.7362157548098</c:v>
                </c:pt>
                <c:pt idx="5370">
                  <c:v>-60.74451403363754</c:v>
                </c:pt>
                <c:pt idx="5371">
                  <c:v>-60.7527899818902</c:v>
                </c:pt>
                <c:pt idx="5372">
                  <c:v>-60.7610435949788</c:v>
                </c:pt>
                <c:pt idx="5373">
                  <c:v>-60.769274868341</c:v>
                </c:pt>
                <c:pt idx="5374">
                  <c:v>-60.77748379744101</c:v>
                </c:pt>
                <c:pt idx="5375">
                  <c:v>-60.7856703777697</c:v>
                </c:pt>
                <c:pt idx="5376">
                  <c:v>-60.79383460484441</c:v>
                </c:pt>
                <c:pt idx="5377">
                  <c:v>-60.80197647420918</c:v>
                </c:pt>
                <c:pt idx="5378">
                  <c:v>-60.81009598143463</c:v>
                </c:pt>
                <c:pt idx="5379">
                  <c:v>-60.81819312211798</c:v>
                </c:pt>
                <c:pt idx="5380">
                  <c:v>-60.82626789188303</c:v>
                </c:pt>
                <c:pt idx="5381">
                  <c:v>-60.83432028638026</c:v>
                </c:pt>
                <c:pt idx="5382">
                  <c:v>-60.84235030128676</c:v>
                </c:pt>
                <c:pt idx="5383">
                  <c:v>-60.85035793230621</c:v>
                </c:pt>
                <c:pt idx="5384">
                  <c:v>-60.85834317516898</c:v>
                </c:pt>
                <c:pt idx="5385">
                  <c:v>-60.86630602563202</c:v>
                </c:pt>
                <c:pt idx="5386">
                  <c:v>-60.87424647947898</c:v>
                </c:pt>
                <c:pt idx="5387">
                  <c:v>-60.88216453252015</c:v>
                </c:pt>
                <c:pt idx="5388">
                  <c:v>-60.89006018059243</c:v>
                </c:pt>
                <c:pt idx="5389">
                  <c:v>-60.89793341955944</c:v>
                </c:pt>
                <c:pt idx="5390">
                  <c:v>-60.90578424531141</c:v>
                </c:pt>
                <c:pt idx="5391">
                  <c:v>-60.91361265376529</c:v>
                </c:pt>
                <c:pt idx="5392">
                  <c:v>-60.92141864086469</c:v>
                </c:pt>
                <c:pt idx="5393">
                  <c:v>-60.92920220257987</c:v>
                </c:pt>
                <c:pt idx="5394">
                  <c:v>-60.9369633349078</c:v>
                </c:pt>
                <c:pt idx="5395">
                  <c:v>-60.94470203387211</c:v>
                </c:pt>
                <c:pt idx="5396">
                  <c:v>-60.9524182955232</c:v>
                </c:pt>
                <c:pt idx="5397">
                  <c:v>-60.9601121159381</c:v>
                </c:pt>
                <c:pt idx="5398">
                  <c:v>-60.96778349122051</c:v>
                </c:pt>
                <c:pt idx="5399">
                  <c:v>-60.97543241750097</c:v>
                </c:pt>
                <c:pt idx="5400">
                  <c:v>-60.9830588909366</c:v>
                </c:pt>
                <c:pt idx="5401">
                  <c:v>-60.99066290771128</c:v>
                </c:pt>
                <c:pt idx="5402">
                  <c:v>-60.99824446403562</c:v>
                </c:pt>
                <c:pt idx="5403">
                  <c:v>-61.00580355614699</c:v>
                </c:pt>
                <c:pt idx="5404">
                  <c:v>-61.01334018030943</c:v>
                </c:pt>
                <c:pt idx="5405">
                  <c:v>-61.02085433281373</c:v>
                </c:pt>
                <c:pt idx="5406">
                  <c:v>-61.02834600997743</c:v>
                </c:pt>
                <c:pt idx="5407">
                  <c:v>-61.03581520814483</c:v>
                </c:pt>
                <c:pt idx="5408">
                  <c:v>-61.04326192368694</c:v>
                </c:pt>
                <c:pt idx="5409">
                  <c:v>-61.05068615300156</c:v>
                </c:pt>
                <c:pt idx="5410">
                  <c:v>-61.05808789251323</c:v>
                </c:pt>
                <c:pt idx="5411">
                  <c:v>-61.06546713867324</c:v>
                </c:pt>
                <c:pt idx="5412">
                  <c:v>-61.07282388795966</c:v>
                </c:pt>
                <c:pt idx="5413">
                  <c:v>-61.08015813687731</c:v>
                </c:pt>
                <c:pt idx="5414">
                  <c:v>-61.08746988195781</c:v>
                </c:pt>
                <c:pt idx="5415">
                  <c:v>-61.09475911975955</c:v>
                </c:pt>
                <c:pt idx="5416">
                  <c:v>-61.1020258468677</c:v>
                </c:pt>
                <c:pt idx="5417">
                  <c:v>-61.10927005989418</c:v>
                </c:pt>
                <c:pt idx="5418">
                  <c:v>-61.11649175547777</c:v>
                </c:pt>
                <c:pt idx="5419">
                  <c:v>-61.12369093028401</c:v>
                </c:pt>
                <c:pt idx="5420">
                  <c:v>-61.1308675810052</c:v>
                </c:pt>
                <c:pt idx="5421">
                  <c:v>-61.1380217043605</c:v>
                </c:pt>
                <c:pt idx="5422">
                  <c:v>-61.14515329709586</c:v>
                </c:pt>
                <c:pt idx="5423">
                  <c:v>-61.15226235598401</c:v>
                </c:pt>
                <c:pt idx="5424">
                  <c:v>-61.15934887782451</c:v>
                </c:pt>
                <c:pt idx="5425">
                  <c:v>-61.16641285944376</c:v>
                </c:pt>
                <c:pt idx="5426">
                  <c:v>-61.17345429769495</c:v>
                </c:pt>
                <c:pt idx="5427">
                  <c:v>-61.18047318945812</c:v>
                </c:pt>
                <c:pt idx="5428">
                  <c:v>-61.18746953164009</c:v>
                </c:pt>
                <c:pt idx="5429">
                  <c:v>-61.19444332117462</c:v>
                </c:pt>
                <c:pt idx="5430">
                  <c:v>-61.20139455502215</c:v>
                </c:pt>
                <c:pt idx="5431">
                  <c:v>-61.2083232301701</c:v>
                </c:pt>
                <c:pt idx="5432">
                  <c:v>-61.21522934363263</c:v>
                </c:pt>
                <c:pt idx="5433">
                  <c:v>-61.22211289245085</c:v>
                </c:pt>
                <c:pt idx="5434">
                  <c:v>-61.22897387369257</c:v>
                </c:pt>
                <c:pt idx="5435">
                  <c:v>-61.23581228445264</c:v>
                </c:pt>
                <c:pt idx="5436">
                  <c:v>-61.24262812185263</c:v>
                </c:pt>
                <c:pt idx="5437">
                  <c:v>-61.249421383041</c:v>
                </c:pt>
                <c:pt idx="5438">
                  <c:v>-61.2561920651931</c:v>
                </c:pt>
                <c:pt idx="5439">
                  <c:v>-61.26294016551115</c:v>
                </c:pt>
                <c:pt idx="5440">
                  <c:v>-61.26966568122419</c:v>
                </c:pt>
                <c:pt idx="5441">
                  <c:v>-61.27636860958818</c:v>
                </c:pt>
                <c:pt idx="5442">
                  <c:v>-61.28304894788595</c:v>
                </c:pt>
                <c:pt idx="5443">
                  <c:v>-61.2897066934272</c:v>
                </c:pt>
                <c:pt idx="5444">
                  <c:v>-61.29634184354851</c:v>
                </c:pt>
                <c:pt idx="5445">
                  <c:v>-61.30295439561335</c:v>
                </c:pt>
                <c:pt idx="5446">
                  <c:v>-61.30954434701211</c:v>
                </c:pt>
                <c:pt idx="5447">
                  <c:v>-61.31611169516203</c:v>
                </c:pt>
                <c:pt idx="5448">
                  <c:v>-61.32265643750726</c:v>
                </c:pt>
                <c:pt idx="5449">
                  <c:v>-61.32917857151885</c:v>
                </c:pt>
                <c:pt idx="5450">
                  <c:v>-61.33567809469476</c:v>
                </c:pt>
                <c:pt idx="5451">
                  <c:v>-61.34215500455984</c:v>
                </c:pt>
                <c:pt idx="5452">
                  <c:v>-61.34860929866586</c:v>
                </c:pt>
                <c:pt idx="5453">
                  <c:v>-61.35504097459148</c:v>
                </c:pt>
                <c:pt idx="5454">
                  <c:v>-61.36145002994232</c:v>
                </c:pt>
                <c:pt idx="5455">
                  <c:v>-61.36783646235087</c:v>
                </c:pt>
                <c:pt idx="5456">
                  <c:v>-61.37420026947655</c:v>
                </c:pt>
                <c:pt idx="5457">
                  <c:v>-61.38054144900574</c:v>
                </c:pt>
                <c:pt idx="5458">
                  <c:v>-61.38685999865167</c:v>
                </c:pt>
                <c:pt idx="5459">
                  <c:v>-61.39315591615457</c:v>
                </c:pt>
                <c:pt idx="5460">
                  <c:v>-61.39942919928154</c:v>
                </c:pt>
                <c:pt idx="5461">
                  <c:v>-61.40567984582668</c:v>
                </c:pt>
                <c:pt idx="5462">
                  <c:v>-61.41190785361096</c:v>
                </c:pt>
                <c:pt idx="5463">
                  <c:v>-61.41811322048235</c:v>
                </c:pt>
                <c:pt idx="5464">
                  <c:v>-61.4242959443157</c:v>
                </c:pt>
                <c:pt idx="5465">
                  <c:v>-61.43045602301282</c:v>
                </c:pt>
                <c:pt idx="5466">
                  <c:v>-61.43659345450251</c:v>
                </c:pt>
                <c:pt idx="5467">
                  <c:v>-61.44270823674048</c:v>
                </c:pt>
                <c:pt idx="5468">
                  <c:v>-61.44880036770937</c:v>
                </c:pt>
                <c:pt idx="5469">
                  <c:v>-61.45486984541881</c:v>
                </c:pt>
                <c:pt idx="5470">
                  <c:v>-61.4609166679054</c:v>
                </c:pt>
                <c:pt idx="5471">
                  <c:v>-61.46694083323262</c:v>
                </c:pt>
                <c:pt idx="5472">
                  <c:v>-61.47294233949101</c:v>
                </c:pt>
                <c:pt idx="5473">
                  <c:v>-61.478921184798</c:v>
                </c:pt>
                <c:pt idx="5474">
                  <c:v>-61.484877367298</c:v>
                </c:pt>
                <c:pt idx="5475">
                  <c:v>-61.49081088516245</c:v>
                </c:pt>
                <c:pt idx="5476">
                  <c:v>-61.49672173658964</c:v>
                </c:pt>
                <c:pt idx="5477">
                  <c:v>-61.50260991980491</c:v>
                </c:pt>
                <c:pt idx="5478">
                  <c:v>-61.50847543306057</c:v>
                </c:pt>
                <c:pt idx="5479">
                  <c:v>-61.51431827463591</c:v>
                </c:pt>
                <c:pt idx="5480">
                  <c:v>-61.52013844283715</c:v>
                </c:pt>
                <c:pt idx="5481">
                  <c:v>-61.52593593599753</c:v>
                </c:pt>
                <c:pt idx="5482">
                  <c:v>-61.53171075247726</c:v>
                </c:pt>
                <c:pt idx="5483">
                  <c:v>-61.53746289066353</c:v>
                </c:pt>
                <c:pt idx="5484">
                  <c:v>-61.54319234897056</c:v>
                </c:pt>
                <c:pt idx="5485">
                  <c:v>-61.54889912583945</c:v>
                </c:pt>
                <c:pt idx="5486">
                  <c:v>-61.5545832197384</c:v>
                </c:pt>
                <c:pt idx="5487">
                  <c:v>-61.56024462916255</c:v>
                </c:pt>
                <c:pt idx="5488">
                  <c:v>-61.56588335263405</c:v>
                </c:pt>
                <c:pt idx="5489">
                  <c:v>-61.57149938870202</c:v>
                </c:pt>
                <c:pt idx="5490">
                  <c:v>-61.57709273594258</c:v>
                </c:pt>
                <c:pt idx="5491">
                  <c:v>-61.58266339295887</c:v>
                </c:pt>
                <c:pt idx="5492">
                  <c:v>-61.58821135838101</c:v>
                </c:pt>
                <c:pt idx="5493">
                  <c:v>-61.59373663086613</c:v>
                </c:pt>
                <c:pt idx="5494">
                  <c:v>-61.59923920909836</c:v>
                </c:pt>
                <c:pt idx="5495">
                  <c:v>-61.60471909178885</c:v>
                </c:pt>
                <c:pt idx="5496">
                  <c:v>-61.61017627767571</c:v>
                </c:pt>
                <c:pt idx="5497">
                  <c:v>-61.61561076552411</c:v>
                </c:pt>
                <c:pt idx="5498">
                  <c:v>-61.6210225541262</c:v>
                </c:pt>
                <c:pt idx="5499">
                  <c:v>-61.62641164230114</c:v>
                </c:pt>
                <c:pt idx="5500">
                  <c:v>-61.63177802889511</c:v>
                </c:pt>
                <c:pt idx="5501">
                  <c:v>-61.6371217127813</c:v>
                </c:pt>
                <c:pt idx="5502">
                  <c:v>-61.64244269285993</c:v>
                </c:pt>
                <c:pt idx="5503">
                  <c:v>-61.64774096805819</c:v>
                </c:pt>
                <c:pt idx="5504">
                  <c:v>-61.65301653733033</c:v>
                </c:pt>
                <c:pt idx="5505">
                  <c:v>-61.65826939965762</c:v>
                </c:pt>
                <c:pt idx="5506">
                  <c:v>-61.66349955404832</c:v>
                </c:pt>
                <c:pt idx="5507">
                  <c:v>-61.66870699953773</c:v>
                </c:pt>
                <c:pt idx="5508">
                  <c:v>-61.67389173518816</c:v>
                </c:pt>
                <c:pt idx="5509">
                  <c:v>-61.67905376008896</c:v>
                </c:pt>
                <c:pt idx="5510">
                  <c:v>-61.68419307335647</c:v>
                </c:pt>
                <c:pt idx="5511">
                  <c:v>-61.6893096741341</c:v>
                </c:pt>
                <c:pt idx="5512">
                  <c:v>-61.69440356159224</c:v>
                </c:pt>
                <c:pt idx="5513">
                  <c:v>-61.69947473492837</c:v>
                </c:pt>
                <c:pt idx="5514">
                  <c:v>-61.70452319336692</c:v>
                </c:pt>
                <c:pt idx="5515">
                  <c:v>-61.70954893615942</c:v>
                </c:pt>
                <c:pt idx="5516">
                  <c:v>-61.71455196258435</c:v>
                </c:pt>
                <c:pt idx="5517">
                  <c:v>-61.7195322719473</c:v>
                </c:pt>
                <c:pt idx="5518">
                  <c:v>-61.72448986358086</c:v>
                </c:pt>
                <c:pt idx="5519">
                  <c:v>-61.72942473684463</c:v>
                </c:pt>
                <c:pt idx="5520">
                  <c:v>-61.7343368911253</c:v>
                </c:pt>
                <c:pt idx="5521">
                  <c:v>-61.7392263258365</c:v>
                </c:pt>
                <c:pt idx="5522">
                  <c:v>-61.744093040419</c:v>
                </c:pt>
                <c:pt idx="5523">
                  <c:v>-61.74893703434053</c:v>
                </c:pt>
                <c:pt idx="5524">
                  <c:v>-61.7537583070959</c:v>
                </c:pt>
                <c:pt idx="5525">
                  <c:v>-61.75855685820692</c:v>
                </c:pt>
                <c:pt idx="5526">
                  <c:v>-61.76333268722246</c:v>
                </c:pt>
                <c:pt idx="5527">
                  <c:v>-61.76808579371842</c:v>
                </c:pt>
                <c:pt idx="5528">
                  <c:v>-61.77281617729775</c:v>
                </c:pt>
                <c:pt idx="5529">
                  <c:v>-61.77752383759042</c:v>
                </c:pt>
                <c:pt idx="5530">
                  <c:v>-61.78220877425344</c:v>
                </c:pt>
                <c:pt idx="5531">
                  <c:v>-61.78687098697088</c:v>
                </c:pt>
                <c:pt idx="5532">
                  <c:v>-61.79151047545382</c:v>
                </c:pt>
                <c:pt idx="5533">
                  <c:v>-61.7961272394404</c:v>
                </c:pt>
                <c:pt idx="5534">
                  <c:v>-61.8007212786958</c:v>
                </c:pt>
                <c:pt idx="5535">
                  <c:v>-61.80529259301223</c:v>
                </c:pt>
                <c:pt idx="5536">
                  <c:v>-61.80984118220895</c:v>
                </c:pt>
                <c:pt idx="5537">
                  <c:v>-61.81436704613225</c:v>
                </c:pt>
                <c:pt idx="5538">
                  <c:v>-61.81887018465549</c:v>
                </c:pt>
                <c:pt idx="5539">
                  <c:v>-61.82335059767904</c:v>
                </c:pt>
                <c:pt idx="5540">
                  <c:v>-61.8278082851303</c:v>
                </c:pt>
                <c:pt idx="5541">
                  <c:v>-61.83224324696374</c:v>
                </c:pt>
                <c:pt idx="5542">
                  <c:v>-61.83665548316086</c:v>
                </c:pt>
                <c:pt idx="5543">
                  <c:v>-61.84104499373021</c:v>
                </c:pt>
                <c:pt idx="5544">
                  <c:v>-61.84541177870741</c:v>
                </c:pt>
                <c:pt idx="5545">
                  <c:v>-61.84975583815506</c:v>
                </c:pt>
                <c:pt idx="5546">
                  <c:v>-61.85407717216279</c:v>
                </c:pt>
                <c:pt idx="5547">
                  <c:v>-61.85837578084737</c:v>
                </c:pt>
                <c:pt idx="5548">
                  <c:v>-61.86265166435252</c:v>
                </c:pt>
                <c:pt idx="5549">
                  <c:v>-61.86690482284907</c:v>
                </c:pt>
                <c:pt idx="5550">
                  <c:v>-61.8711352565348</c:v>
                </c:pt>
                <c:pt idx="5551">
                  <c:v>-61.87534296563461</c:v>
                </c:pt>
                <c:pt idx="5552">
                  <c:v>-61.87952795040042</c:v>
                </c:pt>
                <c:pt idx="5553">
                  <c:v>-61.88369021111117</c:v>
                </c:pt>
                <c:pt idx="5554">
                  <c:v>-61.88782974807287</c:v>
                </c:pt>
                <c:pt idx="5555">
                  <c:v>-61.89194656161853</c:v>
                </c:pt>
                <c:pt idx="5556">
                  <c:v>-61.89604065210825</c:v>
                </c:pt>
                <c:pt idx="5557">
                  <c:v>-61.90011201992914</c:v>
                </c:pt>
                <c:pt idx="5558">
                  <c:v>-61.9041606654953</c:v>
                </c:pt>
                <c:pt idx="5559">
                  <c:v>-61.90818658924798</c:v>
                </c:pt>
                <c:pt idx="5560">
                  <c:v>-61.91218979165536</c:v>
                </c:pt>
                <c:pt idx="5561">
                  <c:v>-61.91617027321272</c:v>
                </c:pt>
                <c:pt idx="5562">
                  <c:v>-61.92012803444235</c:v>
                </c:pt>
                <c:pt idx="5563">
                  <c:v>-61.92406307589356</c:v>
                </c:pt>
                <c:pt idx="5564">
                  <c:v>-61.92797539814276</c:v>
                </c:pt>
                <c:pt idx="5565">
                  <c:v>-61.93186500179328</c:v>
                </c:pt>
                <c:pt idx="5566">
                  <c:v>-61.93573188747563</c:v>
                </c:pt>
                <c:pt idx="5567">
                  <c:v>-61.9395760558472</c:v>
                </c:pt>
                <c:pt idx="5568">
                  <c:v>-61.94339750759254</c:v>
                </c:pt>
                <c:pt idx="5569">
                  <c:v>-61.94719624342318</c:v>
                </c:pt>
                <c:pt idx="5570">
                  <c:v>-61.95097226407763</c:v>
                </c:pt>
                <c:pt idx="5571">
                  <c:v>-61.95472557032149</c:v>
                </c:pt>
                <c:pt idx="5572">
                  <c:v>-61.9584561629474</c:v>
                </c:pt>
                <c:pt idx="5573">
                  <c:v>-61.962164042775</c:v>
                </c:pt>
                <c:pt idx="5574">
                  <c:v>-61.9658492106509</c:v>
                </c:pt>
                <c:pt idx="5575">
                  <c:v>-61.96951166744885</c:v>
                </c:pt>
                <c:pt idx="5576">
                  <c:v>-61.97315141406955</c:v>
                </c:pt>
                <c:pt idx="5577">
                  <c:v>-61.97676845144073</c:v>
                </c:pt>
                <c:pt idx="5578">
                  <c:v>-61.98036278051716</c:v>
                </c:pt>
                <c:pt idx="5579">
                  <c:v>-61.98393440228062</c:v>
                </c:pt>
                <c:pt idx="5580">
                  <c:v>-61.98748331773992</c:v>
                </c:pt>
                <c:pt idx="5581">
                  <c:v>-61.99100952793088</c:v>
                </c:pt>
                <c:pt idx="5582">
                  <c:v>-61.99451303391632</c:v>
                </c:pt>
                <c:pt idx="5583">
                  <c:v>-61.99799383678611</c:v>
                </c:pt>
                <c:pt idx="5584">
                  <c:v>-62.0014519376571</c:v>
                </c:pt>
                <c:pt idx="5585">
                  <c:v>-62.00488733767319</c:v>
                </c:pt>
                <c:pt idx="5586">
                  <c:v>-62.0083000380053</c:v>
                </c:pt>
                <c:pt idx="5587">
                  <c:v>-62.01169003985126</c:v>
                </c:pt>
                <c:pt idx="5588">
                  <c:v>-62.01505734443605</c:v>
                </c:pt>
                <c:pt idx="5589">
                  <c:v>-62.01840195301155</c:v>
                </c:pt>
                <c:pt idx="5590">
                  <c:v>-62.02172386685673</c:v>
                </c:pt>
                <c:pt idx="5591">
                  <c:v>-62.02502308727748</c:v>
                </c:pt>
                <c:pt idx="5592">
                  <c:v>-62.02829961560677</c:v>
                </c:pt>
                <c:pt idx="5593">
                  <c:v>-62.03155345320449</c:v>
                </c:pt>
                <c:pt idx="5594">
                  <c:v>-62.03478460145764</c:v>
                </c:pt>
                <c:pt idx="5595">
                  <c:v>-62.03799306178011</c:v>
                </c:pt>
                <c:pt idx="5596">
                  <c:v>-62.04117883561285</c:v>
                </c:pt>
                <c:pt idx="5597">
                  <c:v>-62.04434192442377</c:v>
                </c:pt>
                <c:pt idx="5598">
                  <c:v>-62.0474823297078</c:v>
                </c:pt>
                <c:pt idx="5599">
                  <c:v>-62.05060005298686</c:v>
                </c:pt>
                <c:pt idx="5600">
                  <c:v>-62.05369509580985</c:v>
                </c:pt>
                <c:pt idx="5601">
                  <c:v>-62.05676745975262</c:v>
                </c:pt>
                <c:pt idx="5602">
                  <c:v>-62.05981714641813</c:v>
                </c:pt>
                <c:pt idx="5603">
                  <c:v>-62.06284415743614</c:v>
                </c:pt>
                <c:pt idx="5604">
                  <c:v>-62.06584849446356</c:v>
                </c:pt>
                <c:pt idx="5605">
                  <c:v>-62.06883015918419</c:v>
                </c:pt>
                <c:pt idx="5606">
                  <c:v>-62.07178915330881</c:v>
                </c:pt>
                <c:pt idx="5607">
                  <c:v>-62.07472547857522</c:v>
                </c:pt>
                <c:pt idx="5608">
                  <c:v>-62.07763913674815</c:v>
                </c:pt>
                <c:pt idx="5609">
                  <c:v>-62.08053012961934</c:v>
                </c:pt>
                <c:pt idx="5610">
                  <c:v>-62.08339845900746</c:v>
                </c:pt>
                <c:pt idx="5611">
                  <c:v>-62.08624412675818</c:v>
                </c:pt>
                <c:pt idx="5612">
                  <c:v>-62.08906713474413</c:v>
                </c:pt>
                <c:pt idx="5613">
                  <c:v>-62.09186748486488</c:v>
                </c:pt>
                <c:pt idx="5614">
                  <c:v>-62.09464517904698</c:v>
                </c:pt>
                <c:pt idx="5615">
                  <c:v>-62.09740021924394</c:v>
                </c:pt>
                <c:pt idx="5616">
                  <c:v>-62.10013260743624</c:v>
                </c:pt>
                <c:pt idx="5617">
                  <c:v>-62.10284234563126</c:v>
                </c:pt>
                <c:pt idx="5618">
                  <c:v>-62.10552943586337</c:v>
                </c:pt>
                <c:pt idx="5619">
                  <c:v>-62.10819388019393</c:v>
                </c:pt>
                <c:pt idx="5620">
                  <c:v>-62.11083568071115</c:v>
                </c:pt>
                <c:pt idx="5621">
                  <c:v>-62.11345483953028</c:v>
                </c:pt>
                <c:pt idx="5622">
                  <c:v>-62.11605135879343</c:v>
                </c:pt>
                <c:pt idx="5623">
                  <c:v>-62.11862524066973</c:v>
                </c:pt>
                <c:pt idx="5624">
                  <c:v>-62.12117648735516</c:v>
                </c:pt>
                <c:pt idx="5625">
                  <c:v>-62.12370510107271</c:v>
                </c:pt>
                <c:pt idx="5626">
                  <c:v>-62.12621108407225</c:v>
                </c:pt>
                <c:pt idx="5627">
                  <c:v>-62.1286944386306</c:v>
                </c:pt>
                <c:pt idx="5628">
                  <c:v>-62.13115516705153</c:v>
                </c:pt>
                <c:pt idx="5629">
                  <c:v>-62.13359327166567</c:v>
                </c:pt>
                <c:pt idx="5630">
                  <c:v>-62.13600875483064</c:v>
                </c:pt>
                <c:pt idx="5631">
                  <c:v>-62.13840161893092</c:v>
                </c:pt>
                <c:pt idx="5632">
                  <c:v>-62.14077186637794</c:v>
                </c:pt>
                <c:pt idx="5633">
                  <c:v>-62.14311949961002</c:v>
                </c:pt>
                <c:pt idx="5634">
                  <c:v>-62.14544452109241</c:v>
                </c:pt>
                <c:pt idx="5635">
                  <c:v>-62.14774693331728</c:v>
                </c:pt>
                <c:pt idx="5636">
                  <c:v>-62.15002673880365</c:v>
                </c:pt>
                <c:pt idx="5637">
                  <c:v>-62.15228394009745</c:v>
                </c:pt>
                <c:pt idx="5638">
                  <c:v>-62.15451853977158</c:v>
                </c:pt>
                <c:pt idx="5639">
                  <c:v>-62.15673054042574</c:v>
                </c:pt>
                <c:pt idx="5640">
                  <c:v>-62.15891994468656</c:v>
                </c:pt>
                <c:pt idx="5641">
                  <c:v>-62.16108675520756</c:v>
                </c:pt>
                <c:pt idx="5642">
                  <c:v>-62.1632309746692</c:v>
                </c:pt>
                <c:pt idx="5643">
                  <c:v>-62.16535260577868</c:v>
                </c:pt>
                <c:pt idx="5644">
                  <c:v>-62.1674516512702</c:v>
                </c:pt>
                <c:pt idx="5645">
                  <c:v>-62.16952811390483</c:v>
                </c:pt>
                <c:pt idx="5646">
                  <c:v>-62.17158199647042</c:v>
                </c:pt>
                <c:pt idx="5647">
                  <c:v>-62.1736133017818</c:v>
                </c:pt>
                <c:pt idx="5648">
                  <c:v>-62.17562203268056</c:v>
                </c:pt>
                <c:pt idx="5649">
                  <c:v>-62.17760819203524</c:v>
                </c:pt>
                <c:pt idx="5650">
                  <c:v>-62.1795717827412</c:v>
                </c:pt>
                <c:pt idx="5651">
                  <c:v>-62.18151280772064</c:v>
                </c:pt>
                <c:pt idx="5652">
                  <c:v>-62.18343126992264</c:v>
                </c:pt>
                <c:pt idx="5653">
                  <c:v>-62.18532717232312</c:v>
                </c:pt>
                <c:pt idx="5654">
                  <c:v>-62.18720051792484</c:v>
                </c:pt>
                <c:pt idx="5655">
                  <c:v>-62.18905130975737</c:v>
                </c:pt>
                <c:pt idx="5656">
                  <c:v>-62.1908795508772</c:v>
                </c:pt>
                <c:pt idx="5657">
                  <c:v>-62.19268524436756</c:v>
                </c:pt>
                <c:pt idx="5658">
                  <c:v>-62.19446839333856</c:v>
                </c:pt>
                <c:pt idx="5659">
                  <c:v>-62.19622900092715</c:v>
                </c:pt>
                <c:pt idx="5660">
                  <c:v>-62.19796707029704</c:v>
                </c:pt>
                <c:pt idx="5661">
                  <c:v>-62.19968260463883</c:v>
                </c:pt>
                <c:pt idx="5662">
                  <c:v>-62.20137560716988</c:v>
                </c:pt>
                <c:pt idx="5663">
                  <c:v>-62.20304608113438</c:v>
                </c:pt>
                <c:pt idx="5664">
                  <c:v>-62.20469402980335</c:v>
                </c:pt>
                <c:pt idx="5665">
                  <c:v>-62.2063194564746</c:v>
                </c:pt>
                <c:pt idx="5666">
                  <c:v>-62.20792236447271</c:v>
                </c:pt>
                <c:pt idx="5667">
                  <c:v>-62.20950275714908</c:v>
                </c:pt>
                <c:pt idx="5668">
                  <c:v>-62.2110606378819</c:v>
                </c:pt>
                <c:pt idx="5669">
                  <c:v>-62.21259601007614</c:v>
                </c:pt>
                <c:pt idx="5670">
                  <c:v>-62.21410887716358</c:v>
                </c:pt>
                <c:pt idx="5671">
                  <c:v>-62.21559924260274</c:v>
                </c:pt>
                <c:pt idx="5672">
                  <c:v>-62.21706710987894</c:v>
                </c:pt>
                <c:pt idx="5673">
                  <c:v>-62.21851248250427</c:v>
                </c:pt>
                <c:pt idx="5674">
                  <c:v>-62.21993536401757</c:v>
                </c:pt>
                <c:pt idx="5675">
                  <c:v>-62.22133575798445</c:v>
                </c:pt>
                <c:pt idx="5676">
                  <c:v>-62.2227136679973</c:v>
                </c:pt>
                <c:pt idx="5677">
                  <c:v>-62.2240690976752</c:v>
                </c:pt>
                <c:pt idx="5678">
                  <c:v>-62.2254020506641</c:v>
                </c:pt>
                <c:pt idx="5679">
                  <c:v>-62.22671253063656</c:v>
                </c:pt>
                <c:pt idx="5680">
                  <c:v>-62.22800054129195</c:v>
                </c:pt>
                <c:pt idx="5681">
                  <c:v>-62.22926608635638</c:v>
                </c:pt>
                <c:pt idx="5682">
                  <c:v>-62.23050916958267</c:v>
                </c:pt>
                <c:pt idx="5683">
                  <c:v>-62.2317297947504</c:v>
                </c:pt>
                <c:pt idx="5684">
                  <c:v>-62.23292796566582</c:v>
                </c:pt>
                <c:pt idx="5685">
                  <c:v>-62.23410368616195</c:v>
                </c:pt>
                <c:pt idx="5686">
                  <c:v>-62.23525696009848</c:v>
                </c:pt>
                <c:pt idx="5687">
                  <c:v>-62.23638779136186</c:v>
                </c:pt>
                <c:pt idx="5688">
                  <c:v>-62.23749618386519</c:v>
                </c:pt>
                <c:pt idx="5689">
                  <c:v>-62.23858214154832</c:v>
                </c:pt>
                <c:pt idx="5690">
                  <c:v>-62.23964566837776</c:v>
                </c:pt>
                <c:pt idx="5691">
                  <c:v>-62.24068676834671</c:v>
                </c:pt>
                <c:pt idx="5692">
                  <c:v>-62.24170544547511</c:v>
                </c:pt>
                <c:pt idx="5693">
                  <c:v>-62.24270170380951</c:v>
                </c:pt>
                <c:pt idx="5694">
                  <c:v>-62.24367554742317</c:v>
                </c:pt>
                <c:pt idx="5695">
                  <c:v>-62.24462698041602</c:v>
                </c:pt>
                <c:pt idx="5696">
                  <c:v>-62.24555600691467</c:v>
                </c:pt>
                <c:pt idx="5697">
                  <c:v>-62.24646263107235</c:v>
                </c:pt>
                <c:pt idx="5698">
                  <c:v>-62.247346857069</c:v>
                </c:pt>
                <c:pt idx="5699">
                  <c:v>-62.24820868911116</c:v>
                </c:pt>
                <c:pt idx="5700">
                  <c:v>-62.24904813143205</c:v>
                </c:pt>
                <c:pt idx="5701">
                  <c:v>-62.24986518829154</c:v>
                </c:pt>
                <c:pt idx="5702">
                  <c:v>-62.25065986397611</c:v>
                </c:pt>
                <c:pt idx="5703">
                  <c:v>-62.2514321627989</c:v>
                </c:pt>
                <c:pt idx="5704">
                  <c:v>-62.25218208909961</c:v>
                </c:pt>
                <c:pt idx="5705">
                  <c:v>-62.25290964724465</c:v>
                </c:pt>
                <c:pt idx="5706">
                  <c:v>-62.25361484162701</c:v>
                </c:pt>
                <c:pt idx="5707">
                  <c:v>-62.25429767666625</c:v>
                </c:pt>
                <c:pt idx="5708">
                  <c:v>-62.25495815680863</c:v>
                </c:pt>
                <c:pt idx="5709">
                  <c:v>-62.25559628652692</c:v>
                </c:pt>
                <c:pt idx="5710">
                  <c:v>-62.25621207032051</c:v>
                </c:pt>
                <c:pt idx="5711">
                  <c:v>-62.2568055127154</c:v>
                </c:pt>
                <c:pt idx="5712">
                  <c:v>-62.25737661826415</c:v>
                </c:pt>
                <c:pt idx="5713">
                  <c:v>-62.25792539154593</c:v>
                </c:pt>
                <c:pt idx="5714">
                  <c:v>-62.25845183716645</c:v>
                </c:pt>
                <c:pt idx="5715">
                  <c:v>-62.25895595975803</c:v>
                </c:pt>
                <c:pt idx="5716">
                  <c:v>-62.25943776397948</c:v>
                </c:pt>
                <c:pt idx="5717">
                  <c:v>-62.25989725451624</c:v>
                </c:pt>
                <c:pt idx="5718">
                  <c:v>-62.26033443608028</c:v>
                </c:pt>
                <c:pt idx="5719">
                  <c:v>-62.26074931341009</c:v>
                </c:pt>
                <c:pt idx="5720">
                  <c:v>-62.26114189127073</c:v>
                </c:pt>
                <c:pt idx="5721">
                  <c:v>-62.2615121744538</c:v>
                </c:pt>
                <c:pt idx="5722">
                  <c:v>-62.26186016777734</c:v>
                </c:pt>
                <c:pt idx="5723">
                  <c:v>-62.26218587608608</c:v>
                </c:pt>
                <c:pt idx="5724">
                  <c:v>-62.26248930425112</c:v>
                </c:pt>
                <c:pt idx="5725">
                  <c:v>-62.26277045717013</c:v>
                </c:pt>
                <c:pt idx="5726">
                  <c:v>-62.26302933976728</c:v>
                </c:pt>
                <c:pt idx="5727">
                  <c:v>-62.26326595699325</c:v>
                </c:pt>
                <c:pt idx="5728">
                  <c:v>-62.2634803138252</c:v>
                </c:pt>
                <c:pt idx="5729">
                  <c:v>-62.26367241526675</c:v>
                </c:pt>
                <c:pt idx="5730">
                  <c:v>-62.26384226634807</c:v>
                </c:pt>
                <c:pt idx="5731">
                  <c:v>-62.26398987212576</c:v>
                </c:pt>
                <c:pt idx="5732">
                  <c:v>-62.2641152376829</c:v>
                </c:pt>
                <c:pt idx="5733">
                  <c:v>-62.26421836812902</c:v>
                </c:pt>
                <c:pt idx="5734">
                  <c:v>-62.26429926860011</c:v>
                </c:pt>
                <c:pt idx="5735">
                  <c:v>-62.26435794425866</c:v>
                </c:pt>
                <c:pt idx="5736">
                  <c:v>-62.26439440029353</c:v>
                </c:pt>
                <c:pt idx="5737">
                  <c:v>-62.2644086419201</c:v>
                </c:pt>
                <c:pt idx="5738">
                  <c:v>-62.2644006743801</c:v>
                </c:pt>
                <c:pt idx="5739">
                  <c:v>-62.26437050294173</c:v>
                </c:pt>
                <c:pt idx="5740">
                  <c:v>-62.26431813289963</c:v>
                </c:pt>
                <c:pt idx="5741">
                  <c:v>-62.26424356957481</c:v>
                </c:pt>
                <c:pt idx="5742">
                  <c:v>-62.26414681831473</c:v>
                </c:pt>
                <c:pt idx="5743">
                  <c:v>-62.26402788449321</c:v>
                </c:pt>
                <c:pt idx="5744">
                  <c:v>-62.26388677351051</c:v>
                </c:pt>
                <c:pt idx="5745">
                  <c:v>-62.26372349079325</c:v>
                </c:pt>
                <c:pt idx="5746">
                  <c:v>-62.26353804179443</c:v>
                </c:pt>
                <c:pt idx="5747">
                  <c:v>-62.26333043199343</c:v>
                </c:pt>
                <c:pt idx="5748">
                  <c:v>-62.26310066689602</c:v>
                </c:pt>
                <c:pt idx="5749">
                  <c:v>-62.2628487520343</c:v>
                </c:pt>
                <c:pt idx="5750">
                  <c:v>-62.26257469296676</c:v>
                </c:pt>
                <c:pt idx="5751">
                  <c:v>-62.2622784952782</c:v>
                </c:pt>
                <c:pt idx="5752">
                  <c:v>-62.26196016457981</c:v>
                </c:pt>
                <c:pt idx="5753">
                  <c:v>-62.26161970650908</c:v>
                </c:pt>
                <c:pt idx="5754">
                  <c:v>-62.26125712672984</c:v>
                </c:pt>
                <c:pt idx="5755">
                  <c:v>-62.26087243093225</c:v>
                </c:pt>
                <c:pt idx="5756">
                  <c:v>-62.26046562483277</c:v>
                </c:pt>
                <c:pt idx="5757">
                  <c:v>-62.2600367141742</c:v>
                </c:pt>
                <c:pt idx="5758">
                  <c:v>-62.25958570472558</c:v>
                </c:pt>
                <c:pt idx="5759">
                  <c:v>-62.25911260228233</c:v>
                </c:pt>
                <c:pt idx="5760">
                  <c:v>-62.2586174126661</c:v>
                </c:pt>
                <c:pt idx="5761">
                  <c:v>-62.25810014172486</c:v>
                </c:pt>
                <c:pt idx="5762">
                  <c:v>-62.25756079533278</c:v>
                </c:pt>
                <c:pt idx="5763">
                  <c:v>-62.2569993793904</c:v>
                </c:pt>
                <c:pt idx="5764">
                  <c:v>-62.25641589982447</c:v>
                </c:pt>
                <c:pt idx="5765">
                  <c:v>-62.25581036258797</c:v>
                </c:pt>
                <c:pt idx="5766">
                  <c:v>-62.25518277366015</c:v>
                </c:pt>
                <c:pt idx="5767">
                  <c:v>-62.25453313904653</c:v>
                </c:pt>
                <c:pt idx="5768">
                  <c:v>-62.25386146477882</c:v>
                </c:pt>
                <c:pt idx="5769">
                  <c:v>-62.25316775691498</c:v>
                </c:pt>
                <c:pt idx="5770">
                  <c:v>-62.25245202153916</c:v>
                </c:pt>
                <c:pt idx="5771">
                  <c:v>-62.25171426476174</c:v>
                </c:pt>
                <c:pt idx="5772">
                  <c:v>-62.2509544927193</c:v>
                </c:pt>
                <c:pt idx="5773">
                  <c:v>-62.25017271157464</c:v>
                </c:pt>
                <c:pt idx="5774">
                  <c:v>-62.24936892751671</c:v>
                </c:pt>
                <c:pt idx="5775">
                  <c:v>-62.24854314676065</c:v>
                </c:pt>
                <c:pt idx="5776">
                  <c:v>-62.2476953755478</c:v>
                </c:pt>
                <c:pt idx="5777">
                  <c:v>-62.24682562014564</c:v>
                </c:pt>
                <c:pt idx="5778">
                  <c:v>-62.24593388684782</c:v>
                </c:pt>
                <c:pt idx="5779">
                  <c:v>-62.24502018197414</c:v>
                </c:pt>
                <c:pt idx="5780">
                  <c:v>-62.24408451187053</c:v>
                </c:pt>
                <c:pt idx="5781">
                  <c:v>-62.24312688290911</c:v>
                </c:pt>
                <c:pt idx="5782">
                  <c:v>-62.24214730148805</c:v>
                </c:pt>
                <c:pt idx="5783">
                  <c:v>-62.24114577403171</c:v>
                </c:pt>
                <c:pt idx="5784">
                  <c:v>-62.24012230699052</c:v>
                </c:pt>
                <c:pt idx="5785">
                  <c:v>-62.23907690684103</c:v>
                </c:pt>
                <c:pt idx="5786">
                  <c:v>-62.2380095800859</c:v>
                </c:pt>
                <c:pt idx="5787">
                  <c:v>-62.23692033325386</c:v>
                </c:pt>
                <c:pt idx="5788">
                  <c:v>-62.23580917289974</c:v>
                </c:pt>
                <c:pt idx="5789">
                  <c:v>-62.23467610560444</c:v>
                </c:pt>
                <c:pt idx="5790">
                  <c:v>-62.23352113797493</c:v>
                </c:pt>
                <c:pt idx="5791">
                  <c:v>-62.23234427664423</c:v>
                </c:pt>
                <c:pt idx="5792">
                  <c:v>-62.23114552827142</c:v>
                </c:pt>
                <c:pt idx="5793">
                  <c:v>-62.22992489954161</c:v>
                </c:pt>
                <c:pt idx="5794">
                  <c:v>-62.22868239716598</c:v>
                </c:pt>
                <c:pt idx="5795">
                  <c:v>-62.2274180278817</c:v>
                </c:pt>
                <c:pt idx="5796">
                  <c:v>-62.22613179845198</c:v>
                </c:pt>
                <c:pt idx="5797">
                  <c:v>-62.224823715666</c:v>
                </c:pt>
                <c:pt idx="5798">
                  <c:v>-62.22349378633904</c:v>
                </c:pt>
                <c:pt idx="5799">
                  <c:v>-62.22214201731227</c:v>
                </c:pt>
                <c:pt idx="5800">
                  <c:v>-62.22076841545292</c:v>
                </c:pt>
                <c:pt idx="5801">
                  <c:v>-62.21937298765415</c:v>
                </c:pt>
                <c:pt idx="5802">
                  <c:v>-62.21795574083512</c:v>
                </c:pt>
                <c:pt idx="5803">
                  <c:v>-62.21651668194095</c:v>
                </c:pt>
                <c:pt idx="5804">
                  <c:v>-62.2150558179427</c:v>
                </c:pt>
                <c:pt idx="5805">
                  <c:v>-62.21357315583738</c:v>
                </c:pt>
                <c:pt idx="5806">
                  <c:v>-62.21206870264798</c:v>
                </c:pt>
                <c:pt idx="5807">
                  <c:v>-62.21054246542333</c:v>
                </c:pt>
                <c:pt idx="5808">
                  <c:v>-62.20899445123827</c:v>
                </c:pt>
                <c:pt idx="5809">
                  <c:v>-62.2074246671935</c:v>
                </c:pt>
                <c:pt idx="5810">
                  <c:v>-62.20583312041567</c:v>
                </c:pt>
                <c:pt idx="5811">
                  <c:v>-62.20421981805726</c:v>
                </c:pt>
                <c:pt idx="5812">
                  <c:v>-62.20258476729666</c:v>
                </c:pt>
                <c:pt idx="5813">
                  <c:v>-62.20092797533822</c:v>
                </c:pt>
                <c:pt idx="5814">
                  <c:v>-62.19924944941204</c:v>
                </c:pt>
                <c:pt idx="5815">
                  <c:v>-62.19754919677415</c:v>
                </c:pt>
                <c:pt idx="5816">
                  <c:v>-62.19582722470641</c:v>
                </c:pt>
                <c:pt idx="5817">
                  <c:v>-62.19408354051652</c:v>
                </c:pt>
                <c:pt idx="5818">
                  <c:v>-62.19231815153806</c:v>
                </c:pt>
                <c:pt idx="5819">
                  <c:v>-62.19053106513037</c:v>
                </c:pt>
                <c:pt idx="5820">
                  <c:v>-62.18872228867866</c:v>
                </c:pt>
                <c:pt idx="5821">
                  <c:v>-62.18689182959391</c:v>
                </c:pt>
                <c:pt idx="5822">
                  <c:v>-62.18503969531295</c:v>
                </c:pt>
                <c:pt idx="5823">
                  <c:v>-62.18316589329836</c:v>
                </c:pt>
                <c:pt idx="5824">
                  <c:v>-62.18127043103851</c:v>
                </c:pt>
                <c:pt idx="5825">
                  <c:v>-62.17935331604757</c:v>
                </c:pt>
                <c:pt idx="5826">
                  <c:v>-62.1774145558654</c:v>
                </c:pt>
                <c:pt idx="5827">
                  <c:v>-62.17545415805775</c:v>
                </c:pt>
                <c:pt idx="5828">
                  <c:v>-62.17347213021597</c:v>
                </c:pt>
                <c:pt idx="5829">
                  <c:v>-62.17146847995723</c:v>
                </c:pt>
                <c:pt idx="5830">
                  <c:v>-62.16944321492444</c:v>
                </c:pt>
                <c:pt idx="5831">
                  <c:v>-62.16739634278618</c:v>
                </c:pt>
                <c:pt idx="5832">
                  <c:v>-62.16532787123676</c:v>
                </c:pt>
                <c:pt idx="5833">
                  <c:v>-62.1632378079962</c:v>
                </c:pt>
                <c:pt idx="5834">
                  <c:v>-62.16112616081023</c:v>
                </c:pt>
                <c:pt idx="5835">
                  <c:v>-62.1589929374502</c:v>
                </c:pt>
                <c:pt idx="5836">
                  <c:v>-62.15683814571319</c:v>
                </c:pt>
                <c:pt idx="5837">
                  <c:v>-62.15466179342194</c:v>
                </c:pt>
                <c:pt idx="5838">
                  <c:v>-62.15246388842483</c:v>
                </c:pt>
                <c:pt idx="5839">
                  <c:v>-62.15024443859587</c:v>
                </c:pt>
                <c:pt idx="5840">
                  <c:v>-62.14800345183475</c:v>
                </c:pt>
                <c:pt idx="5841">
                  <c:v>-62.14574093606675</c:v>
                </c:pt>
                <c:pt idx="5842">
                  <c:v>-62.14345689924276</c:v>
                </c:pt>
                <c:pt idx="5843">
                  <c:v>-62.14115134933935</c:v>
                </c:pt>
                <c:pt idx="5844">
                  <c:v>-62.1388242943586</c:v>
                </c:pt>
                <c:pt idx="5845">
                  <c:v>-62.13647574232822</c:v>
                </c:pt>
                <c:pt idx="5846">
                  <c:v>-62.13410570130151</c:v>
                </c:pt>
                <c:pt idx="5847">
                  <c:v>-62.1317141793573</c:v>
                </c:pt>
                <c:pt idx="5848">
                  <c:v>-62.12930118460003</c:v>
                </c:pt>
                <c:pt idx="5849">
                  <c:v>-62.12686672515966</c:v>
                </c:pt>
                <c:pt idx="5850">
                  <c:v>-62.1244108091917</c:v>
                </c:pt>
                <c:pt idx="5851">
                  <c:v>-62.12193344487717</c:v>
                </c:pt>
                <c:pt idx="5852">
                  <c:v>-62.11943464042265</c:v>
                </c:pt>
                <c:pt idx="5853">
                  <c:v>-62.11691440406022</c:v>
                </c:pt>
                <c:pt idx="5854">
                  <c:v>-62.11437274404745</c:v>
                </c:pt>
                <c:pt idx="5855">
                  <c:v>-62.11180966866738</c:v>
                </c:pt>
                <c:pt idx="5856">
                  <c:v>-62.10922518622861</c:v>
                </c:pt>
                <c:pt idx="5857">
                  <c:v>-62.10661930506513</c:v>
                </c:pt>
                <c:pt idx="5858">
                  <c:v>-62.10399203353641</c:v>
                </c:pt>
                <c:pt idx="5859">
                  <c:v>-62.10134338002742</c:v>
                </c:pt>
                <c:pt idx="5860">
                  <c:v>-62.09867335294853</c:v>
                </c:pt>
                <c:pt idx="5861">
                  <c:v>-62.09598196073554</c:v>
                </c:pt>
                <c:pt idx="5862">
                  <c:v>-62.09326921184969</c:v>
                </c:pt>
                <c:pt idx="5863">
                  <c:v>-62.09053511477765</c:v>
                </c:pt>
                <c:pt idx="5864">
                  <c:v>-62.08777967803143</c:v>
                </c:pt>
                <c:pt idx="5865">
                  <c:v>-62.08500291014852</c:v>
                </c:pt>
                <c:pt idx="5866">
                  <c:v>-62.0822048196917</c:v>
                </c:pt>
                <c:pt idx="5867">
                  <c:v>-62.0793854152492</c:v>
                </c:pt>
                <c:pt idx="5868">
                  <c:v>-62.07654470543456</c:v>
                </c:pt>
                <c:pt idx="5869">
                  <c:v>-62.07368269888671</c:v>
                </c:pt>
                <c:pt idx="5870">
                  <c:v>-62.07079940426988</c:v>
                </c:pt>
                <c:pt idx="5871">
                  <c:v>-62.06789483027364</c:v>
                </c:pt>
                <c:pt idx="5872">
                  <c:v>-62.06496898561294</c:v>
                </c:pt>
                <c:pt idx="5873">
                  <c:v>-62.06202187902796</c:v>
                </c:pt>
                <c:pt idx="5874">
                  <c:v>-62.0590535192842</c:v>
                </c:pt>
                <c:pt idx="5875">
                  <c:v>-62.0560639151725</c:v>
                </c:pt>
                <c:pt idx="5876">
                  <c:v>-62.05305307550893</c:v>
                </c:pt>
                <c:pt idx="5877">
                  <c:v>-62.05002100913481</c:v>
                </c:pt>
                <c:pt idx="5878">
                  <c:v>-62.04696772491678</c:v>
                </c:pt>
                <c:pt idx="5879">
                  <c:v>-62.04389323174667</c:v>
                </c:pt>
                <c:pt idx="5880">
                  <c:v>-62.0407975385416</c:v>
                </c:pt>
                <c:pt idx="5881">
                  <c:v>-62.03768065424386</c:v>
                </c:pt>
                <c:pt idx="5882">
                  <c:v>-62.03454258782103</c:v>
                </c:pt>
                <c:pt idx="5883">
                  <c:v>-62.0313833482658</c:v>
                </c:pt>
                <c:pt idx="5884">
                  <c:v>-62.0282029445961</c:v>
                </c:pt>
                <c:pt idx="5885">
                  <c:v>-62.02500138585508</c:v>
                </c:pt>
                <c:pt idx="5886">
                  <c:v>-62.021778681111</c:v>
                </c:pt>
                <c:pt idx="5887">
                  <c:v>-62.01853483945733</c:v>
                </c:pt>
                <c:pt idx="5888">
                  <c:v>-62.01526987001265</c:v>
                </c:pt>
                <c:pt idx="5889">
                  <c:v>-62.01198378192073</c:v>
                </c:pt>
                <c:pt idx="5890">
                  <c:v>-62.00867658435043</c:v>
                </c:pt>
                <c:pt idx="5891">
                  <c:v>-62.00534828649573</c:v>
                </c:pt>
                <c:pt idx="5892">
                  <c:v>-62.00199889757573</c:v>
                </c:pt>
                <c:pt idx="5893">
                  <c:v>-61.99862842683462</c:v>
                </c:pt>
                <c:pt idx="5894">
                  <c:v>-61.9952368835417</c:v>
                </c:pt>
                <c:pt idx="5895">
                  <c:v>-61.99182427699128</c:v>
                </c:pt>
                <c:pt idx="5896">
                  <c:v>-61.98839061650283</c:v>
                </c:pt>
                <c:pt idx="5897">
                  <c:v>-61.9849359114208</c:v>
                </c:pt>
                <c:pt idx="5898">
                  <c:v>-61.98146017111464</c:v>
                </c:pt>
                <c:pt idx="5899">
                  <c:v>-61.97796340497901</c:v>
                </c:pt>
                <c:pt idx="5900">
                  <c:v>-61.97444562243336</c:v>
                </c:pt>
                <c:pt idx="5901">
                  <c:v>-61.97090683292233</c:v>
                </c:pt>
                <c:pt idx="5902">
                  <c:v>-61.96734704591543</c:v>
                </c:pt>
                <c:pt idx="5903">
                  <c:v>-61.96376627090725</c:v>
                </c:pt>
                <c:pt idx="5904">
                  <c:v>-61.96016451741727</c:v>
                </c:pt>
                <c:pt idx="5905">
                  <c:v>-61.95654179499002</c:v>
                </c:pt>
                <c:pt idx="5906">
                  <c:v>-61.95289811319491</c:v>
                </c:pt>
                <c:pt idx="5907">
                  <c:v>-61.94923348162632</c:v>
                </c:pt>
                <c:pt idx="5908">
                  <c:v>-61.94554790990356</c:v>
                </c:pt>
                <c:pt idx="5909">
                  <c:v>-61.94184140767084</c:v>
                </c:pt>
                <c:pt idx="5910">
                  <c:v>-61.93811398459731</c:v>
                </c:pt>
                <c:pt idx="5911">
                  <c:v>-61.93436565037695</c:v>
                </c:pt>
                <c:pt idx="5912">
                  <c:v>-61.93059641472871</c:v>
                </c:pt>
                <c:pt idx="5913">
                  <c:v>-61.9268062873963</c:v>
                </c:pt>
                <c:pt idx="5914">
                  <c:v>-61.92299527814844</c:v>
                </c:pt>
                <c:pt idx="5915">
                  <c:v>-61.91916339677854</c:v>
                </c:pt>
                <c:pt idx="5916">
                  <c:v>-61.91531065310494</c:v>
                </c:pt>
                <c:pt idx="5917">
                  <c:v>-61.91143705697078</c:v>
                </c:pt>
                <c:pt idx="5918">
                  <c:v>-61.90754261824402</c:v>
                </c:pt>
                <c:pt idx="5919">
                  <c:v>-61.90362734681742</c:v>
                </c:pt>
                <c:pt idx="5920">
                  <c:v>-61.8996912526085</c:v>
                </c:pt>
                <c:pt idx="5921">
                  <c:v>-61.89573434555962</c:v>
                </c:pt>
                <c:pt idx="5922">
                  <c:v>-61.89175663563781</c:v>
                </c:pt>
                <c:pt idx="5923">
                  <c:v>-61.88775813283496</c:v>
                </c:pt>
                <c:pt idx="5924">
                  <c:v>-61.88373884716763</c:v>
                </c:pt>
                <c:pt idx="5925">
                  <c:v>-61.87969878867712</c:v>
                </c:pt>
                <c:pt idx="5926">
                  <c:v>-61.87563796742948</c:v>
                </c:pt>
                <c:pt idx="5927">
                  <c:v>-61.87155639351544</c:v>
                </c:pt>
                <c:pt idx="5928">
                  <c:v>-61.86745407705042</c:v>
                </c:pt>
                <c:pt idx="5929">
                  <c:v>-61.86333102817455</c:v>
                </c:pt>
                <c:pt idx="5930">
                  <c:v>-61.85918725705257</c:v>
                </c:pt>
                <c:pt idx="5931">
                  <c:v>-61.85502277387398</c:v>
                </c:pt>
                <c:pt idx="5932">
                  <c:v>-61.8508375888528</c:v>
                </c:pt>
                <c:pt idx="5933">
                  <c:v>-61.8466317122278</c:v>
                </c:pt>
                <c:pt idx="5934">
                  <c:v>-61.84240515426227</c:v>
                </c:pt>
                <c:pt idx="5935">
                  <c:v>-61.8381579252442</c:v>
                </c:pt>
                <c:pt idx="5936">
                  <c:v>-61.83389003548611</c:v>
                </c:pt>
                <c:pt idx="5937">
                  <c:v>-61.82960149532513</c:v>
                </c:pt>
                <c:pt idx="5938">
                  <c:v>-61.82529231512297</c:v>
                </c:pt>
                <c:pt idx="5939">
                  <c:v>-61.82096250526586</c:v>
                </c:pt>
                <c:pt idx="5940">
                  <c:v>-61.81661207616465</c:v>
                </c:pt>
                <c:pt idx="5941">
                  <c:v>-61.81224103825465</c:v>
                </c:pt>
                <c:pt idx="5942">
                  <c:v>-61.80784940199575</c:v>
                </c:pt>
                <c:pt idx="5943">
                  <c:v>-61.80343717787232</c:v>
                </c:pt>
                <c:pt idx="5944">
                  <c:v>-61.79900437639323</c:v>
                </c:pt>
                <c:pt idx="5945">
                  <c:v>-61.79455100809182</c:v>
                </c:pt>
                <c:pt idx="5946">
                  <c:v>-61.79007708352595</c:v>
                </c:pt>
                <c:pt idx="5947">
                  <c:v>-61.78558261327789</c:v>
                </c:pt>
                <c:pt idx="5948">
                  <c:v>-61.78106760795438</c:v>
                </c:pt>
                <c:pt idx="5949">
                  <c:v>-61.77653207818663</c:v>
                </c:pt>
                <c:pt idx="5950">
                  <c:v>-61.77197603463019</c:v>
                </c:pt>
                <c:pt idx="5951">
                  <c:v>-61.76739948796508</c:v>
                </c:pt>
                <c:pt idx="5952">
                  <c:v>-61.76280244889571</c:v>
                </c:pt>
                <c:pt idx="5953">
                  <c:v>-61.75818492815087</c:v>
                </c:pt>
                <c:pt idx="5954">
                  <c:v>-61.7535469364837</c:v>
                </c:pt>
                <c:pt idx="5955">
                  <c:v>-61.74888848467174</c:v>
                </c:pt>
                <c:pt idx="5956">
                  <c:v>-61.74420958351683</c:v>
                </c:pt>
                <c:pt idx="5957">
                  <c:v>-61.7395102438452</c:v>
                </c:pt>
                <c:pt idx="5958">
                  <c:v>-61.73479047650731</c:v>
                </c:pt>
                <c:pt idx="5959">
                  <c:v>-61.73005029237803</c:v>
                </c:pt>
                <c:pt idx="5960">
                  <c:v>-61.72528970235646</c:v>
                </c:pt>
                <c:pt idx="5961">
                  <c:v>-61.720508717366</c:v>
                </c:pt>
                <c:pt idx="5962">
                  <c:v>-61.71570734835432</c:v>
                </c:pt>
                <c:pt idx="5963">
                  <c:v>-61.71088560629332</c:v>
                </c:pt>
                <c:pt idx="5964">
                  <c:v>-61.7060435021792</c:v>
                </c:pt>
                <c:pt idx="5965">
                  <c:v>-61.70118104703231</c:v>
                </c:pt>
                <c:pt idx="5966">
                  <c:v>-61.6962982518973</c:v>
                </c:pt>
                <c:pt idx="5967">
                  <c:v>-61.69139512784295</c:v>
                </c:pt>
                <c:pt idx="5968">
                  <c:v>-61.68647168596227</c:v>
                </c:pt>
                <c:pt idx="5969">
                  <c:v>-61.68152793737246</c:v>
                </c:pt>
                <c:pt idx="5970">
                  <c:v>-61.67656389321484</c:v>
                </c:pt>
                <c:pt idx="5971">
                  <c:v>-61.6715795646549</c:v>
                </c:pt>
                <c:pt idx="5972">
                  <c:v>-61.66657496288227</c:v>
                </c:pt>
                <c:pt idx="5973">
                  <c:v>-61.6615500991107</c:v>
                </c:pt>
                <c:pt idx="5974">
                  <c:v>-61.65650498457804</c:v>
                </c:pt>
                <c:pt idx="5975">
                  <c:v>-61.65143963054625</c:v>
                </c:pt>
                <c:pt idx="5976">
                  <c:v>-61.6463540483014</c:v>
                </c:pt>
                <c:pt idx="5977">
                  <c:v>-61.64124824915356</c:v>
                </c:pt>
                <c:pt idx="5978">
                  <c:v>-61.63612224443692</c:v>
                </c:pt>
                <c:pt idx="5979">
                  <c:v>-61.63097604550968</c:v>
                </c:pt>
                <c:pt idx="5980">
                  <c:v>-61.62580966375408</c:v>
                </c:pt>
                <c:pt idx="5981">
                  <c:v>-61.62062311057638</c:v>
                </c:pt>
                <c:pt idx="5982">
                  <c:v>-61.61541639740683</c:v>
                </c:pt>
                <c:pt idx="5983">
                  <c:v>-61.61018953569965</c:v>
                </c:pt>
                <c:pt idx="5984">
                  <c:v>-61.60494253693313</c:v>
                </c:pt>
                <c:pt idx="5985">
                  <c:v>-61.5996754126094</c:v>
                </c:pt>
                <c:pt idx="5986">
                  <c:v>-61.59438817425458</c:v>
                </c:pt>
                <c:pt idx="5987">
                  <c:v>-61.58908083341876</c:v>
                </c:pt>
                <c:pt idx="5988">
                  <c:v>-61.58375340167591</c:v>
                </c:pt>
                <c:pt idx="5989">
                  <c:v>-61.57840589062394</c:v>
                </c:pt>
                <c:pt idx="5990">
                  <c:v>-61.5730383118846</c:v>
                </c:pt>
                <c:pt idx="5991">
                  <c:v>-61.56765067710356</c:v>
                </c:pt>
                <c:pt idx="5992">
                  <c:v>-61.56224299795037</c:v>
                </c:pt>
                <c:pt idx="5993">
                  <c:v>-61.55681528611839</c:v>
                </c:pt>
                <c:pt idx="5994">
                  <c:v>-61.55136755332481</c:v>
                </c:pt>
                <c:pt idx="5995">
                  <c:v>-61.54589981131071</c:v>
                </c:pt>
                <c:pt idx="5996">
                  <c:v>-61.54041207184091</c:v>
                </c:pt>
                <c:pt idx="5997">
                  <c:v>-61.53490434670408</c:v>
                </c:pt>
                <c:pt idx="5998">
                  <c:v>-61.5293766477126</c:v>
                </c:pt>
                <c:pt idx="5999">
                  <c:v>-61.52382898670268</c:v>
                </c:pt>
                <c:pt idx="6000">
                  <c:v>-61.51826137553427</c:v>
                </c:pt>
                <c:pt idx="6001">
                  <c:v>-61.51267382609105</c:v>
                </c:pt>
                <c:pt idx="6002">
                  <c:v>-61.5070663502804</c:v>
                </c:pt>
                <c:pt idx="6003">
                  <c:v>-61.50143896003348</c:v>
                </c:pt>
                <c:pt idx="6004">
                  <c:v>-61.4957916673051</c:v>
                </c:pt>
                <c:pt idx="6005">
                  <c:v>-61.49012448407371</c:v>
                </c:pt>
                <c:pt idx="6006">
                  <c:v>-61.4844374223415</c:v>
                </c:pt>
                <c:pt idx="6007">
                  <c:v>-61.47873049413433</c:v>
                </c:pt>
                <c:pt idx="6008">
                  <c:v>-61.4730037115016</c:v>
                </c:pt>
                <c:pt idx="6009">
                  <c:v>-61.46725708651639</c:v>
                </c:pt>
                <c:pt idx="6010">
                  <c:v>-61.46149063127542</c:v>
                </c:pt>
                <c:pt idx="6011">
                  <c:v>-61.45570435789898</c:v>
                </c:pt>
                <c:pt idx="6012">
                  <c:v>-61.44989827853094</c:v>
                </c:pt>
                <c:pt idx="6013">
                  <c:v>-61.44407240533871</c:v>
                </c:pt>
                <c:pt idx="6014">
                  <c:v>-61.43822675051331</c:v>
                </c:pt>
                <c:pt idx="6015">
                  <c:v>-61.43236132626927</c:v>
                </c:pt>
                <c:pt idx="6016">
                  <c:v>-61.42647614484462</c:v>
                </c:pt>
                <c:pt idx="6017">
                  <c:v>-61.42057121850094</c:v>
                </c:pt>
                <c:pt idx="6018">
                  <c:v>-61.41464655952326</c:v>
                </c:pt>
                <c:pt idx="6019">
                  <c:v>-61.40870218022018</c:v>
                </c:pt>
                <c:pt idx="6020">
                  <c:v>-61.40273809292364</c:v>
                </c:pt>
                <c:pt idx="6021">
                  <c:v>-61.39675430998911</c:v>
                </c:pt>
                <c:pt idx="6022">
                  <c:v>-61.3907508437955</c:v>
                </c:pt>
                <c:pt idx="6023">
                  <c:v>-61.38472770674509</c:v>
                </c:pt>
                <c:pt idx="6024">
                  <c:v>-61.37868491126361</c:v>
                </c:pt>
                <c:pt idx="6025">
                  <c:v>-61.3726224698002</c:v>
                </c:pt>
                <c:pt idx="6026">
                  <c:v>-61.36654039482732</c:v>
                </c:pt>
                <c:pt idx="6027">
                  <c:v>-61.3604386988408</c:v>
                </c:pt>
                <c:pt idx="6028">
                  <c:v>-61.35431739435986</c:v>
                </c:pt>
                <c:pt idx="6029">
                  <c:v>-61.34817649392702</c:v>
                </c:pt>
                <c:pt idx="6030">
                  <c:v>-61.34201601010813</c:v>
                </c:pt>
                <c:pt idx="6031">
                  <c:v>-61.33583595549232</c:v>
                </c:pt>
                <c:pt idx="6032">
                  <c:v>-61.32963634269205</c:v>
                </c:pt>
                <c:pt idx="6033">
                  <c:v>-61.32341718434301</c:v>
                </c:pt>
                <c:pt idx="6034">
                  <c:v>-61.31717849310419</c:v>
                </c:pt>
                <c:pt idx="6035">
                  <c:v>-61.31092028165777</c:v>
                </c:pt>
                <c:pt idx="6036">
                  <c:v>-61.3046425627092</c:v>
                </c:pt>
                <c:pt idx="6037">
                  <c:v>-61.29834534898715</c:v>
                </c:pt>
                <c:pt idx="6038">
                  <c:v>-61.29202865324339</c:v>
                </c:pt>
                <c:pt idx="6039">
                  <c:v>-61.28569248825303</c:v>
                </c:pt>
                <c:pt idx="6040">
                  <c:v>-61.27933686681421</c:v>
                </c:pt>
                <c:pt idx="6041">
                  <c:v>-61.27296180174829</c:v>
                </c:pt>
                <c:pt idx="6042">
                  <c:v>-61.26656730589978</c:v>
                </c:pt>
                <c:pt idx="6043">
                  <c:v>-61.26015339213623</c:v>
                </c:pt>
                <c:pt idx="6044">
                  <c:v>-61.25372007334837</c:v>
                </c:pt>
                <c:pt idx="6045">
                  <c:v>-61.24726736245002</c:v>
                </c:pt>
                <c:pt idx="6046">
                  <c:v>-61.24079527237802</c:v>
                </c:pt>
                <c:pt idx="6047">
                  <c:v>-61.23430381609231</c:v>
                </c:pt>
                <c:pt idx="6048">
                  <c:v>-61.2277930065759</c:v>
                </c:pt>
                <c:pt idx="6049">
                  <c:v>-61.22126285683472</c:v>
                </c:pt>
                <c:pt idx="6050">
                  <c:v>-61.21471337989785</c:v>
                </c:pt>
                <c:pt idx="6051">
                  <c:v>-61.2081445888173</c:v>
                </c:pt>
                <c:pt idx="6052">
                  <c:v>-61.20155649666803</c:v>
                </c:pt>
                <c:pt idx="6053">
                  <c:v>-61.19494911654805</c:v>
                </c:pt>
                <c:pt idx="6054">
                  <c:v>-61.18832246157825</c:v>
                </c:pt>
                <c:pt idx="6055">
                  <c:v>-61.18167654490247</c:v>
                </c:pt>
                <c:pt idx="6056">
                  <c:v>-61.17501137968751</c:v>
                </c:pt>
                <c:pt idx="6057">
                  <c:v>-61.16832697912304</c:v>
                </c:pt>
                <c:pt idx="6058">
                  <c:v>-61.1616233564216</c:v>
                </c:pt>
                <c:pt idx="6059">
                  <c:v>-61.15490052481862</c:v>
                </c:pt>
                <c:pt idx="6060">
                  <c:v>-61.14815849757243</c:v>
                </c:pt>
                <c:pt idx="6061">
                  <c:v>-61.14139728796413</c:v>
                </c:pt>
                <c:pt idx="6062">
                  <c:v>-61.1346169092977</c:v>
                </c:pt>
                <c:pt idx="6063">
                  <c:v>-61.12781737489991</c:v>
                </c:pt>
                <c:pt idx="6064">
                  <c:v>-61.1209986981203</c:v>
                </c:pt>
                <c:pt idx="6065">
                  <c:v>-61.11416089233121</c:v>
                </c:pt>
                <c:pt idx="6066">
                  <c:v>-61.10730397092777</c:v>
                </c:pt>
                <c:pt idx="6067">
                  <c:v>-61.1004279473278</c:v>
                </c:pt>
                <c:pt idx="6068">
                  <c:v>-61.0935328349719</c:v>
                </c:pt>
                <c:pt idx="6069">
                  <c:v>-61.08661864732331</c:v>
                </c:pt>
                <c:pt idx="6070">
                  <c:v>-61.07968539786808</c:v>
                </c:pt>
                <c:pt idx="6071">
                  <c:v>-61.07273310011486</c:v>
                </c:pt>
                <c:pt idx="6072">
                  <c:v>-61.06576176759498</c:v>
                </c:pt>
                <c:pt idx="6073">
                  <c:v>-61.05877141386242</c:v>
                </c:pt>
                <c:pt idx="6074">
                  <c:v>-61.05176205249381</c:v>
                </c:pt>
                <c:pt idx="6075">
                  <c:v>-61.0447336970884</c:v>
                </c:pt>
                <c:pt idx="6076">
                  <c:v>-61.037686361268</c:v>
                </c:pt>
                <c:pt idx="6077">
                  <c:v>-61.03062005867707</c:v>
                </c:pt>
                <c:pt idx="6078">
                  <c:v>-61.02353480298258</c:v>
                </c:pt>
                <c:pt idx="6079">
                  <c:v>-61.01643060787406</c:v>
                </c:pt>
                <c:pt idx="6080">
                  <c:v>-61.00930748706359</c:v>
                </c:pt>
                <c:pt idx="6081">
                  <c:v>-61.00216545428583</c:v>
                </c:pt>
                <c:pt idx="6082">
                  <c:v>-60.99500452329782</c:v>
                </c:pt>
                <c:pt idx="6083">
                  <c:v>-60.98782470787917</c:v>
                </c:pt>
                <c:pt idx="6084">
                  <c:v>-60.98062602183195</c:v>
                </c:pt>
                <c:pt idx="6085">
                  <c:v>-60.97340847898068</c:v>
                </c:pt>
                <c:pt idx="6086">
                  <c:v>-60.96617209317231</c:v>
                </c:pt>
                <c:pt idx="6087">
                  <c:v>-60.95891687827621</c:v>
                </c:pt>
                <c:pt idx="6088">
                  <c:v>-60.95164284818417</c:v>
                </c:pt>
                <c:pt idx="6089">
                  <c:v>-60.94435001681035</c:v>
                </c:pt>
                <c:pt idx="6090">
                  <c:v>-60.9370383980913</c:v>
                </c:pt>
                <c:pt idx="6091">
                  <c:v>-60.92970800598592</c:v>
                </c:pt>
                <c:pt idx="6092">
                  <c:v>-60.92235885447544</c:v>
                </c:pt>
                <c:pt idx="6093">
                  <c:v>-60.9149909575634</c:v>
                </c:pt>
                <c:pt idx="6094">
                  <c:v>-60.90760432927569</c:v>
                </c:pt>
                <c:pt idx="6095">
                  <c:v>-60.90019898366046</c:v>
                </c:pt>
                <c:pt idx="6096">
                  <c:v>-60.89277493478813</c:v>
                </c:pt>
                <c:pt idx="6097">
                  <c:v>-60.88533219675137</c:v>
                </c:pt>
                <c:pt idx="6098">
                  <c:v>-60.87787078366507</c:v>
                </c:pt>
                <c:pt idx="6099">
                  <c:v>-60.87039070966644</c:v>
                </c:pt>
                <c:pt idx="6100">
                  <c:v>-60.86289198891478</c:v>
                </c:pt>
                <c:pt idx="6101">
                  <c:v>-60.8553746355916</c:v>
                </c:pt>
                <c:pt idx="6102">
                  <c:v>-60.84783866390064</c:v>
                </c:pt>
                <c:pt idx="6103">
                  <c:v>-60.84028408806775</c:v>
                </c:pt>
                <c:pt idx="6104">
                  <c:v>-60.83271092234093</c:v>
                </c:pt>
                <c:pt idx="6105">
                  <c:v>-60.82511918099027</c:v>
                </c:pt>
                <c:pt idx="6106">
                  <c:v>-60.817508878308</c:v>
                </c:pt>
                <c:pt idx="6107">
                  <c:v>-60.80988002860843</c:v>
                </c:pt>
                <c:pt idx="6108">
                  <c:v>-60.80223264622794</c:v>
                </c:pt>
                <c:pt idx="6109">
                  <c:v>-60.79456674552494</c:v>
                </c:pt>
                <c:pt idx="6110">
                  <c:v>-60.7868823408799</c:v>
                </c:pt>
                <c:pt idx="6111">
                  <c:v>-60.7791794466953</c:v>
                </c:pt>
                <c:pt idx="6112">
                  <c:v>-60.7714580773956</c:v>
                </c:pt>
                <c:pt idx="6113">
                  <c:v>-60.7637182474273</c:v>
                </c:pt>
                <c:pt idx="6114">
                  <c:v>-60.75595997125881</c:v>
                </c:pt>
                <c:pt idx="6115">
                  <c:v>-60.7481832633805</c:v>
                </c:pt>
                <c:pt idx="6116">
                  <c:v>-60.7403881383047</c:v>
                </c:pt>
                <c:pt idx="6117">
                  <c:v>-60.73257461056562</c:v>
                </c:pt>
                <c:pt idx="6118">
                  <c:v>-60.7247426947194</c:v>
                </c:pt>
                <c:pt idx="6119">
                  <c:v>-60.71689240534403</c:v>
                </c:pt>
                <c:pt idx="6120">
                  <c:v>-60.7090237570394</c:v>
                </c:pt>
                <c:pt idx="6121">
                  <c:v>-60.70113676442721</c:v>
                </c:pt>
                <c:pt idx="6122">
                  <c:v>-60.69323144215098</c:v>
                </c:pt>
                <c:pt idx="6123">
                  <c:v>-60.68530780487609</c:v>
                </c:pt>
                <c:pt idx="6124">
                  <c:v>-60.67736586728967</c:v>
                </c:pt>
                <c:pt idx="6125">
                  <c:v>-60.66940564410066</c:v>
                </c:pt>
                <c:pt idx="6126">
                  <c:v>-60.66142715003971</c:v>
                </c:pt>
                <c:pt idx="6127">
                  <c:v>-60.65343039985927</c:v>
                </c:pt>
                <c:pt idx="6128">
                  <c:v>-60.64541540833346</c:v>
                </c:pt>
                <c:pt idx="6129">
                  <c:v>-60.63738219025813</c:v>
                </c:pt>
                <c:pt idx="6130">
                  <c:v>-60.62933076045084</c:v>
                </c:pt>
                <c:pt idx="6131">
                  <c:v>-60.62126113375075</c:v>
                </c:pt>
                <c:pt idx="6132">
                  <c:v>-60.61317332501877</c:v>
                </c:pt>
                <c:pt idx="6133">
                  <c:v>-60.60506734913736</c:v>
                </c:pt>
                <c:pt idx="6134">
                  <c:v>-60.59694322101065</c:v>
                </c:pt>
                <c:pt idx="6135">
                  <c:v>-60.58880095556434</c:v>
                </c:pt>
                <c:pt idx="6136">
                  <c:v>-60.58064056774572</c:v>
                </c:pt>
                <c:pt idx="6137">
                  <c:v>-60.57246207252368</c:v>
                </c:pt>
                <c:pt idx="6138">
                  <c:v>-60.56426548488859</c:v>
                </c:pt>
                <c:pt idx="6139">
                  <c:v>-60.55605081985239</c:v>
                </c:pt>
                <c:pt idx="6140">
                  <c:v>-60.54781809244852</c:v>
                </c:pt>
                <c:pt idx="6141">
                  <c:v>-60.53956731773192</c:v>
                </c:pt>
                <c:pt idx="6142">
                  <c:v>-60.531298510779</c:v>
                </c:pt>
                <c:pt idx="6143">
                  <c:v>-60.52301168668761</c:v>
                </c:pt>
                <c:pt idx="6144">
                  <c:v>-60.51470686057709</c:v>
                </c:pt>
                <c:pt idx="6145">
                  <c:v>-60.50638404758813</c:v>
                </c:pt>
                <c:pt idx="6146">
                  <c:v>-60.49804326288288</c:v>
                </c:pt>
                <c:pt idx="6147">
                  <c:v>-60.48968452164481</c:v>
                </c:pt>
                <c:pt idx="6148">
                  <c:v>-60.48130783907889</c:v>
                </c:pt>
                <c:pt idx="6149">
                  <c:v>-60.47291323041127</c:v>
                </c:pt>
                <c:pt idx="6150">
                  <c:v>-60.46450071088954</c:v>
                </c:pt>
                <c:pt idx="6151">
                  <c:v>-60.45607029578255</c:v>
                </c:pt>
                <c:pt idx="6152">
                  <c:v>-60.4476220003805</c:v>
                </c:pt>
                <c:pt idx="6153">
                  <c:v>-60.43915583999481</c:v>
                </c:pt>
                <c:pt idx="6154">
                  <c:v>-60.43067182995818</c:v>
                </c:pt>
                <c:pt idx="6155">
                  <c:v>-60.42216998562455</c:v>
                </c:pt>
                <c:pt idx="6156">
                  <c:v>-60.41365032236909</c:v>
                </c:pt>
                <c:pt idx="6157">
                  <c:v>-60.40511285558815</c:v>
                </c:pt>
                <c:pt idx="6158">
                  <c:v>-60.39655760069927</c:v>
                </c:pt>
                <c:pt idx="6159">
                  <c:v>-60.38798457314118</c:v>
                </c:pt>
                <c:pt idx="6160">
                  <c:v>-60.37939378837376</c:v>
                </c:pt>
                <c:pt idx="6161">
                  <c:v>-60.37078526187797</c:v>
                </c:pt>
                <c:pt idx="6162">
                  <c:v>-60.36215900915593</c:v>
                </c:pt>
                <c:pt idx="6163">
                  <c:v>-60.35351504573082</c:v>
                </c:pt>
                <c:pt idx="6164">
                  <c:v>-60.3448533871469</c:v>
                </c:pt>
                <c:pt idx="6165">
                  <c:v>-60.33617404896954</c:v>
                </c:pt>
                <c:pt idx="6166">
                  <c:v>-60.32747704678506</c:v>
                </c:pt>
                <c:pt idx="6167">
                  <c:v>-60.31876239620086</c:v>
                </c:pt>
                <c:pt idx="6168">
                  <c:v>-60.31003011284531</c:v>
                </c:pt>
                <c:pt idx="6169">
                  <c:v>-60.30128021236779</c:v>
                </c:pt>
                <c:pt idx="6170">
                  <c:v>-60.29251271043862</c:v>
                </c:pt>
                <c:pt idx="6171">
                  <c:v>-60.28372762274904</c:v>
                </c:pt>
                <c:pt idx="6172">
                  <c:v>-60.27492496501127</c:v>
                </c:pt>
                <c:pt idx="6173">
                  <c:v>-60.26610475295843</c:v>
                </c:pt>
                <c:pt idx="6174">
                  <c:v>-60.25726700234446</c:v>
                </c:pt>
                <c:pt idx="6175">
                  <c:v>-60.24841172894427</c:v>
                </c:pt>
                <c:pt idx="6176">
                  <c:v>-60.23953894855355</c:v>
                </c:pt>
                <c:pt idx="6177">
                  <c:v>-60.23064867698882</c:v>
                </c:pt>
                <c:pt idx="6178">
                  <c:v>-60.22174093008746</c:v>
                </c:pt>
                <c:pt idx="6179">
                  <c:v>-60.21281572370761</c:v>
                </c:pt>
                <c:pt idx="6180">
                  <c:v>-60.2038730737282</c:v>
                </c:pt>
                <c:pt idx="6181">
                  <c:v>-60.1949129960489</c:v>
                </c:pt>
                <c:pt idx="6182">
                  <c:v>-60.18593550659014</c:v>
                </c:pt>
                <c:pt idx="6183">
                  <c:v>-60.17694062129303</c:v>
                </c:pt>
                <c:pt idx="6184">
                  <c:v>-60.16792835611944</c:v>
                </c:pt>
                <c:pt idx="6185">
                  <c:v>-60.15889872705186</c:v>
                </c:pt>
                <c:pt idx="6186">
                  <c:v>-60.14985175009347</c:v>
                </c:pt>
                <c:pt idx="6187">
                  <c:v>-60.14078744126812</c:v>
                </c:pt>
                <c:pt idx="6188">
                  <c:v>-60.13170581662022</c:v>
                </c:pt>
                <c:pt idx="6189">
                  <c:v>-60.12260689221483</c:v>
                </c:pt>
                <c:pt idx="6190">
                  <c:v>-60.11349068413757</c:v>
                </c:pt>
                <c:pt idx="6191">
                  <c:v>-60.10435720849465</c:v>
                </c:pt>
                <c:pt idx="6192">
                  <c:v>-60.09520648141282</c:v>
                </c:pt>
                <c:pt idx="6193">
                  <c:v>-60.08603851903935</c:v>
                </c:pt>
                <c:pt idx="6194">
                  <c:v>-60.076853337542</c:v>
                </c:pt>
                <c:pt idx="6195">
                  <c:v>-60.06765095310909</c:v>
                </c:pt>
                <c:pt idx="6196">
                  <c:v>-60.05843138194931</c:v>
                </c:pt>
                <c:pt idx="6197">
                  <c:v>-60.0491946402919</c:v>
                </c:pt>
                <c:pt idx="6198">
                  <c:v>-60.03994074438643</c:v>
                </c:pt>
                <c:pt idx="6199">
                  <c:v>-60.03066971050298</c:v>
                </c:pt>
                <c:pt idx="6200">
                  <c:v>-60.02138155493195</c:v>
                </c:pt>
                <c:pt idx="6201">
                  <c:v>-60.01207629398415</c:v>
                </c:pt>
                <c:pt idx="6202">
                  <c:v>-60.00275394399075</c:v>
                </c:pt>
                <c:pt idx="6203">
                  <c:v>-59.99341452130319</c:v>
                </c:pt>
                <c:pt idx="6204">
                  <c:v>-59.98405804229333</c:v>
                </c:pt>
                <c:pt idx="6205">
                  <c:v>-59.97468452335324</c:v>
                </c:pt>
                <c:pt idx="6206">
                  <c:v>-59.96529398089534</c:v>
                </c:pt>
                <c:pt idx="6207">
                  <c:v>-59.95588643135219</c:v>
                </c:pt>
                <c:pt idx="6208">
                  <c:v>-59.94646189117672</c:v>
                </c:pt>
                <c:pt idx="6209">
                  <c:v>-59.93702037684199</c:v>
                </c:pt>
                <c:pt idx="6210">
                  <c:v>-59.92756190484128</c:v>
                </c:pt>
                <c:pt idx="6211">
                  <c:v>-59.91808649168804</c:v>
                </c:pt>
                <c:pt idx="6212">
                  <c:v>-59.90859415391596</c:v>
                </c:pt>
                <c:pt idx="6213">
                  <c:v>-59.89908490807873</c:v>
                </c:pt>
                <c:pt idx="6214">
                  <c:v>-59.88955877075025</c:v>
                </c:pt>
                <c:pt idx="6215">
                  <c:v>-59.8800157585245</c:v>
                </c:pt>
                <c:pt idx="6216">
                  <c:v>-59.87045588801553</c:v>
                </c:pt>
                <c:pt idx="6217">
                  <c:v>-59.86087917585747</c:v>
                </c:pt>
                <c:pt idx="6218">
                  <c:v>-59.85128563870447</c:v>
                </c:pt>
                <c:pt idx="6219">
                  <c:v>-59.84167529323072</c:v>
                </c:pt>
                <c:pt idx="6220">
                  <c:v>-59.8320481561304</c:v>
                </c:pt>
                <c:pt idx="6221">
                  <c:v>-59.82240424411764</c:v>
                </c:pt>
                <c:pt idx="6222">
                  <c:v>-59.81274357392657</c:v>
                </c:pt>
                <c:pt idx="6223">
                  <c:v>-59.80306616231129</c:v>
                </c:pt>
                <c:pt idx="6224">
                  <c:v>-59.79337202604575</c:v>
                </c:pt>
                <c:pt idx="6225">
                  <c:v>-59.7836611819238</c:v>
                </c:pt>
                <c:pt idx="6226">
                  <c:v>-59.77393364675926</c:v>
                </c:pt>
                <c:pt idx="6227">
                  <c:v>-59.76418943738573</c:v>
                </c:pt>
                <c:pt idx="6228">
                  <c:v>-59.75442857065665</c:v>
                </c:pt>
                <c:pt idx="6229">
                  <c:v>-59.74465106344535</c:v>
                </c:pt>
                <c:pt idx="6230">
                  <c:v>-59.73485693264492</c:v>
                </c:pt>
                <c:pt idx="6231">
                  <c:v>-59.72504619516818</c:v>
                </c:pt>
                <c:pt idx="6232">
                  <c:v>-59.7152188679478</c:v>
                </c:pt>
                <c:pt idx="6233">
                  <c:v>-59.7053749679361</c:v>
                </c:pt>
                <c:pt idx="6234">
                  <c:v>-59.69551451210521</c:v>
                </c:pt>
                <c:pt idx="6235">
                  <c:v>-59.6856375174469</c:v>
                </c:pt>
                <c:pt idx="6236">
                  <c:v>-59.67574400097266</c:v>
                </c:pt>
                <c:pt idx="6237">
                  <c:v>-59.66583397971358</c:v>
                </c:pt>
                <c:pt idx="6238">
                  <c:v>-59.65590747072046</c:v>
                </c:pt>
                <c:pt idx="6239">
                  <c:v>-59.64596449106366</c:v>
                </c:pt>
                <c:pt idx="6240">
                  <c:v>-59.63600505783319</c:v>
                </c:pt>
                <c:pt idx="6241">
                  <c:v>-59.6260291881386</c:v>
                </c:pt>
                <c:pt idx="6242">
                  <c:v>-59.616036899109</c:v>
                </c:pt>
                <c:pt idx="6243">
                  <c:v>-59.60602820789305</c:v>
                </c:pt>
                <c:pt idx="6244">
                  <c:v>-59.59600313165893</c:v>
                </c:pt>
                <c:pt idx="6245">
                  <c:v>-59.58596168759431</c:v>
                </c:pt>
                <c:pt idx="6246">
                  <c:v>-59.57590389290636</c:v>
                </c:pt>
                <c:pt idx="6247">
                  <c:v>-59.56582976482165</c:v>
                </c:pt>
                <c:pt idx="6248">
                  <c:v>-59.55573932058624</c:v>
                </c:pt>
                <c:pt idx="6249">
                  <c:v>-59.54563257746555</c:v>
                </c:pt>
                <c:pt idx="6250">
                  <c:v>-59.53550955274448</c:v>
                </c:pt>
                <c:pt idx="6251">
                  <c:v>-59.52537026372723</c:v>
                </c:pt>
                <c:pt idx="6252">
                  <c:v>-59.51521472773735</c:v>
                </c:pt>
                <c:pt idx="6253">
                  <c:v>-59.5050429621178</c:v>
                </c:pt>
                <c:pt idx="6254">
                  <c:v>-59.49485498423073</c:v>
                </c:pt>
                <c:pt idx="6255">
                  <c:v>-59.48465081145769</c:v>
                </c:pt>
                <c:pt idx="6256">
                  <c:v>-59.47443046119947</c:v>
                </c:pt>
                <c:pt idx="6257">
                  <c:v>-59.4641939508761</c:v>
                </c:pt>
                <c:pt idx="6258">
                  <c:v>-59.4539412979268</c:v>
                </c:pt>
                <c:pt idx="6259">
                  <c:v>-59.44367251981009</c:v>
                </c:pt>
                <c:pt idx="6260">
                  <c:v>-59.43338763400359</c:v>
                </c:pt>
                <c:pt idx="6261">
                  <c:v>-59.42308665800413</c:v>
                </c:pt>
                <c:pt idx="6262">
                  <c:v>-59.41276960932769</c:v>
                </c:pt>
                <c:pt idx="6263">
                  <c:v>-59.40243650550936</c:v>
                </c:pt>
                <c:pt idx="6264">
                  <c:v>-59.39208736410331</c:v>
                </c:pt>
                <c:pt idx="6265">
                  <c:v>-59.38172220268285</c:v>
                </c:pt>
                <c:pt idx="6266">
                  <c:v>-59.37134103884032</c:v>
                </c:pt>
                <c:pt idx="6267">
                  <c:v>-59.3609438901871</c:v>
                </c:pt>
                <c:pt idx="6268">
                  <c:v>-59.35053077435359</c:v>
                </c:pt>
                <c:pt idx="6269">
                  <c:v>-59.3401017089892</c:v>
                </c:pt>
                <c:pt idx="6270">
                  <c:v>-59.3296567117623</c:v>
                </c:pt>
                <c:pt idx="6271">
                  <c:v>-59.31919580036026</c:v>
                </c:pt>
                <c:pt idx="6272">
                  <c:v>-59.30871899248933</c:v>
                </c:pt>
                <c:pt idx="6273">
                  <c:v>-59.29822630587472</c:v>
                </c:pt>
                <c:pt idx="6274">
                  <c:v>-59.28771775826048</c:v>
                </c:pt>
                <c:pt idx="6275">
                  <c:v>-59.27719336740963</c:v>
                </c:pt>
                <c:pt idx="6276">
                  <c:v>-59.26665315110394</c:v>
                </c:pt>
                <c:pt idx="6277">
                  <c:v>-59.25609712714405</c:v>
                </c:pt>
                <c:pt idx="6278">
                  <c:v>-59.24552531334945</c:v>
                </c:pt>
                <c:pt idx="6279">
                  <c:v>-59.23493772755834</c:v>
                </c:pt>
                <c:pt idx="6280">
                  <c:v>-59.22433438762774</c:v>
                </c:pt>
                <c:pt idx="6281">
                  <c:v>-59.21371531143341</c:v>
                </c:pt>
                <c:pt idx="6282">
                  <c:v>-59.20308051686983</c:v>
                </c:pt>
                <c:pt idx="6283">
                  <c:v>-59.1924300218502</c:v>
                </c:pt>
                <c:pt idx="6284">
                  <c:v>-59.18176384430632</c:v>
                </c:pt>
                <c:pt idx="6285">
                  <c:v>-59.1710820021888</c:v>
                </c:pt>
                <c:pt idx="6286">
                  <c:v>-59.16038451346675</c:v>
                </c:pt>
                <c:pt idx="6287">
                  <c:v>-59.14967139612797</c:v>
                </c:pt>
                <c:pt idx="6288">
                  <c:v>-59.13894266817884</c:v>
                </c:pt>
                <c:pt idx="6289">
                  <c:v>-59.1281983476443</c:v>
                </c:pt>
                <c:pt idx="6290">
                  <c:v>-59.11743845256787</c:v>
                </c:pt>
                <c:pt idx="6291">
                  <c:v>-59.1066630010116</c:v>
                </c:pt>
                <c:pt idx="6292">
                  <c:v>-59.09587201105606</c:v>
                </c:pt>
                <c:pt idx="6293">
                  <c:v>-59.08506550080025</c:v>
                </c:pt>
                <c:pt idx="6294">
                  <c:v>-59.07424348836167</c:v>
                </c:pt>
                <c:pt idx="6295">
                  <c:v>-59.06340599187635</c:v>
                </c:pt>
                <c:pt idx="6296">
                  <c:v>-59.05255302949859</c:v>
                </c:pt>
                <c:pt idx="6297">
                  <c:v>-59.0416846194012</c:v>
                </c:pt>
                <c:pt idx="6298">
                  <c:v>-59.03080077977535</c:v>
                </c:pt>
                <c:pt idx="6299">
                  <c:v>-59.01990152883057</c:v>
                </c:pt>
                <c:pt idx="6300">
                  <c:v>-59.00898688479472</c:v>
                </c:pt>
                <c:pt idx="6301">
                  <c:v>-58.99805686591397</c:v>
                </c:pt>
                <c:pt idx="6302">
                  <c:v>-58.98711149045279</c:v>
                </c:pt>
                <c:pt idx="6303">
                  <c:v>-58.97615077669393</c:v>
                </c:pt>
                <c:pt idx="6304">
                  <c:v>-58.9651747429384</c:v>
                </c:pt>
                <c:pt idx="6305">
                  <c:v>-58.9541834075054</c:v>
                </c:pt>
                <c:pt idx="6306">
                  <c:v>-58.94317678873241</c:v>
                </c:pt>
                <c:pt idx="6307">
                  <c:v>-58.93215490497502</c:v>
                </c:pt>
                <c:pt idx="6308">
                  <c:v>-58.921117774607</c:v>
                </c:pt>
                <c:pt idx="6309">
                  <c:v>-58.91006541602029</c:v>
                </c:pt>
                <c:pt idx="6310">
                  <c:v>-58.89899784762496</c:v>
                </c:pt>
                <c:pt idx="6311">
                  <c:v>-58.88791508784912</c:v>
                </c:pt>
                <c:pt idx="6312">
                  <c:v>-58.87681715513901</c:v>
                </c:pt>
                <c:pt idx="6313">
                  <c:v>-58.86570406795892</c:v>
                </c:pt>
                <c:pt idx="6314">
                  <c:v>-58.85457584479113</c:v>
                </c:pt>
                <c:pt idx="6315">
                  <c:v>-58.84343250413597</c:v>
                </c:pt>
                <c:pt idx="6316">
                  <c:v>-58.83227406451175</c:v>
                </c:pt>
                <c:pt idx="6317">
                  <c:v>-58.82110054445475</c:v>
                </c:pt>
                <c:pt idx="6318">
                  <c:v>-58.80991196251917</c:v>
                </c:pt>
                <c:pt idx="6319">
                  <c:v>-58.79870833727716</c:v>
                </c:pt>
                <c:pt idx="6320">
                  <c:v>-58.78748968731877</c:v>
                </c:pt>
                <c:pt idx="6321">
                  <c:v>-58.77625603125192</c:v>
                </c:pt>
                <c:pt idx="6322">
                  <c:v>-58.76500738770236</c:v>
                </c:pt>
                <c:pt idx="6323">
                  <c:v>-58.75374377531372</c:v>
                </c:pt>
                <c:pt idx="6324">
                  <c:v>-58.74246521274743</c:v>
                </c:pt>
                <c:pt idx="6325">
                  <c:v>-58.73117171868266</c:v>
                </c:pt>
                <c:pt idx="6326">
                  <c:v>-58.71986331181642</c:v>
                </c:pt>
                <c:pt idx="6327">
                  <c:v>-58.70854001086344</c:v>
                </c:pt>
                <c:pt idx="6328">
                  <c:v>-58.69720183455613</c:v>
                </c:pt>
                <c:pt idx="6329">
                  <c:v>-58.68584880164465</c:v>
                </c:pt>
                <c:pt idx="6330">
                  <c:v>-58.67448093089684</c:v>
                </c:pt>
                <c:pt idx="6331">
                  <c:v>-58.66309824109816</c:v>
                </c:pt>
                <c:pt idx="6332">
                  <c:v>-58.65170075105172</c:v>
                </c:pt>
                <c:pt idx="6333">
                  <c:v>-58.64028847957825</c:v>
                </c:pt>
                <c:pt idx="6334">
                  <c:v>-58.62886144551606</c:v>
                </c:pt>
                <c:pt idx="6335">
                  <c:v>-58.61741966772102</c:v>
                </c:pt>
                <c:pt idx="6336">
                  <c:v>-58.60596316506657</c:v>
                </c:pt>
                <c:pt idx="6337">
                  <c:v>-58.59449195644363</c:v>
                </c:pt>
                <c:pt idx="6338">
                  <c:v>-58.58300606076067</c:v>
                </c:pt>
                <c:pt idx="6339">
                  <c:v>-58.57150549694358</c:v>
                </c:pt>
                <c:pt idx="6340">
                  <c:v>-58.55999028393575</c:v>
                </c:pt>
                <c:pt idx="6341">
                  <c:v>-58.54846044069796</c:v>
                </c:pt>
                <c:pt idx="6342">
                  <c:v>-58.53691598620845</c:v>
                </c:pt>
                <c:pt idx="6343">
                  <c:v>-58.5253569394628</c:v>
                </c:pt>
                <c:pt idx="6344">
                  <c:v>-58.51378331947397</c:v>
                </c:pt>
                <c:pt idx="6345">
                  <c:v>-58.50219514527226</c:v>
                </c:pt>
                <c:pt idx="6346">
                  <c:v>-58.49059243590531</c:v>
                </c:pt>
                <c:pt idx="6347">
                  <c:v>-58.47897521043802</c:v>
                </c:pt>
                <c:pt idx="6348">
                  <c:v>-58.46734348795257</c:v>
                </c:pt>
                <c:pt idx="6349">
                  <c:v>-58.45569728754842</c:v>
                </c:pt>
                <c:pt idx="6350">
                  <c:v>-58.44403662834222</c:v>
                </c:pt>
                <c:pt idx="6351">
                  <c:v>-58.43236152946785</c:v>
                </c:pt>
                <c:pt idx="6352">
                  <c:v>-58.42067201007637</c:v>
                </c:pt>
                <c:pt idx="6353">
                  <c:v>-58.40896808933596</c:v>
                </c:pt>
                <c:pt idx="6354">
                  <c:v>-58.397249786432</c:v>
                </c:pt>
                <c:pt idx="6355">
                  <c:v>-58.38551712056695</c:v>
                </c:pt>
                <c:pt idx="6356">
                  <c:v>-58.37377011096035</c:v>
                </c:pt>
                <c:pt idx="6357">
                  <c:v>-58.36200877684881</c:v>
                </c:pt>
                <c:pt idx="6358">
                  <c:v>-58.35023313748601</c:v>
                </c:pt>
                <c:pt idx="6359">
                  <c:v>-58.33844321214265</c:v>
                </c:pt>
                <c:pt idx="6360">
                  <c:v>-58.32663902010641</c:v>
                </c:pt>
                <c:pt idx="6361">
                  <c:v>-58.31482058068192</c:v>
                </c:pt>
                <c:pt idx="6362">
                  <c:v>-58.30298791319085</c:v>
                </c:pt>
                <c:pt idx="6363">
                  <c:v>-58.2911410369717</c:v>
                </c:pt>
                <c:pt idx="6364">
                  <c:v>-58.27927997137994</c:v>
                </c:pt>
                <c:pt idx="6365">
                  <c:v>-58.2674047357879</c:v>
                </c:pt>
                <c:pt idx="6366">
                  <c:v>-58.2555153495848</c:v>
                </c:pt>
                <c:pt idx="6367">
                  <c:v>-58.24361183217663</c:v>
                </c:pt>
                <c:pt idx="6368">
                  <c:v>-58.23169420298628</c:v>
                </c:pt>
                <c:pt idx="6369">
                  <c:v>-58.21976248145338</c:v>
                </c:pt>
                <c:pt idx="6370">
                  <c:v>-58.20781668703435</c:v>
                </c:pt>
                <c:pt idx="6371">
                  <c:v>-58.19585683920235</c:v>
                </c:pt>
                <c:pt idx="6372">
                  <c:v>-58.18388295744722</c:v>
                </c:pt>
                <c:pt idx="6373">
                  <c:v>-58.1718950612756</c:v>
                </c:pt>
                <c:pt idx="6374">
                  <c:v>-58.15989317021069</c:v>
                </c:pt>
                <c:pt idx="6375">
                  <c:v>-58.14787730379242</c:v>
                </c:pt>
                <c:pt idx="6376">
                  <c:v>-58.13584748157734</c:v>
                </c:pt>
                <c:pt idx="6377">
                  <c:v>-58.12380372313856</c:v>
                </c:pt>
                <c:pt idx="6378">
                  <c:v>-58.11174604806583</c:v>
                </c:pt>
                <c:pt idx="6379">
                  <c:v>-58.09967447596541</c:v>
                </c:pt>
                <c:pt idx="6380">
                  <c:v>-58.08758902646014</c:v>
                </c:pt>
                <c:pt idx="6381">
                  <c:v>-58.07548971918936</c:v>
                </c:pt>
                <c:pt idx="6382">
                  <c:v>-58.06337657380888</c:v>
                </c:pt>
                <c:pt idx="6383">
                  <c:v>-58.05124960999098</c:v>
                </c:pt>
                <c:pt idx="6384">
                  <c:v>-58.03910884742442</c:v>
                </c:pt>
                <c:pt idx="6385">
                  <c:v>-58.02695430581434</c:v>
                </c:pt>
                <c:pt idx="6386">
                  <c:v>-58.01478600488227</c:v>
                </c:pt>
                <c:pt idx="6387">
                  <c:v>-58.00260396436614</c:v>
                </c:pt>
                <c:pt idx="6388">
                  <c:v>-57.99040820402024</c:v>
                </c:pt>
                <c:pt idx="6389">
                  <c:v>-57.97819874361514</c:v>
                </c:pt>
                <c:pt idx="6390">
                  <c:v>-57.96597560293774</c:v>
                </c:pt>
                <c:pt idx="6391">
                  <c:v>-57.95373880179121</c:v>
                </c:pt>
                <c:pt idx="6392">
                  <c:v>-57.94148835999499</c:v>
                </c:pt>
                <c:pt idx="6393">
                  <c:v>-57.92922429738475</c:v>
                </c:pt>
                <c:pt idx="6394">
                  <c:v>-57.91694663381232</c:v>
                </c:pt>
                <c:pt idx="6395">
                  <c:v>-57.9046553891458</c:v>
                </c:pt>
                <c:pt idx="6396">
                  <c:v>-57.89235058326935</c:v>
                </c:pt>
                <c:pt idx="6397">
                  <c:v>-57.88003223608336</c:v>
                </c:pt>
                <c:pt idx="6398">
                  <c:v>-57.86770036750427</c:v>
                </c:pt>
                <c:pt idx="6399">
                  <c:v>-57.85535499746463</c:v>
                </c:pt>
                <c:pt idx="6400">
                  <c:v>-57.84299614591308</c:v>
                </c:pt>
                <c:pt idx="6401">
                  <c:v>-57.83062383281425</c:v>
                </c:pt>
                <c:pt idx="6402">
                  <c:v>-57.81823807814883</c:v>
                </c:pt>
                <c:pt idx="6403">
                  <c:v>-57.80583890191348</c:v>
                </c:pt>
                <c:pt idx="6404">
                  <c:v>-57.79342632412087</c:v>
                </c:pt>
                <c:pt idx="6405">
                  <c:v>-57.78100036479955</c:v>
                </c:pt>
                <c:pt idx="6406">
                  <c:v>-57.76856104399406</c:v>
                </c:pt>
                <c:pt idx="6407">
                  <c:v>-57.75610838176478</c:v>
                </c:pt>
                <c:pt idx="6408">
                  <c:v>-57.74364239818802</c:v>
                </c:pt>
                <c:pt idx="6409">
                  <c:v>-57.73116311335591</c:v>
                </c:pt>
                <c:pt idx="6410">
                  <c:v>-57.7186705473764</c:v>
                </c:pt>
                <c:pt idx="6411">
                  <c:v>-57.70616472037327</c:v>
                </c:pt>
                <c:pt idx="6412">
                  <c:v>-57.69364565248605</c:v>
                </c:pt>
                <c:pt idx="6413">
                  <c:v>-57.68111336387008</c:v>
                </c:pt>
                <c:pt idx="6414">
                  <c:v>-57.66856787469634</c:v>
                </c:pt>
                <c:pt idx="6415">
                  <c:v>-57.65600920515161</c:v>
                </c:pt>
                <c:pt idx="6416">
                  <c:v>-57.6434373754383</c:v>
                </c:pt>
                <c:pt idx="6417">
                  <c:v>-57.6308524057745</c:v>
                </c:pt>
                <c:pt idx="6418">
                  <c:v>-57.61825431639392</c:v>
                </c:pt>
                <c:pt idx="6419">
                  <c:v>-57.60564312754589</c:v>
                </c:pt>
                <c:pt idx="6420">
                  <c:v>-57.59301885949533</c:v>
                </c:pt>
                <c:pt idx="6421">
                  <c:v>-57.58038153252271</c:v>
                </c:pt>
                <c:pt idx="6422">
                  <c:v>-57.56773116692406</c:v>
                </c:pt>
                <c:pt idx="6423">
                  <c:v>-57.55506778301091</c:v>
                </c:pt>
                <c:pt idx="6424">
                  <c:v>-57.5423914011103</c:v>
                </c:pt>
                <c:pt idx="6425">
                  <c:v>-57.52970204156472</c:v>
                </c:pt>
                <c:pt idx="6426">
                  <c:v>-57.51699972473207</c:v>
                </c:pt>
                <c:pt idx="6427">
                  <c:v>-57.50428447098574</c:v>
                </c:pt>
                <c:pt idx="6428">
                  <c:v>-57.49155630071446</c:v>
                </c:pt>
                <c:pt idx="6429">
                  <c:v>-57.47881523432233</c:v>
                </c:pt>
                <c:pt idx="6430">
                  <c:v>-57.46606129222884</c:v>
                </c:pt>
                <c:pt idx="6431">
                  <c:v>-57.45329449486874</c:v>
                </c:pt>
                <c:pt idx="6432">
                  <c:v>-57.44051486269212</c:v>
                </c:pt>
                <c:pt idx="6433">
                  <c:v>-57.42772241616436</c:v>
                </c:pt>
                <c:pt idx="6434">
                  <c:v>-57.41491717576599</c:v>
                </c:pt>
                <c:pt idx="6435">
                  <c:v>-57.4020991619929</c:v>
                </c:pt>
                <c:pt idx="6436">
                  <c:v>-57.38926839535607</c:v>
                </c:pt>
                <c:pt idx="6437">
                  <c:v>-57.37642489638173</c:v>
                </c:pt>
                <c:pt idx="6438">
                  <c:v>-57.36356868561118</c:v>
                </c:pt>
                <c:pt idx="6439">
                  <c:v>-57.35069978360091</c:v>
                </c:pt>
                <c:pt idx="6440">
                  <c:v>-57.33781821092252</c:v>
                </c:pt>
                <c:pt idx="6441">
                  <c:v>-57.32492398816262</c:v>
                </c:pt>
                <c:pt idx="6442">
                  <c:v>-57.31201713592295</c:v>
                </c:pt>
                <c:pt idx="6443">
                  <c:v>-57.29909767482021</c:v>
                </c:pt>
                <c:pt idx="6444">
                  <c:v>-57.28616562548615</c:v>
                </c:pt>
                <c:pt idx="6445">
                  <c:v>-57.27322100856748</c:v>
                </c:pt>
                <c:pt idx="6446">
                  <c:v>-57.26026384472586</c:v>
                </c:pt>
                <c:pt idx="6447">
                  <c:v>-57.24729415463788</c:v>
                </c:pt>
                <c:pt idx="6448">
                  <c:v>-57.23431195899507</c:v>
                </c:pt>
                <c:pt idx="6449">
                  <c:v>-57.2213172785038</c:v>
                </c:pt>
                <c:pt idx="6450">
                  <c:v>-57.2083101338853</c:v>
                </c:pt>
                <c:pt idx="6451">
                  <c:v>-57.19529054587562</c:v>
                </c:pt>
                <c:pt idx="6452">
                  <c:v>-57.18225853522569</c:v>
                </c:pt>
                <c:pt idx="6453">
                  <c:v>-57.16921412270113</c:v>
                </c:pt>
                <c:pt idx="6454">
                  <c:v>-57.15615732908235</c:v>
                </c:pt>
                <c:pt idx="6455">
                  <c:v>-57.14308817516453</c:v>
                </c:pt>
                <c:pt idx="6456">
                  <c:v>-57.1300066817575</c:v>
                </c:pt>
                <c:pt idx="6457">
                  <c:v>-57.11691286968581</c:v>
                </c:pt>
                <c:pt idx="6458">
                  <c:v>-57.10380675978864</c:v>
                </c:pt>
                <c:pt idx="6459">
                  <c:v>-57.09068837291984</c:v>
                </c:pt>
                <c:pt idx="6460">
                  <c:v>-57.07755772994784</c:v>
                </c:pt>
                <c:pt idx="6461">
                  <c:v>-57.06441485175565</c:v>
                </c:pt>
                <c:pt idx="6462">
                  <c:v>-57.05125975924086</c:v>
                </c:pt>
                <c:pt idx="6463">
                  <c:v>-57.03809247331559</c:v>
                </c:pt>
                <c:pt idx="6464">
                  <c:v>-57.02491301490648</c:v>
                </c:pt>
                <c:pt idx="6465">
                  <c:v>-57.01172140495459</c:v>
                </c:pt>
                <c:pt idx="6466">
                  <c:v>-56.99851766441552</c:v>
                </c:pt>
                <c:pt idx="6467">
                  <c:v>-56.98530181425927</c:v>
                </c:pt>
                <c:pt idx="6468">
                  <c:v>-56.97207387547024</c:v>
                </c:pt>
                <c:pt idx="6469">
                  <c:v>-56.95883386904722</c:v>
                </c:pt>
                <c:pt idx="6470">
                  <c:v>-56.94558181600339</c:v>
                </c:pt>
                <c:pt idx="6471">
                  <c:v>-56.93231773736621</c:v>
                </c:pt>
                <c:pt idx="6472">
                  <c:v>-56.9190416541775</c:v>
                </c:pt>
                <c:pt idx="6473">
                  <c:v>-56.90575358749334</c:v>
                </c:pt>
                <c:pt idx="6474">
                  <c:v>-56.89245355838408</c:v>
                </c:pt>
                <c:pt idx="6475">
                  <c:v>-56.87914158793426</c:v>
                </c:pt>
                <c:pt idx="6476">
                  <c:v>-56.8658176972427</c:v>
                </c:pt>
                <c:pt idx="6477">
                  <c:v>-56.85248190742236</c:v>
                </c:pt>
                <c:pt idx="6478">
                  <c:v>-56.83913423960038</c:v>
                </c:pt>
                <c:pt idx="6479">
                  <c:v>-56.825774714918</c:v>
                </c:pt>
                <c:pt idx="6480">
                  <c:v>-56.81240335453058</c:v>
                </c:pt>
                <c:pt idx="6481">
                  <c:v>-56.79902017960761</c:v>
                </c:pt>
                <c:pt idx="6482">
                  <c:v>-56.78562521133259</c:v>
                </c:pt>
                <c:pt idx="6483">
                  <c:v>-56.77221847090306</c:v>
                </c:pt>
                <c:pt idx="6484">
                  <c:v>-56.75879997953058</c:v>
                </c:pt>
                <c:pt idx="6485">
                  <c:v>-56.74536975844067</c:v>
                </c:pt>
                <c:pt idx="6486">
                  <c:v>-56.73192782887284</c:v>
                </c:pt>
                <c:pt idx="6487">
                  <c:v>-56.71847421208051</c:v>
                </c:pt>
                <c:pt idx="6488">
                  <c:v>-56.70500892933101</c:v>
                </c:pt>
                <c:pt idx="6489">
                  <c:v>-56.69153200190556</c:v>
                </c:pt>
                <c:pt idx="6490">
                  <c:v>-56.67804345109921</c:v>
                </c:pt>
                <c:pt idx="6491">
                  <c:v>-56.6645432982209</c:v>
                </c:pt>
                <c:pt idx="6492">
                  <c:v>-56.65103156459329</c:v>
                </c:pt>
                <c:pt idx="6493">
                  <c:v>-56.6375082715529</c:v>
                </c:pt>
                <c:pt idx="6494">
                  <c:v>-56.62397344044996</c:v>
                </c:pt>
                <c:pt idx="6495">
                  <c:v>-56.61042709264841</c:v>
                </c:pt>
                <c:pt idx="6496">
                  <c:v>-56.596869249526</c:v>
                </c:pt>
                <c:pt idx="6497">
                  <c:v>-56.583299932474</c:v>
                </c:pt>
                <c:pt idx="6498">
                  <c:v>-56.56971916289744</c:v>
                </c:pt>
                <c:pt idx="6499">
                  <c:v>-56.55612696221498</c:v>
                </c:pt>
                <c:pt idx="6500">
                  <c:v>-56.54252335185883</c:v>
                </c:pt>
                <c:pt idx="6501">
                  <c:v>-56.5289083532748</c:v>
                </c:pt>
                <c:pt idx="6502">
                  <c:v>-56.51528198792226</c:v>
                </c:pt>
                <c:pt idx="6503">
                  <c:v>-56.5016442772741</c:v>
                </c:pt>
                <c:pt idx="6504">
                  <c:v>-56.48799524281672</c:v>
                </c:pt>
                <c:pt idx="6505">
                  <c:v>-56.47433490604995</c:v>
                </c:pt>
                <c:pt idx="6506">
                  <c:v>-56.46066328848711</c:v>
                </c:pt>
                <c:pt idx="6507">
                  <c:v>-56.44698041165495</c:v>
                </c:pt>
                <c:pt idx="6508">
                  <c:v>-56.43328629709359</c:v>
                </c:pt>
                <c:pt idx="6509">
                  <c:v>-56.41958096635654</c:v>
                </c:pt>
                <c:pt idx="6510">
                  <c:v>-56.40586444101064</c:v>
                </c:pt>
                <c:pt idx="6511">
                  <c:v>-56.39213674263608</c:v>
                </c:pt>
                <c:pt idx="6512">
                  <c:v>-56.3783978928263</c:v>
                </c:pt>
                <c:pt idx="6513">
                  <c:v>-56.36464791318802</c:v>
                </c:pt>
                <c:pt idx="6514">
                  <c:v>-56.35088682534126</c:v>
                </c:pt>
                <c:pt idx="6515">
                  <c:v>-56.3371146509192</c:v>
                </c:pt>
                <c:pt idx="6516">
                  <c:v>-56.32333141156823</c:v>
                </c:pt>
                <c:pt idx="6517">
                  <c:v>-56.30953712894788</c:v>
                </c:pt>
                <c:pt idx="6518">
                  <c:v>-56.29573182473087</c:v>
                </c:pt>
                <c:pt idx="6519">
                  <c:v>-56.281915520603</c:v>
                </c:pt>
                <c:pt idx="6520">
                  <c:v>-56.26808823826316</c:v>
                </c:pt>
                <c:pt idx="6521">
                  <c:v>-56.25424999942332</c:v>
                </c:pt>
                <c:pt idx="6522">
                  <c:v>-56.2404008258085</c:v>
                </c:pt>
                <c:pt idx="6523">
                  <c:v>-56.22654073915667</c:v>
                </c:pt>
                <c:pt idx="6524">
                  <c:v>-56.21266976121884</c:v>
                </c:pt>
                <c:pt idx="6525">
                  <c:v>-56.198787913759</c:v>
                </c:pt>
                <c:pt idx="6526">
                  <c:v>-56.18489521855397</c:v>
                </c:pt>
                <c:pt idx="6527">
                  <c:v>-56.17099169739359</c:v>
                </c:pt>
                <c:pt idx="6528">
                  <c:v>-56.15707737208054</c:v>
                </c:pt>
                <c:pt idx="6529">
                  <c:v>-56.14315226443035</c:v>
                </c:pt>
                <c:pt idx="6530">
                  <c:v>-56.12921639627138</c:v>
                </c:pt>
                <c:pt idx="6531">
                  <c:v>-56.11526978944478</c:v>
                </c:pt>
                <c:pt idx="6532">
                  <c:v>-56.10131246580454</c:v>
                </c:pt>
                <c:pt idx="6533">
                  <c:v>-56.08734444721731</c:v>
                </c:pt>
                <c:pt idx="6534">
                  <c:v>-56.07336575556256</c:v>
                </c:pt>
                <c:pt idx="6535">
                  <c:v>-56.05937641273239</c:v>
                </c:pt>
                <c:pt idx="6536">
                  <c:v>-56.04537644063161</c:v>
                </c:pt>
                <c:pt idx="6537">
                  <c:v>-56.03136586117765</c:v>
                </c:pt>
                <c:pt idx="6538">
                  <c:v>-56.01734469630057</c:v>
                </c:pt>
                <c:pt idx="6539">
                  <c:v>-56.00331296794308</c:v>
                </c:pt>
                <c:pt idx="6540">
                  <c:v>-55.98927069806037</c:v>
                </c:pt>
                <c:pt idx="6541">
                  <c:v>-55.97521790862025</c:v>
                </c:pt>
                <c:pt idx="6542">
                  <c:v>-55.96115462160298</c:v>
                </c:pt>
                <c:pt idx="6543">
                  <c:v>-55.94708085900137</c:v>
                </c:pt>
                <c:pt idx="6544">
                  <c:v>-55.93299664282067</c:v>
                </c:pt>
                <c:pt idx="6545">
                  <c:v>-55.91890199507856</c:v>
                </c:pt>
                <c:pt idx="6546">
                  <c:v>-55.90479693780514</c:v>
                </c:pt>
                <c:pt idx="6547">
                  <c:v>-55.89068149304289</c:v>
                </c:pt>
                <c:pt idx="6548">
                  <c:v>-55.87655568284671</c:v>
                </c:pt>
                <c:pt idx="6549">
                  <c:v>-55.86241952928373</c:v>
                </c:pt>
                <c:pt idx="6550">
                  <c:v>-55.84827305443345</c:v>
                </c:pt>
                <c:pt idx="6551">
                  <c:v>-55.83411628038765</c:v>
                </c:pt>
                <c:pt idx="6552">
                  <c:v>-55.81994922925037</c:v>
                </c:pt>
                <c:pt idx="6553">
                  <c:v>-55.80577192313785</c:v>
                </c:pt>
                <c:pt idx="6554">
                  <c:v>-55.79158438417854</c:v>
                </c:pt>
                <c:pt idx="6555">
                  <c:v>-55.7773866345131</c:v>
                </c:pt>
                <c:pt idx="6556">
                  <c:v>-55.76317869629428</c:v>
                </c:pt>
                <c:pt idx="6557">
                  <c:v>-55.74896059168701</c:v>
                </c:pt>
                <c:pt idx="6558">
                  <c:v>-55.73473234286831</c:v>
                </c:pt>
                <c:pt idx="6559">
                  <c:v>-55.72049397202722</c:v>
                </c:pt>
                <c:pt idx="6560">
                  <c:v>-55.70624550136488</c:v>
                </c:pt>
                <c:pt idx="6561">
                  <c:v>-55.69198695309443</c:v>
                </c:pt>
                <c:pt idx="6562">
                  <c:v>-55.677718349441</c:v>
                </c:pt>
                <c:pt idx="6563">
                  <c:v>-55.66343971264168</c:v>
                </c:pt>
                <c:pt idx="6564">
                  <c:v>-55.6491510649455</c:v>
                </c:pt>
                <c:pt idx="6565">
                  <c:v>-55.63485242861339</c:v>
                </c:pt>
                <c:pt idx="6566">
                  <c:v>-55.62054382591823</c:v>
                </c:pt>
                <c:pt idx="6567">
                  <c:v>-55.60622527914465</c:v>
                </c:pt>
                <c:pt idx="6568">
                  <c:v>-55.59189681058923</c:v>
                </c:pt>
                <c:pt idx="6569">
                  <c:v>-55.57755844256025</c:v>
                </c:pt>
                <c:pt idx="6570">
                  <c:v>-55.56321019737784</c:v>
                </c:pt>
                <c:pt idx="6571">
                  <c:v>-55.54885209737385</c:v>
                </c:pt>
                <c:pt idx="6572">
                  <c:v>-55.53448416489188</c:v>
                </c:pt>
                <c:pt idx="6573">
                  <c:v>-55.52010642228722</c:v>
                </c:pt>
                <c:pt idx="6574">
                  <c:v>-55.50571889192682</c:v>
                </c:pt>
                <c:pt idx="6575">
                  <c:v>-55.49132159618928</c:v>
                </c:pt>
                <c:pt idx="6576">
                  <c:v>-55.47691455746483</c:v>
                </c:pt>
                <c:pt idx="6577">
                  <c:v>-55.46249779815531</c:v>
                </c:pt>
                <c:pt idx="6578">
                  <c:v>-55.4480713406741</c:v>
                </c:pt>
                <c:pt idx="6579">
                  <c:v>-55.43363520744609</c:v>
                </c:pt>
                <c:pt idx="6580">
                  <c:v>-55.41918942090777</c:v>
                </c:pt>
                <c:pt idx="6581">
                  <c:v>-55.40473400350703</c:v>
                </c:pt>
                <c:pt idx="6582">
                  <c:v>-55.39026897770328</c:v>
                </c:pt>
                <c:pt idx="6583">
                  <c:v>-55.37579436596733</c:v>
                </c:pt>
                <c:pt idx="6584">
                  <c:v>-55.36131019078141</c:v>
                </c:pt>
                <c:pt idx="6585">
                  <c:v>-55.3468164746391</c:v>
                </c:pt>
                <c:pt idx="6586">
                  <c:v>-55.33231324004541</c:v>
                </c:pt>
                <c:pt idx="6587">
                  <c:v>-55.31780050951656</c:v>
                </c:pt>
                <c:pt idx="6588">
                  <c:v>-55.30327830558021</c:v>
                </c:pt>
                <c:pt idx="6589">
                  <c:v>-55.28874665077515</c:v>
                </c:pt>
                <c:pt idx="6590">
                  <c:v>-55.27420556765151</c:v>
                </c:pt>
                <c:pt idx="6591">
                  <c:v>-55.25965507877061</c:v>
                </c:pt>
                <c:pt idx="6592">
                  <c:v>-55.24509520670496</c:v>
                </c:pt>
                <c:pt idx="6593">
                  <c:v>-55.23052597403824</c:v>
                </c:pt>
                <c:pt idx="6594">
                  <c:v>-55.21594740336525</c:v>
                </c:pt>
                <c:pt idx="6595">
                  <c:v>-55.20135951729196</c:v>
                </c:pt>
                <c:pt idx="6596">
                  <c:v>-55.18676233843534</c:v>
                </c:pt>
                <c:pt idx="6597">
                  <c:v>-55.17215588942347</c:v>
                </c:pt>
                <c:pt idx="6598">
                  <c:v>-55.15754019289545</c:v>
                </c:pt>
                <c:pt idx="6599">
                  <c:v>-55.14291527150142</c:v>
                </c:pt>
                <c:pt idx="6600">
                  <c:v>-55.12828114790241</c:v>
                </c:pt>
                <c:pt idx="6601">
                  <c:v>-55.11363784477047</c:v>
                </c:pt>
                <c:pt idx="6602">
                  <c:v>-55.09898538478856</c:v>
                </c:pt>
                <c:pt idx="6603">
                  <c:v>-55.08432379065052</c:v>
                </c:pt>
                <c:pt idx="6604">
                  <c:v>-55.0696530850611</c:v>
                </c:pt>
                <c:pt idx="6605">
                  <c:v>-55.0549732907358</c:v>
                </c:pt>
                <c:pt idx="6606">
                  <c:v>-55.04028443040104</c:v>
                </c:pt>
                <c:pt idx="6607">
                  <c:v>-55.02558652679398</c:v>
                </c:pt>
                <c:pt idx="6608">
                  <c:v>-55.01087960266251</c:v>
                </c:pt>
                <c:pt idx="6609">
                  <c:v>-54.99616368076535</c:v>
                </c:pt>
                <c:pt idx="6610">
                  <c:v>-54.9814387838718</c:v>
                </c:pt>
                <c:pt idx="6611">
                  <c:v>-54.96670493476194</c:v>
                </c:pt>
                <c:pt idx="6612">
                  <c:v>-54.95196215622643</c:v>
                </c:pt>
                <c:pt idx="6613">
                  <c:v>-54.93721047106663</c:v>
                </c:pt>
                <c:pt idx="6614">
                  <c:v>-54.92244990209447</c:v>
                </c:pt>
                <c:pt idx="6615">
                  <c:v>-54.90768047213238</c:v>
                </c:pt>
                <c:pt idx="6616">
                  <c:v>-54.89290220401345</c:v>
                </c:pt>
                <c:pt idx="6617">
                  <c:v>-54.8781151205812</c:v>
                </c:pt>
                <c:pt idx="6618">
                  <c:v>-54.86331924468967</c:v>
                </c:pt>
                <c:pt idx="6619">
                  <c:v>-54.84851459920336</c:v>
                </c:pt>
                <c:pt idx="6620">
                  <c:v>-54.83370120699723</c:v>
                </c:pt>
                <c:pt idx="6621">
                  <c:v>-54.8188790909566</c:v>
                </c:pt>
                <c:pt idx="6622">
                  <c:v>-54.80404827397721</c:v>
                </c:pt>
                <c:pt idx="6623">
                  <c:v>-54.78920877896514</c:v>
                </c:pt>
                <c:pt idx="6624">
                  <c:v>-54.77436062883678</c:v>
                </c:pt>
                <c:pt idx="6625">
                  <c:v>-54.75950384651886</c:v>
                </c:pt>
                <c:pt idx="6626">
                  <c:v>-54.7446384549483</c:v>
                </c:pt>
                <c:pt idx="6627">
                  <c:v>-54.72976447707238</c:v>
                </c:pt>
                <c:pt idx="6628">
                  <c:v>-54.7148819358485</c:v>
                </c:pt>
                <c:pt idx="6629">
                  <c:v>-54.69999085424433</c:v>
                </c:pt>
                <c:pt idx="6630">
                  <c:v>-54.68509125523759</c:v>
                </c:pt>
                <c:pt idx="6631">
                  <c:v>-54.67018316181625</c:v>
                </c:pt>
                <c:pt idx="6632">
                  <c:v>-54.65526659697836</c:v>
                </c:pt>
                <c:pt idx="6633">
                  <c:v>-54.64034158373197</c:v>
                </c:pt>
                <c:pt idx="6634">
                  <c:v>-54.6254081450953</c:v>
                </c:pt>
                <c:pt idx="6635">
                  <c:v>-54.61046630409648</c:v>
                </c:pt>
                <c:pt idx="6636">
                  <c:v>-54.59551608377375</c:v>
                </c:pt>
                <c:pt idx="6637">
                  <c:v>-54.58055750717526</c:v>
                </c:pt>
                <c:pt idx="6638">
                  <c:v>-54.5655905973591</c:v>
                </c:pt>
                <c:pt idx="6639">
                  <c:v>-54.55061537739326</c:v>
                </c:pt>
                <c:pt idx="6640">
                  <c:v>-54.53563187035571</c:v>
                </c:pt>
                <c:pt idx="6641">
                  <c:v>-54.52064009933416</c:v>
                </c:pt>
                <c:pt idx="6642">
                  <c:v>-54.50564008742624</c:v>
                </c:pt>
                <c:pt idx="6643">
                  <c:v>-54.49063185773934</c:v>
                </c:pt>
                <c:pt idx="6644">
                  <c:v>-54.47561543339065</c:v>
                </c:pt>
                <c:pt idx="6645">
                  <c:v>-54.46059083750712</c:v>
                </c:pt>
                <c:pt idx="6646">
                  <c:v>-54.44555809322538</c:v>
                </c:pt>
                <c:pt idx="6647">
                  <c:v>-54.4305172236918</c:v>
                </c:pt>
                <c:pt idx="6648">
                  <c:v>-54.4154682520624</c:v>
                </c:pt>
                <c:pt idx="6649">
                  <c:v>-54.40041120150285</c:v>
                </c:pt>
                <c:pt idx="6650">
                  <c:v>-54.3853460951884</c:v>
                </c:pt>
                <c:pt idx="6651">
                  <c:v>-54.37027295630396</c:v>
                </c:pt>
                <c:pt idx="6652">
                  <c:v>-54.35519180804391</c:v>
                </c:pt>
                <c:pt idx="6653">
                  <c:v>-54.34010267361219</c:v>
                </c:pt>
                <c:pt idx="6654">
                  <c:v>-54.32500557622231</c:v>
                </c:pt>
                <c:pt idx="6655">
                  <c:v>-54.30990053909716</c:v>
                </c:pt>
                <c:pt idx="6656">
                  <c:v>-54.29478758546912</c:v>
                </c:pt>
                <c:pt idx="6657">
                  <c:v>-54.27966673858</c:v>
                </c:pt>
                <c:pt idx="6658">
                  <c:v>-54.26453802168096</c:v>
                </c:pt>
                <c:pt idx="6659">
                  <c:v>-54.24940145803256</c:v>
                </c:pt>
                <c:pt idx="6660">
                  <c:v>-54.23425707090473</c:v>
                </c:pt>
                <c:pt idx="6661">
                  <c:v>-54.21910488357662</c:v>
                </c:pt>
                <c:pt idx="6662">
                  <c:v>-54.20394491933673</c:v>
                </c:pt>
                <c:pt idx="6663">
                  <c:v>-54.18877720148281</c:v>
                </c:pt>
                <c:pt idx="6664">
                  <c:v>-54.1736017533218</c:v>
                </c:pt>
                <c:pt idx="6665">
                  <c:v>-54.15841859816986</c:v>
                </c:pt>
                <c:pt idx="6666">
                  <c:v>-54.14322775935231</c:v>
                </c:pt>
                <c:pt idx="6667">
                  <c:v>-54.12802926020368</c:v>
                </c:pt>
                <c:pt idx="6668">
                  <c:v>-54.11282312406748</c:v>
                </c:pt>
                <c:pt idx="6669">
                  <c:v>-54.09760937429644</c:v>
                </c:pt>
                <c:pt idx="6670">
                  <c:v>-54.08238803425228</c:v>
                </c:pt>
                <c:pt idx="6671">
                  <c:v>-54.06715912730576</c:v>
                </c:pt>
                <c:pt idx="6672">
                  <c:v>-54.05192267683664</c:v>
                </c:pt>
                <c:pt idx="6673">
                  <c:v>-54.0366787062337</c:v>
                </c:pt>
                <c:pt idx="6674">
                  <c:v>-54.0214272388946</c:v>
                </c:pt>
                <c:pt idx="6675">
                  <c:v>-54.006168298226</c:v>
                </c:pt>
                <c:pt idx="6676">
                  <c:v>-53.99090190764333</c:v>
                </c:pt>
                <c:pt idx="6677">
                  <c:v>-53.97562809057105</c:v>
                </c:pt>
                <c:pt idx="6678">
                  <c:v>-53.96034687044232</c:v>
                </c:pt>
                <c:pt idx="6679">
                  <c:v>-53.94505827069917</c:v>
                </c:pt>
                <c:pt idx="6680">
                  <c:v>-53.9297623147924</c:v>
                </c:pt>
                <c:pt idx="6681">
                  <c:v>-53.91445902618155</c:v>
                </c:pt>
                <c:pt idx="6682">
                  <c:v>-53.89914842833493</c:v>
                </c:pt>
                <c:pt idx="6683">
                  <c:v>-53.8838305447295</c:v>
                </c:pt>
                <c:pt idx="6684">
                  <c:v>-53.8685053988509</c:v>
                </c:pt>
                <c:pt idx="6685">
                  <c:v>-53.85317301419337</c:v>
                </c:pt>
                <c:pt idx="6686">
                  <c:v>-53.8378334142599</c:v>
                </c:pt>
                <c:pt idx="6687">
                  <c:v>-53.82248662256193</c:v>
                </c:pt>
                <c:pt idx="6688">
                  <c:v>-53.80713266261949</c:v>
                </c:pt>
                <c:pt idx="6689">
                  <c:v>-53.79177155796118</c:v>
                </c:pt>
                <c:pt idx="6690">
                  <c:v>-53.77640333212406</c:v>
                </c:pt>
                <c:pt idx="6691">
                  <c:v>-53.76102800865367</c:v>
                </c:pt>
                <c:pt idx="6692">
                  <c:v>-53.74564561110403</c:v>
                </c:pt>
                <c:pt idx="6693">
                  <c:v>-53.73025616303752</c:v>
                </c:pt>
                <c:pt idx="6694">
                  <c:v>-53.71485968802497</c:v>
                </c:pt>
                <c:pt idx="6695">
                  <c:v>-53.6994562096455</c:v>
                </c:pt>
                <c:pt idx="6696">
                  <c:v>-53.68404575148664</c:v>
                </c:pt>
                <c:pt idx="6697">
                  <c:v>-53.66862833714421</c:v>
                </c:pt>
                <c:pt idx="6698">
                  <c:v>-53.65320399022222</c:v>
                </c:pt>
                <c:pt idx="6699">
                  <c:v>-53.63777273433306</c:v>
                </c:pt>
                <c:pt idx="6700">
                  <c:v>-53.62233459309725</c:v>
                </c:pt>
                <c:pt idx="6701">
                  <c:v>-53.60688959014352</c:v>
                </c:pt>
                <c:pt idx="6702">
                  <c:v>-53.59143774910881</c:v>
                </c:pt>
                <c:pt idx="6703">
                  <c:v>-53.57597909363813</c:v>
                </c:pt>
                <c:pt idx="6704">
                  <c:v>-53.56051364738466</c:v>
                </c:pt>
                <c:pt idx="6705">
                  <c:v>-53.5450414340096</c:v>
                </c:pt>
                <c:pt idx="6706">
                  <c:v>-53.52956247718225</c:v>
                </c:pt>
                <c:pt idx="6707">
                  <c:v>-53.51407680057992</c:v>
                </c:pt>
                <c:pt idx="6708">
                  <c:v>-53.49858442788791</c:v>
                </c:pt>
                <c:pt idx="6709">
                  <c:v>-53.48308538279949</c:v>
                </c:pt>
                <c:pt idx="6710">
                  <c:v>-53.46757968901588</c:v>
                </c:pt>
                <c:pt idx="6711">
                  <c:v>-53.45206737024616</c:v>
                </c:pt>
                <c:pt idx="6712">
                  <c:v>-53.43654845020742</c:v>
                </c:pt>
                <c:pt idx="6713">
                  <c:v>-53.42102295262445</c:v>
                </c:pt>
                <c:pt idx="6714">
                  <c:v>-53.40549090122996</c:v>
                </c:pt>
                <c:pt idx="6715">
                  <c:v>-53.38995231976443</c:v>
                </c:pt>
                <c:pt idx="6716">
                  <c:v>-53.37440723197612</c:v>
                </c:pt>
                <c:pt idx="6717">
                  <c:v>-53.35885566162104</c:v>
                </c:pt>
                <c:pt idx="6718">
                  <c:v>-53.34329763246288</c:v>
                </c:pt>
                <c:pt idx="6719">
                  <c:v>-53.32773316827305</c:v>
                </c:pt>
                <c:pt idx="6720">
                  <c:v>-53.3121622928306</c:v>
                </c:pt>
                <c:pt idx="6721">
                  <c:v>-53.2965850299222</c:v>
                </c:pt>
                <c:pt idx="6722">
                  <c:v>-53.28100140334213</c:v>
                </c:pt>
                <c:pt idx="6723">
                  <c:v>-53.26541143689231</c:v>
                </c:pt>
                <c:pt idx="6724">
                  <c:v>-53.24981515438206</c:v>
                </c:pt>
                <c:pt idx="6725">
                  <c:v>-53.23421257962833</c:v>
                </c:pt>
                <c:pt idx="6726">
                  <c:v>-53.21860373645553</c:v>
                </c:pt>
                <c:pt idx="6727">
                  <c:v>-53.2029886486955</c:v>
                </c:pt>
                <c:pt idx="6728">
                  <c:v>-53.18736734018755</c:v>
                </c:pt>
                <c:pt idx="6729">
                  <c:v>-53.17173983477836</c:v>
                </c:pt>
                <c:pt idx="6730">
                  <c:v>-53.156106156322</c:v>
                </c:pt>
                <c:pt idx="6731">
                  <c:v>-53.1404663286799</c:v>
                </c:pt>
                <c:pt idx="6732">
                  <c:v>-53.12482037572075</c:v>
                </c:pt>
                <c:pt idx="6733">
                  <c:v>-53.1091683213206</c:v>
                </c:pt>
                <c:pt idx="6734">
                  <c:v>-53.09351018936273</c:v>
                </c:pt>
                <c:pt idx="6735">
                  <c:v>-53.07784600373763</c:v>
                </c:pt>
                <c:pt idx="6736">
                  <c:v>-53.06217578834305</c:v>
                </c:pt>
                <c:pt idx="6737">
                  <c:v>-53.04649956708383</c:v>
                </c:pt>
                <c:pt idx="6738">
                  <c:v>-53.03081736387205</c:v>
                </c:pt>
                <c:pt idx="6739">
                  <c:v>-53.01512920262683</c:v>
                </c:pt>
                <c:pt idx="6740">
                  <c:v>-52.99943510727443</c:v>
                </c:pt>
                <c:pt idx="6741">
                  <c:v>-52.98373510174815</c:v>
                </c:pt>
                <c:pt idx="6742">
                  <c:v>-52.96802920998832</c:v>
                </c:pt>
                <c:pt idx="6743">
                  <c:v>-52.95231745594227</c:v>
                </c:pt>
                <c:pt idx="6744">
                  <c:v>-52.93659986356436</c:v>
                </c:pt>
                <c:pt idx="6745">
                  <c:v>-52.92087645681583</c:v>
                </c:pt>
                <c:pt idx="6746">
                  <c:v>-52.90514725966483</c:v>
                </c:pt>
                <c:pt idx="6747">
                  <c:v>-52.88941229608648</c:v>
                </c:pt>
                <c:pt idx="6748">
                  <c:v>-52.87367159006266</c:v>
                </c:pt>
                <c:pt idx="6749">
                  <c:v>-52.85792516558219</c:v>
                </c:pt>
                <c:pt idx="6750">
                  <c:v>-52.84217304664063</c:v>
                </c:pt>
                <c:pt idx="6751">
                  <c:v>-52.8264152572403</c:v>
                </c:pt>
                <c:pt idx="6752">
                  <c:v>-52.8106518213903</c:v>
                </c:pt>
                <c:pt idx="6753">
                  <c:v>-52.79488276310647</c:v>
                </c:pt>
                <c:pt idx="6754">
                  <c:v>-52.7791081064113</c:v>
                </c:pt>
                <c:pt idx="6755">
                  <c:v>-52.76332787533393</c:v>
                </c:pt>
                <c:pt idx="6756">
                  <c:v>-52.74754209391018</c:v>
                </c:pt>
                <c:pt idx="6757">
                  <c:v>-52.73175078618245</c:v>
                </c:pt>
                <c:pt idx="6758">
                  <c:v>-52.71595397619972</c:v>
                </c:pt>
                <c:pt idx="6759">
                  <c:v>-52.7001516880175</c:v>
                </c:pt>
                <c:pt idx="6760">
                  <c:v>-52.68434394569784</c:v>
                </c:pt>
                <c:pt idx="6761">
                  <c:v>-52.6685307733093</c:v>
                </c:pt>
                <c:pt idx="6762">
                  <c:v>-52.65271219492684</c:v>
                </c:pt>
                <c:pt idx="6763">
                  <c:v>-52.6368882346319</c:v>
                </c:pt>
                <c:pt idx="6764">
                  <c:v>-52.62105891651231</c:v>
                </c:pt>
                <c:pt idx="6765">
                  <c:v>-52.60522426466227</c:v>
                </c:pt>
                <c:pt idx="6766">
                  <c:v>-52.58938430318235</c:v>
                </c:pt>
                <c:pt idx="6767">
                  <c:v>-52.57353905617942</c:v>
                </c:pt>
                <c:pt idx="6768">
                  <c:v>-52.55768854776661</c:v>
                </c:pt>
                <c:pt idx="6769">
                  <c:v>-52.5418328020634</c:v>
                </c:pt>
                <c:pt idx="6770">
                  <c:v>-52.52597184319541</c:v>
                </c:pt>
                <c:pt idx="6771">
                  <c:v>-52.51010569529447</c:v>
                </c:pt>
                <c:pt idx="6772">
                  <c:v>-52.49423438249865</c:v>
                </c:pt>
                <c:pt idx="6773">
                  <c:v>-52.47835792895212</c:v>
                </c:pt>
                <c:pt idx="6774">
                  <c:v>-52.46247635880515</c:v>
                </c:pt>
                <c:pt idx="6775">
                  <c:v>-52.44658969621414</c:v>
                </c:pt>
                <c:pt idx="6776">
                  <c:v>-52.43069796534154</c:v>
                </c:pt>
                <c:pt idx="6777">
                  <c:v>-52.4148011903558</c:v>
                </c:pt>
                <c:pt idx="6778">
                  <c:v>-52.39889939543143</c:v>
                </c:pt>
                <c:pt idx="6779">
                  <c:v>-52.38299260474884</c:v>
                </c:pt>
                <c:pt idx="6780">
                  <c:v>-52.36708084249445</c:v>
                </c:pt>
                <c:pt idx="6781">
                  <c:v>-52.35116413286053</c:v>
                </c:pt>
                <c:pt idx="6782">
                  <c:v>-52.33524250004533</c:v>
                </c:pt>
                <c:pt idx="6783">
                  <c:v>-52.31931596825285</c:v>
                </c:pt>
                <c:pt idx="6784">
                  <c:v>-52.30338456169299</c:v>
                </c:pt>
                <c:pt idx="6785">
                  <c:v>-52.28744830458148</c:v>
                </c:pt>
                <c:pt idx="6786">
                  <c:v>-52.2715072211397</c:v>
                </c:pt>
                <c:pt idx="6787">
                  <c:v>-52.2555613355949</c:v>
                </c:pt>
                <c:pt idx="6788">
                  <c:v>-52.23961067217997</c:v>
                </c:pt>
                <c:pt idx="6789">
                  <c:v>-52.2236552551335</c:v>
                </c:pt>
                <c:pt idx="6790">
                  <c:v>-52.20769510869975</c:v>
                </c:pt>
                <c:pt idx="6791">
                  <c:v>-52.19173025712861</c:v>
                </c:pt>
                <c:pt idx="6792">
                  <c:v>-52.17576072467556</c:v>
                </c:pt>
                <c:pt idx="6793">
                  <c:v>-52.15978653560162</c:v>
                </c:pt>
                <c:pt idx="6794">
                  <c:v>-52.14380771417343</c:v>
                </c:pt>
                <c:pt idx="6795">
                  <c:v>-52.12782428466305</c:v>
                </c:pt>
                <c:pt idx="6796">
                  <c:v>-52.11183627134809</c:v>
                </c:pt>
                <c:pt idx="6797">
                  <c:v>-52.0958436985116</c:v>
                </c:pt>
                <c:pt idx="6798">
                  <c:v>-52.079846590442</c:v>
                </c:pt>
                <c:pt idx="6799">
                  <c:v>-52.0638449714332</c:v>
                </c:pt>
                <c:pt idx="6800">
                  <c:v>-52.04783886578441</c:v>
                </c:pt>
                <c:pt idx="6801">
                  <c:v>-52.0318282978002</c:v>
                </c:pt>
                <c:pt idx="6802">
                  <c:v>-52.01581329179042</c:v>
                </c:pt>
                <c:pt idx="6803">
                  <c:v>-51.9997938720703</c:v>
                </c:pt>
                <c:pt idx="6804">
                  <c:v>-51.98377006296015</c:v>
                </c:pt>
                <c:pt idx="6805">
                  <c:v>-51.9677418887857</c:v>
                </c:pt>
                <c:pt idx="6806">
                  <c:v>-51.95170937387771</c:v>
                </c:pt>
                <c:pt idx="6807">
                  <c:v>-51.93567254257223</c:v>
                </c:pt>
                <c:pt idx="6808">
                  <c:v>-51.91963141921033</c:v>
                </c:pt>
                <c:pt idx="6809">
                  <c:v>-51.9035860281383</c:v>
                </c:pt>
                <c:pt idx="6810">
                  <c:v>-51.88753639370741</c:v>
                </c:pt>
                <c:pt idx="6811">
                  <c:v>-51.87148254027406</c:v>
                </c:pt>
                <c:pt idx="6812">
                  <c:v>-51.85542449219962</c:v>
                </c:pt>
                <c:pt idx="6813">
                  <c:v>-51.83936227385045</c:v>
                </c:pt>
                <c:pt idx="6814">
                  <c:v>-51.82329590959793</c:v>
                </c:pt>
                <c:pt idx="6815">
                  <c:v>-51.80722542381827</c:v>
                </c:pt>
                <c:pt idx="6816">
                  <c:v>-51.7911508408927</c:v>
                </c:pt>
                <c:pt idx="6817">
                  <c:v>-51.77507218520723</c:v>
                </c:pt>
                <c:pt idx="6818">
                  <c:v>-51.75898948115277</c:v>
                </c:pt>
                <c:pt idx="6819">
                  <c:v>-51.74290275312506</c:v>
                </c:pt>
                <c:pt idx="6820">
                  <c:v>-51.72681202552457</c:v>
                </c:pt>
                <c:pt idx="6821">
                  <c:v>-51.71071732275657</c:v>
                </c:pt>
                <c:pt idx="6822">
                  <c:v>-51.69461866923104</c:v>
                </c:pt>
                <c:pt idx="6823">
                  <c:v>-51.6785160893627</c:v>
                </c:pt>
                <c:pt idx="6824">
                  <c:v>-51.6624096075709</c:v>
                </c:pt>
                <c:pt idx="6825">
                  <c:v>-51.64629924827962</c:v>
                </c:pt>
                <c:pt idx="6826">
                  <c:v>-51.63018503591752</c:v>
                </c:pt>
                <c:pt idx="6827">
                  <c:v>-51.6140669949178</c:v>
                </c:pt>
                <c:pt idx="6828">
                  <c:v>-51.5979451497182</c:v>
                </c:pt>
                <c:pt idx="6829">
                  <c:v>-51.58181952476101</c:v>
                </c:pt>
                <c:pt idx="6830">
                  <c:v>-51.56569014449305</c:v>
                </c:pt>
                <c:pt idx="6831">
                  <c:v>-51.54955703336553</c:v>
                </c:pt>
                <c:pt idx="6832">
                  <c:v>-51.53342021583418</c:v>
                </c:pt>
                <c:pt idx="6833">
                  <c:v>-51.5172797163591</c:v>
                </c:pt>
                <c:pt idx="6834">
                  <c:v>-51.50113555940474</c:v>
                </c:pt>
                <c:pt idx="6835">
                  <c:v>-51.48498776943995</c:v>
                </c:pt>
                <c:pt idx="6836">
                  <c:v>-51.46883637093794</c:v>
                </c:pt>
                <c:pt idx="6837">
                  <c:v>-51.45268138837609</c:v>
                </c:pt>
                <c:pt idx="6838">
                  <c:v>-51.43652284623618</c:v>
                </c:pt>
                <c:pt idx="6839">
                  <c:v>-51.42036076900413</c:v>
                </c:pt>
                <c:pt idx="6840">
                  <c:v>-51.4041951811701</c:v>
                </c:pt>
                <c:pt idx="6841">
                  <c:v>-51.38802610722844</c:v>
                </c:pt>
                <c:pt idx="6842">
                  <c:v>-51.37185357167763</c:v>
                </c:pt>
                <c:pt idx="6843">
                  <c:v>-51.3556775990203</c:v>
                </c:pt>
                <c:pt idx="6844">
                  <c:v>-51.3394982137631</c:v>
                </c:pt>
                <c:pt idx="6845">
                  <c:v>-51.32331544041682</c:v>
                </c:pt>
                <c:pt idx="6846">
                  <c:v>-51.30712930349622</c:v>
                </c:pt>
                <c:pt idx="6847">
                  <c:v>-51.29093982752014</c:v>
                </c:pt>
                <c:pt idx="6848">
                  <c:v>-51.27474703701127</c:v>
                </c:pt>
                <c:pt idx="6849">
                  <c:v>-51.25855095649639</c:v>
                </c:pt>
                <c:pt idx="6850">
                  <c:v>-51.24235161050606</c:v>
                </c:pt>
                <c:pt idx="6851">
                  <c:v>-51.22614902357484</c:v>
                </c:pt>
                <c:pt idx="6852">
                  <c:v>-51.20994322024104</c:v>
                </c:pt>
                <c:pt idx="6853">
                  <c:v>-51.19373422504689</c:v>
                </c:pt>
                <c:pt idx="6854">
                  <c:v>-51.17752206253837</c:v>
                </c:pt>
                <c:pt idx="6855">
                  <c:v>-51.16130675726523</c:v>
                </c:pt>
                <c:pt idx="6856">
                  <c:v>-51.145088333781</c:v>
                </c:pt>
                <c:pt idx="6857">
                  <c:v>-51.12886681664283</c:v>
                </c:pt>
                <c:pt idx="6858">
                  <c:v>-51.11264223041166</c:v>
                </c:pt>
                <c:pt idx="6859">
                  <c:v>-51.096414599652</c:v>
                </c:pt>
                <c:pt idx="6860">
                  <c:v>-51.08018394893203</c:v>
                </c:pt>
                <c:pt idx="6861">
                  <c:v>-51.0639503028235</c:v>
                </c:pt>
                <c:pt idx="6862">
                  <c:v>-51.04771368590173</c:v>
                </c:pt>
                <c:pt idx="6863">
                  <c:v>-51.03147412274557</c:v>
                </c:pt>
                <c:pt idx="6864">
                  <c:v>-51.0152316379374</c:v>
                </c:pt>
                <c:pt idx="6865">
                  <c:v>-50.99898625606306</c:v>
                </c:pt>
                <c:pt idx="6866">
                  <c:v>-50.98273800171182</c:v>
                </c:pt>
                <c:pt idx="6867">
                  <c:v>-50.96648689947639</c:v>
                </c:pt>
                <c:pt idx="6868">
                  <c:v>-50.95023297395286</c:v>
                </c:pt>
                <c:pt idx="6869">
                  <c:v>-50.9339762497407</c:v>
                </c:pt>
                <c:pt idx="6870">
                  <c:v>-50.91771675144264</c:v>
                </c:pt>
                <c:pt idx="6871">
                  <c:v>-50.90145450366484</c:v>
                </c:pt>
                <c:pt idx="6872">
                  <c:v>-50.8851895310166</c:v>
                </c:pt>
                <c:pt idx="6873">
                  <c:v>-50.86892185811055</c:v>
                </c:pt>
                <c:pt idx="6874">
                  <c:v>-50.85265150956244</c:v>
                </c:pt>
                <c:pt idx="6875">
                  <c:v>-50.83637850999136</c:v>
                </c:pt>
                <c:pt idx="6876">
                  <c:v>-50.82010288401938</c:v>
                </c:pt>
                <c:pt idx="6877">
                  <c:v>-50.80382465627179</c:v>
                </c:pt>
                <c:pt idx="6878">
                  <c:v>-50.78754385137697</c:v>
                </c:pt>
                <c:pt idx="6879">
                  <c:v>-50.77126049396636</c:v>
                </c:pt>
                <c:pt idx="6880">
                  <c:v>-50.75497460867444</c:v>
                </c:pt>
                <c:pt idx="6881">
                  <c:v>-50.73868622013868</c:v>
                </c:pt>
                <c:pt idx="6882">
                  <c:v>-50.72239535299954</c:v>
                </c:pt>
                <c:pt idx="6883">
                  <c:v>-50.70610203190041</c:v>
                </c:pt>
                <c:pt idx="6884">
                  <c:v>-50.68980628148764</c:v>
                </c:pt>
                <c:pt idx="6885">
                  <c:v>-50.67350812641047</c:v>
                </c:pt>
                <c:pt idx="6886">
                  <c:v>-50.65720759132094</c:v>
                </c:pt>
                <c:pt idx="6887">
                  <c:v>-50.640904700874</c:v>
                </c:pt>
                <c:pt idx="6888">
                  <c:v>-50.62459947972733</c:v>
                </c:pt>
                <c:pt idx="6889">
                  <c:v>-50.60829195254146</c:v>
                </c:pt>
                <c:pt idx="6890">
                  <c:v>-50.5919821439796</c:v>
                </c:pt>
                <c:pt idx="6891">
                  <c:v>-50.57567007870767</c:v>
                </c:pt>
                <c:pt idx="6892">
                  <c:v>-50.55935578139435</c:v>
                </c:pt>
                <c:pt idx="6893">
                  <c:v>-50.54303927671092</c:v>
                </c:pt>
                <c:pt idx="6894">
                  <c:v>-50.52672058933128</c:v>
                </c:pt>
                <c:pt idx="6895">
                  <c:v>-50.51039974393196</c:v>
                </c:pt>
                <c:pt idx="6896">
                  <c:v>-50.49407676519201</c:v>
                </c:pt>
                <c:pt idx="6897">
                  <c:v>-50.47775167779309</c:v>
                </c:pt>
                <c:pt idx="6898">
                  <c:v>-50.4614245064193</c:v>
                </c:pt>
                <c:pt idx="6899">
                  <c:v>-50.44509527575728</c:v>
                </c:pt>
                <c:pt idx="6900">
                  <c:v>-50.42876401049605</c:v>
                </c:pt>
                <c:pt idx="6901">
                  <c:v>-50.41243073532711</c:v>
                </c:pt>
                <c:pt idx="6902">
                  <c:v>-50.39609547494432</c:v>
                </c:pt>
                <c:pt idx="6903">
                  <c:v>-50.37975825404393</c:v>
                </c:pt>
                <c:pt idx="6904">
                  <c:v>-50.36341909732448</c:v>
                </c:pt>
                <c:pt idx="6905">
                  <c:v>-50.34707802948687</c:v>
                </c:pt>
                <c:pt idx="6906">
                  <c:v>-50.33073507523423</c:v>
                </c:pt>
                <c:pt idx="6907">
                  <c:v>-50.31439025927195</c:v>
                </c:pt>
                <c:pt idx="6908">
                  <c:v>-50.29804360630764</c:v>
                </c:pt>
                <c:pt idx="6909">
                  <c:v>-50.28169514105107</c:v>
                </c:pt>
                <c:pt idx="6910">
                  <c:v>-50.2653448882142</c:v>
                </c:pt>
                <c:pt idx="6911">
                  <c:v>-50.2489928725111</c:v>
                </c:pt>
                <c:pt idx="6912">
                  <c:v>-50.23263911865794</c:v>
                </c:pt>
                <c:pt idx="6913">
                  <c:v>-50.21628365137295</c:v>
                </c:pt>
                <c:pt idx="6914">
                  <c:v>-50.19992649537645</c:v>
                </c:pt>
                <c:pt idx="6915">
                  <c:v>-50.18356767539066</c:v>
                </c:pt>
                <c:pt idx="6916">
                  <c:v>-50.16720721613992</c:v>
                </c:pt>
                <c:pt idx="6917">
                  <c:v>-50.1508451423504</c:v>
                </c:pt>
                <c:pt idx="6918">
                  <c:v>-50.13448147875022</c:v>
                </c:pt>
                <c:pt idx="6919">
                  <c:v>-50.11811625006948</c:v>
                </c:pt>
                <c:pt idx="6920">
                  <c:v>-50.10174948104</c:v>
                </c:pt>
                <c:pt idx="6921">
                  <c:v>-50.08538119639557</c:v>
                </c:pt>
                <c:pt idx="6922">
                  <c:v>-50.06901142087168</c:v>
                </c:pt>
                <c:pt idx="6923">
                  <c:v>-50.05264017920562</c:v>
                </c:pt>
                <c:pt idx="6924">
                  <c:v>-50.03626749613649</c:v>
                </c:pt>
                <c:pt idx="6925">
                  <c:v>-50.01989339640502</c:v>
                </c:pt>
                <c:pt idx="6926">
                  <c:v>-50.00351790475365</c:v>
                </c:pt>
                <c:pt idx="6927">
                  <c:v>-49.98714104592649</c:v>
                </c:pt>
                <c:pt idx="6928">
                  <c:v>-49.9707628446693</c:v>
                </c:pt>
                <c:pt idx="6929">
                  <c:v>-49.95438332572937</c:v>
                </c:pt>
                <c:pt idx="6930">
                  <c:v>-49.93800251385564</c:v>
                </c:pt>
                <c:pt idx="6931">
                  <c:v>-49.92162043379849</c:v>
                </c:pt>
                <c:pt idx="6932">
                  <c:v>-49.90523711030992</c:v>
                </c:pt>
                <c:pt idx="6933">
                  <c:v>-49.88885256814331</c:v>
                </c:pt>
                <c:pt idx="6934">
                  <c:v>-49.87246683205358</c:v>
                </c:pt>
                <c:pt idx="6935">
                  <c:v>-49.85607992679697</c:v>
                </c:pt>
                <c:pt idx="6936">
                  <c:v>-49.83969187713122</c:v>
                </c:pt>
                <c:pt idx="6937">
                  <c:v>-49.82330270781535</c:v>
                </c:pt>
                <c:pt idx="6938">
                  <c:v>-49.80691244360973</c:v>
                </c:pt>
                <c:pt idx="6939">
                  <c:v>-49.79052110927606</c:v>
                </c:pt>
                <c:pt idx="6940">
                  <c:v>-49.7741287295773</c:v>
                </c:pt>
                <c:pt idx="6941">
                  <c:v>-49.75773532927765</c:v>
                </c:pt>
                <c:pt idx="6942">
                  <c:v>-49.7413409331425</c:v>
                </c:pt>
                <c:pt idx="6943">
                  <c:v>-49.72494556593848</c:v>
                </c:pt>
                <c:pt idx="6944">
                  <c:v>-49.70854925243334</c:v>
                </c:pt>
                <c:pt idx="6945">
                  <c:v>-49.69215201739595</c:v>
                </c:pt>
                <c:pt idx="6946">
                  <c:v>-49.67575388559628</c:v>
                </c:pt>
                <c:pt idx="6947">
                  <c:v>-49.6593548818054</c:v>
                </c:pt>
                <c:pt idx="6948">
                  <c:v>-49.64295503079537</c:v>
                </c:pt>
                <c:pt idx="6949">
                  <c:v>-49.6265543573393</c:v>
                </c:pt>
                <c:pt idx="6950">
                  <c:v>-49.61015288621124</c:v>
                </c:pt>
                <c:pt idx="6951">
                  <c:v>-49.59375064218622</c:v>
                </c:pt>
                <c:pt idx="6952">
                  <c:v>-49.57734765004017</c:v>
                </c:pt>
                <c:pt idx="6953">
                  <c:v>-49.56094393454996</c:v>
                </c:pt>
                <c:pt idx="6954">
                  <c:v>-49.5445395204932</c:v>
                </c:pt>
                <c:pt idx="6955">
                  <c:v>-49.52813443264847</c:v>
                </c:pt>
                <c:pt idx="6956">
                  <c:v>-49.51172869579506</c:v>
                </c:pt>
                <c:pt idx="6957">
                  <c:v>-49.4953223347131</c:v>
                </c:pt>
                <c:pt idx="6958">
                  <c:v>-49.4789153741834</c:v>
                </c:pt>
                <c:pt idx="6959">
                  <c:v>-49.46250783898751</c:v>
                </c:pt>
                <c:pt idx="6960">
                  <c:v>-49.44609975390767</c:v>
                </c:pt>
                <c:pt idx="6961">
                  <c:v>-49.42969114372678</c:v>
                </c:pt>
                <c:pt idx="6962">
                  <c:v>-49.41328203322833</c:v>
                </c:pt>
                <c:pt idx="6963">
                  <c:v>-49.39687244719644</c:v>
                </c:pt>
                <c:pt idx="6964">
                  <c:v>-49.3804624104158</c:v>
                </c:pt>
                <c:pt idx="6965">
                  <c:v>-49.3640519476716</c:v>
                </c:pt>
                <c:pt idx="6966">
                  <c:v>-49.34764108374954</c:v>
                </c:pt>
                <c:pt idx="6967">
                  <c:v>-49.33122984343588</c:v>
                </c:pt>
                <c:pt idx="6968">
                  <c:v>-49.31481825151719</c:v>
                </c:pt>
                <c:pt idx="6969">
                  <c:v>-49.29840633278057</c:v>
                </c:pt>
                <c:pt idx="6970">
                  <c:v>-49.28199411201346</c:v>
                </c:pt>
                <c:pt idx="6971">
                  <c:v>-49.26558161400368</c:v>
                </c:pt>
                <c:pt idx="6972">
                  <c:v>-49.24916886353935</c:v>
                </c:pt>
                <c:pt idx="6973">
                  <c:v>-49.23275588540894</c:v>
                </c:pt>
                <c:pt idx="6974">
                  <c:v>-49.21634270440112</c:v>
                </c:pt>
                <c:pt idx="6975">
                  <c:v>-49.19992934530486</c:v>
                </c:pt>
                <c:pt idx="6976">
                  <c:v>-49.18351583290935</c:v>
                </c:pt>
                <c:pt idx="6977">
                  <c:v>-49.1671021920039</c:v>
                </c:pt>
                <c:pt idx="6978">
                  <c:v>-49.150688447378</c:v>
                </c:pt>
                <c:pt idx="6979">
                  <c:v>-49.13427462382133</c:v>
                </c:pt>
                <c:pt idx="6980">
                  <c:v>-49.11786074612355</c:v>
                </c:pt>
                <c:pt idx="6981">
                  <c:v>-49.10144683907448</c:v>
                </c:pt>
                <c:pt idx="6982">
                  <c:v>-49.08503292746391</c:v>
                </c:pt>
                <c:pt idx="6983">
                  <c:v>-49.06861903608167</c:v>
                </c:pt>
                <c:pt idx="6984">
                  <c:v>-49.05220518971755</c:v>
                </c:pt>
                <c:pt idx="6985">
                  <c:v>-49.03579141316133</c:v>
                </c:pt>
                <c:pt idx="6986">
                  <c:v>-49.01937773120262</c:v>
                </c:pt>
                <c:pt idx="6987">
                  <c:v>-49.002964168631</c:v>
                </c:pt>
                <c:pt idx="6988">
                  <c:v>-48.98655075023586</c:v>
                </c:pt>
                <c:pt idx="6989">
                  <c:v>-48.97013750080644</c:v>
                </c:pt>
                <c:pt idx="6990">
                  <c:v>-48.95372444513178</c:v>
                </c:pt>
                <c:pt idx="6991">
                  <c:v>-48.93731160800068</c:v>
                </c:pt>
                <c:pt idx="6992">
                  <c:v>-48.92089901420167</c:v>
                </c:pt>
                <c:pt idx="6993">
                  <c:v>-48.90448668852301</c:v>
                </c:pt>
                <c:pt idx="6994">
                  <c:v>-48.88807465575264</c:v>
                </c:pt>
                <c:pt idx="6995">
                  <c:v>-48.87166294067817</c:v>
                </c:pt>
                <c:pt idx="6996">
                  <c:v>-48.85525156808676</c:v>
                </c:pt>
                <c:pt idx="6997">
                  <c:v>-48.83884056276523</c:v>
                </c:pt>
                <c:pt idx="6998">
                  <c:v>-48.82242994949996</c:v>
                </c:pt>
                <c:pt idx="6999">
                  <c:v>-48.80601975307682</c:v>
                </c:pt>
                <c:pt idx="7000">
                  <c:v>-48.78960999828123</c:v>
                </c:pt>
                <c:pt idx="7001">
                  <c:v>-48.77320070989805</c:v>
                </c:pt>
                <c:pt idx="7002">
                  <c:v>-48.75679191271161</c:v>
                </c:pt>
                <c:pt idx="7003">
                  <c:v>-48.74038363150564</c:v>
                </c:pt>
                <c:pt idx="7004">
                  <c:v>-48.72397589106326</c:v>
                </c:pt>
                <c:pt idx="7005">
                  <c:v>-48.70756871616696</c:v>
                </c:pt>
                <c:pt idx="7006">
                  <c:v>-48.69116213159854</c:v>
                </c:pt>
                <c:pt idx="7007">
                  <c:v>-48.6747561621391</c:v>
                </c:pt>
                <c:pt idx="7008">
                  <c:v>-48.65835083256902</c:v>
                </c:pt>
                <c:pt idx="7009">
                  <c:v>-48.64194616766787</c:v>
                </c:pt>
                <c:pt idx="7010">
                  <c:v>-48.62554219221455</c:v>
                </c:pt>
                <c:pt idx="7011">
                  <c:v>-48.609138930987</c:v>
                </c:pt>
                <c:pt idx="7012">
                  <c:v>-48.59273640876234</c:v>
                </c:pt>
                <c:pt idx="7013">
                  <c:v>-48.57633465031689</c:v>
                </c:pt>
                <c:pt idx="7014">
                  <c:v>-48.55993368042602</c:v>
                </c:pt>
                <c:pt idx="7015">
                  <c:v>-48.54353352386411</c:v>
                </c:pt>
                <c:pt idx="7016">
                  <c:v>-48.52713420540464</c:v>
                </c:pt>
                <c:pt idx="7017">
                  <c:v>-48.51073574982006</c:v>
                </c:pt>
                <c:pt idx="7018">
                  <c:v>-48.4943381818818</c:v>
                </c:pt>
                <c:pt idx="7019">
                  <c:v>-48.47794152636022</c:v>
                </c:pt>
                <c:pt idx="7020">
                  <c:v>-48.46154580802464</c:v>
                </c:pt>
                <c:pt idx="7021">
                  <c:v>-48.44515105164319</c:v>
                </c:pt>
                <c:pt idx="7022">
                  <c:v>-48.42875728198295</c:v>
                </c:pt>
                <c:pt idx="7023">
                  <c:v>-48.41236452380974</c:v>
                </c:pt>
                <c:pt idx="7024">
                  <c:v>-48.39597280188821</c:v>
                </c:pt>
                <c:pt idx="7025">
                  <c:v>-48.37958214098178</c:v>
                </c:pt>
                <c:pt idx="7026">
                  <c:v>-48.36319256585261</c:v>
                </c:pt>
                <c:pt idx="7027">
                  <c:v>-48.34680410126156</c:v>
                </c:pt>
                <c:pt idx="7028">
                  <c:v>-48.3304167719682</c:v>
                </c:pt>
                <c:pt idx="7029">
                  <c:v>-48.31403060273069</c:v>
                </c:pt>
                <c:pt idx="7030">
                  <c:v>-48.29764561830585</c:v>
                </c:pt>
                <c:pt idx="7031">
                  <c:v>-48.28126184344907</c:v>
                </c:pt>
                <c:pt idx="7032">
                  <c:v>-48.26487930291432</c:v>
                </c:pt>
                <c:pt idx="7033">
                  <c:v>-48.2484980214541</c:v>
                </c:pt>
                <c:pt idx="7034">
                  <c:v>-48.23211802381938</c:v>
                </c:pt>
                <c:pt idx="7035">
                  <c:v>-48.21573933475966</c:v>
                </c:pt>
                <c:pt idx="7036">
                  <c:v>-48.19936197902282</c:v>
                </c:pt>
                <c:pt idx="7037">
                  <c:v>-48.1829859813552</c:v>
                </c:pt>
                <c:pt idx="7038">
                  <c:v>-48.1666113665015</c:v>
                </c:pt>
                <c:pt idx="7039">
                  <c:v>-48.15023815920478</c:v>
                </c:pt>
                <c:pt idx="7040">
                  <c:v>-48.13386638420642</c:v>
                </c:pt>
                <c:pt idx="7041">
                  <c:v>-48.11749606624611</c:v>
                </c:pt>
                <c:pt idx="7042">
                  <c:v>-48.10112723006184</c:v>
                </c:pt>
                <c:pt idx="7043">
                  <c:v>-48.08475990038974</c:v>
                </c:pt>
                <c:pt idx="7044">
                  <c:v>-48.06839410196422</c:v>
                </c:pt>
                <c:pt idx="7045">
                  <c:v>-48.05202985951785</c:v>
                </c:pt>
                <c:pt idx="7046">
                  <c:v>-48.03566719778136</c:v>
                </c:pt>
                <c:pt idx="7047">
                  <c:v>-48.01930614148358</c:v>
                </c:pt>
                <c:pt idx="7048">
                  <c:v>-48.00294671535143</c:v>
                </c:pt>
                <c:pt idx="7049">
                  <c:v>-47.98658894410991</c:v>
                </c:pt>
                <c:pt idx="7050">
                  <c:v>-47.97023285248203</c:v>
                </c:pt>
                <c:pt idx="7051">
                  <c:v>-47.95387846518881</c:v>
                </c:pt>
                <c:pt idx="7052">
                  <c:v>-47.93752580694928</c:v>
                </c:pt>
                <c:pt idx="7053">
                  <c:v>-47.92117490248033</c:v>
                </c:pt>
                <c:pt idx="7054">
                  <c:v>-47.90482577649681</c:v>
                </c:pt>
                <c:pt idx="7055">
                  <c:v>-47.88847845371146</c:v>
                </c:pt>
                <c:pt idx="7056">
                  <c:v>-47.87213295883491</c:v>
                </c:pt>
                <c:pt idx="7057">
                  <c:v>-47.85578931657552</c:v>
                </c:pt>
                <c:pt idx="7058">
                  <c:v>-47.83944755163948</c:v>
                </c:pt>
                <c:pt idx="7059">
                  <c:v>-47.82310768873084</c:v>
                </c:pt>
                <c:pt idx="7060">
                  <c:v>-47.80676975255125</c:v>
                </c:pt>
                <c:pt idx="7061">
                  <c:v>-47.79043376780013</c:v>
                </c:pt>
                <c:pt idx="7062">
                  <c:v>-47.77409975917459</c:v>
                </c:pt>
                <c:pt idx="7063">
                  <c:v>-47.75776775136936</c:v>
                </c:pt>
                <c:pt idx="7064">
                  <c:v>-47.74143776907683</c:v>
                </c:pt>
                <c:pt idx="7065">
                  <c:v>-47.72510983698696</c:v>
                </c:pt>
                <c:pt idx="7066">
                  <c:v>-47.7087839797872</c:v>
                </c:pt>
                <c:pt idx="7067">
                  <c:v>-47.69246022216265</c:v>
                </c:pt>
                <c:pt idx="7068">
                  <c:v>-47.67613858879584</c:v>
                </c:pt>
                <c:pt idx="7069">
                  <c:v>-47.65981910436678</c:v>
                </c:pt>
                <c:pt idx="7070">
                  <c:v>-47.64350179355295</c:v>
                </c:pt>
                <c:pt idx="7071">
                  <c:v>-47.62718668102922</c:v>
                </c:pt>
                <c:pt idx="7072">
                  <c:v>-47.61087379146783</c:v>
                </c:pt>
                <c:pt idx="7073">
                  <c:v>-47.59456314953843</c:v>
                </c:pt>
                <c:pt idx="7074">
                  <c:v>-47.57825477990793</c:v>
                </c:pt>
                <c:pt idx="7075">
                  <c:v>-47.56194870724057</c:v>
                </c:pt>
                <c:pt idx="7076">
                  <c:v>-47.54564495619785</c:v>
                </c:pt>
                <c:pt idx="7077">
                  <c:v>-47.52934355143853</c:v>
                </c:pt>
                <c:pt idx="7078">
                  <c:v>-47.51304451761853</c:v>
                </c:pt>
                <c:pt idx="7079">
                  <c:v>-47.49674787939102</c:v>
                </c:pt>
                <c:pt idx="7080">
                  <c:v>-47.48045366140622</c:v>
                </c:pt>
                <c:pt idx="7081">
                  <c:v>-47.46416188831158</c:v>
                </c:pt>
                <c:pt idx="7082">
                  <c:v>-47.44787258475155</c:v>
                </c:pt>
                <c:pt idx="7083">
                  <c:v>-47.43158577536769</c:v>
                </c:pt>
                <c:pt idx="7084">
                  <c:v>-47.41530148479859</c:v>
                </c:pt>
                <c:pt idx="7085">
                  <c:v>-47.39901973767983</c:v>
                </c:pt>
                <c:pt idx="7086">
                  <c:v>-47.38274055864394</c:v>
                </c:pt>
                <c:pt idx="7087">
                  <c:v>-47.36646397232047</c:v>
                </c:pt>
                <c:pt idx="7088">
                  <c:v>-47.3501900033358</c:v>
                </c:pt>
                <c:pt idx="7089">
                  <c:v>-47.33391867631325</c:v>
                </c:pt>
                <c:pt idx="7090">
                  <c:v>-47.31765001587296</c:v>
                </c:pt>
                <c:pt idx="7091">
                  <c:v>-47.30138404663193</c:v>
                </c:pt>
                <c:pt idx="7092">
                  <c:v>-47.28512079320395</c:v>
                </c:pt>
                <c:pt idx="7093">
                  <c:v>-47.26886028019956</c:v>
                </c:pt>
                <c:pt idx="7094">
                  <c:v>-47.25260253222604</c:v>
                </c:pt>
                <c:pt idx="7095">
                  <c:v>-47.23634757388741</c:v>
                </c:pt>
                <c:pt idx="7096">
                  <c:v>-47.22009542978435</c:v>
                </c:pt>
                <c:pt idx="7097">
                  <c:v>-47.20384612451419</c:v>
                </c:pt>
                <c:pt idx="7098">
                  <c:v>-47.18759968267087</c:v>
                </c:pt>
                <c:pt idx="7099">
                  <c:v>-47.17135612884495</c:v>
                </c:pt>
                <c:pt idx="7100">
                  <c:v>-47.15511548762354</c:v>
                </c:pt>
                <c:pt idx="7101">
                  <c:v>-47.13887778359027</c:v>
                </c:pt>
                <c:pt idx="7102">
                  <c:v>-47.12264304132533</c:v>
                </c:pt>
                <c:pt idx="7103">
                  <c:v>-47.1064112854053</c:v>
                </c:pt>
                <c:pt idx="7104">
                  <c:v>-47.09018254040328</c:v>
                </c:pt>
                <c:pt idx="7105">
                  <c:v>-47.07395683088876</c:v>
                </c:pt>
                <c:pt idx="7106">
                  <c:v>-47.05773418142758</c:v>
                </c:pt>
                <c:pt idx="7107">
                  <c:v>-47.04151461658203</c:v>
                </c:pt>
                <c:pt idx="7108">
                  <c:v>-47.02529816091064</c:v>
                </c:pt>
                <c:pt idx="7109">
                  <c:v>-47.00908483896828</c:v>
                </c:pt>
                <c:pt idx="7110">
                  <c:v>-46.9928746753061</c:v>
                </c:pt>
                <c:pt idx="7111">
                  <c:v>-46.97666769447147</c:v>
                </c:pt>
                <c:pt idx="7112">
                  <c:v>-46.96046392100801</c:v>
                </c:pt>
                <c:pt idx="7113">
                  <c:v>-46.94426337945544</c:v>
                </c:pt>
                <c:pt idx="7114">
                  <c:v>-46.92806609434975</c:v>
                </c:pt>
                <c:pt idx="7115">
                  <c:v>-46.91187209022294</c:v>
                </c:pt>
                <c:pt idx="7116">
                  <c:v>-46.8956813916032</c:v>
                </c:pt>
                <c:pt idx="7117">
                  <c:v>-46.87949402301474</c:v>
                </c:pt>
                <c:pt idx="7118">
                  <c:v>-46.86331000897781</c:v>
                </c:pt>
                <c:pt idx="7119">
                  <c:v>-46.84712937400866</c:v>
                </c:pt>
                <c:pt idx="7120">
                  <c:v>-46.83095214261956</c:v>
                </c:pt>
                <c:pt idx="7121">
                  <c:v>-46.81477833931868</c:v>
                </c:pt>
                <c:pt idx="7122">
                  <c:v>-46.79860798861015</c:v>
                </c:pt>
                <c:pt idx="7123">
                  <c:v>-46.78244111499396</c:v>
                </c:pt>
                <c:pt idx="7124">
                  <c:v>-46.76627774296601</c:v>
                </c:pt>
                <c:pt idx="7125">
                  <c:v>-46.75011789701795</c:v>
                </c:pt>
                <c:pt idx="7126">
                  <c:v>-46.73396160163732</c:v>
                </c:pt>
                <c:pt idx="7127">
                  <c:v>-46.7178088813074</c:v>
                </c:pt>
                <c:pt idx="7128">
                  <c:v>-46.70165976050721</c:v>
                </c:pt>
                <c:pt idx="7129">
                  <c:v>-46.6855142637115</c:v>
                </c:pt>
                <c:pt idx="7130">
                  <c:v>-46.6693724153907</c:v>
                </c:pt>
                <c:pt idx="7131">
                  <c:v>-46.65323424001089</c:v>
                </c:pt>
                <c:pt idx="7132">
                  <c:v>-46.6370997620338</c:v>
                </c:pt>
                <c:pt idx="7133">
                  <c:v>-46.62096900591674</c:v>
                </c:pt>
                <c:pt idx="7134">
                  <c:v>-46.6048419961126</c:v>
                </c:pt>
                <c:pt idx="7135">
                  <c:v>-46.58871875706984</c:v>
                </c:pt>
                <c:pt idx="7136">
                  <c:v>-46.57259931323237</c:v>
                </c:pt>
                <c:pt idx="7137">
                  <c:v>-46.55648368903964</c:v>
                </c:pt>
                <c:pt idx="7138">
                  <c:v>-46.54037190892657</c:v>
                </c:pt>
                <c:pt idx="7139">
                  <c:v>-46.5242639973234</c:v>
                </c:pt>
                <c:pt idx="7140">
                  <c:v>-46.5081599786559</c:v>
                </c:pt>
                <c:pt idx="7141">
                  <c:v>-46.49205987734511</c:v>
                </c:pt>
                <c:pt idx="7142">
                  <c:v>-46.47596371780745</c:v>
                </c:pt>
                <c:pt idx="7143">
                  <c:v>-46.45987152445464</c:v>
                </c:pt>
                <c:pt idx="7144">
                  <c:v>-46.44378332169371</c:v>
                </c:pt>
                <c:pt idx="7145">
                  <c:v>-46.42769913392691</c:v>
                </c:pt>
                <c:pt idx="7146">
                  <c:v>-46.4116189855517</c:v>
                </c:pt>
                <c:pt idx="7147">
                  <c:v>-46.39554290096076</c:v>
                </c:pt>
                <c:pt idx="7148">
                  <c:v>-46.37947090454194</c:v>
                </c:pt>
                <c:pt idx="7149">
                  <c:v>-46.3634030206782</c:v>
                </c:pt>
                <c:pt idx="7150">
                  <c:v>-46.34733927374761</c:v>
                </c:pt>
                <c:pt idx="7151">
                  <c:v>-46.33127968812336</c:v>
                </c:pt>
                <c:pt idx="7152">
                  <c:v>-46.31522428817362</c:v>
                </c:pt>
                <c:pt idx="7153">
                  <c:v>-46.29917309826165</c:v>
                </c:pt>
                <c:pt idx="7154">
                  <c:v>-46.28312614274562</c:v>
                </c:pt>
                <c:pt idx="7155">
                  <c:v>-46.26708344597874</c:v>
                </c:pt>
                <c:pt idx="7156">
                  <c:v>-46.2510450323091</c:v>
                </c:pt>
                <c:pt idx="7157">
                  <c:v>-46.23501092607973</c:v>
                </c:pt>
                <c:pt idx="7158">
                  <c:v>-46.21898115162847</c:v>
                </c:pt>
                <c:pt idx="7159">
                  <c:v>-46.20295573328813</c:v>
                </c:pt>
                <c:pt idx="7160">
                  <c:v>-46.18693469538619</c:v>
                </c:pt>
                <c:pt idx="7161">
                  <c:v>-46.17091806224503</c:v>
                </c:pt>
                <c:pt idx="7162">
                  <c:v>-46.15490585818172</c:v>
                </c:pt>
                <c:pt idx="7163">
                  <c:v>-46.1388981075081</c:v>
                </c:pt>
                <c:pt idx="7164">
                  <c:v>-46.12289483453068</c:v>
                </c:pt>
                <c:pt idx="7165">
                  <c:v>-46.10689606355066</c:v>
                </c:pt>
                <c:pt idx="7166">
                  <c:v>-46.09090181886391</c:v>
                </c:pt>
                <c:pt idx="7167">
                  <c:v>-46.07491212476084</c:v>
                </c:pt>
                <c:pt idx="7168">
                  <c:v>-46.05892700552651</c:v>
                </c:pt>
                <c:pt idx="7169">
                  <c:v>-46.04294648544052</c:v>
                </c:pt>
                <c:pt idx="7170">
                  <c:v>-46.02697058877702</c:v>
                </c:pt>
                <c:pt idx="7171">
                  <c:v>-46.01099933980458</c:v>
                </c:pt>
                <c:pt idx="7172">
                  <c:v>-45.99503276278632</c:v>
                </c:pt>
                <c:pt idx="7173">
                  <c:v>-45.97907088197977</c:v>
                </c:pt>
                <c:pt idx="7174">
                  <c:v>-45.96311372163688</c:v>
                </c:pt>
                <c:pt idx="7175">
                  <c:v>-45.94716130600396</c:v>
                </c:pt>
                <c:pt idx="7176">
                  <c:v>-45.93121365932171</c:v>
                </c:pt>
                <c:pt idx="7177">
                  <c:v>-45.91527080582513</c:v>
                </c:pt>
                <c:pt idx="7178">
                  <c:v>0.0</c:v>
                </c:pt>
              </c:numCache>
            </c:numRef>
          </c:xVal>
          <c:yVal>
            <c:numRef>
              <c:f>Sheet2!$B$2:$B$7180</c:f>
              <c:numCache>
                <c:formatCode>General</c:formatCode>
                <c:ptCount val="7179"/>
                <c:pt idx="0">
                  <c:v>0.0</c:v>
                </c:pt>
                <c:pt idx="1">
                  <c:v>1.10942857073915E-5</c:v>
                </c:pt>
                <c:pt idx="2">
                  <c:v>4.43917258641033E-5</c:v>
                </c:pt>
                <c:pt idx="3">
                  <c:v>9.98870221327857E-5</c:v>
                </c:pt>
                <c:pt idx="4">
                  <c:v>0.000177574849762601</c:v>
                </c:pt>
                <c:pt idx="5">
                  <c:v>0.000277449857595558</c:v>
                </c:pt>
                <c:pt idx="6">
                  <c:v>0.000399506668072884</c:v>
                </c:pt>
                <c:pt idx="7">
                  <c:v>0.000543739877241418</c:v>
                </c:pt>
                <c:pt idx="8">
                  <c:v>0.000710144054760042</c:v>
                </c:pt>
                <c:pt idx="9">
                  <c:v>0.000898713743906148</c:v>
                </c:pt>
                <c:pt idx="10">
                  <c:v>0.00110944346158212</c:v>
                </c:pt>
                <c:pt idx="11">
                  <c:v>0.00134232769832188</c:v>
                </c:pt>
                <c:pt idx="12">
                  <c:v>0.00159736091829741</c:v>
                </c:pt>
                <c:pt idx="13">
                  <c:v>0.00187453755932536</c:v>
                </c:pt>
                <c:pt idx="14">
                  <c:v>0.00217385203287369</c:v>
                </c:pt>
                <c:pt idx="15">
                  <c:v>0.00249529872406827</c:v>
                </c:pt>
                <c:pt idx="16">
                  <c:v>0.00283887199169958</c:v>
                </c:pt>
                <c:pt idx="17">
                  <c:v>0.00320456616822946</c:v>
                </c:pt>
                <c:pt idx="18">
                  <c:v>0.00359237555979779</c:v>
                </c:pt>
                <c:pt idx="19">
                  <c:v>0.00400229444622931</c:v>
                </c:pt>
                <c:pt idx="20">
                  <c:v>0.00443431708104043</c:v>
                </c:pt>
                <c:pt idx="21">
                  <c:v>0.00488843769144601</c:v>
                </c:pt>
                <c:pt idx="22">
                  <c:v>0.00536465047836632</c:v>
                </c:pt>
                <c:pt idx="23">
                  <c:v>0.00586294961643386</c:v>
                </c:pt>
                <c:pt idx="24">
                  <c:v>0.00638332925400033</c:v>
                </c:pt>
                <c:pt idx="25">
                  <c:v>0.00692578351314358</c:v>
                </c:pt>
                <c:pt idx="26">
                  <c:v>0.00749030648967464</c:v>
                </c:pt>
                <c:pt idx="27">
                  <c:v>0.00807689225314467</c:v>
                </c:pt>
                <c:pt idx="28">
                  <c:v>0.00868553484685208</c:v>
                </c:pt>
                <c:pt idx="29">
                  <c:v>0.00931622828784962</c:v>
                </c:pt>
                <c:pt idx="30">
                  <c:v>0.00996896656695147</c:v>
                </c:pt>
                <c:pt idx="31">
                  <c:v>0.0106437436487404</c:v>
                </c:pt>
                <c:pt idx="32">
                  <c:v>0.0113405534715749</c:v>
                </c:pt>
                <c:pt idx="33">
                  <c:v>0.0120593899475965</c:v>
                </c:pt>
                <c:pt idx="34">
                  <c:v>0.012800246962737</c:v>
                </c:pt>
                <c:pt idx="35">
                  <c:v>0.0135631183767256</c:v>
                </c:pt>
                <c:pt idx="36">
                  <c:v>0.0143479980230964</c:v>
                </c:pt>
                <c:pt idx="37">
                  <c:v>0.0151548797091956</c:v>
                </c:pt>
                <c:pt idx="38">
                  <c:v>0.0159837572161889</c:v>
                </c:pt>
                <c:pt idx="39">
                  <c:v>0.0168346242990689</c:v>
                </c:pt>
                <c:pt idx="40">
                  <c:v>0.0177074746866627</c:v>
                </c:pt>
                <c:pt idx="41">
                  <c:v>0.018602302081639</c:v>
                </c:pt>
                <c:pt idx="42">
                  <c:v>0.019519100160516</c:v>
                </c:pt>
                <c:pt idx="43">
                  <c:v>0.0204578625736685</c:v>
                </c:pt>
                <c:pt idx="44">
                  <c:v>0.0214185829453359</c:v>
                </c:pt>
                <c:pt idx="45">
                  <c:v>0.0224012548736294</c:v>
                </c:pt>
                <c:pt idx="46">
                  <c:v>0.0234058719305399</c:v>
                </c:pt>
                <c:pt idx="47">
                  <c:v>0.0244324276619456</c:v>
                </c:pt>
                <c:pt idx="48">
                  <c:v>0.0254809155876193</c:v>
                </c:pt>
                <c:pt idx="49">
                  <c:v>0.0265513292012368</c:v>
                </c:pt>
                <c:pt idx="50">
                  <c:v>0.0276436619703841</c:v>
                </c:pt>
                <c:pt idx="51">
                  <c:v>0.0287579073365653</c:v>
                </c:pt>
                <c:pt idx="52">
                  <c:v>0.0298940587152104</c:v>
                </c:pt>
                <c:pt idx="53">
                  <c:v>0.0310521094956835</c:v>
                </c:pt>
                <c:pt idx="54">
                  <c:v>0.0322320530412899</c:v>
                </c:pt>
                <c:pt idx="55">
                  <c:v>0.0334338826892849</c:v>
                </c:pt>
                <c:pt idx="56">
                  <c:v>0.0346575917508807</c:v>
                </c:pt>
                <c:pt idx="57">
                  <c:v>0.0359031735112556</c:v>
                </c:pt>
                <c:pt idx="58">
                  <c:v>0.0371706212295608</c:v>
                </c:pt>
                <c:pt idx="59">
                  <c:v>0.0384599281389291</c:v>
                </c:pt>
                <c:pt idx="60">
                  <c:v>0.039771087446483</c:v>
                </c:pt>
                <c:pt idx="61">
                  <c:v>0.0411040923333422</c:v>
                </c:pt>
                <c:pt idx="62">
                  <c:v>0.0424589359546324</c:v>
                </c:pt>
                <c:pt idx="63">
                  <c:v>0.0438356114394929</c:v>
                </c:pt>
                <c:pt idx="64">
                  <c:v>0.0452341118910853</c:v>
                </c:pt>
                <c:pt idx="65">
                  <c:v>0.0466544303866011</c:v>
                </c:pt>
                <c:pt idx="66">
                  <c:v>0.0480965599772705</c:v>
                </c:pt>
                <c:pt idx="67">
                  <c:v>0.0495604936883703</c:v>
                </c:pt>
                <c:pt idx="68">
                  <c:v>0.0510462245192323</c:v>
                </c:pt>
                <c:pt idx="69">
                  <c:v>0.0525537454432518</c:v>
                </c:pt>
                <c:pt idx="70">
                  <c:v>0.0540830494078956</c:v>
                </c:pt>
                <c:pt idx="71">
                  <c:v>0.0556341293347108</c:v>
                </c:pt>
                <c:pt idx="72">
                  <c:v>0.0572069781193329</c:v>
                </c:pt>
                <c:pt idx="73">
                  <c:v>0.0588015886314944</c:v>
                </c:pt>
                <c:pt idx="74">
                  <c:v>0.0604179537150335</c:v>
                </c:pt>
                <c:pt idx="75">
                  <c:v>0.0620560661879019</c:v>
                </c:pt>
                <c:pt idx="76">
                  <c:v>0.0637159188421743</c:v>
                </c:pt>
                <c:pt idx="77">
                  <c:v>0.0653975044440562</c:v>
                </c:pt>
                <c:pt idx="78">
                  <c:v>0.067100815733893</c:v>
                </c:pt>
                <c:pt idx="79">
                  <c:v>0.0688258454261783</c:v>
                </c:pt>
                <c:pt idx="80">
                  <c:v>0.0705725862095629</c:v>
                </c:pt>
                <c:pt idx="81">
                  <c:v>0.0723410307468631</c:v>
                </c:pt>
                <c:pt idx="82">
                  <c:v>0.0741311716750699</c:v>
                </c:pt>
                <c:pt idx="83">
                  <c:v>0.0759430016053572</c:v>
                </c:pt>
                <c:pt idx="84">
                  <c:v>0.0777765131230912</c:v>
                </c:pt>
                <c:pt idx="85">
                  <c:v>0.0796316987878387</c:v>
                </c:pt>
                <c:pt idx="86">
                  <c:v>0.0815085511333763</c:v>
                </c:pt>
                <c:pt idx="87">
                  <c:v>0.0834070626676993</c:v>
                </c:pt>
                <c:pt idx="88">
                  <c:v>0.0853272258730301</c:v>
                </c:pt>
                <c:pt idx="89">
                  <c:v>0.0872690332058278</c:v>
                </c:pt>
                <c:pt idx="90">
                  <c:v>0.089232477096797</c:v>
                </c:pt>
                <c:pt idx="91">
                  <c:v>0.0912175499508965</c:v>
                </c:pt>
                <c:pt idx="92">
                  <c:v>0.0932242441473485</c:v>
                </c:pt>
                <c:pt idx="93">
                  <c:v>0.0952525520396478</c:v>
                </c:pt>
                <c:pt idx="94">
                  <c:v>0.0973024659555709</c:v>
                </c:pt>
                <c:pt idx="95">
                  <c:v>0.099373978197185</c:v>
                </c:pt>
                <c:pt idx="96">
                  <c:v>0.101467081040857</c:v>
                </c:pt>
                <c:pt idx="97">
                  <c:v>0.103581766737263</c:v>
                </c:pt>
                <c:pt idx="98">
                  <c:v>0.105718027511398</c:v>
                </c:pt>
                <c:pt idx="99">
                  <c:v>0.107875855562584</c:v>
                </c:pt>
                <c:pt idx="100">
                  <c:v>0.110055243064479</c:v>
                </c:pt>
                <c:pt idx="101">
                  <c:v>0.112256182165088</c:v>
                </c:pt>
                <c:pt idx="102">
                  <c:v>0.114478664986773</c:v>
                </c:pt>
                <c:pt idx="103">
                  <c:v>0.116722683626258</c:v>
                </c:pt>
                <c:pt idx="104">
                  <c:v>0.118988230154643</c:v>
                </c:pt>
                <c:pt idx="105">
                  <c:v>0.121275296617412</c:v>
                </c:pt>
                <c:pt idx="106">
                  <c:v>0.123583875034441</c:v>
                </c:pt>
                <c:pt idx="107">
                  <c:v>0.125913957400009</c:v>
                </c:pt>
                <c:pt idx="108">
                  <c:v>0.128265535682808</c:v>
                </c:pt>
                <c:pt idx="109">
                  <c:v>0.130638601825952</c:v>
                </c:pt>
                <c:pt idx="110">
                  <c:v>0.133033147746983</c:v>
                </c:pt>
                <c:pt idx="111">
                  <c:v>0.135449165337889</c:v>
                </c:pt>
                <c:pt idx="112">
                  <c:v>0.137886646465106</c:v>
                </c:pt>
                <c:pt idx="113">
                  <c:v>0.140345582969529</c:v>
                </c:pt>
                <c:pt idx="114">
                  <c:v>0.142825966666524</c:v>
                </c:pt>
                <c:pt idx="115">
                  <c:v>0.14532778934594</c:v>
                </c:pt>
                <c:pt idx="116">
                  <c:v>0.14785104277211</c:v>
                </c:pt>
                <c:pt idx="117">
                  <c:v>0.150395718683869</c:v>
                </c:pt>
                <c:pt idx="118">
                  <c:v>0.152961808794563</c:v>
                </c:pt>
                <c:pt idx="119">
                  <c:v>0.155549304792054</c:v>
                </c:pt>
                <c:pt idx="120">
                  <c:v>0.158158198338733</c:v>
                </c:pt>
                <c:pt idx="121">
                  <c:v>0.160788481071533</c:v>
                </c:pt>
                <c:pt idx="122">
                  <c:v>0.163440144601931</c:v>
                </c:pt>
                <c:pt idx="123">
                  <c:v>0.166113180515967</c:v>
                </c:pt>
                <c:pt idx="124">
                  <c:v>0.168807580374248</c:v>
                </c:pt>
                <c:pt idx="125">
                  <c:v>0.171523335711959</c:v>
                </c:pt>
                <c:pt idx="126">
                  <c:v>0.174260438038875</c:v>
                </c:pt>
                <c:pt idx="127">
                  <c:v>0.17701887883937</c:v>
                </c:pt>
                <c:pt idx="128">
                  <c:v>0.179798649572426</c:v>
                </c:pt>
                <c:pt idx="129">
                  <c:v>0.182599741671645</c:v>
                </c:pt>
                <c:pt idx="130">
                  <c:v>0.18542214654526</c:v>
                </c:pt>
                <c:pt idx="131">
                  <c:v>0.18826585557614</c:v>
                </c:pt>
                <c:pt idx="132">
                  <c:v>0.191130860121808</c:v>
                </c:pt>
                <c:pt idx="133">
                  <c:v>0.194017151514444</c:v>
                </c:pt>
                <c:pt idx="134">
                  <c:v>0.1969247210609</c:v>
                </c:pt>
                <c:pt idx="135">
                  <c:v>0.199853560042709</c:v>
                </c:pt>
                <c:pt idx="136">
                  <c:v>0.202803659716096</c:v>
                </c:pt>
                <c:pt idx="137">
                  <c:v>0.205775011311984</c:v>
                </c:pt>
                <c:pt idx="138">
                  <c:v>0.208767606036014</c:v>
                </c:pt>
                <c:pt idx="139">
                  <c:v>0.211781435068543</c:v>
                </c:pt>
                <c:pt idx="140">
                  <c:v>0.214816489564667</c:v>
                </c:pt>
                <c:pt idx="141">
                  <c:v>0.217872760654221</c:v>
                </c:pt>
                <c:pt idx="142">
                  <c:v>0.220950239441797</c:v>
                </c:pt>
                <c:pt idx="143">
                  <c:v>0.224048917006751</c:v>
                </c:pt>
                <c:pt idx="144">
                  <c:v>0.227168784403213</c:v>
                </c:pt>
                <c:pt idx="145">
                  <c:v>0.2303098326601</c:v>
                </c:pt>
                <c:pt idx="146">
                  <c:v>0.233472052781127</c:v>
                </c:pt>
                <c:pt idx="147">
                  <c:v>0.236655435744814</c:v>
                </c:pt>
                <c:pt idx="148">
                  <c:v>0.239859972504501</c:v>
                </c:pt>
                <c:pt idx="149">
                  <c:v>0.243085653988354</c:v>
                </c:pt>
                <c:pt idx="150">
                  <c:v>0.246332471099383</c:v>
                </c:pt>
                <c:pt idx="151">
                  <c:v>0.249600414715445</c:v>
                </c:pt>
                <c:pt idx="152">
                  <c:v>0.252889475689259</c:v>
                </c:pt>
                <c:pt idx="153">
                  <c:v>0.256199644848417</c:v>
                </c:pt>
                <c:pt idx="154">
                  <c:v>0.259530912995393</c:v>
                </c:pt>
                <c:pt idx="155">
                  <c:v>0.262883270907558</c:v>
                </c:pt>
                <c:pt idx="156">
                  <c:v>0.266256709337183</c:v>
                </c:pt>
                <c:pt idx="157">
                  <c:v>0.26965121901146</c:v>
                </c:pt>
                <c:pt idx="158">
                  <c:v>0.273066790632505</c:v>
                </c:pt>
                <c:pt idx="159">
                  <c:v>0.276503414877374</c:v>
                </c:pt>
                <c:pt idx="160">
                  <c:v>0.27996108239807</c:v>
                </c:pt>
                <c:pt idx="161">
                  <c:v>0.283439783821558</c:v>
                </c:pt>
                <c:pt idx="162">
                  <c:v>0.286939509749776</c:v>
                </c:pt>
                <c:pt idx="163">
                  <c:v>0.29046025075964</c:v>
                </c:pt>
                <c:pt idx="164">
                  <c:v>0.294001997403065</c:v>
                </c:pt>
                <c:pt idx="165">
                  <c:v>0.297564740206969</c:v>
                </c:pt>
                <c:pt idx="166">
                  <c:v>0.301148469673285</c:v>
                </c:pt>
                <c:pt idx="167">
                  <c:v>0.304753176278976</c:v>
                </c:pt>
                <c:pt idx="168">
                  <c:v>0.308378850476044</c:v>
                </c:pt>
                <c:pt idx="169">
                  <c:v>0.312025482691539</c:v>
                </c:pt>
                <c:pt idx="170">
                  <c:v>0.315693063327575</c:v>
                </c:pt>
                <c:pt idx="171">
                  <c:v>0.319381582761338</c:v>
                </c:pt>
                <c:pt idx="172">
                  <c:v>0.323091031345101</c:v>
                </c:pt>
                <c:pt idx="173">
                  <c:v>0.326821399406231</c:v>
                </c:pt>
                <c:pt idx="174">
                  <c:v>0.330572677247202</c:v>
                </c:pt>
                <c:pt idx="175">
                  <c:v>0.334344855145609</c:v>
                </c:pt>
                <c:pt idx="176">
                  <c:v>0.338137923354178</c:v>
                </c:pt>
                <c:pt idx="177">
                  <c:v>0.341951872100775</c:v>
                </c:pt>
                <c:pt idx="178">
                  <c:v>0.345786691588422</c:v>
                </c:pt>
                <c:pt idx="179">
                  <c:v>0.349642371995307</c:v>
                </c:pt>
                <c:pt idx="180">
                  <c:v>0.353518903474794</c:v>
                </c:pt>
                <c:pt idx="181">
                  <c:v>0.357416276155436</c:v>
                </c:pt>
                <c:pt idx="182">
                  <c:v>0.361334480140989</c:v>
                </c:pt>
                <c:pt idx="183">
                  <c:v>0.365273505510418</c:v>
                </c:pt>
                <c:pt idx="184">
                  <c:v>0.369233342317915</c:v>
                </c:pt>
                <c:pt idx="185">
                  <c:v>0.373213980592909</c:v>
                </c:pt>
                <c:pt idx="186">
                  <c:v>0.377215410340074</c:v>
                </c:pt>
                <c:pt idx="187">
                  <c:v>0.381237621539347</c:v>
                </c:pt>
                <c:pt idx="188">
                  <c:v>0.385280604145935</c:v>
                </c:pt>
                <c:pt idx="189">
                  <c:v>0.389344348090329</c:v>
                </c:pt>
                <c:pt idx="190">
                  <c:v>0.393428843278316</c:v>
                </c:pt>
                <c:pt idx="191">
                  <c:v>0.397534079590993</c:v>
                </c:pt>
                <c:pt idx="192">
                  <c:v>0.401660046884773</c:v>
                </c:pt>
                <c:pt idx="193">
                  <c:v>0.405806734991405</c:v>
                </c:pt>
                <c:pt idx="194">
                  <c:v>0.409974133717978</c:v>
                </c:pt>
                <c:pt idx="195">
                  <c:v>0.414162232846941</c:v>
                </c:pt>
                <c:pt idx="196">
                  <c:v>0.418371022136108</c:v>
                </c:pt>
                <c:pt idx="197">
                  <c:v>0.422600491318677</c:v>
                </c:pt>
                <c:pt idx="198">
                  <c:v>0.426850630103235</c:v>
                </c:pt>
                <c:pt idx="199">
                  <c:v>0.431121428173777</c:v>
                </c:pt>
                <c:pt idx="200">
                  <c:v>0.435412875189715</c:v>
                </c:pt>
                <c:pt idx="201">
                  <c:v>0.439724960785888</c:v>
                </c:pt>
                <c:pt idx="202">
                  <c:v>0.444057674572579</c:v>
                </c:pt>
                <c:pt idx="203">
                  <c:v>0.448411006135526</c:v>
                </c:pt>
                <c:pt idx="204">
                  <c:v>0.452784945035931</c:v>
                </c:pt>
                <c:pt idx="205">
                  <c:v>0.457179480810479</c:v>
                </c:pt>
                <c:pt idx="206">
                  <c:v>0.461594602971342</c:v>
                </c:pt>
                <c:pt idx="207">
                  <c:v>0.466030301006199</c:v>
                </c:pt>
                <c:pt idx="208">
                  <c:v>0.470486564378246</c:v>
                </c:pt>
                <c:pt idx="209">
                  <c:v>0.474963382526205</c:v>
                </c:pt>
                <c:pt idx="210">
                  <c:v>0.479460744864342</c:v>
                </c:pt>
                <c:pt idx="211">
                  <c:v>0.483978640782477</c:v>
                </c:pt>
                <c:pt idx="212">
                  <c:v>0.488517059645997</c:v>
                </c:pt>
                <c:pt idx="213">
                  <c:v>0.493075990795868</c:v>
                </c:pt>
                <c:pt idx="214">
                  <c:v>0.497655423548647</c:v>
                </c:pt>
                <c:pt idx="215">
                  <c:v>0.502255347196499</c:v>
                </c:pt>
                <c:pt idx="216">
                  <c:v>0.506875751007203</c:v>
                </c:pt>
                <c:pt idx="217">
                  <c:v>0.511516624224171</c:v>
                </c:pt>
                <c:pt idx="218">
                  <c:v>0.516177956066458</c:v>
                </c:pt>
                <c:pt idx="219">
                  <c:v>0.520859735728774</c:v>
                </c:pt>
                <c:pt idx="220">
                  <c:v>0.525561952381498</c:v>
                </c:pt>
                <c:pt idx="221">
                  <c:v>0.530284595170691</c:v>
                </c:pt>
                <c:pt idx="222">
                  <c:v>0.535027653218111</c:v>
                </c:pt>
                <c:pt idx="223">
                  <c:v>0.539791115621219</c:v>
                </c:pt>
                <c:pt idx="224">
                  <c:v>0.5445749714532</c:v>
                </c:pt>
                <c:pt idx="225">
                  <c:v>0.549379209762971</c:v>
                </c:pt>
                <c:pt idx="226">
                  <c:v>0.554203819575199</c:v>
                </c:pt>
                <c:pt idx="227">
                  <c:v>0.559048789890305</c:v>
                </c:pt>
                <c:pt idx="228">
                  <c:v>0.563914109684488</c:v>
                </c:pt>
                <c:pt idx="229">
                  <c:v>0.56879976790973</c:v>
                </c:pt>
                <c:pt idx="230">
                  <c:v>0.573705753493813</c:v>
                </c:pt>
                <c:pt idx="231">
                  <c:v>0.57863205534033</c:v>
                </c:pt>
                <c:pt idx="232">
                  <c:v>0.583578662328703</c:v>
                </c:pt>
                <c:pt idx="233">
                  <c:v>0.588545563314189</c:v>
                </c:pt>
                <c:pt idx="234">
                  <c:v>0.593532747127897</c:v>
                </c:pt>
                <c:pt idx="235">
                  <c:v>0.598540202576805</c:v>
                </c:pt>
                <c:pt idx="236">
                  <c:v>0.603567918443765</c:v>
                </c:pt>
                <c:pt idx="237">
                  <c:v>0.608615883487523</c:v>
                </c:pt>
                <c:pt idx="238">
                  <c:v>0.613684086442731</c:v>
                </c:pt>
                <c:pt idx="239">
                  <c:v>0.618772516019958</c:v>
                </c:pt>
                <c:pt idx="240">
                  <c:v>0.623881160905706</c:v>
                </c:pt>
                <c:pt idx="241">
                  <c:v>0.629010009762423</c:v>
                </c:pt>
                <c:pt idx="242">
                  <c:v>0.634159051228515</c:v>
                </c:pt>
                <c:pt idx="243">
                  <c:v>0.639328273918361</c:v>
                </c:pt>
                <c:pt idx="244">
                  <c:v>0.644517666422327</c:v>
                </c:pt>
                <c:pt idx="245">
                  <c:v>0.649727217306778</c:v>
                </c:pt>
                <c:pt idx="246">
                  <c:v>0.654956915114091</c:v>
                </c:pt>
                <c:pt idx="247">
                  <c:v>0.660206748362672</c:v>
                </c:pt>
                <c:pt idx="248">
                  <c:v>0.665476705546966</c:v>
                </c:pt>
                <c:pt idx="249">
                  <c:v>0.670766775137475</c:v>
                </c:pt>
                <c:pt idx="250">
                  <c:v>0.676076945580765</c:v>
                </c:pt>
                <c:pt idx="251">
                  <c:v>0.681407205299488</c:v>
                </c:pt>
                <c:pt idx="252">
                  <c:v>0.686757542692387</c:v>
                </c:pt>
                <c:pt idx="253">
                  <c:v>0.692127946134318</c:v>
                </c:pt>
                <c:pt idx="254">
                  <c:v>0.697518403976258</c:v>
                </c:pt>
                <c:pt idx="255">
                  <c:v>0.702928904545324</c:v>
                </c:pt>
                <c:pt idx="256">
                  <c:v>0.70835943614478</c:v>
                </c:pt>
                <c:pt idx="257">
                  <c:v>0.713809987054057</c:v>
                </c:pt>
                <c:pt idx="258">
                  <c:v>0.719280545528765</c:v>
                </c:pt>
                <c:pt idx="259">
                  <c:v>0.724771099800706</c:v>
                </c:pt>
                <c:pt idx="260">
                  <c:v>0.730281638077889</c:v>
                </c:pt>
                <c:pt idx="261">
                  <c:v>0.735812148544544</c:v>
                </c:pt>
                <c:pt idx="262">
                  <c:v>0.741362619361135</c:v>
                </c:pt>
                <c:pt idx="263">
                  <c:v>0.746933038664377</c:v>
                </c:pt>
                <c:pt idx="264">
                  <c:v>0.752523394567246</c:v>
                </c:pt>
                <c:pt idx="265">
                  <c:v>0.758133675158995</c:v>
                </c:pt>
                <c:pt idx="266">
                  <c:v>0.763763868505171</c:v>
                </c:pt>
                <c:pt idx="267">
                  <c:v>0.769413962647623</c:v>
                </c:pt>
                <c:pt idx="268">
                  <c:v>0.775083945604523</c:v>
                </c:pt>
                <c:pt idx="269">
                  <c:v>0.780773805370376</c:v>
                </c:pt>
                <c:pt idx="270">
                  <c:v>0.786483529916034</c:v>
                </c:pt>
                <c:pt idx="271">
                  <c:v>0.792213107188713</c:v>
                </c:pt>
                <c:pt idx="272">
                  <c:v>0.797962525112006</c:v>
                </c:pt>
                <c:pt idx="273">
                  <c:v>0.803731771585898</c:v>
                </c:pt>
                <c:pt idx="274">
                  <c:v>0.809520834486778</c:v>
                </c:pt>
                <c:pt idx="275">
                  <c:v>0.815329701667455</c:v>
                </c:pt>
                <c:pt idx="276">
                  <c:v>0.821158360957176</c:v>
                </c:pt>
                <c:pt idx="277">
                  <c:v>0.827006800161633</c:v>
                </c:pt>
                <c:pt idx="278">
                  <c:v>0.832875007062986</c:v>
                </c:pt>
                <c:pt idx="279">
                  <c:v>0.838762969419868</c:v>
                </c:pt>
                <c:pt idx="280">
                  <c:v>0.844670674967409</c:v>
                </c:pt>
                <c:pt idx="281">
                  <c:v>0.850598111417245</c:v>
                </c:pt>
                <c:pt idx="282">
                  <c:v>0.856545266457534</c:v>
                </c:pt>
                <c:pt idx="283">
                  <c:v>0.862512127752968</c:v>
                </c:pt>
                <c:pt idx="284">
                  <c:v>0.868498682944797</c:v>
                </c:pt>
                <c:pt idx="285">
                  <c:v>0.874504919650829</c:v>
                </c:pt>
                <c:pt idx="286">
                  <c:v>0.880530825465458</c:v>
                </c:pt>
                <c:pt idx="287">
                  <c:v>0.886576387959671</c:v>
                </c:pt>
                <c:pt idx="288">
                  <c:v>0.892641594681069</c:v>
                </c:pt>
                <c:pt idx="289">
                  <c:v>0.898726433153872</c:v>
                </c:pt>
                <c:pt idx="290">
                  <c:v>0.904830890878945</c:v>
                </c:pt>
                <c:pt idx="291">
                  <c:v>0.910954955333807</c:v>
                </c:pt>
                <c:pt idx="292">
                  <c:v>0.917098613972644</c:v>
                </c:pt>
                <c:pt idx="293">
                  <c:v>0.923261854226329</c:v>
                </c:pt>
                <c:pt idx="294">
                  <c:v>0.929444663502435</c:v>
                </c:pt>
                <c:pt idx="295">
                  <c:v>0.935647029185248</c:v>
                </c:pt>
                <c:pt idx="296">
                  <c:v>0.941868938635785</c:v>
                </c:pt>
                <c:pt idx="297">
                  <c:v>0.948110379191805</c:v>
                </c:pt>
                <c:pt idx="298">
                  <c:v>0.954371338167832</c:v>
                </c:pt>
                <c:pt idx="299">
                  <c:v>0.960651802855159</c:v>
                </c:pt>
                <c:pt idx="300">
                  <c:v>0.966951760521872</c:v>
                </c:pt>
                <c:pt idx="301">
                  <c:v>0.973271198412861</c:v>
                </c:pt>
                <c:pt idx="302">
                  <c:v>0.979610103749838</c:v>
                </c:pt>
                <c:pt idx="303">
                  <c:v>0.985968463731347</c:v>
                </c:pt>
                <c:pt idx="304">
                  <c:v>0.992346265532788</c:v>
                </c:pt>
                <c:pt idx="305">
                  <c:v>0.998743496306422</c:v>
                </c:pt>
                <c:pt idx="306">
                  <c:v>1.005160143181393</c:v>
                </c:pt>
                <c:pt idx="307">
                  <c:v>1.011596193263741</c:v>
                </c:pt>
                <c:pt idx="308">
                  <c:v>1.01805163363642</c:v>
                </c:pt>
                <c:pt idx="309">
                  <c:v>1.024526451359309</c:v>
                </c:pt>
                <c:pt idx="310">
                  <c:v>1.031020633469232</c:v>
                </c:pt>
                <c:pt idx="311">
                  <c:v>1.037534166979966</c:v>
                </c:pt>
                <c:pt idx="312">
                  <c:v>1.04406703888227</c:v>
                </c:pt>
                <c:pt idx="313">
                  <c:v>1.050619236143882</c:v>
                </c:pt>
                <c:pt idx="314">
                  <c:v>1.057190745709553</c:v>
                </c:pt>
                <c:pt idx="315">
                  <c:v>1.06378155450105</c:v>
                </c:pt>
                <c:pt idx="316">
                  <c:v>1.070391649417175</c:v>
                </c:pt>
                <c:pt idx="317">
                  <c:v>1.077021017333784</c:v>
                </c:pt>
                <c:pt idx="318">
                  <c:v>1.083669645103799</c:v>
                </c:pt>
                <c:pt idx="319">
                  <c:v>1.090337519557222</c:v>
                </c:pt>
                <c:pt idx="320">
                  <c:v>1.097024627501156</c:v>
                </c:pt>
                <c:pt idx="321">
                  <c:v>1.103730955719817</c:v>
                </c:pt>
                <c:pt idx="322">
                  <c:v>1.11045649097455</c:v>
                </c:pt>
                <c:pt idx="323">
                  <c:v>1.117201220003846</c:v>
                </c:pt>
                <c:pt idx="324">
                  <c:v>1.123965129523357</c:v>
                </c:pt>
                <c:pt idx="325">
                  <c:v>1.130748206225911</c:v>
                </c:pt>
                <c:pt idx="326">
                  <c:v>1.13755043678153</c:v>
                </c:pt>
                <c:pt idx="327">
                  <c:v>1.144371807837444</c:v>
                </c:pt>
                <c:pt idx="328">
                  <c:v>1.151212306018108</c:v>
                </c:pt>
                <c:pt idx="329">
                  <c:v>1.158071917925216</c:v>
                </c:pt>
                <c:pt idx="330">
                  <c:v>1.164950630137721</c:v>
                </c:pt>
                <c:pt idx="331">
                  <c:v>1.171848429211845</c:v>
                </c:pt>
                <c:pt idx="332">
                  <c:v>1.178765301681101</c:v>
                </c:pt>
                <c:pt idx="333">
                  <c:v>1.185701234056305</c:v>
                </c:pt>
                <c:pt idx="334">
                  <c:v>1.192656212825594</c:v>
                </c:pt>
                <c:pt idx="335">
                  <c:v>1.199630224454441</c:v>
                </c:pt>
                <c:pt idx="336">
                  <c:v>1.206623255385672</c:v>
                </c:pt>
                <c:pt idx="337">
                  <c:v>1.213635292039481</c:v>
                </c:pt>
                <c:pt idx="338">
                  <c:v>1.220666320813448</c:v>
                </c:pt>
                <c:pt idx="339">
                  <c:v>1.227716328082554</c:v>
                </c:pt>
                <c:pt idx="340">
                  <c:v>1.234785300199196</c:v>
                </c:pt>
                <c:pt idx="341">
                  <c:v>1.241873223493204</c:v>
                </c:pt>
                <c:pt idx="342">
                  <c:v>1.248980084271861</c:v>
                </c:pt>
                <c:pt idx="343">
                  <c:v>1.256105868819913</c:v>
                </c:pt>
                <c:pt idx="344">
                  <c:v>1.263250563399589</c:v>
                </c:pt>
                <c:pt idx="345">
                  <c:v>1.270414154250618</c:v>
                </c:pt>
                <c:pt idx="346">
                  <c:v>1.277596627590243</c:v>
                </c:pt>
                <c:pt idx="347">
                  <c:v>1.28479796961324</c:v>
                </c:pt>
                <c:pt idx="348">
                  <c:v>1.29201816649193</c:v>
                </c:pt>
                <c:pt idx="349">
                  <c:v>1.2992572043762</c:v>
                </c:pt>
                <c:pt idx="350">
                  <c:v>1.306515069393518</c:v>
                </c:pt>
                <c:pt idx="351">
                  <c:v>1.31379174764895</c:v>
                </c:pt>
                <c:pt idx="352">
                  <c:v>1.321087225225177</c:v>
                </c:pt>
                <c:pt idx="353">
                  <c:v>1.328401488182506</c:v>
                </c:pt>
                <c:pt idx="354">
                  <c:v>1.335734522558894</c:v>
                </c:pt>
                <c:pt idx="355">
                  <c:v>1.343086314369962</c:v>
                </c:pt>
                <c:pt idx="356">
                  <c:v>1.350456849609012</c:v>
                </c:pt>
                <c:pt idx="357">
                  <c:v>1.35784611424704</c:v>
                </c:pt>
                <c:pt idx="358">
                  <c:v>1.365254094232758</c:v>
                </c:pt>
                <c:pt idx="359">
                  <c:v>1.372680775492608</c:v>
                </c:pt>
                <c:pt idx="360">
                  <c:v>1.380126143930779</c:v>
                </c:pt>
                <c:pt idx="361">
                  <c:v>1.387590185429222</c:v>
                </c:pt>
                <c:pt idx="362">
                  <c:v>1.395072885847674</c:v>
                </c:pt>
                <c:pt idx="363">
                  <c:v>1.402574231023663</c:v>
                </c:pt>
                <c:pt idx="364">
                  <c:v>1.410094206772536</c:v>
                </c:pt>
                <c:pt idx="365">
                  <c:v>1.417632798887469</c:v>
                </c:pt>
                <c:pt idx="366">
                  <c:v>1.425189993139488</c:v>
                </c:pt>
                <c:pt idx="367">
                  <c:v>1.432765775277482</c:v>
                </c:pt>
                <c:pt idx="368">
                  <c:v>1.440360131028223</c:v>
                </c:pt>
                <c:pt idx="369">
                  <c:v>1.447973046096382</c:v>
                </c:pt>
                <c:pt idx="370">
                  <c:v>1.455604506164547</c:v>
                </c:pt>
                <c:pt idx="371">
                  <c:v>1.463254496893237</c:v>
                </c:pt>
                <c:pt idx="372">
                  <c:v>1.470923003920924</c:v>
                </c:pt>
                <c:pt idx="373">
                  <c:v>1.478610012864044</c:v>
                </c:pt>
                <c:pt idx="374">
                  <c:v>1.486315509317021</c:v>
                </c:pt>
                <c:pt idx="375">
                  <c:v>1.494039478852276</c:v>
                </c:pt>
                <c:pt idx="376">
                  <c:v>1.501781907020252</c:v>
                </c:pt>
                <c:pt idx="377">
                  <c:v>1.509542779349428</c:v>
                </c:pt>
                <c:pt idx="378">
                  <c:v>1.517322081346334</c:v>
                </c:pt>
                <c:pt idx="379">
                  <c:v>1.525119798495572</c:v>
                </c:pt>
                <c:pt idx="380">
                  <c:v>1.532935916259831</c:v>
                </c:pt>
                <c:pt idx="381">
                  <c:v>1.540770420079904</c:v>
                </c:pt>
                <c:pt idx="382">
                  <c:v>1.548623295374708</c:v>
                </c:pt>
                <c:pt idx="383">
                  <c:v>1.556494527541298</c:v>
                </c:pt>
                <c:pt idx="384">
                  <c:v>1.564384101954888</c:v>
                </c:pt>
                <c:pt idx="385">
                  <c:v>1.572292003968863</c:v>
                </c:pt>
                <c:pt idx="386">
                  <c:v>1.580218218914802</c:v>
                </c:pt>
                <c:pt idx="387">
                  <c:v>1.588162732102495</c:v>
                </c:pt>
                <c:pt idx="388">
                  <c:v>1.596125528819955</c:v>
                </c:pt>
                <c:pt idx="389">
                  <c:v>1.604106594333441</c:v>
                </c:pt>
                <c:pt idx="390">
                  <c:v>1.612105913887474</c:v>
                </c:pt>
                <c:pt idx="391">
                  <c:v>1.620123472704853</c:v>
                </c:pt>
                <c:pt idx="392">
                  <c:v>1.628159255986676</c:v>
                </c:pt>
                <c:pt idx="393">
                  <c:v>1.636213248912353</c:v>
                </c:pt>
                <c:pt idx="394">
                  <c:v>1.64428543663963</c:v>
                </c:pt>
                <c:pt idx="395">
                  <c:v>1.652375804304598</c:v>
                </c:pt>
                <c:pt idx="396">
                  <c:v>1.660484337021718</c:v>
                </c:pt>
                <c:pt idx="397">
                  <c:v>1.668611019883836</c:v>
                </c:pt>
                <c:pt idx="398">
                  <c:v>1.676755837962201</c:v>
                </c:pt>
                <c:pt idx="399">
                  <c:v>1.684918776306483</c:v>
                </c:pt>
                <c:pt idx="400">
                  <c:v>1.693099819944789</c:v>
                </c:pt>
                <c:pt idx="401">
                  <c:v>1.701298953883684</c:v>
                </c:pt>
                <c:pt idx="402">
                  <c:v>1.709516163108208</c:v>
                </c:pt>
                <c:pt idx="403">
                  <c:v>1.717751432581888</c:v>
                </c:pt>
                <c:pt idx="404">
                  <c:v>1.726004747246766</c:v>
                </c:pt>
                <c:pt idx="405">
                  <c:v>1.734276092023411</c:v>
                </c:pt>
                <c:pt idx="406">
                  <c:v>1.742565451810937</c:v>
                </c:pt>
                <c:pt idx="407">
                  <c:v>1.75087281148702</c:v>
                </c:pt>
                <c:pt idx="408">
                  <c:v>1.759198155907921</c:v>
                </c:pt>
                <c:pt idx="409">
                  <c:v>1.767541469908499</c:v>
                </c:pt>
                <c:pt idx="410">
                  <c:v>1.775902738302229</c:v>
                </c:pt>
                <c:pt idx="411">
                  <c:v>1.784281945881227</c:v>
                </c:pt>
                <c:pt idx="412">
                  <c:v>1.792679077416256</c:v>
                </c:pt>
                <c:pt idx="413">
                  <c:v>1.801094117656758</c:v>
                </c:pt>
                <c:pt idx="414">
                  <c:v>1.809527051330861</c:v>
                </c:pt>
                <c:pt idx="415">
                  <c:v>1.817977863145402</c:v>
                </c:pt>
                <c:pt idx="416">
                  <c:v>1.826446537785945</c:v>
                </c:pt>
                <c:pt idx="417">
                  <c:v>1.834933059916799</c:v>
                </c:pt>
                <c:pt idx="418">
                  <c:v>1.843437414181036</c:v>
                </c:pt>
                <c:pt idx="419">
                  <c:v>1.851959585200509</c:v>
                </c:pt>
                <c:pt idx="420">
                  <c:v>1.860499557575872</c:v>
                </c:pt>
                <c:pt idx="421">
                  <c:v>1.869057315886594</c:v>
                </c:pt>
                <c:pt idx="422">
                  <c:v>1.877632844690984</c:v>
                </c:pt>
                <c:pt idx="423">
                  <c:v>1.886226128526202</c:v>
                </c:pt>
                <c:pt idx="424">
                  <c:v>1.894837151908284</c:v>
                </c:pt>
                <c:pt idx="425">
                  <c:v>1.903465899332156</c:v>
                </c:pt>
                <c:pt idx="426">
                  <c:v>1.912112355271655</c:v>
                </c:pt>
                <c:pt idx="427">
                  <c:v>1.920776504179545</c:v>
                </c:pt>
                <c:pt idx="428">
                  <c:v>1.929458330487539</c:v>
                </c:pt>
                <c:pt idx="429">
                  <c:v>1.938157818606312</c:v>
                </c:pt>
                <c:pt idx="430">
                  <c:v>1.946874952925527</c:v>
                </c:pt>
                <c:pt idx="431">
                  <c:v>1.955609717813847</c:v>
                </c:pt>
                <c:pt idx="432">
                  <c:v>1.964362097618957</c:v>
                </c:pt>
                <c:pt idx="433">
                  <c:v>1.973132076667582</c:v>
                </c:pt>
                <c:pt idx="434">
                  <c:v>1.981919639265505</c:v>
                </c:pt>
                <c:pt idx="435">
                  <c:v>1.990724769697586</c:v>
                </c:pt>
                <c:pt idx="436">
                  <c:v>1.999547452227782</c:v>
                </c:pt>
                <c:pt idx="437">
                  <c:v>2.008387671099164</c:v>
                </c:pt>
                <c:pt idx="438">
                  <c:v>2.017245410533933</c:v>
                </c:pt>
                <c:pt idx="439">
                  <c:v>2.02612065473345</c:v>
                </c:pt>
                <c:pt idx="440">
                  <c:v>2.035013387878238</c:v>
                </c:pt>
                <c:pt idx="441">
                  <c:v>2.043923594128015</c:v>
                </c:pt>
                <c:pt idx="442">
                  <c:v>2.052851257621707</c:v>
                </c:pt>
                <c:pt idx="443">
                  <c:v>2.061796362477465</c:v>
                </c:pt>
                <c:pt idx="444">
                  <c:v>2.070758892792689</c:v>
                </c:pt>
                <c:pt idx="445">
                  <c:v>2.079738832644043</c:v>
                </c:pt>
                <c:pt idx="446">
                  <c:v>2.088736166087476</c:v>
                </c:pt>
                <c:pt idx="447">
                  <c:v>2.097750877158238</c:v>
                </c:pt>
                <c:pt idx="448">
                  <c:v>2.106782949870904</c:v>
                </c:pt>
                <c:pt idx="449">
                  <c:v>2.115832368219388</c:v>
                </c:pt>
                <c:pt idx="450">
                  <c:v>2.124899116176967</c:v>
                </c:pt>
                <c:pt idx="451">
                  <c:v>2.133983177696294</c:v>
                </c:pt>
                <c:pt idx="452">
                  <c:v>2.143084536709421</c:v>
                </c:pt>
                <c:pt idx="453">
                  <c:v>2.152203177127819</c:v>
                </c:pt>
                <c:pt idx="454">
                  <c:v>2.161339082842397</c:v>
                </c:pt>
                <c:pt idx="455">
                  <c:v>2.170492237723514</c:v>
                </c:pt>
                <c:pt idx="456">
                  <c:v>2.17966262562101</c:v>
                </c:pt>
                <c:pt idx="457">
                  <c:v>2.188850230364218</c:v>
                </c:pt>
                <c:pt idx="458">
                  <c:v>2.198055035761981</c:v>
                </c:pt>
                <c:pt idx="459">
                  <c:v>2.20727702560268</c:v>
                </c:pt>
                <c:pt idx="460">
                  <c:v>2.216516183654242</c:v>
                </c:pt>
                <c:pt idx="461">
                  <c:v>2.225772493664171</c:v>
                </c:pt>
                <c:pt idx="462">
                  <c:v>2.235045939359559</c:v>
                </c:pt>
                <c:pt idx="463">
                  <c:v>2.24433650444711</c:v>
                </c:pt>
                <c:pt idx="464">
                  <c:v>2.253644172613151</c:v>
                </c:pt>
                <c:pt idx="465">
                  <c:v>2.262968927523667</c:v>
                </c:pt>
                <c:pt idx="466">
                  <c:v>2.272310752824305</c:v>
                </c:pt>
                <c:pt idx="467">
                  <c:v>2.281669632140403</c:v>
                </c:pt>
                <c:pt idx="468">
                  <c:v>2.291045549077003</c:v>
                </c:pt>
                <c:pt idx="469">
                  <c:v>2.300438487218877</c:v>
                </c:pt>
                <c:pt idx="470">
                  <c:v>2.309848430130541</c:v>
                </c:pt>
                <c:pt idx="471">
                  <c:v>2.319275361356279</c:v>
                </c:pt>
                <c:pt idx="472">
                  <c:v>2.32871926442016</c:v>
                </c:pt>
                <c:pt idx="473">
                  <c:v>2.338180122826054</c:v>
                </c:pt>
                <c:pt idx="474">
                  <c:v>2.34765792005766</c:v>
                </c:pt>
                <c:pt idx="475">
                  <c:v>2.357152639578521</c:v>
                </c:pt>
                <c:pt idx="476">
                  <c:v>2.366664264832043</c:v>
                </c:pt>
                <c:pt idx="477">
                  <c:v>2.376192779241515</c:v>
                </c:pt>
                <c:pt idx="478">
                  <c:v>2.38573816621013</c:v>
                </c:pt>
                <c:pt idx="479">
                  <c:v>2.395300409121005</c:v>
                </c:pt>
                <c:pt idx="480">
                  <c:v>2.404879491337199</c:v>
                </c:pt>
                <c:pt idx="481">
                  <c:v>2.414475396201733</c:v>
                </c:pt>
                <c:pt idx="482">
                  <c:v>2.424088107037613</c:v>
                </c:pt>
                <c:pt idx="483">
                  <c:v>2.433717607147845</c:v>
                </c:pt>
                <c:pt idx="484">
                  <c:v>2.443363879815457</c:v>
                </c:pt>
                <c:pt idx="485">
                  <c:v>2.453026908303522</c:v>
                </c:pt>
                <c:pt idx="486">
                  <c:v>2.462706675855172</c:v>
                </c:pt>
                <c:pt idx="487">
                  <c:v>2.472403165693622</c:v>
                </c:pt>
                <c:pt idx="488">
                  <c:v>2.482116361022191</c:v>
                </c:pt>
                <c:pt idx="489">
                  <c:v>2.491846245024317</c:v>
                </c:pt>
                <c:pt idx="490">
                  <c:v>2.501592800863581</c:v>
                </c:pt>
                <c:pt idx="491">
                  <c:v>2.511356011683725</c:v>
                </c:pt>
                <c:pt idx="492">
                  <c:v>2.521135860608677</c:v>
                </c:pt>
                <c:pt idx="493">
                  <c:v>2.530932330742562</c:v>
                </c:pt>
                <c:pt idx="494">
                  <c:v>2.540745405169729</c:v>
                </c:pt>
                <c:pt idx="495">
                  <c:v>2.550575066954772</c:v>
                </c:pt>
                <c:pt idx="496">
                  <c:v>2.560421299142545</c:v>
                </c:pt>
                <c:pt idx="497">
                  <c:v>2.570284084758183</c:v>
                </c:pt>
                <c:pt idx="498">
                  <c:v>2.580163406807127</c:v>
                </c:pt>
                <c:pt idx="499">
                  <c:v>2.59005924827514</c:v>
                </c:pt>
                <c:pt idx="500">
                  <c:v>2.59997159212833</c:v>
                </c:pt>
                <c:pt idx="501">
                  <c:v>2.609900421313163</c:v>
                </c:pt>
                <c:pt idx="502">
                  <c:v>2.619845718756497</c:v>
                </c:pt>
                <c:pt idx="503">
                  <c:v>2.629807467365588</c:v>
                </c:pt>
                <c:pt idx="504">
                  <c:v>2.63978565002812</c:v>
                </c:pt>
                <c:pt idx="505">
                  <c:v>2.64978024961222</c:v>
                </c:pt>
                <c:pt idx="506">
                  <c:v>2.65979124896648</c:v>
                </c:pt>
                <c:pt idx="507">
                  <c:v>2.669818630919979</c:v>
                </c:pt>
                <c:pt idx="508">
                  <c:v>2.679862378282303</c:v>
                </c:pt>
                <c:pt idx="509">
                  <c:v>2.689922473843561</c:v>
                </c:pt>
                <c:pt idx="510">
                  <c:v>2.699998900374414</c:v>
                </c:pt>
                <c:pt idx="511">
                  <c:v>2.710091640626088</c:v>
                </c:pt>
                <c:pt idx="512">
                  <c:v>2.720200677330396</c:v>
                </c:pt>
                <c:pt idx="513">
                  <c:v>2.73032599319976</c:v>
                </c:pt>
                <c:pt idx="514">
                  <c:v>2.740467570927235</c:v>
                </c:pt>
                <c:pt idx="515">
                  <c:v>2.75062539318652</c:v>
                </c:pt>
                <c:pt idx="516">
                  <c:v>2.76079944263199</c:v>
                </c:pt>
                <c:pt idx="517">
                  <c:v>2.770989701898706</c:v>
                </c:pt>
                <c:pt idx="518">
                  <c:v>2.781196153602445</c:v>
                </c:pt>
                <c:pt idx="519">
                  <c:v>2.791418780339713</c:v>
                </c:pt>
                <c:pt idx="520">
                  <c:v>2.801657564687772</c:v>
                </c:pt>
                <c:pt idx="521">
                  <c:v>2.811912489204656</c:v>
                </c:pt>
                <c:pt idx="522">
                  <c:v>2.822183536429195</c:v>
                </c:pt>
                <c:pt idx="523">
                  <c:v>2.832470688881033</c:v>
                </c:pt>
                <c:pt idx="524">
                  <c:v>2.84277392906065</c:v>
                </c:pt>
                <c:pt idx="525">
                  <c:v>2.853093239449387</c:v>
                </c:pt>
                <c:pt idx="526">
                  <c:v>2.863428602509457</c:v>
                </c:pt>
                <c:pt idx="527">
                  <c:v>2.873780000683974</c:v>
                </c:pt>
                <c:pt idx="528">
                  <c:v>2.884147416396975</c:v>
                </c:pt>
                <c:pt idx="529">
                  <c:v>2.894530832053431</c:v>
                </c:pt>
                <c:pt idx="530">
                  <c:v>2.904930230039281</c:v>
                </c:pt>
                <c:pt idx="531">
                  <c:v>2.915345592721442</c:v>
                </c:pt>
                <c:pt idx="532">
                  <c:v>2.925776902447838</c:v>
                </c:pt>
                <c:pt idx="533">
                  <c:v>2.936224141547413</c:v>
                </c:pt>
                <c:pt idx="534">
                  <c:v>2.94668729233016</c:v>
                </c:pt>
                <c:pt idx="535">
                  <c:v>2.957166337087138</c:v>
                </c:pt>
                <c:pt idx="536">
                  <c:v>2.967661258090491</c:v>
                </c:pt>
                <c:pt idx="537">
                  <c:v>2.978172037593476</c:v>
                </c:pt>
                <c:pt idx="538">
                  <c:v>2.988698657830476</c:v>
                </c:pt>
                <c:pt idx="539">
                  <c:v>2.999241101017026</c:v>
                </c:pt>
                <c:pt idx="540">
                  <c:v>3.009799349349835</c:v>
                </c:pt>
                <c:pt idx="541">
                  <c:v>3.020373385006803</c:v>
                </c:pt>
                <c:pt idx="542">
                  <c:v>3.030963190147044</c:v>
                </c:pt>
                <c:pt idx="543">
                  <c:v>3.041568746910911</c:v>
                </c:pt>
                <c:pt idx="544">
                  <c:v>3.05219003742001</c:v>
                </c:pt>
                <c:pt idx="545">
                  <c:v>3.062827043777228</c:v>
                </c:pt>
                <c:pt idx="546">
                  <c:v>3.073479748066751</c:v>
                </c:pt>
                <c:pt idx="547">
                  <c:v>3.084148132354084</c:v>
                </c:pt>
                <c:pt idx="548">
                  <c:v>3.094832178686077</c:v>
                </c:pt>
                <c:pt idx="549">
                  <c:v>3.105531869090942</c:v>
                </c:pt>
                <c:pt idx="550">
                  <c:v>3.116247185578274</c:v>
                </c:pt>
                <c:pt idx="551">
                  <c:v>3.12697811013908</c:v>
                </c:pt>
                <c:pt idx="552">
                  <c:v>3.13772462474579</c:v>
                </c:pt>
                <c:pt idx="553">
                  <c:v>3.148486711352284</c:v>
                </c:pt>
                <c:pt idx="554">
                  <c:v>3.159264351893912</c:v>
                </c:pt>
                <c:pt idx="555">
                  <c:v>3.17005752828752</c:v>
                </c:pt>
                <c:pt idx="556">
                  <c:v>3.180866222431462</c:v>
                </c:pt>
                <c:pt idx="557">
                  <c:v>3.191690416205632</c:v>
                </c:pt>
                <c:pt idx="558">
                  <c:v>3.20253009147148</c:v>
                </c:pt>
                <c:pt idx="559">
                  <c:v>3.213385230072032</c:v>
                </c:pt>
                <c:pt idx="560">
                  <c:v>3.224255813831915</c:v>
                </c:pt>
                <c:pt idx="561">
                  <c:v>3.235141824557381</c:v>
                </c:pt>
                <c:pt idx="562">
                  <c:v>3.24604324403632</c:v>
                </c:pt>
                <c:pt idx="563">
                  <c:v>3.256960054038288</c:v>
                </c:pt>
                <c:pt idx="564">
                  <c:v>3.267892236314533</c:v>
                </c:pt>
                <c:pt idx="565">
                  <c:v>3.278839772598005</c:v>
                </c:pt>
                <c:pt idx="566">
                  <c:v>3.289802644603386</c:v>
                </c:pt>
                <c:pt idx="567">
                  <c:v>3.300780834027111</c:v>
                </c:pt>
                <c:pt idx="568">
                  <c:v>3.311774322547389</c:v>
                </c:pt>
                <c:pt idx="569">
                  <c:v>3.32278309182422</c:v>
                </c:pt>
                <c:pt idx="570">
                  <c:v>3.333807123499428</c:v>
                </c:pt>
                <c:pt idx="571">
                  <c:v>3.344846399196671</c:v>
                </c:pt>
                <c:pt idx="572">
                  <c:v>3.355900900521471</c:v>
                </c:pt>
                <c:pt idx="573">
                  <c:v>3.366970609061228</c:v>
                </c:pt>
                <c:pt idx="574">
                  <c:v>3.378055506385255</c:v>
                </c:pt>
                <c:pt idx="575">
                  <c:v>3.389155574044784</c:v>
                </c:pt>
                <c:pt idx="576">
                  <c:v>3.400270793573</c:v>
                </c:pt>
                <c:pt idx="577">
                  <c:v>3.411401146485055</c:v>
                </c:pt>
                <c:pt idx="578">
                  <c:v>3.422546614278097</c:v>
                </c:pt>
                <c:pt idx="579">
                  <c:v>3.433707178431288</c:v>
                </c:pt>
                <c:pt idx="580">
                  <c:v>3.444882820405826</c:v>
                </c:pt>
                <c:pt idx="581">
                  <c:v>3.456073521644967</c:v>
                </c:pt>
                <c:pt idx="582">
                  <c:v>3.467279263574049</c:v>
                </c:pt>
                <c:pt idx="583">
                  <c:v>3.478500027600513</c:v>
                </c:pt>
                <c:pt idx="584">
                  <c:v>3.489735795113924</c:v>
                </c:pt>
                <c:pt idx="585">
                  <c:v>3.500986547485994</c:v>
                </c:pt>
                <c:pt idx="586">
                  <c:v>3.512252266070606</c:v>
                </c:pt>
                <c:pt idx="587">
                  <c:v>3.523532932203834</c:v>
                </c:pt>
                <c:pt idx="588">
                  <c:v>3.534828527203964</c:v>
                </c:pt>
                <c:pt idx="589">
                  <c:v>3.54613903237152</c:v>
                </c:pt>
                <c:pt idx="590">
                  <c:v>3.557464428989283</c:v>
                </c:pt>
                <c:pt idx="591">
                  <c:v>3.568804698322317</c:v>
                </c:pt>
                <c:pt idx="592">
                  <c:v>3.580159821617985</c:v>
                </c:pt>
                <c:pt idx="593">
                  <c:v>3.591529780105977</c:v>
                </c:pt>
                <c:pt idx="594">
                  <c:v>3.60291455499833</c:v>
                </c:pt>
                <c:pt idx="595">
                  <c:v>3.614314127489452</c:v>
                </c:pt>
                <c:pt idx="596">
                  <c:v>3.625728478756142</c:v>
                </c:pt>
                <c:pt idx="597">
                  <c:v>3.637157589957614</c:v>
                </c:pt>
                <c:pt idx="598">
                  <c:v>3.648601442235518</c:v>
                </c:pt>
                <c:pt idx="599">
                  <c:v>3.660060016713964</c:v>
                </c:pt>
                <c:pt idx="600">
                  <c:v>3.671533294499546</c:v>
                </c:pt>
                <c:pt idx="601">
                  <c:v>3.68302125668136</c:v>
                </c:pt>
                <c:pt idx="602">
                  <c:v>3.694523884331028</c:v>
                </c:pt>
                <c:pt idx="603">
                  <c:v>3.706041158502723</c:v>
                </c:pt>
                <c:pt idx="604">
                  <c:v>3.71757306023319</c:v>
                </c:pt>
                <c:pt idx="605">
                  <c:v>3.729119570541769</c:v>
                </c:pt>
                <c:pt idx="606">
                  <c:v>3.740680670430414</c:v>
                </c:pt>
                <c:pt idx="607">
                  <c:v>3.752256340883723</c:v>
                </c:pt>
                <c:pt idx="608">
                  <c:v>3.763846562868954</c:v>
                </c:pt>
                <c:pt idx="609">
                  <c:v>3.775451317336049</c:v>
                </c:pt>
                <c:pt idx="610">
                  <c:v>3.787070585217661</c:v>
                </c:pt>
                <c:pt idx="611">
                  <c:v>3.798704347429169</c:v>
                </c:pt>
                <c:pt idx="612">
                  <c:v>3.810352584868706</c:v>
                </c:pt>
                <c:pt idx="613">
                  <c:v>3.822015278417187</c:v>
                </c:pt>
                <c:pt idx="614">
                  <c:v>3.833692408938316</c:v>
                </c:pt>
                <c:pt idx="615">
                  <c:v>3.845383957278624</c:v>
                </c:pt>
                <c:pt idx="616">
                  <c:v>3.857089904267485</c:v>
                </c:pt>
                <c:pt idx="617">
                  <c:v>3.86881023071714</c:v>
                </c:pt>
                <c:pt idx="618">
                  <c:v>3.88054491742272</c:v>
                </c:pt>
                <c:pt idx="619">
                  <c:v>3.892293945162263</c:v>
                </c:pt>
                <c:pt idx="620">
                  <c:v>3.904057294696754</c:v>
                </c:pt>
                <c:pt idx="621">
                  <c:v>3.915834946770127</c:v>
                </c:pt>
                <c:pt idx="622">
                  <c:v>3.927626882109299</c:v>
                </c:pt>
                <c:pt idx="623">
                  <c:v>3.939433081424194</c:v>
                </c:pt>
                <c:pt idx="624">
                  <c:v>3.951253525407759</c:v>
                </c:pt>
                <c:pt idx="625">
                  <c:v>3.963088194735996</c:v>
                </c:pt>
                <c:pt idx="626">
                  <c:v>3.974937070067975</c:v>
                </c:pt>
                <c:pt idx="627">
                  <c:v>3.986800132045866</c:v>
                </c:pt>
                <c:pt idx="628">
                  <c:v>3.998677361294957</c:v>
                </c:pt>
                <c:pt idx="629">
                  <c:v>4.010568738423677</c:v>
                </c:pt>
                <c:pt idx="630">
                  <c:v>4.022474244023622</c:v>
                </c:pt>
                <c:pt idx="631">
                  <c:v>4.034393858669574</c:v>
                </c:pt>
                <c:pt idx="632">
                  <c:v>4.04632756291953</c:v>
                </c:pt>
                <c:pt idx="633">
                  <c:v>4.058275337314718</c:v>
                </c:pt>
                <c:pt idx="634">
                  <c:v>4.070237162379627</c:v>
                </c:pt>
                <c:pt idx="635">
                  <c:v>4.082213018622023</c:v>
                </c:pt>
                <c:pt idx="636">
                  <c:v>4.09420288653298</c:v>
                </c:pt>
                <c:pt idx="637">
                  <c:v>4.106206746586898</c:v>
                </c:pt>
                <c:pt idx="638">
                  <c:v>4.118224579241528</c:v>
                </c:pt>
                <c:pt idx="639">
                  <c:v>4.130256364937995</c:v>
                </c:pt>
                <c:pt idx="640">
                  <c:v>4.142302084100817</c:v>
                </c:pt>
                <c:pt idx="641">
                  <c:v>4.154361717137937</c:v>
                </c:pt>
                <c:pt idx="642">
                  <c:v>4.166435244440741</c:v>
                </c:pt>
                <c:pt idx="643">
                  <c:v>4.178522646384085</c:v>
                </c:pt>
                <c:pt idx="644">
                  <c:v>4.190623903326307</c:v>
                </c:pt>
                <c:pt idx="645">
                  <c:v>4.202738995609265</c:v>
                </c:pt>
                <c:pt idx="646">
                  <c:v>4.214867903558352</c:v>
                </c:pt>
                <c:pt idx="647">
                  <c:v>4.227010607482526</c:v>
                </c:pt>
                <c:pt idx="648">
                  <c:v>4.239167087674325</c:v>
                </c:pt>
                <c:pt idx="649">
                  <c:v>4.25133732440989</c:v>
                </c:pt>
                <c:pt idx="650">
                  <c:v>4.263521297949002</c:v>
                </c:pt>
                <c:pt idx="651">
                  <c:v>4.275718988535092</c:v>
                </c:pt>
                <c:pt idx="652">
                  <c:v>4.287930376395268</c:v>
                </c:pt>
                <c:pt idx="653">
                  <c:v>4.300155441740344</c:v>
                </c:pt>
                <c:pt idx="654">
                  <c:v>4.312394164764851</c:v>
                </c:pt>
                <c:pt idx="655">
                  <c:v>4.324646525647076</c:v>
                </c:pt>
                <c:pt idx="656">
                  <c:v>4.336912504549073</c:v>
                </c:pt>
                <c:pt idx="657">
                  <c:v>4.349192081616698</c:v>
                </c:pt>
                <c:pt idx="658">
                  <c:v>4.361485236979617</c:v>
                </c:pt>
                <c:pt idx="659">
                  <c:v>4.373791950751353</c:v>
                </c:pt>
                <c:pt idx="660">
                  <c:v>4.386112203029278</c:v>
                </c:pt>
                <c:pt idx="661">
                  <c:v>4.398445973894671</c:v>
                </c:pt>
                <c:pt idx="662">
                  <c:v>4.410793243412714</c:v>
                </c:pt>
                <c:pt idx="663">
                  <c:v>4.423153991632531</c:v>
                </c:pt>
                <c:pt idx="664">
                  <c:v>4.435528198587207</c:v>
                </c:pt>
                <c:pt idx="665">
                  <c:v>4.447915844293811</c:v>
                </c:pt>
                <c:pt idx="666">
                  <c:v>4.460316908753426</c:v>
                </c:pt>
                <c:pt idx="667">
                  <c:v>4.472731371951161</c:v>
                </c:pt>
                <c:pt idx="668">
                  <c:v>4.485159213856186</c:v>
                </c:pt>
                <c:pt idx="669">
                  <c:v>4.497600414421751</c:v>
                </c:pt>
                <c:pt idx="670">
                  <c:v>4.510054953585208</c:v>
                </c:pt>
                <c:pt idx="671">
                  <c:v>4.522522811268043</c:v>
                </c:pt>
                <c:pt idx="672">
                  <c:v>4.535003967375888</c:v>
                </c:pt>
                <c:pt idx="673">
                  <c:v>4.547498401798553</c:v>
                </c:pt>
                <c:pt idx="674">
                  <c:v>4.560006094410047</c:v>
                </c:pt>
                <c:pt idx="675">
                  <c:v>4.572527025068606</c:v>
                </c:pt>
                <c:pt idx="676">
                  <c:v>4.585061173616712</c:v>
                </c:pt>
                <c:pt idx="677">
                  <c:v>4.597608519881118</c:v>
                </c:pt>
                <c:pt idx="678">
                  <c:v>4.610169043672874</c:v>
                </c:pt>
                <c:pt idx="679">
                  <c:v>4.622742724787351</c:v>
                </c:pt>
                <c:pt idx="680">
                  <c:v>4.635329543004262</c:v>
                </c:pt>
                <c:pt idx="681">
                  <c:v>4.647929478087687</c:v>
                </c:pt>
                <c:pt idx="682">
                  <c:v>4.660542509786103</c:v>
                </c:pt>
                <c:pt idx="683">
                  <c:v>4.673168617832399</c:v>
                </c:pt>
                <c:pt idx="684">
                  <c:v>4.685807781943904</c:v>
                </c:pt>
                <c:pt idx="685">
                  <c:v>4.698459981822412</c:v>
                </c:pt>
                <c:pt idx="686">
                  <c:v>4.71112519715421</c:v>
                </c:pt>
                <c:pt idx="687">
                  <c:v>4.723803407610092</c:v>
                </c:pt>
                <c:pt idx="688">
                  <c:v>4.73649459284539</c:v>
                </c:pt>
                <c:pt idx="689">
                  <c:v>4.749198732499998</c:v>
                </c:pt>
                <c:pt idx="690">
                  <c:v>4.761915806198396</c:v>
                </c:pt>
                <c:pt idx="691">
                  <c:v>4.774645793549678</c:v>
                </c:pt>
                <c:pt idx="692">
                  <c:v>4.787388674147558</c:v>
                </c:pt>
                <c:pt idx="693">
                  <c:v>4.800144427570425</c:v>
                </c:pt>
                <c:pt idx="694">
                  <c:v>4.812913033381339</c:v>
                </c:pt>
                <c:pt idx="695">
                  <c:v>4.82569447112807</c:v>
                </c:pt>
                <c:pt idx="696">
                  <c:v>4.838488720343124</c:v>
                </c:pt>
                <c:pt idx="697">
                  <c:v>4.851295760543753</c:v>
                </c:pt>
                <c:pt idx="698">
                  <c:v>4.864115571231994</c:v>
                </c:pt>
                <c:pt idx="699">
                  <c:v>4.876948131894697</c:v>
                </c:pt>
                <c:pt idx="700">
                  <c:v>4.88979342200352</c:v>
                </c:pt>
                <c:pt idx="701">
                  <c:v>4.902651421014993</c:v>
                </c:pt>
                <c:pt idx="702">
                  <c:v>4.915522108370515</c:v>
                </c:pt>
                <c:pt idx="703">
                  <c:v>4.928405463496388</c:v>
                </c:pt>
                <c:pt idx="704">
                  <c:v>4.941301465803842</c:v>
                </c:pt>
                <c:pt idx="705">
                  <c:v>4.954210094689055</c:v>
                </c:pt>
                <c:pt idx="706">
                  <c:v>4.967131329533184</c:v>
                </c:pt>
                <c:pt idx="707">
                  <c:v>4.980065149702386</c:v>
                </c:pt>
                <c:pt idx="708">
                  <c:v>4.993011534547836</c:v>
                </c:pt>
                <c:pt idx="709">
                  <c:v>5.005970463405768</c:v>
                </c:pt>
                <c:pt idx="710">
                  <c:v>5.018941915597483</c:v>
                </c:pt>
                <c:pt idx="711">
                  <c:v>5.031925870429383</c:v>
                </c:pt>
                <c:pt idx="712">
                  <c:v>5.044922307192992</c:v>
                </c:pt>
                <c:pt idx="713">
                  <c:v>5.057931205164981</c:v>
                </c:pt>
                <c:pt idx="714">
                  <c:v>5.070952543607196</c:v>
                </c:pt>
                <c:pt idx="715">
                  <c:v>5.083986301766676</c:v>
                </c:pt>
                <c:pt idx="716">
                  <c:v>5.097032458875685</c:v>
                </c:pt>
                <c:pt idx="717">
                  <c:v>5.11009099415173</c:v>
                </c:pt>
                <c:pt idx="718">
                  <c:v>5.123161886797591</c:v>
                </c:pt>
                <c:pt idx="719">
                  <c:v>5.13624511600135</c:v>
                </c:pt>
                <c:pt idx="720">
                  <c:v>5.149340660936396</c:v>
                </c:pt>
                <c:pt idx="721">
                  <c:v>5.162448500761473</c:v>
                </c:pt>
                <c:pt idx="722">
                  <c:v>5.175568614620695</c:v>
                </c:pt>
                <c:pt idx="723">
                  <c:v>5.188700981643568</c:v>
                </c:pt>
                <c:pt idx="724">
                  <c:v>5.201845580945017</c:v>
                </c:pt>
                <c:pt idx="725">
                  <c:v>5.215002391625416</c:v>
                </c:pt>
                <c:pt idx="726">
                  <c:v>5.228171392770605</c:v>
                </c:pt>
                <c:pt idx="727">
                  <c:v>5.24135256345192</c:v>
                </c:pt>
                <c:pt idx="728">
                  <c:v>5.254545882726213</c:v>
                </c:pt>
                <c:pt idx="729">
                  <c:v>5.267751329635887</c:v>
                </c:pt>
                <c:pt idx="730">
                  <c:v>5.28096888320891</c:v>
                </c:pt>
                <c:pt idx="731">
                  <c:v>5.294198522458839</c:v>
                </c:pt>
                <c:pt idx="732">
                  <c:v>5.307440226384863</c:v>
                </c:pt>
                <c:pt idx="733">
                  <c:v>5.320693973971802</c:v>
                </c:pt>
                <c:pt idx="734">
                  <c:v>5.333959744190153</c:v>
                </c:pt>
                <c:pt idx="735">
                  <c:v>5.347237515996104</c:v>
                </c:pt>
                <c:pt idx="736">
                  <c:v>5.360527268331563</c:v>
                </c:pt>
                <c:pt idx="737">
                  <c:v>5.373828980124184</c:v>
                </c:pt>
                <c:pt idx="738">
                  <c:v>5.387142630287385</c:v>
                </c:pt>
                <c:pt idx="739">
                  <c:v>5.400468197720386</c:v>
                </c:pt>
                <c:pt idx="740">
                  <c:v>5.413805661308217</c:v>
                </c:pt>
                <c:pt idx="741">
                  <c:v>5.427154999921765</c:v>
                </c:pt>
                <c:pt idx="742">
                  <c:v>5.440516192417774</c:v>
                </c:pt>
                <c:pt idx="743">
                  <c:v>5.45388921763889</c:v>
                </c:pt>
                <c:pt idx="744">
                  <c:v>5.467274054413681</c:v>
                </c:pt>
                <c:pt idx="745">
                  <c:v>5.480670681556654</c:v>
                </c:pt>
                <c:pt idx="746">
                  <c:v>5.494079077868289</c:v>
                </c:pt>
                <c:pt idx="747">
                  <c:v>5.507499222135065</c:v>
                </c:pt>
                <c:pt idx="748">
                  <c:v>5.520931093129477</c:v>
                </c:pt>
                <c:pt idx="749">
                  <c:v>5.53437466961007</c:v>
                </c:pt>
                <c:pt idx="750">
                  <c:v>5.54782993032146</c:v>
                </c:pt>
                <c:pt idx="751">
                  <c:v>5.561296853994357</c:v>
                </c:pt>
                <c:pt idx="752">
                  <c:v>5.574775419345594</c:v>
                </c:pt>
                <c:pt idx="753">
                  <c:v>5.588265605078156</c:v>
                </c:pt>
                <c:pt idx="754">
                  <c:v>5.601767389881193</c:v>
                </c:pt>
                <c:pt idx="755">
                  <c:v>5.615280752430059</c:v>
                </c:pt>
                <c:pt idx="756">
                  <c:v>5.628805671386329</c:v>
                </c:pt>
                <c:pt idx="757">
                  <c:v>5.642342125397833</c:v>
                </c:pt>
                <c:pt idx="758">
                  <c:v>5.655890093098662</c:v>
                </c:pt>
                <c:pt idx="759">
                  <c:v>5.669449553109219</c:v>
                </c:pt>
                <c:pt idx="760">
                  <c:v>5.68302048403623</c:v>
                </c:pt>
                <c:pt idx="761">
                  <c:v>5.696602864472763</c:v>
                </c:pt>
                <c:pt idx="762">
                  <c:v>5.710196672998273</c:v>
                </c:pt>
                <c:pt idx="763">
                  <c:v>5.723801888178612</c:v>
                </c:pt>
                <c:pt idx="764">
                  <c:v>5.73741848856606</c:v>
                </c:pt>
                <c:pt idx="765">
                  <c:v>5.751046452699348</c:v>
                </c:pt>
                <c:pt idx="766">
                  <c:v>5.764685759103685</c:v>
                </c:pt>
                <c:pt idx="767">
                  <c:v>5.778336386290786</c:v>
                </c:pt>
                <c:pt idx="768">
                  <c:v>5.791998312758893</c:v>
                </c:pt>
                <c:pt idx="769">
                  <c:v>5.805671516992804</c:v>
                </c:pt>
                <c:pt idx="770">
                  <c:v>5.819355977463898</c:v>
                </c:pt>
                <c:pt idx="771">
                  <c:v>5.833051672630161</c:v>
                </c:pt>
                <c:pt idx="772">
                  <c:v>5.846758580936205</c:v>
                </c:pt>
                <c:pt idx="773">
                  <c:v>5.860476680813306</c:v>
                </c:pt>
                <c:pt idx="774">
                  <c:v>5.874205950679419</c:v>
                </c:pt>
                <c:pt idx="775">
                  <c:v>5.887946368939211</c:v>
                </c:pt>
                <c:pt idx="776">
                  <c:v>5.901697913984084</c:v>
                </c:pt>
                <c:pt idx="777">
                  <c:v>5.91546056419219</c:v>
                </c:pt>
                <c:pt idx="778">
                  <c:v>5.929234297928479</c:v>
                </c:pt>
                <c:pt idx="779">
                  <c:v>5.94301909354471</c:v>
                </c:pt>
                <c:pt idx="780">
                  <c:v>5.956814929379474</c:v>
                </c:pt>
                <c:pt idx="781">
                  <c:v>5.970621783758233</c:v>
                </c:pt>
                <c:pt idx="782">
                  <c:v>5.984439634993328</c:v>
                </c:pt>
                <c:pt idx="783">
                  <c:v>5.998268461384023</c:v>
                </c:pt>
                <c:pt idx="784">
                  <c:v>6.012108241216516</c:v>
                </c:pt>
                <c:pt idx="785">
                  <c:v>6.025958952763982</c:v>
                </c:pt>
                <c:pt idx="786">
                  <c:v>6.039820574286577</c:v>
                </c:pt>
                <c:pt idx="787">
                  <c:v>6.05369308403148</c:v>
                </c:pt>
                <c:pt idx="788">
                  <c:v>6.06757646023291</c:v>
                </c:pt>
                <c:pt idx="789">
                  <c:v>6.081470681112168</c:v>
                </c:pt>
                <c:pt idx="790">
                  <c:v>6.095375724877632</c:v>
                </c:pt>
                <c:pt idx="791">
                  <c:v>6.109291569724818</c:v>
                </c:pt>
                <c:pt idx="792">
                  <c:v>6.123218193836382</c:v>
                </c:pt>
                <c:pt idx="793">
                  <c:v>6.137155575382153</c:v>
                </c:pt>
                <c:pt idx="794">
                  <c:v>6.151103692519167</c:v>
                </c:pt>
                <c:pt idx="795">
                  <c:v>6.165062523391673</c:v>
                </c:pt>
                <c:pt idx="796">
                  <c:v>6.179032046131184</c:v>
                </c:pt>
                <c:pt idx="797">
                  <c:v>6.193012238856481</c:v>
                </c:pt>
                <c:pt idx="798">
                  <c:v>6.207003079673661</c:v>
                </c:pt>
                <c:pt idx="799">
                  <c:v>6.221004546676134</c:v>
                </c:pt>
                <c:pt idx="800">
                  <c:v>6.235016617944681</c:v>
                </c:pt>
                <c:pt idx="801">
                  <c:v>6.249039271547455</c:v>
                </c:pt>
                <c:pt idx="802">
                  <c:v>6.26307248554002</c:v>
                </c:pt>
                <c:pt idx="803">
                  <c:v>6.277116237965376</c:v>
                </c:pt>
                <c:pt idx="804">
                  <c:v>6.291170506853982</c:v>
                </c:pt>
                <c:pt idx="805">
                  <c:v>6.305235270223783</c:v>
                </c:pt>
                <c:pt idx="806">
                  <c:v>6.319310506080235</c:v>
                </c:pt>
                <c:pt idx="807">
                  <c:v>6.333396192416338</c:v>
                </c:pt>
                <c:pt idx="808">
                  <c:v>6.347492307212646</c:v>
                </c:pt>
                <c:pt idx="809">
                  <c:v>6.361598828437317</c:v>
                </c:pt>
                <c:pt idx="810">
                  <c:v>6.375715734046119</c:v>
                </c:pt>
                <c:pt idx="811">
                  <c:v>6.389843001982466</c:v>
                </c:pt>
                <c:pt idx="812">
                  <c:v>6.403980610177435</c:v>
                </c:pt>
                <c:pt idx="813">
                  <c:v>6.418128536549812</c:v>
                </c:pt>
                <c:pt idx="814">
                  <c:v>6.432286759006095</c:v>
                </c:pt>
                <c:pt idx="815">
                  <c:v>6.446455255440532</c:v>
                </c:pt>
                <c:pt idx="816">
                  <c:v>6.460634003735149</c:v>
                </c:pt>
                <c:pt idx="817">
                  <c:v>6.474822981759771</c:v>
                </c:pt>
                <c:pt idx="818">
                  <c:v>6.489022167372051</c:v>
                </c:pt>
                <c:pt idx="819">
                  <c:v>6.503231538417494</c:v>
                </c:pt>
                <c:pt idx="820">
                  <c:v>6.51745107272949</c:v>
                </c:pt>
                <c:pt idx="821">
                  <c:v>6.531680748129335</c:v>
                </c:pt>
                <c:pt idx="822">
                  <c:v>6.545920542426249</c:v>
                </c:pt>
                <c:pt idx="823">
                  <c:v>6.560170433417425</c:v>
                </c:pt>
                <c:pt idx="824">
                  <c:v>6.57443039888803</c:v>
                </c:pt>
                <c:pt idx="825">
                  <c:v>6.58870041661125</c:v>
                </c:pt>
                <c:pt idx="826">
                  <c:v>6.602980464348307</c:v>
                </c:pt>
                <c:pt idx="827">
                  <c:v>6.61727051984849</c:v>
                </c:pt>
                <c:pt idx="828">
                  <c:v>6.631570560849181</c:v>
                </c:pt>
                <c:pt idx="829">
                  <c:v>6.645880565075875</c:v>
                </c:pt>
                <c:pt idx="830">
                  <c:v>6.660200510242215</c:v>
                </c:pt>
                <c:pt idx="831">
                  <c:v>6.674530374050016</c:v>
                </c:pt>
                <c:pt idx="832">
                  <c:v>6.688870134189289</c:v>
                </c:pt>
                <c:pt idx="833">
                  <c:v>6.703219768338268</c:v>
                </c:pt>
                <c:pt idx="834">
                  <c:v>6.71757925416344</c:v>
                </c:pt>
                <c:pt idx="835">
                  <c:v>6.731948569319572</c:v>
                </c:pt>
                <c:pt idx="836">
                  <c:v>6.74632769144973</c:v>
                </c:pt>
                <c:pt idx="837">
                  <c:v>6.760716598185306</c:v>
                </c:pt>
                <c:pt idx="838">
                  <c:v>6.775115267146065</c:v>
                </c:pt>
                <c:pt idx="839">
                  <c:v>6.789523675940143</c:v>
                </c:pt>
                <c:pt idx="840">
                  <c:v>6.803941802164089</c:v>
                </c:pt>
                <c:pt idx="841">
                  <c:v>6.81836962340289</c:v>
                </c:pt>
                <c:pt idx="842">
                  <c:v>6.832807117229996</c:v>
                </c:pt>
                <c:pt idx="843">
                  <c:v>6.847254261207349</c:v>
                </c:pt>
                <c:pt idx="844">
                  <c:v>6.86171103288541</c:v>
                </c:pt>
                <c:pt idx="845">
                  <c:v>6.87617740980318</c:v>
                </c:pt>
                <c:pt idx="846">
                  <c:v>6.890653369488228</c:v>
                </c:pt>
                <c:pt idx="847">
                  <c:v>6.905138889456728</c:v>
                </c:pt>
                <c:pt idx="848">
                  <c:v>6.919633947213472</c:v>
                </c:pt>
                <c:pt idx="849">
                  <c:v>6.934138520251906</c:v>
                </c:pt>
                <c:pt idx="850">
                  <c:v>6.948652586054157</c:v>
                </c:pt>
                <c:pt idx="851">
                  <c:v>6.963176122091045</c:v>
                </c:pt>
                <c:pt idx="852">
                  <c:v>6.977709105822134</c:v>
                </c:pt>
                <c:pt idx="853">
                  <c:v>6.992251514695737</c:v>
                </c:pt>
                <c:pt idx="854">
                  <c:v>7.006803326148958</c:v>
                </c:pt>
                <c:pt idx="855">
                  <c:v>7.021364517607711</c:v>
                </c:pt>
                <c:pt idx="856">
                  <c:v>7.035935066486744</c:v>
                </c:pt>
                <c:pt idx="857">
                  <c:v>7.05051495018968</c:v>
                </c:pt>
                <c:pt idx="858">
                  <c:v>7.065104146109025</c:v>
                </c:pt>
                <c:pt idx="859">
                  <c:v>7.07970263162621</c:v>
                </c:pt>
                <c:pt idx="860">
                  <c:v>7.094310384111608</c:v>
                </c:pt>
                <c:pt idx="861">
                  <c:v>7.10892738092457</c:v>
                </c:pt>
                <c:pt idx="862">
                  <c:v>7.123553599413441</c:v>
                </c:pt>
                <c:pt idx="863">
                  <c:v>7.1381890169156</c:v>
                </c:pt>
                <c:pt idx="864">
                  <c:v>7.152833610757476</c:v>
                </c:pt>
                <c:pt idx="865">
                  <c:v>7.167487358254577</c:v>
                </c:pt>
                <c:pt idx="866">
                  <c:v>7.182150236711526</c:v>
                </c:pt>
                <c:pt idx="867">
                  <c:v>7.196822223422073</c:v>
                </c:pt>
                <c:pt idx="868">
                  <c:v>7.211503295669134</c:v>
                </c:pt>
                <c:pt idx="869">
                  <c:v>7.226193430724812</c:v>
                </c:pt>
                <c:pt idx="870">
                  <c:v>7.24089260585043</c:v>
                </c:pt>
                <c:pt idx="871">
                  <c:v>7.255600798296548</c:v>
                </c:pt>
                <c:pt idx="872">
                  <c:v>7.270317985303005</c:v>
                </c:pt>
                <c:pt idx="873">
                  <c:v>7.285044144098927</c:v>
                </c:pt>
                <c:pt idx="874">
                  <c:v>7.299779251902772</c:v>
                </c:pt>
                <c:pt idx="875">
                  <c:v>7.314523285922346</c:v>
                </c:pt>
                <c:pt idx="876">
                  <c:v>7.329276223354836</c:v>
                </c:pt>
                <c:pt idx="877">
                  <c:v>7.344038041386829</c:v>
                </c:pt>
                <c:pt idx="878">
                  <c:v>7.358808717194355</c:v>
                </c:pt>
                <c:pt idx="879">
                  <c:v>7.373588227942895</c:v>
                </c:pt>
                <c:pt idx="880">
                  <c:v>7.388376550787417</c:v>
                </c:pt>
                <c:pt idx="881">
                  <c:v>7.403173662872415</c:v>
                </c:pt>
                <c:pt idx="882">
                  <c:v>7.417979541331907</c:v>
                </c:pt>
                <c:pt idx="883">
                  <c:v>7.432794163289496</c:v>
                </c:pt>
                <c:pt idx="884">
                  <c:v>7.447617505858371</c:v>
                </c:pt>
                <c:pt idx="885">
                  <c:v>7.462449546141347</c:v>
                </c:pt>
                <c:pt idx="886">
                  <c:v>7.47729026123089</c:v>
                </c:pt>
                <c:pt idx="887">
                  <c:v>7.492139628209144</c:v>
                </c:pt>
                <c:pt idx="888">
                  <c:v>7.506997624147957</c:v>
                </c:pt>
                <c:pt idx="889">
                  <c:v>7.521864226108909</c:v>
                </c:pt>
                <c:pt idx="890">
                  <c:v>7.536739411143346</c:v>
                </c:pt>
                <c:pt idx="891">
                  <c:v>7.551623156292388</c:v>
                </c:pt>
                <c:pt idx="892">
                  <c:v>7.566515438586977</c:v>
                </c:pt>
                <c:pt idx="893">
                  <c:v>7.581416235047902</c:v>
                </c:pt>
                <c:pt idx="894">
                  <c:v>7.59632552268581</c:v>
                </c:pt>
                <c:pt idx="895">
                  <c:v>7.611243278501251</c:v>
                </c:pt>
                <c:pt idx="896">
                  <c:v>7.626169479484698</c:v>
                </c:pt>
                <c:pt idx="897">
                  <c:v>7.641104102616571</c:v>
                </c:pt>
                <c:pt idx="898">
                  <c:v>7.656047124867273</c:v>
                </c:pt>
                <c:pt idx="899">
                  <c:v>7.67099852319721</c:v>
                </c:pt>
                <c:pt idx="900">
                  <c:v>7.685958274556825</c:v>
                </c:pt>
                <c:pt idx="901">
                  <c:v>7.700926355886615</c:v>
                </c:pt>
                <c:pt idx="902">
                  <c:v>7.715902744117171</c:v>
                </c:pt>
                <c:pt idx="903">
                  <c:v>7.730887416169197</c:v>
                </c:pt>
                <c:pt idx="904">
                  <c:v>7.745880348953539</c:v>
                </c:pt>
                <c:pt idx="905">
                  <c:v>7.760881519371217</c:v>
                </c:pt>
                <c:pt idx="906">
                  <c:v>7.77589090431345</c:v>
                </c:pt>
                <c:pt idx="907">
                  <c:v>7.790908480661672</c:v>
                </c:pt>
                <c:pt idx="908">
                  <c:v>7.80593422528758</c:v>
                </c:pt>
                <c:pt idx="909">
                  <c:v>7.820968115053153</c:v>
                </c:pt>
                <c:pt idx="910">
                  <c:v>7.83601012681067</c:v>
                </c:pt>
                <c:pt idx="911">
                  <c:v>7.851060237402748</c:v>
                </c:pt>
                <c:pt idx="912">
                  <c:v>7.86611842366237</c:v>
                </c:pt>
                <c:pt idx="913">
                  <c:v>7.881184662412906</c:v>
                </c:pt>
                <c:pt idx="914">
                  <c:v>7.896258930468151</c:v>
                </c:pt>
                <c:pt idx="915">
                  <c:v>7.911341204632338</c:v>
                </c:pt>
                <c:pt idx="916">
                  <c:v>7.926431461700175</c:v>
                </c:pt>
                <c:pt idx="917">
                  <c:v>7.941529678456876</c:v>
                </c:pt>
                <c:pt idx="918">
                  <c:v>7.956635831678177</c:v>
                </c:pt>
                <c:pt idx="919">
                  <c:v>7.971749898130378</c:v>
                </c:pt>
                <c:pt idx="920">
                  <c:v>7.986871854570352</c:v>
                </c:pt>
                <c:pt idx="921">
                  <c:v>8.002001677745596</c:v>
                </c:pt>
                <c:pt idx="922">
                  <c:v>8.01713934439424</c:v>
                </c:pt>
                <c:pt idx="923">
                  <c:v>8.032284831245078</c:v>
                </c:pt>
                <c:pt idx="924">
                  <c:v>8.047438115017602</c:v>
                </c:pt>
                <c:pt idx="925">
                  <c:v>8.062599172422034</c:v>
                </c:pt>
                <c:pt idx="926">
                  <c:v>8.077767980159324</c:v>
                </c:pt>
                <c:pt idx="927">
                  <c:v>8.09294451492123</c:v>
                </c:pt>
                <c:pt idx="928">
                  <c:v>8.108128753390284</c:v>
                </c:pt>
                <c:pt idx="929">
                  <c:v>8.123320672239881</c:v>
                </c:pt>
                <c:pt idx="930">
                  <c:v>8.138520248134261</c:v>
                </c:pt>
                <c:pt idx="931">
                  <c:v>8.15372745772855</c:v>
                </c:pt>
                <c:pt idx="932">
                  <c:v>8.168942277668795</c:v>
                </c:pt>
                <c:pt idx="933">
                  <c:v>8.184164684591988</c:v>
                </c:pt>
                <c:pt idx="934">
                  <c:v>8.1993946551261</c:v>
                </c:pt>
                <c:pt idx="935">
                  <c:v>8.214632165890084</c:v>
                </c:pt>
                <c:pt idx="936">
                  <c:v>8.229877193493941</c:v>
                </c:pt>
                <c:pt idx="937">
                  <c:v>8.245129714538713</c:v>
                </c:pt>
                <c:pt idx="938">
                  <c:v>8.26038970561653</c:v>
                </c:pt>
                <c:pt idx="939">
                  <c:v>8.27565714331064</c:v>
                </c:pt>
                <c:pt idx="940">
                  <c:v>8.290932004195418</c:v>
                </c:pt>
                <c:pt idx="941">
                  <c:v>8.30621426483642</c:v>
                </c:pt>
                <c:pt idx="942">
                  <c:v>8.321503901790381</c:v>
                </c:pt>
                <c:pt idx="943">
                  <c:v>8.336800891605273</c:v>
                </c:pt>
                <c:pt idx="944">
                  <c:v>8.35210521082031</c:v>
                </c:pt>
                <c:pt idx="945">
                  <c:v>8.367416835965988</c:v>
                </c:pt>
                <c:pt idx="946">
                  <c:v>8.382735743564104</c:v>
                </c:pt>
                <c:pt idx="947">
                  <c:v>8.398061910127801</c:v>
                </c:pt>
                <c:pt idx="948">
                  <c:v>8.413395312161581</c:v>
                </c:pt>
                <c:pt idx="949">
                  <c:v>8.428735926161328</c:v>
                </c:pt>
                <c:pt idx="950">
                  <c:v>8.44408372861435</c:v>
                </c:pt>
                <c:pt idx="951">
                  <c:v>8.459438695999407</c:v>
                </c:pt>
                <c:pt idx="952">
                  <c:v>8.47480080478672</c:v>
                </c:pt>
                <c:pt idx="953">
                  <c:v>8.490170031438021</c:v>
                </c:pt>
                <c:pt idx="954">
                  <c:v>8.50554635240658</c:v>
                </c:pt>
                <c:pt idx="955">
                  <c:v>8.520929744137206</c:v>
                </c:pt>
                <c:pt idx="956">
                  <c:v>8.536320183066312</c:v>
                </c:pt>
                <c:pt idx="957">
                  <c:v>8.55171764562192</c:v>
                </c:pt>
                <c:pt idx="958">
                  <c:v>8.567122108223685</c:v>
                </c:pt>
                <c:pt idx="959">
                  <c:v>8.58253354728295</c:v>
                </c:pt>
                <c:pt idx="960">
                  <c:v>8.597951939202737</c:v>
                </c:pt>
                <c:pt idx="961">
                  <c:v>8.613377260377813</c:v>
                </c:pt>
                <c:pt idx="962">
                  <c:v>8.628809487194694</c:v>
                </c:pt>
                <c:pt idx="963">
                  <c:v>8.644248596031668</c:v>
                </c:pt>
                <c:pt idx="964">
                  <c:v>8.659694563258852</c:v>
                </c:pt>
                <c:pt idx="965">
                  <c:v>8.675147365238185</c:v>
                </c:pt>
                <c:pt idx="966">
                  <c:v>8.690606978323488</c:v>
                </c:pt>
                <c:pt idx="967">
                  <c:v>8.706073378860463</c:v>
                </c:pt>
                <c:pt idx="968">
                  <c:v>8.721546543186752</c:v>
                </c:pt>
                <c:pt idx="969">
                  <c:v>8.737026447631932</c:v>
                </c:pt>
                <c:pt idx="970">
                  <c:v>8.752513068517572</c:v>
                </c:pt>
                <c:pt idx="971">
                  <c:v>8.768006382157245</c:v>
                </c:pt>
                <c:pt idx="972">
                  <c:v>8.783506364856558</c:v>
                </c:pt>
                <c:pt idx="973">
                  <c:v>8.799012992913182</c:v>
                </c:pt>
                <c:pt idx="974">
                  <c:v>8.81452624261689</c:v>
                </c:pt>
                <c:pt idx="975">
                  <c:v>8.83004609024956</c:v>
                </c:pt>
                <c:pt idx="976">
                  <c:v>8.845572512085237</c:v>
                </c:pt>
                <c:pt idx="977">
                  <c:v>8.861105484390119</c:v>
                </c:pt>
                <c:pt idx="978">
                  <c:v>8.876644983422647</c:v>
                </c:pt>
                <c:pt idx="979">
                  <c:v>8.892190985433451</c:v>
                </c:pt>
                <c:pt idx="980">
                  <c:v>8.90774346666546</c:v>
                </c:pt>
                <c:pt idx="981">
                  <c:v>8.923302403353869</c:v>
                </c:pt>
                <c:pt idx="982">
                  <c:v>8.938867771726213</c:v>
                </c:pt>
                <c:pt idx="983">
                  <c:v>8.954439548002357</c:v>
                </c:pt>
                <c:pt idx="984">
                  <c:v>8.970017708394534</c:v>
                </c:pt>
                <c:pt idx="985">
                  <c:v>8.985602229107415</c:v>
                </c:pt>
                <c:pt idx="986">
                  <c:v>9.001193086338061</c:v>
                </c:pt>
                <c:pt idx="987">
                  <c:v>9.016790256276024</c:v>
                </c:pt>
                <c:pt idx="988">
                  <c:v>9.032393715103325</c:v>
                </c:pt>
                <c:pt idx="989">
                  <c:v>9.048003438994517</c:v>
                </c:pt>
                <c:pt idx="990">
                  <c:v>9.063619404116694</c:v>
                </c:pt>
                <c:pt idx="991">
                  <c:v>9.07924158662951</c:v>
                </c:pt>
                <c:pt idx="992">
                  <c:v>9.094869962685235</c:v>
                </c:pt>
                <c:pt idx="993">
                  <c:v>9.11050450842877</c:v>
                </c:pt>
                <c:pt idx="994">
                  <c:v>9.126145199997662</c:v>
                </c:pt>
                <c:pt idx="995">
                  <c:v>9.14179201352216</c:v>
                </c:pt>
                <c:pt idx="996">
                  <c:v>9.15744492512522</c:v>
                </c:pt>
                <c:pt idx="997">
                  <c:v>9.173103910922542</c:v>
                </c:pt>
                <c:pt idx="998">
                  <c:v>9.188768947022599</c:v>
                </c:pt>
                <c:pt idx="999">
                  <c:v>9.20444000952667</c:v>
                </c:pt>
                <c:pt idx="1000">
                  <c:v>9.220117074528851</c:v>
                </c:pt>
                <c:pt idx="1001">
                  <c:v>9.235800118116111</c:v>
                </c:pt>
                <c:pt idx="1002">
                  <c:v>9.251489116368295</c:v>
                </c:pt>
                <c:pt idx="1003">
                  <c:v>9.267184045358155</c:v>
                </c:pt>
                <c:pt idx="1004">
                  <c:v>9.28288488115141</c:v>
                </c:pt>
                <c:pt idx="1005">
                  <c:v>9.298591599806725</c:v>
                </c:pt>
                <c:pt idx="1006">
                  <c:v>9.314304177375781</c:v>
                </c:pt>
                <c:pt idx="1007">
                  <c:v>9.330022589903283</c:v>
                </c:pt>
                <c:pt idx="1008">
                  <c:v>9.34574681342699</c:v>
                </c:pt>
                <c:pt idx="1009">
                  <c:v>9.361476823977744</c:v>
                </c:pt>
                <c:pt idx="1010">
                  <c:v>9.377212597579513</c:v>
                </c:pt>
                <c:pt idx="1011">
                  <c:v>9.392954110249398</c:v>
                </c:pt>
                <c:pt idx="1012">
                  <c:v>9.408701337997667</c:v>
                </c:pt>
                <c:pt idx="1013">
                  <c:v>9.424454256827804</c:v>
                </c:pt>
                <c:pt idx="1014">
                  <c:v>9.440212842736498</c:v>
                </c:pt>
                <c:pt idx="1015">
                  <c:v>9.45597707171372</c:v>
                </c:pt>
                <c:pt idx="1016">
                  <c:v>9.471746919742708</c:v>
                </c:pt>
                <c:pt idx="1017">
                  <c:v>9.487522362800016</c:v>
                </c:pt>
                <c:pt idx="1018">
                  <c:v>9.503303376855548</c:v>
                </c:pt>
                <c:pt idx="1019">
                  <c:v>9.519089937872573</c:v>
                </c:pt>
                <c:pt idx="1020">
                  <c:v>9.534882021807764</c:v>
                </c:pt>
                <c:pt idx="1021">
                  <c:v>9.550679604611216</c:v>
                </c:pt>
                <c:pt idx="1022">
                  <c:v>9.56648266222649</c:v>
                </c:pt>
                <c:pt idx="1023">
                  <c:v>9.582291170590617</c:v>
                </c:pt>
                <c:pt idx="1024">
                  <c:v>9.59810510563416</c:v>
                </c:pt>
                <c:pt idx="1025">
                  <c:v>9.613924443281217</c:v>
                </c:pt>
                <c:pt idx="1026">
                  <c:v>9.629749159449454</c:v>
                </c:pt>
                <c:pt idx="1027">
                  <c:v>9.64557923005014</c:v>
                </c:pt>
                <c:pt idx="1028">
                  <c:v>9.661414630988174</c:v>
                </c:pt>
                <c:pt idx="1029">
                  <c:v>9.677255338162112</c:v>
                </c:pt>
                <c:pt idx="1030">
                  <c:v>9.693101327464193</c:v>
                </c:pt>
                <c:pt idx="1031">
                  <c:v>9.708952574780373</c:v>
                </c:pt>
                <c:pt idx="1032">
                  <c:v>9.724809055990356</c:v>
                </c:pt>
                <c:pt idx="1033">
                  <c:v>9.740670746967607</c:v>
                </c:pt>
                <c:pt idx="1034">
                  <c:v>9.756537623579404</c:v>
                </c:pt>
                <c:pt idx="1035">
                  <c:v>9.772409661686848</c:v>
                </c:pt>
                <c:pt idx="1036">
                  <c:v>9.788286837144896</c:v>
                </c:pt>
                <c:pt idx="1037">
                  <c:v>9.804169125802395</c:v>
                </c:pt>
                <c:pt idx="1038">
                  <c:v>9.820056503502113</c:v>
                </c:pt>
                <c:pt idx="1039">
                  <c:v>9.835948946080751</c:v>
                </c:pt>
                <c:pt idx="1040">
                  <c:v>9.851846429369</c:v>
                </c:pt>
                <c:pt idx="1041">
                  <c:v>9.867748929191524</c:v>
                </c:pt>
                <c:pt idx="1042">
                  <c:v>9.883656421367058</c:v>
                </c:pt>
                <c:pt idx="1043">
                  <c:v>9.899568881708363</c:v>
                </c:pt>
                <c:pt idx="1044">
                  <c:v>9.9154862860223</c:v>
                </c:pt>
                <c:pt idx="1045">
                  <c:v>9.931408610109851</c:v>
                </c:pt>
                <c:pt idx="1046">
                  <c:v>9.947335829766142</c:v>
                </c:pt>
                <c:pt idx="1047">
                  <c:v>9.963267920780465</c:v>
                </c:pt>
                <c:pt idx="1048">
                  <c:v>9.97920485893633</c:v>
                </c:pt>
                <c:pt idx="1049">
                  <c:v>9.995146620011466</c:v>
                </c:pt>
                <c:pt idx="1050">
                  <c:v>10.01109317977787</c:v>
                </c:pt>
                <c:pt idx="1051">
                  <c:v>10.02704451400184</c:v>
                </c:pt>
                <c:pt idx="1052">
                  <c:v>10.04300059844396</c:v>
                </c:pt>
                <c:pt idx="1053">
                  <c:v>10.0589614088592</c:v>
                </c:pt>
                <c:pt idx="1054">
                  <c:v>10.07492692099687</c:v>
                </c:pt>
                <c:pt idx="1055">
                  <c:v>10.09089711060073</c:v>
                </c:pt>
                <c:pt idx="1056">
                  <c:v>10.10687195340893</c:v>
                </c:pt>
                <c:pt idx="1057">
                  <c:v>10.12285142515411</c:v>
                </c:pt>
                <c:pt idx="1058">
                  <c:v>10.13883550156339</c:v>
                </c:pt>
                <c:pt idx="1059">
                  <c:v>10.15482415835841</c:v>
                </c:pt>
                <c:pt idx="1060">
                  <c:v>10.17081737125537</c:v>
                </c:pt>
                <c:pt idx="1061">
                  <c:v>10.18681511596505</c:v>
                </c:pt>
                <c:pt idx="1062">
                  <c:v>10.20281736819281</c:v>
                </c:pt>
                <c:pt idx="1063">
                  <c:v>10.21882410363869</c:v>
                </c:pt>
                <c:pt idx="1064">
                  <c:v>10.23483529799736</c:v>
                </c:pt>
                <c:pt idx="1065">
                  <c:v>10.2508509269582</c:v>
                </c:pt>
                <c:pt idx="1066">
                  <c:v>10.2668709662053</c:v>
                </c:pt>
                <c:pt idx="1067">
                  <c:v>10.28289539141753</c:v>
                </c:pt>
                <c:pt idx="1068">
                  <c:v>10.2989241782685</c:v>
                </c:pt>
                <c:pt idx="1069">
                  <c:v>10.31495730242668</c:v>
                </c:pt>
                <c:pt idx="1070">
                  <c:v>10.33099473955533</c:v>
                </c:pt>
                <c:pt idx="1071">
                  <c:v>10.34703646531261</c:v>
                </c:pt>
                <c:pt idx="1072">
                  <c:v>10.36308245535157</c:v>
                </c:pt>
                <c:pt idx="1073">
                  <c:v>10.37913268532017</c:v>
                </c:pt>
                <c:pt idx="1074">
                  <c:v>10.39518713086135</c:v>
                </c:pt>
                <c:pt idx="1075">
                  <c:v>10.41124576761302</c:v>
                </c:pt>
                <c:pt idx="1076">
                  <c:v>10.42730857120809</c:v>
                </c:pt>
                <c:pt idx="1077">
                  <c:v>10.44337551727455</c:v>
                </c:pt>
                <c:pt idx="1078">
                  <c:v>10.45944658143542</c:v>
                </c:pt>
                <c:pt idx="1079">
                  <c:v>10.47552173930884</c:v>
                </c:pt>
                <c:pt idx="1080">
                  <c:v>10.49160096650807</c:v>
                </c:pt>
                <c:pt idx="1081">
                  <c:v>10.50768423864155</c:v>
                </c:pt>
                <c:pt idx="1082">
                  <c:v>10.52377153131288</c:v>
                </c:pt>
                <c:pt idx="1083">
                  <c:v>10.53986282012088</c:v>
                </c:pt>
                <c:pt idx="1084">
                  <c:v>10.55595808065963</c:v>
                </c:pt>
                <c:pt idx="1085">
                  <c:v>10.57205728851848</c:v>
                </c:pt>
                <c:pt idx="1086">
                  <c:v>10.58816041928207</c:v>
                </c:pt>
                <c:pt idx="1087">
                  <c:v>10.60426744853037</c:v>
                </c:pt>
                <c:pt idx="1088">
                  <c:v>10.62037835183875</c:v>
                </c:pt>
                <c:pt idx="1089">
                  <c:v>10.63649310477791</c:v>
                </c:pt>
                <c:pt idx="1090">
                  <c:v>10.65261168291403</c:v>
                </c:pt>
                <c:pt idx="1091">
                  <c:v>10.66873406180869</c:v>
                </c:pt>
                <c:pt idx="1092">
                  <c:v>10.68486021701897</c:v>
                </c:pt>
                <c:pt idx="1093">
                  <c:v>10.70099012409745</c:v>
                </c:pt>
                <c:pt idx="1094">
                  <c:v>10.71712375859227</c:v>
                </c:pt>
                <c:pt idx="1095">
                  <c:v>10.73326109604709</c:v>
                </c:pt>
                <c:pt idx="1096">
                  <c:v>10.74940211200119</c:v>
                </c:pt>
                <c:pt idx="1097">
                  <c:v>10.76554678198949</c:v>
                </c:pt>
                <c:pt idx="1098">
                  <c:v>10.78169508154251</c:v>
                </c:pt>
                <c:pt idx="1099">
                  <c:v>10.79784698618651</c:v>
                </c:pt>
                <c:pt idx="1100">
                  <c:v>10.81400247144343</c:v>
                </c:pt>
                <c:pt idx="1101">
                  <c:v>10.83016151283095</c:v>
                </c:pt>
                <c:pt idx="1102">
                  <c:v>10.84632408586251</c:v>
                </c:pt>
                <c:pt idx="1103">
                  <c:v>10.86249016604738</c:v>
                </c:pt>
                <c:pt idx="1104">
                  <c:v>10.87865972889062</c:v>
                </c:pt>
                <c:pt idx="1105">
                  <c:v>10.89483274989316</c:v>
                </c:pt>
                <c:pt idx="1106">
                  <c:v>10.91100920455184</c:v>
                </c:pt>
                <c:pt idx="1107">
                  <c:v>10.92718906835937</c:v>
                </c:pt>
                <c:pt idx="1108">
                  <c:v>10.94337231680442</c:v>
                </c:pt>
                <c:pt idx="1109">
                  <c:v>10.95955892537167</c:v>
                </c:pt>
                <c:pt idx="1110">
                  <c:v>10.97574886954173</c:v>
                </c:pt>
                <c:pt idx="1111">
                  <c:v>10.9919421247913</c:v>
                </c:pt>
                <c:pt idx="1112">
                  <c:v>11.00813866659312</c:v>
                </c:pt>
                <c:pt idx="1113">
                  <c:v>11.02433847041602</c:v>
                </c:pt>
                <c:pt idx="1114">
                  <c:v>11.04054151172495</c:v>
                </c:pt>
                <c:pt idx="1115">
                  <c:v>11.056747765981</c:v>
                </c:pt>
                <c:pt idx="1116">
                  <c:v>11.07295720864144</c:v>
                </c:pt>
                <c:pt idx="1117">
                  <c:v>11.08916981515975</c:v>
                </c:pt>
                <c:pt idx="1118">
                  <c:v>11.10538556098564</c:v>
                </c:pt>
                <c:pt idx="1119">
                  <c:v>11.1216044215651</c:v>
                </c:pt>
                <c:pt idx="1120">
                  <c:v>11.1378263723404</c:v>
                </c:pt>
                <c:pt idx="1121">
                  <c:v>11.15405138875012</c:v>
                </c:pt>
                <c:pt idx="1122">
                  <c:v>11.17027944622923</c:v>
                </c:pt>
                <c:pt idx="1123">
                  <c:v>11.18651052020905</c:v>
                </c:pt>
                <c:pt idx="1124">
                  <c:v>11.20274458611731</c:v>
                </c:pt>
                <c:pt idx="1125">
                  <c:v>11.21898161937819</c:v>
                </c:pt>
                <c:pt idx="1126">
                  <c:v>11.23522159541236</c:v>
                </c:pt>
                <c:pt idx="1127">
                  <c:v>11.25146448963694</c:v>
                </c:pt>
                <c:pt idx="1128">
                  <c:v>11.26771027746561</c:v>
                </c:pt>
                <c:pt idx="1129">
                  <c:v>11.28395893430861</c:v>
                </c:pt>
                <c:pt idx="1130">
                  <c:v>11.30021043557275</c:v>
                </c:pt>
                <c:pt idx="1131">
                  <c:v>11.31646475666148</c:v>
                </c:pt>
                <c:pt idx="1132">
                  <c:v>11.33272187297485</c:v>
                </c:pt>
                <c:pt idx="1133">
                  <c:v>11.34898175990962</c:v>
                </c:pt>
                <c:pt idx="1134">
                  <c:v>11.36524439285926</c:v>
                </c:pt>
                <c:pt idx="1135">
                  <c:v>11.38150974721393</c:v>
                </c:pt>
                <c:pt idx="1136">
                  <c:v>11.3977777983606</c:v>
                </c:pt>
                <c:pt idx="1137">
                  <c:v>11.41404852168301</c:v>
                </c:pt>
                <c:pt idx="1138">
                  <c:v>11.4303218925617</c:v>
                </c:pt>
                <c:pt idx="1139">
                  <c:v>11.44659788637411</c:v>
                </c:pt>
                <c:pt idx="1140">
                  <c:v>11.4628764784945</c:v>
                </c:pt>
                <c:pt idx="1141">
                  <c:v>11.47915764429408</c:v>
                </c:pt>
                <c:pt idx="1142">
                  <c:v>11.49544135914099</c:v>
                </c:pt>
                <c:pt idx="1143">
                  <c:v>11.51172759840031</c:v>
                </c:pt>
                <c:pt idx="1144">
                  <c:v>11.52801633743416</c:v>
                </c:pt>
                <c:pt idx="1145">
                  <c:v>11.54430755160165</c:v>
                </c:pt>
                <c:pt idx="1146">
                  <c:v>11.56060121625897</c:v>
                </c:pt>
                <c:pt idx="1147">
                  <c:v>11.57689730675937</c:v>
                </c:pt>
                <c:pt idx="1148">
                  <c:v>11.59319579845322</c:v>
                </c:pt>
                <c:pt idx="1149">
                  <c:v>11.60949666668806</c:v>
                </c:pt>
                <c:pt idx="1150">
                  <c:v>11.62579988680856</c:v>
                </c:pt>
                <c:pt idx="1151">
                  <c:v>11.64210543415662</c:v>
                </c:pt>
                <c:pt idx="1152">
                  <c:v>11.65841328407137</c:v>
                </c:pt>
                <c:pt idx="1153">
                  <c:v>11.67472341188917</c:v>
                </c:pt>
                <c:pt idx="1154">
                  <c:v>11.69103579294372</c:v>
                </c:pt>
                <c:pt idx="1155">
                  <c:v>11.70735040256599</c:v>
                </c:pt>
                <c:pt idx="1156">
                  <c:v>11.72366721608433</c:v>
                </c:pt>
                <c:pt idx="1157">
                  <c:v>11.73998620882445</c:v>
                </c:pt>
                <c:pt idx="1158">
                  <c:v>11.75630735610948</c:v>
                </c:pt>
                <c:pt idx="1159">
                  <c:v>11.77263063325998</c:v>
                </c:pt>
                <c:pt idx="1160">
                  <c:v>11.78895601559397</c:v>
                </c:pt>
                <c:pt idx="1161">
                  <c:v>11.80528347842697</c:v>
                </c:pt>
                <c:pt idx="1162">
                  <c:v>11.82161299707203</c:v>
                </c:pt>
                <c:pt idx="1163">
                  <c:v>11.83794454683975</c:v>
                </c:pt>
                <c:pt idx="1164">
                  <c:v>11.8542781030383</c:v>
                </c:pt>
                <c:pt idx="1165">
                  <c:v>11.87061364097349</c:v>
                </c:pt>
                <c:pt idx="1166">
                  <c:v>11.88695113594875</c:v>
                </c:pt>
                <c:pt idx="1167">
                  <c:v>11.90329056326519</c:v>
                </c:pt>
                <c:pt idx="1168">
                  <c:v>11.91963189822161</c:v>
                </c:pt>
                <c:pt idx="1169">
                  <c:v>11.93597511611456</c:v>
                </c:pt>
                <c:pt idx="1170">
                  <c:v>11.95232019223833</c:v>
                </c:pt>
                <c:pt idx="1171">
                  <c:v>11.96866710188501</c:v>
                </c:pt>
                <c:pt idx="1172">
                  <c:v>11.9850158203445</c:v>
                </c:pt>
                <c:pt idx="1173">
                  <c:v>12.00136632290455</c:v>
                </c:pt>
                <c:pt idx="1174">
                  <c:v>12.01771858485081</c:v>
                </c:pt>
                <c:pt idx="1175">
                  <c:v>12.0340725814668</c:v>
                </c:pt>
                <c:pt idx="1176">
                  <c:v>12.05042828803399</c:v>
                </c:pt>
                <c:pt idx="1177">
                  <c:v>12.06678567983182</c:v>
                </c:pt>
                <c:pt idx="1178">
                  <c:v>12.08314473213773</c:v>
                </c:pt>
                <c:pt idx="1179">
                  <c:v>12.09950542022717</c:v>
                </c:pt>
                <c:pt idx="1180">
                  <c:v>12.11586771937365</c:v>
                </c:pt>
                <c:pt idx="1181">
                  <c:v>12.13223160484876</c:v>
                </c:pt>
                <c:pt idx="1182">
                  <c:v>12.14859705192221</c:v>
                </c:pt>
                <c:pt idx="1183">
                  <c:v>12.16496403586185</c:v>
                </c:pt>
                <c:pt idx="1184">
                  <c:v>12.18133253193369</c:v>
                </c:pt>
                <c:pt idx="1185">
                  <c:v>12.19770251540196</c:v>
                </c:pt>
                <c:pt idx="1186">
                  <c:v>12.21407396152909</c:v>
                </c:pt>
                <c:pt idx="1187">
                  <c:v>12.23044684557581</c:v>
                </c:pt>
                <c:pt idx="1188">
                  <c:v>12.2468211428011</c:v>
                </c:pt>
                <c:pt idx="1189">
                  <c:v>12.2631968284623</c:v>
                </c:pt>
                <c:pt idx="1190">
                  <c:v>12.27957387781505</c:v>
                </c:pt>
                <c:pt idx="1191">
                  <c:v>12.2959522661134</c:v>
                </c:pt>
                <c:pt idx="1192">
                  <c:v>12.31233196860981</c:v>
                </c:pt>
                <c:pt idx="1193">
                  <c:v>12.32871296055514</c:v>
                </c:pt>
                <c:pt idx="1194">
                  <c:v>12.34509521719876</c:v>
                </c:pt>
                <c:pt idx="1195">
                  <c:v>12.36147871378851</c:v>
                </c:pt>
                <c:pt idx="1196">
                  <c:v>12.37786342557075</c:v>
                </c:pt>
                <c:pt idx="1197">
                  <c:v>12.39424932779042</c:v>
                </c:pt>
                <c:pt idx="1198">
                  <c:v>12.41063639569103</c:v>
                </c:pt>
                <c:pt idx="1199">
                  <c:v>12.42702460451467</c:v>
                </c:pt>
                <c:pt idx="1200">
                  <c:v>12.44341392950213</c:v>
                </c:pt>
                <c:pt idx="1201">
                  <c:v>12.45980434589284</c:v>
                </c:pt>
                <c:pt idx="1202">
                  <c:v>12.47619582892493</c:v>
                </c:pt>
                <c:pt idx="1203">
                  <c:v>12.49258835383527</c:v>
                </c:pt>
                <c:pt idx="1204">
                  <c:v>12.50898189585949</c:v>
                </c:pt>
                <c:pt idx="1205">
                  <c:v>12.525376430232</c:v>
                </c:pt>
                <c:pt idx="1206">
                  <c:v>12.54177193218603</c:v>
                </c:pt>
                <c:pt idx="1207">
                  <c:v>12.55816837695369</c:v>
                </c:pt>
                <c:pt idx="1208">
                  <c:v>12.57456573976592</c:v>
                </c:pt>
                <c:pt idx="1209">
                  <c:v>12.59096399585259</c:v>
                </c:pt>
                <c:pt idx="1210">
                  <c:v>12.60736312044252</c:v>
                </c:pt>
                <c:pt idx="1211">
                  <c:v>12.62376308876347</c:v>
                </c:pt>
                <c:pt idx="1212">
                  <c:v>12.64016387604222</c:v>
                </c:pt>
                <c:pt idx="1213">
                  <c:v>12.65656545750457</c:v>
                </c:pt>
                <c:pt idx="1214">
                  <c:v>12.67296780837535</c:v>
                </c:pt>
                <c:pt idx="1215">
                  <c:v>12.68937090387852</c:v>
                </c:pt>
                <c:pt idx="1216">
                  <c:v>12.70577471923711</c:v>
                </c:pt>
                <c:pt idx="1217">
                  <c:v>12.72217922967332</c:v>
                </c:pt>
                <c:pt idx="1218">
                  <c:v>12.73858441040851</c:v>
                </c:pt>
                <c:pt idx="1219">
                  <c:v>12.75499023666326</c:v>
                </c:pt>
                <c:pt idx="1220">
                  <c:v>12.77139668365735</c:v>
                </c:pt>
                <c:pt idx="1221">
                  <c:v>12.78780372660986</c:v>
                </c:pt>
                <c:pt idx="1222">
                  <c:v>12.80421134073913</c:v>
                </c:pt>
                <c:pt idx="1223">
                  <c:v>12.82061950126284</c:v>
                </c:pt>
                <c:pt idx="1224">
                  <c:v>12.837028183398</c:v>
                </c:pt>
                <c:pt idx="1225">
                  <c:v>12.85343736236103</c:v>
                </c:pt>
                <c:pt idx="1226">
                  <c:v>12.86984701336772</c:v>
                </c:pt>
                <c:pt idx="1227">
                  <c:v>12.88625711163333</c:v>
                </c:pt>
                <c:pt idx="1228">
                  <c:v>12.90266763237257</c:v>
                </c:pt>
                <c:pt idx="1229">
                  <c:v>12.91907855079966</c:v>
                </c:pt>
                <c:pt idx="1230">
                  <c:v>12.93548984212834</c:v>
                </c:pt>
                <c:pt idx="1231">
                  <c:v>12.95190148157189</c:v>
                </c:pt>
                <c:pt idx="1232">
                  <c:v>12.96831344434322</c:v>
                </c:pt>
                <c:pt idx="1233">
                  <c:v>12.9847257056548</c:v>
                </c:pt>
                <c:pt idx="1234">
                  <c:v>13.0011382407188</c:v>
                </c:pt>
                <c:pt idx="1235">
                  <c:v>13.01755102474702</c:v>
                </c:pt>
                <c:pt idx="1236">
                  <c:v>13.03396403295097</c:v>
                </c:pt>
                <c:pt idx="1237">
                  <c:v>13.05037724054193</c:v>
                </c:pt>
                <c:pt idx="1238">
                  <c:v>13.0667906227309</c:v>
                </c:pt>
                <c:pt idx="1239">
                  <c:v>13.08320415472868</c:v>
                </c:pt>
                <c:pt idx="1240">
                  <c:v>13.09961781174592</c:v>
                </c:pt>
                <c:pt idx="1241">
                  <c:v>13.11603156899309</c:v>
                </c:pt>
                <c:pt idx="1242">
                  <c:v>13.13244540168055</c:v>
                </c:pt>
                <c:pt idx="1243">
                  <c:v>13.14885928501859</c:v>
                </c:pt>
                <c:pt idx="1244">
                  <c:v>13.1652731942174</c:v>
                </c:pt>
                <c:pt idx="1245">
                  <c:v>13.18168710448717</c:v>
                </c:pt>
                <c:pt idx="1246">
                  <c:v>13.19810099103809</c:v>
                </c:pt>
                <c:pt idx="1247">
                  <c:v>13.21451482908035</c:v>
                </c:pt>
                <c:pt idx="1248">
                  <c:v>13.23092859382423</c:v>
                </c:pt>
                <c:pt idx="1249">
                  <c:v>13.24734226048008</c:v>
                </c:pt>
                <c:pt idx="1250">
                  <c:v>13.26375580425838</c:v>
                </c:pt>
                <c:pt idx="1251">
                  <c:v>13.28016920036972</c:v>
                </c:pt>
                <c:pt idx="1252">
                  <c:v>13.29658242402492</c:v>
                </c:pt>
                <c:pt idx="1253">
                  <c:v>13.31299545043495</c:v>
                </c:pt>
                <c:pt idx="1254">
                  <c:v>13.32940825481107</c:v>
                </c:pt>
                <c:pt idx="1255">
                  <c:v>13.34582081236476</c:v>
                </c:pt>
                <c:pt idx="1256">
                  <c:v>13.36223309830781</c:v>
                </c:pt>
                <c:pt idx="1257">
                  <c:v>13.37864508785233</c:v>
                </c:pt>
                <c:pt idx="1258">
                  <c:v>13.3950567562108</c:v>
                </c:pt>
                <c:pt idx="1259">
                  <c:v>13.41146807859605</c:v>
                </c:pt>
                <c:pt idx="1260">
                  <c:v>13.42787903022136</c:v>
                </c:pt>
                <c:pt idx="1261">
                  <c:v>13.44428958630041</c:v>
                </c:pt>
                <c:pt idx="1262">
                  <c:v>13.46069972204739</c:v>
                </c:pt>
                <c:pt idx="1263">
                  <c:v>13.47710941267696</c:v>
                </c:pt>
                <c:pt idx="1264">
                  <c:v>13.49351863340432</c:v>
                </c:pt>
                <c:pt idx="1265">
                  <c:v>13.50992735944524</c:v>
                </c:pt>
                <c:pt idx="1266">
                  <c:v>13.52633556601606</c:v>
                </c:pt>
                <c:pt idx="1267">
                  <c:v>13.54274322833375</c:v>
                </c:pt>
                <c:pt idx="1268">
                  <c:v>13.55915032161592</c:v>
                </c:pt>
                <c:pt idx="1269">
                  <c:v>13.57555682108087</c:v>
                </c:pt>
                <c:pt idx="1270">
                  <c:v>13.5919627019476</c:v>
                </c:pt>
                <c:pt idx="1271">
                  <c:v>13.60836793943583</c:v>
                </c:pt>
                <c:pt idx="1272">
                  <c:v>13.62477250876607</c:v>
                </c:pt>
                <c:pt idx="1273">
                  <c:v>13.64117638515962</c:v>
                </c:pt>
                <c:pt idx="1274">
                  <c:v>13.6575795438386</c:v>
                </c:pt>
                <c:pt idx="1275">
                  <c:v>13.67398196002597</c:v>
                </c:pt>
                <c:pt idx="1276">
                  <c:v>13.69038360894559</c:v>
                </c:pt>
                <c:pt idx="1277">
                  <c:v>13.70678446582225</c:v>
                </c:pt>
                <c:pt idx="1278">
                  <c:v>13.72318450588163</c:v>
                </c:pt>
                <c:pt idx="1279">
                  <c:v>13.73958370435044</c:v>
                </c:pt>
                <c:pt idx="1280">
                  <c:v>13.75598203645636</c:v>
                </c:pt>
                <c:pt idx="1281">
                  <c:v>13.7723794774281</c:v>
                </c:pt>
                <c:pt idx="1282">
                  <c:v>13.78877600249545</c:v>
                </c:pt>
                <c:pt idx="1283">
                  <c:v>13.80517158688927</c:v>
                </c:pt>
                <c:pt idx="1284">
                  <c:v>13.82156620584154</c:v>
                </c:pt>
                <c:pt idx="1285">
                  <c:v>13.8379598345854</c:v>
                </c:pt>
                <c:pt idx="1286">
                  <c:v>13.85435244835516</c:v>
                </c:pt>
                <c:pt idx="1287">
                  <c:v>13.87074402238636</c:v>
                </c:pt>
                <c:pt idx="1288">
                  <c:v>13.88713453191573</c:v>
                </c:pt>
                <c:pt idx="1289">
                  <c:v>13.90352395218132</c:v>
                </c:pt>
                <c:pt idx="1290">
                  <c:v>13.91991225842243</c:v>
                </c:pt>
                <c:pt idx="1291">
                  <c:v>13.93629942587972</c:v>
                </c:pt>
                <c:pt idx="1292">
                  <c:v>13.95268542979519</c:v>
                </c:pt>
                <c:pt idx="1293">
                  <c:v>13.96907024541222</c:v>
                </c:pt>
                <c:pt idx="1294">
                  <c:v>13.98545384797562</c:v>
                </c:pt>
                <c:pt idx="1295">
                  <c:v>14.00183621273163</c:v>
                </c:pt>
                <c:pt idx="1296">
                  <c:v>14.01821731492795</c:v>
                </c:pt>
                <c:pt idx="1297">
                  <c:v>14.03459712981383</c:v>
                </c:pt>
                <c:pt idx="1298">
                  <c:v>14.05097563264</c:v>
                </c:pt>
                <c:pt idx="1299">
                  <c:v>14.06735279865877</c:v>
                </c:pt>
                <c:pt idx="1300">
                  <c:v>14.08372860312406</c:v>
                </c:pt>
                <c:pt idx="1301">
                  <c:v>14.10010302129138</c:v>
                </c:pt>
                <c:pt idx="1302">
                  <c:v>14.1164760284179</c:v>
                </c:pt>
                <c:pt idx="1303">
                  <c:v>14.13284759976248</c:v>
                </c:pt>
                <c:pt idx="1304">
                  <c:v>14.14921771058567</c:v>
                </c:pt>
                <c:pt idx="1305">
                  <c:v>14.16558633614978</c:v>
                </c:pt>
                <c:pt idx="1306">
                  <c:v>14.18195345171886</c:v>
                </c:pt>
                <c:pt idx="1307">
                  <c:v>14.19831903255879</c:v>
                </c:pt>
                <c:pt idx="1308">
                  <c:v>14.21468305393724</c:v>
                </c:pt>
                <c:pt idx="1309">
                  <c:v>14.23104549112376</c:v>
                </c:pt>
                <c:pt idx="1310">
                  <c:v>14.24740631938979</c:v>
                </c:pt>
                <c:pt idx="1311">
                  <c:v>14.26376551400866</c:v>
                </c:pt>
                <c:pt idx="1312">
                  <c:v>14.28012305025565</c:v>
                </c:pt>
                <c:pt idx="1313">
                  <c:v>14.29647890340804</c:v>
                </c:pt>
                <c:pt idx="1314">
                  <c:v>14.31283304874508</c:v>
                </c:pt>
                <c:pt idx="1315">
                  <c:v>14.32918546154807</c:v>
                </c:pt>
                <c:pt idx="1316">
                  <c:v>14.34553611710037</c:v>
                </c:pt>
                <c:pt idx="1317">
                  <c:v>14.36188499068741</c:v>
                </c:pt>
                <c:pt idx="1318">
                  <c:v>14.37823205759678</c:v>
                </c:pt>
                <c:pt idx="1319">
                  <c:v>14.39457729311818</c:v>
                </c:pt>
                <c:pt idx="1320">
                  <c:v>14.41092067254353</c:v>
                </c:pt>
                <c:pt idx="1321">
                  <c:v>14.42726217116691</c:v>
                </c:pt>
                <c:pt idx="1322">
                  <c:v>14.44360176428468</c:v>
                </c:pt>
                <c:pt idx="1323">
                  <c:v>14.45993942719545</c:v>
                </c:pt>
                <c:pt idx="1324">
                  <c:v>14.47627513520012</c:v>
                </c:pt>
                <c:pt idx="1325">
                  <c:v>14.49260886360193</c:v>
                </c:pt>
                <c:pt idx="1326">
                  <c:v>14.50894058770647</c:v>
                </c:pt>
                <c:pt idx="1327">
                  <c:v>14.52527028282171</c:v>
                </c:pt>
                <c:pt idx="1328">
                  <c:v>14.54159792425804</c:v>
                </c:pt>
                <c:pt idx="1329">
                  <c:v>14.5579234873283</c:v>
                </c:pt>
                <c:pt idx="1330">
                  <c:v>14.57424694734778</c:v>
                </c:pt>
                <c:pt idx="1331">
                  <c:v>14.5905682796343</c:v>
                </c:pt>
                <c:pt idx="1332">
                  <c:v>14.6068874595082</c:v>
                </c:pt>
                <c:pt idx="1333">
                  <c:v>14.62320446229237</c:v>
                </c:pt>
                <c:pt idx="1334">
                  <c:v>14.63951926331232</c:v>
                </c:pt>
                <c:pt idx="1335">
                  <c:v>14.65583183789615</c:v>
                </c:pt>
                <c:pt idx="1336">
                  <c:v>14.67214216137461</c:v>
                </c:pt>
                <c:pt idx="1337">
                  <c:v>14.68845020908116</c:v>
                </c:pt>
                <c:pt idx="1338">
                  <c:v>14.70475595635194</c:v>
                </c:pt>
                <c:pt idx="1339">
                  <c:v>14.72105937852583</c:v>
                </c:pt>
                <c:pt idx="1340">
                  <c:v>14.73736045094448</c:v>
                </c:pt>
                <c:pt idx="1341">
                  <c:v>14.75365914895235</c:v>
                </c:pt>
                <c:pt idx="1342">
                  <c:v>14.7699554478967</c:v>
                </c:pt>
                <c:pt idx="1343">
                  <c:v>14.78624932312766</c:v>
                </c:pt>
                <c:pt idx="1344">
                  <c:v>14.80254074999825</c:v>
                </c:pt>
                <c:pt idx="1345">
                  <c:v>14.81882970386437</c:v>
                </c:pt>
                <c:pt idx="1346">
                  <c:v>14.83511616008492</c:v>
                </c:pt>
                <c:pt idx="1347">
                  <c:v>14.85140009402172</c:v>
                </c:pt>
                <c:pt idx="1348">
                  <c:v>14.86768148103962</c:v>
                </c:pt>
                <c:pt idx="1349">
                  <c:v>14.88396029650648</c:v>
                </c:pt>
                <c:pt idx="1350">
                  <c:v>14.90023651579323</c:v>
                </c:pt>
                <c:pt idx="1351">
                  <c:v>14.9165101142739</c:v>
                </c:pt>
                <c:pt idx="1352">
                  <c:v>14.93278106732563</c:v>
                </c:pt>
                <c:pt idx="1353">
                  <c:v>14.9490493503287</c:v>
                </c:pt>
                <c:pt idx="1354">
                  <c:v>14.96531493866658</c:v>
                </c:pt>
                <c:pt idx="1355">
                  <c:v>14.98157780772593</c:v>
                </c:pt>
                <c:pt idx="1356">
                  <c:v>14.99783793289667</c:v>
                </c:pt>
                <c:pt idx="1357">
                  <c:v>15.01409528957196</c:v>
                </c:pt>
                <c:pt idx="1358">
                  <c:v>15.03034985314826</c:v>
                </c:pt>
                <c:pt idx="1359">
                  <c:v>15.04660159902538</c:v>
                </c:pt>
                <c:pt idx="1360">
                  <c:v>15.06285050260644</c:v>
                </c:pt>
                <c:pt idx="1361">
                  <c:v>15.07909653929797</c:v>
                </c:pt>
                <c:pt idx="1362">
                  <c:v>15.09533968450992</c:v>
                </c:pt>
                <c:pt idx="1363">
                  <c:v>15.11157991365564</c:v>
                </c:pt>
                <c:pt idx="1364">
                  <c:v>15.12781720215199</c:v>
                </c:pt>
                <c:pt idx="1365">
                  <c:v>15.14405152541931</c:v>
                </c:pt>
                <c:pt idx="1366">
                  <c:v>15.16028285888149</c:v>
                </c:pt>
                <c:pt idx="1367">
                  <c:v>15.17651117796593</c:v>
                </c:pt>
                <c:pt idx="1368">
                  <c:v>15.19273645810367</c:v>
                </c:pt>
                <c:pt idx="1369">
                  <c:v>15.20895867472933</c:v>
                </c:pt>
                <c:pt idx="1370">
                  <c:v>15.2251778032812</c:v>
                </c:pt>
                <c:pt idx="1371">
                  <c:v>15.24139381920122</c:v>
                </c:pt>
                <c:pt idx="1372">
                  <c:v>15.25760669793507</c:v>
                </c:pt>
                <c:pt idx="1373">
                  <c:v>15.27381641493212</c:v>
                </c:pt>
                <c:pt idx="1374">
                  <c:v>15.29002294564552</c:v>
                </c:pt>
                <c:pt idx="1375">
                  <c:v>15.30622626553223</c:v>
                </c:pt>
                <c:pt idx="1376">
                  <c:v>15.322426350053</c:v>
                </c:pt>
                <c:pt idx="1377">
                  <c:v>15.33862317467245</c:v>
                </c:pt>
                <c:pt idx="1378">
                  <c:v>15.35481671485908</c:v>
                </c:pt>
                <c:pt idx="1379">
                  <c:v>15.37100694608528</c:v>
                </c:pt>
                <c:pt idx="1380">
                  <c:v>15.38719384382738</c:v>
                </c:pt>
                <c:pt idx="1381">
                  <c:v>15.4033773835657</c:v>
                </c:pt>
                <c:pt idx="1382">
                  <c:v>15.41955754078455</c:v>
                </c:pt>
                <c:pt idx="1383">
                  <c:v>15.43573429097224</c:v>
                </c:pt>
                <c:pt idx="1384">
                  <c:v>15.45190760962114</c:v>
                </c:pt>
                <c:pt idx="1385">
                  <c:v>15.46807747222774</c:v>
                </c:pt>
                <c:pt idx="1386">
                  <c:v>15.4842438542926</c:v>
                </c:pt>
                <c:pt idx="1387">
                  <c:v>15.50040673132043</c:v>
                </c:pt>
                <c:pt idx="1388">
                  <c:v>15.51656607882013</c:v>
                </c:pt>
                <c:pt idx="1389">
                  <c:v>15.53272187230478</c:v>
                </c:pt>
                <c:pt idx="1390">
                  <c:v>15.5488740872917</c:v>
                </c:pt>
                <c:pt idx="1391">
                  <c:v>15.56502269930247</c:v>
                </c:pt>
                <c:pt idx="1392">
                  <c:v>15.58116768386295</c:v>
                </c:pt>
                <c:pt idx="1393">
                  <c:v>15.5973090165033</c:v>
                </c:pt>
                <c:pt idx="1394">
                  <c:v>15.61344667275807</c:v>
                </c:pt>
                <c:pt idx="1395">
                  <c:v>15.62958062816613</c:v>
                </c:pt>
                <c:pt idx="1396">
                  <c:v>15.64571085827081</c:v>
                </c:pt>
                <c:pt idx="1397">
                  <c:v>15.66183733861983</c:v>
                </c:pt>
                <c:pt idx="1398">
                  <c:v>15.67796004476538</c:v>
                </c:pt>
                <c:pt idx="1399">
                  <c:v>15.69407895226416</c:v>
                </c:pt>
                <c:pt idx="1400">
                  <c:v>15.71019403667738</c:v>
                </c:pt>
                <c:pt idx="1401">
                  <c:v>15.72630527357078</c:v>
                </c:pt>
                <c:pt idx="1402">
                  <c:v>15.74241263851471</c:v>
                </c:pt>
                <c:pt idx="1403">
                  <c:v>15.7585161070841</c:v>
                </c:pt>
                <c:pt idx="1404">
                  <c:v>15.77461565485854</c:v>
                </c:pt>
                <c:pt idx="1405">
                  <c:v>15.79071125742227</c:v>
                </c:pt>
                <c:pt idx="1406">
                  <c:v>15.80680289036422</c:v>
                </c:pt>
                <c:pt idx="1407">
                  <c:v>15.82289052927806</c:v>
                </c:pt>
                <c:pt idx="1408">
                  <c:v>15.8389741497622</c:v>
                </c:pt>
                <c:pt idx="1409">
                  <c:v>15.85505372741985</c:v>
                </c:pt>
                <c:pt idx="1410">
                  <c:v>15.871129237859</c:v>
                </c:pt>
                <c:pt idx="1411">
                  <c:v>15.8872006566925</c:v>
                </c:pt>
                <c:pt idx="1412">
                  <c:v>15.90326795953806</c:v>
                </c:pt>
                <c:pt idx="1413">
                  <c:v>15.9193311220183</c:v>
                </c:pt>
                <c:pt idx="1414">
                  <c:v>15.93539011976077</c:v>
                </c:pt>
                <c:pt idx="1415">
                  <c:v>15.95144492839794</c:v>
                </c:pt>
                <c:pt idx="1416">
                  <c:v>15.96749552356731</c:v>
                </c:pt>
                <c:pt idx="1417">
                  <c:v>15.98354188091136</c:v>
                </c:pt>
                <c:pt idx="1418">
                  <c:v>15.99958397607763</c:v>
                </c:pt>
                <c:pt idx="1419">
                  <c:v>16.01562178471872</c:v>
                </c:pt>
                <c:pt idx="1420">
                  <c:v>16.03165528249236</c:v>
                </c:pt>
                <c:pt idx="1421">
                  <c:v>16.04768444506136</c:v>
                </c:pt>
                <c:pt idx="1422">
                  <c:v>16.06370924809373</c:v>
                </c:pt>
                <c:pt idx="1423">
                  <c:v>16.07972966726266</c:v>
                </c:pt>
                <c:pt idx="1424">
                  <c:v>16.09574567824654</c:v>
                </c:pt>
                <c:pt idx="1425">
                  <c:v>16.11175725672902</c:v>
                </c:pt>
                <c:pt idx="1426">
                  <c:v>16.12776437839902</c:v>
                </c:pt>
                <c:pt idx="1427">
                  <c:v>16.14376701895075</c:v>
                </c:pt>
                <c:pt idx="1428">
                  <c:v>16.15976515408379</c:v>
                </c:pt>
                <c:pt idx="1429">
                  <c:v>16.17575875950303</c:v>
                </c:pt>
                <c:pt idx="1430">
                  <c:v>16.19174781091878</c:v>
                </c:pt>
                <c:pt idx="1431">
                  <c:v>16.20773228404677</c:v>
                </c:pt>
                <c:pt idx="1432">
                  <c:v>16.22371215460819</c:v>
                </c:pt>
                <c:pt idx="1433">
                  <c:v>16.23968739832966</c:v>
                </c:pt>
                <c:pt idx="1434">
                  <c:v>16.25565799094335</c:v>
                </c:pt>
                <c:pt idx="1435">
                  <c:v>16.27162390818695</c:v>
                </c:pt>
                <c:pt idx="1436">
                  <c:v>16.28758512580371</c:v>
                </c:pt>
                <c:pt idx="1437">
                  <c:v>16.30354161954246</c:v>
                </c:pt>
                <c:pt idx="1438">
                  <c:v>16.31949336515769</c:v>
                </c:pt>
                <c:pt idx="1439">
                  <c:v>16.3354403384095</c:v>
                </c:pt>
                <c:pt idx="1440">
                  <c:v>16.35138251506369</c:v>
                </c:pt>
                <c:pt idx="1441">
                  <c:v>16.36731987089176</c:v>
                </c:pt>
                <c:pt idx="1442">
                  <c:v>16.38325238167095</c:v>
                </c:pt>
                <c:pt idx="1443">
                  <c:v>16.39918002318426</c:v>
                </c:pt>
                <c:pt idx="1444">
                  <c:v>16.41510277122048</c:v>
                </c:pt>
                <c:pt idx="1445">
                  <c:v>16.43102060157424</c:v>
                </c:pt>
                <c:pt idx="1446">
                  <c:v>16.44693349004601</c:v>
                </c:pt>
                <c:pt idx="1447">
                  <c:v>16.46284141244214</c:v>
                </c:pt>
                <c:pt idx="1448">
                  <c:v>16.47874434457489</c:v>
                </c:pt>
                <c:pt idx="1449">
                  <c:v>16.49464226226247</c:v>
                </c:pt>
                <c:pt idx="1450">
                  <c:v>16.51053514132903</c:v>
                </c:pt>
                <c:pt idx="1451">
                  <c:v>16.52642295760474</c:v>
                </c:pt>
                <c:pt idx="1452">
                  <c:v>16.54230568692578</c:v>
                </c:pt>
                <c:pt idx="1453">
                  <c:v>16.55818330513439</c:v>
                </c:pt>
                <c:pt idx="1454">
                  <c:v>16.5740557880789</c:v>
                </c:pt>
                <c:pt idx="1455">
                  <c:v>16.58992311161373</c:v>
                </c:pt>
                <c:pt idx="1456">
                  <c:v>16.60578525159945</c:v>
                </c:pt>
                <c:pt idx="1457">
                  <c:v>16.6216421839028</c:v>
                </c:pt>
                <c:pt idx="1458">
                  <c:v>16.63749388439673</c:v>
                </c:pt>
                <c:pt idx="1459">
                  <c:v>16.65334032896037</c:v>
                </c:pt>
                <c:pt idx="1460">
                  <c:v>16.66918149347917</c:v>
                </c:pt>
                <c:pt idx="1461">
                  <c:v>16.68501735384479</c:v>
                </c:pt>
                <c:pt idx="1462">
                  <c:v>16.70084788595526</c:v>
                </c:pt>
                <c:pt idx="1463">
                  <c:v>16.71667306571493</c:v>
                </c:pt>
                <c:pt idx="1464">
                  <c:v>16.73249286903451</c:v>
                </c:pt>
                <c:pt idx="1465">
                  <c:v>16.74830727183111</c:v>
                </c:pt>
                <c:pt idx="1466">
                  <c:v>16.76411625002828</c:v>
                </c:pt>
                <c:pt idx="1467">
                  <c:v>16.77991977955603</c:v>
                </c:pt>
                <c:pt idx="1468">
                  <c:v>16.79571783635081</c:v>
                </c:pt>
                <c:pt idx="1469">
                  <c:v>16.81151039635564</c:v>
                </c:pt>
                <c:pt idx="1470">
                  <c:v>16.82729743552002</c:v>
                </c:pt>
                <c:pt idx="1471">
                  <c:v>16.84307892980008</c:v>
                </c:pt>
                <c:pt idx="1472">
                  <c:v>16.85885485515851</c:v>
                </c:pt>
                <c:pt idx="1473">
                  <c:v>16.87462518756463</c:v>
                </c:pt>
                <c:pt idx="1474">
                  <c:v>16.89038990299442</c:v>
                </c:pt>
                <c:pt idx="1475">
                  <c:v>16.90614897743055</c:v>
                </c:pt>
                <c:pt idx="1476">
                  <c:v>16.92190238686241</c:v>
                </c:pt>
                <c:pt idx="1477">
                  <c:v>16.9376501072861</c:v>
                </c:pt>
                <c:pt idx="1478">
                  <c:v>16.95339211470451</c:v>
                </c:pt>
                <c:pt idx="1479">
                  <c:v>16.96912838512732</c:v>
                </c:pt>
                <c:pt idx="1480">
                  <c:v>16.98485889457105</c:v>
                </c:pt>
                <c:pt idx="1481">
                  <c:v>17.00058361905908</c:v>
                </c:pt>
                <c:pt idx="1482">
                  <c:v>17.01630253462163</c:v>
                </c:pt>
                <c:pt idx="1483">
                  <c:v>17.03201561729589</c:v>
                </c:pt>
                <c:pt idx="1484">
                  <c:v>17.04772284312594</c:v>
                </c:pt>
                <c:pt idx="1485">
                  <c:v>17.06342418816288</c:v>
                </c:pt>
                <c:pt idx="1486">
                  <c:v>17.07911962846476</c:v>
                </c:pt>
                <c:pt idx="1487">
                  <c:v>17.09480914009668</c:v>
                </c:pt>
                <c:pt idx="1488">
                  <c:v>17.11049269913079</c:v>
                </c:pt>
                <c:pt idx="1489">
                  <c:v>17.12617028164632</c:v>
                </c:pt>
                <c:pt idx="1490">
                  <c:v>17.14184186372962</c:v>
                </c:pt>
                <c:pt idx="1491">
                  <c:v>17.15750742147418</c:v>
                </c:pt>
                <c:pt idx="1492">
                  <c:v>17.17316693098064</c:v>
                </c:pt>
                <c:pt idx="1493">
                  <c:v>17.18882036835686</c:v>
                </c:pt>
                <c:pt idx="1494">
                  <c:v>17.20446770971792</c:v>
                </c:pt>
                <c:pt idx="1495">
                  <c:v>17.22010893118614</c:v>
                </c:pt>
                <c:pt idx="1496">
                  <c:v>17.23574400889113</c:v>
                </c:pt>
                <c:pt idx="1497">
                  <c:v>17.25137291896983</c:v>
                </c:pt>
                <c:pt idx="1498">
                  <c:v>17.26699563756648</c:v>
                </c:pt>
                <c:pt idx="1499">
                  <c:v>17.28261214083272</c:v>
                </c:pt>
                <c:pt idx="1500">
                  <c:v>17.29822240492757</c:v>
                </c:pt>
                <c:pt idx="1501">
                  <c:v>17.3138264060175</c:v>
                </c:pt>
                <c:pt idx="1502">
                  <c:v>17.32942412027636</c:v>
                </c:pt>
                <c:pt idx="1503">
                  <c:v>17.34501552388558</c:v>
                </c:pt>
                <c:pt idx="1504">
                  <c:v>17.36060059303402</c:v>
                </c:pt>
                <c:pt idx="1505">
                  <c:v>17.37617930391813</c:v>
                </c:pt>
                <c:pt idx="1506">
                  <c:v>17.39175163274189</c:v>
                </c:pt>
                <c:pt idx="1507">
                  <c:v>17.40731755571689</c:v>
                </c:pt>
                <c:pt idx="1508">
                  <c:v>17.42287704906234</c:v>
                </c:pt>
                <c:pt idx="1509">
                  <c:v>17.43843008900511</c:v>
                </c:pt>
                <c:pt idx="1510">
                  <c:v>17.45397665177973</c:v>
                </c:pt>
                <c:pt idx="1511">
                  <c:v>17.46951671362844</c:v>
                </c:pt>
                <c:pt idx="1512">
                  <c:v>17.48505025080124</c:v>
                </c:pt>
                <c:pt idx="1513">
                  <c:v>17.50057723955587</c:v>
                </c:pt>
                <c:pt idx="1514">
                  <c:v>17.51609765615787</c:v>
                </c:pt>
                <c:pt idx="1515">
                  <c:v>17.5316114768806</c:v>
                </c:pt>
                <c:pt idx="1516">
                  <c:v>17.54711867800524</c:v>
                </c:pt>
                <c:pt idx="1517">
                  <c:v>17.5626192358209</c:v>
                </c:pt>
                <c:pt idx="1518">
                  <c:v>17.5781131266246</c:v>
                </c:pt>
                <c:pt idx="1519">
                  <c:v>17.59360032672118</c:v>
                </c:pt>
                <c:pt idx="1520">
                  <c:v>17.60908081242361</c:v>
                </c:pt>
                <c:pt idx="1521">
                  <c:v>17.62455456005271</c:v>
                </c:pt>
                <c:pt idx="1522">
                  <c:v>17.64002154593738</c:v>
                </c:pt>
                <c:pt idx="1523">
                  <c:v>17.65548174641457</c:v>
                </c:pt>
                <c:pt idx="1524">
                  <c:v>17.67093513782928</c:v>
                </c:pt>
                <c:pt idx="1525">
                  <c:v>17.68638169653462</c:v>
                </c:pt>
                <c:pt idx="1526">
                  <c:v>17.70182139889184</c:v>
                </c:pt>
                <c:pt idx="1527">
                  <c:v>17.71725422127035</c:v>
                </c:pt>
                <c:pt idx="1528">
                  <c:v>17.73268014004772</c:v>
                </c:pt>
                <c:pt idx="1529">
                  <c:v>17.74809913160976</c:v>
                </c:pt>
                <c:pt idx="1530">
                  <c:v>17.76351117235051</c:v>
                </c:pt>
                <c:pt idx="1531">
                  <c:v>17.7789162386723</c:v>
                </c:pt>
                <c:pt idx="1532">
                  <c:v>17.79431430698574</c:v>
                </c:pt>
                <c:pt idx="1533">
                  <c:v>17.80970535370977</c:v>
                </c:pt>
                <c:pt idx="1534">
                  <c:v>17.82508935527169</c:v>
                </c:pt>
                <c:pt idx="1535">
                  <c:v>17.84046628810717</c:v>
                </c:pt>
                <c:pt idx="1536">
                  <c:v>17.85583612866032</c:v>
                </c:pt>
                <c:pt idx="1537">
                  <c:v>17.87119885338365</c:v>
                </c:pt>
                <c:pt idx="1538">
                  <c:v>17.88655443873818</c:v>
                </c:pt>
                <c:pt idx="1539">
                  <c:v>17.90190286119338</c:v>
                </c:pt>
                <c:pt idx="1540">
                  <c:v>17.91724409722729</c:v>
                </c:pt>
                <c:pt idx="1541">
                  <c:v>17.93257812332648</c:v>
                </c:pt>
                <c:pt idx="1542">
                  <c:v>17.94790491598607</c:v>
                </c:pt>
                <c:pt idx="1543">
                  <c:v>17.96322445170982</c:v>
                </c:pt>
                <c:pt idx="1544">
                  <c:v>17.97853670701013</c:v>
                </c:pt>
                <c:pt idx="1545">
                  <c:v>17.99384165840807</c:v>
                </c:pt>
                <c:pt idx="1546">
                  <c:v>18.00913928243333</c:v>
                </c:pt>
                <c:pt idx="1547">
                  <c:v>18.02442955562443</c:v>
                </c:pt>
                <c:pt idx="1548">
                  <c:v>18.03971245452855</c:v>
                </c:pt>
                <c:pt idx="1549">
                  <c:v>18.05498795570168</c:v>
                </c:pt>
                <c:pt idx="1550">
                  <c:v>18.0702560357086</c:v>
                </c:pt>
                <c:pt idx="1551">
                  <c:v>18.08551667112292</c:v>
                </c:pt>
                <c:pt idx="1552">
                  <c:v>18.10076983852715</c:v>
                </c:pt>
                <c:pt idx="1553">
                  <c:v>18.11601551451263</c:v>
                </c:pt>
                <c:pt idx="1554">
                  <c:v>18.13125367567962</c:v>
                </c:pt>
                <c:pt idx="1555">
                  <c:v>18.14648429863735</c:v>
                </c:pt>
                <c:pt idx="1556">
                  <c:v>18.16170736000403</c:v>
                </c:pt>
                <c:pt idx="1557">
                  <c:v>18.1769228364068</c:v>
                </c:pt>
                <c:pt idx="1558">
                  <c:v>18.1921307044819</c:v>
                </c:pt>
                <c:pt idx="1559">
                  <c:v>18.20733094087461</c:v>
                </c:pt>
                <c:pt idx="1560">
                  <c:v>18.22252352223923</c:v>
                </c:pt>
                <c:pt idx="1561">
                  <c:v>18.23770842523925</c:v>
                </c:pt>
                <c:pt idx="1562">
                  <c:v>18.25288562654725</c:v>
                </c:pt>
                <c:pt idx="1563">
                  <c:v>18.26805510284499</c:v>
                </c:pt>
                <c:pt idx="1564">
                  <c:v>18.28321683082339</c:v>
                </c:pt>
                <c:pt idx="1565">
                  <c:v>18.29837078718266</c:v>
                </c:pt>
                <c:pt idx="1566">
                  <c:v>18.31351694863218</c:v>
                </c:pt>
                <c:pt idx="1567">
                  <c:v>18.32865529189064</c:v>
                </c:pt>
                <c:pt idx="1568">
                  <c:v>18.34378579368606</c:v>
                </c:pt>
                <c:pt idx="1569">
                  <c:v>18.35890843075573</c:v>
                </c:pt>
                <c:pt idx="1570">
                  <c:v>18.37402317984635</c:v>
                </c:pt>
                <c:pt idx="1571">
                  <c:v>18.38913001771399</c:v>
                </c:pt>
                <c:pt idx="1572">
                  <c:v>18.40422892112412</c:v>
                </c:pt>
                <c:pt idx="1573">
                  <c:v>18.41931986685167</c:v>
                </c:pt>
                <c:pt idx="1574">
                  <c:v>18.43440283168102</c:v>
                </c:pt>
                <c:pt idx="1575">
                  <c:v>18.44947779240607</c:v>
                </c:pt>
                <c:pt idx="1576">
                  <c:v>18.46454472583023</c:v>
                </c:pt>
                <c:pt idx="1577">
                  <c:v>18.47960360876646</c:v>
                </c:pt>
                <c:pt idx="1578">
                  <c:v>18.49465441803731</c:v>
                </c:pt>
                <c:pt idx="1579">
                  <c:v>18.50969713047491</c:v>
                </c:pt>
                <c:pt idx="1580">
                  <c:v>18.52473172292107</c:v>
                </c:pt>
                <c:pt idx="1581">
                  <c:v>18.53975817222722</c:v>
                </c:pt>
                <c:pt idx="1582">
                  <c:v>18.55477645525451</c:v>
                </c:pt>
                <c:pt idx="1583">
                  <c:v>18.56978654887377</c:v>
                </c:pt>
                <c:pt idx="1584">
                  <c:v>18.58478842996563</c:v>
                </c:pt>
                <c:pt idx="1585">
                  <c:v>18.59978207542043</c:v>
                </c:pt>
                <c:pt idx="1586">
                  <c:v>18.61476746213836</c:v>
                </c:pt>
                <c:pt idx="1587">
                  <c:v>18.62974456702941</c:v>
                </c:pt>
                <c:pt idx="1588">
                  <c:v>18.64770895167771</c:v>
                </c:pt>
                <c:pt idx="1589">
                  <c:v>18.66567790335541</c:v>
                </c:pt>
                <c:pt idx="1590">
                  <c:v>18.68364685503311</c:v>
                </c:pt>
                <c:pt idx="1591">
                  <c:v>18.70161580671082</c:v>
                </c:pt>
                <c:pt idx="1592">
                  <c:v>18.71958475838853</c:v>
                </c:pt>
                <c:pt idx="1593">
                  <c:v>18.73755371006623</c:v>
                </c:pt>
                <c:pt idx="1594">
                  <c:v>18.75552266174393</c:v>
                </c:pt>
                <c:pt idx="1595">
                  <c:v>18.77349161342164</c:v>
                </c:pt>
                <c:pt idx="1596">
                  <c:v>18.79146056509935</c:v>
                </c:pt>
                <c:pt idx="1597">
                  <c:v>18.80942951677705</c:v>
                </c:pt>
                <c:pt idx="1598">
                  <c:v>18.82739846845476</c:v>
                </c:pt>
                <c:pt idx="1599">
                  <c:v>18.84536742013247</c:v>
                </c:pt>
                <c:pt idx="1600">
                  <c:v>18.86333637181017</c:v>
                </c:pt>
                <c:pt idx="1601">
                  <c:v>18.88130532348788</c:v>
                </c:pt>
                <c:pt idx="1602">
                  <c:v>18.89927427516558</c:v>
                </c:pt>
                <c:pt idx="1603">
                  <c:v>18.91724322684329</c:v>
                </c:pt>
                <c:pt idx="1604">
                  <c:v>18.93521217852098</c:v>
                </c:pt>
                <c:pt idx="1605">
                  <c:v>18.9531811301987</c:v>
                </c:pt>
                <c:pt idx="1606">
                  <c:v>18.97115008187641</c:v>
                </c:pt>
                <c:pt idx="1607">
                  <c:v>18.9891190335541</c:v>
                </c:pt>
                <c:pt idx="1608">
                  <c:v>19.00708798523181</c:v>
                </c:pt>
                <c:pt idx="1609">
                  <c:v>19.02505693690951</c:v>
                </c:pt>
                <c:pt idx="1610">
                  <c:v>19.04302588858722</c:v>
                </c:pt>
                <c:pt idx="1611">
                  <c:v>19.06099484026493</c:v>
                </c:pt>
                <c:pt idx="1612">
                  <c:v>19.07896379194263</c:v>
                </c:pt>
                <c:pt idx="1613">
                  <c:v>19.09693274362034</c:v>
                </c:pt>
                <c:pt idx="1614">
                  <c:v>19.11490169529805</c:v>
                </c:pt>
                <c:pt idx="1615">
                  <c:v>19.13287064697575</c:v>
                </c:pt>
                <c:pt idx="1616">
                  <c:v>19.15083959865346</c:v>
                </c:pt>
                <c:pt idx="1617">
                  <c:v>19.16880855033116</c:v>
                </c:pt>
                <c:pt idx="1618">
                  <c:v>19.18677750200887</c:v>
                </c:pt>
                <c:pt idx="1619">
                  <c:v>19.20474645368657</c:v>
                </c:pt>
                <c:pt idx="1620">
                  <c:v>19.22271540536427</c:v>
                </c:pt>
                <c:pt idx="1621">
                  <c:v>19.24068435704198</c:v>
                </c:pt>
                <c:pt idx="1622">
                  <c:v>19.25865330871969</c:v>
                </c:pt>
                <c:pt idx="1623">
                  <c:v>19.27662226039739</c:v>
                </c:pt>
                <c:pt idx="1624">
                  <c:v>19.29459121207509</c:v>
                </c:pt>
                <c:pt idx="1625">
                  <c:v>19.31256016375281</c:v>
                </c:pt>
                <c:pt idx="1626">
                  <c:v>19.33052911543051</c:v>
                </c:pt>
                <c:pt idx="1627">
                  <c:v>19.34849806710821</c:v>
                </c:pt>
                <c:pt idx="1628">
                  <c:v>19.36646701878592</c:v>
                </c:pt>
                <c:pt idx="1629">
                  <c:v>19.38443597046362</c:v>
                </c:pt>
                <c:pt idx="1630">
                  <c:v>19.40240492214133</c:v>
                </c:pt>
                <c:pt idx="1631">
                  <c:v>19.42037387381903</c:v>
                </c:pt>
                <c:pt idx="1632">
                  <c:v>19.43834282549674</c:v>
                </c:pt>
                <c:pt idx="1633">
                  <c:v>19.45631177717444</c:v>
                </c:pt>
                <c:pt idx="1634">
                  <c:v>19.47428072885215</c:v>
                </c:pt>
                <c:pt idx="1635">
                  <c:v>19.49224968052985</c:v>
                </c:pt>
                <c:pt idx="1636">
                  <c:v>19.51021863220756</c:v>
                </c:pt>
                <c:pt idx="1637">
                  <c:v>19.52818758388526</c:v>
                </c:pt>
                <c:pt idx="1638">
                  <c:v>19.54615653556297</c:v>
                </c:pt>
                <c:pt idx="1639">
                  <c:v>19.56412548724068</c:v>
                </c:pt>
                <c:pt idx="1640">
                  <c:v>19.58209443891838</c:v>
                </c:pt>
                <c:pt idx="1641">
                  <c:v>19.6000633905961</c:v>
                </c:pt>
                <c:pt idx="1642">
                  <c:v>19.61803234227379</c:v>
                </c:pt>
                <c:pt idx="1643">
                  <c:v>19.6360012939515</c:v>
                </c:pt>
                <c:pt idx="1644">
                  <c:v>19.6539702456292</c:v>
                </c:pt>
                <c:pt idx="1645">
                  <c:v>19.67193919730691</c:v>
                </c:pt>
                <c:pt idx="1646">
                  <c:v>19.68990814898462</c:v>
                </c:pt>
                <c:pt idx="1647">
                  <c:v>19.70787710066232</c:v>
                </c:pt>
                <c:pt idx="1648">
                  <c:v>19.72584605234002</c:v>
                </c:pt>
                <c:pt idx="1649">
                  <c:v>19.74381500401773</c:v>
                </c:pt>
                <c:pt idx="1650">
                  <c:v>19.76178395569543</c:v>
                </c:pt>
                <c:pt idx="1651">
                  <c:v>19.77975290737313</c:v>
                </c:pt>
                <c:pt idx="1652">
                  <c:v>19.79772185905085</c:v>
                </c:pt>
                <c:pt idx="1653">
                  <c:v>19.81569081072855</c:v>
                </c:pt>
                <c:pt idx="1654">
                  <c:v>19.83365976240626</c:v>
                </c:pt>
                <c:pt idx="1655">
                  <c:v>19.85162871408397</c:v>
                </c:pt>
                <c:pt idx="1656">
                  <c:v>19.86959766576166</c:v>
                </c:pt>
                <c:pt idx="1657">
                  <c:v>19.88756661743937</c:v>
                </c:pt>
                <c:pt idx="1658">
                  <c:v>19.90553556911707</c:v>
                </c:pt>
                <c:pt idx="1659">
                  <c:v>19.92350452079478</c:v>
                </c:pt>
                <c:pt idx="1660">
                  <c:v>19.94147347247249</c:v>
                </c:pt>
                <c:pt idx="1661">
                  <c:v>19.95944242415019</c:v>
                </c:pt>
                <c:pt idx="1662">
                  <c:v>19.9774113758279</c:v>
                </c:pt>
                <c:pt idx="1663">
                  <c:v>19.9953803275056</c:v>
                </c:pt>
                <c:pt idx="1664">
                  <c:v>20.0133492791833</c:v>
                </c:pt>
                <c:pt idx="1665">
                  <c:v>20.03131823086101</c:v>
                </c:pt>
                <c:pt idx="1666">
                  <c:v>20.04928718253872</c:v>
                </c:pt>
                <c:pt idx="1667">
                  <c:v>20.06725613421643</c:v>
                </c:pt>
                <c:pt idx="1668">
                  <c:v>20.08522508589413</c:v>
                </c:pt>
                <c:pt idx="1669">
                  <c:v>20.10319403757183</c:v>
                </c:pt>
                <c:pt idx="1670">
                  <c:v>20.12116298924954</c:v>
                </c:pt>
                <c:pt idx="1671">
                  <c:v>20.13913194092724</c:v>
                </c:pt>
                <c:pt idx="1672">
                  <c:v>20.15710089260496</c:v>
                </c:pt>
                <c:pt idx="1673">
                  <c:v>20.17506984428266</c:v>
                </c:pt>
                <c:pt idx="1674">
                  <c:v>20.19303879596036</c:v>
                </c:pt>
                <c:pt idx="1675">
                  <c:v>20.21100774763807</c:v>
                </c:pt>
                <c:pt idx="1676">
                  <c:v>20.22897669931577</c:v>
                </c:pt>
                <c:pt idx="1677">
                  <c:v>20.24694565099348</c:v>
                </c:pt>
                <c:pt idx="1678">
                  <c:v>20.26491460267118</c:v>
                </c:pt>
                <c:pt idx="1679">
                  <c:v>20.28288355434889</c:v>
                </c:pt>
                <c:pt idx="1680">
                  <c:v>20.30085250602659</c:v>
                </c:pt>
                <c:pt idx="1681">
                  <c:v>20.3188214577043</c:v>
                </c:pt>
                <c:pt idx="1682">
                  <c:v>20.336790409382</c:v>
                </c:pt>
                <c:pt idx="1683">
                  <c:v>20.35475936105971</c:v>
                </c:pt>
                <c:pt idx="1684">
                  <c:v>20.37272831273741</c:v>
                </c:pt>
                <c:pt idx="1685">
                  <c:v>20.39069726441512</c:v>
                </c:pt>
                <c:pt idx="1686">
                  <c:v>20.40866621609283</c:v>
                </c:pt>
                <c:pt idx="1687">
                  <c:v>20.42663516777053</c:v>
                </c:pt>
                <c:pt idx="1688">
                  <c:v>20.44460411944824</c:v>
                </c:pt>
                <c:pt idx="1689">
                  <c:v>20.46257307112593</c:v>
                </c:pt>
                <c:pt idx="1690">
                  <c:v>20.48054202280364</c:v>
                </c:pt>
                <c:pt idx="1691">
                  <c:v>20.49851097448134</c:v>
                </c:pt>
                <c:pt idx="1692">
                  <c:v>20.51647992615906</c:v>
                </c:pt>
                <c:pt idx="1693">
                  <c:v>20.53444887783676</c:v>
                </c:pt>
                <c:pt idx="1694">
                  <c:v>20.55241782951447</c:v>
                </c:pt>
                <c:pt idx="1695">
                  <c:v>20.57038678119217</c:v>
                </c:pt>
                <c:pt idx="1696">
                  <c:v>20.58835573286988</c:v>
                </c:pt>
                <c:pt idx="1697">
                  <c:v>20.60632468454758</c:v>
                </c:pt>
                <c:pt idx="1698">
                  <c:v>20.62429363622529</c:v>
                </c:pt>
                <c:pt idx="1699">
                  <c:v>20.64226258790299</c:v>
                </c:pt>
                <c:pt idx="1700">
                  <c:v>20.6602315395807</c:v>
                </c:pt>
                <c:pt idx="1701">
                  <c:v>20.67820049125841</c:v>
                </c:pt>
                <c:pt idx="1702">
                  <c:v>20.69616944293611</c:v>
                </c:pt>
                <c:pt idx="1703">
                  <c:v>20.71413839461382</c:v>
                </c:pt>
                <c:pt idx="1704">
                  <c:v>20.73210734629152</c:v>
                </c:pt>
                <c:pt idx="1705">
                  <c:v>20.75007629796922</c:v>
                </c:pt>
                <c:pt idx="1706">
                  <c:v>20.76804524964692</c:v>
                </c:pt>
                <c:pt idx="1707">
                  <c:v>20.78601420132463</c:v>
                </c:pt>
                <c:pt idx="1708">
                  <c:v>20.80398315300235</c:v>
                </c:pt>
                <c:pt idx="1709">
                  <c:v>20.82195210468005</c:v>
                </c:pt>
                <c:pt idx="1710">
                  <c:v>20.83992105635776</c:v>
                </c:pt>
                <c:pt idx="1711">
                  <c:v>20.85789000803546</c:v>
                </c:pt>
                <c:pt idx="1712">
                  <c:v>20.87585895971317</c:v>
                </c:pt>
                <c:pt idx="1713">
                  <c:v>20.89382791139087</c:v>
                </c:pt>
                <c:pt idx="1714">
                  <c:v>20.91179686306857</c:v>
                </c:pt>
                <c:pt idx="1715">
                  <c:v>20.92976581474628</c:v>
                </c:pt>
                <c:pt idx="1716">
                  <c:v>20.94773476642398</c:v>
                </c:pt>
                <c:pt idx="1717">
                  <c:v>20.96570371810168</c:v>
                </c:pt>
                <c:pt idx="1718">
                  <c:v>20.98367266977938</c:v>
                </c:pt>
                <c:pt idx="1719">
                  <c:v>21.0016416214571</c:v>
                </c:pt>
                <c:pt idx="1720">
                  <c:v>21.0196105731348</c:v>
                </c:pt>
                <c:pt idx="1721">
                  <c:v>21.03757952481251</c:v>
                </c:pt>
                <c:pt idx="1722">
                  <c:v>21.05554847649022</c:v>
                </c:pt>
                <c:pt idx="1723">
                  <c:v>21.07351742816792</c:v>
                </c:pt>
                <c:pt idx="1724">
                  <c:v>21.09148637984563</c:v>
                </c:pt>
                <c:pt idx="1725">
                  <c:v>21.10945533152333</c:v>
                </c:pt>
                <c:pt idx="1726">
                  <c:v>21.12742428320103</c:v>
                </c:pt>
                <c:pt idx="1727">
                  <c:v>21.14539323487874</c:v>
                </c:pt>
                <c:pt idx="1728">
                  <c:v>21.16336218655645</c:v>
                </c:pt>
                <c:pt idx="1729">
                  <c:v>21.18133113823415</c:v>
                </c:pt>
                <c:pt idx="1730">
                  <c:v>21.19930008991185</c:v>
                </c:pt>
                <c:pt idx="1731">
                  <c:v>21.21726904158956</c:v>
                </c:pt>
                <c:pt idx="1732">
                  <c:v>21.23523799326727</c:v>
                </c:pt>
                <c:pt idx="1733">
                  <c:v>21.25320694494497</c:v>
                </c:pt>
                <c:pt idx="1734">
                  <c:v>21.27117589662268</c:v>
                </c:pt>
                <c:pt idx="1735">
                  <c:v>21.28914484830038</c:v>
                </c:pt>
                <c:pt idx="1736">
                  <c:v>21.3071137999781</c:v>
                </c:pt>
                <c:pt idx="1737">
                  <c:v>21.32508275165579</c:v>
                </c:pt>
                <c:pt idx="1738">
                  <c:v>21.3430517033335</c:v>
                </c:pt>
                <c:pt idx="1739">
                  <c:v>21.36102065501121</c:v>
                </c:pt>
                <c:pt idx="1740">
                  <c:v>21.37898960668891</c:v>
                </c:pt>
                <c:pt idx="1741">
                  <c:v>21.39695855836662</c:v>
                </c:pt>
                <c:pt idx="1742">
                  <c:v>21.41492751004433</c:v>
                </c:pt>
                <c:pt idx="1743">
                  <c:v>21.43289646172203</c:v>
                </c:pt>
                <c:pt idx="1744">
                  <c:v>21.45086541339974</c:v>
                </c:pt>
                <c:pt idx="1745">
                  <c:v>21.46883436507743</c:v>
                </c:pt>
                <c:pt idx="1746">
                  <c:v>21.48680331675514</c:v>
                </c:pt>
                <c:pt idx="1747">
                  <c:v>21.50477226843284</c:v>
                </c:pt>
                <c:pt idx="1748">
                  <c:v>21.52274122011055</c:v>
                </c:pt>
                <c:pt idx="1749">
                  <c:v>21.54071017178826</c:v>
                </c:pt>
                <c:pt idx="1750">
                  <c:v>21.55867912346596</c:v>
                </c:pt>
                <c:pt idx="1751">
                  <c:v>21.57664807514367</c:v>
                </c:pt>
                <c:pt idx="1752">
                  <c:v>21.59461702682137</c:v>
                </c:pt>
                <c:pt idx="1753">
                  <c:v>21.61258597849908</c:v>
                </c:pt>
                <c:pt idx="1754">
                  <c:v>21.63055493017679</c:v>
                </c:pt>
                <c:pt idx="1755">
                  <c:v>21.64852388185449</c:v>
                </c:pt>
                <c:pt idx="1756">
                  <c:v>21.66649283353219</c:v>
                </c:pt>
                <c:pt idx="1757">
                  <c:v>21.6844617852099</c:v>
                </c:pt>
                <c:pt idx="1758">
                  <c:v>21.7024307368876</c:v>
                </c:pt>
                <c:pt idx="1759">
                  <c:v>21.7203996885653</c:v>
                </c:pt>
                <c:pt idx="1760">
                  <c:v>21.73836864024302</c:v>
                </c:pt>
                <c:pt idx="1761">
                  <c:v>21.75633759192072</c:v>
                </c:pt>
                <c:pt idx="1762">
                  <c:v>21.77430654359843</c:v>
                </c:pt>
                <c:pt idx="1763">
                  <c:v>21.79227549527613</c:v>
                </c:pt>
                <c:pt idx="1764">
                  <c:v>21.81024444695383</c:v>
                </c:pt>
                <c:pt idx="1765">
                  <c:v>21.82821339863154</c:v>
                </c:pt>
                <c:pt idx="1766">
                  <c:v>21.84618235030925</c:v>
                </c:pt>
                <c:pt idx="1767">
                  <c:v>21.86415130198695</c:v>
                </c:pt>
                <c:pt idx="1768">
                  <c:v>21.88212025366466</c:v>
                </c:pt>
                <c:pt idx="1769">
                  <c:v>21.90008920534236</c:v>
                </c:pt>
                <c:pt idx="1770">
                  <c:v>21.91805815702007</c:v>
                </c:pt>
                <c:pt idx="1771">
                  <c:v>21.93602710869778</c:v>
                </c:pt>
                <c:pt idx="1772">
                  <c:v>21.95399606037548</c:v>
                </c:pt>
                <c:pt idx="1773">
                  <c:v>21.9719650120532</c:v>
                </c:pt>
                <c:pt idx="1774">
                  <c:v>21.98993396373088</c:v>
                </c:pt>
                <c:pt idx="1775">
                  <c:v>22.0079029154086</c:v>
                </c:pt>
                <c:pt idx="1776">
                  <c:v>22.02587186708631</c:v>
                </c:pt>
                <c:pt idx="1777">
                  <c:v>22.043840818764</c:v>
                </c:pt>
                <c:pt idx="1778">
                  <c:v>22.06180977044171</c:v>
                </c:pt>
                <c:pt idx="1779">
                  <c:v>22.07977872211942</c:v>
                </c:pt>
                <c:pt idx="1780">
                  <c:v>22.09774767379712</c:v>
                </c:pt>
                <c:pt idx="1781">
                  <c:v>22.11571662547483</c:v>
                </c:pt>
                <c:pt idx="1782">
                  <c:v>22.13368557715253</c:v>
                </c:pt>
                <c:pt idx="1783">
                  <c:v>22.15165452883024</c:v>
                </c:pt>
                <c:pt idx="1784">
                  <c:v>22.16962348050794</c:v>
                </c:pt>
                <c:pt idx="1785">
                  <c:v>22.18759243218565</c:v>
                </c:pt>
                <c:pt idx="1786">
                  <c:v>22.20556138386335</c:v>
                </c:pt>
                <c:pt idx="1787">
                  <c:v>22.22353033554105</c:v>
                </c:pt>
                <c:pt idx="1788">
                  <c:v>22.24149928721876</c:v>
                </c:pt>
                <c:pt idx="1789">
                  <c:v>22.25946823889647</c:v>
                </c:pt>
                <c:pt idx="1790">
                  <c:v>22.27743719057418</c:v>
                </c:pt>
                <c:pt idx="1791">
                  <c:v>22.29540614225188</c:v>
                </c:pt>
                <c:pt idx="1792">
                  <c:v>22.3133750939296</c:v>
                </c:pt>
                <c:pt idx="1793">
                  <c:v>22.33134404560729</c:v>
                </c:pt>
                <c:pt idx="1794">
                  <c:v>22.34931299728499</c:v>
                </c:pt>
                <c:pt idx="1795">
                  <c:v>22.3672819489627</c:v>
                </c:pt>
                <c:pt idx="1796">
                  <c:v>22.38525090064041</c:v>
                </c:pt>
                <c:pt idx="1797">
                  <c:v>22.40321985231811</c:v>
                </c:pt>
                <c:pt idx="1798">
                  <c:v>22.42118880399581</c:v>
                </c:pt>
                <c:pt idx="1799">
                  <c:v>22.43915775567353</c:v>
                </c:pt>
                <c:pt idx="1800">
                  <c:v>22.45712670735123</c:v>
                </c:pt>
                <c:pt idx="1801">
                  <c:v>22.47509565902893</c:v>
                </c:pt>
                <c:pt idx="1802">
                  <c:v>22.49306461070664</c:v>
                </c:pt>
                <c:pt idx="1803">
                  <c:v>22.51103356238434</c:v>
                </c:pt>
                <c:pt idx="1804">
                  <c:v>22.52900251406205</c:v>
                </c:pt>
                <c:pt idx="1805">
                  <c:v>22.54697146573976</c:v>
                </c:pt>
                <c:pt idx="1806">
                  <c:v>22.56494041741746</c:v>
                </c:pt>
                <c:pt idx="1807">
                  <c:v>22.58290936909517</c:v>
                </c:pt>
                <c:pt idx="1808">
                  <c:v>22.60087832077287</c:v>
                </c:pt>
                <c:pt idx="1809">
                  <c:v>22.61884727245058</c:v>
                </c:pt>
                <c:pt idx="1810">
                  <c:v>22.63681622412829</c:v>
                </c:pt>
                <c:pt idx="1811">
                  <c:v>22.654785175806</c:v>
                </c:pt>
                <c:pt idx="1812">
                  <c:v>22.6727541274837</c:v>
                </c:pt>
                <c:pt idx="1813">
                  <c:v>22.69072307916139</c:v>
                </c:pt>
                <c:pt idx="1814">
                  <c:v>22.7086920308391</c:v>
                </c:pt>
                <c:pt idx="1815">
                  <c:v>22.7266609825168</c:v>
                </c:pt>
                <c:pt idx="1816">
                  <c:v>22.74462993419451</c:v>
                </c:pt>
                <c:pt idx="1817">
                  <c:v>22.76259888587222</c:v>
                </c:pt>
                <c:pt idx="1818">
                  <c:v>22.78056783754992</c:v>
                </c:pt>
                <c:pt idx="1819">
                  <c:v>22.79853678922763</c:v>
                </c:pt>
                <c:pt idx="1820">
                  <c:v>22.81650574090533</c:v>
                </c:pt>
                <c:pt idx="1821">
                  <c:v>22.83447469258304</c:v>
                </c:pt>
                <c:pt idx="1822">
                  <c:v>22.85244364426074</c:v>
                </c:pt>
                <c:pt idx="1823">
                  <c:v>22.87041259593845</c:v>
                </c:pt>
                <c:pt idx="1824">
                  <c:v>22.88838154761616</c:v>
                </c:pt>
                <c:pt idx="1825">
                  <c:v>22.90635049929386</c:v>
                </c:pt>
                <c:pt idx="1826">
                  <c:v>22.92431945097156</c:v>
                </c:pt>
                <c:pt idx="1827">
                  <c:v>22.94228840264927</c:v>
                </c:pt>
                <c:pt idx="1828">
                  <c:v>22.96025735432697</c:v>
                </c:pt>
                <c:pt idx="1829">
                  <c:v>22.97822630600468</c:v>
                </c:pt>
                <c:pt idx="1830">
                  <c:v>22.99619525768239</c:v>
                </c:pt>
                <c:pt idx="1831">
                  <c:v>23.01416420936009</c:v>
                </c:pt>
                <c:pt idx="1832">
                  <c:v>23.03213316103779</c:v>
                </c:pt>
                <c:pt idx="1833">
                  <c:v>23.0501021127155</c:v>
                </c:pt>
                <c:pt idx="1834">
                  <c:v>23.06807106439321</c:v>
                </c:pt>
                <c:pt idx="1835">
                  <c:v>23.08604001607091</c:v>
                </c:pt>
                <c:pt idx="1836">
                  <c:v>23.10400896774862</c:v>
                </c:pt>
                <c:pt idx="1837">
                  <c:v>23.12197791942633</c:v>
                </c:pt>
                <c:pt idx="1838">
                  <c:v>23.13994687110403</c:v>
                </c:pt>
                <c:pt idx="1839">
                  <c:v>23.15791582278174</c:v>
                </c:pt>
                <c:pt idx="1840">
                  <c:v>23.17588477445944</c:v>
                </c:pt>
                <c:pt idx="1841">
                  <c:v>23.19385372613715</c:v>
                </c:pt>
                <c:pt idx="1842">
                  <c:v>23.21182267781485</c:v>
                </c:pt>
                <c:pt idx="1843">
                  <c:v>23.22979162949256</c:v>
                </c:pt>
                <c:pt idx="1844">
                  <c:v>23.24776058117026</c:v>
                </c:pt>
                <c:pt idx="1845">
                  <c:v>23.26572953284796</c:v>
                </c:pt>
                <c:pt idx="1846">
                  <c:v>23.28369848452567</c:v>
                </c:pt>
                <c:pt idx="1847">
                  <c:v>23.30166743620338</c:v>
                </c:pt>
                <c:pt idx="1848">
                  <c:v>23.31963638788108</c:v>
                </c:pt>
                <c:pt idx="1849">
                  <c:v>23.3376053395588</c:v>
                </c:pt>
                <c:pt idx="1850">
                  <c:v>23.35557429123649</c:v>
                </c:pt>
                <c:pt idx="1851">
                  <c:v>23.3735432429142</c:v>
                </c:pt>
                <c:pt idx="1852">
                  <c:v>23.3915121945919</c:v>
                </c:pt>
                <c:pt idx="1853">
                  <c:v>23.40948114626961</c:v>
                </c:pt>
                <c:pt idx="1854">
                  <c:v>23.42745009794731</c:v>
                </c:pt>
                <c:pt idx="1855">
                  <c:v>23.44541904962501</c:v>
                </c:pt>
                <c:pt idx="1856">
                  <c:v>23.46338800130272</c:v>
                </c:pt>
                <c:pt idx="1857">
                  <c:v>23.48135695298043</c:v>
                </c:pt>
                <c:pt idx="1858">
                  <c:v>23.49932590465814</c:v>
                </c:pt>
                <c:pt idx="1859">
                  <c:v>23.51729485633584</c:v>
                </c:pt>
                <c:pt idx="1860">
                  <c:v>23.53526380801355</c:v>
                </c:pt>
                <c:pt idx="1861">
                  <c:v>23.55323275969125</c:v>
                </c:pt>
                <c:pt idx="1862">
                  <c:v>23.57120171136896</c:v>
                </c:pt>
                <c:pt idx="1863">
                  <c:v>23.58917066304667</c:v>
                </c:pt>
                <c:pt idx="1864">
                  <c:v>23.60713961472436</c:v>
                </c:pt>
                <c:pt idx="1865">
                  <c:v>23.62510856640208</c:v>
                </c:pt>
                <c:pt idx="1866">
                  <c:v>23.64307751807978</c:v>
                </c:pt>
                <c:pt idx="1867">
                  <c:v>23.66104646975749</c:v>
                </c:pt>
                <c:pt idx="1868">
                  <c:v>23.6790154214352</c:v>
                </c:pt>
                <c:pt idx="1869">
                  <c:v>23.69698437311289</c:v>
                </c:pt>
                <c:pt idx="1870">
                  <c:v>23.7149533247906</c:v>
                </c:pt>
                <c:pt idx="1871">
                  <c:v>23.7329222764683</c:v>
                </c:pt>
                <c:pt idx="1872">
                  <c:v>23.75089122814601</c:v>
                </c:pt>
                <c:pt idx="1873">
                  <c:v>23.76886017982371</c:v>
                </c:pt>
                <c:pt idx="1874">
                  <c:v>23.78682913150142</c:v>
                </c:pt>
                <c:pt idx="1875">
                  <c:v>23.80479808317913</c:v>
                </c:pt>
                <c:pt idx="1876">
                  <c:v>23.82276703485683</c:v>
                </c:pt>
                <c:pt idx="1877">
                  <c:v>23.84073598653453</c:v>
                </c:pt>
                <c:pt idx="1878">
                  <c:v>23.85870493821224</c:v>
                </c:pt>
                <c:pt idx="1879">
                  <c:v>23.87667388988994</c:v>
                </c:pt>
                <c:pt idx="1880">
                  <c:v>23.89464284156764</c:v>
                </c:pt>
                <c:pt idx="1881">
                  <c:v>23.91261179324535</c:v>
                </c:pt>
                <c:pt idx="1882">
                  <c:v>23.93058074492306</c:v>
                </c:pt>
                <c:pt idx="1883">
                  <c:v>23.94854969660076</c:v>
                </c:pt>
                <c:pt idx="1884">
                  <c:v>23.96651864827847</c:v>
                </c:pt>
                <c:pt idx="1885">
                  <c:v>23.98448759995618</c:v>
                </c:pt>
                <c:pt idx="1886">
                  <c:v>24.00245655163388</c:v>
                </c:pt>
                <c:pt idx="1887">
                  <c:v>24.02042550331159</c:v>
                </c:pt>
                <c:pt idx="1888">
                  <c:v>24.03839445498929</c:v>
                </c:pt>
                <c:pt idx="1889">
                  <c:v>24.056363406667</c:v>
                </c:pt>
                <c:pt idx="1890">
                  <c:v>24.0743323583447</c:v>
                </c:pt>
                <c:pt idx="1891">
                  <c:v>24.09230131002241</c:v>
                </c:pt>
                <c:pt idx="1892">
                  <c:v>24.11027026170012</c:v>
                </c:pt>
                <c:pt idx="1893">
                  <c:v>24.12823921337781</c:v>
                </c:pt>
                <c:pt idx="1894">
                  <c:v>24.14620816505553</c:v>
                </c:pt>
                <c:pt idx="1895">
                  <c:v>24.16417711673323</c:v>
                </c:pt>
                <c:pt idx="1896">
                  <c:v>24.18214606841093</c:v>
                </c:pt>
                <c:pt idx="1897">
                  <c:v>24.20011502008865</c:v>
                </c:pt>
                <c:pt idx="1898">
                  <c:v>24.21808397176634</c:v>
                </c:pt>
                <c:pt idx="1899">
                  <c:v>24.23605292344406</c:v>
                </c:pt>
                <c:pt idx="1900">
                  <c:v>24.25402187512175</c:v>
                </c:pt>
                <c:pt idx="1901">
                  <c:v>24.27199082679947</c:v>
                </c:pt>
                <c:pt idx="1902">
                  <c:v>24.28995977847717</c:v>
                </c:pt>
                <c:pt idx="1903">
                  <c:v>24.30792873015488</c:v>
                </c:pt>
                <c:pt idx="1904">
                  <c:v>24.32589768183258</c:v>
                </c:pt>
                <c:pt idx="1905">
                  <c:v>24.34386663351028</c:v>
                </c:pt>
                <c:pt idx="1906">
                  <c:v>24.36183558518799</c:v>
                </c:pt>
                <c:pt idx="1907">
                  <c:v>24.37980453686569</c:v>
                </c:pt>
                <c:pt idx="1908">
                  <c:v>24.3977734885434</c:v>
                </c:pt>
                <c:pt idx="1909">
                  <c:v>24.4157424402211</c:v>
                </c:pt>
                <c:pt idx="1910">
                  <c:v>24.43371139189881</c:v>
                </c:pt>
                <c:pt idx="1911">
                  <c:v>24.45168034357652</c:v>
                </c:pt>
                <c:pt idx="1912">
                  <c:v>24.46964929525421</c:v>
                </c:pt>
                <c:pt idx="1913">
                  <c:v>24.48761824693192</c:v>
                </c:pt>
                <c:pt idx="1914">
                  <c:v>24.50558719860963</c:v>
                </c:pt>
                <c:pt idx="1915">
                  <c:v>24.52355615028733</c:v>
                </c:pt>
                <c:pt idx="1916">
                  <c:v>24.54152510196504</c:v>
                </c:pt>
                <c:pt idx="1917">
                  <c:v>24.55949405364275</c:v>
                </c:pt>
                <c:pt idx="1918">
                  <c:v>24.57746300532045</c:v>
                </c:pt>
                <c:pt idx="1919">
                  <c:v>24.59543195699816</c:v>
                </c:pt>
                <c:pt idx="1920">
                  <c:v>24.61340090867586</c:v>
                </c:pt>
                <c:pt idx="1921">
                  <c:v>24.63136986035357</c:v>
                </c:pt>
                <c:pt idx="1922">
                  <c:v>24.64933881203127</c:v>
                </c:pt>
                <c:pt idx="1923">
                  <c:v>24.66730776370898</c:v>
                </c:pt>
                <c:pt idx="1924">
                  <c:v>24.68527671538668</c:v>
                </c:pt>
                <c:pt idx="1925">
                  <c:v>24.70324566706439</c:v>
                </c:pt>
                <c:pt idx="1926">
                  <c:v>24.7212146187421</c:v>
                </c:pt>
                <c:pt idx="1927">
                  <c:v>24.7391835704198</c:v>
                </c:pt>
                <c:pt idx="1928">
                  <c:v>24.75715252209751</c:v>
                </c:pt>
                <c:pt idx="1929">
                  <c:v>24.7751214737752</c:v>
                </c:pt>
                <c:pt idx="1930">
                  <c:v>24.79309042545292</c:v>
                </c:pt>
                <c:pt idx="1931">
                  <c:v>24.81105937713063</c:v>
                </c:pt>
                <c:pt idx="1932">
                  <c:v>24.82902832880833</c:v>
                </c:pt>
                <c:pt idx="1933">
                  <c:v>24.84699728048603</c:v>
                </c:pt>
                <c:pt idx="1934">
                  <c:v>24.86496623216373</c:v>
                </c:pt>
                <c:pt idx="1935">
                  <c:v>24.88293518384144</c:v>
                </c:pt>
                <c:pt idx="1936">
                  <c:v>24.90090413551914</c:v>
                </c:pt>
                <c:pt idx="1937">
                  <c:v>24.91887308719685</c:v>
                </c:pt>
                <c:pt idx="1938">
                  <c:v>24.93684203887456</c:v>
                </c:pt>
                <c:pt idx="1939">
                  <c:v>24.95481099055226</c:v>
                </c:pt>
                <c:pt idx="1940">
                  <c:v>24.97277994222996</c:v>
                </c:pt>
                <c:pt idx="1941">
                  <c:v>24.99074889390767</c:v>
                </c:pt>
                <c:pt idx="1942">
                  <c:v>25.00871784558537</c:v>
                </c:pt>
                <c:pt idx="1943">
                  <c:v>25.02668679726309</c:v>
                </c:pt>
                <c:pt idx="1944">
                  <c:v>25.0446557489408</c:v>
                </c:pt>
                <c:pt idx="1945">
                  <c:v>25.0626247006185</c:v>
                </c:pt>
                <c:pt idx="1946">
                  <c:v>25.0805936522962</c:v>
                </c:pt>
                <c:pt idx="1947">
                  <c:v>25.0985626039739</c:v>
                </c:pt>
                <c:pt idx="1948">
                  <c:v>25.11653155565162</c:v>
                </c:pt>
                <c:pt idx="1949">
                  <c:v>25.13450050732931</c:v>
                </c:pt>
                <c:pt idx="1950">
                  <c:v>25.15246945900703</c:v>
                </c:pt>
                <c:pt idx="1951">
                  <c:v>25.17043841068473</c:v>
                </c:pt>
                <c:pt idx="1952">
                  <c:v>25.18840736236243</c:v>
                </c:pt>
                <c:pt idx="1953">
                  <c:v>25.20637631404013</c:v>
                </c:pt>
                <c:pt idx="1954">
                  <c:v>25.22434526571784</c:v>
                </c:pt>
                <c:pt idx="1955">
                  <c:v>25.24231421739555</c:v>
                </c:pt>
                <c:pt idx="1956">
                  <c:v>25.26028316907325</c:v>
                </c:pt>
                <c:pt idx="1957">
                  <c:v>25.27825212075096</c:v>
                </c:pt>
                <c:pt idx="1958">
                  <c:v>25.29622107242866</c:v>
                </c:pt>
                <c:pt idx="1959">
                  <c:v>25.31419002410637</c:v>
                </c:pt>
                <c:pt idx="1960">
                  <c:v>25.33215897578408</c:v>
                </c:pt>
                <c:pt idx="1961">
                  <c:v>25.35012792746178</c:v>
                </c:pt>
                <c:pt idx="1962">
                  <c:v>25.36809687913948</c:v>
                </c:pt>
                <c:pt idx="1963">
                  <c:v>25.38606583081719</c:v>
                </c:pt>
                <c:pt idx="1964">
                  <c:v>25.4040347824949</c:v>
                </c:pt>
                <c:pt idx="1965">
                  <c:v>25.4220037341726</c:v>
                </c:pt>
                <c:pt idx="1966">
                  <c:v>25.43997268585031</c:v>
                </c:pt>
                <c:pt idx="1967">
                  <c:v>25.45794163752801</c:v>
                </c:pt>
                <c:pt idx="1968">
                  <c:v>25.47591058920571</c:v>
                </c:pt>
                <c:pt idx="1969">
                  <c:v>25.49387954088342</c:v>
                </c:pt>
                <c:pt idx="1970">
                  <c:v>25.51184849256113</c:v>
                </c:pt>
                <c:pt idx="1971">
                  <c:v>25.52981744423883</c:v>
                </c:pt>
                <c:pt idx="1972">
                  <c:v>25.54778639591654</c:v>
                </c:pt>
                <c:pt idx="1973">
                  <c:v>25.56575534759424</c:v>
                </c:pt>
                <c:pt idx="1974">
                  <c:v>25.58372429927194</c:v>
                </c:pt>
                <c:pt idx="1975">
                  <c:v>25.60169325094965</c:v>
                </c:pt>
                <c:pt idx="1976">
                  <c:v>25.61966220262736</c:v>
                </c:pt>
                <c:pt idx="1977">
                  <c:v>25.63763115430507</c:v>
                </c:pt>
                <c:pt idx="1978">
                  <c:v>25.65560010598277</c:v>
                </c:pt>
                <c:pt idx="1979">
                  <c:v>25.67356905766048</c:v>
                </c:pt>
                <c:pt idx="1980">
                  <c:v>25.69153800933818</c:v>
                </c:pt>
                <c:pt idx="1981">
                  <c:v>25.70950696101589</c:v>
                </c:pt>
                <c:pt idx="1982">
                  <c:v>25.7274759126936</c:v>
                </c:pt>
                <c:pt idx="1983">
                  <c:v>25.74544486437129</c:v>
                </c:pt>
                <c:pt idx="1984">
                  <c:v>25.763413816049</c:v>
                </c:pt>
                <c:pt idx="1985">
                  <c:v>25.7813827677267</c:v>
                </c:pt>
                <c:pt idx="1986">
                  <c:v>25.79935171940442</c:v>
                </c:pt>
                <c:pt idx="1987">
                  <c:v>25.81732067108212</c:v>
                </c:pt>
                <c:pt idx="1988">
                  <c:v>25.83528962275982</c:v>
                </c:pt>
                <c:pt idx="1989">
                  <c:v>25.85325857443753</c:v>
                </c:pt>
                <c:pt idx="1990">
                  <c:v>25.87122752611523</c:v>
                </c:pt>
                <c:pt idx="1991">
                  <c:v>25.88919647779294</c:v>
                </c:pt>
                <c:pt idx="1992">
                  <c:v>25.90716542947065</c:v>
                </c:pt>
                <c:pt idx="1993">
                  <c:v>25.92513438114834</c:v>
                </c:pt>
                <c:pt idx="1994">
                  <c:v>25.94310333282605</c:v>
                </c:pt>
                <c:pt idx="1995">
                  <c:v>25.96107228450375</c:v>
                </c:pt>
                <c:pt idx="1996">
                  <c:v>25.97904123618146</c:v>
                </c:pt>
                <c:pt idx="1997">
                  <c:v>25.99701018785917</c:v>
                </c:pt>
                <c:pt idx="1998">
                  <c:v>26.01497913953688</c:v>
                </c:pt>
                <c:pt idx="1999">
                  <c:v>26.03294809121459</c:v>
                </c:pt>
                <c:pt idx="2000">
                  <c:v>26.0509170428923</c:v>
                </c:pt>
                <c:pt idx="2001">
                  <c:v>26.06888599456999</c:v>
                </c:pt>
                <c:pt idx="2002">
                  <c:v>26.0868549462477</c:v>
                </c:pt>
                <c:pt idx="2003">
                  <c:v>26.1048238979254</c:v>
                </c:pt>
                <c:pt idx="2004">
                  <c:v>26.1227928496031</c:v>
                </c:pt>
                <c:pt idx="2005">
                  <c:v>26.14076180128081</c:v>
                </c:pt>
                <c:pt idx="2006">
                  <c:v>26.15873075295852</c:v>
                </c:pt>
                <c:pt idx="2007">
                  <c:v>26.17669970463622</c:v>
                </c:pt>
                <c:pt idx="2008">
                  <c:v>26.19466865631393</c:v>
                </c:pt>
                <c:pt idx="2009">
                  <c:v>26.21263760799163</c:v>
                </c:pt>
                <c:pt idx="2010">
                  <c:v>26.23060655966933</c:v>
                </c:pt>
                <c:pt idx="2011">
                  <c:v>26.24857551134704</c:v>
                </c:pt>
                <c:pt idx="2012">
                  <c:v>26.26654446302475</c:v>
                </c:pt>
                <c:pt idx="2013">
                  <c:v>26.28451341470246</c:v>
                </c:pt>
                <c:pt idx="2014">
                  <c:v>26.30248236638016</c:v>
                </c:pt>
                <c:pt idx="2015">
                  <c:v>26.32045131805787</c:v>
                </c:pt>
                <c:pt idx="2016">
                  <c:v>26.33842026973557</c:v>
                </c:pt>
                <c:pt idx="2017">
                  <c:v>26.35638922141328</c:v>
                </c:pt>
                <c:pt idx="2018">
                  <c:v>26.37435817309099</c:v>
                </c:pt>
                <c:pt idx="2019">
                  <c:v>26.39232712476869</c:v>
                </c:pt>
                <c:pt idx="2020">
                  <c:v>26.41029607644639</c:v>
                </c:pt>
                <c:pt idx="2021">
                  <c:v>26.42826502812409</c:v>
                </c:pt>
                <c:pt idx="2022">
                  <c:v>26.4462339798018</c:v>
                </c:pt>
                <c:pt idx="2023">
                  <c:v>26.46420293147951</c:v>
                </c:pt>
                <c:pt idx="2024">
                  <c:v>26.48217188315721</c:v>
                </c:pt>
                <c:pt idx="2025">
                  <c:v>26.50014083483492</c:v>
                </c:pt>
                <c:pt idx="2026">
                  <c:v>26.51810978651262</c:v>
                </c:pt>
                <c:pt idx="2027">
                  <c:v>26.53607873819033</c:v>
                </c:pt>
                <c:pt idx="2028">
                  <c:v>26.55404768986803</c:v>
                </c:pt>
                <c:pt idx="2029">
                  <c:v>26.57201664154573</c:v>
                </c:pt>
                <c:pt idx="2030">
                  <c:v>26.58998559322345</c:v>
                </c:pt>
                <c:pt idx="2031">
                  <c:v>26.60795454490115</c:v>
                </c:pt>
                <c:pt idx="2032">
                  <c:v>26.62592349657886</c:v>
                </c:pt>
                <c:pt idx="2033">
                  <c:v>26.64389244825657</c:v>
                </c:pt>
                <c:pt idx="2034">
                  <c:v>26.66186139993427</c:v>
                </c:pt>
                <c:pt idx="2035">
                  <c:v>26.67983035161198</c:v>
                </c:pt>
                <c:pt idx="2036">
                  <c:v>26.69779930328968</c:v>
                </c:pt>
                <c:pt idx="2037">
                  <c:v>26.71576825496738</c:v>
                </c:pt>
                <c:pt idx="2038">
                  <c:v>26.73373720664508</c:v>
                </c:pt>
                <c:pt idx="2039">
                  <c:v>26.75170615832279</c:v>
                </c:pt>
                <c:pt idx="2040">
                  <c:v>26.7696751100005</c:v>
                </c:pt>
                <c:pt idx="2041">
                  <c:v>26.7876440616782</c:v>
                </c:pt>
                <c:pt idx="2042">
                  <c:v>26.80561301335591</c:v>
                </c:pt>
                <c:pt idx="2043">
                  <c:v>26.82358196503361</c:v>
                </c:pt>
                <c:pt idx="2044">
                  <c:v>26.84155091671132</c:v>
                </c:pt>
                <c:pt idx="2045">
                  <c:v>26.85951986838902</c:v>
                </c:pt>
                <c:pt idx="2046">
                  <c:v>26.87748882006673</c:v>
                </c:pt>
                <c:pt idx="2047">
                  <c:v>26.89545777174444</c:v>
                </c:pt>
                <c:pt idx="2048">
                  <c:v>26.91342672342214</c:v>
                </c:pt>
                <c:pt idx="2049">
                  <c:v>26.93139567509985</c:v>
                </c:pt>
                <c:pt idx="2050">
                  <c:v>26.94936462677755</c:v>
                </c:pt>
                <c:pt idx="2051">
                  <c:v>26.96733357845525</c:v>
                </c:pt>
                <c:pt idx="2052">
                  <c:v>26.98530253013295</c:v>
                </c:pt>
                <c:pt idx="2053">
                  <c:v>27.00327148181067</c:v>
                </c:pt>
                <c:pt idx="2054">
                  <c:v>27.02124043348837</c:v>
                </c:pt>
                <c:pt idx="2055">
                  <c:v>27.03920938516607</c:v>
                </c:pt>
                <c:pt idx="2056">
                  <c:v>27.05717833684379</c:v>
                </c:pt>
                <c:pt idx="2057">
                  <c:v>27.07514728852149</c:v>
                </c:pt>
                <c:pt idx="2058">
                  <c:v>27.09311624019919</c:v>
                </c:pt>
                <c:pt idx="2059">
                  <c:v>27.1110851918769</c:v>
                </c:pt>
                <c:pt idx="2060">
                  <c:v>27.12905414355461</c:v>
                </c:pt>
                <c:pt idx="2061">
                  <c:v>27.14702309523231</c:v>
                </c:pt>
                <c:pt idx="2062">
                  <c:v>27.16499204691002</c:v>
                </c:pt>
                <c:pt idx="2063">
                  <c:v>27.18296099858772</c:v>
                </c:pt>
                <c:pt idx="2064">
                  <c:v>27.20092995026543</c:v>
                </c:pt>
                <c:pt idx="2065">
                  <c:v>27.21889890194313</c:v>
                </c:pt>
                <c:pt idx="2066">
                  <c:v>27.23686785362084</c:v>
                </c:pt>
                <c:pt idx="2067">
                  <c:v>27.25483680529855</c:v>
                </c:pt>
                <c:pt idx="2068">
                  <c:v>27.27280575697625</c:v>
                </c:pt>
                <c:pt idx="2069">
                  <c:v>27.29077470865395</c:v>
                </c:pt>
                <c:pt idx="2070">
                  <c:v>27.30874366033165</c:v>
                </c:pt>
                <c:pt idx="2071">
                  <c:v>27.32671261200936</c:v>
                </c:pt>
                <c:pt idx="2072">
                  <c:v>27.34468156368707</c:v>
                </c:pt>
                <c:pt idx="2073">
                  <c:v>27.36265051536477</c:v>
                </c:pt>
                <c:pt idx="2074">
                  <c:v>27.38061946704248</c:v>
                </c:pt>
                <c:pt idx="2075">
                  <c:v>27.39858841872018</c:v>
                </c:pt>
                <c:pt idx="2076">
                  <c:v>27.41655737039789</c:v>
                </c:pt>
                <c:pt idx="2077">
                  <c:v>27.43452632207559</c:v>
                </c:pt>
                <c:pt idx="2078">
                  <c:v>27.45249527375329</c:v>
                </c:pt>
                <c:pt idx="2079">
                  <c:v>27.470464225431</c:v>
                </c:pt>
                <c:pt idx="2080">
                  <c:v>27.4884331771087</c:v>
                </c:pt>
                <c:pt idx="2081">
                  <c:v>27.50640212878642</c:v>
                </c:pt>
                <c:pt idx="2082">
                  <c:v>27.52437108046412</c:v>
                </c:pt>
                <c:pt idx="2083">
                  <c:v>27.54234003214182</c:v>
                </c:pt>
                <c:pt idx="2084">
                  <c:v>27.56030898381953</c:v>
                </c:pt>
                <c:pt idx="2085">
                  <c:v>27.57827793549723</c:v>
                </c:pt>
                <c:pt idx="2086">
                  <c:v>27.59624688717494</c:v>
                </c:pt>
                <c:pt idx="2087">
                  <c:v>27.61421583885265</c:v>
                </c:pt>
                <c:pt idx="2088">
                  <c:v>27.63218479053035</c:v>
                </c:pt>
                <c:pt idx="2089">
                  <c:v>27.65015374220806</c:v>
                </c:pt>
                <c:pt idx="2090">
                  <c:v>27.66812269388576</c:v>
                </c:pt>
                <c:pt idx="2091">
                  <c:v>27.68609164556347</c:v>
                </c:pt>
                <c:pt idx="2092">
                  <c:v>27.70406059724117</c:v>
                </c:pt>
                <c:pt idx="2093">
                  <c:v>27.72202954891888</c:v>
                </c:pt>
                <c:pt idx="2094">
                  <c:v>27.73999850059659</c:v>
                </c:pt>
                <c:pt idx="2095">
                  <c:v>27.7579674522743</c:v>
                </c:pt>
                <c:pt idx="2096">
                  <c:v>27.77593640395199</c:v>
                </c:pt>
                <c:pt idx="2097">
                  <c:v>27.7939053556297</c:v>
                </c:pt>
                <c:pt idx="2098">
                  <c:v>27.81187430730741</c:v>
                </c:pt>
                <c:pt idx="2099">
                  <c:v>27.82984325898511</c:v>
                </c:pt>
                <c:pt idx="2100">
                  <c:v>27.84781221066282</c:v>
                </c:pt>
                <c:pt idx="2101">
                  <c:v>27.86578116234053</c:v>
                </c:pt>
                <c:pt idx="2102">
                  <c:v>27.88375011401823</c:v>
                </c:pt>
                <c:pt idx="2103">
                  <c:v>27.90171906569593</c:v>
                </c:pt>
                <c:pt idx="2104">
                  <c:v>27.91968801737363</c:v>
                </c:pt>
                <c:pt idx="2105">
                  <c:v>27.93765696905134</c:v>
                </c:pt>
                <c:pt idx="2106">
                  <c:v>27.95562592072904</c:v>
                </c:pt>
                <c:pt idx="2107">
                  <c:v>27.97359487240675</c:v>
                </c:pt>
                <c:pt idx="2108">
                  <c:v>27.99156382408446</c:v>
                </c:pt>
                <c:pt idx="2109">
                  <c:v>28.00953277576216</c:v>
                </c:pt>
                <c:pt idx="2110">
                  <c:v>28.02750172743987</c:v>
                </c:pt>
                <c:pt idx="2111">
                  <c:v>28.04547067911757</c:v>
                </c:pt>
                <c:pt idx="2112">
                  <c:v>28.06343963079527</c:v>
                </c:pt>
                <c:pt idx="2113">
                  <c:v>28.08140858247298</c:v>
                </c:pt>
                <c:pt idx="2114">
                  <c:v>28.09937753415069</c:v>
                </c:pt>
                <c:pt idx="2115">
                  <c:v>28.1173464858284</c:v>
                </c:pt>
                <c:pt idx="2116">
                  <c:v>28.1353154375061</c:v>
                </c:pt>
                <c:pt idx="2117">
                  <c:v>28.15328438918381</c:v>
                </c:pt>
                <c:pt idx="2118">
                  <c:v>28.17125334086152</c:v>
                </c:pt>
                <c:pt idx="2119">
                  <c:v>28.18922229253921</c:v>
                </c:pt>
                <c:pt idx="2120">
                  <c:v>28.20719124421693</c:v>
                </c:pt>
                <c:pt idx="2121">
                  <c:v>28.22516019589463</c:v>
                </c:pt>
                <c:pt idx="2122">
                  <c:v>28.24312914757233</c:v>
                </c:pt>
                <c:pt idx="2123">
                  <c:v>28.26109809925004</c:v>
                </c:pt>
                <c:pt idx="2124">
                  <c:v>28.27906705092774</c:v>
                </c:pt>
                <c:pt idx="2125">
                  <c:v>28.29703600260545</c:v>
                </c:pt>
                <c:pt idx="2126">
                  <c:v>28.31500495428315</c:v>
                </c:pt>
                <c:pt idx="2127">
                  <c:v>28.33297390596086</c:v>
                </c:pt>
                <c:pt idx="2128">
                  <c:v>28.35094285763856</c:v>
                </c:pt>
                <c:pt idx="2129">
                  <c:v>28.36891180931627</c:v>
                </c:pt>
                <c:pt idx="2130">
                  <c:v>28.38688076099397</c:v>
                </c:pt>
                <c:pt idx="2131">
                  <c:v>28.40484971267168</c:v>
                </c:pt>
                <c:pt idx="2132">
                  <c:v>28.42281866434939</c:v>
                </c:pt>
                <c:pt idx="2133">
                  <c:v>28.44078761602708</c:v>
                </c:pt>
                <c:pt idx="2134">
                  <c:v>28.45875656770479</c:v>
                </c:pt>
                <c:pt idx="2135">
                  <c:v>28.4767255193825</c:v>
                </c:pt>
                <c:pt idx="2136">
                  <c:v>28.4946944710602</c:v>
                </c:pt>
                <c:pt idx="2137">
                  <c:v>28.51266342273791</c:v>
                </c:pt>
                <c:pt idx="2138">
                  <c:v>28.53063237441561</c:v>
                </c:pt>
                <c:pt idx="2139">
                  <c:v>28.54860132609332</c:v>
                </c:pt>
                <c:pt idx="2140">
                  <c:v>28.56657027777102</c:v>
                </c:pt>
                <c:pt idx="2141">
                  <c:v>28.58453922944873</c:v>
                </c:pt>
                <c:pt idx="2142">
                  <c:v>28.60250818112644</c:v>
                </c:pt>
                <c:pt idx="2143">
                  <c:v>28.62047713280414</c:v>
                </c:pt>
                <c:pt idx="2144">
                  <c:v>28.63844608448185</c:v>
                </c:pt>
                <c:pt idx="2145">
                  <c:v>28.65641503615955</c:v>
                </c:pt>
                <c:pt idx="2146">
                  <c:v>28.67438398783726</c:v>
                </c:pt>
                <c:pt idx="2147">
                  <c:v>28.69235293951496</c:v>
                </c:pt>
                <c:pt idx="2148">
                  <c:v>28.71032189119267</c:v>
                </c:pt>
                <c:pt idx="2149">
                  <c:v>28.72829084287037</c:v>
                </c:pt>
                <c:pt idx="2150">
                  <c:v>28.74625979454808</c:v>
                </c:pt>
                <c:pt idx="2151">
                  <c:v>28.76422874622579</c:v>
                </c:pt>
                <c:pt idx="2152">
                  <c:v>28.78219769790348</c:v>
                </c:pt>
                <c:pt idx="2153">
                  <c:v>28.80016664958119</c:v>
                </c:pt>
                <c:pt idx="2154">
                  <c:v>28.81813560125891</c:v>
                </c:pt>
                <c:pt idx="2155">
                  <c:v>28.83610455293661</c:v>
                </c:pt>
                <c:pt idx="2156">
                  <c:v>28.85407350461432</c:v>
                </c:pt>
                <c:pt idx="2157">
                  <c:v>28.87204245629202</c:v>
                </c:pt>
                <c:pt idx="2158">
                  <c:v>28.89001140796972</c:v>
                </c:pt>
                <c:pt idx="2159">
                  <c:v>28.90798035964744</c:v>
                </c:pt>
                <c:pt idx="2160">
                  <c:v>28.92594931132512</c:v>
                </c:pt>
                <c:pt idx="2161">
                  <c:v>28.94391826300284</c:v>
                </c:pt>
                <c:pt idx="2162">
                  <c:v>28.96188721468054</c:v>
                </c:pt>
                <c:pt idx="2163">
                  <c:v>28.97985616635825</c:v>
                </c:pt>
                <c:pt idx="2164">
                  <c:v>28.99782511803595</c:v>
                </c:pt>
                <c:pt idx="2165">
                  <c:v>29.01579406971366</c:v>
                </c:pt>
                <c:pt idx="2166">
                  <c:v>29.03376302139137</c:v>
                </c:pt>
                <c:pt idx="2167">
                  <c:v>29.05173197306907</c:v>
                </c:pt>
                <c:pt idx="2168">
                  <c:v>29.06970092474678</c:v>
                </c:pt>
                <c:pt idx="2169">
                  <c:v>29.08766987642448</c:v>
                </c:pt>
                <c:pt idx="2170">
                  <c:v>29.10563882810219</c:v>
                </c:pt>
                <c:pt idx="2171">
                  <c:v>29.12360777977989</c:v>
                </c:pt>
                <c:pt idx="2172">
                  <c:v>29.1415767314576</c:v>
                </c:pt>
                <c:pt idx="2173">
                  <c:v>29.1595456831353</c:v>
                </c:pt>
                <c:pt idx="2174">
                  <c:v>29.17751463481301</c:v>
                </c:pt>
                <c:pt idx="2175">
                  <c:v>29.19548358649071</c:v>
                </c:pt>
                <c:pt idx="2176">
                  <c:v>29.21345253816841</c:v>
                </c:pt>
                <c:pt idx="2177">
                  <c:v>29.23142148984613</c:v>
                </c:pt>
                <c:pt idx="2178">
                  <c:v>29.24939044152383</c:v>
                </c:pt>
                <c:pt idx="2179">
                  <c:v>29.26735939320153</c:v>
                </c:pt>
                <c:pt idx="2180">
                  <c:v>29.28532834487923</c:v>
                </c:pt>
                <c:pt idx="2181">
                  <c:v>29.30329729655694</c:v>
                </c:pt>
                <c:pt idx="2182">
                  <c:v>29.32126624823465</c:v>
                </c:pt>
                <c:pt idx="2183">
                  <c:v>29.33923519991236</c:v>
                </c:pt>
                <c:pt idx="2184">
                  <c:v>29.35720415159006</c:v>
                </c:pt>
                <c:pt idx="2185">
                  <c:v>29.37517310326777</c:v>
                </c:pt>
                <c:pt idx="2186">
                  <c:v>29.39314205494547</c:v>
                </c:pt>
                <c:pt idx="2187">
                  <c:v>29.41111100662318</c:v>
                </c:pt>
                <c:pt idx="2188">
                  <c:v>29.42907995830088</c:v>
                </c:pt>
                <c:pt idx="2189">
                  <c:v>29.44704890997859</c:v>
                </c:pt>
                <c:pt idx="2190">
                  <c:v>29.46501786165629</c:v>
                </c:pt>
                <c:pt idx="2191">
                  <c:v>29.48298681333399</c:v>
                </c:pt>
                <c:pt idx="2192">
                  <c:v>29.50095576501171</c:v>
                </c:pt>
                <c:pt idx="2193">
                  <c:v>29.51892471668941</c:v>
                </c:pt>
                <c:pt idx="2194">
                  <c:v>29.53689366836711</c:v>
                </c:pt>
                <c:pt idx="2195">
                  <c:v>29.55486262004482</c:v>
                </c:pt>
                <c:pt idx="2196">
                  <c:v>29.57283157172252</c:v>
                </c:pt>
                <c:pt idx="2197">
                  <c:v>29.59080052340023</c:v>
                </c:pt>
                <c:pt idx="2198">
                  <c:v>29.60876947507793</c:v>
                </c:pt>
                <c:pt idx="2199">
                  <c:v>29.62673842675564</c:v>
                </c:pt>
                <c:pt idx="2200">
                  <c:v>29.64470737843334</c:v>
                </c:pt>
                <c:pt idx="2201">
                  <c:v>29.66267633011104</c:v>
                </c:pt>
                <c:pt idx="2202">
                  <c:v>29.68064528178875</c:v>
                </c:pt>
                <c:pt idx="2203">
                  <c:v>29.69861423346646</c:v>
                </c:pt>
                <c:pt idx="2204">
                  <c:v>29.71658318514417</c:v>
                </c:pt>
                <c:pt idx="2205">
                  <c:v>29.73455213682187</c:v>
                </c:pt>
                <c:pt idx="2206">
                  <c:v>29.75252108849958</c:v>
                </c:pt>
                <c:pt idx="2207">
                  <c:v>29.77049004017728</c:v>
                </c:pt>
                <c:pt idx="2208">
                  <c:v>29.78845899185499</c:v>
                </c:pt>
                <c:pt idx="2209">
                  <c:v>29.80642794353269</c:v>
                </c:pt>
                <c:pt idx="2210">
                  <c:v>29.82439689521039</c:v>
                </c:pt>
                <c:pt idx="2211">
                  <c:v>29.8423658468881</c:v>
                </c:pt>
                <c:pt idx="2212">
                  <c:v>29.86033479856581</c:v>
                </c:pt>
                <c:pt idx="2213">
                  <c:v>29.87830375024351</c:v>
                </c:pt>
                <c:pt idx="2214">
                  <c:v>29.89627270192122</c:v>
                </c:pt>
                <c:pt idx="2215">
                  <c:v>29.91424165359892</c:v>
                </c:pt>
                <c:pt idx="2216">
                  <c:v>29.93221060527663</c:v>
                </c:pt>
                <c:pt idx="2217">
                  <c:v>29.95017955695433</c:v>
                </c:pt>
                <c:pt idx="2218">
                  <c:v>29.96814850863203</c:v>
                </c:pt>
                <c:pt idx="2219">
                  <c:v>29.98611746030974</c:v>
                </c:pt>
                <c:pt idx="2220">
                  <c:v>30.00408641198745</c:v>
                </c:pt>
                <c:pt idx="2221">
                  <c:v>30.02205536366516</c:v>
                </c:pt>
                <c:pt idx="2222">
                  <c:v>30.04002431534286</c:v>
                </c:pt>
                <c:pt idx="2223">
                  <c:v>30.05799326702057</c:v>
                </c:pt>
                <c:pt idx="2224">
                  <c:v>30.07596221869828</c:v>
                </c:pt>
                <c:pt idx="2225">
                  <c:v>30.09393117037597</c:v>
                </c:pt>
                <c:pt idx="2226">
                  <c:v>30.1119001220537</c:v>
                </c:pt>
                <c:pt idx="2227">
                  <c:v>30.12986907373138</c:v>
                </c:pt>
                <c:pt idx="2228">
                  <c:v>30.1478380254091</c:v>
                </c:pt>
                <c:pt idx="2229">
                  <c:v>30.1658069770868</c:v>
                </c:pt>
                <c:pt idx="2230">
                  <c:v>30.1837759287645</c:v>
                </c:pt>
                <c:pt idx="2231">
                  <c:v>30.20174488044221</c:v>
                </c:pt>
                <c:pt idx="2232">
                  <c:v>30.21971383211991</c:v>
                </c:pt>
                <c:pt idx="2233">
                  <c:v>30.23768278379762</c:v>
                </c:pt>
                <c:pt idx="2234">
                  <c:v>30.25565173547532</c:v>
                </c:pt>
                <c:pt idx="2235">
                  <c:v>30.27362068715302</c:v>
                </c:pt>
                <c:pt idx="2236">
                  <c:v>30.29158963883073</c:v>
                </c:pt>
                <c:pt idx="2237">
                  <c:v>30.30955859050844</c:v>
                </c:pt>
                <c:pt idx="2238">
                  <c:v>30.32752754218614</c:v>
                </c:pt>
                <c:pt idx="2239">
                  <c:v>30.34549649386385</c:v>
                </c:pt>
                <c:pt idx="2240">
                  <c:v>30.36346544554156</c:v>
                </c:pt>
                <c:pt idx="2241">
                  <c:v>30.38143439721926</c:v>
                </c:pt>
                <c:pt idx="2242">
                  <c:v>30.39940334889697</c:v>
                </c:pt>
                <c:pt idx="2243">
                  <c:v>30.41737230057467</c:v>
                </c:pt>
                <c:pt idx="2244">
                  <c:v>30.43534125225237</c:v>
                </c:pt>
                <c:pt idx="2245">
                  <c:v>30.45331020393008</c:v>
                </c:pt>
                <c:pt idx="2246">
                  <c:v>30.47127915560779</c:v>
                </c:pt>
                <c:pt idx="2247">
                  <c:v>30.48924810728549</c:v>
                </c:pt>
                <c:pt idx="2248">
                  <c:v>30.5072170589632</c:v>
                </c:pt>
                <c:pt idx="2249">
                  <c:v>30.5251860106409</c:v>
                </c:pt>
                <c:pt idx="2250">
                  <c:v>30.54315496231861</c:v>
                </c:pt>
                <c:pt idx="2251">
                  <c:v>30.56112391399631</c:v>
                </c:pt>
                <c:pt idx="2252">
                  <c:v>30.57909286567402</c:v>
                </c:pt>
                <c:pt idx="2253">
                  <c:v>30.59706181735173</c:v>
                </c:pt>
                <c:pt idx="2254">
                  <c:v>30.61503076902943</c:v>
                </c:pt>
                <c:pt idx="2255">
                  <c:v>30.63299972070714</c:v>
                </c:pt>
                <c:pt idx="2256">
                  <c:v>30.65096867238485</c:v>
                </c:pt>
                <c:pt idx="2257">
                  <c:v>30.66893762406255</c:v>
                </c:pt>
                <c:pt idx="2258">
                  <c:v>30.68690657574025</c:v>
                </c:pt>
                <c:pt idx="2259">
                  <c:v>30.70487552741796</c:v>
                </c:pt>
                <c:pt idx="2260">
                  <c:v>30.72284447909566</c:v>
                </c:pt>
                <c:pt idx="2261">
                  <c:v>30.74081343077336</c:v>
                </c:pt>
                <c:pt idx="2262">
                  <c:v>30.75878238245107</c:v>
                </c:pt>
                <c:pt idx="2263">
                  <c:v>30.77675133412878</c:v>
                </c:pt>
                <c:pt idx="2264">
                  <c:v>30.79472028580648</c:v>
                </c:pt>
                <c:pt idx="2265">
                  <c:v>30.81268923748419</c:v>
                </c:pt>
                <c:pt idx="2266">
                  <c:v>30.83065818916189</c:v>
                </c:pt>
                <c:pt idx="2267">
                  <c:v>30.8486271408396</c:v>
                </c:pt>
                <c:pt idx="2268">
                  <c:v>30.8665960925173</c:v>
                </c:pt>
                <c:pt idx="2269">
                  <c:v>30.88456504419501</c:v>
                </c:pt>
                <c:pt idx="2270">
                  <c:v>30.90253399587271</c:v>
                </c:pt>
                <c:pt idx="2271">
                  <c:v>30.92050294755042</c:v>
                </c:pt>
                <c:pt idx="2272">
                  <c:v>30.93847189922813</c:v>
                </c:pt>
                <c:pt idx="2273">
                  <c:v>30.95644085090582</c:v>
                </c:pt>
                <c:pt idx="2274">
                  <c:v>30.97440980258353</c:v>
                </c:pt>
                <c:pt idx="2275">
                  <c:v>30.99237875426124</c:v>
                </c:pt>
                <c:pt idx="2276">
                  <c:v>31.01034770593894</c:v>
                </c:pt>
                <c:pt idx="2277">
                  <c:v>31.02831665761665</c:v>
                </c:pt>
                <c:pt idx="2278">
                  <c:v>31.04628560929436</c:v>
                </c:pt>
                <c:pt idx="2279">
                  <c:v>31.06425456097206</c:v>
                </c:pt>
                <c:pt idx="2280">
                  <c:v>31.08222351264977</c:v>
                </c:pt>
                <c:pt idx="2281">
                  <c:v>31.10019246432747</c:v>
                </c:pt>
                <c:pt idx="2282">
                  <c:v>31.11816141600518</c:v>
                </c:pt>
                <c:pt idx="2283">
                  <c:v>31.13613036768289</c:v>
                </c:pt>
                <c:pt idx="2284">
                  <c:v>31.15409931936059</c:v>
                </c:pt>
                <c:pt idx="2285">
                  <c:v>31.17206827103829</c:v>
                </c:pt>
                <c:pt idx="2286">
                  <c:v>31.190037222716</c:v>
                </c:pt>
                <c:pt idx="2287">
                  <c:v>31.2080061743937</c:v>
                </c:pt>
                <c:pt idx="2288">
                  <c:v>31.22597512607141</c:v>
                </c:pt>
                <c:pt idx="2289">
                  <c:v>31.24394407774911</c:v>
                </c:pt>
                <c:pt idx="2290">
                  <c:v>31.26191302942683</c:v>
                </c:pt>
                <c:pt idx="2291">
                  <c:v>31.27988198110453</c:v>
                </c:pt>
                <c:pt idx="2292">
                  <c:v>31.29785093278223</c:v>
                </c:pt>
                <c:pt idx="2293">
                  <c:v>31.31581988445993</c:v>
                </c:pt>
                <c:pt idx="2294">
                  <c:v>31.33378883613764</c:v>
                </c:pt>
                <c:pt idx="2295">
                  <c:v>31.35175778781535</c:v>
                </c:pt>
                <c:pt idx="2296">
                  <c:v>31.36972673949305</c:v>
                </c:pt>
                <c:pt idx="2297">
                  <c:v>31.38769569117076</c:v>
                </c:pt>
                <c:pt idx="2298">
                  <c:v>31.40566464284846</c:v>
                </c:pt>
                <c:pt idx="2299">
                  <c:v>31.42363359452616</c:v>
                </c:pt>
                <c:pt idx="2300">
                  <c:v>31.44160254620387</c:v>
                </c:pt>
                <c:pt idx="2301">
                  <c:v>31.45957149788158</c:v>
                </c:pt>
                <c:pt idx="2302">
                  <c:v>31.47754044955928</c:v>
                </c:pt>
                <c:pt idx="2303">
                  <c:v>31.49550940123698</c:v>
                </c:pt>
                <c:pt idx="2304">
                  <c:v>31.5134783529147</c:v>
                </c:pt>
                <c:pt idx="2305">
                  <c:v>31.5314473045924</c:v>
                </c:pt>
                <c:pt idx="2306">
                  <c:v>31.5494162562701</c:v>
                </c:pt>
                <c:pt idx="2307">
                  <c:v>31.56738520794781</c:v>
                </c:pt>
                <c:pt idx="2308">
                  <c:v>31.58535415962552</c:v>
                </c:pt>
                <c:pt idx="2309">
                  <c:v>31.60332311130322</c:v>
                </c:pt>
                <c:pt idx="2310">
                  <c:v>31.62129206298093</c:v>
                </c:pt>
                <c:pt idx="2311">
                  <c:v>31.63926101465864</c:v>
                </c:pt>
                <c:pt idx="2312">
                  <c:v>31.65722996633633</c:v>
                </c:pt>
                <c:pt idx="2313">
                  <c:v>31.67519891801405</c:v>
                </c:pt>
                <c:pt idx="2314">
                  <c:v>31.69316786969175</c:v>
                </c:pt>
                <c:pt idx="2315">
                  <c:v>31.71113682136945</c:v>
                </c:pt>
                <c:pt idx="2316">
                  <c:v>31.72910577304716</c:v>
                </c:pt>
                <c:pt idx="2317">
                  <c:v>31.74707472472486</c:v>
                </c:pt>
                <c:pt idx="2318">
                  <c:v>31.76504367640257</c:v>
                </c:pt>
                <c:pt idx="2319">
                  <c:v>31.78301262808027</c:v>
                </c:pt>
                <c:pt idx="2320">
                  <c:v>31.80098157975798</c:v>
                </c:pt>
                <c:pt idx="2321">
                  <c:v>31.81895053143569</c:v>
                </c:pt>
                <c:pt idx="2322">
                  <c:v>31.83691948311339</c:v>
                </c:pt>
                <c:pt idx="2323">
                  <c:v>31.8548884347911</c:v>
                </c:pt>
                <c:pt idx="2324">
                  <c:v>31.87285738646881</c:v>
                </c:pt>
                <c:pt idx="2325">
                  <c:v>31.89082633814651</c:v>
                </c:pt>
                <c:pt idx="2326">
                  <c:v>31.90879528982421</c:v>
                </c:pt>
                <c:pt idx="2327">
                  <c:v>31.92676424150191</c:v>
                </c:pt>
                <c:pt idx="2328">
                  <c:v>31.94473319317962</c:v>
                </c:pt>
                <c:pt idx="2329">
                  <c:v>31.96270214485732</c:v>
                </c:pt>
                <c:pt idx="2330">
                  <c:v>31.98067109653503</c:v>
                </c:pt>
                <c:pt idx="2331">
                  <c:v>31.99864004821274</c:v>
                </c:pt>
                <c:pt idx="2332">
                  <c:v>32.01660899989044</c:v>
                </c:pt>
                <c:pt idx="2333">
                  <c:v>32.03457795156815</c:v>
                </c:pt>
                <c:pt idx="2334">
                  <c:v>32.05254690324585</c:v>
                </c:pt>
                <c:pt idx="2335">
                  <c:v>32.07051585492357</c:v>
                </c:pt>
                <c:pt idx="2336">
                  <c:v>32.08848480660127</c:v>
                </c:pt>
                <c:pt idx="2337">
                  <c:v>32.10645375827899</c:v>
                </c:pt>
                <c:pt idx="2338">
                  <c:v>32.1244227099567</c:v>
                </c:pt>
                <c:pt idx="2339">
                  <c:v>32.1423916616344</c:v>
                </c:pt>
                <c:pt idx="2340">
                  <c:v>32.16036061331211</c:v>
                </c:pt>
                <c:pt idx="2341">
                  <c:v>32.17832956498983</c:v>
                </c:pt>
                <c:pt idx="2342">
                  <c:v>32.19629851666753</c:v>
                </c:pt>
                <c:pt idx="2343">
                  <c:v>32.21426746834523</c:v>
                </c:pt>
                <c:pt idx="2344">
                  <c:v>32.23223642002295</c:v>
                </c:pt>
                <c:pt idx="2345">
                  <c:v>32.25020537170065</c:v>
                </c:pt>
                <c:pt idx="2346">
                  <c:v>32.26817432337837</c:v>
                </c:pt>
                <c:pt idx="2347">
                  <c:v>32.28614327505608</c:v>
                </c:pt>
                <c:pt idx="2348">
                  <c:v>32.3041122267338</c:v>
                </c:pt>
                <c:pt idx="2349">
                  <c:v>32.32208117841149</c:v>
                </c:pt>
                <c:pt idx="2350">
                  <c:v>32.3400501300892</c:v>
                </c:pt>
                <c:pt idx="2351">
                  <c:v>32.3580190817669</c:v>
                </c:pt>
                <c:pt idx="2352">
                  <c:v>32.37598803344461</c:v>
                </c:pt>
                <c:pt idx="2353">
                  <c:v>32.39395698512233</c:v>
                </c:pt>
                <c:pt idx="2354">
                  <c:v>32.41192593680004</c:v>
                </c:pt>
                <c:pt idx="2355">
                  <c:v>32.42989488847775</c:v>
                </c:pt>
                <c:pt idx="2356">
                  <c:v>32.44786384015546</c:v>
                </c:pt>
                <c:pt idx="2357">
                  <c:v>32.46583279183317</c:v>
                </c:pt>
                <c:pt idx="2358">
                  <c:v>32.48380174351087</c:v>
                </c:pt>
                <c:pt idx="2359">
                  <c:v>32.50177069518858</c:v>
                </c:pt>
                <c:pt idx="2360">
                  <c:v>32.5197396468663</c:v>
                </c:pt>
                <c:pt idx="2361">
                  <c:v>32.537708598544</c:v>
                </c:pt>
                <c:pt idx="2362">
                  <c:v>32.5556775502217</c:v>
                </c:pt>
                <c:pt idx="2363">
                  <c:v>32.5736465018994</c:v>
                </c:pt>
                <c:pt idx="2364">
                  <c:v>32.59161545357713</c:v>
                </c:pt>
                <c:pt idx="2365">
                  <c:v>32.60958440525483</c:v>
                </c:pt>
                <c:pt idx="2366">
                  <c:v>32.62755335693255</c:v>
                </c:pt>
                <c:pt idx="2367">
                  <c:v>32.64552230861026</c:v>
                </c:pt>
                <c:pt idx="2368">
                  <c:v>32.66349126028796</c:v>
                </c:pt>
                <c:pt idx="2369">
                  <c:v>32.68146021196566</c:v>
                </c:pt>
                <c:pt idx="2370">
                  <c:v>32.69942916364337</c:v>
                </c:pt>
                <c:pt idx="2371">
                  <c:v>32.71739811532109</c:v>
                </c:pt>
                <c:pt idx="2372">
                  <c:v>32.7353670669988</c:v>
                </c:pt>
                <c:pt idx="2373">
                  <c:v>32.75333601867651</c:v>
                </c:pt>
                <c:pt idx="2374">
                  <c:v>32.77130497035422</c:v>
                </c:pt>
                <c:pt idx="2375">
                  <c:v>32.78927392203193</c:v>
                </c:pt>
                <c:pt idx="2376">
                  <c:v>32.80724287370962</c:v>
                </c:pt>
                <c:pt idx="2377">
                  <c:v>32.82521182538734</c:v>
                </c:pt>
                <c:pt idx="2378">
                  <c:v>32.84318077706504</c:v>
                </c:pt>
                <c:pt idx="2379">
                  <c:v>32.86114972874275</c:v>
                </c:pt>
                <c:pt idx="2380">
                  <c:v>32.87911868042047</c:v>
                </c:pt>
                <c:pt idx="2381">
                  <c:v>32.89708763209817</c:v>
                </c:pt>
                <c:pt idx="2382">
                  <c:v>32.91505658377589</c:v>
                </c:pt>
                <c:pt idx="2383">
                  <c:v>32.93302553545359</c:v>
                </c:pt>
                <c:pt idx="2384">
                  <c:v>32.9509944871313</c:v>
                </c:pt>
                <c:pt idx="2385">
                  <c:v>32.96896343880901</c:v>
                </c:pt>
                <c:pt idx="2386">
                  <c:v>32.98693239048672</c:v>
                </c:pt>
                <c:pt idx="2387">
                  <c:v>33.00490134216443</c:v>
                </c:pt>
                <c:pt idx="2388">
                  <c:v>33.02287029384213</c:v>
                </c:pt>
                <c:pt idx="2389">
                  <c:v>33.04083924551985</c:v>
                </c:pt>
                <c:pt idx="2390">
                  <c:v>33.05880819719755</c:v>
                </c:pt>
                <c:pt idx="2391">
                  <c:v>33.07677714887527</c:v>
                </c:pt>
                <c:pt idx="2392">
                  <c:v>33.09474610055298</c:v>
                </c:pt>
                <c:pt idx="2393">
                  <c:v>33.11271505223068</c:v>
                </c:pt>
                <c:pt idx="2394">
                  <c:v>33.13068400390839</c:v>
                </c:pt>
                <c:pt idx="2395">
                  <c:v>33.1486529555861</c:v>
                </c:pt>
                <c:pt idx="2396">
                  <c:v>33.1666219072638</c:v>
                </c:pt>
                <c:pt idx="2397">
                  <c:v>33.18459085894151</c:v>
                </c:pt>
                <c:pt idx="2398">
                  <c:v>33.20255981061923</c:v>
                </c:pt>
                <c:pt idx="2399">
                  <c:v>33.22052876229694</c:v>
                </c:pt>
                <c:pt idx="2400">
                  <c:v>33.23849771397465</c:v>
                </c:pt>
                <c:pt idx="2401">
                  <c:v>33.25646666565234</c:v>
                </c:pt>
                <c:pt idx="2402">
                  <c:v>33.27443561733006</c:v>
                </c:pt>
                <c:pt idx="2403">
                  <c:v>33.29240456900777</c:v>
                </c:pt>
                <c:pt idx="2404">
                  <c:v>33.31037352068547</c:v>
                </c:pt>
                <c:pt idx="2405">
                  <c:v>33.32834247236319</c:v>
                </c:pt>
                <c:pt idx="2406">
                  <c:v>33.3463114240409</c:v>
                </c:pt>
                <c:pt idx="2407">
                  <c:v>33.36428037571859</c:v>
                </c:pt>
                <c:pt idx="2408">
                  <c:v>33.3822493273963</c:v>
                </c:pt>
                <c:pt idx="2409">
                  <c:v>33.40021827907403</c:v>
                </c:pt>
                <c:pt idx="2410">
                  <c:v>33.41818723075174</c:v>
                </c:pt>
                <c:pt idx="2411">
                  <c:v>33.43615618242944</c:v>
                </c:pt>
                <c:pt idx="2412">
                  <c:v>33.45412513410715</c:v>
                </c:pt>
                <c:pt idx="2413">
                  <c:v>33.47209408578485</c:v>
                </c:pt>
                <c:pt idx="2414">
                  <c:v>33.49006303746255</c:v>
                </c:pt>
                <c:pt idx="2415">
                  <c:v>33.50803198914028</c:v>
                </c:pt>
                <c:pt idx="2416">
                  <c:v>33.526000940818</c:v>
                </c:pt>
                <c:pt idx="2417">
                  <c:v>33.5439698924957</c:v>
                </c:pt>
                <c:pt idx="2418">
                  <c:v>33.56193884417341</c:v>
                </c:pt>
                <c:pt idx="2419">
                  <c:v>33.57990779585111</c:v>
                </c:pt>
                <c:pt idx="2420">
                  <c:v>33.59787674752882</c:v>
                </c:pt>
                <c:pt idx="2421">
                  <c:v>33.61584569920652</c:v>
                </c:pt>
                <c:pt idx="2422">
                  <c:v>33.63381465088424</c:v>
                </c:pt>
                <c:pt idx="2423">
                  <c:v>33.65178360256195</c:v>
                </c:pt>
                <c:pt idx="2424">
                  <c:v>33.66975255423966</c:v>
                </c:pt>
                <c:pt idx="2425">
                  <c:v>33.68772150591735</c:v>
                </c:pt>
                <c:pt idx="2426">
                  <c:v>33.70569045759508</c:v>
                </c:pt>
                <c:pt idx="2427">
                  <c:v>33.72365940927278</c:v>
                </c:pt>
                <c:pt idx="2428">
                  <c:v>33.7416283609505</c:v>
                </c:pt>
                <c:pt idx="2429">
                  <c:v>33.7595973126282</c:v>
                </c:pt>
                <c:pt idx="2430">
                  <c:v>33.77756626430591</c:v>
                </c:pt>
                <c:pt idx="2431">
                  <c:v>33.79553521598363</c:v>
                </c:pt>
                <c:pt idx="2432">
                  <c:v>33.81350416766131</c:v>
                </c:pt>
                <c:pt idx="2433">
                  <c:v>33.83147311933903</c:v>
                </c:pt>
                <c:pt idx="2434">
                  <c:v>33.84944207101674</c:v>
                </c:pt>
                <c:pt idx="2435">
                  <c:v>33.86741102269445</c:v>
                </c:pt>
                <c:pt idx="2436">
                  <c:v>33.88537997437216</c:v>
                </c:pt>
                <c:pt idx="2437">
                  <c:v>33.90334892604987</c:v>
                </c:pt>
                <c:pt idx="2438">
                  <c:v>33.92131787772757</c:v>
                </c:pt>
                <c:pt idx="2439">
                  <c:v>33.9392868294053</c:v>
                </c:pt>
                <c:pt idx="2440">
                  <c:v>33.95725578108299</c:v>
                </c:pt>
                <c:pt idx="2441">
                  <c:v>33.97522473276071</c:v>
                </c:pt>
                <c:pt idx="2442">
                  <c:v>33.99319368443842</c:v>
                </c:pt>
                <c:pt idx="2443">
                  <c:v>34.01116263611613</c:v>
                </c:pt>
                <c:pt idx="2444">
                  <c:v>34.02913158779383</c:v>
                </c:pt>
                <c:pt idx="2445">
                  <c:v>34.04710053947154</c:v>
                </c:pt>
                <c:pt idx="2446">
                  <c:v>34.06506949114925</c:v>
                </c:pt>
                <c:pt idx="2447">
                  <c:v>34.08303844282696</c:v>
                </c:pt>
                <c:pt idx="2448">
                  <c:v>34.10100739450467</c:v>
                </c:pt>
                <c:pt idx="2449">
                  <c:v>34.11897634618238</c:v>
                </c:pt>
                <c:pt idx="2450">
                  <c:v>34.13694529786009</c:v>
                </c:pt>
                <c:pt idx="2451">
                  <c:v>34.1549142495378</c:v>
                </c:pt>
                <c:pt idx="2452">
                  <c:v>34.1728832012155</c:v>
                </c:pt>
                <c:pt idx="2453">
                  <c:v>34.19085215289321</c:v>
                </c:pt>
                <c:pt idx="2454">
                  <c:v>34.20882110457093</c:v>
                </c:pt>
                <c:pt idx="2455">
                  <c:v>34.22679005624862</c:v>
                </c:pt>
                <c:pt idx="2456">
                  <c:v>34.24475900792634</c:v>
                </c:pt>
                <c:pt idx="2457">
                  <c:v>34.26272795960405</c:v>
                </c:pt>
                <c:pt idx="2458">
                  <c:v>34.28069691128176</c:v>
                </c:pt>
                <c:pt idx="2459">
                  <c:v>34.29866586295947</c:v>
                </c:pt>
                <c:pt idx="2460">
                  <c:v>34.31663481463717</c:v>
                </c:pt>
                <c:pt idx="2461">
                  <c:v>34.33460376631488</c:v>
                </c:pt>
                <c:pt idx="2462">
                  <c:v>34.35257271799259</c:v>
                </c:pt>
                <c:pt idx="2463">
                  <c:v>34.37054166967029</c:v>
                </c:pt>
                <c:pt idx="2464">
                  <c:v>34.388510621348</c:v>
                </c:pt>
                <c:pt idx="2465">
                  <c:v>34.40647957302572</c:v>
                </c:pt>
                <c:pt idx="2466">
                  <c:v>34.42444852470342</c:v>
                </c:pt>
                <c:pt idx="2467">
                  <c:v>34.44241747638113</c:v>
                </c:pt>
                <c:pt idx="2468">
                  <c:v>34.46038642805885</c:v>
                </c:pt>
                <c:pt idx="2469">
                  <c:v>34.47835537973656</c:v>
                </c:pt>
                <c:pt idx="2470">
                  <c:v>34.49632433141426</c:v>
                </c:pt>
                <c:pt idx="2471">
                  <c:v>34.51429328309197</c:v>
                </c:pt>
                <c:pt idx="2472">
                  <c:v>34.53226223476968</c:v>
                </c:pt>
                <c:pt idx="2473">
                  <c:v>34.55023118644738</c:v>
                </c:pt>
                <c:pt idx="2474">
                  <c:v>34.5682001381251</c:v>
                </c:pt>
                <c:pt idx="2475">
                  <c:v>34.5861690898028</c:v>
                </c:pt>
                <c:pt idx="2476">
                  <c:v>34.60413804148052</c:v>
                </c:pt>
                <c:pt idx="2477">
                  <c:v>34.62210699315824</c:v>
                </c:pt>
                <c:pt idx="2478">
                  <c:v>34.64007594483594</c:v>
                </c:pt>
                <c:pt idx="2479">
                  <c:v>34.65804489651364</c:v>
                </c:pt>
                <c:pt idx="2480">
                  <c:v>34.67601384819135</c:v>
                </c:pt>
                <c:pt idx="2481">
                  <c:v>34.69398279986906</c:v>
                </c:pt>
                <c:pt idx="2482">
                  <c:v>34.71195175154676</c:v>
                </c:pt>
                <c:pt idx="2483">
                  <c:v>34.72992070322448</c:v>
                </c:pt>
                <c:pt idx="2484">
                  <c:v>34.74788965490217</c:v>
                </c:pt>
                <c:pt idx="2485">
                  <c:v>34.7658586065799</c:v>
                </c:pt>
                <c:pt idx="2486">
                  <c:v>34.78382755825759</c:v>
                </c:pt>
                <c:pt idx="2487">
                  <c:v>34.80179650993531</c:v>
                </c:pt>
                <c:pt idx="2488">
                  <c:v>34.81976546161301</c:v>
                </c:pt>
                <c:pt idx="2489">
                  <c:v>34.83773441329072</c:v>
                </c:pt>
                <c:pt idx="2490">
                  <c:v>34.85570336496844</c:v>
                </c:pt>
                <c:pt idx="2491">
                  <c:v>34.87367231664614</c:v>
                </c:pt>
                <c:pt idx="2492">
                  <c:v>34.89164126832385</c:v>
                </c:pt>
                <c:pt idx="2493">
                  <c:v>34.90961022000157</c:v>
                </c:pt>
                <c:pt idx="2494">
                  <c:v>34.92757917167928</c:v>
                </c:pt>
                <c:pt idx="2495">
                  <c:v>34.94554812335699</c:v>
                </c:pt>
                <c:pt idx="2496">
                  <c:v>34.96351707503469</c:v>
                </c:pt>
                <c:pt idx="2497">
                  <c:v>34.98148602671238</c:v>
                </c:pt>
                <c:pt idx="2498">
                  <c:v>34.9994549783901</c:v>
                </c:pt>
                <c:pt idx="2499">
                  <c:v>35.01742393006782</c:v>
                </c:pt>
                <c:pt idx="2500">
                  <c:v>35.03539288174553</c:v>
                </c:pt>
                <c:pt idx="2501">
                  <c:v>35.05336183342323</c:v>
                </c:pt>
                <c:pt idx="2502">
                  <c:v>35.07133078510095</c:v>
                </c:pt>
                <c:pt idx="2503">
                  <c:v>35.08929973677866</c:v>
                </c:pt>
                <c:pt idx="2504">
                  <c:v>35.10726868845636</c:v>
                </c:pt>
                <c:pt idx="2505">
                  <c:v>35.12523764013408</c:v>
                </c:pt>
                <c:pt idx="2506">
                  <c:v>35.14320659181178</c:v>
                </c:pt>
                <c:pt idx="2507">
                  <c:v>35.1611755434895</c:v>
                </c:pt>
                <c:pt idx="2508">
                  <c:v>35.17914449516719</c:v>
                </c:pt>
                <c:pt idx="2509">
                  <c:v>35.19711344684491</c:v>
                </c:pt>
                <c:pt idx="2510">
                  <c:v>35.21508239852262</c:v>
                </c:pt>
                <c:pt idx="2511">
                  <c:v>35.23305135020033</c:v>
                </c:pt>
                <c:pt idx="2512">
                  <c:v>35.25102030187804</c:v>
                </c:pt>
                <c:pt idx="2513">
                  <c:v>35.26898925355575</c:v>
                </c:pt>
                <c:pt idx="2514">
                  <c:v>35.28695820523345</c:v>
                </c:pt>
                <c:pt idx="2515">
                  <c:v>35.30492715691115</c:v>
                </c:pt>
                <c:pt idx="2516">
                  <c:v>35.32289610858887</c:v>
                </c:pt>
                <c:pt idx="2517">
                  <c:v>35.34086506026656</c:v>
                </c:pt>
                <c:pt idx="2518">
                  <c:v>35.35883401194427</c:v>
                </c:pt>
                <c:pt idx="2519">
                  <c:v>35.376802963622</c:v>
                </c:pt>
                <c:pt idx="2520">
                  <c:v>35.39477191529971</c:v>
                </c:pt>
                <c:pt idx="2521">
                  <c:v>35.41274086697742</c:v>
                </c:pt>
                <c:pt idx="2522">
                  <c:v>35.43070981865513</c:v>
                </c:pt>
                <c:pt idx="2523">
                  <c:v>35.44867877033283</c:v>
                </c:pt>
                <c:pt idx="2524">
                  <c:v>35.46664772201053</c:v>
                </c:pt>
                <c:pt idx="2525">
                  <c:v>35.48461667368824</c:v>
                </c:pt>
                <c:pt idx="2526">
                  <c:v>35.50258562536596</c:v>
                </c:pt>
                <c:pt idx="2527">
                  <c:v>35.52055457704365</c:v>
                </c:pt>
                <c:pt idx="2528">
                  <c:v>35.53852352872138</c:v>
                </c:pt>
                <c:pt idx="2529">
                  <c:v>35.55649248039908</c:v>
                </c:pt>
                <c:pt idx="2530">
                  <c:v>35.5744614320768</c:v>
                </c:pt>
                <c:pt idx="2531">
                  <c:v>35.59243038375451</c:v>
                </c:pt>
                <c:pt idx="2532">
                  <c:v>35.61039933543221</c:v>
                </c:pt>
                <c:pt idx="2533">
                  <c:v>35.62836828710993</c:v>
                </c:pt>
                <c:pt idx="2534">
                  <c:v>35.64633723878763</c:v>
                </c:pt>
                <c:pt idx="2535">
                  <c:v>35.66430619046534</c:v>
                </c:pt>
                <c:pt idx="2536">
                  <c:v>35.68227514214305</c:v>
                </c:pt>
                <c:pt idx="2537">
                  <c:v>35.70024409382076</c:v>
                </c:pt>
                <c:pt idx="2538">
                  <c:v>35.71821304549847</c:v>
                </c:pt>
                <c:pt idx="2539">
                  <c:v>35.73618199717618</c:v>
                </c:pt>
                <c:pt idx="2540">
                  <c:v>35.7541509488539</c:v>
                </c:pt>
                <c:pt idx="2541">
                  <c:v>35.7721199005316</c:v>
                </c:pt>
                <c:pt idx="2542">
                  <c:v>35.7900888522093</c:v>
                </c:pt>
                <c:pt idx="2543">
                  <c:v>35.808057803887</c:v>
                </c:pt>
                <c:pt idx="2544">
                  <c:v>35.82602675556471</c:v>
                </c:pt>
                <c:pt idx="2545">
                  <c:v>35.84399570724241</c:v>
                </c:pt>
                <c:pt idx="2546">
                  <c:v>35.86196465892013</c:v>
                </c:pt>
                <c:pt idx="2547">
                  <c:v>35.87993361059785</c:v>
                </c:pt>
                <c:pt idx="2548">
                  <c:v>35.89790256227555</c:v>
                </c:pt>
                <c:pt idx="2549">
                  <c:v>35.91587151395325</c:v>
                </c:pt>
                <c:pt idx="2550">
                  <c:v>35.93384046563096</c:v>
                </c:pt>
                <c:pt idx="2551">
                  <c:v>35.95180941730866</c:v>
                </c:pt>
                <c:pt idx="2552">
                  <c:v>35.9697783689864</c:v>
                </c:pt>
                <c:pt idx="2553">
                  <c:v>35.98774732066409</c:v>
                </c:pt>
                <c:pt idx="2554">
                  <c:v>36.00571627234181</c:v>
                </c:pt>
                <c:pt idx="2555">
                  <c:v>36.02368522401952</c:v>
                </c:pt>
                <c:pt idx="2556">
                  <c:v>36.04165417569721</c:v>
                </c:pt>
                <c:pt idx="2557">
                  <c:v>36.05962312737493</c:v>
                </c:pt>
                <c:pt idx="2558">
                  <c:v>36.07759207905264</c:v>
                </c:pt>
                <c:pt idx="2559">
                  <c:v>36.09556103073035</c:v>
                </c:pt>
                <c:pt idx="2560">
                  <c:v>36.11352998240806</c:v>
                </c:pt>
                <c:pt idx="2561">
                  <c:v>36.13149893408577</c:v>
                </c:pt>
                <c:pt idx="2562">
                  <c:v>36.14946788576346</c:v>
                </c:pt>
                <c:pt idx="2563">
                  <c:v>36.16743683744119</c:v>
                </c:pt>
                <c:pt idx="2564">
                  <c:v>36.1854057891189</c:v>
                </c:pt>
                <c:pt idx="2565">
                  <c:v>36.2033747407966</c:v>
                </c:pt>
                <c:pt idx="2566">
                  <c:v>36.22134369247432</c:v>
                </c:pt>
                <c:pt idx="2567">
                  <c:v>36.23931264415203</c:v>
                </c:pt>
                <c:pt idx="2568">
                  <c:v>36.25728159582972</c:v>
                </c:pt>
                <c:pt idx="2569">
                  <c:v>36.27525054750744</c:v>
                </c:pt>
                <c:pt idx="2570">
                  <c:v>36.29321949918515</c:v>
                </c:pt>
                <c:pt idx="2571">
                  <c:v>36.31118845086284</c:v>
                </c:pt>
                <c:pt idx="2572">
                  <c:v>36.32915740254056</c:v>
                </c:pt>
                <c:pt idx="2573">
                  <c:v>36.34712635421827</c:v>
                </c:pt>
                <c:pt idx="2574">
                  <c:v>36.365095305896</c:v>
                </c:pt>
                <c:pt idx="2575">
                  <c:v>36.38306425757368</c:v>
                </c:pt>
                <c:pt idx="2576">
                  <c:v>36.40103320925139</c:v>
                </c:pt>
                <c:pt idx="2577">
                  <c:v>36.41900216092911</c:v>
                </c:pt>
                <c:pt idx="2578">
                  <c:v>36.43697111260682</c:v>
                </c:pt>
                <c:pt idx="2579">
                  <c:v>36.45494006428451</c:v>
                </c:pt>
                <c:pt idx="2580">
                  <c:v>36.47290901596223</c:v>
                </c:pt>
                <c:pt idx="2581">
                  <c:v>36.49087796763995</c:v>
                </c:pt>
                <c:pt idx="2582">
                  <c:v>36.50884691931765</c:v>
                </c:pt>
                <c:pt idx="2583">
                  <c:v>36.52681587099537</c:v>
                </c:pt>
                <c:pt idx="2584">
                  <c:v>36.54478482267307</c:v>
                </c:pt>
                <c:pt idx="2585">
                  <c:v>36.56275377435078</c:v>
                </c:pt>
                <c:pt idx="2586">
                  <c:v>36.5807227260285</c:v>
                </c:pt>
                <c:pt idx="2587">
                  <c:v>36.59869167770619</c:v>
                </c:pt>
                <c:pt idx="2588">
                  <c:v>36.6166606293839</c:v>
                </c:pt>
                <c:pt idx="2589">
                  <c:v>36.6346295810616</c:v>
                </c:pt>
                <c:pt idx="2590">
                  <c:v>36.65259853273933</c:v>
                </c:pt>
                <c:pt idx="2591">
                  <c:v>36.67056748441703</c:v>
                </c:pt>
                <c:pt idx="2592">
                  <c:v>36.68853643609475</c:v>
                </c:pt>
                <c:pt idx="2593">
                  <c:v>36.70650538777245</c:v>
                </c:pt>
                <c:pt idx="2594">
                  <c:v>36.72447433945016</c:v>
                </c:pt>
                <c:pt idx="2595">
                  <c:v>36.74244329112787</c:v>
                </c:pt>
                <c:pt idx="2596">
                  <c:v>36.7604122428056</c:v>
                </c:pt>
                <c:pt idx="2597">
                  <c:v>36.77838119448329</c:v>
                </c:pt>
                <c:pt idx="2598">
                  <c:v>36.796350146161</c:v>
                </c:pt>
                <c:pt idx="2599">
                  <c:v>36.81431909783871</c:v>
                </c:pt>
                <c:pt idx="2600">
                  <c:v>36.83228804951641</c:v>
                </c:pt>
                <c:pt idx="2601">
                  <c:v>36.85025700119411</c:v>
                </c:pt>
                <c:pt idx="2602">
                  <c:v>36.86822595287183</c:v>
                </c:pt>
                <c:pt idx="2603">
                  <c:v>36.88619490454954</c:v>
                </c:pt>
                <c:pt idx="2604">
                  <c:v>36.90416385622724</c:v>
                </c:pt>
                <c:pt idx="2605">
                  <c:v>36.92213280790497</c:v>
                </c:pt>
                <c:pt idx="2606">
                  <c:v>36.94010175958265</c:v>
                </c:pt>
                <c:pt idx="2607">
                  <c:v>36.95807071126037</c:v>
                </c:pt>
                <c:pt idx="2608">
                  <c:v>36.97603966293808</c:v>
                </c:pt>
                <c:pt idx="2609">
                  <c:v>36.9940086146158</c:v>
                </c:pt>
                <c:pt idx="2610">
                  <c:v>37.01197756629348</c:v>
                </c:pt>
                <c:pt idx="2611">
                  <c:v>37.02994651797121</c:v>
                </c:pt>
                <c:pt idx="2612">
                  <c:v>37.04791546964891</c:v>
                </c:pt>
                <c:pt idx="2613">
                  <c:v>37.06588442132661</c:v>
                </c:pt>
                <c:pt idx="2614">
                  <c:v>37.08385337300433</c:v>
                </c:pt>
                <c:pt idx="2615">
                  <c:v>37.10182232468205</c:v>
                </c:pt>
                <c:pt idx="2616">
                  <c:v>37.11979127635976</c:v>
                </c:pt>
                <c:pt idx="2617">
                  <c:v>37.13776022803746</c:v>
                </c:pt>
                <c:pt idx="2618">
                  <c:v>37.15572917971517</c:v>
                </c:pt>
                <c:pt idx="2619">
                  <c:v>37.17369813139288</c:v>
                </c:pt>
                <c:pt idx="2620">
                  <c:v>37.19166708307058</c:v>
                </c:pt>
                <c:pt idx="2621">
                  <c:v>37.2096360347483</c:v>
                </c:pt>
                <c:pt idx="2622">
                  <c:v>37.22760498642601</c:v>
                </c:pt>
                <c:pt idx="2623">
                  <c:v>37.24557393810373</c:v>
                </c:pt>
                <c:pt idx="2624">
                  <c:v>37.26354288978143</c:v>
                </c:pt>
                <c:pt idx="2625">
                  <c:v>37.28151184145914</c:v>
                </c:pt>
                <c:pt idx="2626">
                  <c:v>37.29948079313685</c:v>
                </c:pt>
                <c:pt idx="2627">
                  <c:v>37.31744974481454</c:v>
                </c:pt>
                <c:pt idx="2628">
                  <c:v>37.33541869649225</c:v>
                </c:pt>
                <c:pt idx="2629">
                  <c:v>37.35338764816997</c:v>
                </c:pt>
                <c:pt idx="2630">
                  <c:v>37.37135659984767</c:v>
                </c:pt>
                <c:pt idx="2631">
                  <c:v>37.38932555152538</c:v>
                </c:pt>
                <c:pt idx="2632">
                  <c:v>37.40729450320308</c:v>
                </c:pt>
                <c:pt idx="2633">
                  <c:v>37.42526345488081</c:v>
                </c:pt>
                <c:pt idx="2634">
                  <c:v>37.44323240655851</c:v>
                </c:pt>
                <c:pt idx="2635">
                  <c:v>37.46120135823622</c:v>
                </c:pt>
                <c:pt idx="2636">
                  <c:v>37.47917030991393</c:v>
                </c:pt>
                <c:pt idx="2637">
                  <c:v>37.49713926159164</c:v>
                </c:pt>
                <c:pt idx="2638">
                  <c:v>37.51510821326935</c:v>
                </c:pt>
                <c:pt idx="2639">
                  <c:v>37.53307716494705</c:v>
                </c:pt>
                <c:pt idx="2640">
                  <c:v>37.55104611662476</c:v>
                </c:pt>
                <c:pt idx="2641">
                  <c:v>37.56901506830248</c:v>
                </c:pt>
                <c:pt idx="2642">
                  <c:v>37.58698401998018</c:v>
                </c:pt>
                <c:pt idx="2643">
                  <c:v>37.6049529716579</c:v>
                </c:pt>
                <c:pt idx="2644">
                  <c:v>37.6229219233356</c:v>
                </c:pt>
                <c:pt idx="2645">
                  <c:v>37.6408908750133</c:v>
                </c:pt>
                <c:pt idx="2646">
                  <c:v>37.65885982669102</c:v>
                </c:pt>
                <c:pt idx="2647">
                  <c:v>37.67682877836873</c:v>
                </c:pt>
                <c:pt idx="2648">
                  <c:v>37.69479773004643</c:v>
                </c:pt>
                <c:pt idx="2649">
                  <c:v>37.71276668172415</c:v>
                </c:pt>
                <c:pt idx="2650">
                  <c:v>37.73073563340187</c:v>
                </c:pt>
                <c:pt idx="2651">
                  <c:v>37.74870458507957</c:v>
                </c:pt>
                <c:pt idx="2652">
                  <c:v>37.76667353675728</c:v>
                </c:pt>
                <c:pt idx="2653">
                  <c:v>37.78464248843498</c:v>
                </c:pt>
                <c:pt idx="2654">
                  <c:v>37.80261144011268</c:v>
                </c:pt>
                <c:pt idx="2655">
                  <c:v>37.82058039179039</c:v>
                </c:pt>
                <c:pt idx="2656">
                  <c:v>37.83854934346811</c:v>
                </c:pt>
                <c:pt idx="2657">
                  <c:v>37.85651829514582</c:v>
                </c:pt>
                <c:pt idx="2658">
                  <c:v>37.87448724682352</c:v>
                </c:pt>
                <c:pt idx="2659">
                  <c:v>37.89245619850124</c:v>
                </c:pt>
                <c:pt idx="2660">
                  <c:v>37.91042515017895</c:v>
                </c:pt>
                <c:pt idx="2661">
                  <c:v>37.92839410185665</c:v>
                </c:pt>
                <c:pt idx="2662">
                  <c:v>37.94636305353435</c:v>
                </c:pt>
                <c:pt idx="2663">
                  <c:v>37.96433200521206</c:v>
                </c:pt>
                <c:pt idx="2664">
                  <c:v>37.98230095688978</c:v>
                </c:pt>
                <c:pt idx="2665">
                  <c:v>38.00026990856748</c:v>
                </c:pt>
                <c:pt idx="2666">
                  <c:v>38.0182388602452</c:v>
                </c:pt>
                <c:pt idx="2667">
                  <c:v>38.03620781192291</c:v>
                </c:pt>
                <c:pt idx="2668">
                  <c:v>38.0541767636006</c:v>
                </c:pt>
                <c:pt idx="2669">
                  <c:v>38.07214571527833</c:v>
                </c:pt>
                <c:pt idx="2670">
                  <c:v>38.09011466695603</c:v>
                </c:pt>
                <c:pt idx="2671">
                  <c:v>38.10808361863374</c:v>
                </c:pt>
                <c:pt idx="2672">
                  <c:v>38.12605257031145</c:v>
                </c:pt>
                <c:pt idx="2673">
                  <c:v>38.14402152198915</c:v>
                </c:pt>
                <c:pt idx="2674">
                  <c:v>38.16199047366685</c:v>
                </c:pt>
                <c:pt idx="2675">
                  <c:v>38.17995942534457</c:v>
                </c:pt>
                <c:pt idx="2676">
                  <c:v>38.19792837702229</c:v>
                </c:pt>
                <c:pt idx="2677">
                  <c:v>38.2158973287</c:v>
                </c:pt>
                <c:pt idx="2678">
                  <c:v>38.23386628037771</c:v>
                </c:pt>
                <c:pt idx="2679">
                  <c:v>38.25183523205541</c:v>
                </c:pt>
                <c:pt idx="2680">
                  <c:v>38.26980418373311</c:v>
                </c:pt>
                <c:pt idx="2681">
                  <c:v>38.28777313541083</c:v>
                </c:pt>
                <c:pt idx="2682">
                  <c:v>38.30574208708853</c:v>
                </c:pt>
                <c:pt idx="2683">
                  <c:v>38.32371103876625</c:v>
                </c:pt>
                <c:pt idx="2684">
                  <c:v>38.34167999044395</c:v>
                </c:pt>
                <c:pt idx="2685">
                  <c:v>38.35964894212167</c:v>
                </c:pt>
                <c:pt idx="2686">
                  <c:v>38.37761789379937</c:v>
                </c:pt>
                <c:pt idx="2687">
                  <c:v>38.3955868454771</c:v>
                </c:pt>
                <c:pt idx="2688">
                  <c:v>38.4135557971548</c:v>
                </c:pt>
                <c:pt idx="2689">
                  <c:v>38.43152474883249</c:v>
                </c:pt>
                <c:pt idx="2690">
                  <c:v>38.4494937005102</c:v>
                </c:pt>
                <c:pt idx="2691">
                  <c:v>38.46746265218791</c:v>
                </c:pt>
                <c:pt idx="2692">
                  <c:v>38.48543160386562</c:v>
                </c:pt>
                <c:pt idx="2693">
                  <c:v>38.50340055554332</c:v>
                </c:pt>
                <c:pt idx="2694">
                  <c:v>38.52136950722105</c:v>
                </c:pt>
                <c:pt idx="2695">
                  <c:v>38.53933845889876</c:v>
                </c:pt>
                <c:pt idx="2696">
                  <c:v>38.55730741057645</c:v>
                </c:pt>
                <c:pt idx="2697">
                  <c:v>38.57527636225417</c:v>
                </c:pt>
                <c:pt idx="2698">
                  <c:v>38.59324531393188</c:v>
                </c:pt>
                <c:pt idx="2699">
                  <c:v>38.61121426560958</c:v>
                </c:pt>
                <c:pt idx="2700">
                  <c:v>38.6291832172873</c:v>
                </c:pt>
                <c:pt idx="2701">
                  <c:v>38.64715216896501</c:v>
                </c:pt>
                <c:pt idx="2702">
                  <c:v>38.66512112064272</c:v>
                </c:pt>
                <c:pt idx="2703">
                  <c:v>38.68309007232043</c:v>
                </c:pt>
                <c:pt idx="2704">
                  <c:v>38.70105902399813</c:v>
                </c:pt>
                <c:pt idx="2705">
                  <c:v>38.71902797567584</c:v>
                </c:pt>
                <c:pt idx="2706">
                  <c:v>38.73699692735355</c:v>
                </c:pt>
                <c:pt idx="2707">
                  <c:v>38.75496587903125</c:v>
                </c:pt>
                <c:pt idx="2708">
                  <c:v>38.77293483070897</c:v>
                </c:pt>
                <c:pt idx="2709">
                  <c:v>38.79090378238668</c:v>
                </c:pt>
                <c:pt idx="2710">
                  <c:v>38.80887273406439</c:v>
                </c:pt>
                <c:pt idx="2711">
                  <c:v>38.82684168574208</c:v>
                </c:pt>
                <c:pt idx="2712">
                  <c:v>38.8448106374198</c:v>
                </c:pt>
                <c:pt idx="2713">
                  <c:v>38.86277958909751</c:v>
                </c:pt>
                <c:pt idx="2714">
                  <c:v>38.88074854077522</c:v>
                </c:pt>
                <c:pt idx="2715">
                  <c:v>38.89871749245293</c:v>
                </c:pt>
                <c:pt idx="2716">
                  <c:v>38.91668644413063</c:v>
                </c:pt>
                <c:pt idx="2717">
                  <c:v>38.93465539580835</c:v>
                </c:pt>
                <c:pt idx="2718">
                  <c:v>38.95262434748605</c:v>
                </c:pt>
                <c:pt idx="2719">
                  <c:v>38.97059329916377</c:v>
                </c:pt>
                <c:pt idx="2720">
                  <c:v>38.98856225084148</c:v>
                </c:pt>
                <c:pt idx="2721">
                  <c:v>39.0065312025192</c:v>
                </c:pt>
                <c:pt idx="2722">
                  <c:v>39.0245001541969</c:v>
                </c:pt>
                <c:pt idx="2723">
                  <c:v>39.04246910587459</c:v>
                </c:pt>
                <c:pt idx="2724">
                  <c:v>39.0604380575523</c:v>
                </c:pt>
                <c:pt idx="2725">
                  <c:v>39.07840700923001</c:v>
                </c:pt>
                <c:pt idx="2726">
                  <c:v>39.09637596090774</c:v>
                </c:pt>
                <c:pt idx="2727">
                  <c:v>39.11434491258544</c:v>
                </c:pt>
                <c:pt idx="2728">
                  <c:v>39.13231386426315</c:v>
                </c:pt>
                <c:pt idx="2729">
                  <c:v>39.15028281594086</c:v>
                </c:pt>
                <c:pt idx="2730">
                  <c:v>39.16825176761856</c:v>
                </c:pt>
                <c:pt idx="2731">
                  <c:v>39.18622071929626</c:v>
                </c:pt>
                <c:pt idx="2732">
                  <c:v>39.20418967097398</c:v>
                </c:pt>
                <c:pt idx="2733">
                  <c:v>39.2221586226517</c:v>
                </c:pt>
                <c:pt idx="2734">
                  <c:v>39.2401275743294</c:v>
                </c:pt>
                <c:pt idx="2735">
                  <c:v>39.25809652600711</c:v>
                </c:pt>
                <c:pt idx="2736">
                  <c:v>39.27606547768481</c:v>
                </c:pt>
                <c:pt idx="2737">
                  <c:v>39.29403442936252</c:v>
                </c:pt>
                <c:pt idx="2738">
                  <c:v>39.31200338104023</c:v>
                </c:pt>
                <c:pt idx="2739">
                  <c:v>39.32997233271795</c:v>
                </c:pt>
                <c:pt idx="2740">
                  <c:v>39.34794128439564</c:v>
                </c:pt>
                <c:pt idx="2741">
                  <c:v>39.36591023607336</c:v>
                </c:pt>
                <c:pt idx="2742">
                  <c:v>39.38387918775106</c:v>
                </c:pt>
                <c:pt idx="2743">
                  <c:v>39.40184813942878</c:v>
                </c:pt>
                <c:pt idx="2744">
                  <c:v>39.41981709110647</c:v>
                </c:pt>
                <c:pt idx="2745">
                  <c:v>39.4377860427842</c:v>
                </c:pt>
                <c:pt idx="2746">
                  <c:v>39.45575499446191</c:v>
                </c:pt>
                <c:pt idx="2747">
                  <c:v>39.47372394613962</c:v>
                </c:pt>
                <c:pt idx="2748">
                  <c:v>39.49169289781732</c:v>
                </c:pt>
                <c:pt idx="2749">
                  <c:v>39.50966184949502</c:v>
                </c:pt>
                <c:pt idx="2750">
                  <c:v>39.52763080117274</c:v>
                </c:pt>
                <c:pt idx="2751">
                  <c:v>39.54559975285045</c:v>
                </c:pt>
                <c:pt idx="2752">
                  <c:v>39.56356870452816</c:v>
                </c:pt>
                <c:pt idx="2753">
                  <c:v>39.58153765620586</c:v>
                </c:pt>
                <c:pt idx="2754">
                  <c:v>39.59950660788358</c:v>
                </c:pt>
                <c:pt idx="2755">
                  <c:v>39.61747555956128</c:v>
                </c:pt>
                <c:pt idx="2756">
                  <c:v>39.63544451123899</c:v>
                </c:pt>
                <c:pt idx="2757">
                  <c:v>39.6534134629167</c:v>
                </c:pt>
                <c:pt idx="2758">
                  <c:v>39.6713824145944</c:v>
                </c:pt>
                <c:pt idx="2759">
                  <c:v>39.68935136627212</c:v>
                </c:pt>
                <c:pt idx="2760">
                  <c:v>39.70732031794983</c:v>
                </c:pt>
                <c:pt idx="2761">
                  <c:v>39.72528926962753</c:v>
                </c:pt>
                <c:pt idx="2762">
                  <c:v>39.74325822130525</c:v>
                </c:pt>
                <c:pt idx="2763">
                  <c:v>39.76122717298296</c:v>
                </c:pt>
                <c:pt idx="2764">
                  <c:v>39.77919612466066</c:v>
                </c:pt>
                <c:pt idx="2765">
                  <c:v>39.79716507633838</c:v>
                </c:pt>
                <c:pt idx="2766">
                  <c:v>39.81513402801608</c:v>
                </c:pt>
                <c:pt idx="2767">
                  <c:v>39.8331029796938</c:v>
                </c:pt>
                <c:pt idx="2768">
                  <c:v>39.85107193137149</c:v>
                </c:pt>
                <c:pt idx="2769">
                  <c:v>39.8690408830492</c:v>
                </c:pt>
                <c:pt idx="2770">
                  <c:v>39.88700983472691</c:v>
                </c:pt>
                <c:pt idx="2771">
                  <c:v>39.90497878640463</c:v>
                </c:pt>
                <c:pt idx="2772">
                  <c:v>39.92294773808234</c:v>
                </c:pt>
                <c:pt idx="2773">
                  <c:v>39.94091668976004</c:v>
                </c:pt>
                <c:pt idx="2774">
                  <c:v>39.95888564143775</c:v>
                </c:pt>
                <c:pt idx="2775">
                  <c:v>39.97685459311545</c:v>
                </c:pt>
                <c:pt idx="2776">
                  <c:v>39.99482354479316</c:v>
                </c:pt>
                <c:pt idx="2777">
                  <c:v>40.01279249647088</c:v>
                </c:pt>
                <c:pt idx="2778">
                  <c:v>40.03076144814858</c:v>
                </c:pt>
                <c:pt idx="2779">
                  <c:v>40.0487303998263</c:v>
                </c:pt>
                <c:pt idx="2780">
                  <c:v>40.06669935150401</c:v>
                </c:pt>
                <c:pt idx="2781">
                  <c:v>40.08466830318172</c:v>
                </c:pt>
                <c:pt idx="2782">
                  <c:v>40.10263725485943</c:v>
                </c:pt>
                <c:pt idx="2783">
                  <c:v>40.12060620653713</c:v>
                </c:pt>
                <c:pt idx="2784">
                  <c:v>40.13857515821484</c:v>
                </c:pt>
                <c:pt idx="2785">
                  <c:v>40.15654410989254</c:v>
                </c:pt>
                <c:pt idx="2786">
                  <c:v>40.17451306157026</c:v>
                </c:pt>
                <c:pt idx="2787">
                  <c:v>40.19248201324796</c:v>
                </c:pt>
                <c:pt idx="2788">
                  <c:v>40.21045096492568</c:v>
                </c:pt>
                <c:pt idx="2789">
                  <c:v>40.2284199166034</c:v>
                </c:pt>
                <c:pt idx="2790">
                  <c:v>40.2463888682811</c:v>
                </c:pt>
                <c:pt idx="2791">
                  <c:v>40.2643578199588</c:v>
                </c:pt>
                <c:pt idx="2792">
                  <c:v>40.2823267716365</c:v>
                </c:pt>
                <c:pt idx="2793">
                  <c:v>40.30029572331421</c:v>
                </c:pt>
                <c:pt idx="2794">
                  <c:v>40.31826467499192</c:v>
                </c:pt>
                <c:pt idx="2795">
                  <c:v>40.33623362666963</c:v>
                </c:pt>
                <c:pt idx="2796">
                  <c:v>40.35420257834733</c:v>
                </c:pt>
                <c:pt idx="2797">
                  <c:v>40.37217153002506</c:v>
                </c:pt>
                <c:pt idx="2798">
                  <c:v>40.39014048170276</c:v>
                </c:pt>
                <c:pt idx="2799">
                  <c:v>40.40810943338047</c:v>
                </c:pt>
                <c:pt idx="2800">
                  <c:v>40.42607838505818</c:v>
                </c:pt>
                <c:pt idx="2801">
                  <c:v>40.4440473367359</c:v>
                </c:pt>
                <c:pt idx="2802">
                  <c:v>40.4620162884136</c:v>
                </c:pt>
                <c:pt idx="2803">
                  <c:v>40.47998524009131</c:v>
                </c:pt>
                <c:pt idx="2804">
                  <c:v>40.49795419176901</c:v>
                </c:pt>
                <c:pt idx="2805">
                  <c:v>40.51592314344673</c:v>
                </c:pt>
                <c:pt idx="2806">
                  <c:v>40.53389209512444</c:v>
                </c:pt>
                <c:pt idx="2807">
                  <c:v>40.55186104680214</c:v>
                </c:pt>
                <c:pt idx="2808">
                  <c:v>40.56982999847986</c:v>
                </c:pt>
                <c:pt idx="2809">
                  <c:v>40.58779895015756</c:v>
                </c:pt>
                <c:pt idx="2810">
                  <c:v>40.60576790183527</c:v>
                </c:pt>
                <c:pt idx="2811">
                  <c:v>40.62373685351298</c:v>
                </c:pt>
                <c:pt idx="2812">
                  <c:v>40.64170580519068</c:v>
                </c:pt>
                <c:pt idx="2813">
                  <c:v>40.65967475686839</c:v>
                </c:pt>
                <c:pt idx="2814">
                  <c:v>40.6776437085461</c:v>
                </c:pt>
                <c:pt idx="2815">
                  <c:v>40.69561266022382</c:v>
                </c:pt>
                <c:pt idx="2816">
                  <c:v>40.71358161190152</c:v>
                </c:pt>
                <c:pt idx="2817">
                  <c:v>40.73155056357923</c:v>
                </c:pt>
                <c:pt idx="2818">
                  <c:v>40.74951951525694</c:v>
                </c:pt>
                <c:pt idx="2819">
                  <c:v>40.76748846693464</c:v>
                </c:pt>
                <c:pt idx="2820">
                  <c:v>40.78545741861235</c:v>
                </c:pt>
                <c:pt idx="2821">
                  <c:v>40.80342637029005</c:v>
                </c:pt>
                <c:pt idx="2822">
                  <c:v>40.82139532196778</c:v>
                </c:pt>
                <c:pt idx="2823">
                  <c:v>40.83936427364547</c:v>
                </c:pt>
                <c:pt idx="2824">
                  <c:v>40.8573332253232</c:v>
                </c:pt>
                <c:pt idx="2825">
                  <c:v>40.87530217700091</c:v>
                </c:pt>
                <c:pt idx="2826">
                  <c:v>40.89327112867861</c:v>
                </c:pt>
                <c:pt idx="2827">
                  <c:v>40.91124008035631</c:v>
                </c:pt>
                <c:pt idx="2828">
                  <c:v>40.92920903203403</c:v>
                </c:pt>
                <c:pt idx="2829">
                  <c:v>40.94717798371174</c:v>
                </c:pt>
                <c:pt idx="2830">
                  <c:v>40.96514693538945</c:v>
                </c:pt>
                <c:pt idx="2831">
                  <c:v>40.98311588706716</c:v>
                </c:pt>
                <c:pt idx="2832">
                  <c:v>41.00108483874486</c:v>
                </c:pt>
                <c:pt idx="2833">
                  <c:v>41.01905379042257</c:v>
                </c:pt>
                <c:pt idx="2834">
                  <c:v>41.0370227421003</c:v>
                </c:pt>
                <c:pt idx="2835">
                  <c:v>41.05499169377799</c:v>
                </c:pt>
                <c:pt idx="2836">
                  <c:v>41.0729606454557</c:v>
                </c:pt>
                <c:pt idx="2837">
                  <c:v>41.0909295971334</c:v>
                </c:pt>
                <c:pt idx="2838">
                  <c:v>41.10889854881112</c:v>
                </c:pt>
                <c:pt idx="2839">
                  <c:v>41.12686750048883</c:v>
                </c:pt>
                <c:pt idx="2840">
                  <c:v>41.14483645216652</c:v>
                </c:pt>
                <c:pt idx="2841">
                  <c:v>41.16280540384425</c:v>
                </c:pt>
                <c:pt idx="2842">
                  <c:v>41.18077435552196</c:v>
                </c:pt>
                <c:pt idx="2843">
                  <c:v>41.19874330719966</c:v>
                </c:pt>
                <c:pt idx="2844">
                  <c:v>41.21671225887737</c:v>
                </c:pt>
                <c:pt idx="2845">
                  <c:v>41.23468121055508</c:v>
                </c:pt>
                <c:pt idx="2846">
                  <c:v>41.25265016223279</c:v>
                </c:pt>
                <c:pt idx="2847">
                  <c:v>41.2706191139105</c:v>
                </c:pt>
                <c:pt idx="2848">
                  <c:v>41.28858806558821</c:v>
                </c:pt>
                <c:pt idx="2849">
                  <c:v>41.30655701726591</c:v>
                </c:pt>
                <c:pt idx="2850">
                  <c:v>41.32452596894363</c:v>
                </c:pt>
                <c:pt idx="2851">
                  <c:v>41.34249492062133</c:v>
                </c:pt>
                <c:pt idx="2852">
                  <c:v>41.36046387229904</c:v>
                </c:pt>
                <c:pt idx="2853">
                  <c:v>41.37843282397675</c:v>
                </c:pt>
                <c:pt idx="2854">
                  <c:v>41.39640177565445</c:v>
                </c:pt>
                <c:pt idx="2855">
                  <c:v>41.41437072733216</c:v>
                </c:pt>
                <c:pt idx="2856">
                  <c:v>41.43233967900988</c:v>
                </c:pt>
                <c:pt idx="2857">
                  <c:v>41.45030863068758</c:v>
                </c:pt>
                <c:pt idx="2858">
                  <c:v>41.4682775823653</c:v>
                </c:pt>
                <c:pt idx="2859">
                  <c:v>41.486246534043</c:v>
                </c:pt>
                <c:pt idx="2860">
                  <c:v>41.50421548572071</c:v>
                </c:pt>
                <c:pt idx="2861">
                  <c:v>41.52218443739842</c:v>
                </c:pt>
                <c:pt idx="2862">
                  <c:v>41.54015338907613</c:v>
                </c:pt>
                <c:pt idx="2863">
                  <c:v>41.55812234075385</c:v>
                </c:pt>
                <c:pt idx="2864">
                  <c:v>41.57609129243155</c:v>
                </c:pt>
                <c:pt idx="2865">
                  <c:v>41.59406024410926</c:v>
                </c:pt>
                <c:pt idx="2866">
                  <c:v>41.61202919578696</c:v>
                </c:pt>
                <c:pt idx="2867">
                  <c:v>41.62999814746468</c:v>
                </c:pt>
                <c:pt idx="2868">
                  <c:v>41.64796709914237</c:v>
                </c:pt>
                <c:pt idx="2869">
                  <c:v>41.6659360508201</c:v>
                </c:pt>
                <c:pt idx="2870">
                  <c:v>41.6839050024978</c:v>
                </c:pt>
                <c:pt idx="2871">
                  <c:v>41.70187395417551</c:v>
                </c:pt>
                <c:pt idx="2872">
                  <c:v>41.71984290585322</c:v>
                </c:pt>
                <c:pt idx="2873">
                  <c:v>41.73781185753093</c:v>
                </c:pt>
                <c:pt idx="2874">
                  <c:v>41.75578080920863</c:v>
                </c:pt>
                <c:pt idx="2875">
                  <c:v>41.77374976088635</c:v>
                </c:pt>
                <c:pt idx="2876">
                  <c:v>41.79171871256406</c:v>
                </c:pt>
                <c:pt idx="2877">
                  <c:v>41.80968766424175</c:v>
                </c:pt>
                <c:pt idx="2878">
                  <c:v>41.82765661591947</c:v>
                </c:pt>
                <c:pt idx="2879">
                  <c:v>41.84562556759717</c:v>
                </c:pt>
                <c:pt idx="2880">
                  <c:v>41.8635945192749</c:v>
                </c:pt>
                <c:pt idx="2881">
                  <c:v>41.88156347095259</c:v>
                </c:pt>
                <c:pt idx="2882">
                  <c:v>41.89953242263031</c:v>
                </c:pt>
                <c:pt idx="2883">
                  <c:v>41.91750137430801</c:v>
                </c:pt>
                <c:pt idx="2884">
                  <c:v>41.93547032598574</c:v>
                </c:pt>
                <c:pt idx="2885">
                  <c:v>41.95343927766342</c:v>
                </c:pt>
                <c:pt idx="2886">
                  <c:v>41.97140822934114</c:v>
                </c:pt>
                <c:pt idx="2887">
                  <c:v>41.98937718101885</c:v>
                </c:pt>
                <c:pt idx="2888">
                  <c:v>42.00734613269655</c:v>
                </c:pt>
                <c:pt idx="2889">
                  <c:v>42.02531508437428</c:v>
                </c:pt>
                <c:pt idx="2890">
                  <c:v>42.04328403605198</c:v>
                </c:pt>
                <c:pt idx="2891">
                  <c:v>42.06125298772969</c:v>
                </c:pt>
                <c:pt idx="2892">
                  <c:v>42.0792219394074</c:v>
                </c:pt>
                <c:pt idx="2893">
                  <c:v>42.09719089108511</c:v>
                </c:pt>
                <c:pt idx="2894">
                  <c:v>42.11515984276282</c:v>
                </c:pt>
                <c:pt idx="2895">
                  <c:v>42.13312879444052</c:v>
                </c:pt>
                <c:pt idx="2896">
                  <c:v>42.15109774611823</c:v>
                </c:pt>
                <c:pt idx="2897">
                  <c:v>42.16906669779594</c:v>
                </c:pt>
                <c:pt idx="2898">
                  <c:v>42.18703564947365</c:v>
                </c:pt>
                <c:pt idx="2899">
                  <c:v>42.20500460115136</c:v>
                </c:pt>
                <c:pt idx="2900">
                  <c:v>42.22297355282907</c:v>
                </c:pt>
                <c:pt idx="2901">
                  <c:v>42.24094250450678</c:v>
                </c:pt>
                <c:pt idx="2902">
                  <c:v>42.25891145618449</c:v>
                </c:pt>
                <c:pt idx="2903">
                  <c:v>42.27688040786219</c:v>
                </c:pt>
                <c:pt idx="2904">
                  <c:v>42.2948493595399</c:v>
                </c:pt>
                <c:pt idx="2905">
                  <c:v>42.3128183112176</c:v>
                </c:pt>
                <c:pt idx="2906">
                  <c:v>42.33078726289531</c:v>
                </c:pt>
                <c:pt idx="2907">
                  <c:v>42.34875621457303</c:v>
                </c:pt>
                <c:pt idx="2908">
                  <c:v>42.36672516625074</c:v>
                </c:pt>
                <c:pt idx="2909">
                  <c:v>42.38469411792844</c:v>
                </c:pt>
                <c:pt idx="2910">
                  <c:v>42.40266306960614</c:v>
                </c:pt>
                <c:pt idx="2911">
                  <c:v>42.42063202128386</c:v>
                </c:pt>
                <c:pt idx="2912">
                  <c:v>42.43860097296158</c:v>
                </c:pt>
                <c:pt idx="2913">
                  <c:v>42.45656992463928</c:v>
                </c:pt>
                <c:pt idx="2914">
                  <c:v>42.474538876317</c:v>
                </c:pt>
                <c:pt idx="2915">
                  <c:v>42.4925078279947</c:v>
                </c:pt>
                <c:pt idx="2916">
                  <c:v>42.51047677967239</c:v>
                </c:pt>
                <c:pt idx="2917">
                  <c:v>42.52844573135012</c:v>
                </c:pt>
                <c:pt idx="2918">
                  <c:v>42.54641468302783</c:v>
                </c:pt>
                <c:pt idx="2919">
                  <c:v>42.56438363470554</c:v>
                </c:pt>
                <c:pt idx="2920">
                  <c:v>42.58235258638325</c:v>
                </c:pt>
                <c:pt idx="2921">
                  <c:v>42.60032153806095</c:v>
                </c:pt>
                <c:pt idx="2922">
                  <c:v>42.61829048973865</c:v>
                </c:pt>
                <c:pt idx="2923">
                  <c:v>42.63625944141636</c:v>
                </c:pt>
                <c:pt idx="2924">
                  <c:v>42.65422839309407</c:v>
                </c:pt>
                <c:pt idx="2925">
                  <c:v>42.6721973447718</c:v>
                </c:pt>
                <c:pt idx="2926">
                  <c:v>42.6901662964495</c:v>
                </c:pt>
                <c:pt idx="2927">
                  <c:v>42.70813524812722</c:v>
                </c:pt>
                <c:pt idx="2928">
                  <c:v>42.72610419980492</c:v>
                </c:pt>
                <c:pt idx="2929">
                  <c:v>42.74407315148262</c:v>
                </c:pt>
                <c:pt idx="2930">
                  <c:v>42.76204210316033</c:v>
                </c:pt>
                <c:pt idx="2931">
                  <c:v>42.78001105483804</c:v>
                </c:pt>
                <c:pt idx="2932">
                  <c:v>42.79798000651575</c:v>
                </c:pt>
                <c:pt idx="2933">
                  <c:v>42.81594895819345</c:v>
                </c:pt>
                <c:pt idx="2934">
                  <c:v>42.83391790987117</c:v>
                </c:pt>
                <c:pt idx="2935">
                  <c:v>42.85188686154886</c:v>
                </c:pt>
                <c:pt idx="2936">
                  <c:v>42.86985581322658</c:v>
                </c:pt>
                <c:pt idx="2937">
                  <c:v>42.88782476490429</c:v>
                </c:pt>
                <c:pt idx="2938">
                  <c:v>42.90579371658201</c:v>
                </c:pt>
                <c:pt idx="2939">
                  <c:v>42.92376266825971</c:v>
                </c:pt>
                <c:pt idx="2940">
                  <c:v>42.94173161993741</c:v>
                </c:pt>
                <c:pt idx="2941">
                  <c:v>42.95970057161512</c:v>
                </c:pt>
                <c:pt idx="2942">
                  <c:v>42.97766952329282</c:v>
                </c:pt>
                <c:pt idx="2943">
                  <c:v>42.99563847497055</c:v>
                </c:pt>
                <c:pt idx="2944">
                  <c:v>43.01360742664824</c:v>
                </c:pt>
                <c:pt idx="2945">
                  <c:v>43.03157637832597</c:v>
                </c:pt>
                <c:pt idx="2946">
                  <c:v>43.04954533000368</c:v>
                </c:pt>
                <c:pt idx="2947">
                  <c:v>43.06751428168138</c:v>
                </c:pt>
                <c:pt idx="2948">
                  <c:v>43.0854832333591</c:v>
                </c:pt>
                <c:pt idx="2949">
                  <c:v>43.1034521850368</c:v>
                </c:pt>
                <c:pt idx="2950">
                  <c:v>43.1214211367145</c:v>
                </c:pt>
                <c:pt idx="2951">
                  <c:v>43.13939008839221</c:v>
                </c:pt>
                <c:pt idx="2952">
                  <c:v>43.15735904006993</c:v>
                </c:pt>
                <c:pt idx="2953">
                  <c:v>43.17532799174763</c:v>
                </c:pt>
                <c:pt idx="2954">
                  <c:v>43.19329694342535</c:v>
                </c:pt>
                <c:pt idx="2955">
                  <c:v>43.21126589510305</c:v>
                </c:pt>
                <c:pt idx="2956">
                  <c:v>43.22923484678076</c:v>
                </c:pt>
                <c:pt idx="2957">
                  <c:v>43.24720379845847</c:v>
                </c:pt>
                <c:pt idx="2958">
                  <c:v>43.26517275013618</c:v>
                </c:pt>
                <c:pt idx="2959">
                  <c:v>43.28314170181388</c:v>
                </c:pt>
                <c:pt idx="2960">
                  <c:v>43.30111065349159</c:v>
                </c:pt>
                <c:pt idx="2961">
                  <c:v>43.3190796051693</c:v>
                </c:pt>
                <c:pt idx="2962">
                  <c:v>43.337048556847</c:v>
                </c:pt>
                <c:pt idx="2963">
                  <c:v>43.35501750852473</c:v>
                </c:pt>
                <c:pt idx="2964">
                  <c:v>43.37298646020242</c:v>
                </c:pt>
                <c:pt idx="2965">
                  <c:v>43.39095541188014</c:v>
                </c:pt>
                <c:pt idx="2966">
                  <c:v>43.40892436355785</c:v>
                </c:pt>
                <c:pt idx="2967">
                  <c:v>43.42689331523555</c:v>
                </c:pt>
                <c:pt idx="2968">
                  <c:v>43.44486226691325</c:v>
                </c:pt>
                <c:pt idx="2969">
                  <c:v>43.46283121859098</c:v>
                </c:pt>
                <c:pt idx="2970">
                  <c:v>43.48080017026867</c:v>
                </c:pt>
                <c:pt idx="2971">
                  <c:v>43.4987691219464</c:v>
                </c:pt>
                <c:pt idx="2972">
                  <c:v>43.5167380736241</c:v>
                </c:pt>
                <c:pt idx="2973">
                  <c:v>43.53470702530181</c:v>
                </c:pt>
                <c:pt idx="2974">
                  <c:v>43.55267597697952</c:v>
                </c:pt>
                <c:pt idx="2975">
                  <c:v>43.57064492865722</c:v>
                </c:pt>
                <c:pt idx="2976">
                  <c:v>43.58861388033494</c:v>
                </c:pt>
                <c:pt idx="2977">
                  <c:v>43.60658283201265</c:v>
                </c:pt>
                <c:pt idx="2978">
                  <c:v>43.62455178369035</c:v>
                </c:pt>
                <c:pt idx="2979">
                  <c:v>43.64252073536807</c:v>
                </c:pt>
                <c:pt idx="2980">
                  <c:v>43.66048968704577</c:v>
                </c:pt>
                <c:pt idx="2981">
                  <c:v>43.6784586387235</c:v>
                </c:pt>
                <c:pt idx="2982">
                  <c:v>43.6964275904012</c:v>
                </c:pt>
                <c:pt idx="2983">
                  <c:v>43.7143965420789</c:v>
                </c:pt>
                <c:pt idx="2984">
                  <c:v>43.7323654937566</c:v>
                </c:pt>
                <c:pt idx="2985">
                  <c:v>43.75033444543431</c:v>
                </c:pt>
                <c:pt idx="2986">
                  <c:v>43.76830339711203</c:v>
                </c:pt>
                <c:pt idx="2987">
                  <c:v>43.78627234878975</c:v>
                </c:pt>
                <c:pt idx="2988">
                  <c:v>43.80424130046744</c:v>
                </c:pt>
                <c:pt idx="2989">
                  <c:v>43.82221025214516</c:v>
                </c:pt>
                <c:pt idx="2990">
                  <c:v>43.84017920382286</c:v>
                </c:pt>
                <c:pt idx="2991">
                  <c:v>43.85814815550057</c:v>
                </c:pt>
                <c:pt idx="2992">
                  <c:v>43.87611710717828</c:v>
                </c:pt>
                <c:pt idx="2993">
                  <c:v>43.89408605885599</c:v>
                </c:pt>
                <c:pt idx="2994">
                  <c:v>43.9120550105337</c:v>
                </c:pt>
                <c:pt idx="2995">
                  <c:v>43.9300239622114</c:v>
                </c:pt>
                <c:pt idx="2996">
                  <c:v>43.94799291388912</c:v>
                </c:pt>
                <c:pt idx="2997">
                  <c:v>43.96596186556683</c:v>
                </c:pt>
                <c:pt idx="2998">
                  <c:v>43.98393081724453</c:v>
                </c:pt>
                <c:pt idx="2999">
                  <c:v>44.00189976892224</c:v>
                </c:pt>
                <c:pt idx="3000">
                  <c:v>44.01986872059995</c:v>
                </c:pt>
                <c:pt idx="3001">
                  <c:v>44.03783767227765</c:v>
                </c:pt>
                <c:pt idx="3002">
                  <c:v>44.05580662395537</c:v>
                </c:pt>
                <c:pt idx="3003">
                  <c:v>44.07377557563307</c:v>
                </c:pt>
                <c:pt idx="3004">
                  <c:v>44.09174452731078</c:v>
                </c:pt>
                <c:pt idx="3005">
                  <c:v>44.07076997071061</c:v>
                </c:pt>
                <c:pt idx="3006">
                  <c:v>44.08573161669165</c:v>
                </c:pt>
                <c:pt idx="3007">
                  <c:v>44.10068491488131</c:v>
                </c:pt>
                <c:pt idx="3008">
                  <c:v>44.11562984222781</c:v>
                </c:pt>
                <c:pt idx="3009">
                  <c:v>44.13056637568927</c:v>
                </c:pt>
                <c:pt idx="3010">
                  <c:v>44.14549449223382</c:v>
                </c:pt>
                <c:pt idx="3011">
                  <c:v>44.16041416883962</c:v>
                </c:pt>
                <c:pt idx="3012">
                  <c:v>44.17532538249484</c:v>
                </c:pt>
                <c:pt idx="3013">
                  <c:v>44.19022811019773</c:v>
                </c:pt>
                <c:pt idx="3014">
                  <c:v>44.20512232895666</c:v>
                </c:pt>
                <c:pt idx="3015">
                  <c:v>44.22000801579011</c:v>
                </c:pt>
                <c:pt idx="3016">
                  <c:v>44.2348851477267</c:v>
                </c:pt>
                <c:pt idx="3017">
                  <c:v>44.24975370180525</c:v>
                </c:pt>
                <c:pt idx="3018">
                  <c:v>44.26461365507477</c:v>
                </c:pt>
                <c:pt idx="3019">
                  <c:v>44.2794649845945</c:v>
                </c:pt>
                <c:pt idx="3020">
                  <c:v>44.294307667434</c:v>
                </c:pt>
                <c:pt idx="3021">
                  <c:v>44.30914168067301</c:v>
                </c:pt>
                <c:pt idx="3022">
                  <c:v>44.32396700140169</c:v>
                </c:pt>
                <c:pt idx="3023">
                  <c:v>44.3387836067205</c:v>
                </c:pt>
                <c:pt idx="3024">
                  <c:v>44.35359147374023</c:v>
                </c:pt>
                <c:pt idx="3025">
                  <c:v>44.36839057958218</c:v>
                </c:pt>
                <c:pt idx="3026">
                  <c:v>44.38318090137794</c:v>
                </c:pt>
                <c:pt idx="3027">
                  <c:v>44.39796241626964</c:v>
                </c:pt>
                <c:pt idx="3028">
                  <c:v>44.4127351014099</c:v>
                </c:pt>
                <c:pt idx="3029">
                  <c:v>44.42749893396176</c:v>
                </c:pt>
                <c:pt idx="3030">
                  <c:v>44.44225389109887</c:v>
                </c:pt>
                <c:pt idx="3031">
                  <c:v>44.45699995000543</c:v>
                </c:pt>
                <c:pt idx="3032">
                  <c:v>44.47173708787619</c:v>
                </c:pt>
                <c:pt idx="3033">
                  <c:v>44.48646528191655</c:v>
                </c:pt>
                <c:pt idx="3034">
                  <c:v>44.50118450934255</c:v>
                </c:pt>
                <c:pt idx="3035">
                  <c:v>44.51589474738091</c:v>
                </c:pt>
                <c:pt idx="3036">
                  <c:v>44.53059597326901</c:v>
                </c:pt>
                <c:pt idx="3037">
                  <c:v>44.54528816425496</c:v>
                </c:pt>
                <c:pt idx="3038">
                  <c:v>44.55997129759765</c:v>
                </c:pt>
                <c:pt idx="3039">
                  <c:v>44.57464535056674</c:v>
                </c:pt>
                <c:pt idx="3040">
                  <c:v>44.58931030044268</c:v>
                </c:pt>
                <c:pt idx="3041">
                  <c:v>44.60396612451675</c:v>
                </c:pt>
                <c:pt idx="3042">
                  <c:v>44.6186128000911</c:v>
                </c:pt>
                <c:pt idx="3043">
                  <c:v>44.63325030447878</c:v>
                </c:pt>
                <c:pt idx="3044">
                  <c:v>44.64787861500371</c:v>
                </c:pt>
                <c:pt idx="3045">
                  <c:v>44.66249770900079</c:v>
                </c:pt>
                <c:pt idx="3046">
                  <c:v>44.67710756381587</c:v>
                </c:pt>
                <c:pt idx="3047">
                  <c:v>44.6917081568058</c:v>
                </c:pt>
                <c:pt idx="3048">
                  <c:v>44.70629946533845</c:v>
                </c:pt>
                <c:pt idx="3049">
                  <c:v>44.72088146679272</c:v>
                </c:pt>
                <c:pt idx="3050">
                  <c:v>44.73545413855864</c:v>
                </c:pt>
                <c:pt idx="3051">
                  <c:v>44.75001745803725</c:v>
                </c:pt>
                <c:pt idx="3052">
                  <c:v>44.7645714026408</c:v>
                </c:pt>
                <c:pt idx="3053">
                  <c:v>44.77911594979266</c:v>
                </c:pt>
                <c:pt idx="3054">
                  <c:v>44.79365107692738</c:v>
                </c:pt>
                <c:pt idx="3055">
                  <c:v>44.80817676149073</c:v>
                </c:pt>
                <c:pt idx="3056">
                  <c:v>44.82269298093973</c:v>
                </c:pt>
                <c:pt idx="3057">
                  <c:v>44.83719971274259</c:v>
                </c:pt>
                <c:pt idx="3058">
                  <c:v>44.85169693437894</c:v>
                </c:pt>
                <c:pt idx="3059">
                  <c:v>44.8661846233396</c:v>
                </c:pt>
                <c:pt idx="3060">
                  <c:v>44.88066275712679</c:v>
                </c:pt>
                <c:pt idx="3061">
                  <c:v>44.89513131325412</c:v>
                </c:pt>
                <c:pt idx="3062">
                  <c:v>44.90959026924652</c:v>
                </c:pt>
                <c:pt idx="3063">
                  <c:v>44.92403960264045</c:v>
                </c:pt>
                <c:pt idx="3064">
                  <c:v>44.93847929098373</c:v>
                </c:pt>
                <c:pt idx="3065">
                  <c:v>44.95290931183569</c:v>
                </c:pt>
                <c:pt idx="3066">
                  <c:v>44.96732964276716</c:v>
                </c:pt>
                <c:pt idx="3067">
                  <c:v>44.98174026136051</c:v>
                </c:pt>
                <c:pt idx="3068">
                  <c:v>44.9961411452097</c:v>
                </c:pt>
                <c:pt idx="3069">
                  <c:v>45.01053227192016</c:v>
                </c:pt>
                <c:pt idx="3070">
                  <c:v>45.02491361910905</c:v>
                </c:pt>
                <c:pt idx="3071">
                  <c:v>45.03928516440511</c:v>
                </c:pt>
                <c:pt idx="3072">
                  <c:v>45.05364688544874</c:v>
                </c:pt>
                <c:pt idx="3073">
                  <c:v>45.06799875989208</c:v>
                </c:pt>
                <c:pt idx="3074">
                  <c:v>45.08234076539892</c:v>
                </c:pt>
                <c:pt idx="3075">
                  <c:v>45.09667287964484</c:v>
                </c:pt>
                <c:pt idx="3076">
                  <c:v>45.11099508031716</c:v>
                </c:pt>
                <c:pt idx="3077">
                  <c:v>45.12530734511503</c:v>
                </c:pt>
                <c:pt idx="3078">
                  <c:v>45.13960965174937</c:v>
                </c:pt>
                <c:pt idx="3079">
                  <c:v>45.15390197794303</c:v>
                </c:pt>
                <c:pt idx="3080">
                  <c:v>45.16818430143065</c:v>
                </c:pt>
                <c:pt idx="3081">
                  <c:v>45.18245659995881</c:v>
                </c:pt>
                <c:pt idx="3082">
                  <c:v>45.19671885128604</c:v>
                </c:pt>
                <c:pt idx="3083">
                  <c:v>45.21097103318278</c:v>
                </c:pt>
                <c:pt idx="3084">
                  <c:v>45.2252131234315</c:v>
                </c:pt>
                <c:pt idx="3085">
                  <c:v>45.23944509982663</c:v>
                </c:pt>
                <c:pt idx="3086">
                  <c:v>45.25366694017468</c:v>
                </c:pt>
                <c:pt idx="3087">
                  <c:v>45.2678786222942</c:v>
                </c:pt>
                <c:pt idx="3088">
                  <c:v>45.28208012401581</c:v>
                </c:pt>
                <c:pt idx="3089">
                  <c:v>45.29627142318228</c:v>
                </c:pt>
                <c:pt idx="3090">
                  <c:v>45.31045249764847</c:v>
                </c:pt>
                <c:pt idx="3091">
                  <c:v>45.32462332528148</c:v>
                </c:pt>
                <c:pt idx="3092">
                  <c:v>45.33878388396053</c:v>
                </c:pt>
                <c:pt idx="3093">
                  <c:v>45.3529341515771</c:v>
                </c:pt>
                <c:pt idx="3094">
                  <c:v>45.36707410603492</c:v>
                </c:pt>
                <c:pt idx="3095">
                  <c:v>45.38120372524994</c:v>
                </c:pt>
                <c:pt idx="3096">
                  <c:v>45.39532298715048</c:v>
                </c:pt>
                <c:pt idx="3097">
                  <c:v>45.40943186967712</c:v>
                </c:pt>
                <c:pt idx="3098">
                  <c:v>45.42353035078285</c:v>
                </c:pt>
                <c:pt idx="3099">
                  <c:v>45.43761840843298</c:v>
                </c:pt>
                <c:pt idx="3100">
                  <c:v>45.45169602060525</c:v>
                </c:pt>
                <c:pt idx="3101">
                  <c:v>45.46576316528987</c:v>
                </c:pt>
                <c:pt idx="3102">
                  <c:v>45.47981982048942</c:v>
                </c:pt>
                <c:pt idx="3103">
                  <c:v>45.493865964219</c:v>
                </c:pt>
                <c:pt idx="3104">
                  <c:v>45.50790157450625</c:v>
                </c:pt>
                <c:pt idx="3105">
                  <c:v>45.52192662939132</c:v>
                </c:pt>
                <c:pt idx="3106">
                  <c:v>45.5359411069269</c:v>
                </c:pt>
                <c:pt idx="3107">
                  <c:v>45.54994498517829</c:v>
                </c:pt>
                <c:pt idx="3108">
                  <c:v>45.5639382422234</c:v>
                </c:pt>
                <c:pt idx="3109">
                  <c:v>45.57792085615275</c:v>
                </c:pt>
                <c:pt idx="3110">
                  <c:v>45.59189280506957</c:v>
                </c:pt>
                <c:pt idx="3111">
                  <c:v>45.60585406708976</c:v>
                </c:pt>
                <c:pt idx="3112">
                  <c:v>45.61980462034192</c:v>
                </c:pt>
                <c:pt idx="3113">
                  <c:v>45.63374444296744</c:v>
                </c:pt>
                <c:pt idx="3114">
                  <c:v>45.6476735131204</c:v>
                </c:pt>
                <c:pt idx="3115">
                  <c:v>45.66159180896776</c:v>
                </c:pt>
                <c:pt idx="3116">
                  <c:v>45.67549930868924</c:v>
                </c:pt>
                <c:pt idx="3117">
                  <c:v>45.68939599047743</c:v>
                </c:pt>
                <c:pt idx="3118">
                  <c:v>45.7032818325378</c:v>
                </c:pt>
                <c:pt idx="3119">
                  <c:v>45.71715681308868</c:v>
                </c:pt>
                <c:pt idx="3120">
                  <c:v>45.73102091036138</c:v>
                </c:pt>
                <c:pt idx="3121">
                  <c:v>45.74487410260012</c:v>
                </c:pt>
                <c:pt idx="3122">
                  <c:v>45.75871636806213</c:v>
                </c:pt>
                <c:pt idx="3123">
                  <c:v>45.77254768501758</c:v>
                </c:pt>
                <c:pt idx="3124">
                  <c:v>45.78636803174975</c:v>
                </c:pt>
                <c:pt idx="3125">
                  <c:v>45.8001773865549</c:v>
                </c:pt>
                <c:pt idx="3126">
                  <c:v>45.81397572774242</c:v>
                </c:pt>
                <c:pt idx="3127">
                  <c:v>45.82776303363478</c:v>
                </c:pt>
                <c:pt idx="3128">
                  <c:v>45.8415392825676</c:v>
                </c:pt>
                <c:pt idx="3129">
                  <c:v>45.85530445288961</c:v>
                </c:pt>
                <c:pt idx="3130">
                  <c:v>45.8690585229628</c:v>
                </c:pt>
                <c:pt idx="3131">
                  <c:v>45.88280147116228</c:v>
                </c:pt>
                <c:pt idx="3132">
                  <c:v>45.8965332758765</c:v>
                </c:pt>
                <c:pt idx="3133">
                  <c:v>45.91025391550704</c:v>
                </c:pt>
                <c:pt idx="3134">
                  <c:v>45.92396336846888</c:v>
                </c:pt>
                <c:pt idx="3135">
                  <c:v>45.93766161319024</c:v>
                </c:pt>
                <c:pt idx="3136">
                  <c:v>45.95134862811273</c:v>
                </c:pt>
                <c:pt idx="3137">
                  <c:v>45.96502439169126</c:v>
                </c:pt>
                <c:pt idx="3138">
                  <c:v>45.9786888823942</c:v>
                </c:pt>
                <c:pt idx="3139">
                  <c:v>45.99234207870328</c:v>
                </c:pt>
                <c:pt idx="3140">
                  <c:v>46.00598395911366</c:v>
                </c:pt>
                <c:pt idx="3141">
                  <c:v>46.01961450213405</c:v>
                </c:pt>
                <c:pt idx="3142">
                  <c:v>46.03323368628653</c:v>
                </c:pt>
                <c:pt idx="3143">
                  <c:v>46.04684149010679</c:v>
                </c:pt>
                <c:pt idx="3144">
                  <c:v>46.06043789214404</c:v>
                </c:pt>
                <c:pt idx="3145">
                  <c:v>46.07402287096102</c:v>
                </c:pt>
                <c:pt idx="3146">
                  <c:v>46.08759640513409</c:v>
                </c:pt>
                <c:pt idx="3147">
                  <c:v>46.10115847325324</c:v>
                </c:pt>
                <c:pt idx="3148">
                  <c:v>46.11470905392208</c:v>
                </c:pt>
                <c:pt idx="3149">
                  <c:v>46.12824812575792</c:v>
                </c:pt>
                <c:pt idx="3150">
                  <c:v>46.14177566739172</c:v>
                </c:pt>
                <c:pt idx="3151">
                  <c:v>46.15529165746819</c:v>
                </c:pt>
                <c:pt idx="3152">
                  <c:v>46.1687960746458</c:v>
                </c:pt>
                <c:pt idx="3153">
                  <c:v>46.18228889759673</c:v>
                </c:pt>
                <c:pt idx="3154">
                  <c:v>46.19577010500704</c:v>
                </c:pt>
                <c:pt idx="3155">
                  <c:v>46.20923967557653</c:v>
                </c:pt>
                <c:pt idx="3156">
                  <c:v>46.22269758801891</c:v>
                </c:pt>
                <c:pt idx="3157">
                  <c:v>46.23614382106173</c:v>
                </c:pt>
                <c:pt idx="3158">
                  <c:v>46.24957835344642</c:v>
                </c:pt>
                <c:pt idx="3159">
                  <c:v>46.2630011639284</c:v>
                </c:pt>
                <c:pt idx="3160">
                  <c:v>46.27641223127696</c:v>
                </c:pt>
                <c:pt idx="3161">
                  <c:v>46.28981153427541</c:v>
                </c:pt>
                <c:pt idx="3162">
                  <c:v>46.30319905172104</c:v>
                </c:pt>
                <c:pt idx="3163">
                  <c:v>46.3165747624252</c:v>
                </c:pt>
                <c:pt idx="3164">
                  <c:v>46.32993864521323</c:v>
                </c:pt>
                <c:pt idx="3165">
                  <c:v>46.34329067892456</c:v>
                </c:pt>
                <c:pt idx="3166">
                  <c:v>46.35663084241278</c:v>
                </c:pt>
                <c:pt idx="3167">
                  <c:v>46.36995911454552</c:v>
                </c:pt>
                <c:pt idx="3168">
                  <c:v>46.38327547420459</c:v>
                </c:pt>
                <c:pt idx="3169">
                  <c:v>46.39657990028603</c:v>
                </c:pt>
                <c:pt idx="3170">
                  <c:v>46.40987237169998</c:v>
                </c:pt>
                <c:pt idx="3171">
                  <c:v>46.4231528673709</c:v>
                </c:pt>
                <c:pt idx="3172">
                  <c:v>46.4364213662374</c:v>
                </c:pt>
                <c:pt idx="3173">
                  <c:v>46.44967784725247</c:v>
                </c:pt>
                <c:pt idx="3174">
                  <c:v>46.46292228938336</c:v>
                </c:pt>
                <c:pt idx="3175">
                  <c:v>46.47615467161159</c:v>
                </c:pt>
                <c:pt idx="3176">
                  <c:v>46.48937497293312</c:v>
                </c:pt>
                <c:pt idx="3177">
                  <c:v>46.50258317235822</c:v>
                </c:pt>
                <c:pt idx="3178">
                  <c:v>46.5157792489116</c:v>
                </c:pt>
                <c:pt idx="3179">
                  <c:v>46.52896318163234</c:v>
                </c:pt>
                <c:pt idx="3180">
                  <c:v>46.54213494957406</c:v>
                </c:pt>
                <c:pt idx="3181">
                  <c:v>46.55529453180478</c:v>
                </c:pt>
                <c:pt idx="3182">
                  <c:v>46.56844190740703</c:v>
                </c:pt>
                <c:pt idx="3183">
                  <c:v>46.58157705547789</c:v>
                </c:pt>
                <c:pt idx="3184">
                  <c:v>46.59469995512899</c:v>
                </c:pt>
                <c:pt idx="3185">
                  <c:v>46.60781058548649</c:v>
                </c:pt>
                <c:pt idx="3186">
                  <c:v>46.62090892569122</c:v>
                </c:pt>
                <c:pt idx="3187">
                  <c:v>46.63399495489856</c:v>
                </c:pt>
                <c:pt idx="3188">
                  <c:v>46.6470686522786</c:v>
                </c:pt>
                <c:pt idx="3189">
                  <c:v>46.66012999701609</c:v>
                </c:pt>
                <c:pt idx="3190">
                  <c:v>46.67317896831043</c:v>
                </c:pt>
                <c:pt idx="3191">
                  <c:v>46.6862155453758</c:v>
                </c:pt>
                <c:pt idx="3192">
                  <c:v>46.69923970744109</c:v>
                </c:pt>
                <c:pt idx="3193">
                  <c:v>46.71225143375</c:v>
                </c:pt>
                <c:pt idx="3194">
                  <c:v>46.72525070356103</c:v>
                </c:pt>
                <c:pt idx="3195">
                  <c:v>46.73823749614743</c:v>
                </c:pt>
                <c:pt idx="3196">
                  <c:v>46.75121179079738</c:v>
                </c:pt>
                <c:pt idx="3197">
                  <c:v>46.76417356681391</c:v>
                </c:pt>
                <c:pt idx="3198">
                  <c:v>46.77712280351491</c:v>
                </c:pt>
                <c:pt idx="3199">
                  <c:v>46.79005948023321</c:v>
                </c:pt>
                <c:pt idx="3200">
                  <c:v>46.80298357631661</c:v>
                </c:pt>
                <c:pt idx="3201">
                  <c:v>46.81589507112786</c:v>
                </c:pt>
                <c:pt idx="3202">
                  <c:v>46.82879394404471</c:v>
                </c:pt>
                <c:pt idx="3203">
                  <c:v>46.8416801744599</c:v>
                </c:pt>
                <c:pt idx="3204">
                  <c:v>46.85455374178126</c:v>
                </c:pt>
                <c:pt idx="3205">
                  <c:v>46.86741462543166</c:v>
                </c:pt>
                <c:pt idx="3206">
                  <c:v>46.88026280484906</c:v>
                </c:pt>
                <c:pt idx="3207">
                  <c:v>46.89309825948656</c:v>
                </c:pt>
                <c:pt idx="3208">
                  <c:v>46.90592096881237</c:v>
                </c:pt>
                <c:pt idx="3209">
                  <c:v>46.91873091230991</c:v>
                </c:pt>
                <c:pt idx="3210">
                  <c:v>46.93152806947772</c:v>
                </c:pt>
                <c:pt idx="3211">
                  <c:v>46.94431241982963</c:v>
                </c:pt>
                <c:pt idx="3212">
                  <c:v>46.95708394289465</c:v>
                </c:pt>
                <c:pt idx="3213">
                  <c:v>46.9698426182171</c:v>
                </c:pt>
                <c:pt idx="3214">
                  <c:v>46.98258842535657</c:v>
                </c:pt>
                <c:pt idx="3215">
                  <c:v>46.99532134388795</c:v>
                </c:pt>
                <c:pt idx="3216">
                  <c:v>47.00804135340147</c:v>
                </c:pt>
                <c:pt idx="3217">
                  <c:v>47.02074843350274</c:v>
                </c:pt>
                <c:pt idx="3218">
                  <c:v>47.03344256381271</c:v>
                </c:pt>
                <c:pt idx="3219">
                  <c:v>47.04612372396782</c:v>
                </c:pt>
                <c:pt idx="3220">
                  <c:v>47.05879189361985</c:v>
                </c:pt>
                <c:pt idx="3221">
                  <c:v>47.07144705243608</c:v>
                </c:pt>
                <c:pt idx="3222">
                  <c:v>47.0840891800993</c:v>
                </c:pt>
                <c:pt idx="3223">
                  <c:v>47.0967182563078</c:v>
                </c:pt>
                <c:pt idx="3224">
                  <c:v>47.10933426077531</c:v>
                </c:pt>
                <c:pt idx="3225">
                  <c:v>47.12193717323121</c:v>
                </c:pt>
                <c:pt idx="3226">
                  <c:v>47.13452697342046</c:v>
                </c:pt>
                <c:pt idx="3227">
                  <c:v>47.14710364110356</c:v>
                </c:pt>
                <c:pt idx="3228">
                  <c:v>47.15966715605667</c:v>
                </c:pt>
                <c:pt idx="3229">
                  <c:v>47.17221749807164</c:v>
                </c:pt>
                <c:pt idx="3230">
                  <c:v>47.18475464695592</c:v>
                </c:pt>
                <c:pt idx="3231">
                  <c:v>47.19727858253268</c:v>
                </c:pt>
                <c:pt idx="3232">
                  <c:v>47.20978928464087</c:v>
                </c:pt>
                <c:pt idx="3233">
                  <c:v>47.22228673313512</c:v>
                </c:pt>
                <c:pt idx="3234">
                  <c:v>47.23477090788585</c:v>
                </c:pt>
                <c:pt idx="3235">
                  <c:v>47.24724178877928</c:v>
                </c:pt>
                <c:pt idx="3236">
                  <c:v>47.25969935571744</c:v>
                </c:pt>
                <c:pt idx="3237">
                  <c:v>47.27214358861824</c:v>
                </c:pt>
                <c:pt idx="3238">
                  <c:v>47.28457446741539</c:v>
                </c:pt>
                <c:pt idx="3239">
                  <c:v>47.29699197205856</c:v>
                </c:pt>
                <c:pt idx="3240">
                  <c:v>47.30939608251326</c:v>
                </c:pt>
                <c:pt idx="3241">
                  <c:v>47.32178677876101</c:v>
                </c:pt>
                <c:pt idx="3242">
                  <c:v>47.33416404079924</c:v>
                </c:pt>
                <c:pt idx="3243">
                  <c:v>47.3465278486414</c:v>
                </c:pt>
                <c:pt idx="3244">
                  <c:v>47.35887818231693</c:v>
                </c:pt>
                <c:pt idx="3245">
                  <c:v>47.37121502187131</c:v>
                </c:pt>
                <c:pt idx="3246">
                  <c:v>47.38353834736606</c:v>
                </c:pt>
                <c:pt idx="3247">
                  <c:v>47.3958481388788</c:v>
                </c:pt>
                <c:pt idx="3248">
                  <c:v>47.40814437650325</c:v>
                </c:pt>
                <c:pt idx="3249">
                  <c:v>47.42042704034926</c:v>
                </c:pt>
                <c:pt idx="3250">
                  <c:v>47.43269611054284</c:v>
                </c:pt>
                <c:pt idx="3251">
                  <c:v>47.44495156722613</c:v>
                </c:pt>
                <c:pt idx="3252">
                  <c:v>47.45719339055756</c:v>
                </c:pt>
                <c:pt idx="3253">
                  <c:v>47.46942156071166</c:v>
                </c:pt>
                <c:pt idx="3254">
                  <c:v>47.48163605787932</c:v>
                </c:pt>
                <c:pt idx="3255">
                  <c:v>47.49383686226763</c:v>
                </c:pt>
                <c:pt idx="3256">
                  <c:v>47.5060239541</c:v>
                </c:pt>
                <c:pt idx="3257">
                  <c:v>47.51819731361613</c:v>
                </c:pt>
                <c:pt idx="3258">
                  <c:v>47.53035692107211</c:v>
                </c:pt>
                <c:pt idx="3259">
                  <c:v>47.54250275674035</c:v>
                </c:pt>
                <c:pt idx="3260">
                  <c:v>47.55463480090966</c:v>
                </c:pt>
                <c:pt idx="3261">
                  <c:v>47.56675303388528</c:v>
                </c:pt>
                <c:pt idx="3262">
                  <c:v>47.57885743598885</c:v>
                </c:pt>
                <c:pt idx="3263">
                  <c:v>47.59094798755848</c:v>
                </c:pt>
                <c:pt idx="3264">
                  <c:v>47.60302466894878</c:v>
                </c:pt>
                <c:pt idx="3265">
                  <c:v>47.61508746053083</c:v>
                </c:pt>
                <c:pt idx="3266">
                  <c:v>47.62713634269229</c:v>
                </c:pt>
                <c:pt idx="3267">
                  <c:v>47.63917129583731</c:v>
                </c:pt>
                <c:pt idx="3268">
                  <c:v>47.65119230038665</c:v>
                </c:pt>
                <c:pt idx="3269">
                  <c:v>47.66319933677766</c:v>
                </c:pt>
                <c:pt idx="3270">
                  <c:v>47.67519238546432</c:v>
                </c:pt>
                <c:pt idx="3271">
                  <c:v>47.68717142691722</c:v>
                </c:pt>
                <c:pt idx="3272">
                  <c:v>47.69913644162367</c:v>
                </c:pt>
                <c:pt idx="3273">
                  <c:v>47.71108741008762</c:v>
                </c:pt>
                <c:pt idx="3274">
                  <c:v>47.7230243128298</c:v>
                </c:pt>
                <c:pt idx="3275">
                  <c:v>47.73494713038757</c:v>
                </c:pt>
                <c:pt idx="3276">
                  <c:v>47.74685584331518</c:v>
                </c:pt>
                <c:pt idx="3277">
                  <c:v>47.75875043218354</c:v>
                </c:pt>
                <c:pt idx="3278">
                  <c:v>47.77063087758045</c:v>
                </c:pt>
                <c:pt idx="3279">
                  <c:v>47.78249716011051</c:v>
                </c:pt>
                <c:pt idx="3280">
                  <c:v>47.79434926039518</c:v>
                </c:pt>
                <c:pt idx="3281">
                  <c:v>47.80618715907278</c:v>
                </c:pt>
                <c:pt idx="3282">
                  <c:v>47.81801083679856</c:v>
                </c:pt>
                <c:pt idx="3283">
                  <c:v>47.82982027424464</c:v>
                </c:pt>
                <c:pt idx="3284">
                  <c:v>47.84161545210014</c:v>
                </c:pt>
                <c:pt idx="3285">
                  <c:v>47.85339635107113</c:v>
                </c:pt>
                <c:pt idx="3286">
                  <c:v>47.86516295188065</c:v>
                </c:pt>
                <c:pt idx="3287">
                  <c:v>47.87691523526876</c:v>
                </c:pt>
                <c:pt idx="3288">
                  <c:v>47.88865318199257</c:v>
                </c:pt>
                <c:pt idx="3289">
                  <c:v>47.90037677282627</c:v>
                </c:pt>
                <c:pt idx="3290">
                  <c:v>47.91208598856108</c:v>
                </c:pt>
                <c:pt idx="3291">
                  <c:v>47.92378081000534</c:v>
                </c:pt>
                <c:pt idx="3292">
                  <c:v>47.93546121798455</c:v>
                </c:pt>
                <c:pt idx="3293">
                  <c:v>47.94712719334132</c:v>
                </c:pt>
                <c:pt idx="3294">
                  <c:v>47.95877871693551</c:v>
                </c:pt>
                <c:pt idx="3295">
                  <c:v>47.97041576964404</c:v>
                </c:pt>
                <c:pt idx="3296">
                  <c:v>47.9820383323612</c:v>
                </c:pt>
                <c:pt idx="3297">
                  <c:v>47.99364638599838</c:v>
                </c:pt>
                <c:pt idx="3298">
                  <c:v>48.00523991148437</c:v>
                </c:pt>
                <c:pt idx="3299">
                  <c:v>48.01681888976514</c:v>
                </c:pt>
                <c:pt idx="3300">
                  <c:v>48.02838330180404</c:v>
                </c:pt>
                <c:pt idx="3301">
                  <c:v>48.0399331285817</c:v>
                </c:pt>
                <c:pt idx="3302">
                  <c:v>48.05146835109613</c:v>
                </c:pt>
                <c:pt idx="3303">
                  <c:v>48.06298895036275</c:v>
                </c:pt>
                <c:pt idx="3304">
                  <c:v>48.07449490741431</c:v>
                </c:pt>
                <c:pt idx="3305">
                  <c:v>48.08598620330105</c:v>
                </c:pt>
                <c:pt idx="3306">
                  <c:v>48.09746281909062</c:v>
                </c:pt>
                <c:pt idx="3307">
                  <c:v>48.10892473586814</c:v>
                </c:pt>
                <c:pt idx="3308">
                  <c:v>48.12037193473621</c:v>
                </c:pt>
                <c:pt idx="3309">
                  <c:v>48.13180439681499</c:v>
                </c:pt>
                <c:pt idx="3310">
                  <c:v>48.1432221032421</c:v>
                </c:pt>
                <c:pt idx="3311">
                  <c:v>48.15462503517281</c:v>
                </c:pt>
                <c:pt idx="3312">
                  <c:v>48.1660131737799</c:v>
                </c:pt>
                <c:pt idx="3313">
                  <c:v>48.17738650025375</c:v>
                </c:pt>
                <c:pt idx="3314">
                  <c:v>48.18874499580244</c:v>
                </c:pt>
                <c:pt idx="3315">
                  <c:v>48.20008864165161</c:v>
                </c:pt>
                <c:pt idx="3316">
                  <c:v>48.21141741904461</c:v>
                </c:pt>
                <c:pt idx="3317">
                  <c:v>48.22273130924251</c:v>
                </c:pt>
                <c:pt idx="3318">
                  <c:v>48.23403029352404</c:v>
                </c:pt>
                <c:pt idx="3319">
                  <c:v>48.24531435318568</c:v>
                </c:pt>
                <c:pt idx="3320">
                  <c:v>48.25658346954167</c:v>
                </c:pt>
                <c:pt idx="3321">
                  <c:v>48.2678376239241</c:v>
                </c:pt>
                <c:pt idx="3322">
                  <c:v>48.27907679768275</c:v>
                </c:pt>
                <c:pt idx="3323">
                  <c:v>48.2903009721853</c:v>
                </c:pt>
                <c:pt idx="3324">
                  <c:v>48.30151012881723</c:v>
                </c:pt>
                <c:pt idx="3325">
                  <c:v>48.31270424898196</c:v>
                </c:pt>
                <c:pt idx="3326">
                  <c:v>48.32388331410073</c:v>
                </c:pt>
                <c:pt idx="3327">
                  <c:v>48.33504730561273</c:v>
                </c:pt>
                <c:pt idx="3328">
                  <c:v>48.3461962049751</c:v>
                </c:pt>
                <c:pt idx="3329">
                  <c:v>48.35732999366287</c:v>
                </c:pt>
                <c:pt idx="3330">
                  <c:v>48.36844865316915</c:v>
                </c:pt>
                <c:pt idx="3331">
                  <c:v>48.37955216500498</c:v>
                </c:pt>
                <c:pt idx="3332">
                  <c:v>48.39064051069943</c:v>
                </c:pt>
                <c:pt idx="3333">
                  <c:v>48.40171367179965</c:v>
                </c:pt>
                <c:pt idx="3334">
                  <c:v>48.41277162987086</c:v>
                </c:pt>
                <c:pt idx="3335">
                  <c:v>48.4238143664963</c:v>
                </c:pt>
                <c:pt idx="3336">
                  <c:v>48.43484186327741</c:v>
                </c:pt>
                <c:pt idx="3337">
                  <c:v>48.44585410183372</c:v>
                </c:pt>
                <c:pt idx="3338">
                  <c:v>48.4568510638029</c:v>
                </c:pt>
                <c:pt idx="3339">
                  <c:v>48.46783273084087</c:v>
                </c:pt>
                <c:pt idx="3340">
                  <c:v>48.47879908462165</c:v>
                </c:pt>
                <c:pt idx="3341">
                  <c:v>48.48975010683755</c:v>
                </c:pt>
                <c:pt idx="3342">
                  <c:v>48.5006857791991</c:v>
                </c:pt>
                <c:pt idx="3343">
                  <c:v>48.5116060834351</c:v>
                </c:pt>
                <c:pt idx="3344">
                  <c:v>48.52251100129265</c:v>
                </c:pt>
                <c:pt idx="3345">
                  <c:v>48.53340051453713</c:v>
                </c:pt>
                <c:pt idx="3346">
                  <c:v>48.54427460495226</c:v>
                </c:pt>
                <c:pt idx="3347">
                  <c:v>48.55513325434015</c:v>
                </c:pt>
                <c:pt idx="3348">
                  <c:v>48.56597644452121</c:v>
                </c:pt>
                <c:pt idx="3349">
                  <c:v>48.57680415733429</c:v>
                </c:pt>
                <c:pt idx="3350">
                  <c:v>48.58761637463667</c:v>
                </c:pt>
                <c:pt idx="3351">
                  <c:v>48.59841307830406</c:v>
                </c:pt>
                <c:pt idx="3352">
                  <c:v>48.60919425023057</c:v>
                </c:pt>
                <c:pt idx="3353">
                  <c:v>48.6199598723289</c:v>
                </c:pt>
                <c:pt idx="3354">
                  <c:v>48.63070992653016</c:v>
                </c:pt>
                <c:pt idx="3355">
                  <c:v>48.64144439478402</c:v>
                </c:pt>
                <c:pt idx="3356">
                  <c:v>48.65216325905871</c:v>
                </c:pt>
                <c:pt idx="3357">
                  <c:v>48.66286650134099</c:v>
                </c:pt>
                <c:pt idx="3358">
                  <c:v>48.67355410363625</c:v>
                </c:pt>
                <c:pt idx="3359">
                  <c:v>48.68422604796847</c:v>
                </c:pt>
                <c:pt idx="3360">
                  <c:v>48.69488231638027</c:v>
                </c:pt>
                <c:pt idx="3361">
                  <c:v>48.7055228909329</c:v>
                </c:pt>
                <c:pt idx="3362">
                  <c:v>48.71614775370627</c:v>
                </c:pt>
                <c:pt idx="3363">
                  <c:v>48.72675688679907</c:v>
                </c:pt>
                <c:pt idx="3364">
                  <c:v>48.73735027232862</c:v>
                </c:pt>
                <c:pt idx="3365">
                  <c:v>48.74792789243102</c:v>
                </c:pt>
                <c:pt idx="3366">
                  <c:v>48.75848972926112</c:v>
                </c:pt>
                <c:pt idx="3367">
                  <c:v>48.76903576499257</c:v>
                </c:pt>
                <c:pt idx="3368">
                  <c:v>48.77956598181777</c:v>
                </c:pt>
                <c:pt idx="3369">
                  <c:v>48.79008036194799</c:v>
                </c:pt>
                <c:pt idx="3370">
                  <c:v>48.80057888761332</c:v>
                </c:pt>
                <c:pt idx="3371">
                  <c:v>48.81106154106273</c:v>
                </c:pt>
                <c:pt idx="3372">
                  <c:v>48.82152830456411</c:v>
                </c:pt>
                <c:pt idx="3373">
                  <c:v>48.83197916040416</c:v>
                </c:pt>
                <c:pt idx="3374">
                  <c:v>48.8424140908886</c:v>
                </c:pt>
                <c:pt idx="3375">
                  <c:v>48.85283307834206</c:v>
                </c:pt>
                <c:pt idx="3376">
                  <c:v>48.86323610510817</c:v>
                </c:pt>
                <c:pt idx="3377">
                  <c:v>48.87362315354949</c:v>
                </c:pt>
                <c:pt idx="3378">
                  <c:v>48.88399420604767</c:v>
                </c:pt>
                <c:pt idx="3379">
                  <c:v>48.89434924500334</c:v>
                </c:pt>
                <c:pt idx="3380">
                  <c:v>48.90468825283619</c:v>
                </c:pt>
                <c:pt idx="3381">
                  <c:v>48.91501121198504</c:v>
                </c:pt>
                <c:pt idx="3382">
                  <c:v>48.92531810490774</c:v>
                </c:pt>
                <c:pt idx="3383">
                  <c:v>48.93560891408124</c:v>
                </c:pt>
                <c:pt idx="3384">
                  <c:v>48.94588362200173</c:v>
                </c:pt>
                <c:pt idx="3385">
                  <c:v>48.95614221118448</c:v>
                </c:pt>
                <c:pt idx="3386">
                  <c:v>48.96638466416395</c:v>
                </c:pt>
                <c:pt idx="3387">
                  <c:v>48.9766109634938</c:v>
                </c:pt>
                <c:pt idx="3388">
                  <c:v>48.98682109174694</c:v>
                </c:pt>
                <c:pt idx="3389">
                  <c:v>48.99701503151553</c:v>
                </c:pt>
                <c:pt idx="3390">
                  <c:v>49.00719276541091</c:v>
                </c:pt>
                <c:pt idx="3391">
                  <c:v>49.01735427606378</c:v>
                </c:pt>
                <c:pt idx="3392">
                  <c:v>49.02749954612413</c:v>
                </c:pt>
                <c:pt idx="3393">
                  <c:v>49.03762855826125</c:v>
                </c:pt>
                <c:pt idx="3394">
                  <c:v>49.04774129516382</c:v>
                </c:pt>
                <c:pt idx="3395">
                  <c:v>49.05783773953986</c:v>
                </c:pt>
                <c:pt idx="3396">
                  <c:v>49.06791787411676</c:v>
                </c:pt>
                <c:pt idx="3397">
                  <c:v>49.07798168164131</c:v>
                </c:pt>
                <c:pt idx="3398">
                  <c:v>49.08802914487984</c:v>
                </c:pt>
                <c:pt idx="3399">
                  <c:v>49.09806024661793</c:v>
                </c:pt>
                <c:pt idx="3400">
                  <c:v>49.1080749696608</c:v>
                </c:pt>
                <c:pt idx="3401">
                  <c:v>49.11807329683309</c:v>
                </c:pt>
                <c:pt idx="3402">
                  <c:v>49.12805521097897</c:v>
                </c:pt>
                <c:pt idx="3403">
                  <c:v>49.13802069496207</c:v>
                </c:pt>
                <c:pt idx="3404">
                  <c:v>49.14796973166569</c:v>
                </c:pt>
                <c:pt idx="3405">
                  <c:v>49.15790230399262</c:v>
                </c:pt>
                <c:pt idx="3406">
                  <c:v>49.16781839486527</c:v>
                </c:pt>
                <c:pt idx="3407">
                  <c:v>49.17771798722563</c:v>
                </c:pt>
                <c:pt idx="3408">
                  <c:v>49.18760106403535</c:v>
                </c:pt>
                <c:pt idx="3409">
                  <c:v>49.19746760827574</c:v>
                </c:pt>
                <c:pt idx="3410">
                  <c:v>49.20731760294774</c:v>
                </c:pt>
                <c:pt idx="3411">
                  <c:v>49.21715103107203</c:v>
                </c:pt>
                <c:pt idx="3412">
                  <c:v>49.22696787568898</c:v>
                </c:pt>
                <c:pt idx="3413">
                  <c:v>49.23676811985869</c:v>
                </c:pt>
                <c:pt idx="3414">
                  <c:v>49.24655174666103</c:v>
                </c:pt>
                <c:pt idx="3415">
                  <c:v>49.25631873919561</c:v>
                </c:pt>
                <c:pt idx="3416">
                  <c:v>49.26606908058188</c:v>
                </c:pt>
                <c:pt idx="3417">
                  <c:v>49.27580275395906</c:v>
                </c:pt>
                <c:pt idx="3418">
                  <c:v>49.28551974248624</c:v>
                </c:pt>
                <c:pt idx="3419">
                  <c:v>49.29522002934232</c:v>
                </c:pt>
                <c:pt idx="3420">
                  <c:v>49.30490359772612</c:v>
                </c:pt>
                <c:pt idx="3421">
                  <c:v>49.31457043085635</c:v>
                </c:pt>
                <c:pt idx="3422">
                  <c:v>49.32422051197157</c:v>
                </c:pt>
                <c:pt idx="3423">
                  <c:v>49.33385382433035</c:v>
                </c:pt>
                <c:pt idx="3424">
                  <c:v>49.34347035121117</c:v>
                </c:pt>
                <c:pt idx="3425">
                  <c:v>49.35307007591251</c:v>
                </c:pt>
                <c:pt idx="3426">
                  <c:v>49.36265298175284</c:v>
                </c:pt>
                <c:pt idx="3427">
                  <c:v>49.3722190520706</c:v>
                </c:pt>
                <c:pt idx="3428">
                  <c:v>49.38176827022428</c:v>
                </c:pt>
                <c:pt idx="3429">
                  <c:v>49.39130061959249</c:v>
                </c:pt>
                <c:pt idx="3430">
                  <c:v>49.40081608357385</c:v>
                </c:pt>
                <c:pt idx="3431">
                  <c:v>49.41031464558704</c:v>
                </c:pt>
                <c:pt idx="3432">
                  <c:v>49.41979628907093</c:v>
                </c:pt>
                <c:pt idx="3433">
                  <c:v>49.42926099748448</c:v>
                </c:pt>
                <c:pt idx="3434">
                  <c:v>49.4387087543068</c:v>
                </c:pt>
                <c:pt idx="3435">
                  <c:v>49.44813954303717</c:v>
                </c:pt>
                <c:pt idx="3436">
                  <c:v>49.45755334719509</c:v>
                </c:pt>
                <c:pt idx="3437">
                  <c:v>49.46695015032023</c:v>
                </c:pt>
                <c:pt idx="3438">
                  <c:v>49.47632993597252</c:v>
                </c:pt>
                <c:pt idx="3439">
                  <c:v>49.48569268773212</c:v>
                </c:pt>
                <c:pt idx="3440">
                  <c:v>49.49503838919948</c:v>
                </c:pt>
                <c:pt idx="3441">
                  <c:v>49.50436702399529</c:v>
                </c:pt>
                <c:pt idx="3442">
                  <c:v>49.51367857576061</c:v>
                </c:pt>
                <c:pt idx="3443">
                  <c:v>49.52297302815682</c:v>
                </c:pt>
                <c:pt idx="3444">
                  <c:v>49.53225036486558</c:v>
                </c:pt>
                <c:pt idx="3445">
                  <c:v>49.54151056958899</c:v>
                </c:pt>
                <c:pt idx="3446">
                  <c:v>49.5507536260495</c:v>
                </c:pt>
                <c:pt idx="3447">
                  <c:v>49.55997951798996</c:v>
                </c:pt>
                <c:pt idx="3448">
                  <c:v>49.56918822917368</c:v>
                </c:pt>
                <c:pt idx="3449">
                  <c:v>49.57837974338438</c:v>
                </c:pt>
                <c:pt idx="3450">
                  <c:v>49.58755404442625</c:v>
                </c:pt>
                <c:pt idx="3451">
                  <c:v>49.596711116124</c:v>
                </c:pt>
                <c:pt idx="3452">
                  <c:v>49.60585094232273</c:v>
                </c:pt>
                <c:pt idx="3453">
                  <c:v>49.61497350688821</c:v>
                </c:pt>
                <c:pt idx="3454">
                  <c:v>49.62407879370664</c:v>
                </c:pt>
                <c:pt idx="3455">
                  <c:v>49.63316678668485</c:v>
                </c:pt>
                <c:pt idx="3456">
                  <c:v>49.64223746975019</c:v>
                </c:pt>
                <c:pt idx="3457">
                  <c:v>49.65129082685063</c:v>
                </c:pt>
                <c:pt idx="3458">
                  <c:v>49.66032684195478</c:v>
                </c:pt>
                <c:pt idx="3459">
                  <c:v>49.66934549905183</c:v>
                </c:pt>
                <c:pt idx="3460">
                  <c:v>49.6783467821517</c:v>
                </c:pt>
                <c:pt idx="3461">
                  <c:v>49.6873306752849</c:v>
                </c:pt>
                <c:pt idx="3462">
                  <c:v>49.69629716250268</c:v>
                </c:pt>
                <c:pt idx="3463">
                  <c:v>49.70524622787704</c:v>
                </c:pt>
                <c:pt idx="3464">
                  <c:v>49.71417785550061</c:v>
                </c:pt>
                <c:pt idx="3465">
                  <c:v>49.72309202948687</c:v>
                </c:pt>
                <c:pt idx="3466">
                  <c:v>49.73198873397</c:v>
                </c:pt>
                <c:pt idx="3467">
                  <c:v>49.74086795310497</c:v>
                </c:pt>
                <c:pt idx="3468">
                  <c:v>49.74972967106763</c:v>
                </c:pt>
                <c:pt idx="3469">
                  <c:v>49.75857387205457</c:v>
                </c:pt>
                <c:pt idx="3470">
                  <c:v>49.76740054028325</c:v>
                </c:pt>
                <c:pt idx="3471">
                  <c:v>49.77620965999201</c:v>
                </c:pt>
                <c:pt idx="3472">
                  <c:v>49.78500121544008</c:v>
                </c:pt>
                <c:pt idx="3473">
                  <c:v>49.79377519090753</c:v>
                </c:pt>
                <c:pt idx="3474">
                  <c:v>49.8025315706954</c:v>
                </c:pt>
                <c:pt idx="3475">
                  <c:v>49.81127033912568</c:v>
                </c:pt>
                <c:pt idx="3476">
                  <c:v>49.81999148054125</c:v>
                </c:pt>
                <c:pt idx="3477">
                  <c:v>49.82869497930604</c:v>
                </c:pt>
                <c:pt idx="3478">
                  <c:v>49.83738081980493</c:v>
                </c:pt>
                <c:pt idx="3479">
                  <c:v>49.8460489864438</c:v>
                </c:pt>
                <c:pt idx="3480">
                  <c:v>49.85469946364958</c:v>
                </c:pt>
                <c:pt idx="3481">
                  <c:v>49.86333223587033</c:v>
                </c:pt>
                <c:pt idx="3482">
                  <c:v>49.871947287575</c:v>
                </c:pt>
                <c:pt idx="3483">
                  <c:v>49.88054460325374</c:v>
                </c:pt>
                <c:pt idx="3484">
                  <c:v>49.88912416741782</c:v>
                </c:pt>
                <c:pt idx="3485">
                  <c:v>49.89768596459958</c:v>
                </c:pt>
                <c:pt idx="3486">
                  <c:v>49.90622997935252</c:v>
                </c:pt>
                <c:pt idx="3487">
                  <c:v>49.91475619625133</c:v>
                </c:pt>
                <c:pt idx="3488">
                  <c:v>49.92326459989182</c:v>
                </c:pt>
                <c:pt idx="3489">
                  <c:v>49.93175517489103</c:v>
                </c:pt>
                <c:pt idx="3490">
                  <c:v>49.9402279058872</c:v>
                </c:pt>
                <c:pt idx="3491">
                  <c:v>49.94868277753983</c:v>
                </c:pt>
                <c:pt idx="3492">
                  <c:v>49.95711977452964</c:v>
                </c:pt>
                <c:pt idx="3493">
                  <c:v>49.96553888155864</c:v>
                </c:pt>
                <c:pt idx="3494">
                  <c:v>49.97394008335011</c:v>
                </c:pt>
                <c:pt idx="3495">
                  <c:v>49.98232336464866</c:v>
                </c:pt>
                <c:pt idx="3496">
                  <c:v>49.9906887102202</c:v>
                </c:pt>
                <c:pt idx="3497">
                  <c:v>49.999036104852</c:v>
                </c:pt>
                <c:pt idx="3498">
                  <c:v>50.00736553335267</c:v>
                </c:pt>
                <c:pt idx="3499">
                  <c:v>50.01567698055222</c:v>
                </c:pt>
                <c:pt idx="3500">
                  <c:v>50.02397043130203</c:v>
                </c:pt>
                <c:pt idx="3501">
                  <c:v>50.03224587047493</c:v>
                </c:pt>
                <c:pt idx="3502">
                  <c:v>50.04050328296514</c:v>
                </c:pt>
                <c:pt idx="3503">
                  <c:v>50.04874265368836</c:v>
                </c:pt>
                <c:pt idx="3504">
                  <c:v>50.05696396758177</c:v>
                </c:pt>
                <c:pt idx="3505">
                  <c:v>50.065167209604</c:v>
                </c:pt>
                <c:pt idx="3506">
                  <c:v>50.0733523647352</c:v>
                </c:pt>
                <c:pt idx="3507">
                  <c:v>50.08151941797703</c:v>
                </c:pt>
                <c:pt idx="3508">
                  <c:v>50.08966835435271</c:v>
                </c:pt>
                <c:pt idx="3509">
                  <c:v>50.09779915890703</c:v>
                </c:pt>
                <c:pt idx="3510">
                  <c:v>50.10591181670631</c:v>
                </c:pt>
                <c:pt idx="3511">
                  <c:v>50.1140063128385</c:v>
                </c:pt>
                <c:pt idx="3512">
                  <c:v>50.12208263241314</c:v>
                </c:pt>
                <c:pt idx="3513">
                  <c:v>50.13014076056141</c:v>
                </c:pt>
                <c:pt idx="3514">
                  <c:v>50.13818068243614</c:v>
                </c:pt>
                <c:pt idx="3515">
                  <c:v>50.1462023832118</c:v>
                </c:pt>
                <c:pt idx="3516">
                  <c:v>50.15420584808457</c:v>
                </c:pt>
                <c:pt idx="3517">
                  <c:v>50.16219106227232</c:v>
                </c:pt>
                <c:pt idx="3518">
                  <c:v>50.17015801101463</c:v>
                </c:pt>
                <c:pt idx="3519">
                  <c:v>50.17810667957282</c:v>
                </c:pt>
                <c:pt idx="3520">
                  <c:v>50.18603705322995</c:v>
                </c:pt>
                <c:pt idx="3521">
                  <c:v>50.19394911729086</c:v>
                </c:pt>
                <c:pt idx="3522">
                  <c:v>50.20184285708219</c:v>
                </c:pt>
                <c:pt idx="3523">
                  <c:v>50.20971825795238</c:v>
                </c:pt>
                <c:pt idx="3524">
                  <c:v>50.21757530527165</c:v>
                </c:pt>
                <c:pt idx="3525">
                  <c:v>50.22541398443212</c:v>
                </c:pt>
                <c:pt idx="3526">
                  <c:v>50.23323428084772</c:v>
                </c:pt>
                <c:pt idx="3527">
                  <c:v>50.24103617995427</c:v>
                </c:pt>
                <c:pt idx="3528">
                  <c:v>50.2488196672095</c:v>
                </c:pt>
                <c:pt idx="3529">
                  <c:v>50.256584728093</c:v>
                </c:pt>
                <c:pt idx="3530">
                  <c:v>50.26433134810637</c:v>
                </c:pt>
                <c:pt idx="3531">
                  <c:v>50.27205951277306</c:v>
                </c:pt>
                <c:pt idx="3532">
                  <c:v>50.27976920763851</c:v>
                </c:pt>
                <c:pt idx="3533">
                  <c:v>50.28746041827018</c:v>
                </c:pt>
                <c:pt idx="3534">
                  <c:v>50.29513313025748</c:v>
                </c:pt>
                <c:pt idx="3535">
                  <c:v>50.30278732921185</c:v>
                </c:pt>
                <c:pt idx="3536">
                  <c:v>50.31042300076672</c:v>
                </c:pt>
                <c:pt idx="3537">
                  <c:v>50.31804013057766</c:v>
                </c:pt>
                <c:pt idx="3538">
                  <c:v>50.32563870432219</c:v>
                </c:pt>
                <c:pt idx="3539">
                  <c:v>50.33321870769998</c:v>
                </c:pt>
                <c:pt idx="3540">
                  <c:v>50.34078012643278</c:v>
                </c:pt>
                <c:pt idx="3541">
                  <c:v>50.34832294626445</c:v>
                </c:pt>
                <c:pt idx="3542">
                  <c:v>50.35584715296097</c:v>
                </c:pt>
                <c:pt idx="3543">
                  <c:v>50.36335273231052</c:v>
                </c:pt>
                <c:pt idx="3544">
                  <c:v>50.37083967012337</c:v>
                </c:pt>
                <c:pt idx="3545">
                  <c:v>50.37830795223203</c:v>
                </c:pt>
                <c:pt idx="3546">
                  <c:v>50.38575756449118</c:v>
                </c:pt>
                <c:pt idx="3547">
                  <c:v>50.39318849277773</c:v>
                </c:pt>
                <c:pt idx="3548">
                  <c:v>50.40060072299081</c:v>
                </c:pt>
                <c:pt idx="3549">
                  <c:v>50.4079942410518</c:v>
                </c:pt>
                <c:pt idx="3550">
                  <c:v>50.41536903290435</c:v>
                </c:pt>
                <c:pt idx="3551">
                  <c:v>50.42272508451441</c:v>
                </c:pt>
                <c:pt idx="3552">
                  <c:v>50.43006238187019</c:v>
                </c:pt>
                <c:pt idx="3553">
                  <c:v>50.43738091098224</c:v>
                </c:pt>
                <c:pt idx="3554">
                  <c:v>50.44468065788344</c:v>
                </c:pt>
                <c:pt idx="3555">
                  <c:v>50.45196160862905</c:v>
                </c:pt>
                <c:pt idx="3556">
                  <c:v>50.45922374929663</c:v>
                </c:pt>
                <c:pt idx="3557">
                  <c:v>50.46646706598619</c:v>
                </c:pt>
                <c:pt idx="3558">
                  <c:v>50.47369154482008</c:v>
                </c:pt>
                <c:pt idx="3559">
                  <c:v>50.48089717194307</c:v>
                </c:pt>
                <c:pt idx="3560">
                  <c:v>50.48808393352245</c:v>
                </c:pt>
                <c:pt idx="3561">
                  <c:v>50.49525181574784</c:v>
                </c:pt>
                <c:pt idx="3562">
                  <c:v>50.50240080483138</c:v>
                </c:pt>
                <c:pt idx="3563">
                  <c:v>50.50953088700771</c:v>
                </c:pt>
                <c:pt idx="3564">
                  <c:v>50.51664204853394</c:v>
                </c:pt>
                <c:pt idx="3565">
                  <c:v>50.52373427568968</c:v>
                </c:pt>
                <c:pt idx="3566">
                  <c:v>50.53080755477711</c:v>
                </c:pt>
                <c:pt idx="3567">
                  <c:v>50.53786187212094</c:v>
                </c:pt>
                <c:pt idx="3568">
                  <c:v>50.54489721406842</c:v>
                </c:pt>
                <c:pt idx="3569">
                  <c:v>50.55191356698942</c:v>
                </c:pt>
                <c:pt idx="3570">
                  <c:v>50.55891091727636</c:v>
                </c:pt>
                <c:pt idx="3571">
                  <c:v>50.5658892513443</c:v>
                </c:pt>
                <c:pt idx="3572">
                  <c:v>50.57284855563095</c:v>
                </c:pt>
                <c:pt idx="3573">
                  <c:v>50.5797888165966</c:v>
                </c:pt>
                <c:pt idx="3574">
                  <c:v>50.58671002072427</c:v>
                </c:pt>
                <c:pt idx="3575">
                  <c:v>50.59361215451958</c:v>
                </c:pt>
                <c:pt idx="3576">
                  <c:v>50.60049520451092</c:v>
                </c:pt>
                <c:pt idx="3577">
                  <c:v>50.60735915724933</c:v>
                </c:pt>
                <c:pt idx="3578">
                  <c:v>50.61420399930861</c:v>
                </c:pt>
                <c:pt idx="3579">
                  <c:v>50.62102971728528</c:v>
                </c:pt>
                <c:pt idx="3580">
                  <c:v>50.62783629779863</c:v>
                </c:pt>
                <c:pt idx="3581">
                  <c:v>50.63462372749071</c:v>
                </c:pt>
                <c:pt idx="3582">
                  <c:v>50.64139199302635</c:v>
                </c:pt>
                <c:pt idx="3583">
                  <c:v>50.64814108109321</c:v>
                </c:pt>
                <c:pt idx="3584">
                  <c:v>50.65487097840175</c:v>
                </c:pt>
                <c:pt idx="3585">
                  <c:v>50.66158167168527</c:v>
                </c:pt>
                <c:pt idx="3586">
                  <c:v>50.66827314769993</c:v>
                </c:pt>
                <c:pt idx="3587">
                  <c:v>50.67494539322473</c:v>
                </c:pt>
                <c:pt idx="3588">
                  <c:v>50.68159839506158</c:v>
                </c:pt>
                <c:pt idx="3589">
                  <c:v>50.6882321400353</c:v>
                </c:pt>
                <c:pt idx="3590">
                  <c:v>50.69484661499355</c:v>
                </c:pt>
                <c:pt idx="3591">
                  <c:v>50.70144180680703</c:v>
                </c:pt>
                <c:pt idx="3592">
                  <c:v>50.7080177023693</c:v>
                </c:pt>
                <c:pt idx="3593">
                  <c:v>50.71457428859691</c:v>
                </c:pt>
                <c:pt idx="3594">
                  <c:v>50.7211115524294</c:v>
                </c:pt>
                <c:pt idx="3595">
                  <c:v>50.72762948082924</c:v>
                </c:pt>
                <c:pt idx="3596">
                  <c:v>50.73412806078201</c:v>
                </c:pt>
                <c:pt idx="3597">
                  <c:v>50.74060727929623</c:v>
                </c:pt>
                <c:pt idx="3598">
                  <c:v>50.7470671234035</c:v>
                </c:pt>
                <c:pt idx="3599">
                  <c:v>50.75350758015846</c:v>
                </c:pt>
                <c:pt idx="3600">
                  <c:v>50.75992863663881</c:v>
                </c:pt>
                <c:pt idx="3601">
                  <c:v>50.76633027994534</c:v>
                </c:pt>
                <c:pt idx="3602">
                  <c:v>50.77271249720195</c:v>
                </c:pt>
                <c:pt idx="3603">
                  <c:v>50.77907527555564</c:v>
                </c:pt>
                <c:pt idx="3604">
                  <c:v>50.78541860217656</c:v>
                </c:pt>
                <c:pt idx="3605">
                  <c:v>50.791742464258</c:v>
                </c:pt>
                <c:pt idx="3606">
                  <c:v>50.79804684901639</c:v>
                </c:pt>
                <c:pt idx="3607">
                  <c:v>50.80433174369135</c:v>
                </c:pt>
                <c:pt idx="3608">
                  <c:v>50.81059713554573</c:v>
                </c:pt>
                <c:pt idx="3609">
                  <c:v>50.81684301186549</c:v>
                </c:pt>
                <c:pt idx="3610">
                  <c:v>50.82306935995995</c:v>
                </c:pt>
                <c:pt idx="3611">
                  <c:v>50.82927616716152</c:v>
                </c:pt>
                <c:pt idx="3612">
                  <c:v>50.83546342082598</c:v>
                </c:pt>
                <c:pt idx="3613">
                  <c:v>50.84163110833229</c:v>
                </c:pt>
                <c:pt idx="3614">
                  <c:v>50.84777921708276</c:v>
                </c:pt>
                <c:pt idx="3615">
                  <c:v>50.85390773450295</c:v>
                </c:pt>
                <c:pt idx="3616">
                  <c:v>50.86001664804176</c:v>
                </c:pt>
                <c:pt idx="3617">
                  <c:v>50.8661059451714</c:v>
                </c:pt>
                <c:pt idx="3618">
                  <c:v>50.87217561338741</c:v>
                </c:pt>
                <c:pt idx="3619">
                  <c:v>50.87822564020874</c:v>
                </c:pt>
                <c:pt idx="3620">
                  <c:v>50.88425601317765</c:v>
                </c:pt>
                <c:pt idx="3621">
                  <c:v>50.89026671985983</c:v>
                </c:pt>
                <c:pt idx="3622">
                  <c:v>50.89625774784433</c:v>
                </c:pt>
                <c:pt idx="3623">
                  <c:v>50.90222908474367</c:v>
                </c:pt>
                <c:pt idx="3624">
                  <c:v>50.90818071819376</c:v>
                </c:pt>
                <c:pt idx="3625">
                  <c:v>50.91411263585395</c:v>
                </c:pt>
                <c:pt idx="3626">
                  <c:v>50.92002482540706</c:v>
                </c:pt>
                <c:pt idx="3627">
                  <c:v>50.92591727455943</c:v>
                </c:pt>
                <c:pt idx="3628">
                  <c:v>50.93178997104081</c:v>
                </c:pt>
                <c:pt idx="3629">
                  <c:v>50.93764290260452</c:v>
                </c:pt>
                <c:pt idx="3630">
                  <c:v>50.94347605702735</c:v>
                </c:pt>
                <c:pt idx="3631">
                  <c:v>50.94928942210967</c:v>
                </c:pt>
                <c:pt idx="3632">
                  <c:v>50.95508298567535</c:v>
                </c:pt>
                <c:pt idx="3633">
                  <c:v>50.96085673557187</c:v>
                </c:pt>
                <c:pt idx="3634">
                  <c:v>50.96661065967022</c:v>
                </c:pt>
                <c:pt idx="3635">
                  <c:v>50.97234474586507</c:v>
                </c:pt>
                <c:pt idx="3636">
                  <c:v>50.97805898207462</c:v>
                </c:pt>
                <c:pt idx="3637">
                  <c:v>50.9837533562407</c:v>
                </c:pt>
                <c:pt idx="3638">
                  <c:v>50.98942785632885</c:v>
                </c:pt>
                <c:pt idx="3639">
                  <c:v>50.99508247032814</c:v>
                </c:pt>
                <c:pt idx="3640">
                  <c:v>51.00071718625139</c:v>
                </c:pt>
                <c:pt idx="3641">
                  <c:v>51.00633199213506</c:v>
                </c:pt>
                <c:pt idx="3642">
                  <c:v>51.01192687603931</c:v>
                </c:pt>
                <c:pt idx="3643">
                  <c:v>51.01750182604803</c:v>
                </c:pt>
                <c:pt idx="3644">
                  <c:v>51.02305683026878</c:v>
                </c:pt>
                <c:pt idx="3645">
                  <c:v>51.0285918768329</c:v>
                </c:pt>
                <c:pt idx="3646">
                  <c:v>51.0341069538954</c:v>
                </c:pt>
                <c:pt idx="3647">
                  <c:v>51.0396020496352</c:v>
                </c:pt>
                <c:pt idx="3648">
                  <c:v>51.04507715225483</c:v>
                </c:pt>
                <c:pt idx="3649">
                  <c:v>51.05053224998074</c:v>
                </c:pt>
                <c:pt idx="3650">
                  <c:v>51.05596733106307</c:v>
                </c:pt>
                <c:pt idx="3651">
                  <c:v>51.0613823837759</c:v>
                </c:pt>
                <c:pt idx="3652">
                  <c:v>51.06677739641702</c:v>
                </c:pt>
                <c:pt idx="3653">
                  <c:v>51.07215235730816</c:v>
                </c:pt>
                <c:pt idx="3654">
                  <c:v>51.07750725479487</c:v>
                </c:pt>
                <c:pt idx="3655">
                  <c:v>51.08284207724657</c:v>
                </c:pt>
                <c:pt idx="3656">
                  <c:v>51.08815681305661</c:v>
                </c:pt>
                <c:pt idx="3657">
                  <c:v>51.09345145064216</c:v>
                </c:pt>
                <c:pt idx="3658">
                  <c:v>51.0987259784444</c:v>
                </c:pt>
                <c:pt idx="3659">
                  <c:v>51.10398038492834</c:v>
                </c:pt>
                <c:pt idx="3660">
                  <c:v>51.10921465858301</c:v>
                </c:pt>
                <c:pt idx="3661">
                  <c:v>51.11442878792136</c:v>
                </c:pt>
                <c:pt idx="3662">
                  <c:v>51.11962276148034</c:v>
                </c:pt>
                <c:pt idx="3663">
                  <c:v>51.12479656782087</c:v>
                </c:pt>
                <c:pt idx="3664">
                  <c:v>51.12995019552784</c:v>
                </c:pt>
                <c:pt idx="3665">
                  <c:v>51.13508363321014</c:v>
                </c:pt>
                <c:pt idx="3666">
                  <c:v>51.1401968695008</c:v>
                </c:pt>
                <c:pt idx="3667">
                  <c:v>51.14528989305673</c:v>
                </c:pt>
                <c:pt idx="3668">
                  <c:v>51.150362692559</c:v>
                </c:pt>
                <c:pt idx="3669">
                  <c:v>51.15541525671269</c:v>
                </c:pt>
                <c:pt idx="3670">
                  <c:v>51.16044757424699</c:v>
                </c:pt>
                <c:pt idx="3671">
                  <c:v>51.16545963391521</c:v>
                </c:pt>
                <c:pt idx="3672">
                  <c:v>51.17045142449465</c:v>
                </c:pt>
                <c:pt idx="3673">
                  <c:v>51.17542293478686</c:v>
                </c:pt>
                <c:pt idx="3674">
                  <c:v>51.18037415361742</c:v>
                </c:pt>
                <c:pt idx="3675">
                  <c:v>51.18530506983615</c:v>
                </c:pt>
                <c:pt idx="3676">
                  <c:v>51.19021567231696</c:v>
                </c:pt>
                <c:pt idx="3677">
                  <c:v>51.19510594995795</c:v>
                </c:pt>
                <c:pt idx="3678">
                  <c:v>51.19997589168137</c:v>
                </c:pt>
                <c:pt idx="3679">
                  <c:v>51.20482548643375</c:v>
                </c:pt>
                <c:pt idx="3680">
                  <c:v>51.20965472318577</c:v>
                </c:pt>
                <c:pt idx="3681">
                  <c:v>51.21446359093233</c:v>
                </c:pt>
                <c:pt idx="3682">
                  <c:v>51.21925207869262</c:v>
                </c:pt>
                <c:pt idx="3683">
                  <c:v>51.22402017551003</c:v>
                </c:pt>
                <c:pt idx="3684">
                  <c:v>51.22876787045223</c:v>
                </c:pt>
                <c:pt idx="3685">
                  <c:v>51.23349515261116</c:v>
                </c:pt>
                <c:pt idx="3686">
                  <c:v>51.23820201110306</c:v>
                </c:pt>
                <c:pt idx="3687">
                  <c:v>51.24288843506847</c:v>
                </c:pt>
                <c:pt idx="3688">
                  <c:v>51.24755441367223</c:v>
                </c:pt>
                <c:pt idx="3689">
                  <c:v>51.25219993610355</c:v>
                </c:pt>
                <c:pt idx="3690">
                  <c:v>51.25682499157593</c:v>
                </c:pt>
                <c:pt idx="3691">
                  <c:v>51.26142956932723</c:v>
                </c:pt>
                <c:pt idx="3692">
                  <c:v>51.26601365861974</c:v>
                </c:pt>
                <c:pt idx="3693">
                  <c:v>51.27057724874005</c:v>
                </c:pt>
                <c:pt idx="3694">
                  <c:v>51.27512032899918</c:v>
                </c:pt>
                <c:pt idx="3695">
                  <c:v>51.27964288873253</c:v>
                </c:pt>
                <c:pt idx="3696">
                  <c:v>51.28414491729998</c:v>
                </c:pt>
                <c:pt idx="3697">
                  <c:v>51.28862640408577</c:v>
                </c:pt>
                <c:pt idx="3698">
                  <c:v>51.29308733849861</c:v>
                </c:pt>
                <c:pt idx="3699">
                  <c:v>51.29752770997167</c:v>
                </c:pt>
                <c:pt idx="3700">
                  <c:v>51.30194750796256</c:v>
                </c:pt>
                <c:pt idx="3701">
                  <c:v>51.30634672195345</c:v>
                </c:pt>
                <c:pt idx="3702">
                  <c:v>51.31072534145092</c:v>
                </c:pt>
                <c:pt idx="3703">
                  <c:v>51.31508335598605</c:v>
                </c:pt>
                <c:pt idx="3704">
                  <c:v>51.31942075511452</c:v>
                </c:pt>
                <c:pt idx="3705">
                  <c:v>51.32373752841648</c:v>
                </c:pt>
                <c:pt idx="3706">
                  <c:v>51.3280336654966</c:v>
                </c:pt>
                <c:pt idx="3707">
                  <c:v>51.3323091559842</c:v>
                </c:pt>
                <c:pt idx="3708">
                  <c:v>51.33656398953305</c:v>
                </c:pt>
                <c:pt idx="3709">
                  <c:v>51.3407981558216</c:v>
                </c:pt>
                <c:pt idx="3710">
                  <c:v>51.34501164455281</c:v>
                </c:pt>
                <c:pt idx="3711">
                  <c:v>51.3492044454543</c:v>
                </c:pt>
                <c:pt idx="3712">
                  <c:v>51.35337654827833</c:v>
                </c:pt>
                <c:pt idx="3713">
                  <c:v>51.3575279428017</c:v>
                </c:pt>
                <c:pt idx="3714">
                  <c:v>51.36165861882592</c:v>
                </c:pt>
                <c:pt idx="3715">
                  <c:v>51.36576856617713</c:v>
                </c:pt>
                <c:pt idx="3716">
                  <c:v>51.36985777470613</c:v>
                </c:pt>
                <c:pt idx="3717">
                  <c:v>51.37392623428844</c:v>
                </c:pt>
                <c:pt idx="3718">
                  <c:v>51.3779739348242</c:v>
                </c:pt>
                <c:pt idx="3719">
                  <c:v>51.38200086623829</c:v>
                </c:pt>
                <c:pt idx="3720">
                  <c:v>51.38600701848033</c:v>
                </c:pt>
                <c:pt idx="3721">
                  <c:v>51.38999238152461</c:v>
                </c:pt>
                <c:pt idx="3722">
                  <c:v>51.3939569453702</c:v>
                </c:pt>
                <c:pt idx="3723">
                  <c:v>51.39790070004089</c:v>
                </c:pt>
                <c:pt idx="3724">
                  <c:v>51.40182363558525</c:v>
                </c:pt>
                <c:pt idx="3725">
                  <c:v>51.40572574207661</c:v>
                </c:pt>
                <c:pt idx="3726">
                  <c:v>51.40960700961308</c:v>
                </c:pt>
                <c:pt idx="3727">
                  <c:v>51.41346742831761</c:v>
                </c:pt>
                <c:pt idx="3728">
                  <c:v>51.41730698833794</c:v>
                </c:pt>
                <c:pt idx="3729">
                  <c:v>51.42112567984655</c:v>
                </c:pt>
                <c:pt idx="3730">
                  <c:v>51.42492349304089</c:v>
                </c:pt>
                <c:pt idx="3731">
                  <c:v>51.42870041814313</c:v>
                </c:pt>
                <c:pt idx="3732">
                  <c:v>51.43245644540035</c:v>
                </c:pt>
                <c:pt idx="3733">
                  <c:v>51.43619156508453</c:v>
                </c:pt>
                <c:pt idx="3734">
                  <c:v>51.43990576749245</c:v>
                </c:pt>
                <c:pt idx="3735">
                  <c:v>51.44359904294586</c:v>
                </c:pt>
                <c:pt idx="3736">
                  <c:v>51.44727138179132</c:v>
                </c:pt>
                <c:pt idx="3737">
                  <c:v>51.45092277440041</c:v>
                </c:pt>
                <c:pt idx="3738">
                  <c:v>51.45455321116955</c:v>
                </c:pt>
                <c:pt idx="3739">
                  <c:v>51.45816268252013</c:v>
                </c:pt>
                <c:pt idx="3740">
                  <c:v>51.46175117889847</c:v>
                </c:pt>
                <c:pt idx="3741">
                  <c:v>51.4653186907759</c:v>
                </c:pt>
                <c:pt idx="3742">
                  <c:v>51.46886520864861</c:v>
                </c:pt>
                <c:pt idx="3743">
                  <c:v>51.47239072303791</c:v>
                </c:pt>
                <c:pt idx="3744">
                  <c:v>51.47589522449</c:v>
                </c:pt>
                <c:pt idx="3745">
                  <c:v>51.4793787035761</c:v>
                </c:pt>
                <c:pt idx="3746">
                  <c:v>51.48284115089248</c:v>
                </c:pt>
                <c:pt idx="3747">
                  <c:v>51.48628255706044</c:v>
                </c:pt>
                <c:pt idx="3748">
                  <c:v>51.48970291272629</c:v>
                </c:pt>
                <c:pt idx="3749">
                  <c:v>51.49310220856136</c:v>
                </c:pt>
                <c:pt idx="3750">
                  <c:v>51.49648043526206</c:v>
                </c:pt>
                <c:pt idx="3751">
                  <c:v>51.49983758354995</c:v>
                </c:pt>
                <c:pt idx="3752">
                  <c:v>51.50317364417156</c:v>
                </c:pt>
                <c:pt idx="3753">
                  <c:v>51.50648860789853</c:v>
                </c:pt>
                <c:pt idx="3754">
                  <c:v>51.50978246552768</c:v>
                </c:pt>
                <c:pt idx="3755">
                  <c:v>51.51305520788088</c:v>
                </c:pt>
                <c:pt idx="3756">
                  <c:v>51.51630682580512</c:v>
                </c:pt>
                <c:pt idx="3757">
                  <c:v>51.51953731017256</c:v>
                </c:pt>
                <c:pt idx="3758">
                  <c:v>51.52274665188048</c:v>
                </c:pt>
                <c:pt idx="3759">
                  <c:v>51.52593484185136</c:v>
                </c:pt>
                <c:pt idx="3760">
                  <c:v>51.5291018710328</c:v>
                </c:pt>
                <c:pt idx="3761">
                  <c:v>51.53224773039758</c:v>
                </c:pt>
                <c:pt idx="3762">
                  <c:v>51.53537241094372</c:v>
                </c:pt>
                <c:pt idx="3763">
                  <c:v>51.5384759036944</c:v>
                </c:pt>
                <c:pt idx="3764">
                  <c:v>51.54155819969801</c:v>
                </c:pt>
                <c:pt idx="3765">
                  <c:v>51.5446192900282</c:v>
                </c:pt>
                <c:pt idx="3766">
                  <c:v>51.54765916578378</c:v>
                </c:pt>
                <c:pt idx="3767">
                  <c:v>51.55067781808891</c:v>
                </c:pt>
                <c:pt idx="3768">
                  <c:v>51.5536752380929</c:v>
                </c:pt>
                <c:pt idx="3769">
                  <c:v>51.55665141697038</c:v>
                </c:pt>
                <c:pt idx="3770">
                  <c:v>51.55960634592125</c:v>
                </c:pt>
                <c:pt idx="3771">
                  <c:v>51.5625400161707</c:v>
                </c:pt>
                <c:pt idx="3772">
                  <c:v>51.56545241896916</c:v>
                </c:pt>
                <c:pt idx="3773">
                  <c:v>51.56834354559246</c:v>
                </c:pt>
                <c:pt idx="3774">
                  <c:v>51.57121338734166</c:v>
                </c:pt>
                <c:pt idx="3775">
                  <c:v>51.57406193554323</c:v>
                </c:pt>
                <c:pt idx="3776">
                  <c:v>51.5768891815489</c:v>
                </c:pt>
                <c:pt idx="3777">
                  <c:v>51.5796951167358</c:v>
                </c:pt>
                <c:pt idx="3778">
                  <c:v>51.58247973250638</c:v>
                </c:pt>
                <c:pt idx="3779">
                  <c:v>51.58524302028847</c:v>
                </c:pt>
                <c:pt idx="3780">
                  <c:v>51.58798497153531</c:v>
                </c:pt>
                <c:pt idx="3781">
                  <c:v>51.59070557772551</c:v>
                </c:pt>
                <c:pt idx="3782">
                  <c:v>51.59340483036304</c:v>
                </c:pt>
                <c:pt idx="3783">
                  <c:v>51.59608272097734</c:v>
                </c:pt>
                <c:pt idx="3784">
                  <c:v>51.59873924112321</c:v>
                </c:pt>
                <c:pt idx="3785">
                  <c:v>51.60137438238094</c:v>
                </c:pt>
                <c:pt idx="3786">
                  <c:v>51.60398813635621</c:v>
                </c:pt>
                <c:pt idx="3787">
                  <c:v>51.60658049468017</c:v>
                </c:pt>
                <c:pt idx="3788">
                  <c:v>51.60915144900944</c:v>
                </c:pt>
                <c:pt idx="3789">
                  <c:v>51.61170099102608</c:v>
                </c:pt>
                <c:pt idx="3790">
                  <c:v>51.61422911243763</c:v>
                </c:pt>
                <c:pt idx="3791">
                  <c:v>51.61673580497718</c:v>
                </c:pt>
                <c:pt idx="3792">
                  <c:v>51.61922106040322</c:v>
                </c:pt>
                <c:pt idx="3793">
                  <c:v>51.62168487049983</c:v>
                </c:pt>
                <c:pt idx="3794">
                  <c:v>51.62412722707657</c:v>
                </c:pt>
                <c:pt idx="3795">
                  <c:v>51.62654812196853</c:v>
                </c:pt>
                <c:pt idx="3796">
                  <c:v>51.62894754703635</c:v>
                </c:pt>
                <c:pt idx="3797">
                  <c:v>51.6313254941662</c:v>
                </c:pt>
                <c:pt idx="3798">
                  <c:v>51.63368195526981</c:v>
                </c:pt>
                <c:pt idx="3799">
                  <c:v>51.63601692228452</c:v>
                </c:pt>
                <c:pt idx="3800">
                  <c:v>51.63833038717318</c:v>
                </c:pt>
                <c:pt idx="3801">
                  <c:v>51.64062234192424</c:v>
                </c:pt>
                <c:pt idx="3802">
                  <c:v>51.6428927785518</c:v>
                </c:pt>
                <c:pt idx="3803">
                  <c:v>51.64514168909548</c:v>
                </c:pt>
                <c:pt idx="3804">
                  <c:v>51.64736906562059</c:v>
                </c:pt>
                <c:pt idx="3805">
                  <c:v>51.64957490021805</c:v>
                </c:pt>
                <c:pt idx="3806">
                  <c:v>51.65175918500434</c:v>
                </c:pt>
                <c:pt idx="3807">
                  <c:v>51.65392191212169</c:v>
                </c:pt>
                <c:pt idx="3808">
                  <c:v>51.65606307373789</c:v>
                </c:pt>
                <c:pt idx="3809">
                  <c:v>51.65818266204646</c:v>
                </c:pt>
                <c:pt idx="3810">
                  <c:v>51.66028066926653</c:v>
                </c:pt>
                <c:pt idx="3811">
                  <c:v>51.66235708764298</c:v>
                </c:pt>
                <c:pt idx="3812">
                  <c:v>51.66441190944631</c:v>
                </c:pt>
                <c:pt idx="3813">
                  <c:v>51.66644512697276</c:v>
                </c:pt>
                <c:pt idx="3814">
                  <c:v>51.66845673254426</c:v>
                </c:pt>
                <c:pt idx="3815">
                  <c:v>51.67044671850845</c:v>
                </c:pt>
                <c:pt idx="3816">
                  <c:v>51.67241507723873</c:v>
                </c:pt>
                <c:pt idx="3817">
                  <c:v>51.67436180113418</c:v>
                </c:pt>
                <c:pt idx="3818">
                  <c:v>51.67628688261968</c:v>
                </c:pt>
                <c:pt idx="3819">
                  <c:v>51.67819031414584</c:v>
                </c:pt>
                <c:pt idx="3820">
                  <c:v>51.680072088189</c:v>
                </c:pt>
                <c:pt idx="3821">
                  <c:v>51.68193219725131</c:v>
                </c:pt>
                <c:pt idx="3822">
                  <c:v>51.6837706338607</c:v>
                </c:pt>
                <c:pt idx="3823">
                  <c:v>51.68558739057088</c:v>
                </c:pt>
                <c:pt idx="3824">
                  <c:v>51.68738245996132</c:v>
                </c:pt>
                <c:pt idx="3825">
                  <c:v>51.68915583463738</c:v>
                </c:pt>
                <c:pt idx="3826">
                  <c:v>51.69090750723014</c:v>
                </c:pt>
                <c:pt idx="3827">
                  <c:v>51.69263747039657</c:v>
                </c:pt>
                <c:pt idx="3828">
                  <c:v>51.69434571681946</c:v>
                </c:pt>
                <c:pt idx="3829">
                  <c:v>51.6960322392074</c:v>
                </c:pt>
                <c:pt idx="3830">
                  <c:v>51.69769703029488</c:v>
                </c:pt>
                <c:pt idx="3831">
                  <c:v>51.69934008284223</c:v>
                </c:pt>
                <c:pt idx="3832">
                  <c:v>51.70096138963563</c:v>
                </c:pt>
                <c:pt idx="3833">
                  <c:v>51.7025609434872</c:v>
                </c:pt>
                <c:pt idx="3834">
                  <c:v>51.70413873723482</c:v>
                </c:pt>
                <c:pt idx="3835">
                  <c:v>51.70569476374239</c:v>
                </c:pt>
                <c:pt idx="3836">
                  <c:v>51.70722901589966</c:v>
                </c:pt>
                <c:pt idx="3837">
                  <c:v>51.70874148662227</c:v>
                </c:pt>
                <c:pt idx="3838">
                  <c:v>51.71023216885182</c:v>
                </c:pt>
                <c:pt idx="3839">
                  <c:v>51.71170105555579</c:v>
                </c:pt>
                <c:pt idx="3840">
                  <c:v>51.71314813972762</c:v>
                </c:pt>
                <c:pt idx="3841">
                  <c:v>51.71457341438671</c:v>
                </c:pt>
                <c:pt idx="3842">
                  <c:v>51.71597687257838</c:v>
                </c:pt>
                <c:pt idx="3843">
                  <c:v>51.71735850737391</c:v>
                </c:pt>
                <c:pt idx="3844">
                  <c:v>51.71871831187058</c:v>
                </c:pt>
                <c:pt idx="3845">
                  <c:v>51.72005627919163</c:v>
                </c:pt>
                <c:pt idx="3846">
                  <c:v>51.72137240248626</c:v>
                </c:pt>
                <c:pt idx="3847">
                  <c:v>51.7226666749297</c:v>
                </c:pt>
                <c:pt idx="3848">
                  <c:v>51.72393908972315</c:v>
                </c:pt>
                <c:pt idx="3849">
                  <c:v>51.72518964009385</c:v>
                </c:pt>
                <c:pt idx="3850">
                  <c:v>51.72641831929502</c:v>
                </c:pt>
                <c:pt idx="3851">
                  <c:v>51.72762512060594</c:v>
                </c:pt>
                <c:pt idx="3852">
                  <c:v>51.7288100373319</c:v>
                </c:pt>
                <c:pt idx="3853">
                  <c:v>51.72997306280424</c:v>
                </c:pt>
                <c:pt idx="3854">
                  <c:v>51.73111419038033</c:v>
                </c:pt>
                <c:pt idx="3855">
                  <c:v>51.73223341344363</c:v>
                </c:pt>
                <c:pt idx="3856">
                  <c:v>51.73333072540366</c:v>
                </c:pt>
                <c:pt idx="3857">
                  <c:v>51.73440611969596</c:v>
                </c:pt>
                <c:pt idx="3858">
                  <c:v>51.73545958978222</c:v>
                </c:pt>
                <c:pt idx="3859">
                  <c:v>51.7364911291502</c:v>
                </c:pt>
                <c:pt idx="3860">
                  <c:v>51.7375007313137</c:v>
                </c:pt>
                <c:pt idx="3861">
                  <c:v>51.73848838981269</c:v>
                </c:pt>
                <c:pt idx="3862">
                  <c:v>51.73945409821323</c:v>
                </c:pt>
                <c:pt idx="3863">
                  <c:v>51.7403978501075</c:v>
                </c:pt>
                <c:pt idx="3864">
                  <c:v>51.74131963911378</c:v>
                </c:pt>
                <c:pt idx="3865">
                  <c:v>51.74221945887653</c:v>
                </c:pt>
                <c:pt idx="3866">
                  <c:v>51.7430973030663</c:v>
                </c:pt>
                <c:pt idx="3867">
                  <c:v>51.74395316537986</c:v>
                </c:pt>
                <c:pt idx="3868">
                  <c:v>51.74478703954004</c:v>
                </c:pt>
                <c:pt idx="3869">
                  <c:v>51.74559891929594</c:v>
                </c:pt>
                <c:pt idx="3870">
                  <c:v>51.74638879842274</c:v>
                </c:pt>
                <c:pt idx="3871">
                  <c:v>51.74715667072185</c:v>
                </c:pt>
                <c:pt idx="3872">
                  <c:v>51.74790253002086</c:v>
                </c:pt>
                <c:pt idx="3873">
                  <c:v>51.74862637017354</c:v>
                </c:pt>
                <c:pt idx="3874">
                  <c:v>51.74932818505987</c:v>
                </c:pt>
                <c:pt idx="3875">
                  <c:v>51.75000796858603</c:v>
                </c:pt>
                <c:pt idx="3876">
                  <c:v>51.75066571468442</c:v>
                </c:pt>
                <c:pt idx="3877">
                  <c:v>51.75130141731366</c:v>
                </c:pt>
                <c:pt idx="3878">
                  <c:v>51.75191507045865</c:v>
                </c:pt>
                <c:pt idx="3879">
                  <c:v>51.75250666813042</c:v>
                </c:pt>
                <c:pt idx="3880">
                  <c:v>51.75307620436632</c:v>
                </c:pt>
                <c:pt idx="3881">
                  <c:v>51.75362367322996</c:v>
                </c:pt>
                <c:pt idx="3882">
                  <c:v>51.75414906881117</c:v>
                </c:pt>
                <c:pt idx="3883">
                  <c:v>51.75465238522605</c:v>
                </c:pt>
                <c:pt idx="3884">
                  <c:v>51.755133616617</c:v>
                </c:pt>
                <c:pt idx="3885">
                  <c:v>51.75559275715266</c:v>
                </c:pt>
                <c:pt idx="3886">
                  <c:v>51.756029801028</c:v>
                </c:pt>
                <c:pt idx="3887">
                  <c:v>51.75644474246423</c:v>
                </c:pt>
                <c:pt idx="3888">
                  <c:v>51.75683757570891</c:v>
                </c:pt>
                <c:pt idx="3889">
                  <c:v>51.7572082950359</c:v>
                </c:pt>
                <c:pt idx="3890">
                  <c:v>51.75755689474533</c:v>
                </c:pt>
                <c:pt idx="3891">
                  <c:v>51.7578833691637</c:v>
                </c:pt>
                <c:pt idx="3892">
                  <c:v>51.75818771264381</c:v>
                </c:pt>
                <c:pt idx="3893">
                  <c:v>51.75846991956482</c:v>
                </c:pt>
                <c:pt idx="3894">
                  <c:v>51.75872998433218</c:v>
                </c:pt>
                <c:pt idx="3895">
                  <c:v>51.75896790137775</c:v>
                </c:pt>
                <c:pt idx="3896">
                  <c:v>51.75918366515968</c:v>
                </c:pt>
                <c:pt idx="3897">
                  <c:v>51.75937727016255</c:v>
                </c:pt>
                <c:pt idx="3898">
                  <c:v>51.75954871089726</c:v>
                </c:pt>
                <c:pt idx="3899">
                  <c:v>51.75969798190108</c:v>
                </c:pt>
                <c:pt idx="3900">
                  <c:v>51.75982507773767</c:v>
                </c:pt>
                <c:pt idx="3901">
                  <c:v>51.75992999299713</c:v>
                </c:pt>
                <c:pt idx="3902">
                  <c:v>51.76001272229586</c:v>
                </c:pt>
                <c:pt idx="3903">
                  <c:v>51.7600732602767</c:v>
                </c:pt>
                <c:pt idx="3904">
                  <c:v>51.76011160160891</c:v>
                </c:pt>
                <c:pt idx="3905">
                  <c:v>51.76012774098816</c:v>
                </c:pt>
                <c:pt idx="3906">
                  <c:v>51.7601216731365</c:v>
                </c:pt>
                <c:pt idx="3907">
                  <c:v>51.76009339280246</c:v>
                </c:pt>
                <c:pt idx="3908">
                  <c:v>51.76004289476098</c:v>
                </c:pt>
                <c:pt idx="3909">
                  <c:v>51.75997017381341</c:v>
                </c:pt>
                <c:pt idx="3910">
                  <c:v>51.75987522478758</c:v>
                </c:pt>
                <c:pt idx="3911">
                  <c:v>51.75975804253776</c:v>
                </c:pt>
                <c:pt idx="3912">
                  <c:v>51.75961862194465</c:v>
                </c:pt>
                <c:pt idx="3913">
                  <c:v>51.75945695791545</c:v>
                </c:pt>
                <c:pt idx="3914">
                  <c:v>51.7592730453838</c:v>
                </c:pt>
                <c:pt idx="3915">
                  <c:v>51.75906687930983</c:v>
                </c:pt>
                <c:pt idx="3916">
                  <c:v>51.75883845468012</c:v>
                </c:pt>
                <c:pt idx="3917">
                  <c:v>51.7585877665078</c:v>
                </c:pt>
                <c:pt idx="3918">
                  <c:v>51.75831480983242</c:v>
                </c:pt>
                <c:pt idx="3919">
                  <c:v>51.75801957972006</c:v>
                </c:pt>
                <c:pt idx="3920">
                  <c:v>51.7577020712633</c:v>
                </c:pt>
                <c:pt idx="3921">
                  <c:v>51.75736227958127</c:v>
                </c:pt>
                <c:pt idx="3922">
                  <c:v>51.75700019981952</c:v>
                </c:pt>
                <c:pt idx="3923">
                  <c:v>51.75661582715021</c:v>
                </c:pt>
                <c:pt idx="3924">
                  <c:v>51.75620915677197</c:v>
                </c:pt>
                <c:pt idx="3925">
                  <c:v>51.75578018391001</c:v>
                </c:pt>
                <c:pt idx="3926">
                  <c:v>51.75532890381604</c:v>
                </c:pt>
                <c:pt idx="3927">
                  <c:v>51.75485531176832</c:v>
                </c:pt>
                <c:pt idx="3928">
                  <c:v>51.7543594030717</c:v>
                </c:pt>
                <c:pt idx="3929">
                  <c:v>51.75384117305749</c:v>
                </c:pt>
                <c:pt idx="3930">
                  <c:v>51.7533006170837</c:v>
                </c:pt>
                <c:pt idx="3931">
                  <c:v>51.75273773053477</c:v>
                </c:pt>
                <c:pt idx="3932">
                  <c:v>51.7521525088218</c:v>
                </c:pt>
                <c:pt idx="3933">
                  <c:v>51.75154494738238</c:v>
                </c:pt>
                <c:pt idx="3934">
                  <c:v>51.75091504168081</c:v>
                </c:pt>
                <c:pt idx="3935">
                  <c:v>51.75026278720787</c:v>
                </c:pt>
                <c:pt idx="3936">
                  <c:v>51.74958817948097</c:v>
                </c:pt>
                <c:pt idx="3937">
                  <c:v>51.74889121404413</c:v>
                </c:pt>
                <c:pt idx="3938">
                  <c:v>51.74817188646795</c:v>
                </c:pt>
                <c:pt idx="3939">
                  <c:v>51.74743019234964</c:v>
                </c:pt>
                <c:pt idx="3940">
                  <c:v>51.74666612731305</c:v>
                </c:pt>
                <c:pt idx="3941">
                  <c:v>51.74587968700863</c:v>
                </c:pt>
                <c:pt idx="3942">
                  <c:v>51.74507086711346</c:v>
                </c:pt>
                <c:pt idx="3943">
                  <c:v>51.74423966333125</c:v>
                </c:pt>
                <c:pt idx="3944">
                  <c:v>51.74338607139234</c:v>
                </c:pt>
                <c:pt idx="3945">
                  <c:v>51.74251008705371</c:v>
                </c:pt>
                <c:pt idx="3946">
                  <c:v>51.74161170609899</c:v>
                </c:pt>
                <c:pt idx="3947">
                  <c:v>51.74069092433845</c:v>
                </c:pt>
                <c:pt idx="3948">
                  <c:v>51.73974773760904</c:v>
                </c:pt>
                <c:pt idx="3949">
                  <c:v>51.73878214177433</c:v>
                </c:pt>
                <c:pt idx="3950">
                  <c:v>51.7377941327246</c:v>
                </c:pt>
                <c:pt idx="3951">
                  <c:v>51.73678370637676</c:v>
                </c:pt>
                <c:pt idx="3952">
                  <c:v>51.73575085867442</c:v>
                </c:pt>
                <c:pt idx="3953">
                  <c:v>51.73469558558786</c:v>
                </c:pt>
                <c:pt idx="3954">
                  <c:v>51.73361788311404</c:v>
                </c:pt>
                <c:pt idx="3955">
                  <c:v>51.73251774727663</c:v>
                </c:pt>
                <c:pt idx="3956">
                  <c:v>51.73139517412597</c:v>
                </c:pt>
                <c:pt idx="3957">
                  <c:v>51.73025015973909</c:v>
                </c:pt>
                <c:pt idx="3958">
                  <c:v>51.72908270021976</c:v>
                </c:pt>
                <c:pt idx="3959">
                  <c:v>51.72789279169842</c:v>
                </c:pt>
                <c:pt idx="3960">
                  <c:v>51.72668043033226</c:v>
                </c:pt>
                <c:pt idx="3961">
                  <c:v>51.72544561230517</c:v>
                </c:pt>
                <c:pt idx="3962">
                  <c:v>51.72418833382774</c:v>
                </c:pt>
                <c:pt idx="3963">
                  <c:v>51.7229085911373</c:v>
                </c:pt>
                <c:pt idx="3964">
                  <c:v>51.72160638049792</c:v>
                </c:pt>
                <c:pt idx="3965">
                  <c:v>51.7202816982004</c:v>
                </c:pt>
                <c:pt idx="3966">
                  <c:v>51.7189345405623</c:v>
                </c:pt>
                <c:pt idx="3967">
                  <c:v>51.71756490392788</c:v>
                </c:pt>
                <c:pt idx="3968">
                  <c:v>51.71617278466817</c:v>
                </c:pt>
                <c:pt idx="3969">
                  <c:v>51.71475817918096</c:v>
                </c:pt>
                <c:pt idx="3970">
                  <c:v>51.71332108389078</c:v>
                </c:pt>
                <c:pt idx="3971">
                  <c:v>51.71186149524891</c:v>
                </c:pt>
                <c:pt idx="3972">
                  <c:v>51.71037940973348</c:v>
                </c:pt>
                <c:pt idx="3973">
                  <c:v>51.70887482384929</c:v>
                </c:pt>
                <c:pt idx="3974">
                  <c:v>51.70734773412793</c:v>
                </c:pt>
                <c:pt idx="3975">
                  <c:v>51.7057981371278</c:v>
                </c:pt>
                <c:pt idx="3976">
                  <c:v>51.70422602943406</c:v>
                </c:pt>
                <c:pt idx="3977">
                  <c:v>51.70263140765868</c:v>
                </c:pt>
                <c:pt idx="3978">
                  <c:v>51.7010142684404</c:v>
                </c:pt>
                <c:pt idx="3979">
                  <c:v>51.69937460844474</c:v>
                </c:pt>
                <c:pt idx="3980">
                  <c:v>51.69771242436404</c:v>
                </c:pt>
                <c:pt idx="3981">
                  <c:v>51.69602771291743</c:v>
                </c:pt>
                <c:pt idx="3982">
                  <c:v>51.69432047085088</c:v>
                </c:pt>
                <c:pt idx="3983">
                  <c:v>51.69259069493711</c:v>
                </c:pt>
                <c:pt idx="3984">
                  <c:v>51.6908383819757</c:v>
                </c:pt>
                <c:pt idx="3985">
                  <c:v>51.68906352879301</c:v>
                </c:pt>
                <c:pt idx="3986">
                  <c:v>51.68726613224227</c:v>
                </c:pt>
                <c:pt idx="3987">
                  <c:v>51.6854461892035</c:v>
                </c:pt>
                <c:pt idx="3988">
                  <c:v>51.68360369658356</c:v>
                </c:pt>
                <c:pt idx="3989">
                  <c:v>51.68173865131612</c:v>
                </c:pt>
                <c:pt idx="3990">
                  <c:v>51.67985105036171</c:v>
                </c:pt>
                <c:pt idx="3991">
                  <c:v>51.6779408907077</c:v>
                </c:pt>
                <c:pt idx="3992">
                  <c:v>51.67600816936827</c:v>
                </c:pt>
                <c:pt idx="3993">
                  <c:v>51.6740528833845</c:v>
                </c:pt>
                <c:pt idx="3994">
                  <c:v>51.6720750298243</c:v>
                </c:pt>
                <c:pt idx="3995">
                  <c:v>51.67007460578237</c:v>
                </c:pt>
                <c:pt idx="3996">
                  <c:v>51.66805160838039</c:v>
                </c:pt>
                <c:pt idx="3997">
                  <c:v>51.66600603476678</c:v>
                </c:pt>
                <c:pt idx="3998">
                  <c:v>51.6639378821169</c:v>
                </c:pt>
                <c:pt idx="3999">
                  <c:v>51.66184714763293</c:v>
                </c:pt>
                <c:pt idx="4000">
                  <c:v>51.659733828544</c:v>
                </c:pt>
                <c:pt idx="4001">
                  <c:v>51.65759792210598</c:v>
                </c:pt>
                <c:pt idx="4002">
                  <c:v>51.65543942560174</c:v>
                </c:pt>
                <c:pt idx="4003">
                  <c:v>51.65325833634098</c:v>
                </c:pt>
                <c:pt idx="4004">
                  <c:v>51.65105465166026</c:v>
                </c:pt>
                <c:pt idx="4005">
                  <c:v>51.64882836892312</c:v>
                </c:pt>
                <c:pt idx="4006">
                  <c:v>51.64657948551985</c:v>
                </c:pt>
                <c:pt idx="4007">
                  <c:v>51.64430799886774</c:v>
                </c:pt>
                <c:pt idx="4008">
                  <c:v>51.64201390641094</c:v>
                </c:pt>
                <c:pt idx="4009">
                  <c:v>51.63969720562049</c:v>
                </c:pt>
                <c:pt idx="4010">
                  <c:v>51.63735789399436</c:v>
                </c:pt>
                <c:pt idx="4011">
                  <c:v>51.6349959690574</c:v>
                </c:pt>
                <c:pt idx="4012">
                  <c:v>51.63261142836137</c:v>
                </c:pt>
                <c:pt idx="4013">
                  <c:v>51.63020426948496</c:v>
                </c:pt>
                <c:pt idx="4014">
                  <c:v>51.62777449003375</c:v>
                </c:pt>
                <c:pt idx="4015">
                  <c:v>51.62532208764024</c:v>
                </c:pt>
                <c:pt idx="4016">
                  <c:v>51.62284705996385</c:v>
                </c:pt>
                <c:pt idx="4017">
                  <c:v>51.62034940469097</c:v>
                </c:pt>
                <c:pt idx="4018">
                  <c:v>51.61782911953483</c:v>
                </c:pt>
                <c:pt idx="4019">
                  <c:v>51.61528620223564</c:v>
                </c:pt>
                <c:pt idx="4020">
                  <c:v>51.61272065056055</c:v>
                </c:pt>
                <c:pt idx="4021">
                  <c:v>51.6101324623036</c:v>
                </c:pt>
                <c:pt idx="4022">
                  <c:v>51.60752163528581</c:v>
                </c:pt>
                <c:pt idx="4023">
                  <c:v>51.6048881673551</c:v>
                </c:pt>
                <c:pt idx="4024">
                  <c:v>51.60223205638636</c:v>
                </c:pt>
                <c:pt idx="4025">
                  <c:v>51.5995533002814</c:v>
                </c:pt>
                <c:pt idx="4026">
                  <c:v>51.596851896969</c:v>
                </c:pt>
                <c:pt idx="4027">
                  <c:v>51.59412784440485</c:v>
                </c:pt>
                <c:pt idx="4028">
                  <c:v>51.59138114057164</c:v>
                </c:pt>
                <c:pt idx="4029">
                  <c:v>51.58861178347898</c:v>
                </c:pt>
                <c:pt idx="4030">
                  <c:v>51.58581977116344</c:v>
                </c:pt>
                <c:pt idx="4031">
                  <c:v>51.58300510168855</c:v>
                </c:pt>
                <c:pt idx="4032">
                  <c:v>51.58016777314483</c:v>
                </c:pt>
                <c:pt idx="4033">
                  <c:v>51.5773077836497</c:v>
                </c:pt>
                <c:pt idx="4034">
                  <c:v>51.57442513134759</c:v>
                </c:pt>
                <c:pt idx="4035">
                  <c:v>51.5715198144099</c:v>
                </c:pt>
                <c:pt idx="4036">
                  <c:v>51.56859183103497</c:v>
                </c:pt>
                <c:pt idx="4037">
                  <c:v>51.56564117944811</c:v>
                </c:pt>
                <c:pt idx="4038">
                  <c:v>51.56266785790164</c:v>
                </c:pt>
                <c:pt idx="4039">
                  <c:v>51.55967186467483</c:v>
                </c:pt>
                <c:pt idx="4040">
                  <c:v>51.55665319807393</c:v>
                </c:pt>
                <c:pt idx="4041">
                  <c:v>51.55361185643216</c:v>
                </c:pt>
                <c:pt idx="4042">
                  <c:v>51.55054783810976</c:v>
                </c:pt>
                <c:pt idx="4043">
                  <c:v>51.54746114149388</c:v>
                </c:pt>
                <c:pt idx="4044">
                  <c:v>51.54435176499875</c:v>
                </c:pt>
                <c:pt idx="4045">
                  <c:v>51.54121970706549</c:v>
                </c:pt>
                <c:pt idx="4046">
                  <c:v>51.5380649661623</c:v>
                </c:pt>
                <c:pt idx="4047">
                  <c:v>51.53488754078429</c:v>
                </c:pt>
                <c:pt idx="4048">
                  <c:v>51.53168742945361</c:v>
                </c:pt>
                <c:pt idx="4049">
                  <c:v>51.52846463071943</c:v>
                </c:pt>
                <c:pt idx="4050">
                  <c:v>51.52521914315783</c:v>
                </c:pt>
                <c:pt idx="4051">
                  <c:v>51.52195096537194</c:v>
                </c:pt>
                <c:pt idx="4052">
                  <c:v>51.5186600959919</c:v>
                </c:pt>
                <c:pt idx="4053">
                  <c:v>51.51534653367487</c:v>
                </c:pt>
                <c:pt idx="4054">
                  <c:v>51.51201027710493</c:v>
                </c:pt>
                <c:pt idx="4055">
                  <c:v>51.50865132499323</c:v>
                </c:pt>
                <c:pt idx="4056">
                  <c:v>51.50526967607792</c:v>
                </c:pt>
                <c:pt idx="4057">
                  <c:v>51.50186532912413</c:v>
                </c:pt>
                <c:pt idx="4058">
                  <c:v>51.49843828292404</c:v>
                </c:pt>
                <c:pt idx="4059">
                  <c:v>51.49498853629678</c:v>
                </c:pt>
                <c:pt idx="4060">
                  <c:v>51.49151608808858</c:v>
                </c:pt>
                <c:pt idx="4061">
                  <c:v>51.48802093717258</c:v>
                </c:pt>
                <c:pt idx="4062">
                  <c:v>51.484503082449</c:v>
                </c:pt>
                <c:pt idx="4063">
                  <c:v>51.48096252284508</c:v>
                </c:pt>
                <c:pt idx="4064">
                  <c:v>51.47739925731504</c:v>
                </c:pt>
                <c:pt idx="4065">
                  <c:v>51.47381328484013</c:v>
                </c:pt>
                <c:pt idx="4066">
                  <c:v>51.47020460442863</c:v>
                </c:pt>
                <c:pt idx="4067">
                  <c:v>51.46657321511585</c:v>
                </c:pt>
                <c:pt idx="4068">
                  <c:v>51.46291911596408</c:v>
                </c:pt>
                <c:pt idx="4069">
                  <c:v>51.45924230606266</c:v>
                </c:pt>
                <c:pt idx="4070">
                  <c:v>51.455542784528</c:v>
                </c:pt>
                <c:pt idx="4071">
                  <c:v>51.45182055050339</c:v>
                </c:pt>
                <c:pt idx="4072">
                  <c:v>51.44807560315935</c:v>
                </c:pt>
                <c:pt idx="4073">
                  <c:v>51.44430794169325</c:v>
                </c:pt>
                <c:pt idx="4074">
                  <c:v>51.44051756532961</c:v>
                </c:pt>
                <c:pt idx="4075">
                  <c:v>51.43670447331988</c:v>
                </c:pt>
                <c:pt idx="4076">
                  <c:v>51.4328686649426</c:v>
                </c:pt>
                <c:pt idx="4077">
                  <c:v>51.42901013950336</c:v>
                </c:pt>
                <c:pt idx="4078">
                  <c:v>51.42512889633471</c:v>
                </c:pt>
                <c:pt idx="4079">
                  <c:v>51.42122493479626</c:v>
                </c:pt>
                <c:pt idx="4080">
                  <c:v>51.4172982542747</c:v>
                </c:pt>
                <c:pt idx="4081">
                  <c:v>51.4133488541837</c:v>
                </c:pt>
                <c:pt idx="4082">
                  <c:v>51.40937673396398</c:v>
                </c:pt>
                <c:pt idx="4083">
                  <c:v>51.40538189308329</c:v>
                </c:pt>
                <c:pt idx="4084">
                  <c:v>51.40136433103643</c:v>
                </c:pt>
                <c:pt idx="4085">
                  <c:v>51.39732404734524</c:v>
                </c:pt>
                <c:pt idx="4086">
                  <c:v>51.39326104155856</c:v>
                </c:pt>
                <c:pt idx="4087">
                  <c:v>51.3891753132523</c:v>
                </c:pt>
                <c:pt idx="4088">
                  <c:v>51.3850668620294</c:v>
                </c:pt>
                <c:pt idx="4089">
                  <c:v>51.38093568751986</c:v>
                </c:pt>
                <c:pt idx="4090">
                  <c:v>51.37678178938064</c:v>
                </c:pt>
                <c:pt idx="4091">
                  <c:v>51.37260516729587</c:v>
                </c:pt>
                <c:pt idx="4092">
                  <c:v>51.3684058209766</c:v>
                </c:pt>
                <c:pt idx="4093">
                  <c:v>51.36418375016095</c:v>
                </c:pt>
                <c:pt idx="4094">
                  <c:v>51.35993895461412</c:v>
                </c:pt>
                <c:pt idx="4095">
                  <c:v>51.35567143412834</c:v>
                </c:pt>
                <c:pt idx="4096">
                  <c:v>51.35138118852283</c:v>
                </c:pt>
                <c:pt idx="4097">
                  <c:v>51.3470682176439</c:v>
                </c:pt>
                <c:pt idx="4098">
                  <c:v>51.34273252136492</c:v>
                </c:pt>
                <c:pt idx="4099">
                  <c:v>51.33837409958623</c:v>
                </c:pt>
                <c:pt idx="4100">
                  <c:v>51.33399295223526</c:v>
                </c:pt>
                <c:pt idx="4101">
                  <c:v>51.32958907926646</c:v>
                </c:pt>
                <c:pt idx="4102">
                  <c:v>51.32516248066138</c:v>
                </c:pt>
                <c:pt idx="4103">
                  <c:v>51.32071315642853</c:v>
                </c:pt>
                <c:pt idx="4104">
                  <c:v>51.31624110660347</c:v>
                </c:pt>
                <c:pt idx="4105">
                  <c:v>51.31174633124888</c:v>
                </c:pt>
                <c:pt idx="4106">
                  <c:v>51.30722883045441</c:v>
                </c:pt>
                <c:pt idx="4107">
                  <c:v>51.30268860433676</c:v>
                </c:pt>
                <c:pt idx="4108">
                  <c:v>51.2981256530397</c:v>
                </c:pt>
                <c:pt idx="4109">
                  <c:v>51.293539976734</c:v>
                </c:pt>
                <c:pt idx="4110">
                  <c:v>51.2889315756175</c:v>
                </c:pt>
                <c:pt idx="4111">
                  <c:v>51.2843004499151</c:v>
                </c:pt>
                <c:pt idx="4112">
                  <c:v>51.27964659987868</c:v>
                </c:pt>
                <c:pt idx="4113">
                  <c:v>51.27497002578721</c:v>
                </c:pt>
                <c:pt idx="4114">
                  <c:v>51.27027072794669</c:v>
                </c:pt>
                <c:pt idx="4115">
                  <c:v>51.26554870669015</c:v>
                </c:pt>
                <c:pt idx="4116">
                  <c:v>51.26080396237764</c:v>
                </c:pt>
                <c:pt idx="4117">
                  <c:v>51.25603649539629</c:v>
                </c:pt>
                <c:pt idx="4118">
                  <c:v>51.25124630616025</c:v>
                </c:pt>
                <c:pt idx="4119">
                  <c:v>51.24643339511071</c:v>
                </c:pt>
                <c:pt idx="4120">
                  <c:v>51.24159776271587</c:v>
                </c:pt>
                <c:pt idx="4121">
                  <c:v>51.23673940947101</c:v>
                </c:pt>
                <c:pt idx="4122">
                  <c:v>51.23185833589842</c:v>
                </c:pt>
                <c:pt idx="4123">
                  <c:v>51.22695454254742</c:v>
                </c:pt>
                <c:pt idx="4124">
                  <c:v>51.2220280299944</c:v>
                </c:pt>
                <c:pt idx="4125">
                  <c:v>51.21707879884271</c:v>
                </c:pt>
                <c:pt idx="4126">
                  <c:v>51.21210684972284</c:v>
                </c:pt>
                <c:pt idx="4127">
                  <c:v>51.20711218329221</c:v>
                </c:pt>
                <c:pt idx="4128">
                  <c:v>51.20209480023535</c:v>
                </c:pt>
                <c:pt idx="4129">
                  <c:v>51.19705470126375</c:v>
                </c:pt>
                <c:pt idx="4130">
                  <c:v>51.191991887116</c:v>
                </c:pt>
                <c:pt idx="4131">
                  <c:v>51.18690635855767</c:v>
                </c:pt>
                <c:pt idx="4132">
                  <c:v>51.18179811638137</c:v>
                </c:pt>
                <c:pt idx="4133">
                  <c:v>51.17666716140674</c:v>
                </c:pt>
                <c:pt idx="4134">
                  <c:v>51.17151349448046</c:v>
                </c:pt>
                <c:pt idx="4135">
                  <c:v>51.16633711647622</c:v>
                </c:pt>
                <c:pt idx="4136">
                  <c:v>51.16113802829471</c:v>
                </c:pt>
                <c:pt idx="4137">
                  <c:v>51.1559162308637</c:v>
                </c:pt>
                <c:pt idx="4138">
                  <c:v>51.15067172513793</c:v>
                </c:pt>
                <c:pt idx="4139">
                  <c:v>51.1454045120992</c:v>
                </c:pt>
                <c:pt idx="4140">
                  <c:v>51.1401145927563</c:v>
                </c:pt>
                <c:pt idx="4141">
                  <c:v>51.13480196814506</c:v>
                </c:pt>
                <c:pt idx="4142">
                  <c:v>51.12946663932832</c:v>
                </c:pt>
                <c:pt idx="4143">
                  <c:v>51.12410860739592</c:v>
                </c:pt>
                <c:pt idx="4144">
                  <c:v>51.11872787346474</c:v>
                </c:pt>
                <c:pt idx="4145">
                  <c:v>51.11332443867865</c:v>
                </c:pt>
                <c:pt idx="4146">
                  <c:v>51.10789830420855</c:v>
                </c:pt>
                <c:pt idx="4147">
                  <c:v>51.10244947125233</c:v>
                </c:pt>
                <c:pt idx="4148">
                  <c:v>51.09697794103495</c:v>
                </c:pt>
                <c:pt idx="4149">
                  <c:v>51.09148371480828</c:v>
                </c:pt>
                <c:pt idx="4150">
                  <c:v>51.08596679385128</c:v>
                </c:pt>
                <c:pt idx="4151">
                  <c:v>51.08042717946985</c:v>
                </c:pt>
                <c:pt idx="4152">
                  <c:v>51.07486487299695</c:v>
                </c:pt>
                <c:pt idx="4153">
                  <c:v>51.06927987579252</c:v>
                </c:pt>
                <c:pt idx="4154">
                  <c:v>51.0636721892435</c:v>
                </c:pt>
                <c:pt idx="4155">
                  <c:v>51.05804181476381</c:v>
                </c:pt>
                <c:pt idx="4156">
                  <c:v>51.05238875379438</c:v>
                </c:pt>
                <c:pt idx="4157">
                  <c:v>51.04671300780316</c:v>
                </c:pt>
                <c:pt idx="4158">
                  <c:v>51.04101457828503</c:v>
                </c:pt>
                <c:pt idx="4159">
                  <c:v>51.03529346676194</c:v>
                </c:pt>
                <c:pt idx="4160">
                  <c:v>51.02954967478277</c:v>
                </c:pt>
                <c:pt idx="4161">
                  <c:v>51.02378320392341</c:v>
                </c:pt>
                <c:pt idx="4162">
                  <c:v>51.01799405578674</c:v>
                </c:pt>
                <c:pt idx="4163">
                  <c:v>51.01218223200264</c:v>
                </c:pt>
                <c:pt idx="4164">
                  <c:v>51.00634773422791</c:v>
                </c:pt>
                <c:pt idx="4165">
                  <c:v>51.00049056414639</c:v>
                </c:pt>
                <c:pt idx="4166">
                  <c:v>50.99461072346889</c:v>
                </c:pt>
                <c:pt idx="4167">
                  <c:v>50.98870821393317</c:v>
                </c:pt>
                <c:pt idx="4168">
                  <c:v>50.98278303730397</c:v>
                </c:pt>
                <c:pt idx="4169">
                  <c:v>50.97683519537303</c:v>
                </c:pt>
                <c:pt idx="4170">
                  <c:v>50.97086468995903</c:v>
                </c:pt>
                <c:pt idx="4171">
                  <c:v>50.96487152290764</c:v>
                </c:pt>
                <c:pt idx="4172">
                  <c:v>50.95885569609146</c:v>
                </c:pt>
                <c:pt idx="4173">
                  <c:v>50.9528172114101</c:v>
                </c:pt>
                <c:pt idx="4174">
                  <c:v>50.94675607079009</c:v>
                </c:pt>
                <c:pt idx="4175">
                  <c:v>50.94067227618496</c:v>
                </c:pt>
                <c:pt idx="4176">
                  <c:v>50.93456582957514</c:v>
                </c:pt>
                <c:pt idx="4177">
                  <c:v>50.92843673296806</c:v>
                </c:pt>
                <c:pt idx="4178">
                  <c:v>50.92228498839809</c:v>
                </c:pt>
                <c:pt idx="4179">
                  <c:v>50.91611059792654</c:v>
                </c:pt>
                <c:pt idx="4180">
                  <c:v>50.90991356364167</c:v>
                </c:pt>
                <c:pt idx="4181">
                  <c:v>50.9036938876587</c:v>
                </c:pt>
                <c:pt idx="4182">
                  <c:v>50.89745157211978</c:v>
                </c:pt>
                <c:pt idx="4183">
                  <c:v>50.89118661919399</c:v>
                </c:pt>
                <c:pt idx="4184">
                  <c:v>50.88489903107735</c:v>
                </c:pt>
                <c:pt idx="4185">
                  <c:v>50.87858880999283</c:v>
                </c:pt>
                <c:pt idx="4186">
                  <c:v>50.87225595819031</c:v>
                </c:pt>
                <c:pt idx="4187">
                  <c:v>50.86590047794659</c:v>
                </c:pt>
                <c:pt idx="4188">
                  <c:v>50.85952237156545</c:v>
                </c:pt>
                <c:pt idx="4189">
                  <c:v>50.85312164137755</c:v>
                </c:pt>
                <c:pt idx="4190">
                  <c:v>50.84669828974045</c:v>
                </c:pt>
                <c:pt idx="4191">
                  <c:v>50.8402523190387</c:v>
                </c:pt>
                <c:pt idx="4192">
                  <c:v>50.83378373168367</c:v>
                </c:pt>
                <c:pt idx="4193">
                  <c:v>50.82729253011373</c:v>
                </c:pt>
                <c:pt idx="4194">
                  <c:v>50.82077871679409</c:v>
                </c:pt>
                <c:pt idx="4195">
                  <c:v>50.8142422942169</c:v>
                </c:pt>
                <c:pt idx="4196">
                  <c:v>50.80768326490124</c:v>
                </c:pt>
                <c:pt idx="4197">
                  <c:v>50.80110163139302</c:v>
                </c:pt>
                <c:pt idx="4198">
                  <c:v>50.79449739626514</c:v>
                </c:pt>
                <c:pt idx="4199">
                  <c:v>50.78787056211727</c:v>
                </c:pt>
                <c:pt idx="4200">
                  <c:v>50.7812211315761</c:v>
                </c:pt>
                <c:pt idx="4201">
                  <c:v>50.7745491072951</c:v>
                </c:pt>
                <c:pt idx="4202">
                  <c:v>50.76785449195472</c:v>
                </c:pt>
                <c:pt idx="4203">
                  <c:v>50.7611372882622</c:v>
                </c:pt>
                <c:pt idx="4204">
                  <c:v>50.75439749895176</c:v>
                </c:pt>
                <c:pt idx="4205">
                  <c:v>50.74763512678438</c:v>
                </c:pt>
                <c:pt idx="4206">
                  <c:v>50.74085017454799</c:v>
                </c:pt>
                <c:pt idx="4207">
                  <c:v>50.73404264505737</c:v>
                </c:pt>
                <c:pt idx="4208">
                  <c:v>50.72721254115417</c:v>
                </c:pt>
                <c:pt idx="4209">
                  <c:v>50.72035986570688</c:v>
                </c:pt>
                <c:pt idx="4210">
                  <c:v>50.71348462161085</c:v>
                </c:pt>
                <c:pt idx="4211">
                  <c:v>50.70658681178836</c:v>
                </c:pt>
                <c:pt idx="4212">
                  <c:v>50.69966643918841</c:v>
                </c:pt>
                <c:pt idx="4213">
                  <c:v>50.69272350678693</c:v>
                </c:pt>
                <c:pt idx="4214">
                  <c:v>50.6857580175867</c:v>
                </c:pt>
                <c:pt idx="4215">
                  <c:v>50.6787699746173</c:v>
                </c:pt>
                <c:pt idx="4216">
                  <c:v>50.6717593809352</c:v>
                </c:pt>
                <c:pt idx="4217">
                  <c:v>50.66472623962363</c:v>
                </c:pt>
                <c:pt idx="4218">
                  <c:v>50.65767055379269</c:v>
                </c:pt>
                <c:pt idx="4219">
                  <c:v>50.65059232657937</c:v>
                </c:pt>
                <c:pt idx="4220">
                  <c:v>50.64349156114733</c:v>
                </c:pt>
                <c:pt idx="4221">
                  <c:v>50.63636826068721</c:v>
                </c:pt>
                <c:pt idx="4222">
                  <c:v>50.62922242841636</c:v>
                </c:pt>
                <c:pt idx="4223">
                  <c:v>50.62205406757898</c:v>
                </c:pt>
                <c:pt idx="4224">
                  <c:v>50.61486318144604</c:v>
                </c:pt>
                <c:pt idx="4225">
                  <c:v>50.60764977331539</c:v>
                </c:pt>
                <c:pt idx="4226">
                  <c:v>50.60041384651163</c:v>
                </c:pt>
                <c:pt idx="4227">
                  <c:v>50.59315540438612</c:v>
                </c:pt>
                <c:pt idx="4228">
                  <c:v>50.58587445031705</c:v>
                </c:pt>
                <c:pt idx="4229">
                  <c:v>50.57857098770945</c:v>
                </c:pt>
                <c:pt idx="4230">
                  <c:v>50.57124501999503</c:v>
                </c:pt>
                <c:pt idx="4231">
                  <c:v>50.56389655063232</c:v>
                </c:pt>
                <c:pt idx="4232">
                  <c:v>50.55652558310668</c:v>
                </c:pt>
                <c:pt idx="4233">
                  <c:v>50.54913212093018</c:v>
                </c:pt>
                <c:pt idx="4234">
                  <c:v>50.54171616764162</c:v>
                </c:pt>
                <c:pt idx="4235">
                  <c:v>50.53427772680668</c:v>
                </c:pt>
                <c:pt idx="4236">
                  <c:v>50.5268168020177</c:v>
                </c:pt>
                <c:pt idx="4237">
                  <c:v>50.5193333968938</c:v>
                </c:pt>
                <c:pt idx="4238">
                  <c:v>50.51182751508085</c:v>
                </c:pt>
                <c:pt idx="4239">
                  <c:v>50.50429916025151</c:v>
                </c:pt>
                <c:pt idx="4240">
                  <c:v>50.49674833610512</c:v>
                </c:pt>
                <c:pt idx="4241">
                  <c:v>50.48917504636775</c:v>
                </c:pt>
                <c:pt idx="4242">
                  <c:v>50.48157929479225</c:v>
                </c:pt>
                <c:pt idx="4243">
                  <c:v>50.47396108515819</c:v>
                </c:pt>
                <c:pt idx="4244">
                  <c:v>50.46632042127184</c:v>
                </c:pt>
                <c:pt idx="4245">
                  <c:v>50.45865730696618</c:v>
                </c:pt>
                <c:pt idx="4246">
                  <c:v>50.45097174610096</c:v>
                </c:pt>
                <c:pt idx="4247">
                  <c:v>50.44326374256257</c:v>
                </c:pt>
                <c:pt idx="4248">
                  <c:v>50.43553330026416</c:v>
                </c:pt>
                <c:pt idx="4249">
                  <c:v>50.42778042314553</c:v>
                </c:pt>
                <c:pt idx="4250">
                  <c:v>50.42000511517325</c:v>
                </c:pt>
                <c:pt idx="4251">
                  <c:v>50.41220738034047</c:v>
                </c:pt>
                <c:pt idx="4252">
                  <c:v>50.40438722266715</c:v>
                </c:pt>
                <c:pt idx="4253">
                  <c:v>50.39654464619984</c:v>
                </c:pt>
                <c:pt idx="4254">
                  <c:v>50.38867965501178</c:v>
                </c:pt>
                <c:pt idx="4255">
                  <c:v>50.38079225320293</c:v>
                </c:pt>
                <c:pt idx="4256">
                  <c:v>50.37288244489988</c:v>
                </c:pt>
                <c:pt idx="4257">
                  <c:v>50.36495023425587</c:v>
                </c:pt>
                <c:pt idx="4258">
                  <c:v>50.35699562545083</c:v>
                </c:pt>
                <c:pt idx="4259">
                  <c:v>50.34901862269131</c:v>
                </c:pt>
                <c:pt idx="4260">
                  <c:v>50.34101923021054</c:v>
                </c:pt>
                <c:pt idx="4261">
                  <c:v>50.33299745226836</c:v>
                </c:pt>
                <c:pt idx="4262">
                  <c:v>50.32495329315129</c:v>
                </c:pt>
                <c:pt idx="4263">
                  <c:v>50.31688675717239</c:v>
                </c:pt>
                <c:pt idx="4264">
                  <c:v>50.3087978486715</c:v>
                </c:pt>
                <c:pt idx="4265">
                  <c:v>50.3006865720149</c:v>
                </c:pt>
                <c:pt idx="4266">
                  <c:v>50.29255293159565</c:v>
                </c:pt>
                <c:pt idx="4267">
                  <c:v>50.28439693183328</c:v>
                </c:pt>
                <c:pt idx="4268">
                  <c:v>50.27621857717404</c:v>
                </c:pt>
                <c:pt idx="4269">
                  <c:v>50.26801787209071</c:v>
                </c:pt>
                <c:pt idx="4270">
                  <c:v>50.2597948210827</c:v>
                </c:pt>
                <c:pt idx="4271">
                  <c:v>50.251549428676</c:v>
                </c:pt>
                <c:pt idx="4272">
                  <c:v>50.24328169942317</c:v>
                </c:pt>
                <c:pt idx="4273">
                  <c:v>50.23499163790338</c:v>
                </c:pt>
                <c:pt idx="4274">
                  <c:v>50.22667924872234</c:v>
                </c:pt>
                <c:pt idx="4275">
                  <c:v>50.21834453651235</c:v>
                </c:pt>
                <c:pt idx="4276">
                  <c:v>50.20998750593225</c:v>
                </c:pt>
                <c:pt idx="4277">
                  <c:v>50.20160816166746</c:v>
                </c:pt>
                <c:pt idx="4278">
                  <c:v>50.19320650842998</c:v>
                </c:pt>
                <c:pt idx="4279">
                  <c:v>50.18478255095825</c:v>
                </c:pt>
                <c:pt idx="4280">
                  <c:v>50.17633629401738</c:v>
                </c:pt>
                <c:pt idx="4281">
                  <c:v>50.16786774239891</c:v>
                </c:pt>
                <c:pt idx="4282">
                  <c:v>50.159376900921</c:v>
                </c:pt>
                <c:pt idx="4283">
                  <c:v>50.15086377442822</c:v>
                </c:pt>
                <c:pt idx="4284">
                  <c:v>50.14232836779178</c:v>
                </c:pt>
                <c:pt idx="4285">
                  <c:v>50.13377068590931</c:v>
                </c:pt>
                <c:pt idx="4286">
                  <c:v>50.125190733705</c:v>
                </c:pt>
                <c:pt idx="4287">
                  <c:v>50.1165885161295</c:v>
                </c:pt>
                <c:pt idx="4288">
                  <c:v>50.10796403815997</c:v>
                </c:pt>
                <c:pt idx="4289">
                  <c:v>50.0993173048001</c:v>
                </c:pt>
                <c:pt idx="4290">
                  <c:v>50.09064832107997</c:v>
                </c:pt>
                <c:pt idx="4291">
                  <c:v>50.08195709205621</c:v>
                </c:pt>
                <c:pt idx="4292">
                  <c:v>50.07324362281193</c:v>
                </c:pt>
                <c:pt idx="4293">
                  <c:v>50.06450791845663</c:v>
                </c:pt>
                <c:pt idx="4294">
                  <c:v>50.05574998412634</c:v>
                </c:pt>
                <c:pt idx="4295">
                  <c:v>50.04696982498348</c:v>
                </c:pt>
                <c:pt idx="4296">
                  <c:v>50.03816744621697</c:v>
                </c:pt>
                <c:pt idx="4297">
                  <c:v>50.02934285304215</c:v>
                </c:pt>
                <c:pt idx="4298">
                  <c:v>50.02049605070077</c:v>
                </c:pt>
                <c:pt idx="4299">
                  <c:v>50.01162704446104</c:v>
                </c:pt>
                <c:pt idx="4300">
                  <c:v>50.00273583961759</c:v>
                </c:pt>
                <c:pt idx="4301">
                  <c:v>49.99382244149142</c:v>
                </c:pt>
                <c:pt idx="4302">
                  <c:v>49.98488685542999</c:v>
                </c:pt>
                <c:pt idx="4303">
                  <c:v>49.97592908680717</c:v>
                </c:pt>
                <c:pt idx="4304">
                  <c:v>49.96694914102315</c:v>
                </c:pt>
                <c:pt idx="4305">
                  <c:v>49.95794702350456</c:v>
                </c:pt>
                <c:pt idx="4306">
                  <c:v>49.94892273970445</c:v>
                </c:pt>
                <c:pt idx="4307">
                  <c:v>49.93987629510215</c:v>
                </c:pt>
                <c:pt idx="4308">
                  <c:v>49.93080769520344</c:v>
                </c:pt>
                <c:pt idx="4309">
                  <c:v>49.92171694554048</c:v>
                </c:pt>
                <c:pt idx="4310">
                  <c:v>49.91260405167165</c:v>
                </c:pt>
                <c:pt idx="4311">
                  <c:v>49.90346901918186</c:v>
                </c:pt>
                <c:pt idx="4312">
                  <c:v>49.8943118536822</c:v>
                </c:pt>
                <c:pt idx="4313">
                  <c:v>49.88513256081025</c:v>
                </c:pt>
                <c:pt idx="4314">
                  <c:v>49.87593114622978</c:v>
                </c:pt>
                <c:pt idx="4315">
                  <c:v>49.86670761563096</c:v>
                </c:pt>
                <c:pt idx="4316">
                  <c:v>49.85746197473026</c:v>
                </c:pt>
                <c:pt idx="4317">
                  <c:v>49.8481942292705</c:v>
                </c:pt>
                <c:pt idx="4318">
                  <c:v>49.83890438502071</c:v>
                </c:pt>
                <c:pt idx="4319">
                  <c:v>49.82959244777628</c:v>
                </c:pt>
                <c:pt idx="4320">
                  <c:v>49.82025842335888</c:v>
                </c:pt>
                <c:pt idx="4321">
                  <c:v>49.81090231761645</c:v>
                </c:pt>
                <c:pt idx="4322">
                  <c:v>49.80152413642325</c:v>
                </c:pt>
                <c:pt idx="4323">
                  <c:v>49.79212388567974</c:v>
                </c:pt>
                <c:pt idx="4324">
                  <c:v>49.78270157131264</c:v>
                </c:pt>
                <c:pt idx="4325">
                  <c:v>49.77325719927504</c:v>
                </c:pt>
                <c:pt idx="4326">
                  <c:v>49.76379077554612</c:v>
                </c:pt>
                <c:pt idx="4327">
                  <c:v>49.7543023061314</c:v>
                </c:pt>
                <c:pt idx="4328">
                  <c:v>49.74479179706259</c:v>
                </c:pt>
                <c:pt idx="4329">
                  <c:v>49.73525925439765</c:v>
                </c:pt>
                <c:pt idx="4330">
                  <c:v>49.72570468422077</c:v>
                </c:pt>
                <c:pt idx="4331">
                  <c:v>49.71612809264228</c:v>
                </c:pt>
                <c:pt idx="4332">
                  <c:v>49.7065294857988</c:v>
                </c:pt>
                <c:pt idx="4333">
                  <c:v>49.6969088698531</c:v>
                </c:pt>
                <c:pt idx="4334">
                  <c:v>49.68726625099412</c:v>
                </c:pt>
                <c:pt idx="4335">
                  <c:v>49.67760163543704</c:v>
                </c:pt>
                <c:pt idx="4336">
                  <c:v>49.6679150294232</c:v>
                </c:pt>
                <c:pt idx="4337">
                  <c:v>49.65820643922002</c:v>
                </c:pt>
                <c:pt idx="4338">
                  <c:v>49.64847587112122</c:v>
                </c:pt>
                <c:pt idx="4339">
                  <c:v>49.63872333144656</c:v>
                </c:pt>
                <c:pt idx="4340">
                  <c:v>49.628948826542</c:v>
                </c:pt>
                <c:pt idx="4341">
                  <c:v>49.6191523627796</c:v>
                </c:pt>
                <c:pt idx="4342">
                  <c:v>49.6093339465576</c:v>
                </c:pt>
                <c:pt idx="4343">
                  <c:v>49.5994935843003</c:v>
                </c:pt>
                <c:pt idx="4344">
                  <c:v>49.5896312824582</c:v>
                </c:pt>
                <c:pt idx="4345">
                  <c:v>49.57974704750779</c:v>
                </c:pt>
                <c:pt idx="4346">
                  <c:v>49.56984088595175</c:v>
                </c:pt>
                <c:pt idx="4347">
                  <c:v>49.55991280431882</c:v>
                </c:pt>
                <c:pt idx="4348">
                  <c:v>49.54996280916382</c:v>
                </c:pt>
                <c:pt idx="4349">
                  <c:v>49.53999090706765</c:v>
                </c:pt>
                <c:pt idx="4350">
                  <c:v>49.52999710463727</c:v>
                </c:pt>
                <c:pt idx="4351">
                  <c:v>49.51998140850573</c:v>
                </c:pt>
                <c:pt idx="4352">
                  <c:v>49.50994382533207</c:v>
                </c:pt>
                <c:pt idx="4353">
                  <c:v>49.49988436180144</c:v>
                </c:pt>
                <c:pt idx="4354">
                  <c:v>49.489803024625</c:v>
                </c:pt>
                <c:pt idx="4355">
                  <c:v>49.47969982053991</c:v>
                </c:pt>
                <c:pt idx="4356">
                  <c:v>49.46957475630938</c:v>
                </c:pt>
                <c:pt idx="4357">
                  <c:v>49.45942783872262</c:v>
                </c:pt>
                <c:pt idx="4358">
                  <c:v>49.4492590745949</c:v>
                </c:pt>
                <c:pt idx="4359">
                  <c:v>49.43906847076735</c:v>
                </c:pt>
                <c:pt idx="4360">
                  <c:v>49.42885603410726</c:v>
                </c:pt>
                <c:pt idx="4361">
                  <c:v>49.41862177150774</c:v>
                </c:pt>
                <c:pt idx="4362">
                  <c:v>49.408365689888</c:v>
                </c:pt>
                <c:pt idx="4363">
                  <c:v>49.3980877961931</c:v>
                </c:pt>
                <c:pt idx="4364">
                  <c:v>49.38778809739414</c:v>
                </c:pt>
                <c:pt idx="4365">
                  <c:v>49.37746660048814</c:v>
                </c:pt>
                <c:pt idx="4366">
                  <c:v>49.36712331249805</c:v>
                </c:pt>
                <c:pt idx="4367">
                  <c:v>49.35675824047275</c:v>
                </c:pt>
                <c:pt idx="4368">
                  <c:v>49.34637139148703</c:v>
                </c:pt>
                <c:pt idx="4369">
                  <c:v>49.33596277264161</c:v>
                </c:pt>
                <c:pt idx="4370">
                  <c:v>49.32553239106314</c:v>
                </c:pt>
                <c:pt idx="4371">
                  <c:v>49.31508025390409</c:v>
                </c:pt>
                <c:pt idx="4372">
                  <c:v>49.3046063683429</c:v>
                </c:pt>
                <c:pt idx="4373">
                  <c:v>49.29411074158387</c:v>
                </c:pt>
                <c:pt idx="4374">
                  <c:v>49.2835933808571</c:v>
                </c:pt>
                <c:pt idx="4375">
                  <c:v>49.27305429341861</c:v>
                </c:pt>
                <c:pt idx="4376">
                  <c:v>49.26249348655031</c:v>
                </c:pt>
                <c:pt idx="4377">
                  <c:v>49.25191096755988</c:v>
                </c:pt>
                <c:pt idx="4378">
                  <c:v>49.24130674378087</c:v>
                </c:pt>
                <c:pt idx="4379">
                  <c:v>49.23068082257265</c:v>
                </c:pt>
                <c:pt idx="4380">
                  <c:v>49.22003321132043</c:v>
                </c:pt>
                <c:pt idx="4381">
                  <c:v>49.2093639174352</c:v>
                </c:pt>
                <c:pt idx="4382">
                  <c:v>49.19867294835375</c:v>
                </c:pt>
                <c:pt idx="4383">
                  <c:v>49.18796031153866</c:v>
                </c:pt>
                <c:pt idx="4384">
                  <c:v>49.17722601447836</c:v>
                </c:pt>
                <c:pt idx="4385">
                  <c:v>49.16647006468695</c:v>
                </c:pt>
                <c:pt idx="4386">
                  <c:v>49.15569246970435</c:v>
                </c:pt>
                <c:pt idx="4387">
                  <c:v>49.14489323709625</c:v>
                </c:pt>
                <c:pt idx="4388">
                  <c:v>49.13407237445407</c:v>
                </c:pt>
                <c:pt idx="4389">
                  <c:v>49.12322988939494</c:v>
                </c:pt>
                <c:pt idx="4390">
                  <c:v>49.11236578956176</c:v>
                </c:pt>
                <c:pt idx="4391">
                  <c:v>49.1014800826231</c:v>
                </c:pt>
                <c:pt idx="4392">
                  <c:v>49.09057277627333</c:v>
                </c:pt>
                <c:pt idx="4393">
                  <c:v>49.07964387823242</c:v>
                </c:pt>
                <c:pt idx="4394">
                  <c:v>49.0686933962461</c:v>
                </c:pt>
                <c:pt idx="4395">
                  <c:v>49.05772133808574</c:v>
                </c:pt>
                <c:pt idx="4396">
                  <c:v>49.04672771154842</c:v>
                </c:pt>
                <c:pt idx="4397">
                  <c:v>49.0357125244569</c:v>
                </c:pt>
                <c:pt idx="4398">
                  <c:v>49.02467578465947</c:v>
                </c:pt>
                <c:pt idx="4399">
                  <c:v>49.01361750003024</c:v>
                </c:pt>
                <c:pt idx="4400">
                  <c:v>49.00253767846886</c:v>
                </c:pt>
                <c:pt idx="4401">
                  <c:v>48.9914363279006</c:v>
                </c:pt>
                <c:pt idx="4402">
                  <c:v>48.98031345627638</c:v>
                </c:pt>
                <c:pt idx="4403">
                  <c:v>48.96916907157275</c:v>
                </c:pt>
                <c:pt idx="4404">
                  <c:v>48.95800318179178</c:v>
                </c:pt>
                <c:pt idx="4405">
                  <c:v>48.94681579496121</c:v>
                </c:pt>
                <c:pt idx="4406">
                  <c:v>48.93560691913431</c:v>
                </c:pt>
                <c:pt idx="4407">
                  <c:v>48.92437656238993</c:v>
                </c:pt>
                <c:pt idx="4408">
                  <c:v>48.91312473283249</c:v>
                </c:pt>
                <c:pt idx="4409">
                  <c:v>48.90185143859198</c:v>
                </c:pt>
                <c:pt idx="4410">
                  <c:v>48.89055668782389</c:v>
                </c:pt>
                <c:pt idx="4411">
                  <c:v>48.87924048870924</c:v>
                </c:pt>
                <c:pt idx="4412">
                  <c:v>48.86790284945464</c:v>
                </c:pt>
                <c:pt idx="4413">
                  <c:v>48.8565437782921</c:v>
                </c:pt>
                <c:pt idx="4414">
                  <c:v>48.84516328347926</c:v>
                </c:pt>
                <c:pt idx="4415">
                  <c:v>48.83376137329913</c:v>
                </c:pt>
                <c:pt idx="4416">
                  <c:v>48.82233805606031</c:v>
                </c:pt>
                <c:pt idx="4417">
                  <c:v>48.81089334009679</c:v>
                </c:pt>
                <c:pt idx="4418">
                  <c:v>48.79942723376806</c:v>
                </c:pt>
                <c:pt idx="4419">
                  <c:v>48.78793974545906</c:v>
                </c:pt>
                <c:pt idx="4420">
                  <c:v>48.77643088358017</c:v>
                </c:pt>
                <c:pt idx="4421">
                  <c:v>48.7649006565672</c:v>
                </c:pt>
                <c:pt idx="4422">
                  <c:v>48.7533490728814</c:v>
                </c:pt>
                <c:pt idx="4423">
                  <c:v>48.74177614100939</c:v>
                </c:pt>
                <c:pt idx="4424">
                  <c:v>48.73018186946324</c:v>
                </c:pt>
                <c:pt idx="4425">
                  <c:v>48.7185662667804</c:v>
                </c:pt>
                <c:pt idx="4426">
                  <c:v>48.70692934152368</c:v>
                </c:pt>
                <c:pt idx="4427">
                  <c:v>48.69527110228128</c:v>
                </c:pt>
                <c:pt idx="4428">
                  <c:v>48.68359155766675</c:v>
                </c:pt>
                <c:pt idx="4429">
                  <c:v>48.67189071631904</c:v>
                </c:pt>
                <c:pt idx="4430">
                  <c:v>48.66016858690236</c:v>
                </c:pt>
                <c:pt idx="4431">
                  <c:v>48.6484251781063</c:v>
                </c:pt>
                <c:pt idx="4432">
                  <c:v>48.63666049864575</c:v>
                </c:pt>
                <c:pt idx="4433">
                  <c:v>48.62487455726095</c:v>
                </c:pt>
                <c:pt idx="4434">
                  <c:v>48.61306736271741</c:v>
                </c:pt>
                <c:pt idx="4435">
                  <c:v>48.60123892380594</c:v>
                </c:pt>
                <c:pt idx="4436">
                  <c:v>48.58938924934257</c:v>
                </c:pt>
                <c:pt idx="4437">
                  <c:v>48.57751834816874</c:v>
                </c:pt>
                <c:pt idx="4438">
                  <c:v>48.56562622915095</c:v>
                </c:pt>
                <c:pt idx="4439">
                  <c:v>48.55371290118113</c:v>
                </c:pt>
                <c:pt idx="4440">
                  <c:v>48.54177837317635</c:v>
                </c:pt>
                <c:pt idx="4441">
                  <c:v>48.52982265407893</c:v>
                </c:pt>
                <c:pt idx="4442">
                  <c:v>48.51784575285639</c:v>
                </c:pt>
                <c:pt idx="4443">
                  <c:v>48.5058476785015</c:v>
                </c:pt>
                <c:pt idx="4444">
                  <c:v>48.49382844003215</c:v>
                </c:pt>
                <c:pt idx="4445">
                  <c:v>48.48178804649149</c:v>
                </c:pt>
                <c:pt idx="4446">
                  <c:v>48.46972650694781</c:v>
                </c:pt>
                <c:pt idx="4447">
                  <c:v>48.45764383049452</c:v>
                </c:pt>
                <c:pt idx="4448">
                  <c:v>48.44554002625028</c:v>
                </c:pt>
                <c:pt idx="4449">
                  <c:v>48.43341510335878</c:v>
                </c:pt>
                <c:pt idx="4450">
                  <c:v>48.42126907098891</c:v>
                </c:pt>
                <c:pt idx="4451">
                  <c:v>48.40910193833466</c:v>
                </c:pt>
                <c:pt idx="4452">
                  <c:v>48.39691371461514</c:v>
                </c:pt>
                <c:pt idx="4453">
                  <c:v>48.38470440907451</c:v>
                </c:pt>
                <c:pt idx="4454">
                  <c:v>48.3724740309821</c:v>
                </c:pt>
                <c:pt idx="4455">
                  <c:v>48.3602225896322</c:v>
                </c:pt>
                <c:pt idx="4456">
                  <c:v>48.34795009434428</c:v>
                </c:pt>
                <c:pt idx="4457">
                  <c:v>48.33565655446279</c:v>
                </c:pt>
                <c:pt idx="4458">
                  <c:v>48.32334197935723</c:v>
                </c:pt>
                <c:pt idx="4459">
                  <c:v>48.31100637842216</c:v>
                </c:pt>
                <c:pt idx="4460">
                  <c:v>48.29864976107712</c:v>
                </c:pt>
                <c:pt idx="4461">
                  <c:v>48.2862721367667</c:v>
                </c:pt>
                <c:pt idx="4462">
                  <c:v>48.27387351496043</c:v>
                </c:pt>
                <c:pt idx="4463">
                  <c:v>48.2614539051529</c:v>
                </c:pt>
                <c:pt idx="4464">
                  <c:v>48.24901331686358</c:v>
                </c:pt>
                <c:pt idx="4465">
                  <c:v>48.236551759637</c:v>
                </c:pt>
                <c:pt idx="4466">
                  <c:v>48.22406924304256</c:v>
                </c:pt>
                <c:pt idx="4467">
                  <c:v>48.21156577667468</c:v>
                </c:pt>
                <c:pt idx="4468">
                  <c:v>48.19904137015265</c:v>
                </c:pt>
                <c:pt idx="4469">
                  <c:v>48.18649603312066</c:v>
                </c:pt>
                <c:pt idx="4470">
                  <c:v>48.17392977524787</c:v>
                </c:pt>
                <c:pt idx="4471">
                  <c:v>48.1613426062283</c:v>
                </c:pt>
                <c:pt idx="4472">
                  <c:v>48.14873453578083</c:v>
                </c:pt>
                <c:pt idx="4473">
                  <c:v>48.13610557364923</c:v>
                </c:pt>
                <c:pt idx="4474">
                  <c:v>48.12345572960218</c:v>
                </c:pt>
                <c:pt idx="4475">
                  <c:v>48.11078501343311</c:v>
                </c:pt>
                <c:pt idx="4476">
                  <c:v>48.09809343496037</c:v>
                </c:pt>
                <c:pt idx="4477">
                  <c:v>48.08538100402708</c:v>
                </c:pt>
                <c:pt idx="4478">
                  <c:v>48.07264773050121</c:v>
                </c:pt>
                <c:pt idx="4479">
                  <c:v>48.0598936242755</c:v>
                </c:pt>
                <c:pt idx="4480">
                  <c:v>48.0471186952675</c:v>
                </c:pt>
                <c:pt idx="4481">
                  <c:v>48.03432295341954</c:v>
                </c:pt>
                <c:pt idx="4482">
                  <c:v>48.02150640869868</c:v>
                </c:pt>
                <c:pt idx="4483">
                  <c:v>48.00866907109679</c:v>
                </c:pt>
                <c:pt idx="4484">
                  <c:v>47.99581095063044</c:v>
                </c:pt>
                <c:pt idx="4485">
                  <c:v>47.98293205734093</c:v>
                </c:pt>
                <c:pt idx="4486">
                  <c:v>47.9700324012943</c:v>
                </c:pt>
                <c:pt idx="4487">
                  <c:v>47.9571119925813</c:v>
                </c:pt>
                <c:pt idx="4488">
                  <c:v>47.94417084131732</c:v>
                </c:pt>
                <c:pt idx="4489">
                  <c:v>47.93120895764249</c:v>
                </c:pt>
                <c:pt idx="4490">
                  <c:v>47.91822635172162</c:v>
                </c:pt>
                <c:pt idx="4491">
                  <c:v>47.90522303374411</c:v>
                </c:pt>
                <c:pt idx="4492">
                  <c:v>47.89219901392406</c:v>
                </c:pt>
                <c:pt idx="4493">
                  <c:v>47.87915430250018</c:v>
                </c:pt>
                <c:pt idx="4494">
                  <c:v>47.86608890973581</c:v>
                </c:pt>
                <c:pt idx="4495">
                  <c:v>47.8530028459189</c:v>
                </c:pt>
                <c:pt idx="4496">
                  <c:v>47.83989612136197</c:v>
                </c:pt>
                <c:pt idx="4497">
                  <c:v>47.8267687464022</c:v>
                </c:pt>
                <c:pt idx="4498">
                  <c:v>47.81362073140124</c:v>
                </c:pt>
                <c:pt idx="4499">
                  <c:v>47.80045208674537</c:v>
                </c:pt>
                <c:pt idx="4500">
                  <c:v>47.78726282284541</c:v>
                </c:pt>
                <c:pt idx="4501">
                  <c:v>47.77405295013668</c:v>
                </c:pt>
                <c:pt idx="4502">
                  <c:v>47.76082247907907</c:v>
                </c:pt>
                <c:pt idx="4503">
                  <c:v>47.74757142015693</c:v>
                </c:pt>
                <c:pt idx="4504">
                  <c:v>47.73429978387915</c:v>
                </c:pt>
                <c:pt idx="4505">
                  <c:v>47.72100758077908</c:v>
                </c:pt>
                <c:pt idx="4506">
                  <c:v>47.70769482141455</c:v>
                </c:pt>
                <c:pt idx="4507">
                  <c:v>47.69436151636787</c:v>
                </c:pt>
                <c:pt idx="4508">
                  <c:v>47.68100767624575</c:v>
                </c:pt>
                <c:pt idx="4509">
                  <c:v>47.6676333116794</c:v>
                </c:pt>
                <c:pt idx="4510">
                  <c:v>47.65423843332437</c:v>
                </c:pt>
                <c:pt idx="4511">
                  <c:v>47.64082305186071</c:v>
                </c:pt>
                <c:pt idx="4512">
                  <c:v>47.62738717799279</c:v>
                </c:pt>
                <c:pt idx="4513">
                  <c:v>47.61393082244943</c:v>
                </c:pt>
                <c:pt idx="4514">
                  <c:v>47.60045399598376</c:v>
                </c:pt>
                <c:pt idx="4515">
                  <c:v>47.5869567093733</c:v>
                </c:pt>
                <c:pt idx="4516">
                  <c:v>47.57343897341993</c:v>
                </c:pt>
                <c:pt idx="4517">
                  <c:v>47.55990079894983</c:v>
                </c:pt>
                <c:pt idx="4518">
                  <c:v>47.54634219681351</c:v>
                </c:pt>
                <c:pt idx="4519">
                  <c:v>47.53276317788582</c:v>
                </c:pt>
                <c:pt idx="4520">
                  <c:v>47.51916375306585</c:v>
                </c:pt>
                <c:pt idx="4521">
                  <c:v>47.50554393327701</c:v>
                </c:pt>
                <c:pt idx="4522">
                  <c:v>47.49190372946695</c:v>
                </c:pt>
                <c:pt idx="4523">
                  <c:v>47.4782431526076</c:v>
                </c:pt>
                <c:pt idx="4524">
                  <c:v>47.46456221369515</c:v>
                </c:pt>
                <c:pt idx="4525">
                  <c:v>47.45086092374996</c:v>
                </c:pt>
                <c:pt idx="4526">
                  <c:v>47.43713929381666</c:v>
                </c:pt>
                <c:pt idx="4527">
                  <c:v>47.42339733496405</c:v>
                </c:pt>
                <c:pt idx="4528">
                  <c:v>47.40963505828513</c:v>
                </c:pt>
                <c:pt idx="4529">
                  <c:v>47.39585247489706</c:v>
                </c:pt>
                <c:pt idx="4530">
                  <c:v>47.38204959594122</c:v>
                </c:pt>
                <c:pt idx="4531">
                  <c:v>47.36822643258308</c:v>
                </c:pt>
                <c:pt idx="4532">
                  <c:v>47.35438299601225</c:v>
                </c:pt>
                <c:pt idx="4533">
                  <c:v>47.34051929744252</c:v>
                </c:pt>
                <c:pt idx="4534">
                  <c:v>47.32663534811173</c:v>
                </c:pt>
                <c:pt idx="4535">
                  <c:v>47.31273115928181</c:v>
                </c:pt>
                <c:pt idx="4536">
                  <c:v>47.29880674223885</c:v>
                </c:pt>
                <c:pt idx="4537">
                  <c:v>47.28486210829291</c:v>
                </c:pt>
                <c:pt idx="4538">
                  <c:v>47.27089726877821</c:v>
                </c:pt>
                <c:pt idx="4539">
                  <c:v>47.25691223505292</c:v>
                </c:pt>
                <c:pt idx="4540">
                  <c:v>47.24290701849929</c:v>
                </c:pt>
                <c:pt idx="4541">
                  <c:v>47.22888163052358</c:v>
                </c:pt>
                <c:pt idx="4542">
                  <c:v>47.21483608255603</c:v>
                </c:pt>
                <c:pt idx="4543">
                  <c:v>47.2007703860509</c:v>
                </c:pt>
                <c:pt idx="4544">
                  <c:v>47.18668455248639</c:v>
                </c:pt>
                <c:pt idx="4545">
                  <c:v>47.17257859336473</c:v>
                </c:pt>
                <c:pt idx="4546">
                  <c:v>47.158452520212</c:v>
                </c:pt>
                <c:pt idx="4547">
                  <c:v>47.14430634457828</c:v>
                </c:pt>
                <c:pt idx="4548">
                  <c:v>47.13014007803755</c:v>
                </c:pt>
                <c:pt idx="4549">
                  <c:v>47.11595373218771</c:v>
                </c:pt>
                <c:pt idx="4550">
                  <c:v>47.10174731865052</c:v>
                </c:pt>
                <c:pt idx="4551">
                  <c:v>47.08752084907167</c:v>
                </c:pt>
                <c:pt idx="4552">
                  <c:v>47.07327433512067</c:v>
                </c:pt>
                <c:pt idx="4553">
                  <c:v>47.0590077884909</c:v>
                </c:pt>
                <c:pt idx="4554">
                  <c:v>47.04472122089958</c:v>
                </c:pt>
                <c:pt idx="4555">
                  <c:v>47.03041464408773</c:v>
                </c:pt>
                <c:pt idx="4556">
                  <c:v>47.0160880698202</c:v>
                </c:pt>
                <c:pt idx="4557">
                  <c:v>47.00174150988565</c:v>
                </c:pt>
                <c:pt idx="4558">
                  <c:v>46.98737497609648</c:v>
                </c:pt>
                <c:pt idx="4559">
                  <c:v>46.9729884802889</c:v>
                </c:pt>
                <c:pt idx="4560">
                  <c:v>46.95858203432285</c:v>
                </c:pt>
                <c:pt idx="4561">
                  <c:v>46.94415565008199</c:v>
                </c:pt>
                <c:pt idx="4562">
                  <c:v>46.92970933947376</c:v>
                </c:pt>
                <c:pt idx="4563">
                  <c:v>46.91524311442924</c:v>
                </c:pt>
                <c:pt idx="4564">
                  <c:v>46.90075698690327</c:v>
                </c:pt>
                <c:pt idx="4565">
                  <c:v>46.88625096887434</c:v>
                </c:pt>
                <c:pt idx="4566">
                  <c:v>46.8717250723446</c:v>
                </c:pt>
                <c:pt idx="4567">
                  <c:v>46.85717930933991</c:v>
                </c:pt>
                <c:pt idx="4568">
                  <c:v>46.84261369190968</c:v>
                </c:pt>
                <c:pt idx="4569">
                  <c:v>46.82802823212702</c:v>
                </c:pt>
                <c:pt idx="4570">
                  <c:v>46.81342294208861</c:v>
                </c:pt>
                <c:pt idx="4571">
                  <c:v>46.79879783391474</c:v>
                </c:pt>
                <c:pt idx="4572">
                  <c:v>46.78415291974928</c:v>
                </c:pt>
                <c:pt idx="4573">
                  <c:v>46.76948821175966</c:v>
                </c:pt>
                <c:pt idx="4574">
                  <c:v>46.7548037221369</c:v>
                </c:pt>
                <c:pt idx="4575">
                  <c:v>46.74009946309548</c:v>
                </c:pt>
                <c:pt idx="4576">
                  <c:v>46.72537544687352</c:v>
                </c:pt>
                <c:pt idx="4577">
                  <c:v>46.71063168573251</c:v>
                </c:pt>
                <c:pt idx="4578">
                  <c:v>46.69586819195757</c:v>
                </c:pt>
                <c:pt idx="4579">
                  <c:v>46.68108497785719</c:v>
                </c:pt>
                <c:pt idx="4580">
                  <c:v>46.6662820557634</c:v>
                </c:pt>
                <c:pt idx="4581">
                  <c:v>46.65145943803166</c:v>
                </c:pt>
                <c:pt idx="4582">
                  <c:v>46.63661713704085</c:v>
                </c:pt>
                <c:pt idx="4583">
                  <c:v>46.62175516519326</c:v>
                </c:pt>
                <c:pt idx="4584">
                  <c:v>46.60687353491461</c:v>
                </c:pt>
                <c:pt idx="4585">
                  <c:v>46.59197225865405</c:v>
                </c:pt>
                <c:pt idx="4586">
                  <c:v>46.57705134888403</c:v>
                </c:pt>
                <c:pt idx="4587">
                  <c:v>46.56211081810042</c:v>
                </c:pt>
                <c:pt idx="4588">
                  <c:v>46.54715067882238</c:v>
                </c:pt>
                <c:pt idx="4589">
                  <c:v>46.53217094359247</c:v>
                </c:pt>
                <c:pt idx="4590">
                  <c:v>46.51717162497653</c:v>
                </c:pt>
                <c:pt idx="4591">
                  <c:v>46.50215273556371</c:v>
                </c:pt>
                <c:pt idx="4592">
                  <c:v>46.48711428796643</c:v>
                </c:pt>
                <c:pt idx="4593">
                  <c:v>46.47205629482042</c:v>
                </c:pt>
                <c:pt idx="4594">
                  <c:v>46.45697876878462</c:v>
                </c:pt>
                <c:pt idx="4595">
                  <c:v>46.44188172254127</c:v>
                </c:pt>
                <c:pt idx="4596">
                  <c:v>46.42676516879578</c:v>
                </c:pt>
                <c:pt idx="4597">
                  <c:v>46.4116291202768</c:v>
                </c:pt>
                <c:pt idx="4598">
                  <c:v>46.39647358973617</c:v>
                </c:pt>
                <c:pt idx="4599">
                  <c:v>46.38129858994895</c:v>
                </c:pt>
                <c:pt idx="4600">
                  <c:v>46.36610413371331</c:v>
                </c:pt>
                <c:pt idx="4601">
                  <c:v>46.35089023385058</c:v>
                </c:pt>
                <c:pt idx="4602">
                  <c:v>46.33565690320525</c:v>
                </c:pt>
                <c:pt idx="4603">
                  <c:v>46.32040415464494</c:v>
                </c:pt>
                <c:pt idx="4604">
                  <c:v>46.30513200106034</c:v>
                </c:pt>
                <c:pt idx="4605">
                  <c:v>46.28984045536524</c:v>
                </c:pt>
                <c:pt idx="4606">
                  <c:v>46.27452953049654</c:v>
                </c:pt>
                <c:pt idx="4607">
                  <c:v>46.25919923941415</c:v>
                </c:pt>
                <c:pt idx="4608">
                  <c:v>46.24384959510105</c:v>
                </c:pt>
                <c:pt idx="4609">
                  <c:v>46.22848061056324</c:v>
                </c:pt>
                <c:pt idx="4610">
                  <c:v>46.21309229882975</c:v>
                </c:pt>
                <c:pt idx="4611">
                  <c:v>46.19768467295257</c:v>
                </c:pt>
                <c:pt idx="4612">
                  <c:v>46.18225774600674</c:v>
                </c:pt>
                <c:pt idx="4613">
                  <c:v>46.1668115310902</c:v>
                </c:pt>
                <c:pt idx="4614">
                  <c:v>46.15134604132385</c:v>
                </c:pt>
                <c:pt idx="4615">
                  <c:v>46.13586128985156</c:v>
                </c:pt>
                <c:pt idx="4616">
                  <c:v>46.12035728984011</c:v>
                </c:pt>
                <c:pt idx="4617">
                  <c:v>46.10483405447916</c:v>
                </c:pt>
                <c:pt idx="4618">
                  <c:v>46.08929159698125</c:v>
                </c:pt>
                <c:pt idx="4619">
                  <c:v>46.07372993058187</c:v>
                </c:pt>
                <c:pt idx="4620">
                  <c:v>46.05814906853927</c:v>
                </c:pt>
                <c:pt idx="4621">
                  <c:v>46.04254902413459</c:v>
                </c:pt>
                <c:pt idx="4622">
                  <c:v>46.0269298106718</c:v>
                </c:pt>
                <c:pt idx="4623">
                  <c:v>46.01129144147764</c:v>
                </c:pt>
                <c:pt idx="4624">
                  <c:v>45.99563392990173</c:v>
                </c:pt>
                <c:pt idx="4625">
                  <c:v>45.97995728931634</c:v>
                </c:pt>
                <c:pt idx="4626">
                  <c:v>45.96426153311661</c:v>
                </c:pt>
                <c:pt idx="4627">
                  <c:v>45.9485466747204</c:v>
                </c:pt>
                <c:pt idx="4628">
                  <c:v>45.93281272756826</c:v>
                </c:pt>
                <c:pt idx="4629">
                  <c:v>45.91705970512347</c:v>
                </c:pt>
                <c:pt idx="4630">
                  <c:v>45.90128762087205</c:v>
                </c:pt>
                <c:pt idx="4631">
                  <c:v>45.88549648832266</c:v>
                </c:pt>
                <c:pt idx="4632">
                  <c:v>45.86968632100664</c:v>
                </c:pt>
                <c:pt idx="4633">
                  <c:v>45.85385713247798</c:v>
                </c:pt>
                <c:pt idx="4634">
                  <c:v>45.83800893631328</c:v>
                </c:pt>
                <c:pt idx="4635">
                  <c:v>45.8221417461118</c:v>
                </c:pt>
                <c:pt idx="4636">
                  <c:v>45.80625557549534</c:v>
                </c:pt>
                <c:pt idx="4637">
                  <c:v>45.7903504381084</c:v>
                </c:pt>
                <c:pt idx="4638">
                  <c:v>45.77442634761786</c:v>
                </c:pt>
                <c:pt idx="4639">
                  <c:v>45.75848331771336</c:v>
                </c:pt>
                <c:pt idx="4640">
                  <c:v>45.74252136210696</c:v>
                </c:pt>
                <c:pt idx="4641">
                  <c:v>45.72654049453325</c:v>
                </c:pt>
                <c:pt idx="4642">
                  <c:v>45.71054072874932</c:v>
                </c:pt>
                <c:pt idx="4643">
                  <c:v>45.6945220785348</c:v>
                </c:pt>
                <c:pt idx="4644">
                  <c:v>45.6784845576917</c:v>
                </c:pt>
                <c:pt idx="4645">
                  <c:v>45.66242818004459</c:v>
                </c:pt>
                <c:pt idx="4646">
                  <c:v>45.64635295944039</c:v>
                </c:pt>
                <c:pt idx="4647">
                  <c:v>45.63025890974848</c:v>
                </c:pt>
                <c:pt idx="4648">
                  <c:v>45.61414604486065</c:v>
                </c:pt>
                <c:pt idx="4649">
                  <c:v>45.5980143786911</c:v>
                </c:pt>
                <c:pt idx="4650">
                  <c:v>45.5818639251763</c:v>
                </c:pt>
                <c:pt idx="4651">
                  <c:v>45.56569469827521</c:v>
                </c:pt>
                <c:pt idx="4652">
                  <c:v>45.54950671196904</c:v>
                </c:pt>
                <c:pt idx="4653">
                  <c:v>45.53329998026135</c:v>
                </c:pt>
                <c:pt idx="4654">
                  <c:v>45.517074517178</c:v>
                </c:pt>
                <c:pt idx="4655">
                  <c:v>45.50083033676715</c:v>
                </c:pt>
                <c:pt idx="4656">
                  <c:v>45.48456745309919</c:v>
                </c:pt>
                <c:pt idx="4657">
                  <c:v>45.46828588026686</c:v>
                </c:pt>
                <c:pt idx="4658">
                  <c:v>45.45198563238505</c:v>
                </c:pt>
                <c:pt idx="4659">
                  <c:v>45.43566672359088</c:v>
                </c:pt>
                <c:pt idx="4660">
                  <c:v>45.4193291680437</c:v>
                </c:pt>
                <c:pt idx="4661">
                  <c:v>45.40297297992506</c:v>
                </c:pt>
                <c:pt idx="4662">
                  <c:v>45.38659817343864</c:v>
                </c:pt>
                <c:pt idx="4663">
                  <c:v>45.37020476281032</c:v>
                </c:pt>
                <c:pt idx="4664">
                  <c:v>45.35379276228808</c:v>
                </c:pt>
                <c:pt idx="4665">
                  <c:v>45.33736218614204</c:v>
                </c:pt>
                <c:pt idx="4666">
                  <c:v>45.32091304866442</c:v>
                </c:pt>
                <c:pt idx="4667">
                  <c:v>45.3044453641695</c:v>
                </c:pt>
                <c:pt idx="4668">
                  <c:v>45.2879591469937</c:v>
                </c:pt>
                <c:pt idx="4669">
                  <c:v>45.2714544114954</c:v>
                </c:pt>
                <c:pt idx="4670">
                  <c:v>45.2549311720551</c:v>
                </c:pt>
                <c:pt idx="4671">
                  <c:v>45.23838944307524</c:v>
                </c:pt>
                <c:pt idx="4672">
                  <c:v>45.22182923898034</c:v>
                </c:pt>
                <c:pt idx="4673">
                  <c:v>45.20525057421683</c:v>
                </c:pt>
                <c:pt idx="4674">
                  <c:v>45.18865346325315</c:v>
                </c:pt>
                <c:pt idx="4675">
                  <c:v>45.1720379205797</c:v>
                </c:pt>
                <c:pt idx="4676">
                  <c:v>45.15540396070877</c:v>
                </c:pt>
                <c:pt idx="4677">
                  <c:v>45.1387515981746</c:v>
                </c:pt>
                <c:pt idx="4678">
                  <c:v>45.1220808475333</c:v>
                </c:pt>
                <c:pt idx="4679">
                  <c:v>45.10539172336288</c:v>
                </c:pt>
                <c:pt idx="4680">
                  <c:v>45.0886842402632</c:v>
                </c:pt>
                <c:pt idx="4681">
                  <c:v>45.07195841285601</c:v>
                </c:pt>
                <c:pt idx="4682">
                  <c:v>45.0552142557848</c:v>
                </c:pt>
                <c:pt idx="4683">
                  <c:v>45.03845178371495</c:v>
                </c:pt>
                <c:pt idx="4684">
                  <c:v>45.0216710113336</c:v>
                </c:pt>
                <c:pt idx="4685">
                  <c:v>45.00487195334968</c:v>
                </c:pt>
                <c:pt idx="4686">
                  <c:v>44.98805462449386</c:v>
                </c:pt>
                <c:pt idx="4687">
                  <c:v>44.97121903951854</c:v>
                </c:pt>
                <c:pt idx="4688">
                  <c:v>44.9543652131979</c:v>
                </c:pt>
                <c:pt idx="4689">
                  <c:v>44.93749316032776</c:v>
                </c:pt>
                <c:pt idx="4690">
                  <c:v>44.92060289572568</c:v>
                </c:pt>
                <c:pt idx="4691">
                  <c:v>44.90369443423084</c:v>
                </c:pt>
                <c:pt idx="4692">
                  <c:v>44.88676779070411</c:v>
                </c:pt>
                <c:pt idx="4693">
                  <c:v>44.86982298002801</c:v>
                </c:pt>
                <c:pt idx="4694">
                  <c:v>44.85286001710659</c:v>
                </c:pt>
                <c:pt idx="4695">
                  <c:v>44.83587891686564</c:v>
                </c:pt>
                <c:pt idx="4696">
                  <c:v>44.81887969425239</c:v>
                </c:pt>
                <c:pt idx="4697">
                  <c:v>44.80186236423572</c:v>
                </c:pt>
                <c:pt idx="4698">
                  <c:v>44.78482694180605</c:v>
                </c:pt>
                <c:pt idx="4699">
                  <c:v>44.7677734419753</c:v>
                </c:pt>
                <c:pt idx="4700">
                  <c:v>44.75070187977688</c:v>
                </c:pt>
                <c:pt idx="4701">
                  <c:v>44.73361227026576</c:v>
                </c:pt>
                <c:pt idx="4702">
                  <c:v>44.71650462851835</c:v>
                </c:pt>
                <c:pt idx="4703">
                  <c:v>44.6993789696325</c:v>
                </c:pt>
                <c:pt idx="4704">
                  <c:v>44.68223530872753</c:v>
                </c:pt>
                <c:pt idx="4705">
                  <c:v>44.66507366094415</c:v>
                </c:pt>
                <c:pt idx="4706">
                  <c:v>44.64789404144449</c:v>
                </c:pt>
                <c:pt idx="4707">
                  <c:v>44.63069646541209</c:v>
                </c:pt>
                <c:pt idx="4708">
                  <c:v>44.61348094805182</c:v>
                </c:pt>
                <c:pt idx="4709">
                  <c:v>44.5962475045899</c:v>
                </c:pt>
                <c:pt idx="4710">
                  <c:v>44.57899615027387</c:v>
                </c:pt>
                <c:pt idx="4711">
                  <c:v>44.56172690037263</c:v>
                </c:pt>
                <c:pt idx="4712">
                  <c:v>44.54443977017633</c:v>
                </c:pt>
                <c:pt idx="4713">
                  <c:v>44.52713477499643</c:v>
                </c:pt>
                <c:pt idx="4714">
                  <c:v>44.50981193016561</c:v>
                </c:pt>
                <c:pt idx="4715">
                  <c:v>44.49247125103781</c:v>
                </c:pt>
                <c:pt idx="4716">
                  <c:v>44.47511275298821</c:v>
                </c:pt>
                <c:pt idx="4717">
                  <c:v>44.45773645141314</c:v>
                </c:pt>
                <c:pt idx="4718">
                  <c:v>44.4403423617302</c:v>
                </c:pt>
                <c:pt idx="4719">
                  <c:v>44.42293049937806</c:v>
                </c:pt>
                <c:pt idx="4720">
                  <c:v>44.40550087981658</c:v>
                </c:pt>
                <c:pt idx="4721">
                  <c:v>44.38805351852678</c:v>
                </c:pt>
                <c:pt idx="4722">
                  <c:v>44.37058843101074</c:v>
                </c:pt>
                <c:pt idx="4723">
                  <c:v>44.35310563279167</c:v>
                </c:pt>
                <c:pt idx="4724">
                  <c:v>44.33560513941384</c:v>
                </c:pt>
                <c:pt idx="4725">
                  <c:v>44.31808696644254</c:v>
                </c:pt>
                <c:pt idx="4726">
                  <c:v>44.3005511294642</c:v>
                </c:pt>
                <c:pt idx="4727">
                  <c:v>44.28299764408614</c:v>
                </c:pt>
                <c:pt idx="4728">
                  <c:v>44.26542652593676</c:v>
                </c:pt>
                <c:pt idx="4729">
                  <c:v>44.24783779066542</c:v>
                </c:pt>
                <c:pt idx="4730">
                  <c:v>44.23023145394245</c:v>
                </c:pt>
                <c:pt idx="4731">
                  <c:v>44.21260753145914</c:v>
                </c:pt>
                <c:pt idx="4732">
                  <c:v>44.19496603892765</c:v>
                </c:pt>
                <c:pt idx="4733">
                  <c:v>44.1773069920811</c:v>
                </c:pt>
                <c:pt idx="4734">
                  <c:v>44.15963040667344</c:v>
                </c:pt>
                <c:pt idx="4735">
                  <c:v>44.1419362984796</c:v>
                </c:pt>
                <c:pt idx="4736">
                  <c:v>44.12422468329524</c:v>
                </c:pt>
                <c:pt idx="4737">
                  <c:v>44.10649557693692</c:v>
                </c:pt>
                <c:pt idx="4738">
                  <c:v>44.088748995242</c:v>
                </c:pt>
                <c:pt idx="4739">
                  <c:v>44.07098495406859</c:v>
                </c:pt>
                <c:pt idx="4740">
                  <c:v>44.05320346929565</c:v>
                </c:pt>
                <c:pt idx="4741">
                  <c:v>44.03540455682288</c:v>
                </c:pt>
                <c:pt idx="4742">
                  <c:v>44.01758823257064</c:v>
                </c:pt>
                <c:pt idx="4743">
                  <c:v>43.9997545124801</c:v>
                </c:pt>
                <c:pt idx="4744">
                  <c:v>43.98190341251308</c:v>
                </c:pt>
                <c:pt idx="4745">
                  <c:v>43.96403494865212</c:v>
                </c:pt>
                <c:pt idx="4746">
                  <c:v>43.94614913690038</c:v>
                </c:pt>
                <c:pt idx="4747">
                  <c:v>43.92824599328168</c:v>
                </c:pt>
                <c:pt idx="4748">
                  <c:v>43.91032553384046</c:v>
                </c:pt>
                <c:pt idx="4749">
                  <c:v>43.8923877746418</c:v>
                </c:pt>
                <c:pt idx="4750">
                  <c:v>43.87443273177128</c:v>
                </c:pt>
                <c:pt idx="4751">
                  <c:v>43.85646042133511</c:v>
                </c:pt>
                <c:pt idx="4752">
                  <c:v>43.8384708594601</c:v>
                </c:pt>
                <c:pt idx="4753">
                  <c:v>43.82046406229343</c:v>
                </c:pt>
                <c:pt idx="4754">
                  <c:v>43.80244004600296</c:v>
                </c:pt>
                <c:pt idx="4755">
                  <c:v>43.78439882677692</c:v>
                </c:pt>
                <c:pt idx="4756">
                  <c:v>43.76634042082405</c:v>
                </c:pt>
                <c:pt idx="4757">
                  <c:v>43.74826484437355</c:v>
                </c:pt>
                <c:pt idx="4758">
                  <c:v>43.73017211367504</c:v>
                </c:pt>
                <c:pt idx="4759">
                  <c:v>43.71206224499856</c:v>
                </c:pt>
                <c:pt idx="4760">
                  <c:v>43.69393525463454</c:v>
                </c:pt>
                <c:pt idx="4761">
                  <c:v>43.67579115889377</c:v>
                </c:pt>
                <c:pt idx="4762">
                  <c:v>43.65762997410742</c:v>
                </c:pt>
                <c:pt idx="4763">
                  <c:v>43.63945171662697</c:v>
                </c:pt>
                <c:pt idx="4764">
                  <c:v>43.62125640282423</c:v>
                </c:pt>
                <c:pt idx="4765">
                  <c:v>43.6030440490913</c:v>
                </c:pt>
                <c:pt idx="4766">
                  <c:v>43.58481467184053</c:v>
                </c:pt>
                <c:pt idx="4767">
                  <c:v>43.5665682875046</c:v>
                </c:pt>
                <c:pt idx="4768">
                  <c:v>43.54830491253635</c:v>
                </c:pt>
                <c:pt idx="4769">
                  <c:v>43.53002456340885</c:v>
                </c:pt>
                <c:pt idx="4770">
                  <c:v>43.51172725661542</c:v>
                </c:pt>
                <c:pt idx="4771">
                  <c:v>43.49341300866952</c:v>
                </c:pt>
                <c:pt idx="4772">
                  <c:v>43.47508183610475</c:v>
                </c:pt>
                <c:pt idx="4773">
                  <c:v>43.45673375547488</c:v>
                </c:pt>
                <c:pt idx="4774">
                  <c:v>43.43836878335379</c:v>
                </c:pt>
                <c:pt idx="4775">
                  <c:v>43.41998693633545</c:v>
                </c:pt>
                <c:pt idx="4776">
                  <c:v>43.40158823103393</c:v>
                </c:pt>
                <c:pt idx="4777">
                  <c:v>43.38317268408333</c:v>
                </c:pt>
                <c:pt idx="4778">
                  <c:v>43.36474031213783</c:v>
                </c:pt>
                <c:pt idx="4779">
                  <c:v>43.3462911318716</c:v>
                </c:pt>
                <c:pt idx="4780">
                  <c:v>43.32782515997882</c:v>
                </c:pt>
                <c:pt idx="4781">
                  <c:v>43.30934241317365</c:v>
                </c:pt>
                <c:pt idx="4782">
                  <c:v>43.2908429081902</c:v>
                </c:pt>
                <c:pt idx="4783">
                  <c:v>43.27232666178253</c:v>
                </c:pt>
                <c:pt idx="4784">
                  <c:v>43.25379369072464</c:v>
                </c:pt>
                <c:pt idx="4785">
                  <c:v>43.23524401181039</c:v>
                </c:pt>
                <c:pt idx="4786">
                  <c:v>43.21667764185356</c:v>
                </c:pt>
                <c:pt idx="4787">
                  <c:v>43.19809459768778</c:v>
                </c:pt>
                <c:pt idx="4788">
                  <c:v>43.1794948961665</c:v>
                </c:pt>
                <c:pt idx="4789">
                  <c:v>43.160878554163</c:v>
                </c:pt>
                <c:pt idx="4790">
                  <c:v>43.14224558857038</c:v>
                </c:pt>
                <c:pt idx="4791">
                  <c:v>43.1235960163015</c:v>
                </c:pt>
                <c:pt idx="4792">
                  <c:v>43.104929854289</c:v>
                </c:pt>
                <c:pt idx="4793">
                  <c:v>43.08624711948521</c:v>
                </c:pt>
                <c:pt idx="4794">
                  <c:v>43.06754782886226</c:v>
                </c:pt>
                <c:pt idx="4795">
                  <c:v>43.04883199941193</c:v>
                </c:pt>
                <c:pt idx="4796">
                  <c:v>43.03009964814568</c:v>
                </c:pt>
                <c:pt idx="4797">
                  <c:v>43.01135079209462</c:v>
                </c:pt>
                <c:pt idx="4798">
                  <c:v>42.99258544830956</c:v>
                </c:pt>
                <c:pt idx="4799">
                  <c:v>42.97380363386085</c:v>
                </c:pt>
                <c:pt idx="4800">
                  <c:v>42.95500536583848</c:v>
                </c:pt>
                <c:pt idx="4801">
                  <c:v>42.93619066135202</c:v>
                </c:pt>
                <c:pt idx="4802">
                  <c:v>42.91735953753059</c:v>
                </c:pt>
                <c:pt idx="4803">
                  <c:v>42.89851201152285</c:v>
                </c:pt>
                <c:pt idx="4804">
                  <c:v>42.87964810049694</c:v>
                </c:pt>
                <c:pt idx="4805">
                  <c:v>42.86076782164056</c:v>
                </c:pt>
                <c:pt idx="4806">
                  <c:v>42.84187119216089</c:v>
                </c:pt>
                <c:pt idx="4807">
                  <c:v>42.8229582292845</c:v>
                </c:pt>
                <c:pt idx="4808">
                  <c:v>42.8040289502574</c:v>
                </c:pt>
                <c:pt idx="4809">
                  <c:v>42.78508337234511</c:v>
                </c:pt>
                <c:pt idx="4810">
                  <c:v>42.76612151283242</c:v>
                </c:pt>
                <c:pt idx="4811">
                  <c:v>42.74714338902358</c:v>
                </c:pt>
                <c:pt idx="4812">
                  <c:v>42.72814901824216</c:v>
                </c:pt>
                <c:pt idx="4813">
                  <c:v>42.70913841783106</c:v>
                </c:pt>
                <c:pt idx="4814">
                  <c:v>42.69011160515252</c:v>
                </c:pt>
                <c:pt idx="4815">
                  <c:v>42.67106859758803</c:v>
                </c:pt>
                <c:pt idx="4816">
                  <c:v>42.65200941253836</c:v>
                </c:pt>
                <c:pt idx="4817">
                  <c:v>42.63293406742358</c:v>
                </c:pt>
                <c:pt idx="4818">
                  <c:v>42.61384257968292</c:v>
                </c:pt>
                <c:pt idx="4819">
                  <c:v>42.59473496677486</c:v>
                </c:pt>
                <c:pt idx="4820">
                  <c:v>42.57561124617705</c:v>
                </c:pt>
                <c:pt idx="4821">
                  <c:v>42.55647143538628</c:v>
                </c:pt>
                <c:pt idx="4822">
                  <c:v>42.53731555191858</c:v>
                </c:pt>
                <c:pt idx="4823">
                  <c:v>42.51814361330901</c:v>
                </c:pt>
                <c:pt idx="4824">
                  <c:v>42.49895563711178</c:v>
                </c:pt>
                <c:pt idx="4825">
                  <c:v>42.47975164090013</c:v>
                </c:pt>
                <c:pt idx="4826">
                  <c:v>42.46053164226645</c:v>
                </c:pt>
                <c:pt idx="4827">
                  <c:v>42.44129565882211</c:v>
                </c:pt>
                <c:pt idx="4828">
                  <c:v>42.42204370819751</c:v>
                </c:pt>
                <c:pt idx="4829">
                  <c:v>42.40277580804206</c:v>
                </c:pt>
                <c:pt idx="4830">
                  <c:v>42.38349197602413</c:v>
                </c:pt>
                <c:pt idx="4831">
                  <c:v>42.3641922298311</c:v>
                </c:pt>
                <c:pt idx="4832">
                  <c:v>42.34487658716917</c:v>
                </c:pt>
                <c:pt idx="4833">
                  <c:v>42.32554506576362</c:v>
                </c:pt>
                <c:pt idx="4834">
                  <c:v>42.30619768335848</c:v>
                </c:pt>
                <c:pt idx="4835">
                  <c:v>42.28683445771673</c:v>
                </c:pt>
                <c:pt idx="4836">
                  <c:v>42.2674554066202</c:v>
                </c:pt>
                <c:pt idx="4837">
                  <c:v>42.24806054786949</c:v>
                </c:pt>
                <c:pt idx="4838">
                  <c:v>42.22864989928407</c:v>
                </c:pt>
                <c:pt idx="4839">
                  <c:v>42.20922347870219</c:v>
                </c:pt>
                <c:pt idx="4840">
                  <c:v>42.18978130398086</c:v>
                </c:pt>
                <c:pt idx="4841">
                  <c:v>42.17032339299582</c:v>
                </c:pt>
                <c:pt idx="4842">
                  <c:v>42.15084976364154</c:v>
                </c:pt>
                <c:pt idx="4843">
                  <c:v>42.13136043383125</c:v>
                </c:pt>
                <c:pt idx="4844">
                  <c:v>42.11185542149678</c:v>
                </c:pt>
                <c:pt idx="4845">
                  <c:v>42.09233474458866</c:v>
                </c:pt>
                <c:pt idx="4846">
                  <c:v>42.07279842107605</c:v>
                </c:pt>
                <c:pt idx="4847">
                  <c:v>42.05324646894672</c:v>
                </c:pt>
                <c:pt idx="4848">
                  <c:v>42.0336789062071</c:v>
                </c:pt>
                <c:pt idx="4849">
                  <c:v>42.01409575088208</c:v>
                </c:pt>
                <c:pt idx="4850">
                  <c:v>41.99449702101522</c:v>
                </c:pt>
                <c:pt idx="4851">
                  <c:v>41.97488273466854</c:v>
                </c:pt>
                <c:pt idx="4852">
                  <c:v>41.95525290992261</c:v>
                </c:pt>
                <c:pt idx="4853">
                  <c:v>41.93560756487643</c:v>
                </c:pt>
                <c:pt idx="4854">
                  <c:v>41.91594671764754</c:v>
                </c:pt>
                <c:pt idx="4855">
                  <c:v>41.89627038637192</c:v>
                </c:pt>
                <c:pt idx="4856">
                  <c:v>41.87657858920389</c:v>
                </c:pt>
                <c:pt idx="4857">
                  <c:v>41.85687134431627</c:v>
                </c:pt>
                <c:pt idx="4858">
                  <c:v>41.83714866990022</c:v>
                </c:pt>
                <c:pt idx="4859">
                  <c:v>41.81741058416526</c:v>
                </c:pt>
                <c:pt idx="4860">
                  <c:v>41.79765710533925</c:v>
                </c:pt>
                <c:pt idx="4861">
                  <c:v>41.77788825166839</c:v>
                </c:pt>
                <c:pt idx="4862">
                  <c:v>41.75810404141713</c:v>
                </c:pt>
                <c:pt idx="4863">
                  <c:v>41.73830449286822</c:v>
                </c:pt>
                <c:pt idx="4864">
                  <c:v>41.71848962432265</c:v>
                </c:pt>
                <c:pt idx="4865">
                  <c:v>41.69865945409968</c:v>
                </c:pt>
                <c:pt idx="4866">
                  <c:v>41.67881400053671</c:v>
                </c:pt>
                <c:pt idx="4867">
                  <c:v>41.65895328198937</c:v>
                </c:pt>
                <c:pt idx="4868">
                  <c:v>41.63907731683146</c:v>
                </c:pt>
                <c:pt idx="4869">
                  <c:v>41.61918612345488</c:v>
                </c:pt>
                <c:pt idx="4870">
                  <c:v>41.5992797202697</c:v>
                </c:pt>
                <c:pt idx="4871">
                  <c:v>41.57935812570406</c:v>
                </c:pt>
                <c:pt idx="4872">
                  <c:v>41.55942135820415</c:v>
                </c:pt>
                <c:pt idx="4873">
                  <c:v>41.5394694362343</c:v>
                </c:pt>
                <c:pt idx="4874">
                  <c:v>41.51950237827681</c:v>
                </c:pt>
                <c:pt idx="4875">
                  <c:v>41.49952020283195</c:v>
                </c:pt>
                <c:pt idx="4876">
                  <c:v>41.47952292841807</c:v>
                </c:pt>
                <c:pt idx="4877">
                  <c:v>41.45951057357144</c:v>
                </c:pt>
                <c:pt idx="4878">
                  <c:v>41.43948315684624</c:v>
                </c:pt>
                <c:pt idx="4879">
                  <c:v>41.41944069681468</c:v>
                </c:pt>
                <c:pt idx="4880">
                  <c:v>41.39938321206676</c:v>
                </c:pt>
                <c:pt idx="4881">
                  <c:v>41.37931072121039</c:v>
                </c:pt>
                <c:pt idx="4882">
                  <c:v>41.35922324287137</c:v>
                </c:pt>
                <c:pt idx="4883">
                  <c:v>41.33912079569327</c:v>
                </c:pt>
                <c:pt idx="4884">
                  <c:v>41.31900339833756</c:v>
                </c:pt>
                <c:pt idx="4885">
                  <c:v>41.29887106948341</c:v>
                </c:pt>
                <c:pt idx="4886">
                  <c:v>41.27872382782783</c:v>
                </c:pt>
                <c:pt idx="4887">
                  <c:v>41.25856169208551</c:v>
                </c:pt>
                <c:pt idx="4888">
                  <c:v>41.23838468098891</c:v>
                </c:pt>
                <c:pt idx="4889">
                  <c:v>41.21819281328818</c:v>
                </c:pt>
                <c:pt idx="4890">
                  <c:v>41.19798610775113</c:v>
                </c:pt>
                <c:pt idx="4891">
                  <c:v>41.17776458316324</c:v>
                </c:pt>
                <c:pt idx="4892">
                  <c:v>41.15752825832763</c:v>
                </c:pt>
                <c:pt idx="4893">
                  <c:v>41.13727715206502</c:v>
                </c:pt>
                <c:pt idx="4894">
                  <c:v>41.11701128321373</c:v>
                </c:pt>
                <c:pt idx="4895">
                  <c:v>41.09673067062963</c:v>
                </c:pt>
                <c:pt idx="4896">
                  <c:v>41.07643533318613</c:v>
                </c:pt>
                <c:pt idx="4897">
                  <c:v>41.05612528977418</c:v>
                </c:pt>
                <c:pt idx="4898">
                  <c:v>41.03580055930222</c:v>
                </c:pt>
                <c:pt idx="4899">
                  <c:v>41.01546116069617</c:v>
                </c:pt>
                <c:pt idx="4900">
                  <c:v>40.99510711289943</c:v>
                </c:pt>
                <c:pt idx="4901">
                  <c:v>40.97473843487276</c:v>
                </c:pt>
                <c:pt idx="4902">
                  <c:v>40.95435514559438</c:v>
                </c:pt>
                <c:pt idx="4903">
                  <c:v>40.9339572640599</c:v>
                </c:pt>
                <c:pt idx="4904">
                  <c:v>40.91354480928226</c:v>
                </c:pt>
                <c:pt idx="4905">
                  <c:v>40.89311780029181</c:v>
                </c:pt>
                <c:pt idx="4906">
                  <c:v>40.87267625613611</c:v>
                </c:pt>
                <c:pt idx="4907">
                  <c:v>40.85222019588011</c:v>
                </c:pt>
                <c:pt idx="4908">
                  <c:v>40.831749638606</c:v>
                </c:pt>
                <c:pt idx="4909">
                  <c:v>40.8112646034132</c:v>
                </c:pt>
                <c:pt idx="4910">
                  <c:v>40.79076510941842</c:v>
                </c:pt>
                <c:pt idx="4911">
                  <c:v>40.77025117575546</c:v>
                </c:pt>
                <c:pt idx="4912">
                  <c:v>40.74972282157543</c:v>
                </c:pt>
                <c:pt idx="4913">
                  <c:v>40.72918006604651</c:v>
                </c:pt>
                <c:pt idx="4914">
                  <c:v>40.70862292835408</c:v>
                </c:pt>
                <c:pt idx="4915">
                  <c:v>40.68805142770056</c:v>
                </c:pt>
                <c:pt idx="4916">
                  <c:v>40.66746558330554</c:v>
                </c:pt>
                <c:pt idx="4917">
                  <c:v>40.64686541440562</c:v>
                </c:pt>
                <c:pt idx="4918">
                  <c:v>40.62625094025448</c:v>
                </c:pt>
                <c:pt idx="4919">
                  <c:v>40.6056221801228</c:v>
                </c:pt>
                <c:pt idx="4920">
                  <c:v>40.58497915329824</c:v>
                </c:pt>
                <c:pt idx="4921">
                  <c:v>40.5643218790855</c:v>
                </c:pt>
                <c:pt idx="4922">
                  <c:v>40.5436503768062</c:v>
                </c:pt>
                <c:pt idx="4923">
                  <c:v>40.52296466579885</c:v>
                </c:pt>
                <c:pt idx="4924">
                  <c:v>40.50226476541892</c:v>
                </c:pt>
                <c:pt idx="4925">
                  <c:v>40.48155069503876</c:v>
                </c:pt>
                <c:pt idx="4926">
                  <c:v>40.46082247404754</c:v>
                </c:pt>
                <c:pt idx="4927">
                  <c:v>40.44008012185132</c:v>
                </c:pt>
                <c:pt idx="4928">
                  <c:v>40.41932365787294</c:v>
                </c:pt>
                <c:pt idx="4929">
                  <c:v>40.39855310155205</c:v>
                </c:pt>
                <c:pt idx="4930">
                  <c:v>40.37776847234504</c:v>
                </c:pt>
                <c:pt idx="4931">
                  <c:v>40.35696978972509</c:v>
                </c:pt>
                <c:pt idx="4932">
                  <c:v>40.33615707318207</c:v>
                </c:pt>
                <c:pt idx="4933">
                  <c:v>40.31533034222257</c:v>
                </c:pt>
                <c:pt idx="4934">
                  <c:v>40.29448961636982</c:v>
                </c:pt>
                <c:pt idx="4935">
                  <c:v>40.27363491516374</c:v>
                </c:pt>
                <c:pt idx="4936">
                  <c:v>40.25276625816087</c:v>
                </c:pt>
                <c:pt idx="4937">
                  <c:v>40.23188366493434</c:v>
                </c:pt>
                <c:pt idx="4938">
                  <c:v>40.21098715507389</c:v>
                </c:pt>
                <c:pt idx="4939">
                  <c:v>40.1900767481858</c:v>
                </c:pt>
                <c:pt idx="4940">
                  <c:v>40.16915246389289</c:v>
                </c:pt>
                <c:pt idx="4941">
                  <c:v>40.14821432183448</c:v>
                </c:pt>
                <c:pt idx="4942">
                  <c:v>40.12726234166641</c:v>
                </c:pt>
                <c:pt idx="4943">
                  <c:v>40.10629654306097</c:v>
                </c:pt>
                <c:pt idx="4944">
                  <c:v>40.0853169457069</c:v>
                </c:pt>
                <c:pt idx="4945">
                  <c:v>40.0643235693093</c:v>
                </c:pt>
                <c:pt idx="4946">
                  <c:v>40.0433164335898</c:v>
                </c:pt>
                <c:pt idx="4947">
                  <c:v>40.02229555828625</c:v>
                </c:pt>
                <c:pt idx="4948">
                  <c:v>40.00126096315294</c:v>
                </c:pt>
                <c:pt idx="4949">
                  <c:v>39.98021266796048</c:v>
                </c:pt>
                <c:pt idx="4950">
                  <c:v>39.95915069249576</c:v>
                </c:pt>
                <c:pt idx="4951">
                  <c:v>39.93807505656194</c:v>
                </c:pt>
                <c:pt idx="4952">
                  <c:v>39.91698577997845</c:v>
                </c:pt>
                <c:pt idx="4953">
                  <c:v>39.89588288258098</c:v>
                </c:pt>
                <c:pt idx="4954">
                  <c:v>39.87476638422135</c:v>
                </c:pt>
                <c:pt idx="4955">
                  <c:v>39.85363630476765</c:v>
                </c:pt>
                <c:pt idx="4956">
                  <c:v>39.8324926641041</c:v>
                </c:pt>
                <c:pt idx="4957">
                  <c:v>39.811335482131</c:v>
                </c:pt>
                <c:pt idx="4958">
                  <c:v>39.79016477876485</c:v>
                </c:pt>
                <c:pt idx="4959">
                  <c:v>39.76898057393819</c:v>
                </c:pt>
                <c:pt idx="4960">
                  <c:v>39.74778288759963</c:v>
                </c:pt>
                <c:pt idx="4961">
                  <c:v>39.72657173971383</c:v>
                </c:pt>
                <c:pt idx="4962">
                  <c:v>39.70534715026147</c:v>
                </c:pt>
                <c:pt idx="4963">
                  <c:v>39.68410913923924</c:v>
                </c:pt>
                <c:pt idx="4964">
                  <c:v>39.66285772665975</c:v>
                </c:pt>
                <c:pt idx="4965">
                  <c:v>39.6415929325516</c:v>
                </c:pt>
                <c:pt idx="4966">
                  <c:v>39.62031477695931</c:v>
                </c:pt>
                <c:pt idx="4967">
                  <c:v>39.59902327994325</c:v>
                </c:pt>
                <c:pt idx="4968">
                  <c:v>39.57771846157977</c:v>
                </c:pt>
                <c:pt idx="4969">
                  <c:v>39.55640034196095</c:v>
                </c:pt>
                <c:pt idx="4970">
                  <c:v>39.53506894119477</c:v>
                </c:pt>
                <c:pt idx="4971">
                  <c:v>39.513724279405</c:v>
                </c:pt>
                <c:pt idx="4972">
                  <c:v>39.4923663767312</c:v>
                </c:pt>
                <c:pt idx="4973">
                  <c:v>39.47099525332865</c:v>
                </c:pt>
                <c:pt idx="4974">
                  <c:v>39.44961092936838</c:v>
                </c:pt>
                <c:pt idx="4975">
                  <c:v>39.42821342503715</c:v>
                </c:pt>
                <c:pt idx="4976">
                  <c:v>39.40680276053736</c:v>
                </c:pt>
                <c:pt idx="4977">
                  <c:v>39.38537895608712</c:v>
                </c:pt>
                <c:pt idx="4978">
                  <c:v>39.36394203192014</c:v>
                </c:pt>
                <c:pt idx="4979">
                  <c:v>39.34249200828574</c:v>
                </c:pt>
                <c:pt idx="4980">
                  <c:v>39.32102890544884</c:v>
                </c:pt>
                <c:pt idx="4981">
                  <c:v>39.29955274368994</c:v>
                </c:pt>
                <c:pt idx="4982">
                  <c:v>39.27806354330502</c:v>
                </c:pt>
                <c:pt idx="4983">
                  <c:v>39.25656132460564</c:v>
                </c:pt>
                <c:pt idx="4984">
                  <c:v>39.23504610791883</c:v>
                </c:pt>
                <c:pt idx="4985">
                  <c:v>39.21351791358706</c:v>
                </c:pt>
                <c:pt idx="4986">
                  <c:v>39.19197676196828</c:v>
                </c:pt>
                <c:pt idx="4987">
                  <c:v>39.17042267343585</c:v>
                </c:pt>
                <c:pt idx="4988">
                  <c:v>39.14885566837849</c:v>
                </c:pt>
                <c:pt idx="4989">
                  <c:v>39.12727576720032</c:v>
                </c:pt>
                <c:pt idx="4990">
                  <c:v>39.10568299032083</c:v>
                </c:pt>
                <c:pt idx="4991">
                  <c:v>39.08407735817477</c:v>
                </c:pt>
                <c:pt idx="4992">
                  <c:v>39.06245889121222</c:v>
                </c:pt>
                <c:pt idx="4993">
                  <c:v>39.04082760989853</c:v>
                </c:pt>
                <c:pt idx="4994">
                  <c:v>39.01918353471432</c:v>
                </c:pt>
                <c:pt idx="4995">
                  <c:v>38.9975266861554</c:v>
                </c:pt>
                <c:pt idx="4996">
                  <c:v>38.97585708473277</c:v>
                </c:pt>
                <c:pt idx="4997">
                  <c:v>38.95417475097265</c:v>
                </c:pt>
                <c:pt idx="4998">
                  <c:v>38.93247970541638</c:v>
                </c:pt>
                <c:pt idx="4999">
                  <c:v>38.91077196862043</c:v>
                </c:pt>
                <c:pt idx="5000">
                  <c:v>38.88905156115636</c:v>
                </c:pt>
                <c:pt idx="5001">
                  <c:v>38.86731850361085</c:v>
                </c:pt>
                <c:pt idx="5002">
                  <c:v>38.84557281658557</c:v>
                </c:pt>
                <c:pt idx="5003">
                  <c:v>38.82381452069725</c:v>
                </c:pt>
                <c:pt idx="5004">
                  <c:v>38.80204363657767</c:v>
                </c:pt>
                <c:pt idx="5005">
                  <c:v>38.7802601848735</c:v>
                </c:pt>
                <c:pt idx="5006">
                  <c:v>38.7584641862464</c:v>
                </c:pt>
                <c:pt idx="5007">
                  <c:v>38.73665566137302</c:v>
                </c:pt>
                <c:pt idx="5008">
                  <c:v>38.71483463094481</c:v>
                </c:pt>
                <c:pt idx="5009">
                  <c:v>38.69300111566817</c:v>
                </c:pt>
                <c:pt idx="5010">
                  <c:v>38.67115513626435</c:v>
                </c:pt>
                <c:pt idx="5011">
                  <c:v>38.6492967134694</c:v>
                </c:pt>
                <c:pt idx="5012">
                  <c:v>38.62742586803421</c:v>
                </c:pt>
                <c:pt idx="5013">
                  <c:v>38.60554262072443</c:v>
                </c:pt>
                <c:pt idx="5014">
                  <c:v>38.58364699232047</c:v>
                </c:pt>
                <c:pt idx="5015">
                  <c:v>38.56173900361749</c:v>
                </c:pt>
                <c:pt idx="5016">
                  <c:v>38.53981867542535</c:v>
                </c:pt>
                <c:pt idx="5017">
                  <c:v>38.51788602856857</c:v>
                </c:pt>
                <c:pt idx="5018">
                  <c:v>38.49594108388636</c:v>
                </c:pt>
                <c:pt idx="5019">
                  <c:v>38.47398386223254</c:v>
                </c:pt>
                <c:pt idx="5020">
                  <c:v>38.45201438447556</c:v>
                </c:pt>
                <c:pt idx="5021">
                  <c:v>38.43003267149842</c:v>
                </c:pt>
                <c:pt idx="5022">
                  <c:v>38.40803874419874</c:v>
                </c:pt>
                <c:pt idx="5023">
                  <c:v>38.38603262348858</c:v>
                </c:pt>
                <c:pt idx="5024">
                  <c:v>38.36401433029461</c:v>
                </c:pt>
                <c:pt idx="5025">
                  <c:v>38.34198388555792</c:v>
                </c:pt>
                <c:pt idx="5026">
                  <c:v>38.31994131023407</c:v>
                </c:pt>
                <c:pt idx="5027">
                  <c:v>38.29788662529307</c:v>
                </c:pt>
                <c:pt idx="5028">
                  <c:v>38.27581985171935</c:v>
                </c:pt>
                <c:pt idx="5029">
                  <c:v>38.25374101051166</c:v>
                </c:pt>
                <c:pt idx="5030">
                  <c:v>38.2316501226832</c:v>
                </c:pt>
                <c:pt idx="5031">
                  <c:v>38.20954720926142</c:v>
                </c:pt>
                <c:pt idx="5032">
                  <c:v>38.18743229128815</c:v>
                </c:pt>
                <c:pt idx="5033">
                  <c:v>38.16530538981947</c:v>
                </c:pt>
                <c:pt idx="5034">
                  <c:v>38.1431665259257</c:v>
                </c:pt>
                <c:pt idx="5035">
                  <c:v>38.12101572069143</c:v>
                </c:pt>
                <c:pt idx="5036">
                  <c:v>38.09885299521544</c:v>
                </c:pt>
                <c:pt idx="5037">
                  <c:v>38.0766783706107</c:v>
                </c:pt>
                <c:pt idx="5038">
                  <c:v>38.05449186800434</c:v>
                </c:pt>
                <c:pt idx="5039">
                  <c:v>38.03229350853764</c:v>
                </c:pt>
                <c:pt idx="5040">
                  <c:v>38.01008331336595</c:v>
                </c:pt>
                <c:pt idx="5041">
                  <c:v>37.9878613036587</c:v>
                </c:pt>
                <c:pt idx="5042">
                  <c:v>37.96562750059947</c:v>
                </c:pt>
                <c:pt idx="5043">
                  <c:v>37.94338192538576</c:v>
                </c:pt>
                <c:pt idx="5044">
                  <c:v>37.92112459922912</c:v>
                </c:pt>
                <c:pt idx="5045">
                  <c:v>37.89885554335511</c:v>
                </c:pt>
                <c:pt idx="5046">
                  <c:v>37.87657477900319</c:v>
                </c:pt>
                <c:pt idx="5047">
                  <c:v>37.85428232742681</c:v>
                </c:pt>
                <c:pt idx="5048">
                  <c:v>37.8319782098933</c:v>
                </c:pt>
                <c:pt idx="5049">
                  <c:v>37.80966244768387</c:v>
                </c:pt>
                <c:pt idx="5050">
                  <c:v>37.7873350620936</c:v>
                </c:pt>
                <c:pt idx="5051">
                  <c:v>37.76499607443137</c:v>
                </c:pt>
                <c:pt idx="5052">
                  <c:v>37.7426455060199</c:v>
                </c:pt>
                <c:pt idx="5053">
                  <c:v>37.72028337819566</c:v>
                </c:pt>
                <c:pt idx="5054">
                  <c:v>37.69790971230891</c:v>
                </c:pt>
                <c:pt idx="5055">
                  <c:v>37.67552452972361</c:v>
                </c:pt>
                <c:pt idx="5056">
                  <c:v>37.65312785181744</c:v>
                </c:pt>
                <c:pt idx="5057">
                  <c:v>37.63071969998176</c:v>
                </c:pt>
                <c:pt idx="5058">
                  <c:v>37.60830009562156</c:v>
                </c:pt>
                <c:pt idx="5059">
                  <c:v>37.58586906015546</c:v>
                </c:pt>
                <c:pt idx="5060">
                  <c:v>37.56342661501573</c:v>
                </c:pt>
                <c:pt idx="5061">
                  <c:v>37.54097278164814</c:v>
                </c:pt>
                <c:pt idx="5062">
                  <c:v>37.51850758151209</c:v>
                </c:pt>
                <c:pt idx="5063">
                  <c:v>37.49603103608046</c:v>
                </c:pt>
                <c:pt idx="5064">
                  <c:v>37.47354316683961</c:v>
                </c:pt>
                <c:pt idx="5065">
                  <c:v>37.45104399528942</c:v>
                </c:pt>
                <c:pt idx="5066">
                  <c:v>37.42853354294324</c:v>
                </c:pt>
                <c:pt idx="5067">
                  <c:v>37.40601183132774</c:v>
                </c:pt>
                <c:pt idx="5068">
                  <c:v>37.38347888198307</c:v>
                </c:pt>
                <c:pt idx="5069">
                  <c:v>37.36093471646275</c:v>
                </c:pt>
                <c:pt idx="5070">
                  <c:v>37.33837935633361</c:v>
                </c:pt>
                <c:pt idx="5071">
                  <c:v>37.31581282317586</c:v>
                </c:pt>
                <c:pt idx="5072">
                  <c:v>37.2932351385829</c:v>
                </c:pt>
                <c:pt idx="5073">
                  <c:v>37.27064632416151</c:v>
                </c:pt>
                <c:pt idx="5074">
                  <c:v>37.24804640153165</c:v>
                </c:pt>
                <c:pt idx="5075">
                  <c:v>37.22543539232654</c:v>
                </c:pt>
                <c:pt idx="5076">
                  <c:v>37.20281331819254</c:v>
                </c:pt>
                <c:pt idx="5077">
                  <c:v>37.18018020078921</c:v>
                </c:pt>
                <c:pt idx="5078">
                  <c:v>37.15753606178924</c:v>
                </c:pt>
                <c:pt idx="5079">
                  <c:v>37.13488092287846</c:v>
                </c:pt>
                <c:pt idx="5080">
                  <c:v>37.11221480575575</c:v>
                </c:pt>
                <c:pt idx="5081">
                  <c:v>37.08953773213308</c:v>
                </c:pt>
                <c:pt idx="5082">
                  <c:v>37.06684972373542</c:v>
                </c:pt>
                <c:pt idx="5083">
                  <c:v>37.04415080230084</c:v>
                </c:pt>
                <c:pt idx="5084">
                  <c:v>37.02144098958028</c:v>
                </c:pt>
                <c:pt idx="5085">
                  <c:v>36.99872030733771</c:v>
                </c:pt>
                <c:pt idx="5086">
                  <c:v>36.97598877735003</c:v>
                </c:pt>
                <c:pt idx="5087">
                  <c:v>36.95324642140702</c:v>
                </c:pt>
                <c:pt idx="5088">
                  <c:v>36.93049326131137</c:v>
                </c:pt>
                <c:pt idx="5089">
                  <c:v>36.90772931887863</c:v>
                </c:pt>
                <c:pt idx="5090">
                  <c:v>36.88495461593712</c:v>
                </c:pt>
                <c:pt idx="5091">
                  <c:v>36.86216917432806</c:v>
                </c:pt>
                <c:pt idx="5092">
                  <c:v>36.83937301590536</c:v>
                </c:pt>
                <c:pt idx="5093">
                  <c:v>36.81656616253573</c:v>
                </c:pt>
                <c:pt idx="5094">
                  <c:v>36.7937486360986</c:v>
                </c:pt>
                <c:pt idx="5095">
                  <c:v>36.77092045848608</c:v>
                </c:pt>
                <c:pt idx="5096">
                  <c:v>36.74808165160299</c:v>
                </c:pt>
                <c:pt idx="5097">
                  <c:v>36.72523223736677</c:v>
                </c:pt>
                <c:pt idx="5098">
                  <c:v>36.70237223770747</c:v>
                </c:pt>
                <c:pt idx="5099">
                  <c:v>36.67950167456778</c:v>
                </c:pt>
                <c:pt idx="5100">
                  <c:v>36.6566205699029</c:v>
                </c:pt>
                <c:pt idx="5101">
                  <c:v>36.63372894568066</c:v>
                </c:pt>
                <c:pt idx="5102">
                  <c:v>36.6108268238813</c:v>
                </c:pt>
                <c:pt idx="5103">
                  <c:v>36.58791422649765</c:v>
                </c:pt>
                <c:pt idx="5104">
                  <c:v>36.56499117553494</c:v>
                </c:pt>
                <c:pt idx="5105">
                  <c:v>36.54205769301085</c:v>
                </c:pt>
                <c:pt idx="5106">
                  <c:v>36.5191138009555</c:v>
                </c:pt>
                <c:pt idx="5107">
                  <c:v>36.49615952141135</c:v>
                </c:pt>
                <c:pt idx="5108">
                  <c:v>36.47319487643328</c:v>
                </c:pt>
                <c:pt idx="5109">
                  <c:v>36.45021988808846</c:v>
                </c:pt>
                <c:pt idx="5110">
                  <c:v>36.42723457845639</c:v>
                </c:pt>
                <c:pt idx="5111">
                  <c:v>36.40423896962884</c:v>
                </c:pt>
                <c:pt idx="5112">
                  <c:v>36.38123308370982</c:v>
                </c:pt>
                <c:pt idx="5113">
                  <c:v>36.35821694281562</c:v>
                </c:pt>
                <c:pt idx="5114">
                  <c:v>36.33519056907465</c:v>
                </c:pt>
                <c:pt idx="5115">
                  <c:v>36.3121539846276</c:v>
                </c:pt>
                <c:pt idx="5116">
                  <c:v>36.2891072116272</c:v>
                </c:pt>
                <c:pt idx="5117">
                  <c:v>36.2660502722384</c:v>
                </c:pt>
                <c:pt idx="5118">
                  <c:v>36.24298318863818</c:v>
                </c:pt>
                <c:pt idx="5119">
                  <c:v>36.21990598301563</c:v>
                </c:pt>
                <c:pt idx="5120">
                  <c:v>36.19681867757186</c:v>
                </c:pt>
                <c:pt idx="5121">
                  <c:v>36.17372129452002</c:v>
                </c:pt>
                <c:pt idx="5122">
                  <c:v>36.15061385608522</c:v>
                </c:pt>
                <c:pt idx="5123">
                  <c:v>36.12749638450458</c:v>
                </c:pt>
                <c:pt idx="5124">
                  <c:v>36.10436890202711</c:v>
                </c:pt>
                <c:pt idx="5125">
                  <c:v>36.08123143091375</c:v>
                </c:pt>
                <c:pt idx="5126">
                  <c:v>36.05808399343736</c:v>
                </c:pt>
                <c:pt idx="5127">
                  <c:v>36.03492661188262</c:v>
                </c:pt>
                <c:pt idx="5128">
                  <c:v>36.01175930854605</c:v>
                </c:pt>
                <c:pt idx="5129">
                  <c:v>35.98858210573596</c:v>
                </c:pt>
                <c:pt idx="5130">
                  <c:v>35.96539502577249</c:v>
                </c:pt>
                <c:pt idx="5131">
                  <c:v>35.94219809098748</c:v>
                </c:pt>
                <c:pt idx="5132">
                  <c:v>35.91899132372451</c:v>
                </c:pt>
                <c:pt idx="5133">
                  <c:v>35.8957747463389</c:v>
                </c:pt>
                <c:pt idx="5134">
                  <c:v>35.87254838119755</c:v>
                </c:pt>
                <c:pt idx="5135">
                  <c:v>35.84931225067914</c:v>
                </c:pt>
                <c:pt idx="5136">
                  <c:v>35.82606637717385</c:v>
                </c:pt>
                <c:pt idx="5137">
                  <c:v>35.80281078308351</c:v>
                </c:pt>
                <c:pt idx="5138">
                  <c:v>35.77954549082152</c:v>
                </c:pt>
                <c:pt idx="5139">
                  <c:v>35.7562705228128</c:v>
                </c:pt>
                <c:pt idx="5140">
                  <c:v>35.73298590149377</c:v>
                </c:pt>
                <c:pt idx="5141">
                  <c:v>35.70969164931237</c:v>
                </c:pt>
                <c:pt idx="5142">
                  <c:v>35.686387788728</c:v>
                </c:pt>
                <c:pt idx="5143">
                  <c:v>35.66307434221146</c:v>
                </c:pt>
                <c:pt idx="5144">
                  <c:v>35.639751332245</c:v>
                </c:pt>
                <c:pt idx="5145">
                  <c:v>35.61641878132217</c:v>
                </c:pt>
                <c:pt idx="5146">
                  <c:v>35.593076711948</c:v>
                </c:pt>
                <c:pt idx="5147">
                  <c:v>35.56972514663873</c:v>
                </c:pt>
                <c:pt idx="5148">
                  <c:v>35.54636410792195</c:v>
                </c:pt>
                <c:pt idx="5149">
                  <c:v>35.52299361833654</c:v>
                </c:pt>
                <c:pt idx="5150">
                  <c:v>35.49961370043256</c:v>
                </c:pt>
                <c:pt idx="5151">
                  <c:v>35.47622437677138</c:v>
                </c:pt>
                <c:pt idx="5152">
                  <c:v>35.45282566992547</c:v>
                </c:pt>
                <c:pt idx="5153">
                  <c:v>35.42941760247854</c:v>
                </c:pt>
                <c:pt idx="5154">
                  <c:v>35.40600019702538</c:v>
                </c:pt>
                <c:pt idx="5155">
                  <c:v>35.38257347617194</c:v>
                </c:pt>
                <c:pt idx="5156">
                  <c:v>35.3591374625352</c:v>
                </c:pt>
                <c:pt idx="5157">
                  <c:v>35.33569217874327</c:v>
                </c:pt>
                <c:pt idx="5158">
                  <c:v>35.31223764743523</c:v>
                </c:pt>
                <c:pt idx="5159">
                  <c:v>35.2887738912612</c:v>
                </c:pt>
                <c:pt idx="5160">
                  <c:v>35.26530093288225</c:v>
                </c:pt>
                <c:pt idx="5161">
                  <c:v>35.2418187949704</c:v>
                </c:pt>
                <c:pt idx="5162">
                  <c:v>35.21832750020859</c:v>
                </c:pt>
                <c:pt idx="5163">
                  <c:v>35.1948270712907</c:v>
                </c:pt>
                <c:pt idx="5164">
                  <c:v>35.17131753092147</c:v>
                </c:pt>
                <c:pt idx="5165">
                  <c:v>35.14779890181641</c:v>
                </c:pt>
                <c:pt idx="5166">
                  <c:v>35.12427120670193</c:v>
                </c:pt>
                <c:pt idx="5167">
                  <c:v>35.10073446831516</c:v>
                </c:pt>
                <c:pt idx="5168">
                  <c:v>35.07718870940406</c:v>
                </c:pt>
                <c:pt idx="5169">
                  <c:v>35.05363395272726</c:v>
                </c:pt>
                <c:pt idx="5170">
                  <c:v>35.03007022105415</c:v>
                </c:pt>
                <c:pt idx="5171">
                  <c:v>35.00649753716474</c:v>
                </c:pt>
                <c:pt idx="5172">
                  <c:v>34.98291592384975</c:v>
                </c:pt>
                <c:pt idx="5173">
                  <c:v>34.95932540391047</c:v>
                </c:pt>
                <c:pt idx="5174">
                  <c:v>34.93572600015887</c:v>
                </c:pt>
                <c:pt idx="5175">
                  <c:v>34.9121177354174</c:v>
                </c:pt>
                <c:pt idx="5176">
                  <c:v>34.88850063251911</c:v>
                </c:pt>
                <c:pt idx="5177">
                  <c:v>34.86487471430752</c:v>
                </c:pt>
                <c:pt idx="5178">
                  <c:v>34.84124000363671</c:v>
                </c:pt>
                <c:pt idx="5179">
                  <c:v>34.81759652337117</c:v>
                </c:pt>
                <c:pt idx="5180">
                  <c:v>34.79394429638584</c:v>
                </c:pt>
                <c:pt idx="5181">
                  <c:v>34.77028334556604</c:v>
                </c:pt>
                <c:pt idx="5182">
                  <c:v>34.74661369380753</c:v>
                </c:pt>
                <c:pt idx="5183">
                  <c:v>34.72293536401636</c:v>
                </c:pt>
                <c:pt idx="5184">
                  <c:v>34.69924837910895</c:v>
                </c:pt>
                <c:pt idx="5185">
                  <c:v>34.675552762012</c:v>
                </c:pt>
                <c:pt idx="5186">
                  <c:v>34.65184853566246</c:v>
                </c:pt>
                <c:pt idx="5187">
                  <c:v>34.62813572300761</c:v>
                </c:pt>
                <c:pt idx="5188">
                  <c:v>34.60441434700484</c:v>
                </c:pt>
                <c:pt idx="5189">
                  <c:v>34.58068443062177</c:v>
                </c:pt>
                <c:pt idx="5190">
                  <c:v>34.55694599683623</c:v>
                </c:pt>
                <c:pt idx="5191">
                  <c:v>34.53319906863609</c:v>
                </c:pt>
                <c:pt idx="5192">
                  <c:v>34.50944366901942</c:v>
                </c:pt>
                <c:pt idx="5193">
                  <c:v>34.48567982099433</c:v>
                </c:pt>
                <c:pt idx="5194">
                  <c:v>34.46190754757898</c:v>
                </c:pt>
                <c:pt idx="5195">
                  <c:v>34.43812687180154</c:v>
                </c:pt>
                <c:pt idx="5196">
                  <c:v>34.4143378167002</c:v>
                </c:pt>
                <c:pt idx="5197">
                  <c:v>34.39054040532314</c:v>
                </c:pt>
                <c:pt idx="5198">
                  <c:v>34.36673466072845</c:v>
                </c:pt>
                <c:pt idx="5199">
                  <c:v>34.34292060598415</c:v>
                </c:pt>
                <c:pt idx="5200">
                  <c:v>34.31909826416814</c:v>
                </c:pt>
                <c:pt idx="5201">
                  <c:v>34.29526765836818</c:v>
                </c:pt>
                <c:pt idx="5202">
                  <c:v>34.2714288116819</c:v>
                </c:pt>
                <c:pt idx="5203">
                  <c:v>34.24758174721665</c:v>
                </c:pt>
                <c:pt idx="5204">
                  <c:v>34.22372648808968</c:v>
                </c:pt>
                <c:pt idx="5205">
                  <c:v>34.19986305742788</c:v>
                </c:pt>
                <c:pt idx="5206">
                  <c:v>34.17599147836793</c:v>
                </c:pt>
                <c:pt idx="5207">
                  <c:v>34.15211177405617</c:v>
                </c:pt>
                <c:pt idx="5208">
                  <c:v>34.12822396764862</c:v>
                </c:pt>
                <c:pt idx="5209">
                  <c:v>34.10432808231096</c:v>
                </c:pt>
                <c:pt idx="5210">
                  <c:v>34.08042414121844</c:v>
                </c:pt>
                <c:pt idx="5211">
                  <c:v>34.05651216755597</c:v>
                </c:pt>
                <c:pt idx="5212">
                  <c:v>34.03259218451793</c:v>
                </c:pt>
                <c:pt idx="5213">
                  <c:v>34.00866421530826</c:v>
                </c:pt>
                <c:pt idx="5214">
                  <c:v>33.98472828314046</c:v>
                </c:pt>
                <c:pt idx="5215">
                  <c:v>33.96078441123743</c:v>
                </c:pt>
                <c:pt idx="5216">
                  <c:v>33.93683262283156</c:v>
                </c:pt>
                <c:pt idx="5217">
                  <c:v>33.91287294116463</c:v>
                </c:pt>
                <c:pt idx="5218">
                  <c:v>33.88890538948783</c:v>
                </c:pt>
                <c:pt idx="5219">
                  <c:v>33.86492999106172</c:v>
                </c:pt>
                <c:pt idx="5220">
                  <c:v>33.84094676915618</c:v>
                </c:pt>
                <c:pt idx="5221">
                  <c:v>33.81695574705044</c:v>
                </c:pt>
                <c:pt idx="5222">
                  <c:v>33.79295694803296</c:v>
                </c:pt>
                <c:pt idx="5223">
                  <c:v>33.76895039540146</c:v>
                </c:pt>
                <c:pt idx="5224">
                  <c:v>33.7449361124629</c:v>
                </c:pt>
                <c:pt idx="5225">
                  <c:v>33.72091412253347</c:v>
                </c:pt>
                <c:pt idx="5226">
                  <c:v>33.69688444893848</c:v>
                </c:pt>
                <c:pt idx="5227">
                  <c:v>33.6728471150124</c:v>
                </c:pt>
                <c:pt idx="5228">
                  <c:v>33.64880214409885</c:v>
                </c:pt>
                <c:pt idx="5229">
                  <c:v>33.62474955955046</c:v>
                </c:pt>
                <c:pt idx="5230">
                  <c:v>33.600689384729</c:v>
                </c:pt>
                <c:pt idx="5231">
                  <c:v>33.5766216430052</c:v>
                </c:pt>
                <c:pt idx="5232">
                  <c:v>33.55254635775888</c:v>
                </c:pt>
                <c:pt idx="5233">
                  <c:v>33.52846355237875</c:v>
                </c:pt>
                <c:pt idx="5234">
                  <c:v>33.50437325026249</c:v>
                </c:pt>
                <c:pt idx="5235">
                  <c:v>33.48027547481676</c:v>
                </c:pt>
                <c:pt idx="5236">
                  <c:v>33.45617024945706</c:v>
                </c:pt>
                <c:pt idx="5237">
                  <c:v>33.43205759760773</c:v>
                </c:pt>
                <c:pt idx="5238">
                  <c:v>33.40793754270201</c:v>
                </c:pt>
                <c:pt idx="5239">
                  <c:v>33.38381010818191</c:v>
                </c:pt>
                <c:pt idx="5240">
                  <c:v>33.35967531749822</c:v>
                </c:pt>
                <c:pt idx="5241">
                  <c:v>33.33553319411051</c:v>
                </c:pt>
                <c:pt idx="5242">
                  <c:v>33.31138376148702</c:v>
                </c:pt>
                <c:pt idx="5243">
                  <c:v>33.2872270431048</c:v>
                </c:pt>
                <c:pt idx="5244">
                  <c:v>33.26306306244941</c:v>
                </c:pt>
                <c:pt idx="5245">
                  <c:v>33.2388918430152</c:v>
                </c:pt>
                <c:pt idx="5246">
                  <c:v>33.21471340830504</c:v>
                </c:pt>
                <c:pt idx="5247">
                  <c:v>33.19052778183041</c:v>
                </c:pt>
                <c:pt idx="5248">
                  <c:v>33.1663349871114</c:v>
                </c:pt>
                <c:pt idx="5249">
                  <c:v>33.14213504767651</c:v>
                </c:pt>
                <c:pt idx="5250">
                  <c:v>33.11792798706285</c:v>
                </c:pt>
                <c:pt idx="5251">
                  <c:v>33.093713828816</c:v>
                </c:pt>
                <c:pt idx="5252">
                  <c:v>33.0694925964899</c:v>
                </c:pt>
                <c:pt idx="5253">
                  <c:v>33.04526431364695</c:v>
                </c:pt>
                <c:pt idx="5254">
                  <c:v>33.02102900385803</c:v>
                </c:pt>
                <c:pt idx="5255">
                  <c:v>32.99678669070224</c:v>
                </c:pt>
                <c:pt idx="5256">
                  <c:v>32.9725373977671</c:v>
                </c:pt>
                <c:pt idx="5257">
                  <c:v>32.94828114864838</c:v>
                </c:pt>
                <c:pt idx="5258">
                  <c:v>32.92401796695019</c:v>
                </c:pt>
                <c:pt idx="5259">
                  <c:v>32.89974787628484</c:v>
                </c:pt>
                <c:pt idx="5260">
                  <c:v>32.87547090027289</c:v>
                </c:pt>
                <c:pt idx="5261">
                  <c:v>32.85118706254305</c:v>
                </c:pt>
                <c:pt idx="5262">
                  <c:v>32.82689638673228</c:v>
                </c:pt>
                <c:pt idx="5263">
                  <c:v>32.8025988964856</c:v>
                </c:pt>
                <c:pt idx="5264">
                  <c:v>32.77829461545611</c:v>
                </c:pt>
                <c:pt idx="5265">
                  <c:v>32.7539835673051</c:v>
                </c:pt>
                <c:pt idx="5266">
                  <c:v>32.72966577570186</c:v>
                </c:pt>
                <c:pt idx="5267">
                  <c:v>32.70534126432365</c:v>
                </c:pt>
                <c:pt idx="5268">
                  <c:v>32.68101005685581</c:v>
                </c:pt>
                <c:pt idx="5269">
                  <c:v>32.6566721769916</c:v>
                </c:pt>
                <c:pt idx="5270">
                  <c:v>32.63232764843223</c:v>
                </c:pt>
                <c:pt idx="5271">
                  <c:v>32.60797649488683</c:v>
                </c:pt>
                <c:pt idx="5272">
                  <c:v>32.58361874007239</c:v>
                </c:pt>
                <c:pt idx="5273">
                  <c:v>32.55925440771377</c:v>
                </c:pt>
                <c:pt idx="5274">
                  <c:v>32.53488352154368</c:v>
                </c:pt>
                <c:pt idx="5275">
                  <c:v>32.51050610530259</c:v>
                </c:pt>
                <c:pt idx="5276">
                  <c:v>32.48612218273878</c:v>
                </c:pt>
                <c:pt idx="5277">
                  <c:v>32.4617317776082</c:v>
                </c:pt>
                <c:pt idx="5278">
                  <c:v>32.4373349136746</c:v>
                </c:pt>
                <c:pt idx="5279">
                  <c:v>32.41293161470937</c:v>
                </c:pt>
                <c:pt idx="5280">
                  <c:v>32.38852190449155</c:v>
                </c:pt>
                <c:pt idx="5281">
                  <c:v>32.36410580680784</c:v>
                </c:pt>
                <c:pt idx="5282">
                  <c:v>32.33968334545251</c:v>
                </c:pt>
                <c:pt idx="5283">
                  <c:v>32.31525454422742</c:v>
                </c:pt>
                <c:pt idx="5284">
                  <c:v>32.29081942694198</c:v>
                </c:pt>
                <c:pt idx="5285">
                  <c:v>32.26637801741309</c:v>
                </c:pt>
                <c:pt idx="5286">
                  <c:v>32.24193033946516</c:v>
                </c:pt>
                <c:pt idx="5287">
                  <c:v>32.21747641693004</c:v>
                </c:pt>
                <c:pt idx="5288">
                  <c:v>32.19301627364703</c:v>
                </c:pt>
                <c:pt idx="5289">
                  <c:v>32.16854993346284</c:v>
                </c:pt>
                <c:pt idx="5290">
                  <c:v>32.1440774202315</c:v>
                </c:pt>
                <c:pt idx="5291">
                  <c:v>32.11959875781446</c:v>
                </c:pt>
                <c:pt idx="5292">
                  <c:v>32.09511397008044</c:v>
                </c:pt>
                <c:pt idx="5293">
                  <c:v>32.07062308090543</c:v>
                </c:pt>
                <c:pt idx="5294">
                  <c:v>32.04612611417275</c:v>
                </c:pt>
                <c:pt idx="5295">
                  <c:v>32.02162309377288</c:v>
                </c:pt>
                <c:pt idx="5296">
                  <c:v>31.99711404360356</c:v>
                </c:pt>
                <c:pt idx="5297">
                  <c:v>31.97259898756965</c:v>
                </c:pt>
                <c:pt idx="5298">
                  <c:v>31.94807794958321</c:v>
                </c:pt>
                <c:pt idx="5299">
                  <c:v>31.92355095356337</c:v>
                </c:pt>
                <c:pt idx="5300">
                  <c:v>31.8990180234364</c:v>
                </c:pt>
                <c:pt idx="5301">
                  <c:v>31.87447918313558</c:v>
                </c:pt>
                <c:pt idx="5302">
                  <c:v>31.84993445660126</c:v>
                </c:pt>
                <c:pt idx="5303">
                  <c:v>31.82538386778077</c:v>
                </c:pt>
                <c:pt idx="5304">
                  <c:v>31.80082744062843</c:v>
                </c:pt>
                <c:pt idx="5305">
                  <c:v>31.77626519910552</c:v>
                </c:pt>
                <c:pt idx="5306">
                  <c:v>31.75169716718019</c:v>
                </c:pt>
                <c:pt idx="5307">
                  <c:v>31.72712336882752</c:v>
                </c:pt>
                <c:pt idx="5308">
                  <c:v>31.70254382802946</c:v>
                </c:pt>
                <c:pt idx="5309">
                  <c:v>31.67795856877477</c:v>
                </c:pt>
                <c:pt idx="5310">
                  <c:v>31.65336761505902</c:v>
                </c:pt>
                <c:pt idx="5311">
                  <c:v>31.62877099088454</c:v>
                </c:pt>
                <c:pt idx="5312">
                  <c:v>31.60416872026045</c:v>
                </c:pt>
                <c:pt idx="5313">
                  <c:v>31.57956082720255</c:v>
                </c:pt>
                <c:pt idx="5314">
                  <c:v>31.55494733573334</c:v>
                </c:pt>
                <c:pt idx="5315">
                  <c:v>31.53032826988199</c:v>
                </c:pt>
                <c:pt idx="5316">
                  <c:v>31.50570365368429</c:v>
                </c:pt>
                <c:pt idx="5317">
                  <c:v>31.48107351118266</c:v>
                </c:pt>
                <c:pt idx="5318">
                  <c:v>31.45643786642606</c:v>
                </c:pt>
                <c:pt idx="5319">
                  <c:v>31.43179674347002</c:v>
                </c:pt>
                <c:pt idx="5320">
                  <c:v>31.40715016637659</c:v>
                </c:pt>
                <c:pt idx="5321">
                  <c:v>31.38249815921429</c:v>
                </c:pt>
                <c:pt idx="5322">
                  <c:v>31.35784074605812</c:v>
                </c:pt>
                <c:pt idx="5323">
                  <c:v>31.33317795098952</c:v>
                </c:pt>
                <c:pt idx="5324">
                  <c:v>31.3085097980963</c:v>
                </c:pt>
                <c:pt idx="5325">
                  <c:v>31.28383631147268</c:v>
                </c:pt>
                <c:pt idx="5326">
                  <c:v>31.25915751521921</c:v>
                </c:pt>
                <c:pt idx="5327">
                  <c:v>31.23447343344278</c:v>
                </c:pt>
                <c:pt idx="5328">
                  <c:v>31.20978409025652</c:v>
                </c:pt>
                <c:pt idx="5329">
                  <c:v>31.18508950977986</c:v>
                </c:pt>
                <c:pt idx="5330">
                  <c:v>31.16038971613847</c:v>
                </c:pt>
                <c:pt idx="5331">
                  <c:v>31.13568473346419</c:v>
                </c:pt>
                <c:pt idx="5332">
                  <c:v>31.11097458589506</c:v>
                </c:pt>
                <c:pt idx="5333">
                  <c:v>31.08625929757524</c:v>
                </c:pt>
                <c:pt idx="5334">
                  <c:v>31.06153889265504</c:v>
                </c:pt>
                <c:pt idx="5335">
                  <c:v>31.03681339529086</c:v>
                </c:pt>
                <c:pt idx="5336">
                  <c:v>31.0120828296451</c:v>
                </c:pt>
                <c:pt idx="5337">
                  <c:v>30.98734721988625</c:v>
                </c:pt>
                <c:pt idx="5338">
                  <c:v>30.96260659018879</c:v>
                </c:pt>
                <c:pt idx="5339">
                  <c:v>30.93786096473319</c:v>
                </c:pt>
                <c:pt idx="5340">
                  <c:v>30.91311036770579</c:v>
                </c:pt>
                <c:pt idx="5341">
                  <c:v>30.88835482329893</c:v>
                </c:pt>
                <c:pt idx="5342">
                  <c:v>30.86359435571081</c:v>
                </c:pt>
                <c:pt idx="5343">
                  <c:v>30.83882898914547</c:v>
                </c:pt>
                <c:pt idx="5344">
                  <c:v>30.8140587478128</c:v>
                </c:pt>
                <c:pt idx="5345">
                  <c:v>30.78928365592845</c:v>
                </c:pt>
                <c:pt idx="5346">
                  <c:v>30.76450373771392</c:v>
                </c:pt>
                <c:pt idx="5347">
                  <c:v>30.73971901739641</c:v>
                </c:pt>
                <c:pt idx="5348">
                  <c:v>30.7149295192088</c:v>
                </c:pt>
                <c:pt idx="5349">
                  <c:v>30.6901352673897</c:v>
                </c:pt>
                <c:pt idx="5350">
                  <c:v>30.66533628618335</c:v>
                </c:pt>
                <c:pt idx="5351">
                  <c:v>30.64053259983967</c:v>
                </c:pt>
                <c:pt idx="5352">
                  <c:v>30.61572423261411</c:v>
                </c:pt>
                <c:pt idx="5353">
                  <c:v>30.59091120876771</c:v>
                </c:pt>
                <c:pt idx="5354">
                  <c:v>30.56609355256708</c:v>
                </c:pt>
                <c:pt idx="5355">
                  <c:v>30.54127128828432</c:v>
                </c:pt>
                <c:pt idx="5356">
                  <c:v>30.51644444019701</c:v>
                </c:pt>
                <c:pt idx="5357">
                  <c:v>30.49161303258818</c:v>
                </c:pt>
                <c:pt idx="5358">
                  <c:v>30.46677708974632</c:v>
                </c:pt>
                <c:pt idx="5359">
                  <c:v>30.44193663596528</c:v>
                </c:pt>
                <c:pt idx="5360">
                  <c:v>30.41709169554429</c:v>
                </c:pt>
                <c:pt idx="5361">
                  <c:v>30.39224229278791</c:v>
                </c:pt>
                <c:pt idx="5362">
                  <c:v>30.36738845200605</c:v>
                </c:pt>
                <c:pt idx="5363">
                  <c:v>30.34253019751382</c:v>
                </c:pt>
                <c:pt idx="5364">
                  <c:v>30.31766755363167</c:v>
                </c:pt>
                <c:pt idx="5365">
                  <c:v>30.2928005446852</c:v>
                </c:pt>
                <c:pt idx="5366">
                  <c:v>30.26792919500528</c:v>
                </c:pt>
                <c:pt idx="5367">
                  <c:v>30.24305352892786</c:v>
                </c:pt>
                <c:pt idx="5368">
                  <c:v>30.2181735707941</c:v>
                </c:pt>
                <c:pt idx="5369">
                  <c:v>30.19328934495023</c:v>
                </c:pt>
                <c:pt idx="5370">
                  <c:v>30.16840087574756</c:v>
                </c:pt>
                <c:pt idx="5371">
                  <c:v>30.14350818754246</c:v>
                </c:pt>
                <c:pt idx="5372">
                  <c:v>30.1186113046963</c:v>
                </c:pt>
                <c:pt idx="5373">
                  <c:v>30.09371025157546</c:v>
                </c:pt>
                <c:pt idx="5374">
                  <c:v>30.06880505255129</c:v>
                </c:pt>
                <c:pt idx="5375">
                  <c:v>30.04389573200005</c:v>
                </c:pt>
                <c:pt idx="5376">
                  <c:v>30.01898231430291</c:v>
                </c:pt>
                <c:pt idx="5377">
                  <c:v>29.99406482384593</c:v>
                </c:pt>
                <c:pt idx="5378">
                  <c:v>29.96914328502001</c:v>
                </c:pt>
                <c:pt idx="5379">
                  <c:v>29.94421772222086</c:v>
                </c:pt>
                <c:pt idx="5380">
                  <c:v>29.91928815984897</c:v>
                </c:pt>
                <c:pt idx="5381">
                  <c:v>29.89435462230962</c:v>
                </c:pt>
                <c:pt idx="5382">
                  <c:v>29.86941713401279</c:v>
                </c:pt>
                <c:pt idx="5383">
                  <c:v>29.84447571937316</c:v>
                </c:pt>
                <c:pt idx="5384">
                  <c:v>29.81953040281012</c:v>
                </c:pt>
                <c:pt idx="5385">
                  <c:v>29.79458120874765</c:v>
                </c:pt>
                <c:pt idx="5386">
                  <c:v>29.76962816161441</c:v>
                </c:pt>
                <c:pt idx="5387">
                  <c:v>29.74467128584357</c:v>
                </c:pt>
                <c:pt idx="5388">
                  <c:v>29.71971060587289</c:v>
                </c:pt>
                <c:pt idx="5389">
                  <c:v>29.69474614614469</c:v>
                </c:pt>
                <c:pt idx="5390">
                  <c:v>29.66977793110572</c:v>
                </c:pt>
                <c:pt idx="5391">
                  <c:v>29.64480598520727</c:v>
                </c:pt>
                <c:pt idx="5392">
                  <c:v>29.61983033290501</c:v>
                </c:pt>
                <c:pt idx="5393">
                  <c:v>29.59485099865904</c:v>
                </c:pt>
                <c:pt idx="5394">
                  <c:v>29.56986800693386</c:v>
                </c:pt>
                <c:pt idx="5395">
                  <c:v>29.5448813821983</c:v>
                </c:pt>
                <c:pt idx="5396">
                  <c:v>29.51989114892552</c:v>
                </c:pt>
                <c:pt idx="5397">
                  <c:v>29.49489733159298</c:v>
                </c:pt>
                <c:pt idx="5398">
                  <c:v>29.46989995468239</c:v>
                </c:pt>
                <c:pt idx="5399">
                  <c:v>29.4448990426797</c:v>
                </c:pt>
                <c:pt idx="5400">
                  <c:v>29.4198946200751</c:v>
                </c:pt>
                <c:pt idx="5401">
                  <c:v>29.39488671136289</c:v>
                </c:pt>
                <c:pt idx="5402">
                  <c:v>29.36987534104158</c:v>
                </c:pt>
                <c:pt idx="5403">
                  <c:v>29.34486053361377</c:v>
                </c:pt>
                <c:pt idx="5404">
                  <c:v>29.31984231358614</c:v>
                </c:pt>
                <c:pt idx="5405">
                  <c:v>29.29482070546948</c:v>
                </c:pt>
                <c:pt idx="5406">
                  <c:v>29.26979573377854</c:v>
                </c:pt>
                <c:pt idx="5407">
                  <c:v>29.24476742303213</c:v>
                </c:pt>
                <c:pt idx="5408">
                  <c:v>29.21973579775301</c:v>
                </c:pt>
                <c:pt idx="5409">
                  <c:v>29.19470088246789</c:v>
                </c:pt>
                <c:pt idx="5410">
                  <c:v>29.16966270170738</c:v>
                </c:pt>
                <c:pt idx="5411">
                  <c:v>29.14462128000601</c:v>
                </c:pt>
                <c:pt idx="5412">
                  <c:v>29.11957664190212</c:v>
                </c:pt>
                <c:pt idx="5413">
                  <c:v>29.09452881193791</c:v>
                </c:pt>
                <c:pt idx="5414">
                  <c:v>29.06947781465936</c:v>
                </c:pt>
                <c:pt idx="5415">
                  <c:v>29.04442367461625</c:v>
                </c:pt>
                <c:pt idx="5416">
                  <c:v>29.01936641636206</c:v>
                </c:pt>
                <c:pt idx="5417">
                  <c:v>28.99430606445399</c:v>
                </c:pt>
                <c:pt idx="5418">
                  <c:v>28.96924264345295</c:v>
                </c:pt>
                <c:pt idx="5419">
                  <c:v>28.94417617792348</c:v>
                </c:pt>
                <c:pt idx="5420">
                  <c:v>28.91910669243373</c:v>
                </c:pt>
                <c:pt idx="5421">
                  <c:v>28.89403421155546</c:v>
                </c:pt>
                <c:pt idx="5422">
                  <c:v>28.86895875986399</c:v>
                </c:pt>
                <c:pt idx="5423">
                  <c:v>28.84388036193819</c:v>
                </c:pt>
                <c:pt idx="5424">
                  <c:v>28.81879904236039</c:v>
                </c:pt>
                <c:pt idx="5425">
                  <c:v>28.79371482571647</c:v>
                </c:pt>
                <c:pt idx="5426">
                  <c:v>28.76862773659569</c:v>
                </c:pt>
                <c:pt idx="5427">
                  <c:v>28.74353779959077</c:v>
                </c:pt>
                <c:pt idx="5428">
                  <c:v>28.71844503929779</c:v>
                </c:pt>
                <c:pt idx="5429">
                  <c:v>28.6933494803162</c:v>
                </c:pt>
                <c:pt idx="5430">
                  <c:v>28.6682511472488</c:v>
                </c:pt>
                <c:pt idx="5431">
                  <c:v>28.64315006470164</c:v>
                </c:pt>
                <c:pt idx="5432">
                  <c:v>28.61804625728411</c:v>
                </c:pt>
                <c:pt idx="5433">
                  <c:v>28.59293974960879</c:v>
                </c:pt>
                <c:pt idx="5434">
                  <c:v>28.5678305662915</c:v>
                </c:pt>
                <c:pt idx="5435">
                  <c:v>28.5427187319512</c:v>
                </c:pt>
                <c:pt idx="5436">
                  <c:v>28.5176042712101</c:v>
                </c:pt>
                <c:pt idx="5437">
                  <c:v>28.49248720869343</c:v>
                </c:pt>
                <c:pt idx="5438">
                  <c:v>28.46736756902956</c:v>
                </c:pt>
                <c:pt idx="5439">
                  <c:v>28.44224537684994</c:v>
                </c:pt>
                <c:pt idx="5440">
                  <c:v>28.41712065678904</c:v>
                </c:pt>
                <c:pt idx="5441">
                  <c:v>28.39199343348434</c:v>
                </c:pt>
                <c:pt idx="5442">
                  <c:v>28.3668637315763</c:v>
                </c:pt>
                <c:pt idx="5443">
                  <c:v>28.34173157570833</c:v>
                </c:pt>
                <c:pt idx="5444">
                  <c:v>28.31659699052676</c:v>
                </c:pt>
                <c:pt idx="5445">
                  <c:v>28.29146000068081</c:v>
                </c:pt>
                <c:pt idx="5446">
                  <c:v>28.26632063082256</c:v>
                </c:pt>
                <c:pt idx="5447">
                  <c:v>28.24117890560693</c:v>
                </c:pt>
                <c:pt idx="5448">
                  <c:v>28.21603484969161</c:v>
                </c:pt>
                <c:pt idx="5449">
                  <c:v>28.19088848773713</c:v>
                </c:pt>
                <c:pt idx="5450">
                  <c:v>28.16573984440668</c:v>
                </c:pt>
                <c:pt idx="5451">
                  <c:v>28.14058894436625</c:v>
                </c:pt>
                <c:pt idx="5452">
                  <c:v>28.11543581228446</c:v>
                </c:pt>
                <c:pt idx="5453">
                  <c:v>28.09028047283257</c:v>
                </c:pt>
                <c:pt idx="5454">
                  <c:v>28.06512295068453</c:v>
                </c:pt>
                <c:pt idx="5455">
                  <c:v>28.03996327051685</c:v>
                </c:pt>
                <c:pt idx="5456">
                  <c:v>28.0148014570086</c:v>
                </c:pt>
                <c:pt idx="5457">
                  <c:v>27.98963753484138</c:v>
                </c:pt>
                <c:pt idx="5458">
                  <c:v>27.96447152869937</c:v>
                </c:pt>
                <c:pt idx="5459">
                  <c:v>27.93930346326913</c:v>
                </c:pt>
                <c:pt idx="5460">
                  <c:v>27.91413336323974</c:v>
                </c:pt>
                <c:pt idx="5461">
                  <c:v>27.88896125330269</c:v>
                </c:pt>
                <c:pt idx="5462">
                  <c:v>27.86378715815182</c:v>
                </c:pt>
                <c:pt idx="5463">
                  <c:v>27.83861110248339</c:v>
                </c:pt>
                <c:pt idx="5464">
                  <c:v>27.81343311099595</c:v>
                </c:pt>
                <c:pt idx="5465">
                  <c:v>27.78825320839038</c:v>
                </c:pt>
                <c:pt idx="5466">
                  <c:v>27.76307141936983</c:v>
                </c:pt>
                <c:pt idx="5467">
                  <c:v>27.73788776863967</c:v>
                </c:pt>
                <c:pt idx="5468">
                  <c:v>27.71270228090751</c:v>
                </c:pt>
                <c:pt idx="5469">
                  <c:v>27.68751498088315</c:v>
                </c:pt>
                <c:pt idx="5470">
                  <c:v>27.66232589327853</c:v>
                </c:pt>
                <c:pt idx="5471">
                  <c:v>27.63713504280773</c:v>
                </c:pt>
                <c:pt idx="5472">
                  <c:v>27.6119424541869</c:v>
                </c:pt>
                <c:pt idx="5473">
                  <c:v>27.58674815213428</c:v>
                </c:pt>
                <c:pt idx="5474">
                  <c:v>27.56155216137018</c:v>
                </c:pt>
                <c:pt idx="5475">
                  <c:v>27.53635450661686</c:v>
                </c:pt>
                <c:pt idx="5476">
                  <c:v>27.5111552125986</c:v>
                </c:pt>
                <c:pt idx="5477">
                  <c:v>27.48595430404159</c:v>
                </c:pt>
                <c:pt idx="5478">
                  <c:v>27.46075180567401</c:v>
                </c:pt>
                <c:pt idx="5479">
                  <c:v>27.43554774222586</c:v>
                </c:pt>
                <c:pt idx="5480">
                  <c:v>27.41034213842905</c:v>
                </c:pt>
                <c:pt idx="5481">
                  <c:v>27.38513501901731</c:v>
                </c:pt>
                <c:pt idx="5482">
                  <c:v>27.35992640872615</c:v>
                </c:pt>
                <c:pt idx="5483">
                  <c:v>27.33471633229288</c:v>
                </c:pt>
                <c:pt idx="5484">
                  <c:v>27.30950481445656</c:v>
                </c:pt>
                <c:pt idx="5485">
                  <c:v>27.28429187995793</c:v>
                </c:pt>
                <c:pt idx="5486">
                  <c:v>27.25907755353947</c:v>
                </c:pt>
                <c:pt idx="5487">
                  <c:v>27.23386185994526</c:v>
                </c:pt>
                <c:pt idx="5488">
                  <c:v>27.20864482392103</c:v>
                </c:pt>
                <c:pt idx="5489">
                  <c:v>27.18342647021414</c:v>
                </c:pt>
                <c:pt idx="5490">
                  <c:v>27.15820682357345</c:v>
                </c:pt>
                <c:pt idx="5491">
                  <c:v>27.13298590874943</c:v>
                </c:pt>
                <c:pt idx="5492">
                  <c:v>27.10776375049399</c:v>
                </c:pt>
                <c:pt idx="5493">
                  <c:v>27.08254037356056</c:v>
                </c:pt>
                <c:pt idx="5494">
                  <c:v>27.05731580270405</c:v>
                </c:pt>
                <c:pt idx="5495">
                  <c:v>27.03209006268072</c:v>
                </c:pt>
                <c:pt idx="5496">
                  <c:v>27.00686317824826</c:v>
                </c:pt>
                <c:pt idx="5497">
                  <c:v>26.98163517416572</c:v>
                </c:pt>
                <c:pt idx="5498">
                  <c:v>26.9564060751935</c:v>
                </c:pt>
                <c:pt idx="5499">
                  <c:v>26.93117590609327</c:v>
                </c:pt>
                <c:pt idx="5500">
                  <c:v>26.90594469162797</c:v>
                </c:pt>
                <c:pt idx="5501">
                  <c:v>26.88071245656182</c:v>
                </c:pt>
                <c:pt idx="5502">
                  <c:v>26.85547922566023</c:v>
                </c:pt>
                <c:pt idx="5503">
                  <c:v>26.83024502368981</c:v>
                </c:pt>
                <c:pt idx="5504">
                  <c:v>26.80500987541829</c:v>
                </c:pt>
                <c:pt idx="5505">
                  <c:v>26.77977380561456</c:v>
                </c:pt>
                <c:pt idx="5506">
                  <c:v>26.75453683904861</c:v>
                </c:pt>
                <c:pt idx="5507">
                  <c:v>26.72929900049148</c:v>
                </c:pt>
                <c:pt idx="5508">
                  <c:v>26.70406031471525</c:v>
                </c:pt>
                <c:pt idx="5509">
                  <c:v>26.67882080649301</c:v>
                </c:pt>
                <c:pt idx="5510">
                  <c:v>26.65358050059883</c:v>
                </c:pt>
                <c:pt idx="5511">
                  <c:v>26.62833942180773</c:v>
                </c:pt>
                <c:pt idx="5512">
                  <c:v>26.60309759489565</c:v>
                </c:pt>
                <c:pt idx="5513">
                  <c:v>26.57785504463941</c:v>
                </c:pt>
                <c:pt idx="5514">
                  <c:v>26.55261179581671</c:v>
                </c:pt>
                <c:pt idx="5515">
                  <c:v>26.52736787320605</c:v>
                </c:pt>
                <c:pt idx="5516">
                  <c:v>26.50212330158677</c:v>
                </c:pt>
                <c:pt idx="5517">
                  <c:v>26.47687810573898</c:v>
                </c:pt>
                <c:pt idx="5518">
                  <c:v>26.45163231044347</c:v>
                </c:pt>
                <c:pt idx="5519">
                  <c:v>26.42638594048183</c:v>
                </c:pt>
                <c:pt idx="5520">
                  <c:v>26.40113902063628</c:v>
                </c:pt>
                <c:pt idx="5521">
                  <c:v>26.37589157568971</c:v>
                </c:pt>
                <c:pt idx="5522">
                  <c:v>26.35064363042562</c:v>
                </c:pt>
                <c:pt idx="5523">
                  <c:v>26.32539520962814</c:v>
                </c:pt>
                <c:pt idx="5524">
                  <c:v>26.30014633808194</c:v>
                </c:pt>
                <c:pt idx="5525">
                  <c:v>26.27489704057223</c:v>
                </c:pt>
                <c:pt idx="5526">
                  <c:v>26.24964734188471</c:v>
                </c:pt>
                <c:pt idx="5527">
                  <c:v>26.2243972668056</c:v>
                </c:pt>
                <c:pt idx="5528">
                  <c:v>26.19914684012153</c:v>
                </c:pt>
                <c:pt idx="5529">
                  <c:v>26.17389608661956</c:v>
                </c:pt>
                <c:pt idx="5530">
                  <c:v>26.14864503108714</c:v>
                </c:pt>
                <c:pt idx="5531">
                  <c:v>26.12339369831209</c:v>
                </c:pt>
                <c:pt idx="5532">
                  <c:v>26.09814211308253</c:v>
                </c:pt>
                <c:pt idx="5533">
                  <c:v>26.07289030018692</c:v>
                </c:pt>
                <c:pt idx="5534">
                  <c:v>26.04763828441396</c:v>
                </c:pt>
                <c:pt idx="5535">
                  <c:v>26.0223860905526</c:v>
                </c:pt>
                <c:pt idx="5536">
                  <c:v>25.99713374339202</c:v>
                </c:pt>
                <c:pt idx="5537">
                  <c:v>25.97188126772154</c:v>
                </c:pt>
                <c:pt idx="5538">
                  <c:v>25.94662868833068</c:v>
                </c:pt>
                <c:pt idx="5539">
                  <c:v>25.92137603000906</c:v>
                </c:pt>
                <c:pt idx="5540">
                  <c:v>25.89612331754639</c:v>
                </c:pt>
                <c:pt idx="5541">
                  <c:v>25.87087057573245</c:v>
                </c:pt>
                <c:pt idx="5542">
                  <c:v>25.84561782935706</c:v>
                </c:pt>
                <c:pt idx="5543">
                  <c:v>25.82036510321005</c:v>
                </c:pt>
                <c:pt idx="5544">
                  <c:v>25.7951124220812</c:v>
                </c:pt>
                <c:pt idx="5545">
                  <c:v>25.76985981076027</c:v>
                </c:pt>
                <c:pt idx="5546">
                  <c:v>25.74460729403691</c:v>
                </c:pt>
                <c:pt idx="5547">
                  <c:v>25.71935489670068</c:v>
                </c:pt>
                <c:pt idx="5548">
                  <c:v>25.69410264354095</c:v>
                </c:pt>
                <c:pt idx="5549">
                  <c:v>25.66885055934701</c:v>
                </c:pt>
                <c:pt idx="5550">
                  <c:v>25.64359866890785</c:v>
                </c:pt>
                <c:pt idx="5551">
                  <c:v>25.6183469970123</c:v>
                </c:pt>
                <c:pt idx="5552">
                  <c:v>25.59309556844888</c:v>
                </c:pt>
                <c:pt idx="5553">
                  <c:v>25.56784440800586</c:v>
                </c:pt>
                <c:pt idx="5554">
                  <c:v>25.54259354047116</c:v>
                </c:pt>
                <c:pt idx="5555">
                  <c:v>25.51734299063239</c:v>
                </c:pt>
                <c:pt idx="5556">
                  <c:v>25.49209278327674</c:v>
                </c:pt>
                <c:pt idx="5557">
                  <c:v>25.466842943191</c:v>
                </c:pt>
                <c:pt idx="5558">
                  <c:v>25.44159349516156</c:v>
                </c:pt>
                <c:pt idx="5559">
                  <c:v>25.41634446397429</c:v>
                </c:pt>
                <c:pt idx="5560">
                  <c:v>25.39109587441462</c:v>
                </c:pt>
                <c:pt idx="5561">
                  <c:v>25.36584775126739</c:v>
                </c:pt>
                <c:pt idx="5562">
                  <c:v>25.34060011931695</c:v>
                </c:pt>
                <c:pt idx="5563">
                  <c:v>25.31535300334702</c:v>
                </c:pt>
                <c:pt idx="5564">
                  <c:v>25.29010642814073</c:v>
                </c:pt>
                <c:pt idx="5565">
                  <c:v>25.26486041848056</c:v>
                </c:pt>
                <c:pt idx="5566">
                  <c:v>25.23961499914829</c:v>
                </c:pt>
                <c:pt idx="5567">
                  <c:v>25.21437019492505</c:v>
                </c:pt>
                <c:pt idx="5568">
                  <c:v>25.1891260305912</c:v>
                </c:pt>
                <c:pt idx="5569">
                  <c:v>25.16388253092636</c:v>
                </c:pt>
                <c:pt idx="5570">
                  <c:v>25.13863972070934</c:v>
                </c:pt>
                <c:pt idx="5571">
                  <c:v>25.11339762471815</c:v>
                </c:pt>
                <c:pt idx="5572">
                  <c:v>25.08815626772991</c:v>
                </c:pt>
                <c:pt idx="5573">
                  <c:v>25.06291567452092</c:v>
                </c:pt>
                <c:pt idx="5574">
                  <c:v>25.03767586986653</c:v>
                </c:pt>
                <c:pt idx="5575">
                  <c:v>25.01243687854113</c:v>
                </c:pt>
                <c:pt idx="5576">
                  <c:v>24.98719872531824</c:v>
                </c:pt>
                <c:pt idx="5577">
                  <c:v>24.96196143497027</c:v>
                </c:pt>
                <c:pt idx="5578">
                  <c:v>24.93672503226865</c:v>
                </c:pt>
                <c:pt idx="5579">
                  <c:v>24.91148954198377</c:v>
                </c:pt>
                <c:pt idx="5580">
                  <c:v>24.88625498888491</c:v>
                </c:pt>
                <c:pt idx="5581">
                  <c:v>24.86102139774025</c:v>
                </c:pt>
                <c:pt idx="5582">
                  <c:v>24.83578879331681</c:v>
                </c:pt>
                <c:pt idx="5583">
                  <c:v>24.81055720038045</c:v>
                </c:pt>
                <c:pt idx="5584">
                  <c:v>24.78532664369581</c:v>
                </c:pt>
                <c:pt idx="5585">
                  <c:v>24.76009714802633</c:v>
                </c:pt>
                <c:pt idx="5586">
                  <c:v>24.73486873813415</c:v>
                </c:pt>
                <c:pt idx="5587">
                  <c:v>24.70964143878012</c:v>
                </c:pt>
                <c:pt idx="5588">
                  <c:v>24.6844152747238</c:v>
                </c:pt>
                <c:pt idx="5589">
                  <c:v>24.65919027072339</c:v>
                </c:pt>
                <c:pt idx="5590">
                  <c:v>24.63396645153569</c:v>
                </c:pt>
                <c:pt idx="5591">
                  <c:v>24.60874384191608</c:v>
                </c:pt>
                <c:pt idx="5592">
                  <c:v>24.58352246661855</c:v>
                </c:pt>
                <c:pt idx="5593">
                  <c:v>24.55830235039559</c:v>
                </c:pt>
                <c:pt idx="5594">
                  <c:v>24.53308351799818</c:v>
                </c:pt>
                <c:pt idx="5595">
                  <c:v>24.50786599417578</c:v>
                </c:pt>
                <c:pt idx="5596">
                  <c:v>24.48264980367631</c:v>
                </c:pt>
                <c:pt idx="5597">
                  <c:v>24.45743497124612</c:v>
                </c:pt>
                <c:pt idx="5598">
                  <c:v>24.43222152162988</c:v>
                </c:pt>
                <c:pt idx="5599">
                  <c:v>24.40700947957067</c:v>
                </c:pt>
                <c:pt idx="5600">
                  <c:v>24.38179886980987</c:v>
                </c:pt>
                <c:pt idx="5601">
                  <c:v>24.35658971708716</c:v>
                </c:pt>
                <c:pt idx="5602">
                  <c:v>24.3313820461405</c:v>
                </c:pt>
                <c:pt idx="5603">
                  <c:v>24.30617588170607</c:v>
                </c:pt>
                <c:pt idx="5604">
                  <c:v>24.28097124851826</c:v>
                </c:pt>
                <c:pt idx="5605">
                  <c:v>24.25576817130963</c:v>
                </c:pt>
                <c:pt idx="5606">
                  <c:v>24.23056667481093</c:v>
                </c:pt>
                <c:pt idx="5607">
                  <c:v>24.20536678375097</c:v>
                </c:pt>
                <c:pt idx="5608">
                  <c:v>24.1801685228567</c:v>
                </c:pt>
                <c:pt idx="5609">
                  <c:v>24.1549719168531</c:v>
                </c:pt>
                <c:pt idx="5610">
                  <c:v>24.12977699046316</c:v>
                </c:pt>
                <c:pt idx="5611">
                  <c:v>24.10458376840796</c:v>
                </c:pt>
                <c:pt idx="5612">
                  <c:v>24.07939227540643</c:v>
                </c:pt>
                <c:pt idx="5613">
                  <c:v>24.05420253617556</c:v>
                </c:pt>
                <c:pt idx="5614">
                  <c:v>24.02901457543016</c:v>
                </c:pt>
                <c:pt idx="5615">
                  <c:v>24.00382841788299</c:v>
                </c:pt>
                <c:pt idx="5616">
                  <c:v>23.97864408824461</c:v>
                </c:pt>
                <c:pt idx="5617">
                  <c:v>23.95346161122345</c:v>
                </c:pt>
                <c:pt idx="5618">
                  <c:v>23.92828101152571</c:v>
                </c:pt>
                <c:pt idx="5619">
                  <c:v>23.90310231385537</c:v>
                </c:pt>
                <c:pt idx="5620">
                  <c:v>23.87792554291413</c:v>
                </c:pt>
                <c:pt idx="5621">
                  <c:v>23.85275072340142</c:v>
                </c:pt>
                <c:pt idx="5622">
                  <c:v>23.82757788001432</c:v>
                </c:pt>
                <c:pt idx="5623">
                  <c:v>23.80240703744758</c:v>
                </c:pt>
                <c:pt idx="5624">
                  <c:v>23.77723822039357</c:v>
                </c:pt>
                <c:pt idx="5625">
                  <c:v>23.75207145354224</c:v>
                </c:pt>
                <c:pt idx="5626">
                  <c:v>23.72690676158109</c:v>
                </c:pt>
                <c:pt idx="5627">
                  <c:v>23.70174416919518</c:v>
                </c:pt>
                <c:pt idx="5628">
                  <c:v>23.67658370106706</c:v>
                </c:pt>
                <c:pt idx="5629">
                  <c:v>23.65142538187673</c:v>
                </c:pt>
                <c:pt idx="5630">
                  <c:v>23.62626923630166</c:v>
                </c:pt>
                <c:pt idx="5631">
                  <c:v>23.60111528901674</c:v>
                </c:pt>
                <c:pt idx="5632">
                  <c:v>23.5759635646942</c:v>
                </c:pt>
                <c:pt idx="5633">
                  <c:v>23.55081408800368</c:v>
                </c:pt>
                <c:pt idx="5634">
                  <c:v>23.5256668836121</c:v>
                </c:pt>
                <c:pt idx="5635">
                  <c:v>23.50052197618371</c:v>
                </c:pt>
                <c:pt idx="5636">
                  <c:v>23.47537939038</c:v>
                </c:pt>
                <c:pt idx="5637">
                  <c:v>23.45023915085973</c:v>
                </c:pt>
                <c:pt idx="5638">
                  <c:v>23.42510128227882</c:v>
                </c:pt>
                <c:pt idx="5639">
                  <c:v>23.39996580929044</c:v>
                </c:pt>
                <c:pt idx="5640">
                  <c:v>23.37483275654482</c:v>
                </c:pt>
                <c:pt idx="5641">
                  <c:v>23.34970214868937</c:v>
                </c:pt>
                <c:pt idx="5642">
                  <c:v>23.3245740103686</c:v>
                </c:pt>
                <c:pt idx="5643">
                  <c:v>23.29944836622403</c:v>
                </c:pt>
                <c:pt idx="5644">
                  <c:v>23.27432524089426</c:v>
                </c:pt>
                <c:pt idx="5645">
                  <c:v>23.24920465901486</c:v>
                </c:pt>
                <c:pt idx="5646">
                  <c:v>23.22408664521841</c:v>
                </c:pt>
                <c:pt idx="5647">
                  <c:v>23.19897122413438</c:v>
                </c:pt>
                <c:pt idx="5648">
                  <c:v>23.17385842038921</c:v>
                </c:pt>
                <c:pt idx="5649">
                  <c:v>23.14874825860618</c:v>
                </c:pt>
                <c:pt idx="5650">
                  <c:v>23.12364076340548</c:v>
                </c:pt>
                <c:pt idx="5651">
                  <c:v>23.09853595940407</c:v>
                </c:pt>
                <c:pt idx="5652">
                  <c:v>23.07343387121573</c:v>
                </c:pt>
                <c:pt idx="5653">
                  <c:v>23.04833452345104</c:v>
                </c:pt>
                <c:pt idx="5654">
                  <c:v>23.02323794071726</c:v>
                </c:pt>
                <c:pt idx="5655">
                  <c:v>22.99814414761842</c:v>
                </c:pt>
                <c:pt idx="5656">
                  <c:v>22.97305316875517</c:v>
                </c:pt>
                <c:pt idx="5657">
                  <c:v>22.94796502872486</c:v>
                </c:pt>
                <c:pt idx="5658">
                  <c:v>22.92287975212144</c:v>
                </c:pt>
                <c:pt idx="5659">
                  <c:v>22.89779736353546</c:v>
                </c:pt>
                <c:pt idx="5660">
                  <c:v>22.87271788755403</c:v>
                </c:pt>
                <c:pt idx="5661">
                  <c:v>22.84764134876079</c:v>
                </c:pt>
                <c:pt idx="5662">
                  <c:v>22.8225677717359</c:v>
                </c:pt>
                <c:pt idx="5663">
                  <c:v>22.79749718105598</c:v>
                </c:pt>
                <c:pt idx="5664">
                  <c:v>22.7724296012941</c:v>
                </c:pt>
                <c:pt idx="5665">
                  <c:v>22.74736505701975</c:v>
                </c:pt>
                <c:pt idx="5666">
                  <c:v>22.7223035727988</c:v>
                </c:pt>
                <c:pt idx="5667">
                  <c:v>22.69724517319352</c:v>
                </c:pt>
                <c:pt idx="5668">
                  <c:v>22.67218988276242</c:v>
                </c:pt>
                <c:pt idx="5669">
                  <c:v>22.64713772606042</c:v>
                </c:pt>
                <c:pt idx="5670">
                  <c:v>22.62208872763863</c:v>
                </c:pt>
                <c:pt idx="5671">
                  <c:v>22.59704291204443</c:v>
                </c:pt>
                <c:pt idx="5672">
                  <c:v>22.57200030382142</c:v>
                </c:pt>
                <c:pt idx="5673">
                  <c:v>22.54696092750937</c:v>
                </c:pt>
                <c:pt idx="5674">
                  <c:v>22.52192480764422</c:v>
                </c:pt>
                <c:pt idx="5675">
                  <c:v>22.49689196875801</c:v>
                </c:pt>
                <c:pt idx="5676">
                  <c:v>22.47186243537889</c:v>
                </c:pt>
                <c:pt idx="5677">
                  <c:v>22.44683623203109</c:v>
                </c:pt>
                <c:pt idx="5678">
                  <c:v>22.42181338323487</c:v>
                </c:pt>
                <c:pt idx="5679">
                  <c:v>22.39679391350649</c:v>
                </c:pt>
                <c:pt idx="5680">
                  <c:v>22.37177784735817</c:v>
                </c:pt>
                <c:pt idx="5681">
                  <c:v>22.34676520929812</c:v>
                </c:pt>
                <c:pt idx="5682">
                  <c:v>22.32175602383046</c:v>
                </c:pt>
                <c:pt idx="5683">
                  <c:v>22.29675031545518</c:v>
                </c:pt>
                <c:pt idx="5684">
                  <c:v>22.27174810866816</c:v>
                </c:pt>
                <c:pt idx="5685">
                  <c:v>22.2467494279611</c:v>
                </c:pt>
                <c:pt idx="5686">
                  <c:v>22.22175429782151</c:v>
                </c:pt>
                <c:pt idx="5687">
                  <c:v>22.19676274273266</c:v>
                </c:pt>
                <c:pt idx="5688">
                  <c:v>22.17177478717359</c:v>
                </c:pt>
                <c:pt idx="5689">
                  <c:v>22.14679045561903</c:v>
                </c:pt>
                <c:pt idx="5690">
                  <c:v>22.12180977253941</c:v>
                </c:pt>
                <c:pt idx="5691">
                  <c:v>22.09683276240083</c:v>
                </c:pt>
                <c:pt idx="5692">
                  <c:v>22.07185944966501</c:v>
                </c:pt>
                <c:pt idx="5693">
                  <c:v>22.04688985878926</c:v>
                </c:pt>
                <c:pt idx="5694">
                  <c:v>22.0219240142265</c:v>
                </c:pt>
                <c:pt idx="5695">
                  <c:v>21.99696194042511</c:v>
                </c:pt>
                <c:pt idx="5696">
                  <c:v>21.97200366182908</c:v>
                </c:pt>
                <c:pt idx="5697">
                  <c:v>21.94704920287783</c:v>
                </c:pt>
                <c:pt idx="5698">
                  <c:v>21.92209858800625</c:v>
                </c:pt>
                <c:pt idx="5699">
                  <c:v>21.89715184164465</c:v>
                </c:pt>
                <c:pt idx="5700">
                  <c:v>21.87220898821873</c:v>
                </c:pt>
                <c:pt idx="5701">
                  <c:v>21.84727005214958</c:v>
                </c:pt>
                <c:pt idx="5702">
                  <c:v>21.82233505785359</c:v>
                </c:pt>
                <c:pt idx="5703">
                  <c:v>21.79740402974251</c:v>
                </c:pt>
                <c:pt idx="5704">
                  <c:v>21.77247699222332</c:v>
                </c:pt>
                <c:pt idx="5705">
                  <c:v>21.74755396969832</c:v>
                </c:pt>
                <c:pt idx="5706">
                  <c:v>21.72263498656493</c:v>
                </c:pt>
                <c:pt idx="5707">
                  <c:v>21.69772006721588</c:v>
                </c:pt>
                <c:pt idx="5708">
                  <c:v>21.67280923603897</c:v>
                </c:pt>
                <c:pt idx="5709">
                  <c:v>21.6479025174172</c:v>
                </c:pt>
                <c:pt idx="5710">
                  <c:v>21.6229999357286</c:v>
                </c:pt>
                <c:pt idx="5711">
                  <c:v>21.59810151534638</c:v>
                </c:pt>
                <c:pt idx="5712">
                  <c:v>21.57320728063872</c:v>
                </c:pt>
                <c:pt idx="5713">
                  <c:v>21.54831725596884</c:v>
                </c:pt>
                <c:pt idx="5714">
                  <c:v>21.52343146569498</c:v>
                </c:pt>
                <c:pt idx="5715">
                  <c:v>21.49854993417028</c:v>
                </c:pt>
                <c:pt idx="5716">
                  <c:v>21.47367268574288</c:v>
                </c:pt>
                <c:pt idx="5717">
                  <c:v>21.44879974475577</c:v>
                </c:pt>
                <c:pt idx="5718">
                  <c:v>21.42393113554686</c:v>
                </c:pt>
                <c:pt idx="5719">
                  <c:v>21.39906688244886</c:v>
                </c:pt>
                <c:pt idx="5720">
                  <c:v>21.37420700978932</c:v>
                </c:pt>
                <c:pt idx="5721">
                  <c:v>21.3493515418906</c:v>
                </c:pt>
                <c:pt idx="5722">
                  <c:v>21.32450050306975</c:v>
                </c:pt>
                <c:pt idx="5723">
                  <c:v>21.29965391763865</c:v>
                </c:pt>
                <c:pt idx="5724">
                  <c:v>21.27481180990378</c:v>
                </c:pt>
                <c:pt idx="5725">
                  <c:v>21.24997420416637</c:v>
                </c:pt>
                <c:pt idx="5726">
                  <c:v>21.22514112472224</c:v>
                </c:pt>
                <c:pt idx="5727">
                  <c:v>21.20031259586185</c:v>
                </c:pt>
                <c:pt idx="5728">
                  <c:v>21.17548864187025</c:v>
                </c:pt>
                <c:pt idx="5729">
                  <c:v>21.15066928702702</c:v>
                </c:pt>
                <c:pt idx="5730">
                  <c:v>21.12585455560631</c:v>
                </c:pt>
                <c:pt idx="5731">
                  <c:v>21.1010444718767</c:v>
                </c:pt>
                <c:pt idx="5732">
                  <c:v>21.07623906010132</c:v>
                </c:pt>
                <c:pt idx="5733">
                  <c:v>21.05143834453769</c:v>
                </c:pt>
                <c:pt idx="5734">
                  <c:v>21.02664234943774</c:v>
                </c:pt>
                <c:pt idx="5735">
                  <c:v>21.00185109904783</c:v>
                </c:pt>
                <c:pt idx="5736">
                  <c:v>20.97706461760862</c:v>
                </c:pt>
                <c:pt idx="5737">
                  <c:v>20.9522829293551</c:v>
                </c:pt>
                <c:pt idx="5738">
                  <c:v>20.92750605851662</c:v>
                </c:pt>
                <c:pt idx="5739">
                  <c:v>20.90273402931671</c:v>
                </c:pt>
                <c:pt idx="5740">
                  <c:v>20.8779668659732</c:v>
                </c:pt>
                <c:pt idx="5741">
                  <c:v>20.85320459269812</c:v>
                </c:pt>
                <c:pt idx="5742">
                  <c:v>20.82844723369763</c:v>
                </c:pt>
                <c:pt idx="5743">
                  <c:v>20.80369481317214</c:v>
                </c:pt>
                <c:pt idx="5744">
                  <c:v>20.77894735531609</c:v>
                </c:pt>
                <c:pt idx="5745">
                  <c:v>20.75420488431807</c:v>
                </c:pt>
                <c:pt idx="5746">
                  <c:v>20.72946742436071</c:v>
                </c:pt>
                <c:pt idx="5747">
                  <c:v>20.70473499962069</c:v>
                </c:pt>
                <c:pt idx="5748">
                  <c:v>20.68000763426869</c:v>
                </c:pt>
                <c:pt idx="5749">
                  <c:v>20.65528535246937</c:v>
                </c:pt>
                <c:pt idx="5750">
                  <c:v>20.63056817838136</c:v>
                </c:pt>
                <c:pt idx="5751">
                  <c:v>20.60585613615719</c:v>
                </c:pt>
                <c:pt idx="5752">
                  <c:v>20.58114924994328</c:v>
                </c:pt>
                <c:pt idx="5753">
                  <c:v>20.55644754387996</c:v>
                </c:pt>
                <c:pt idx="5754">
                  <c:v>20.53175104210133</c:v>
                </c:pt>
                <c:pt idx="5755">
                  <c:v>20.50705976873534</c:v>
                </c:pt>
                <c:pt idx="5756">
                  <c:v>20.4823737479037</c:v>
                </c:pt>
                <c:pt idx="5757">
                  <c:v>20.45769300372189</c:v>
                </c:pt>
                <c:pt idx="5758">
                  <c:v>20.43301756029911</c:v>
                </c:pt>
                <c:pt idx="5759">
                  <c:v>20.4083474417382</c:v>
                </c:pt>
                <c:pt idx="5760">
                  <c:v>20.38368267213574</c:v>
                </c:pt>
                <c:pt idx="5761">
                  <c:v>20.35902327558192</c:v>
                </c:pt>
                <c:pt idx="5762">
                  <c:v>20.3343692761605</c:v>
                </c:pt>
                <c:pt idx="5763">
                  <c:v>20.30972069794886</c:v>
                </c:pt>
                <c:pt idx="5764">
                  <c:v>20.28507756501791</c:v>
                </c:pt>
                <c:pt idx="5765">
                  <c:v>20.26043990143208</c:v>
                </c:pt>
                <c:pt idx="5766">
                  <c:v>20.23580773124931</c:v>
                </c:pt>
                <c:pt idx="5767">
                  <c:v>20.21118107852098</c:v>
                </c:pt>
                <c:pt idx="5768">
                  <c:v>20.18655996729192</c:v>
                </c:pt>
                <c:pt idx="5769">
                  <c:v>20.16194442160037</c:v>
                </c:pt>
                <c:pt idx="5770">
                  <c:v>20.13733446547792</c:v>
                </c:pt>
                <c:pt idx="5771">
                  <c:v>20.11273012294954</c:v>
                </c:pt>
                <c:pt idx="5772">
                  <c:v>20.0881314180335</c:v>
                </c:pt>
                <c:pt idx="5773">
                  <c:v>20.06353837474138</c:v>
                </c:pt>
                <c:pt idx="5774">
                  <c:v>20.03895101707802</c:v>
                </c:pt>
                <c:pt idx="5775">
                  <c:v>20.01436936904146</c:v>
                </c:pt>
                <c:pt idx="5776">
                  <c:v>19.98979345462298</c:v>
                </c:pt>
                <c:pt idx="5777">
                  <c:v>19.96522329780706</c:v>
                </c:pt>
                <c:pt idx="5778">
                  <c:v>19.94065892257128</c:v>
                </c:pt>
                <c:pt idx="5779">
                  <c:v>19.91610035288636</c:v>
                </c:pt>
                <c:pt idx="5780">
                  <c:v>19.89154761271611</c:v>
                </c:pt>
                <c:pt idx="5781">
                  <c:v>19.86700072601741</c:v>
                </c:pt>
                <c:pt idx="5782">
                  <c:v>19.84245971674017</c:v>
                </c:pt>
                <c:pt idx="5783">
                  <c:v>19.81792460882731</c:v>
                </c:pt>
                <c:pt idx="5784">
                  <c:v>19.79339542621472</c:v>
                </c:pt>
                <c:pt idx="5785">
                  <c:v>19.76887219283125</c:v>
                </c:pt>
                <c:pt idx="5786">
                  <c:v>19.74435493259866</c:v>
                </c:pt>
                <c:pt idx="5787">
                  <c:v>19.71984366943161</c:v>
                </c:pt>
                <c:pt idx="5788">
                  <c:v>19.69533842723763</c:v>
                </c:pt>
                <c:pt idx="5789">
                  <c:v>19.67083922991706</c:v>
                </c:pt>
                <c:pt idx="5790">
                  <c:v>19.64634610136308</c:v>
                </c:pt>
                <c:pt idx="5791">
                  <c:v>19.62185906546163</c:v>
                </c:pt>
                <c:pt idx="5792">
                  <c:v>19.5973781460914</c:v>
                </c:pt>
                <c:pt idx="5793">
                  <c:v>19.57290336712379</c:v>
                </c:pt>
                <c:pt idx="5794">
                  <c:v>19.54843475242294</c:v>
                </c:pt>
                <c:pt idx="5795">
                  <c:v>19.52397232584562</c:v>
                </c:pt>
                <c:pt idx="5796">
                  <c:v>19.49951611124121</c:v>
                </c:pt>
                <c:pt idx="5797">
                  <c:v>19.47506613245175</c:v>
                </c:pt>
                <c:pt idx="5798">
                  <c:v>19.45062241331185</c:v>
                </c:pt>
                <c:pt idx="5799">
                  <c:v>19.42618497764865</c:v>
                </c:pt>
                <c:pt idx="5800">
                  <c:v>19.40175384928181</c:v>
                </c:pt>
                <c:pt idx="5801">
                  <c:v>19.37732905202353</c:v>
                </c:pt>
                <c:pt idx="5802">
                  <c:v>19.35291060967841</c:v>
                </c:pt>
                <c:pt idx="5803">
                  <c:v>19.32849854604354</c:v>
                </c:pt>
                <c:pt idx="5804">
                  <c:v>19.30409288490841</c:v>
                </c:pt>
                <c:pt idx="5805">
                  <c:v>19.27969365005487</c:v>
                </c:pt>
                <c:pt idx="5806">
                  <c:v>19.25530086525714</c:v>
                </c:pt>
                <c:pt idx="5807">
                  <c:v>19.23091455428179</c:v>
                </c:pt>
                <c:pt idx="5808">
                  <c:v>19.20653474088762</c:v>
                </c:pt>
                <c:pt idx="5809">
                  <c:v>19.18216144882576</c:v>
                </c:pt>
                <c:pt idx="5810">
                  <c:v>19.15779470183955</c:v>
                </c:pt>
                <c:pt idx="5811">
                  <c:v>19.13343452366456</c:v>
                </c:pt>
                <c:pt idx="5812">
                  <c:v>19.10908093802853</c:v>
                </c:pt>
                <c:pt idx="5813">
                  <c:v>19.08473396865135</c:v>
                </c:pt>
                <c:pt idx="5814">
                  <c:v>19.06039363924506</c:v>
                </c:pt>
                <c:pt idx="5815">
                  <c:v>19.03605997351379</c:v>
                </c:pt>
                <c:pt idx="5816">
                  <c:v>19.01173299515372</c:v>
                </c:pt>
                <c:pt idx="5817">
                  <c:v>18.9874127278531</c:v>
                </c:pt>
                <c:pt idx="5818">
                  <c:v>18.96309919529218</c:v>
                </c:pt>
                <c:pt idx="5819">
                  <c:v>18.93879242114319</c:v>
                </c:pt>
                <c:pt idx="5820">
                  <c:v>18.91449242907036</c:v>
                </c:pt>
                <c:pt idx="5821">
                  <c:v>18.89019924272979</c:v>
                </c:pt>
                <c:pt idx="5822">
                  <c:v>18.8659128857695</c:v>
                </c:pt>
                <c:pt idx="5823">
                  <c:v>18.84163338182943</c:v>
                </c:pt>
                <c:pt idx="5824">
                  <c:v>18.81736075454131</c:v>
                </c:pt>
                <c:pt idx="5825">
                  <c:v>18.7930950275287</c:v>
                </c:pt>
                <c:pt idx="5826">
                  <c:v>18.76883622440695</c:v>
                </c:pt>
                <c:pt idx="5827">
                  <c:v>18.74458436878319</c:v>
                </c:pt>
                <c:pt idx="5828">
                  <c:v>18.72033948425628</c:v>
                </c:pt>
                <c:pt idx="5829">
                  <c:v>18.69610159441676</c:v>
                </c:pt>
                <c:pt idx="5830">
                  <c:v>18.67187072284685</c:v>
                </c:pt>
                <c:pt idx="5831">
                  <c:v>18.64764689312045</c:v>
                </c:pt>
                <c:pt idx="5832">
                  <c:v>18.62343012880306</c:v>
                </c:pt>
                <c:pt idx="5833">
                  <c:v>18.59922045345177</c:v>
                </c:pt>
                <c:pt idx="5834">
                  <c:v>18.57501789061524</c:v>
                </c:pt>
                <c:pt idx="5835">
                  <c:v>18.55082246383366</c:v>
                </c:pt>
                <c:pt idx="5836">
                  <c:v>18.52663419663874</c:v>
                </c:pt>
                <c:pt idx="5837">
                  <c:v>18.50245311255367</c:v>
                </c:pt>
                <c:pt idx="5838">
                  <c:v>18.47827923509307</c:v>
                </c:pt>
                <c:pt idx="5839">
                  <c:v>18.45411258776302</c:v>
                </c:pt>
                <c:pt idx="5840">
                  <c:v>18.42995319406099</c:v>
                </c:pt>
                <c:pt idx="5841">
                  <c:v>18.40580107747578</c:v>
                </c:pt>
                <c:pt idx="5842">
                  <c:v>18.38165626148757</c:v>
                </c:pt>
                <c:pt idx="5843">
                  <c:v>18.35751876956785</c:v>
                </c:pt>
                <c:pt idx="5844">
                  <c:v>18.33338862517937</c:v>
                </c:pt>
                <c:pt idx="5845">
                  <c:v>18.30926585177618</c:v>
                </c:pt>
                <c:pt idx="5846">
                  <c:v>18.28515047280351</c:v>
                </c:pt>
                <c:pt idx="5847">
                  <c:v>18.26104251169782</c:v>
                </c:pt>
                <c:pt idx="5848">
                  <c:v>18.23694199188676</c:v>
                </c:pt>
                <c:pt idx="5849">
                  <c:v>18.21284893678907</c:v>
                </c:pt>
                <c:pt idx="5850">
                  <c:v>18.18876336981466</c:v>
                </c:pt>
                <c:pt idx="5851">
                  <c:v>18.1646853143645</c:v>
                </c:pt>
                <c:pt idx="5852">
                  <c:v>18.14061479383065</c:v>
                </c:pt>
                <c:pt idx="5853">
                  <c:v>18.11655183159618</c:v>
                </c:pt>
                <c:pt idx="5854">
                  <c:v>18.09249645103516</c:v>
                </c:pt>
                <c:pt idx="5855">
                  <c:v>18.06844867551267</c:v>
                </c:pt>
                <c:pt idx="5856">
                  <c:v>18.04440852838473</c:v>
                </c:pt>
                <c:pt idx="5857">
                  <c:v>18.02037603299823</c:v>
                </c:pt>
                <c:pt idx="5858">
                  <c:v>17.99635121269105</c:v>
                </c:pt>
                <c:pt idx="5859">
                  <c:v>17.97233409079186</c:v>
                </c:pt>
                <c:pt idx="5860">
                  <c:v>17.94832469062021</c:v>
                </c:pt>
                <c:pt idx="5861">
                  <c:v>17.92432303548646</c:v>
                </c:pt>
                <c:pt idx="5862">
                  <c:v>17.90032914869171</c:v>
                </c:pt>
                <c:pt idx="5863">
                  <c:v>17.87634305352787</c:v>
                </c:pt>
                <c:pt idx="5864">
                  <c:v>17.85236477327757</c:v>
                </c:pt>
                <c:pt idx="5865">
                  <c:v>17.82839433121411</c:v>
                </c:pt>
                <c:pt idx="5866">
                  <c:v>17.80443175060149</c:v>
                </c:pt>
                <c:pt idx="5867">
                  <c:v>17.78047705469433</c:v>
                </c:pt>
                <c:pt idx="5868">
                  <c:v>17.75653026673792</c:v>
                </c:pt>
                <c:pt idx="5869">
                  <c:v>17.73259140996809</c:v>
                </c:pt>
                <c:pt idx="5870">
                  <c:v>17.70866050761124</c:v>
                </c:pt>
                <c:pt idx="5871">
                  <c:v>17.68473758288432</c:v>
                </c:pt>
                <c:pt idx="5872">
                  <c:v>17.6608226589948</c:v>
                </c:pt>
                <c:pt idx="5873">
                  <c:v>17.6369157591406</c:v>
                </c:pt>
                <c:pt idx="5874">
                  <c:v>17.61301690651007</c:v>
                </c:pt>
                <c:pt idx="5875">
                  <c:v>17.58912612428205</c:v>
                </c:pt>
                <c:pt idx="5876">
                  <c:v>17.56524343562573</c:v>
                </c:pt>
                <c:pt idx="5877">
                  <c:v>17.54136886370071</c:v>
                </c:pt>
                <c:pt idx="5878">
                  <c:v>17.51750243165689</c:v>
                </c:pt>
                <c:pt idx="5879">
                  <c:v>17.49364416263449</c:v>
                </c:pt>
                <c:pt idx="5880">
                  <c:v>17.46979407976402</c:v>
                </c:pt>
                <c:pt idx="5881">
                  <c:v>17.44595220616628</c:v>
                </c:pt>
                <c:pt idx="5882">
                  <c:v>17.42211856495227</c:v>
                </c:pt>
                <c:pt idx="5883">
                  <c:v>17.3982931792232</c:v>
                </c:pt>
                <c:pt idx="5884">
                  <c:v>17.37447607207046</c:v>
                </c:pt>
                <c:pt idx="5885">
                  <c:v>17.35066726657558</c:v>
                </c:pt>
                <c:pt idx="5886">
                  <c:v>17.32686678581022</c:v>
                </c:pt>
                <c:pt idx="5887">
                  <c:v>17.30307465283614</c:v>
                </c:pt>
                <c:pt idx="5888">
                  <c:v>17.27929089070516</c:v>
                </c:pt>
                <c:pt idx="5889">
                  <c:v>17.25551552245914</c:v>
                </c:pt>
                <c:pt idx="5890">
                  <c:v>17.23174857112994</c:v>
                </c:pt>
                <c:pt idx="5891">
                  <c:v>17.20799005973944</c:v>
                </c:pt>
                <c:pt idx="5892">
                  <c:v>17.18424001129943</c:v>
                </c:pt>
                <c:pt idx="5893">
                  <c:v>17.16049844881167</c:v>
                </c:pt>
                <c:pt idx="5894">
                  <c:v>17.1367653952678</c:v>
                </c:pt>
                <c:pt idx="5895">
                  <c:v>17.11304087364933</c:v>
                </c:pt>
                <c:pt idx="5896">
                  <c:v>17.08932490692765</c:v>
                </c:pt>
                <c:pt idx="5897">
                  <c:v>17.06561751806393</c:v>
                </c:pt>
                <c:pt idx="5898">
                  <c:v>17.04191873000918</c:v>
                </c:pt>
                <c:pt idx="5899">
                  <c:v>17.01822856570412</c:v>
                </c:pt>
                <c:pt idx="5900">
                  <c:v>16.99454704807924</c:v>
                </c:pt>
                <c:pt idx="5901">
                  <c:v>16.97087420005476</c:v>
                </c:pt>
                <c:pt idx="5902">
                  <c:v>16.94721004454053</c:v>
                </c:pt>
                <c:pt idx="5903">
                  <c:v>16.92355460443612</c:v>
                </c:pt>
                <c:pt idx="5904">
                  <c:v>16.89990790263068</c:v>
                </c:pt>
                <c:pt idx="5905">
                  <c:v>16.87626996200298</c:v>
                </c:pt>
                <c:pt idx="5906">
                  <c:v>16.85264080542135</c:v>
                </c:pt>
                <c:pt idx="5907">
                  <c:v>16.82902045574373</c:v>
                </c:pt>
                <c:pt idx="5908">
                  <c:v>16.80540893581749</c:v>
                </c:pt>
                <c:pt idx="5909">
                  <c:v>16.78180626847956</c:v>
                </c:pt>
                <c:pt idx="5910">
                  <c:v>16.7582124765563</c:v>
                </c:pt>
                <c:pt idx="5911">
                  <c:v>16.73462758286352</c:v>
                </c:pt>
                <c:pt idx="5912">
                  <c:v>16.71105161020647</c:v>
                </c:pt>
                <c:pt idx="5913">
                  <c:v>16.68748458137972</c:v>
                </c:pt>
                <c:pt idx="5914">
                  <c:v>16.66392651916728</c:v>
                </c:pt>
                <c:pt idx="5915">
                  <c:v>16.64037744634241</c:v>
                </c:pt>
                <c:pt idx="5916">
                  <c:v>16.61683738566773</c:v>
                </c:pt>
                <c:pt idx="5917">
                  <c:v>16.59330635989509</c:v>
                </c:pt>
                <c:pt idx="5918">
                  <c:v>16.56978439176565</c:v>
                </c:pt>
                <c:pt idx="5919">
                  <c:v>16.54627150400975</c:v>
                </c:pt>
                <c:pt idx="5920">
                  <c:v>16.52276771934693</c:v>
                </c:pt>
                <c:pt idx="5921">
                  <c:v>16.49927306048589</c:v>
                </c:pt>
                <c:pt idx="5922">
                  <c:v>16.47578755012449</c:v>
                </c:pt>
                <c:pt idx="5923">
                  <c:v>16.4523112109497</c:v>
                </c:pt>
                <c:pt idx="5924">
                  <c:v>16.42884406563758</c:v>
                </c:pt>
                <c:pt idx="5925">
                  <c:v>16.40538613685322</c:v>
                </c:pt>
                <c:pt idx="5926">
                  <c:v>16.38193744725081</c:v>
                </c:pt>
                <c:pt idx="5927">
                  <c:v>16.35849801947346</c:v>
                </c:pt>
                <c:pt idx="5928">
                  <c:v>16.33506787615331</c:v>
                </c:pt>
                <c:pt idx="5929">
                  <c:v>16.31164703991147</c:v>
                </c:pt>
                <c:pt idx="5930">
                  <c:v>16.28823553335792</c:v>
                </c:pt>
                <c:pt idx="5931">
                  <c:v>16.26483337909159</c:v>
                </c:pt>
                <c:pt idx="5932">
                  <c:v>16.24144059970026</c:v>
                </c:pt>
                <c:pt idx="5933">
                  <c:v>16.21805721776054</c:v>
                </c:pt>
                <c:pt idx="5934">
                  <c:v>16.19468325583788</c:v>
                </c:pt>
                <c:pt idx="5935">
                  <c:v>16.17131873648652</c:v>
                </c:pt>
                <c:pt idx="5936">
                  <c:v>16.14796368224945</c:v>
                </c:pt>
                <c:pt idx="5937">
                  <c:v>16.12461811565841</c:v>
                </c:pt>
                <c:pt idx="5938">
                  <c:v>16.10128205923383</c:v>
                </c:pt>
                <c:pt idx="5939">
                  <c:v>16.07795553548487</c:v>
                </c:pt>
                <c:pt idx="5940">
                  <c:v>16.05463856690929</c:v>
                </c:pt>
                <c:pt idx="5941">
                  <c:v>16.03133117599351</c:v>
                </c:pt>
                <c:pt idx="5942">
                  <c:v>16.00803338521257</c:v>
                </c:pt>
                <c:pt idx="5943">
                  <c:v>15.98474521703005</c:v>
                </c:pt>
                <c:pt idx="5944">
                  <c:v>15.9614666938981</c:v>
                </c:pt>
                <c:pt idx="5945">
                  <c:v>15.93819783825739</c:v>
                </c:pt>
                <c:pt idx="5946">
                  <c:v>15.9149386725371</c:v>
                </c:pt>
                <c:pt idx="5947">
                  <c:v>15.89168921915483</c:v>
                </c:pt>
                <c:pt idx="5948">
                  <c:v>15.8684495005167</c:v>
                </c:pt>
                <c:pt idx="5949">
                  <c:v>15.84521953901719</c:v>
                </c:pt>
                <c:pt idx="5950">
                  <c:v>15.82199935703918</c:v>
                </c:pt>
                <c:pt idx="5951">
                  <c:v>15.79878897695392</c:v>
                </c:pt>
                <c:pt idx="5952">
                  <c:v>15.77558842112101</c:v>
                </c:pt>
                <c:pt idx="5953">
                  <c:v>15.75239771188834</c:v>
                </c:pt>
                <c:pt idx="5954">
                  <c:v>15.72921687159208</c:v>
                </c:pt>
                <c:pt idx="5955">
                  <c:v>15.70604592255667</c:v>
                </c:pt>
                <c:pt idx="5956">
                  <c:v>15.6828848870948</c:v>
                </c:pt>
                <c:pt idx="5957">
                  <c:v>15.6597337875073</c:v>
                </c:pt>
                <c:pt idx="5958">
                  <c:v>15.63659264608324</c:v>
                </c:pt>
                <c:pt idx="5959">
                  <c:v>15.61346148509981</c:v>
                </c:pt>
                <c:pt idx="5960">
                  <c:v>15.59034032682234</c:v>
                </c:pt>
                <c:pt idx="5961">
                  <c:v>15.56722919350425</c:v>
                </c:pt>
                <c:pt idx="5962">
                  <c:v>15.54412810738702</c:v>
                </c:pt>
                <c:pt idx="5963">
                  <c:v>15.52103709070021</c:v>
                </c:pt>
                <c:pt idx="5964">
                  <c:v>15.49795616566134</c:v>
                </c:pt>
                <c:pt idx="5965">
                  <c:v>15.47488535447598</c:v>
                </c:pt>
                <c:pt idx="5966">
                  <c:v>15.45182467933764</c:v>
                </c:pt>
                <c:pt idx="5967">
                  <c:v>15.42877416242776</c:v>
                </c:pt>
                <c:pt idx="5968">
                  <c:v>15.40573382591571</c:v>
                </c:pt>
                <c:pt idx="5969">
                  <c:v>15.38270369195873</c:v>
                </c:pt>
                <c:pt idx="5970">
                  <c:v>15.35968378270194</c:v>
                </c:pt>
                <c:pt idx="5971">
                  <c:v>15.33667412027828</c:v>
                </c:pt>
                <c:pt idx="5972">
                  <c:v>15.3136747268085</c:v>
                </c:pt>
                <c:pt idx="5973">
                  <c:v>15.29068562440112</c:v>
                </c:pt>
                <c:pt idx="5974">
                  <c:v>15.26770683515244</c:v>
                </c:pt>
                <c:pt idx="5975">
                  <c:v>15.24473838114646</c:v>
                </c:pt>
                <c:pt idx="5976">
                  <c:v>15.22178028445491</c:v>
                </c:pt>
                <c:pt idx="5977">
                  <c:v>15.19883256713717</c:v>
                </c:pt>
                <c:pt idx="5978">
                  <c:v>15.17589525124028</c:v>
                </c:pt>
                <c:pt idx="5979">
                  <c:v>15.15296835879891</c:v>
                </c:pt>
                <c:pt idx="5980">
                  <c:v>15.13005191183531</c:v>
                </c:pt>
                <c:pt idx="5981">
                  <c:v>15.10714593235933</c:v>
                </c:pt>
                <c:pt idx="5982">
                  <c:v>15.08425044236833</c:v>
                </c:pt>
                <c:pt idx="5983">
                  <c:v>15.06136546384721</c:v>
                </c:pt>
                <c:pt idx="5984">
                  <c:v>15.03849101876836</c:v>
                </c:pt>
                <c:pt idx="5985">
                  <c:v>15.01562712909162</c:v>
                </c:pt>
                <c:pt idx="5986">
                  <c:v>14.9927738167643</c:v>
                </c:pt>
                <c:pt idx="5987">
                  <c:v>14.9699311037211</c:v>
                </c:pt>
                <c:pt idx="5988">
                  <c:v>14.94709901188411</c:v>
                </c:pt>
                <c:pt idx="5989">
                  <c:v>14.92427756316278</c:v>
                </c:pt>
                <c:pt idx="5990">
                  <c:v>14.90146677945393</c:v>
                </c:pt>
                <c:pt idx="5991">
                  <c:v>14.87866668264163</c:v>
                </c:pt>
                <c:pt idx="5992">
                  <c:v>14.8558772945973</c:v>
                </c:pt>
                <c:pt idx="5993">
                  <c:v>14.83309863717953</c:v>
                </c:pt>
                <c:pt idx="5994">
                  <c:v>14.81033073223424</c:v>
                </c:pt>
                <c:pt idx="5995">
                  <c:v>14.7875736015945</c:v>
                </c:pt>
                <c:pt idx="5996">
                  <c:v>14.76482726708055</c:v>
                </c:pt>
                <c:pt idx="5997">
                  <c:v>14.74209175049983</c:v>
                </c:pt>
                <c:pt idx="5998">
                  <c:v>14.71936707364686</c:v>
                </c:pt>
                <c:pt idx="5999">
                  <c:v>14.6966532583033</c:v>
                </c:pt>
                <c:pt idx="6000">
                  <c:v>14.67395032623784</c:v>
                </c:pt>
                <c:pt idx="6001">
                  <c:v>14.65125829920627</c:v>
                </c:pt>
                <c:pt idx="6002">
                  <c:v>14.62857719895138</c:v>
                </c:pt>
                <c:pt idx="6003">
                  <c:v>14.60590704720295</c:v>
                </c:pt>
                <c:pt idx="6004">
                  <c:v>14.58324786567775</c:v>
                </c:pt>
                <c:pt idx="6005">
                  <c:v>14.56059967607949</c:v>
                </c:pt>
                <c:pt idx="6006">
                  <c:v>14.53796250009878</c:v>
                </c:pt>
                <c:pt idx="6007">
                  <c:v>14.51533635941317</c:v>
                </c:pt>
                <c:pt idx="6008">
                  <c:v>14.49272127568704</c:v>
                </c:pt>
                <c:pt idx="6009">
                  <c:v>14.47011727057163</c:v>
                </c:pt>
                <c:pt idx="6010">
                  <c:v>14.44752436570498</c:v>
                </c:pt>
                <c:pt idx="6011">
                  <c:v>14.42494258271195</c:v>
                </c:pt>
                <c:pt idx="6012">
                  <c:v>14.40237194320414</c:v>
                </c:pt>
                <c:pt idx="6013">
                  <c:v>14.37981246877992</c:v>
                </c:pt>
                <c:pt idx="6014">
                  <c:v>14.35726418102433</c:v>
                </c:pt>
                <c:pt idx="6015">
                  <c:v>14.33472710150914</c:v>
                </c:pt>
                <c:pt idx="6016">
                  <c:v>14.31220125179277</c:v>
                </c:pt>
                <c:pt idx="6017">
                  <c:v>14.28968665342027</c:v>
                </c:pt>
                <c:pt idx="6018">
                  <c:v>14.2671833279233</c:v>
                </c:pt>
                <c:pt idx="6019">
                  <c:v>14.24469129682012</c:v>
                </c:pt>
                <c:pt idx="6020">
                  <c:v>14.22221058161555</c:v>
                </c:pt>
                <c:pt idx="6021">
                  <c:v>14.19974120380093</c:v>
                </c:pt>
                <c:pt idx="6022">
                  <c:v>14.17728318485412</c:v>
                </c:pt>
                <c:pt idx="6023">
                  <c:v>14.15483654623947</c:v>
                </c:pt>
                <c:pt idx="6024">
                  <c:v>14.13240130940778</c:v>
                </c:pt>
                <c:pt idx="6025">
                  <c:v>14.10997749579627</c:v>
                </c:pt>
                <c:pt idx="6026">
                  <c:v>14.0875651268286</c:v>
                </c:pt>
                <c:pt idx="6027">
                  <c:v>14.06516422391478</c:v>
                </c:pt>
                <c:pt idx="6028">
                  <c:v>14.0427748084512</c:v>
                </c:pt>
                <c:pt idx="6029">
                  <c:v>14.02039690182055</c:v>
                </c:pt>
                <c:pt idx="6030">
                  <c:v>13.99803052539187</c:v>
                </c:pt>
                <c:pt idx="6031">
                  <c:v>13.97567570052044</c:v>
                </c:pt>
                <c:pt idx="6032">
                  <c:v>13.95333244854783</c:v>
                </c:pt>
                <c:pt idx="6033">
                  <c:v>13.9310007908018</c:v>
                </c:pt>
                <c:pt idx="6034">
                  <c:v>13.90868074859634</c:v>
                </c:pt>
                <c:pt idx="6035">
                  <c:v>13.88637234323161</c:v>
                </c:pt>
                <c:pt idx="6036">
                  <c:v>13.86407559599394</c:v>
                </c:pt>
                <c:pt idx="6037">
                  <c:v>13.84179052815576</c:v>
                </c:pt>
                <c:pt idx="6038">
                  <c:v>13.81951716097561</c:v>
                </c:pt>
                <c:pt idx="6039">
                  <c:v>13.79725551569813</c:v>
                </c:pt>
                <c:pt idx="6040">
                  <c:v>13.77500561355399</c:v>
                </c:pt>
                <c:pt idx="6041">
                  <c:v>13.75276747575989</c:v>
                </c:pt>
                <c:pt idx="6042">
                  <c:v>13.73054112351853</c:v>
                </c:pt>
                <c:pt idx="6043">
                  <c:v>13.70832657801859</c:v>
                </c:pt>
                <c:pt idx="6044">
                  <c:v>13.68612386043471</c:v>
                </c:pt>
                <c:pt idx="6045">
                  <c:v>13.66393299192744</c:v>
                </c:pt>
                <c:pt idx="6046">
                  <c:v>13.64175399364323</c:v>
                </c:pt>
                <c:pt idx="6047">
                  <c:v>13.61958688671442</c:v>
                </c:pt>
                <c:pt idx="6048">
                  <c:v>13.5974316922592</c:v>
                </c:pt>
                <c:pt idx="6049">
                  <c:v>13.57528843138157</c:v>
                </c:pt>
                <c:pt idx="6050">
                  <c:v>13.55315712517134</c:v>
                </c:pt>
                <c:pt idx="6051">
                  <c:v>13.53103779470409</c:v>
                </c:pt>
                <c:pt idx="6052">
                  <c:v>13.50893046104115</c:v>
                </c:pt>
                <c:pt idx="6053">
                  <c:v>13.48683514522959</c:v>
                </c:pt>
                <c:pt idx="6054">
                  <c:v>13.46475186830216</c:v>
                </c:pt>
                <c:pt idx="6055">
                  <c:v>13.4426806512773</c:v>
                </c:pt>
                <c:pt idx="6056">
                  <c:v>13.42062151515909</c:v>
                </c:pt>
                <c:pt idx="6057">
                  <c:v>13.39857448093722</c:v>
                </c:pt>
                <c:pt idx="6058">
                  <c:v>13.37653956958703</c:v>
                </c:pt>
                <c:pt idx="6059">
                  <c:v>13.35451680206937</c:v>
                </c:pt>
                <c:pt idx="6060">
                  <c:v>13.3325061993307</c:v>
                </c:pt>
                <c:pt idx="6061">
                  <c:v>13.31050778230294</c:v>
                </c:pt>
                <c:pt idx="6062">
                  <c:v>13.28852157190358</c:v>
                </c:pt>
                <c:pt idx="6063">
                  <c:v>13.26654758903555</c:v>
                </c:pt>
                <c:pt idx="6064">
                  <c:v>13.24458585458721</c:v>
                </c:pt>
                <c:pt idx="6065">
                  <c:v>13.2226363894324</c:v>
                </c:pt>
                <c:pt idx="6066">
                  <c:v>13.2006992144303</c:v>
                </c:pt>
                <c:pt idx="6067">
                  <c:v>13.17877435042549</c:v>
                </c:pt>
                <c:pt idx="6068">
                  <c:v>13.15686181824794</c:v>
                </c:pt>
                <c:pt idx="6069">
                  <c:v>13.13496163871288</c:v>
                </c:pt>
                <c:pt idx="6070">
                  <c:v>13.11307383262088</c:v>
                </c:pt>
                <c:pt idx="6071">
                  <c:v>13.0911984207578</c:v>
                </c:pt>
                <c:pt idx="6072">
                  <c:v>13.06933542389471</c:v>
                </c:pt>
                <c:pt idx="6073">
                  <c:v>13.04748486278793</c:v>
                </c:pt>
                <c:pt idx="6074">
                  <c:v>13.02564675817899</c:v>
                </c:pt>
                <c:pt idx="6075">
                  <c:v>13.00382113079458</c:v>
                </c:pt>
                <c:pt idx="6076">
                  <c:v>12.98200800134656</c:v>
                </c:pt>
                <c:pt idx="6077">
                  <c:v>12.96020739053191</c:v>
                </c:pt>
                <c:pt idx="6078">
                  <c:v>12.93841931903272</c:v>
                </c:pt>
                <c:pt idx="6079">
                  <c:v>12.91664380751614</c:v>
                </c:pt>
                <c:pt idx="6080">
                  <c:v>12.8948808766344</c:v>
                </c:pt>
                <c:pt idx="6081">
                  <c:v>12.87313054702475</c:v>
                </c:pt>
                <c:pt idx="6082">
                  <c:v>12.85139283930943</c:v>
                </c:pt>
                <c:pt idx="6083">
                  <c:v>12.82966777409569</c:v>
                </c:pt>
                <c:pt idx="6084">
                  <c:v>12.80795537197572</c:v>
                </c:pt>
                <c:pt idx="6085">
                  <c:v>12.78625565352665</c:v>
                </c:pt>
                <c:pt idx="6086">
                  <c:v>12.76456863931051</c:v>
                </c:pt>
                <c:pt idx="6087">
                  <c:v>12.7428943498742</c:v>
                </c:pt>
                <c:pt idx="6088">
                  <c:v>12.72123280574951</c:v>
                </c:pt>
                <c:pt idx="6089">
                  <c:v>12.69958402745305</c:v>
                </c:pt>
                <c:pt idx="6090">
                  <c:v>12.67794803548622</c:v>
                </c:pt>
                <c:pt idx="6091">
                  <c:v>12.65632485033523</c:v>
                </c:pt>
                <c:pt idx="6092">
                  <c:v>12.63471449247105</c:v>
                </c:pt>
                <c:pt idx="6093">
                  <c:v>12.61311698234939</c:v>
                </c:pt>
                <c:pt idx="6094">
                  <c:v>12.59153234041064</c:v>
                </c:pt>
                <c:pt idx="6095">
                  <c:v>12.56996058707992</c:v>
                </c:pt>
                <c:pt idx="6096">
                  <c:v>12.54840174276698</c:v>
                </c:pt>
                <c:pt idx="6097">
                  <c:v>12.52685582786624</c:v>
                </c:pt>
                <c:pt idx="6098">
                  <c:v>12.5053228627567</c:v>
                </c:pt>
                <c:pt idx="6099">
                  <c:v>12.48380286780199</c:v>
                </c:pt>
                <c:pt idx="6100">
                  <c:v>12.46229586335028</c:v>
                </c:pt>
                <c:pt idx="6101">
                  <c:v>12.44080186973428</c:v>
                </c:pt>
                <c:pt idx="6102">
                  <c:v>12.41932090727124</c:v>
                </c:pt>
                <c:pt idx="6103">
                  <c:v>12.39785299626289</c:v>
                </c:pt>
                <c:pt idx="6104">
                  <c:v>12.37639815699542</c:v>
                </c:pt>
                <c:pt idx="6105">
                  <c:v>12.3549564097395</c:v>
                </c:pt>
                <c:pt idx="6106">
                  <c:v>12.33352777475016</c:v>
                </c:pt>
                <c:pt idx="6107">
                  <c:v>12.31211227226692</c:v>
                </c:pt>
                <c:pt idx="6108">
                  <c:v>12.29070992251357</c:v>
                </c:pt>
                <c:pt idx="6109">
                  <c:v>12.26932074569833</c:v>
                </c:pt>
                <c:pt idx="6110">
                  <c:v>12.2479447620137</c:v>
                </c:pt>
                <c:pt idx="6111">
                  <c:v>12.22658199163651</c:v>
                </c:pt>
                <c:pt idx="6112">
                  <c:v>12.20523245472785</c:v>
                </c:pt>
                <c:pt idx="6113">
                  <c:v>12.18389617143306</c:v>
                </c:pt>
                <c:pt idx="6114">
                  <c:v>12.16257316188171</c:v>
                </c:pt>
                <c:pt idx="6115">
                  <c:v>12.14126344618759</c:v>
                </c:pt>
                <c:pt idx="6116">
                  <c:v>12.11996704444868</c:v>
                </c:pt>
                <c:pt idx="6117">
                  <c:v>12.09868397674707</c:v>
                </c:pt>
                <c:pt idx="6118">
                  <c:v>12.07741426314904</c:v>
                </c:pt>
                <c:pt idx="6119">
                  <c:v>12.05615792370494</c:v>
                </c:pt>
                <c:pt idx="6120">
                  <c:v>12.03491497844922</c:v>
                </c:pt>
                <c:pt idx="6121">
                  <c:v>12.01368544740039</c:v>
                </c:pt>
                <c:pt idx="6122">
                  <c:v>11.99246935056102</c:v>
                </c:pt>
                <c:pt idx="6123">
                  <c:v>11.97126670791765</c:v>
                </c:pt>
                <c:pt idx="6124">
                  <c:v>11.95007753944085</c:v>
                </c:pt>
                <c:pt idx="6125">
                  <c:v>11.92890186508513</c:v>
                </c:pt>
                <c:pt idx="6126">
                  <c:v>11.90773970478898</c:v>
                </c:pt>
                <c:pt idx="6127">
                  <c:v>11.88659107847477</c:v>
                </c:pt>
                <c:pt idx="6128">
                  <c:v>11.86545600604878</c:v>
                </c:pt>
                <c:pt idx="6129">
                  <c:v>11.84433450740115</c:v>
                </c:pt>
                <c:pt idx="6130">
                  <c:v>11.82322660240591</c:v>
                </c:pt>
                <c:pt idx="6131">
                  <c:v>11.80213231092087</c:v>
                </c:pt>
                <c:pt idx="6132">
                  <c:v>11.78105165278766</c:v>
                </c:pt>
                <c:pt idx="6133">
                  <c:v>11.75998464783169</c:v>
                </c:pt>
                <c:pt idx="6134">
                  <c:v>11.7389313158621</c:v>
                </c:pt>
                <c:pt idx="6135">
                  <c:v>11.7178916766718</c:v>
                </c:pt>
                <c:pt idx="6136">
                  <c:v>11.69686575003738</c:v>
                </c:pt>
                <c:pt idx="6137">
                  <c:v>11.67585355571912</c:v>
                </c:pt>
                <c:pt idx="6138">
                  <c:v>11.65485511346096</c:v>
                </c:pt>
                <c:pt idx="6139">
                  <c:v>11.63387044299046</c:v>
                </c:pt>
                <c:pt idx="6140">
                  <c:v>11.61289956401883</c:v>
                </c:pt>
                <c:pt idx="6141">
                  <c:v>11.59194249624083</c:v>
                </c:pt>
                <c:pt idx="6142">
                  <c:v>11.57099925933482</c:v>
                </c:pt>
                <c:pt idx="6143">
                  <c:v>11.55006987296268</c:v>
                </c:pt>
                <c:pt idx="6144">
                  <c:v>11.5291543567698</c:v>
                </c:pt>
                <c:pt idx="6145">
                  <c:v>11.5082527303851</c:v>
                </c:pt>
                <c:pt idx="6146">
                  <c:v>11.48736501342094</c:v>
                </c:pt>
                <c:pt idx="6147">
                  <c:v>11.46649122547315</c:v>
                </c:pt>
                <c:pt idx="6148">
                  <c:v>11.44563138612097</c:v>
                </c:pt>
                <c:pt idx="6149">
                  <c:v>11.42478551492706</c:v>
                </c:pt>
                <c:pt idx="6150">
                  <c:v>11.40395363143744</c:v>
                </c:pt>
                <c:pt idx="6151">
                  <c:v>11.3831357551815</c:v>
                </c:pt>
                <c:pt idx="6152">
                  <c:v>11.36233190567196</c:v>
                </c:pt>
                <c:pt idx="6153">
                  <c:v>11.34154210240484</c:v>
                </c:pt>
                <c:pt idx="6154">
                  <c:v>11.32076636485945</c:v>
                </c:pt>
                <c:pt idx="6155">
                  <c:v>11.30000471249839</c:v>
                </c:pt>
                <c:pt idx="6156">
                  <c:v>11.27925716476745</c:v>
                </c:pt>
                <c:pt idx="6157">
                  <c:v>11.25852374109567</c:v>
                </c:pt>
                <c:pt idx="6158">
                  <c:v>11.23780446089528</c:v>
                </c:pt>
                <c:pt idx="6159">
                  <c:v>11.21709934356168</c:v>
                </c:pt>
                <c:pt idx="6160">
                  <c:v>11.19640840847341</c:v>
                </c:pt>
                <c:pt idx="6161">
                  <c:v>11.17573167499214</c:v>
                </c:pt>
                <c:pt idx="6162">
                  <c:v>11.15506916246264</c:v>
                </c:pt>
                <c:pt idx="6163">
                  <c:v>11.13442089021276</c:v>
                </c:pt>
                <c:pt idx="6164">
                  <c:v>11.1137868775534</c:v>
                </c:pt>
                <c:pt idx="6165">
                  <c:v>11.0931671437785</c:v>
                </c:pt>
                <c:pt idx="6166">
                  <c:v>11.072561708165</c:v>
                </c:pt>
                <c:pt idx="6167">
                  <c:v>11.05197058997284</c:v>
                </c:pt>
                <c:pt idx="6168">
                  <c:v>11.03139380844491</c:v>
                </c:pt>
                <c:pt idx="6169">
                  <c:v>11.01083138280705</c:v>
                </c:pt>
                <c:pt idx="6170">
                  <c:v>10.99028333226801</c:v>
                </c:pt>
                <c:pt idx="6171">
                  <c:v>10.96974967601945</c:v>
                </c:pt>
                <c:pt idx="6172">
                  <c:v>10.94923043323586</c:v>
                </c:pt>
                <c:pt idx="6173">
                  <c:v>10.92872562307465</c:v>
                </c:pt>
                <c:pt idx="6174">
                  <c:v>10.908235264676</c:v>
                </c:pt>
                <c:pt idx="6175">
                  <c:v>10.8877593771629</c:v>
                </c:pt>
                <c:pt idx="6176">
                  <c:v>10.86729797964115</c:v>
                </c:pt>
                <c:pt idx="6177">
                  <c:v>10.84685109119927</c:v>
                </c:pt>
                <c:pt idx="6178">
                  <c:v>10.82641873090855</c:v>
                </c:pt>
                <c:pt idx="6179">
                  <c:v>10.80600091782297</c:v>
                </c:pt>
                <c:pt idx="6180">
                  <c:v>10.78559767097922</c:v>
                </c:pt>
                <c:pt idx="6181">
                  <c:v>10.76520900939662</c:v>
                </c:pt>
                <c:pt idx="6182">
                  <c:v>10.74483495207718</c:v>
                </c:pt>
                <c:pt idx="6183">
                  <c:v>10.72447551800552</c:v>
                </c:pt>
                <c:pt idx="6184">
                  <c:v>10.70413072614883</c:v>
                </c:pt>
                <c:pt idx="6185">
                  <c:v>10.68380059545691</c:v>
                </c:pt>
                <c:pt idx="6186">
                  <c:v>10.6634851448621</c:v>
                </c:pt>
                <c:pt idx="6187">
                  <c:v>10.64318439327928</c:v>
                </c:pt>
                <c:pt idx="6188">
                  <c:v>10.62289835960584</c:v>
                </c:pt>
                <c:pt idx="6189">
                  <c:v>10.60262706272164</c:v>
                </c:pt>
                <c:pt idx="6190">
                  <c:v>10.58237052148902</c:v>
                </c:pt>
                <c:pt idx="6191">
                  <c:v>10.56212875475276</c:v>
                </c:pt>
                <c:pt idx="6192">
                  <c:v>10.54190178134007</c:v>
                </c:pt>
                <c:pt idx="6193">
                  <c:v>10.52168962006052</c:v>
                </c:pt>
                <c:pt idx="6194">
                  <c:v>10.5014922897061</c:v>
                </c:pt>
                <c:pt idx="6195">
                  <c:v>10.48130980905113</c:v>
                </c:pt>
                <c:pt idx="6196">
                  <c:v>10.46114219685226</c:v>
                </c:pt>
                <c:pt idx="6197">
                  <c:v>10.44098947184845</c:v>
                </c:pt>
                <c:pt idx="6198">
                  <c:v>10.42085165276094</c:v>
                </c:pt>
                <c:pt idx="6199">
                  <c:v>10.40072875829326</c:v>
                </c:pt>
                <c:pt idx="6200">
                  <c:v>10.38062080713114</c:v>
                </c:pt>
                <c:pt idx="6201">
                  <c:v>10.36052781794256</c:v>
                </c:pt>
                <c:pt idx="6202">
                  <c:v>10.34044980937768</c:v>
                </c:pt>
                <c:pt idx="6203">
                  <c:v>10.32038680006885</c:v>
                </c:pt>
                <c:pt idx="6204">
                  <c:v>10.30033880863055</c:v>
                </c:pt>
                <c:pt idx="6205">
                  <c:v>10.28030585365941</c:v>
                </c:pt>
                <c:pt idx="6206">
                  <c:v>10.26028795373417</c:v>
                </c:pt>
                <c:pt idx="6207">
                  <c:v>10.24028512741562</c:v>
                </c:pt>
                <c:pt idx="6208">
                  <c:v>10.22029739324667</c:v>
                </c:pt>
                <c:pt idx="6209">
                  <c:v>10.20032476975222</c:v>
                </c:pt>
                <c:pt idx="6210">
                  <c:v>10.18036727543923</c:v>
                </c:pt>
                <c:pt idx="6211">
                  <c:v>10.16042492879663</c:v>
                </c:pt>
                <c:pt idx="6212">
                  <c:v>10.14049774829533</c:v>
                </c:pt>
                <c:pt idx="6213">
                  <c:v>10.1205857523882</c:v>
                </c:pt>
                <c:pt idx="6214">
                  <c:v>10.10068895951005</c:v>
                </c:pt>
                <c:pt idx="6215">
                  <c:v>10.08080738807757</c:v>
                </c:pt>
                <c:pt idx="6216">
                  <c:v>10.06094105648939</c:v>
                </c:pt>
                <c:pt idx="6217">
                  <c:v>10.04108998312594</c:v>
                </c:pt>
                <c:pt idx="6218">
                  <c:v>10.02125418634954</c:v>
                </c:pt>
                <c:pt idx="6219">
                  <c:v>10.00143368450432</c:v>
                </c:pt>
                <c:pt idx="6220">
                  <c:v>9.981628495916218</c:v>
                </c:pt>
                <c:pt idx="6221">
                  <c:v>9.961838638892938</c:v>
                </c:pt>
                <c:pt idx="6222">
                  <c:v>9.94206413172394</c:v>
                </c:pt>
                <c:pt idx="6223">
                  <c:v>9.922304992680428</c:v>
                </c:pt>
                <c:pt idx="6224">
                  <c:v>9.90256124001532</c:v>
                </c:pt>
                <c:pt idx="6225">
                  <c:v>9.882832891963218</c:v>
                </c:pt>
                <c:pt idx="6226">
                  <c:v>9.86311996674039</c:v>
                </c:pt>
                <c:pt idx="6227">
                  <c:v>9.843422482544771</c:v>
                </c:pt>
                <c:pt idx="6228">
                  <c:v>9.82374045755591</c:v>
                </c:pt>
                <c:pt idx="6229">
                  <c:v>9.804073909934953</c:v>
                </c:pt>
                <c:pt idx="6230">
                  <c:v>9.78442285782465</c:v>
                </c:pt>
                <c:pt idx="6231">
                  <c:v>9.764787319349295</c:v>
                </c:pt>
                <c:pt idx="6232">
                  <c:v>9.74516731261472</c:v>
                </c:pt>
                <c:pt idx="6233">
                  <c:v>9.7255628557083</c:v>
                </c:pt>
                <c:pt idx="6234">
                  <c:v>9.705973966698879</c:v>
                </c:pt>
                <c:pt idx="6235">
                  <c:v>9.686400663636795</c:v>
                </c:pt>
                <c:pt idx="6236">
                  <c:v>9.666842964553831</c:v>
                </c:pt>
                <c:pt idx="6237">
                  <c:v>9.647300887463203</c:v>
                </c:pt>
                <c:pt idx="6238">
                  <c:v>9.627774450359544</c:v>
                </c:pt>
                <c:pt idx="6239">
                  <c:v>9.608263671218866</c:v>
                </c:pt>
                <c:pt idx="6240">
                  <c:v>9.588768567998567</c:v>
                </c:pt>
                <c:pt idx="6241">
                  <c:v>9.56928915863738</c:v>
                </c:pt>
                <c:pt idx="6242">
                  <c:v>9.549825461055354</c:v>
                </c:pt>
                <c:pt idx="6243">
                  <c:v>9.530377493153866</c:v>
                </c:pt>
                <c:pt idx="6244">
                  <c:v>9.510945272815561</c:v>
                </c:pt>
                <c:pt idx="6245">
                  <c:v>9.491528817904345</c:v>
                </c:pt>
                <c:pt idx="6246">
                  <c:v>9.472128146265367</c:v>
                </c:pt>
                <c:pt idx="6247">
                  <c:v>9.452743275725005</c:v>
                </c:pt>
                <c:pt idx="6248">
                  <c:v>9.433374224090812</c:v>
                </c:pt>
                <c:pt idx="6249">
                  <c:v>9.414021009151545</c:v>
                </c:pt>
                <c:pt idx="6250">
                  <c:v>9.394683648677103</c:v>
                </c:pt>
                <c:pt idx="6251">
                  <c:v>9.375362160418515</c:v>
                </c:pt>
                <c:pt idx="6252">
                  <c:v>9.356056562107935</c:v>
                </c:pt>
                <c:pt idx="6253">
                  <c:v>9.336766871458596</c:v>
                </c:pt>
                <c:pt idx="6254">
                  <c:v>9.317493106164814</c:v>
                </c:pt>
                <c:pt idx="6255">
                  <c:v>9.298235283901951</c:v>
                </c:pt>
                <c:pt idx="6256">
                  <c:v>9.278993422326399</c:v>
                </c:pt>
                <c:pt idx="6257">
                  <c:v>9.25976753907556</c:v>
                </c:pt>
                <c:pt idx="6258">
                  <c:v>9.240557651767815</c:v>
                </c:pt>
                <c:pt idx="6259">
                  <c:v>9.221363778002514</c:v>
                </c:pt>
                <c:pt idx="6260">
                  <c:v>9.20218593535997</c:v>
                </c:pt>
                <c:pt idx="6261">
                  <c:v>9.183024141401391</c:v>
                </c:pt>
                <c:pt idx="6262">
                  <c:v>9.16387841366891</c:v>
                </c:pt>
                <c:pt idx="6263">
                  <c:v>9.144748769685529</c:v>
                </c:pt>
                <c:pt idx="6264">
                  <c:v>9.125635226955127</c:v>
                </c:pt>
                <c:pt idx="6265">
                  <c:v>9.10653780296241</c:v>
                </c:pt>
                <c:pt idx="6266">
                  <c:v>9.087456515172917</c:v>
                </c:pt>
                <c:pt idx="6267">
                  <c:v>9.06839138103296</c:v>
                </c:pt>
                <c:pt idx="6268">
                  <c:v>9.049342417969672</c:v>
                </c:pt>
                <c:pt idx="6269">
                  <c:v>9.030309643390899</c:v>
                </c:pt>
                <c:pt idx="6270">
                  <c:v>9.011293074685262</c:v>
                </c:pt>
                <c:pt idx="6271">
                  <c:v>8.992292729222073</c:v>
                </c:pt>
                <c:pt idx="6272">
                  <c:v>8.97330862435135</c:v>
                </c:pt>
                <c:pt idx="6273">
                  <c:v>8.95434077740379</c:v>
                </c:pt>
                <c:pt idx="6274">
                  <c:v>8.935389205690732</c:v>
                </c:pt>
                <c:pt idx="6275">
                  <c:v>8.916453926504157</c:v>
                </c:pt>
                <c:pt idx="6276">
                  <c:v>8.897534957116665</c:v>
                </c:pt>
                <c:pt idx="6277">
                  <c:v>8.87863231478143</c:v>
                </c:pt>
                <c:pt idx="6278">
                  <c:v>8.859746016732225</c:v>
                </c:pt>
                <c:pt idx="6279">
                  <c:v>8.840876080183347</c:v>
                </c:pt>
                <c:pt idx="6280">
                  <c:v>8.822022522329648</c:v>
                </c:pt>
                <c:pt idx="6281">
                  <c:v>8.803185360346473</c:v>
                </c:pt>
                <c:pt idx="6282">
                  <c:v>8.78436461138967</c:v>
                </c:pt>
                <c:pt idx="6283">
                  <c:v>8.765560292595546</c:v>
                </c:pt>
                <c:pt idx="6284">
                  <c:v>8.746772421080866</c:v>
                </c:pt>
                <c:pt idx="6285">
                  <c:v>8.728001013942821</c:v>
                </c:pt>
                <c:pt idx="6286">
                  <c:v>8.70924608825902</c:v>
                </c:pt>
                <c:pt idx="6287">
                  <c:v>8.690507661087435</c:v>
                </c:pt>
                <c:pt idx="6288">
                  <c:v>8.671785749466435</c:v>
                </c:pt>
                <c:pt idx="6289">
                  <c:v>8.65308037041472</c:v>
                </c:pt>
                <c:pt idx="6290">
                  <c:v>8.63439154093132</c:v>
                </c:pt>
                <c:pt idx="6291">
                  <c:v>8.615719277995585</c:v>
                </c:pt>
                <c:pt idx="6292">
                  <c:v>8.597063598567135</c:v>
                </c:pt>
                <c:pt idx="6293">
                  <c:v>8.57842451958587</c:v>
                </c:pt>
                <c:pt idx="6294">
                  <c:v>8.55980205797192</c:v>
                </c:pt>
                <c:pt idx="6295">
                  <c:v>8.54119623062566</c:v>
                </c:pt>
                <c:pt idx="6296">
                  <c:v>8.522607054427668</c:v>
                </c:pt>
                <c:pt idx="6297">
                  <c:v>8.5040345462387</c:v>
                </c:pt>
                <c:pt idx="6298">
                  <c:v>8.485478722899687</c:v>
                </c:pt>
                <c:pt idx="6299">
                  <c:v>8.466939601231704</c:v>
                </c:pt>
                <c:pt idx="6300">
                  <c:v>8.448417198035951</c:v>
                </c:pt>
                <c:pt idx="6301">
                  <c:v>8.429911530093733</c:v>
                </c:pt>
                <c:pt idx="6302">
                  <c:v>8.411422614166452</c:v>
                </c:pt>
                <c:pt idx="6303">
                  <c:v>8.392950466995558</c:v>
                </c:pt>
                <c:pt idx="6304">
                  <c:v>8.374495105302566</c:v>
                </c:pt>
                <c:pt idx="6305">
                  <c:v>8.35605654578901</c:v>
                </c:pt>
                <c:pt idx="6306">
                  <c:v>8.337634805136424</c:v>
                </c:pt>
                <c:pt idx="6307">
                  <c:v>8.31922990000634</c:v>
                </c:pt>
                <c:pt idx="6308">
                  <c:v>8.300841847040254</c:v>
                </c:pt>
                <c:pt idx="6309">
                  <c:v>8.282470662859607</c:v>
                </c:pt>
                <c:pt idx="6310">
                  <c:v>8.264116364065771</c:v>
                </c:pt>
                <c:pt idx="6311">
                  <c:v>8.245778967240019</c:v>
                </c:pt>
                <c:pt idx="6312">
                  <c:v>8.227458488943526</c:v>
                </c:pt>
                <c:pt idx="6313">
                  <c:v>8.209154945717323</c:v>
                </c:pt>
                <c:pt idx="6314">
                  <c:v>8.190868354082292</c:v>
                </c:pt>
                <c:pt idx="6315">
                  <c:v>8.172598730539146</c:v>
                </c:pt>
                <c:pt idx="6316">
                  <c:v>8.154346091568406</c:v>
                </c:pt>
                <c:pt idx="6317">
                  <c:v>8.136110453630385</c:v>
                </c:pt>
                <c:pt idx="6318">
                  <c:v>8.117891833165167</c:v>
                </c:pt>
                <c:pt idx="6319">
                  <c:v>8.099690246592581</c:v>
                </c:pt>
                <c:pt idx="6320">
                  <c:v>8.081505710312193</c:v>
                </c:pt>
                <c:pt idx="6321">
                  <c:v>8.063338240703282</c:v>
                </c:pt>
                <c:pt idx="6322">
                  <c:v>8.04518785412481</c:v>
                </c:pt>
                <c:pt idx="6323">
                  <c:v>8.027054566915421</c:v>
                </c:pt>
                <c:pt idx="6324">
                  <c:v>8.008938395393406</c:v>
                </c:pt>
                <c:pt idx="6325">
                  <c:v>7.990839355856698</c:v>
                </c:pt>
                <c:pt idx="6326">
                  <c:v>7.972757464582835</c:v>
                </c:pt>
                <c:pt idx="6327">
                  <c:v>7.954692737828952</c:v>
                </c:pt>
                <c:pt idx="6328">
                  <c:v>7.93664519183177</c:v>
                </c:pt>
                <c:pt idx="6329">
                  <c:v>7.918614842807548</c:v>
                </c:pt>
                <c:pt idx="6330">
                  <c:v>7.900601706952102</c:v>
                </c:pt>
                <c:pt idx="6331">
                  <c:v>7.882605800440749</c:v>
                </c:pt>
                <c:pt idx="6332">
                  <c:v>7.864627139428316</c:v>
                </c:pt>
                <c:pt idx="6333">
                  <c:v>7.846665740049107</c:v>
                </c:pt>
                <c:pt idx="6334">
                  <c:v>7.828721618416877</c:v>
                </c:pt>
                <c:pt idx="6335">
                  <c:v>7.810794790624838</c:v>
                </c:pt>
                <c:pt idx="6336">
                  <c:v>7.792885272745609</c:v>
                </c:pt>
                <c:pt idx="6337">
                  <c:v>7.774993080831226</c:v>
                </c:pt>
                <c:pt idx="6338">
                  <c:v>7.75711823091309</c:v>
                </c:pt>
                <c:pt idx="6339">
                  <c:v>7.739260739001987</c:v>
                </c:pt>
                <c:pt idx="6340">
                  <c:v>7.721420621088031</c:v>
                </c:pt>
                <c:pt idx="6341">
                  <c:v>7.703597893140676</c:v>
                </c:pt>
                <c:pt idx="6342">
                  <c:v>7.685792571108674</c:v>
                </c:pt>
                <c:pt idx="6343">
                  <c:v>7.668004670920069</c:v>
                </c:pt>
                <c:pt idx="6344">
                  <c:v>7.65023420848218</c:v>
                </c:pt>
                <c:pt idx="6345">
                  <c:v>7.632481199681568</c:v>
                </c:pt>
                <c:pt idx="6346">
                  <c:v>7.614745660384027</c:v>
                </c:pt>
                <c:pt idx="6347">
                  <c:v>7.59702760643457</c:v>
                </c:pt>
                <c:pt idx="6348">
                  <c:v>7.579327053657397</c:v>
                </c:pt>
                <c:pt idx="6349">
                  <c:v>7.561644017855887</c:v>
                </c:pt>
                <c:pt idx="6350">
                  <c:v>7.543978514812574</c:v>
                </c:pt>
                <c:pt idx="6351">
                  <c:v>7.526330560289129</c:v>
                </c:pt>
                <c:pt idx="6352">
                  <c:v>7.508700170026347</c:v>
                </c:pt>
                <c:pt idx="6353">
                  <c:v>7.491087359744115</c:v>
                </c:pt>
                <c:pt idx="6354">
                  <c:v>7.473492145141407</c:v>
                </c:pt>
                <c:pt idx="6355">
                  <c:v>7.455914541896254</c:v>
                </c:pt>
                <c:pt idx="6356">
                  <c:v>7.438354565665742</c:v>
                </c:pt>
                <c:pt idx="6357">
                  <c:v>7.420812232085971</c:v>
                </c:pt>
                <c:pt idx="6358">
                  <c:v>7.403287556772052</c:v>
                </c:pt>
                <c:pt idx="6359">
                  <c:v>7.385780555318086</c:v>
                </c:pt>
                <c:pt idx="6360">
                  <c:v>7.368291243297142</c:v>
                </c:pt>
                <c:pt idx="6361">
                  <c:v>7.350819636261237</c:v>
                </c:pt>
                <c:pt idx="6362">
                  <c:v>7.33336574974133</c:v>
                </c:pt>
                <c:pt idx="6363">
                  <c:v>7.315929599247281</c:v>
                </c:pt>
                <c:pt idx="6364">
                  <c:v>7.298511200267858</c:v>
                </c:pt>
                <c:pt idx="6365">
                  <c:v>7.281110568270699</c:v>
                </c:pt>
                <c:pt idx="6366">
                  <c:v>7.263727718702305</c:v>
                </c:pt>
                <c:pt idx="6367">
                  <c:v>7.24636266698801</c:v>
                </c:pt>
                <c:pt idx="6368">
                  <c:v>7.229015428531979</c:v>
                </c:pt>
                <c:pt idx="6369">
                  <c:v>7.21168601871718</c:v>
                </c:pt>
                <c:pt idx="6370">
                  <c:v>7.194374452905357</c:v>
                </c:pt>
                <c:pt idx="6371">
                  <c:v>7.177080746437034</c:v>
                </c:pt>
                <c:pt idx="6372">
                  <c:v>7.159804914631476</c:v>
                </c:pt>
                <c:pt idx="6373">
                  <c:v>7.142546972786678</c:v>
                </c:pt>
                <c:pt idx="6374">
                  <c:v>7.125306936179354</c:v>
                </c:pt>
                <c:pt idx="6375">
                  <c:v>7.108084820064906</c:v>
                </c:pt>
                <c:pt idx="6376">
                  <c:v>7.090880639677415</c:v>
                </c:pt>
                <c:pt idx="6377">
                  <c:v>7.073694410229624</c:v>
                </c:pt>
                <c:pt idx="6378">
                  <c:v>7.056526146912905</c:v>
                </c:pt>
                <c:pt idx="6379">
                  <c:v>7.039375864897262</c:v>
                </c:pt>
                <c:pt idx="6380">
                  <c:v>7.022243579331298</c:v>
                </c:pt>
                <c:pt idx="6381">
                  <c:v>7.005129305342207</c:v>
                </c:pt>
                <c:pt idx="6382">
                  <c:v>6.988033058035742</c:v>
                </c:pt>
                <c:pt idx="6383">
                  <c:v>6.970954852496215</c:v>
                </c:pt>
                <c:pt idx="6384">
                  <c:v>6.953894703786465</c:v>
                </c:pt>
                <c:pt idx="6385">
                  <c:v>6.936852626947844</c:v>
                </c:pt>
                <c:pt idx="6386">
                  <c:v>6.919828637000203</c:v>
                </c:pt>
                <c:pt idx="6387">
                  <c:v>6.90282274894187</c:v>
                </c:pt>
                <c:pt idx="6388">
                  <c:v>6.885834977749631</c:v>
                </c:pt>
                <c:pt idx="6389">
                  <c:v>6.868865338378725</c:v>
                </c:pt>
                <c:pt idx="6390">
                  <c:v>6.851913845762798</c:v>
                </c:pt>
                <c:pt idx="6391">
                  <c:v>6.834980514813917</c:v>
                </c:pt>
                <c:pt idx="6392">
                  <c:v>6.818065360422537</c:v>
                </c:pt>
                <c:pt idx="6393">
                  <c:v>6.801168397457476</c:v>
                </c:pt>
                <c:pt idx="6394">
                  <c:v>6.784289640765911</c:v>
                </c:pt>
                <c:pt idx="6395">
                  <c:v>6.76742910517336</c:v>
                </c:pt>
                <c:pt idx="6396">
                  <c:v>6.750586805483651</c:v>
                </c:pt>
                <c:pt idx="6397">
                  <c:v>6.733762756478918</c:v>
                </c:pt>
                <c:pt idx="6398">
                  <c:v>6.716956972919577</c:v>
                </c:pt>
                <c:pt idx="6399">
                  <c:v>6.70016946954431</c:v>
                </c:pt>
                <c:pt idx="6400">
                  <c:v>6.683400261070045</c:v>
                </c:pt>
                <c:pt idx="6401">
                  <c:v>6.666649362191947</c:v>
                </c:pt>
                <c:pt idx="6402">
                  <c:v>6.649916787583386</c:v>
                </c:pt>
                <c:pt idx="6403">
                  <c:v>6.633202551895931</c:v>
                </c:pt>
                <c:pt idx="6404">
                  <c:v>6.616506669759333</c:v>
                </c:pt>
                <c:pt idx="6405">
                  <c:v>6.5998291557815</c:v>
                </c:pt>
                <c:pt idx="6406">
                  <c:v>6.583170024548481</c:v>
                </c:pt>
                <c:pt idx="6407">
                  <c:v>6.56652929062446</c:v>
                </c:pt>
                <c:pt idx="6408">
                  <c:v>6.549906968551718</c:v>
                </c:pt>
                <c:pt idx="6409">
                  <c:v>6.53330307285064</c:v>
                </c:pt>
                <c:pt idx="6410">
                  <c:v>6.516717618019674</c:v>
                </c:pt>
                <c:pt idx="6411">
                  <c:v>6.50015061853533</c:v>
                </c:pt>
                <c:pt idx="6412">
                  <c:v>6.483602088852164</c:v>
                </c:pt>
                <c:pt idx="6413">
                  <c:v>6.46707204340274</c:v>
                </c:pt>
                <c:pt idx="6414">
                  <c:v>6.450560496597642</c:v>
                </c:pt>
                <c:pt idx="6415">
                  <c:v>6.434067462825433</c:v>
                </c:pt>
                <c:pt idx="6416">
                  <c:v>6.417592956452649</c:v>
                </c:pt>
                <c:pt idx="6417">
                  <c:v>6.401136991823786</c:v>
                </c:pt>
                <c:pt idx="6418">
                  <c:v>6.384699583261268</c:v>
                </c:pt>
                <c:pt idx="6419">
                  <c:v>6.368280745065443</c:v>
                </c:pt>
                <c:pt idx="6420">
                  <c:v>6.351880491514567</c:v>
                </c:pt>
                <c:pt idx="6421">
                  <c:v>6.335498836864769</c:v>
                </c:pt>
                <c:pt idx="6422">
                  <c:v>6.31913579535006</c:v>
                </c:pt>
                <c:pt idx="6423">
                  <c:v>6.302791381182296</c:v>
                </c:pt>
                <c:pt idx="6424">
                  <c:v>6.286465608551171</c:v>
                </c:pt>
                <c:pt idx="6425">
                  <c:v>6.270158491624196</c:v>
                </c:pt>
                <c:pt idx="6426">
                  <c:v>6.253870044546681</c:v>
                </c:pt>
                <c:pt idx="6427">
                  <c:v>6.237600281441727</c:v>
                </c:pt>
                <c:pt idx="6428">
                  <c:v>6.221349216410196</c:v>
                </c:pt>
                <c:pt idx="6429">
                  <c:v>6.205116863530703</c:v>
                </c:pt>
                <c:pt idx="6430">
                  <c:v>6.188903236859601</c:v>
                </c:pt>
                <c:pt idx="6431">
                  <c:v>6.172708350430955</c:v>
                </c:pt>
                <c:pt idx="6432">
                  <c:v>6.156532218256535</c:v>
                </c:pt>
                <c:pt idx="6433">
                  <c:v>6.14037485432579</c:v>
                </c:pt>
                <c:pt idx="6434">
                  <c:v>6.124236272605843</c:v>
                </c:pt>
                <c:pt idx="6435">
                  <c:v>6.108116487041463</c:v>
                </c:pt>
                <c:pt idx="6436">
                  <c:v>6.092015511555053</c:v>
                </c:pt>
                <c:pt idx="6437">
                  <c:v>6.075933360046641</c:v>
                </c:pt>
                <c:pt idx="6438">
                  <c:v>6.059870046393844</c:v>
                </c:pt>
                <c:pt idx="6439">
                  <c:v>6.043825584451873</c:v>
                </c:pt>
                <c:pt idx="6440">
                  <c:v>6.027799988053504</c:v>
                </c:pt>
                <c:pt idx="6441">
                  <c:v>6.011793271009065</c:v>
                </c:pt>
                <c:pt idx="6442">
                  <c:v>5.995805447106417</c:v>
                </c:pt>
                <c:pt idx="6443">
                  <c:v>5.979836530110949</c:v>
                </c:pt>
                <c:pt idx="6444">
                  <c:v>5.963886533765536</c:v>
                </c:pt>
                <c:pt idx="6445">
                  <c:v>5.947955471790555</c:v>
                </c:pt>
                <c:pt idx="6446">
                  <c:v>5.932043357883846</c:v>
                </c:pt>
                <c:pt idx="6447">
                  <c:v>5.9161502057207</c:v>
                </c:pt>
                <c:pt idx="6448">
                  <c:v>5.900276028953848</c:v>
                </c:pt>
                <c:pt idx="6449">
                  <c:v>5.884420841213443</c:v>
                </c:pt>
                <c:pt idx="6450">
                  <c:v>5.868584656107041</c:v>
                </c:pt>
                <c:pt idx="6451">
                  <c:v>5.852767487219592</c:v>
                </c:pt>
                <c:pt idx="6452">
                  <c:v>5.836969348113407</c:v>
                </c:pt>
                <c:pt idx="6453">
                  <c:v>5.821190252328162</c:v>
                </c:pt>
                <c:pt idx="6454">
                  <c:v>5.805430213380871</c:v>
                </c:pt>
                <c:pt idx="6455">
                  <c:v>5.789689244765875</c:v>
                </c:pt>
                <c:pt idx="6456">
                  <c:v>5.773967359954815</c:v>
                </c:pt>
                <c:pt idx="6457">
                  <c:v>5.758264572396632</c:v>
                </c:pt>
                <c:pt idx="6458">
                  <c:v>5.742580895517539</c:v>
                </c:pt>
                <c:pt idx="6459">
                  <c:v>5.72691634272101</c:v>
                </c:pt>
                <c:pt idx="6460">
                  <c:v>5.711270927387765</c:v>
                </c:pt>
                <c:pt idx="6461">
                  <c:v>5.695644662875745</c:v>
                </c:pt>
                <c:pt idx="6462">
                  <c:v>5.680037562520113</c:v>
                </c:pt>
                <c:pt idx="6463">
                  <c:v>5.664449639633221</c:v>
                </c:pt>
                <c:pt idx="6464">
                  <c:v>5.648880907504607</c:v>
                </c:pt>
                <c:pt idx="6465">
                  <c:v>5.633331379400968</c:v>
                </c:pt>
                <c:pt idx="6466">
                  <c:v>5.617801068566151</c:v>
                </c:pt>
                <c:pt idx="6467">
                  <c:v>5.602289988221145</c:v>
                </c:pt>
                <c:pt idx="6468">
                  <c:v>5.586798151564043</c:v>
                </c:pt>
                <c:pt idx="6469">
                  <c:v>5.571325571770046</c:v>
                </c:pt>
                <c:pt idx="6470">
                  <c:v>5.555872261991443</c:v>
                </c:pt>
                <c:pt idx="6471">
                  <c:v>5.540438235357591</c:v>
                </c:pt>
                <c:pt idx="6472">
                  <c:v>5.525023504974904</c:v>
                </c:pt>
                <c:pt idx="6473">
                  <c:v>5.50962808392683</c:v>
                </c:pt>
                <c:pt idx="6474">
                  <c:v>5.494251985273847</c:v>
                </c:pt>
                <c:pt idx="6475">
                  <c:v>5.478895222053434</c:v>
                </c:pt>
                <c:pt idx="6476">
                  <c:v>5.463557807280069</c:v>
                </c:pt>
                <c:pt idx="6477">
                  <c:v>5.448239753945207</c:v>
                </c:pt>
                <c:pt idx="6478">
                  <c:v>5.432941075017258</c:v>
                </c:pt>
                <c:pt idx="6479">
                  <c:v>5.417661783441584</c:v>
                </c:pt>
                <c:pt idx="6480">
                  <c:v>5.402401892140476</c:v>
                </c:pt>
                <c:pt idx="6481">
                  <c:v>5.38716141401314</c:v>
                </c:pt>
                <c:pt idx="6482">
                  <c:v>5.371940361935684</c:v>
                </c:pt>
                <c:pt idx="6483">
                  <c:v>5.356738748761098</c:v>
                </c:pt>
                <c:pt idx="6484">
                  <c:v>5.341556587319242</c:v>
                </c:pt>
                <c:pt idx="6485">
                  <c:v>5.326393890416833</c:v>
                </c:pt>
                <c:pt idx="6486">
                  <c:v>5.311250670837422</c:v>
                </c:pt>
                <c:pt idx="6487">
                  <c:v>5.296126941341391</c:v>
                </c:pt>
                <c:pt idx="6488">
                  <c:v>5.281022714665922</c:v>
                </c:pt>
                <c:pt idx="6489">
                  <c:v>5.265938003524993</c:v>
                </c:pt>
                <c:pt idx="6490">
                  <c:v>5.250872820609366</c:v>
                </c:pt>
                <c:pt idx="6491">
                  <c:v>5.235827178586558</c:v>
                </c:pt>
                <c:pt idx="6492">
                  <c:v>5.220801090100841</c:v>
                </c:pt>
                <c:pt idx="6493">
                  <c:v>5.205794567773213</c:v>
                </c:pt>
                <c:pt idx="6494">
                  <c:v>5.190807624201398</c:v>
                </c:pt>
                <c:pt idx="6495">
                  <c:v>5.175840271959816</c:v>
                </c:pt>
                <c:pt idx="6496">
                  <c:v>5.160892523599577</c:v>
                </c:pt>
                <c:pt idx="6497">
                  <c:v>5.145964391648469</c:v>
                </c:pt>
                <c:pt idx="6498">
                  <c:v>5.131055888610931</c:v>
                </c:pt>
                <c:pt idx="6499">
                  <c:v>5.116167026968047</c:v>
                </c:pt>
                <c:pt idx="6500">
                  <c:v>5.101297819177536</c:v>
                </c:pt>
                <c:pt idx="6501">
                  <c:v>5.086448277673722</c:v>
                </c:pt>
                <c:pt idx="6502">
                  <c:v>5.071618414867532</c:v>
                </c:pt>
                <c:pt idx="6503">
                  <c:v>5.056808243146476</c:v>
                </c:pt>
                <c:pt idx="6504">
                  <c:v>5.042017774874635</c:v>
                </c:pt>
                <c:pt idx="6505">
                  <c:v>5.027247022392643</c:v>
                </c:pt>
                <c:pt idx="6506">
                  <c:v>5.012495998017675</c:v>
                </c:pt>
                <c:pt idx="6507">
                  <c:v>4.997764714043431</c:v>
                </c:pt>
                <c:pt idx="6508">
                  <c:v>4.98305318274012</c:v>
                </c:pt>
                <c:pt idx="6509">
                  <c:v>4.96836141635445</c:v>
                </c:pt>
                <c:pt idx="6510">
                  <c:v>4.95368942710961</c:v>
                </c:pt>
                <c:pt idx="6511">
                  <c:v>4.93903722720525</c:v>
                </c:pt>
                <c:pt idx="6512">
                  <c:v>4.924404828817482</c:v>
                </c:pt>
                <c:pt idx="6513">
                  <c:v>4.909792244098853</c:v>
                </c:pt>
                <c:pt idx="6514">
                  <c:v>4.895199485178328</c:v>
                </c:pt>
                <c:pt idx="6515">
                  <c:v>4.880626564161282</c:v>
                </c:pt>
                <c:pt idx="6516">
                  <c:v>4.866073493129496</c:v>
                </c:pt>
                <c:pt idx="6517">
                  <c:v>4.851540284141116</c:v>
                </c:pt>
                <c:pt idx="6518">
                  <c:v>4.837026949230664</c:v>
                </c:pt>
                <c:pt idx="6519">
                  <c:v>4.822533500409007</c:v>
                </c:pt>
                <c:pt idx="6520">
                  <c:v>4.808059949663358</c:v>
                </c:pt>
                <c:pt idx="6521">
                  <c:v>4.793606308957242</c:v>
                </c:pt>
                <c:pt idx="6522">
                  <c:v>4.779172590230504</c:v>
                </c:pt>
                <c:pt idx="6523">
                  <c:v>4.764758805399272</c:v>
                </c:pt>
                <c:pt idx="6524">
                  <c:v>4.750364966355965</c:v>
                </c:pt>
                <c:pt idx="6525">
                  <c:v>4.735991084969264</c:v>
                </c:pt>
                <c:pt idx="6526">
                  <c:v>4.7216371730841</c:v>
                </c:pt>
                <c:pt idx="6527">
                  <c:v>4.707303242521643</c:v>
                </c:pt>
                <c:pt idx="6528">
                  <c:v>4.692989305079289</c:v>
                </c:pt>
                <c:pt idx="6529">
                  <c:v>4.678695372530645</c:v>
                </c:pt>
                <c:pt idx="6530">
                  <c:v>4.664421456625507</c:v>
                </c:pt>
                <c:pt idx="6531">
                  <c:v>4.650167569089866</c:v>
                </c:pt>
                <c:pt idx="6532">
                  <c:v>4.635933721625865</c:v>
                </c:pt>
                <c:pt idx="6533">
                  <c:v>4.621719925911813</c:v>
                </c:pt>
                <c:pt idx="6534">
                  <c:v>4.607526193602153</c:v>
                </c:pt>
                <c:pt idx="6535">
                  <c:v>4.593352536327457</c:v>
                </c:pt>
                <c:pt idx="6536">
                  <c:v>4.579198965694411</c:v>
                </c:pt>
                <c:pt idx="6537">
                  <c:v>4.565065493285796</c:v>
                </c:pt>
                <c:pt idx="6538">
                  <c:v>4.550952130660479</c:v>
                </c:pt>
                <c:pt idx="6539">
                  <c:v>4.5368588893534</c:v>
                </c:pt>
                <c:pt idx="6540">
                  <c:v>4.522785780875551</c:v>
                </c:pt>
                <c:pt idx="6541">
                  <c:v>4.508732816713978</c:v>
                </c:pt>
                <c:pt idx="6542">
                  <c:v>4.494700008331747</c:v>
                </c:pt>
                <c:pt idx="6543">
                  <c:v>4.480687367167945</c:v>
                </c:pt>
                <c:pt idx="6544">
                  <c:v>4.46669490463766</c:v>
                </c:pt>
                <c:pt idx="6545">
                  <c:v>4.452722632131972</c:v>
                </c:pt>
                <c:pt idx="6546">
                  <c:v>4.438770561017934</c:v>
                </c:pt>
                <c:pt idx="6547">
                  <c:v>4.424838702638562</c:v>
                </c:pt>
                <c:pt idx="6548">
                  <c:v>4.41092706831282</c:v>
                </c:pt>
                <c:pt idx="6549">
                  <c:v>4.397035669335607</c:v>
                </c:pt>
                <c:pt idx="6550">
                  <c:v>4.383164516977747</c:v>
                </c:pt>
                <c:pt idx="6551">
                  <c:v>4.36931362248597</c:v>
                </c:pt>
                <c:pt idx="6552">
                  <c:v>4.355482997082899</c:v>
                </c:pt>
                <c:pt idx="6553">
                  <c:v>4.341672651967041</c:v>
                </c:pt>
                <c:pt idx="6554">
                  <c:v>4.327882598312769</c:v>
                </c:pt>
                <c:pt idx="6555">
                  <c:v>4.314112847270313</c:v>
                </c:pt>
                <c:pt idx="6556">
                  <c:v>4.300363409965748</c:v>
                </c:pt>
                <c:pt idx="6557">
                  <c:v>4.286634297500969</c:v>
                </c:pt>
                <c:pt idx="6558">
                  <c:v>4.272925520953692</c:v>
                </c:pt>
                <c:pt idx="6559">
                  <c:v>4.259237091377435</c:v>
                </c:pt>
                <c:pt idx="6560">
                  <c:v>4.245569019801502</c:v>
                </c:pt>
                <c:pt idx="6561">
                  <c:v>4.231921317230976</c:v>
                </c:pt>
                <c:pt idx="6562">
                  <c:v>4.218293994646702</c:v>
                </c:pt>
                <c:pt idx="6563">
                  <c:v>4.204687063005272</c:v>
                </c:pt>
                <c:pt idx="6564">
                  <c:v>4.191100533239018</c:v>
                </c:pt>
                <c:pt idx="6565">
                  <c:v>4.177534416255993</c:v>
                </c:pt>
                <c:pt idx="6566">
                  <c:v>4.163988722939965</c:v>
                </c:pt>
                <c:pt idx="6567">
                  <c:v>4.150463464150391</c:v>
                </c:pt>
                <c:pt idx="6568">
                  <c:v>4.136958650722421</c:v>
                </c:pt>
                <c:pt idx="6569">
                  <c:v>4.123474293466872</c:v>
                </c:pt>
                <c:pt idx="6570">
                  <c:v>4.110010403170225</c:v>
                </c:pt>
                <c:pt idx="6571">
                  <c:v>4.096566990594602</c:v>
                </c:pt>
                <c:pt idx="6572">
                  <c:v>4.083144066477757</c:v>
                </c:pt>
                <c:pt idx="6573">
                  <c:v>4.069741641533076</c:v>
                </c:pt>
                <c:pt idx="6574">
                  <c:v>4.056359726449538</c:v>
                </c:pt>
                <c:pt idx="6575">
                  <c:v>4.042998331891725</c:v>
                </c:pt>
                <c:pt idx="6576">
                  <c:v>4.0296574684998</c:v>
                </c:pt>
                <c:pt idx="6577">
                  <c:v>4.016337146889495</c:v>
                </c:pt>
                <c:pt idx="6578">
                  <c:v>4.003037377652102</c:v>
                </c:pt>
                <c:pt idx="6579">
                  <c:v>3.989758171354456</c:v>
                </c:pt>
                <c:pt idx="6580">
                  <c:v>3.97649953853892</c:v>
                </c:pt>
                <c:pt idx="6581">
                  <c:v>3.963261489723382</c:v>
                </c:pt>
                <c:pt idx="6582">
                  <c:v>3.950044035401234</c:v>
                </c:pt>
                <c:pt idx="6583">
                  <c:v>3.936847186041362</c:v>
                </c:pt>
                <c:pt idx="6584">
                  <c:v>3.923670952088137</c:v>
                </c:pt>
                <c:pt idx="6585">
                  <c:v>3.910515343961394</c:v>
                </c:pt>
                <c:pt idx="6586">
                  <c:v>3.897380372056431</c:v>
                </c:pt>
                <c:pt idx="6587">
                  <c:v>3.884266046743987</c:v>
                </c:pt>
                <c:pt idx="6588">
                  <c:v>3.871172378370234</c:v>
                </c:pt>
                <c:pt idx="6589">
                  <c:v>3.858099377256766</c:v>
                </c:pt>
                <c:pt idx="6590">
                  <c:v>3.845047053700582</c:v>
                </c:pt>
                <c:pt idx="6591">
                  <c:v>3.832015417974078</c:v>
                </c:pt>
                <c:pt idx="6592">
                  <c:v>3.819004480325035</c:v>
                </c:pt>
                <c:pt idx="6593">
                  <c:v>3.806014250976601</c:v>
                </c:pt>
                <c:pt idx="6594">
                  <c:v>3.793044740127287</c:v>
                </c:pt>
                <c:pt idx="6595">
                  <c:v>3.780095957950947</c:v>
                </c:pt>
                <c:pt idx="6596">
                  <c:v>3.767167914596774</c:v>
                </c:pt>
                <c:pt idx="6597">
                  <c:v>3.754260620189278</c:v>
                </c:pt>
                <c:pt idx="6598">
                  <c:v>3.741374084828288</c:v>
                </c:pt>
                <c:pt idx="6599">
                  <c:v>3.728508318588923</c:v>
                </c:pt>
                <c:pt idx="6600">
                  <c:v>3.715663331521592</c:v>
                </c:pt>
                <c:pt idx="6601">
                  <c:v>3.70283913365198</c:v>
                </c:pt>
                <c:pt idx="6602">
                  <c:v>3.690035734981034</c:v>
                </c:pt>
                <c:pt idx="6603">
                  <c:v>3.677253145484949</c:v>
                </c:pt>
                <c:pt idx="6604">
                  <c:v>3.664491375115163</c:v>
                </c:pt>
                <c:pt idx="6605">
                  <c:v>3.651750433798338</c:v>
                </c:pt>
                <c:pt idx="6606">
                  <c:v>3.639030331436355</c:v>
                </c:pt>
                <c:pt idx="6607">
                  <c:v>3.626331077906293</c:v>
                </c:pt>
                <c:pt idx="6608">
                  <c:v>3.613652683060426</c:v>
                </c:pt>
                <c:pt idx="6609">
                  <c:v>3.60099515672621</c:v>
                </c:pt>
                <c:pt idx="6610">
                  <c:v>3.588358508706265</c:v>
                </c:pt>
                <c:pt idx="6611">
                  <c:v>3.575742748778371</c:v>
                </c:pt>
                <c:pt idx="6612">
                  <c:v>3.56314788669545</c:v>
                </c:pt>
                <c:pt idx="6613">
                  <c:v>3.55057393218556</c:v>
                </c:pt>
                <c:pt idx="6614">
                  <c:v>3.53802089495188</c:v>
                </c:pt>
                <c:pt idx="6615">
                  <c:v>3.5254887846727</c:v>
                </c:pt>
                <c:pt idx="6616">
                  <c:v>3.512977611001407</c:v>
                </c:pt>
                <c:pt idx="6617">
                  <c:v>3.500487383566477</c:v>
                </c:pt>
                <c:pt idx="6618">
                  <c:v>3.488018111971459</c:v>
                </c:pt>
                <c:pt idx="6619">
                  <c:v>3.475569805794972</c:v>
                </c:pt>
                <c:pt idx="6620">
                  <c:v>3.463142474590681</c:v>
                </c:pt>
                <c:pt idx="6621">
                  <c:v>3.450736127887299</c:v>
                </c:pt>
                <c:pt idx="6622">
                  <c:v>3.438350775188565</c:v>
                </c:pt>
                <c:pt idx="6623">
                  <c:v>3.425986425973239</c:v>
                </c:pt>
                <c:pt idx="6624">
                  <c:v>3.413643089695087</c:v>
                </c:pt>
                <c:pt idx="6625">
                  <c:v>3.401320775782875</c:v>
                </c:pt>
                <c:pt idx="6626">
                  <c:v>3.389019493640349</c:v>
                </c:pt>
                <c:pt idx="6627">
                  <c:v>3.376739252646234</c:v>
                </c:pt>
                <c:pt idx="6628">
                  <c:v>3.364480062154215</c:v>
                </c:pt>
                <c:pt idx="6629">
                  <c:v>3.352241931492928</c:v>
                </c:pt>
                <c:pt idx="6630">
                  <c:v>3.340024869965955</c:v>
                </c:pt>
                <c:pt idx="6631">
                  <c:v>3.327828886851801</c:v>
                </c:pt>
                <c:pt idx="6632">
                  <c:v>3.315653991403892</c:v>
                </c:pt>
                <c:pt idx="6633">
                  <c:v>3.303500192850564</c:v>
                </c:pt>
                <c:pt idx="6634">
                  <c:v>3.291367500395047</c:v>
                </c:pt>
                <c:pt idx="6635">
                  <c:v>3.279255923215455</c:v>
                </c:pt>
                <c:pt idx="6636">
                  <c:v>3.267165470464782</c:v>
                </c:pt>
                <c:pt idx="6637">
                  <c:v>3.255096151270879</c:v>
                </c:pt>
                <c:pt idx="6638">
                  <c:v>3.243047974736456</c:v>
                </c:pt>
                <c:pt idx="6639">
                  <c:v>3.231020949939062</c:v>
                </c:pt>
                <c:pt idx="6640">
                  <c:v>3.219015085931078</c:v>
                </c:pt>
                <c:pt idx="6641">
                  <c:v>3.207030391739705</c:v>
                </c:pt>
                <c:pt idx="6642">
                  <c:v>3.195066876366954</c:v>
                </c:pt>
                <c:pt idx="6643">
                  <c:v>3.183124548789636</c:v>
                </c:pt>
                <c:pt idx="6644">
                  <c:v>3.171203417959348</c:v>
                </c:pt>
                <c:pt idx="6645">
                  <c:v>3.159303492802469</c:v>
                </c:pt>
                <c:pt idx="6646">
                  <c:v>3.147424782220141</c:v>
                </c:pt>
                <c:pt idx="6647">
                  <c:v>3.135567295088264</c:v>
                </c:pt>
                <c:pt idx="6648">
                  <c:v>3.123731040257486</c:v>
                </c:pt>
                <c:pt idx="6649">
                  <c:v>3.111916026553184</c:v>
                </c:pt>
                <c:pt idx="6650">
                  <c:v>3.10012226277547</c:v>
                </c:pt>
                <c:pt idx="6651">
                  <c:v>3.088349757699161</c:v>
                </c:pt>
                <c:pt idx="6652">
                  <c:v>3.076598520073782</c:v>
                </c:pt>
                <c:pt idx="6653">
                  <c:v>3.064868558623554</c:v>
                </c:pt>
                <c:pt idx="6654">
                  <c:v>3.053159882047378</c:v>
                </c:pt>
                <c:pt idx="6655">
                  <c:v>3.041472499018825</c:v>
                </c:pt>
                <c:pt idx="6656">
                  <c:v>3.029806418186138</c:v>
                </c:pt>
                <c:pt idx="6657">
                  <c:v>3.018161648172203</c:v>
                </c:pt>
                <c:pt idx="6658">
                  <c:v>3.006538197574551</c:v>
                </c:pt>
                <c:pt idx="6659">
                  <c:v>2.994936074965348</c:v>
                </c:pt>
                <c:pt idx="6660">
                  <c:v>2.983355288891375</c:v>
                </c:pt>
                <c:pt idx="6661">
                  <c:v>2.971795847874032</c:v>
                </c:pt>
                <c:pt idx="6662">
                  <c:v>2.960257760409314</c:v>
                </c:pt>
                <c:pt idx="6663">
                  <c:v>2.94874103496781</c:v>
                </c:pt>
                <c:pt idx="6664">
                  <c:v>2.93724567999469</c:v>
                </c:pt>
                <c:pt idx="6665">
                  <c:v>2.925771703909697</c:v>
                </c:pt>
                <c:pt idx="6666">
                  <c:v>2.914319115107128</c:v>
                </c:pt>
                <c:pt idx="6667">
                  <c:v>2.90288792195584</c:v>
                </c:pt>
                <c:pt idx="6668">
                  <c:v>2.891478132799224</c:v>
                </c:pt>
                <c:pt idx="6669">
                  <c:v>2.880089755955209</c:v>
                </c:pt>
                <c:pt idx="6670">
                  <c:v>2.868722799716237</c:v>
                </c:pt>
                <c:pt idx="6671">
                  <c:v>2.857377272349268</c:v>
                </c:pt>
                <c:pt idx="6672">
                  <c:v>2.846053182095759</c:v>
                </c:pt>
                <c:pt idx="6673">
                  <c:v>2.834750537171663</c:v>
                </c:pt>
                <c:pt idx="6674">
                  <c:v>2.823469345767413</c:v>
                </c:pt>
                <c:pt idx="6675">
                  <c:v>2.812209616047911</c:v>
                </c:pt>
                <c:pt idx="6676">
                  <c:v>2.800971356152528</c:v>
                </c:pt>
                <c:pt idx="6677">
                  <c:v>2.789754574195082</c:v>
                </c:pt>
                <c:pt idx="6678">
                  <c:v>2.778559278263838</c:v>
                </c:pt>
                <c:pt idx="6679">
                  <c:v>2.767385476421492</c:v>
                </c:pt>
                <c:pt idx="6680">
                  <c:v>2.756233176705165</c:v>
                </c:pt>
                <c:pt idx="6681">
                  <c:v>2.745102387126393</c:v>
                </c:pt>
                <c:pt idx="6682">
                  <c:v>2.733993115671115</c:v>
                </c:pt>
                <c:pt idx="6683">
                  <c:v>2.722905370299668</c:v>
                </c:pt>
                <c:pt idx="6684">
                  <c:v>2.711839158946773</c:v>
                </c:pt>
                <c:pt idx="6685">
                  <c:v>2.700794489521526</c:v>
                </c:pt>
                <c:pt idx="6686">
                  <c:v>2.689771369907394</c:v>
                </c:pt>
                <c:pt idx="6687">
                  <c:v>2.678769807962198</c:v>
                </c:pt>
                <c:pt idx="6688">
                  <c:v>2.66778981151811</c:v>
                </c:pt>
                <c:pt idx="6689">
                  <c:v>2.656831388381637</c:v>
                </c:pt>
                <c:pt idx="6690">
                  <c:v>2.645894546333621</c:v>
                </c:pt>
                <c:pt idx="6691">
                  <c:v>2.63497929312922</c:v>
                </c:pt>
                <c:pt idx="6692">
                  <c:v>2.624085636497908</c:v>
                </c:pt>
                <c:pt idx="6693">
                  <c:v>2.613213584143453</c:v>
                </c:pt>
                <c:pt idx="6694">
                  <c:v>2.602363143743924</c:v>
                </c:pt>
                <c:pt idx="6695">
                  <c:v>2.59153432295167</c:v>
                </c:pt>
                <c:pt idx="6696">
                  <c:v>2.580727129393315</c:v>
                </c:pt>
                <c:pt idx="6697">
                  <c:v>2.569941570669747</c:v>
                </c:pt>
                <c:pt idx="6698">
                  <c:v>2.559177654356113</c:v>
                </c:pt>
                <c:pt idx="6699">
                  <c:v>2.548435388001806</c:v>
                </c:pt>
                <c:pt idx="6700">
                  <c:v>2.53771477913046</c:v>
                </c:pt>
                <c:pt idx="6701">
                  <c:v>2.527015835239931</c:v>
                </c:pt>
                <c:pt idx="6702">
                  <c:v>2.516338563802307</c:v>
                </c:pt>
                <c:pt idx="6703">
                  <c:v>2.505682972263878</c:v>
                </c:pt>
                <c:pt idx="6704">
                  <c:v>2.495049068045141</c:v>
                </c:pt>
                <c:pt idx="6705">
                  <c:v>2.484436858540788</c:v>
                </c:pt>
                <c:pt idx="6706">
                  <c:v>2.473846351119692</c:v>
                </c:pt>
                <c:pt idx="6707">
                  <c:v>2.463277553124908</c:v>
                </c:pt>
                <c:pt idx="6708">
                  <c:v>2.452730471873653</c:v>
                </c:pt>
                <c:pt idx="6709">
                  <c:v>2.442205114657307</c:v>
                </c:pt>
                <c:pt idx="6710">
                  <c:v>2.431701488741401</c:v>
                </c:pt>
                <c:pt idx="6711">
                  <c:v>2.421219601365602</c:v>
                </c:pt>
                <c:pt idx="6712">
                  <c:v>2.410759459743717</c:v>
                </c:pt>
                <c:pt idx="6713">
                  <c:v>2.400321071063674</c:v>
                </c:pt>
                <c:pt idx="6714">
                  <c:v>2.389904442487515</c:v>
                </c:pt>
                <c:pt idx="6715">
                  <c:v>2.379509581151394</c:v>
                </c:pt>
                <c:pt idx="6716">
                  <c:v>2.369136494165559</c:v>
                </c:pt>
                <c:pt idx="6717">
                  <c:v>2.358785188614354</c:v>
                </c:pt>
                <c:pt idx="6718">
                  <c:v>2.348455671556199</c:v>
                </c:pt>
                <c:pt idx="6719">
                  <c:v>2.338147950023593</c:v>
                </c:pt>
                <c:pt idx="6720">
                  <c:v>2.327862031023097</c:v>
                </c:pt>
                <c:pt idx="6721">
                  <c:v>2.31759792153533</c:v>
                </c:pt>
                <c:pt idx="6722">
                  <c:v>2.307355628514959</c:v>
                </c:pt>
                <c:pt idx="6723">
                  <c:v>2.297135158890691</c:v>
                </c:pt>
                <c:pt idx="6724">
                  <c:v>2.286936519565268</c:v>
                </c:pt>
                <c:pt idx="6725">
                  <c:v>2.276759717415451</c:v>
                </c:pt>
                <c:pt idx="6726">
                  <c:v>2.266604759292022</c:v>
                </c:pt>
                <c:pt idx="6727">
                  <c:v>2.256471652019765</c:v>
                </c:pt>
                <c:pt idx="6728">
                  <c:v>2.24636040239747</c:v>
                </c:pt>
                <c:pt idx="6729">
                  <c:v>2.23627101719791</c:v>
                </c:pt>
                <c:pt idx="6730">
                  <c:v>2.226203503167849</c:v>
                </c:pt>
                <c:pt idx="6731">
                  <c:v>2.216157867028024</c:v>
                </c:pt>
                <c:pt idx="6732">
                  <c:v>2.206134115473136</c:v>
                </c:pt>
                <c:pt idx="6733">
                  <c:v>2.196132255171848</c:v>
                </c:pt>
                <c:pt idx="6734">
                  <c:v>2.186152292766776</c:v>
                </c:pt>
                <c:pt idx="6735">
                  <c:v>2.176194234874475</c:v>
                </c:pt>
                <c:pt idx="6736">
                  <c:v>2.16625808808544</c:v>
                </c:pt>
                <c:pt idx="6737">
                  <c:v>2.15634385896409</c:v>
                </c:pt>
                <c:pt idx="6738">
                  <c:v>2.146451554048767</c:v>
                </c:pt>
                <c:pt idx="6739">
                  <c:v>2.136581179851723</c:v>
                </c:pt>
                <c:pt idx="6740">
                  <c:v>2.126732742859116</c:v>
                </c:pt>
                <c:pt idx="6741">
                  <c:v>2.116906249531</c:v>
                </c:pt>
                <c:pt idx="6742">
                  <c:v>2.107101706301315</c:v>
                </c:pt>
                <c:pt idx="6743">
                  <c:v>2.097319119577887</c:v>
                </c:pt>
                <c:pt idx="6744">
                  <c:v>2.087558495742415</c:v>
                </c:pt>
                <c:pt idx="6745">
                  <c:v>2.077819841150462</c:v>
                </c:pt>
                <c:pt idx="6746">
                  <c:v>2.068103162131451</c:v>
                </c:pt>
                <c:pt idx="6747">
                  <c:v>2.058408464988653</c:v>
                </c:pt>
                <c:pt idx="6748">
                  <c:v>2.048735755999189</c:v>
                </c:pt>
                <c:pt idx="6749">
                  <c:v>2.039085041414008</c:v>
                </c:pt>
                <c:pt idx="6750">
                  <c:v>2.029456327457895</c:v>
                </c:pt>
                <c:pt idx="6751">
                  <c:v>2.01984962032945</c:v>
                </c:pt>
                <c:pt idx="6752">
                  <c:v>2.010264926201092</c:v>
                </c:pt>
                <c:pt idx="6753">
                  <c:v>2.000702251219043</c:v>
                </c:pt>
                <c:pt idx="6754">
                  <c:v>1.991161601503324</c:v>
                </c:pt>
                <c:pt idx="6755">
                  <c:v>1.981642983147752</c:v>
                </c:pt>
                <c:pt idx="6756">
                  <c:v>1.972146402219923</c:v>
                </c:pt>
                <c:pt idx="6757">
                  <c:v>1.962671864761216</c:v>
                </c:pt>
                <c:pt idx="6758">
                  <c:v>1.953219376786774</c:v>
                </c:pt>
                <c:pt idx="6759">
                  <c:v>1.94378894428551</c:v>
                </c:pt>
                <c:pt idx="6760">
                  <c:v>1.934380573220086</c:v>
                </c:pt>
                <c:pt idx="6761">
                  <c:v>1.924994269526919</c:v>
                </c:pt>
                <c:pt idx="6762">
                  <c:v>1.915630039116164</c:v>
                </c:pt>
                <c:pt idx="6763">
                  <c:v>1.906287887871712</c:v>
                </c:pt>
                <c:pt idx="6764">
                  <c:v>1.89696782165118</c:v>
                </c:pt>
                <c:pt idx="6765">
                  <c:v>1.887669846285909</c:v>
                </c:pt>
                <c:pt idx="6766">
                  <c:v>1.878393967580952</c:v>
                </c:pt>
                <c:pt idx="6767">
                  <c:v>1.869140191315068</c:v>
                </c:pt>
                <c:pt idx="6768">
                  <c:v>1.859908523240719</c:v>
                </c:pt>
                <c:pt idx="6769">
                  <c:v>1.850698969084056</c:v>
                </c:pt>
                <c:pt idx="6770">
                  <c:v>1.84151153454492</c:v>
                </c:pt>
                <c:pt idx="6771">
                  <c:v>1.832346225296829</c:v>
                </c:pt>
                <c:pt idx="6772">
                  <c:v>1.823203046986977</c:v>
                </c:pt>
                <c:pt idx="6773">
                  <c:v>1.814082005236222</c:v>
                </c:pt>
                <c:pt idx="6774">
                  <c:v>1.80498310563908</c:v>
                </c:pt>
                <c:pt idx="6775">
                  <c:v>1.795906353763723</c:v>
                </c:pt>
                <c:pt idx="6776">
                  <c:v>1.786851755151967</c:v>
                </c:pt>
                <c:pt idx="6777">
                  <c:v>1.777819315319269</c:v>
                </c:pt>
                <c:pt idx="6778">
                  <c:v>1.768809039754718</c:v>
                </c:pt>
                <c:pt idx="6779">
                  <c:v>1.75982093392103</c:v>
                </c:pt>
                <c:pt idx="6780">
                  <c:v>1.75085500325454</c:v>
                </c:pt>
                <c:pt idx="6781">
                  <c:v>1.741911253165197</c:v>
                </c:pt>
                <c:pt idx="6782">
                  <c:v>1.732989689036559</c:v>
                </c:pt>
                <c:pt idx="6783">
                  <c:v>1.724090316225781</c:v>
                </c:pt>
                <c:pt idx="6784">
                  <c:v>1.715213140063616</c:v>
                </c:pt>
                <c:pt idx="6785">
                  <c:v>1.706358165854402</c:v>
                </c:pt>
                <c:pt idx="6786">
                  <c:v>1.69752539887606</c:v>
                </c:pt>
                <c:pt idx="6787">
                  <c:v>1.688714844380087</c:v>
                </c:pt>
                <c:pt idx="6788">
                  <c:v>1.679926507591548</c:v>
                </c:pt>
                <c:pt idx="6789">
                  <c:v>1.67116039370907</c:v>
                </c:pt>
                <c:pt idx="6790">
                  <c:v>1.66241650790484</c:v>
                </c:pt>
                <c:pt idx="6791">
                  <c:v>1.653694855324591</c:v>
                </c:pt>
                <c:pt idx="6792">
                  <c:v>1.644995441087606</c:v>
                </c:pt>
                <c:pt idx="6793">
                  <c:v>1.636318270286702</c:v>
                </c:pt>
                <c:pt idx="6794">
                  <c:v>1.627663347988227</c:v>
                </c:pt>
                <c:pt idx="6795">
                  <c:v>1.619030679232061</c:v>
                </c:pt>
                <c:pt idx="6796">
                  <c:v>1.6104202690316</c:v>
                </c:pt>
                <c:pt idx="6797">
                  <c:v>1.601832122373755</c:v>
                </c:pt>
                <c:pt idx="6798">
                  <c:v>1.593266244218945</c:v>
                </c:pt>
                <c:pt idx="6799">
                  <c:v>1.584722639501094</c:v>
                </c:pt>
                <c:pt idx="6800">
                  <c:v>1.576201313127618</c:v>
                </c:pt>
                <c:pt idx="6801">
                  <c:v>1.567702269979429</c:v>
                </c:pt>
                <c:pt idx="6802">
                  <c:v>1.55922551491092</c:v>
                </c:pt>
                <c:pt idx="6803">
                  <c:v>1.550771052749964</c:v>
                </c:pt>
                <c:pt idx="6804">
                  <c:v>1.54233888829791</c:v>
                </c:pt>
                <c:pt idx="6805">
                  <c:v>1.53392902632957</c:v>
                </c:pt>
                <c:pt idx="6806">
                  <c:v>1.525541471593223</c:v>
                </c:pt>
                <c:pt idx="6807">
                  <c:v>1.5171762288106</c:v>
                </c:pt>
                <c:pt idx="6808">
                  <c:v>1.508833302676886</c:v>
                </c:pt>
                <c:pt idx="6809">
                  <c:v>1.500512697860709</c:v>
                </c:pt>
                <c:pt idx="6810">
                  <c:v>1.492214419004138</c:v>
                </c:pt>
                <c:pt idx="6811">
                  <c:v>1.483938470722675</c:v>
                </c:pt>
                <c:pt idx="6812">
                  <c:v>1.475684857605252</c:v>
                </c:pt>
                <c:pt idx="6813">
                  <c:v>1.467453584214223</c:v>
                </c:pt>
                <c:pt idx="6814">
                  <c:v>1.459244655085359</c:v>
                </c:pt>
                <c:pt idx="6815">
                  <c:v>1.451058074727846</c:v>
                </c:pt>
                <c:pt idx="6816">
                  <c:v>1.442893847624274</c:v>
                </c:pt>
                <c:pt idx="6817">
                  <c:v>1.434751978230636</c:v>
                </c:pt>
                <c:pt idx="6818">
                  <c:v>1.426632470976322</c:v>
                </c:pt>
                <c:pt idx="6819">
                  <c:v>1.41853533026411</c:v>
                </c:pt>
                <c:pt idx="6820">
                  <c:v>1.410460560470169</c:v>
                </c:pt>
                <c:pt idx="6821">
                  <c:v>1.402408165944043</c:v>
                </c:pt>
                <c:pt idx="6822">
                  <c:v>1.394378151008655</c:v>
                </c:pt>
                <c:pt idx="6823">
                  <c:v>1.386370519960296</c:v>
                </c:pt>
                <c:pt idx="6824">
                  <c:v>1.378385277068625</c:v>
                </c:pt>
                <c:pt idx="6825">
                  <c:v>1.37042242657666</c:v>
                </c:pt>
                <c:pt idx="6826">
                  <c:v>1.36248197270077</c:v>
                </c:pt>
                <c:pt idx="6827">
                  <c:v>1.35456391963068</c:v>
                </c:pt>
                <c:pt idx="6828">
                  <c:v>1.346668271529458</c:v>
                </c:pt>
                <c:pt idx="6829">
                  <c:v>1.33879503253351</c:v>
                </c:pt>
                <c:pt idx="6830">
                  <c:v>1.330944206752579</c:v>
                </c:pt>
                <c:pt idx="6831">
                  <c:v>1.323115798269739</c:v>
                </c:pt>
                <c:pt idx="6832">
                  <c:v>1.315309811141387</c:v>
                </c:pt>
                <c:pt idx="6833">
                  <c:v>1.307526249397241</c:v>
                </c:pt>
                <c:pt idx="6834">
                  <c:v>1.299765117040339</c:v>
                </c:pt>
                <c:pt idx="6835">
                  <c:v>1.292026418047024</c:v>
                </c:pt>
                <c:pt idx="6836">
                  <c:v>1.284310156366948</c:v>
                </c:pt>
                <c:pt idx="6837">
                  <c:v>1.276616335923066</c:v>
                </c:pt>
                <c:pt idx="6838">
                  <c:v>1.268944960611627</c:v>
                </c:pt>
                <c:pt idx="6839">
                  <c:v>1.261296034302174</c:v>
                </c:pt>
                <c:pt idx="6840">
                  <c:v>1.253669560837539</c:v>
                </c:pt>
                <c:pt idx="6841">
                  <c:v>1.246065544033833</c:v>
                </c:pt>
                <c:pt idx="6842">
                  <c:v>1.238483987680449</c:v>
                </c:pt>
                <c:pt idx="6843">
                  <c:v>1.230924895540054</c:v>
                </c:pt>
                <c:pt idx="6844">
                  <c:v>1.223388271348583</c:v>
                </c:pt>
                <c:pt idx="6845">
                  <c:v>1.215874118815236</c:v>
                </c:pt>
                <c:pt idx="6846">
                  <c:v>1.208382441622476</c:v>
                </c:pt>
                <c:pt idx="6847">
                  <c:v>1.200913243426019</c:v>
                </c:pt>
                <c:pt idx="6848">
                  <c:v>1.193466527854837</c:v>
                </c:pt>
                <c:pt idx="6849">
                  <c:v>1.186042298511146</c:v>
                </c:pt>
                <c:pt idx="6850">
                  <c:v>1.178640558970407</c:v>
                </c:pt>
                <c:pt idx="6851">
                  <c:v>1.17126131278132</c:v>
                </c:pt>
                <c:pt idx="6852">
                  <c:v>1.16390456346582</c:v>
                </c:pt>
                <c:pt idx="6853">
                  <c:v>1.156570314519072</c:v>
                </c:pt>
                <c:pt idx="6854">
                  <c:v>1.14925856940947</c:v>
                </c:pt>
                <c:pt idx="6855">
                  <c:v>1.141969331578626</c:v>
                </c:pt>
                <c:pt idx="6856">
                  <c:v>1.134702604441374</c:v>
                </c:pt>
                <c:pt idx="6857">
                  <c:v>1.127458391385762</c:v>
                </c:pt>
                <c:pt idx="6858">
                  <c:v>1.120236695773046</c:v>
                </c:pt>
                <c:pt idx="6859">
                  <c:v>1.11303752093769</c:v>
                </c:pt>
                <c:pt idx="6860">
                  <c:v>1.10586087018736</c:v>
                </c:pt>
                <c:pt idx="6861">
                  <c:v>1.09870674680292</c:v>
                </c:pt>
                <c:pt idx="6862">
                  <c:v>1.09157515403843</c:v>
                </c:pt>
                <c:pt idx="6863">
                  <c:v>1.084466095121136</c:v>
                </c:pt>
                <c:pt idx="6864">
                  <c:v>1.077379573251477</c:v>
                </c:pt>
                <c:pt idx="6865">
                  <c:v>1.07031559160307</c:v>
                </c:pt>
                <c:pt idx="6866">
                  <c:v>1.063274153322713</c:v>
                </c:pt>
                <c:pt idx="6867">
                  <c:v>1.056255261530381</c:v>
                </c:pt>
                <c:pt idx="6868">
                  <c:v>1.049258919319217</c:v>
                </c:pt>
                <c:pt idx="6869">
                  <c:v>1.042285129755535</c:v>
                </c:pt>
                <c:pt idx="6870">
                  <c:v>1.035333895878811</c:v>
                </c:pt>
                <c:pt idx="6871">
                  <c:v>1.028405220701685</c:v>
                </c:pt>
                <c:pt idx="6872">
                  <c:v>1.02149910720995</c:v>
                </c:pt>
                <c:pt idx="6873">
                  <c:v>1.014615558362557</c:v>
                </c:pt>
                <c:pt idx="6874">
                  <c:v>1.007754577091603</c:v>
                </c:pt>
                <c:pt idx="6875">
                  <c:v>1.000916166302334</c:v>
                </c:pt>
                <c:pt idx="6876">
                  <c:v>0.994100328873139</c:v>
                </c:pt>
                <c:pt idx="6877">
                  <c:v>0.987307067655545</c:v>
                </c:pt>
                <c:pt idx="6878">
                  <c:v>0.980536385474217</c:v>
                </c:pt>
                <c:pt idx="6879">
                  <c:v>0.973788285126953</c:v>
                </c:pt>
                <c:pt idx="6880">
                  <c:v>0.96706276938468</c:v>
                </c:pt>
                <c:pt idx="6881">
                  <c:v>0.960359840991451</c:v>
                </c:pt>
                <c:pt idx="6882">
                  <c:v>0.953679502664443</c:v>
                </c:pt>
                <c:pt idx="6883">
                  <c:v>0.947021757093951</c:v>
                </c:pt>
                <c:pt idx="6884">
                  <c:v>0.940386606943388</c:v>
                </c:pt>
                <c:pt idx="6885">
                  <c:v>0.933774054849282</c:v>
                </c:pt>
                <c:pt idx="6886">
                  <c:v>0.927184103421268</c:v>
                </c:pt>
                <c:pt idx="6887">
                  <c:v>0.92061675524209</c:v>
                </c:pt>
                <c:pt idx="6888">
                  <c:v>0.914072012867596</c:v>
                </c:pt>
                <c:pt idx="6889">
                  <c:v>0.907549878826736</c:v>
                </c:pt>
                <c:pt idx="6890">
                  <c:v>0.901050355621556</c:v>
                </c:pt>
                <c:pt idx="6891">
                  <c:v>0.894573445727198</c:v>
                </c:pt>
                <c:pt idx="6892">
                  <c:v>0.888119151591898</c:v>
                </c:pt>
                <c:pt idx="6893">
                  <c:v>0.881687475636978</c:v>
                </c:pt>
                <c:pt idx="6894">
                  <c:v>0.875278420256848</c:v>
                </c:pt>
                <c:pt idx="6895">
                  <c:v>0.868891987819003</c:v>
                </c:pt>
                <c:pt idx="6896">
                  <c:v>0.862528180664016</c:v>
                </c:pt>
                <c:pt idx="6897">
                  <c:v>0.856187001105538</c:v>
                </c:pt>
                <c:pt idx="6898">
                  <c:v>0.849868451430299</c:v>
                </c:pt>
                <c:pt idx="6899">
                  <c:v>0.843572533898096</c:v>
                </c:pt>
                <c:pt idx="6900">
                  <c:v>0.837299250741801</c:v>
                </c:pt>
                <c:pt idx="6901">
                  <c:v>0.831048604167348</c:v>
                </c:pt>
                <c:pt idx="6902">
                  <c:v>0.82482059635374</c:v>
                </c:pt>
                <c:pt idx="6903">
                  <c:v>0.818615229453039</c:v>
                </c:pt>
                <c:pt idx="6904">
                  <c:v>0.812432505590366</c:v>
                </c:pt>
                <c:pt idx="6905">
                  <c:v>0.806272426863903</c:v>
                </c:pt>
                <c:pt idx="6906">
                  <c:v>0.800134995344881</c:v>
                </c:pt>
                <c:pt idx="6907">
                  <c:v>0.794020213077585</c:v>
                </c:pt>
                <c:pt idx="6908">
                  <c:v>0.78792808207935</c:v>
                </c:pt>
                <c:pt idx="6909">
                  <c:v>0.781858604340558</c:v>
                </c:pt>
                <c:pt idx="6910">
                  <c:v>0.775811781824634</c:v>
                </c:pt>
                <c:pt idx="6911">
                  <c:v>0.769787616468048</c:v>
                </c:pt>
                <c:pt idx="6912">
                  <c:v>0.763786110180307</c:v>
                </c:pt>
                <c:pt idx="6913">
                  <c:v>0.757807264843957</c:v>
                </c:pt>
                <c:pt idx="6914">
                  <c:v>0.75185108231458</c:v>
                </c:pt>
                <c:pt idx="6915">
                  <c:v>0.745917564420791</c:v>
                </c:pt>
                <c:pt idx="6916">
                  <c:v>0.740006712964235</c:v>
                </c:pt>
                <c:pt idx="6917">
                  <c:v>0.734118529719588</c:v>
                </c:pt>
                <c:pt idx="6918">
                  <c:v>0.728253016434551</c:v>
                </c:pt>
                <c:pt idx="6919">
                  <c:v>0.722410174829851</c:v>
                </c:pt>
                <c:pt idx="6920">
                  <c:v>0.716590006599236</c:v>
                </c:pt>
                <c:pt idx="6921">
                  <c:v>0.710792513409476</c:v>
                </c:pt>
                <c:pt idx="6922">
                  <c:v>0.70501769690036</c:v>
                </c:pt>
                <c:pt idx="6923">
                  <c:v>0.699265558684694</c:v>
                </c:pt>
                <c:pt idx="6924">
                  <c:v>0.693536100348296</c:v>
                </c:pt>
                <c:pt idx="6925">
                  <c:v>0.687829323450001</c:v>
                </c:pt>
                <c:pt idx="6926">
                  <c:v>0.682145229521652</c:v>
                </c:pt>
                <c:pt idx="6927">
                  <c:v>0.676483820068103</c:v>
                </c:pt>
                <c:pt idx="6928">
                  <c:v>0.670845096567215</c:v>
                </c:pt>
                <c:pt idx="6929">
                  <c:v>0.665229060469854</c:v>
                </c:pt>
                <c:pt idx="6930">
                  <c:v>0.659635713199891</c:v>
                </c:pt>
                <c:pt idx="6931">
                  <c:v>0.654065056154198</c:v>
                </c:pt>
                <c:pt idx="6932">
                  <c:v>0.648517090702649</c:v>
                </c:pt>
                <c:pt idx="6933">
                  <c:v>0.642991818188118</c:v>
                </c:pt>
                <c:pt idx="6934">
                  <c:v>0.637489239926473</c:v>
                </c:pt>
                <c:pt idx="6935">
                  <c:v>0.63200935720658</c:v>
                </c:pt>
                <c:pt idx="6936">
                  <c:v>0.6265521712903</c:v>
                </c:pt>
                <c:pt idx="6937">
                  <c:v>0.621117683412486</c:v>
                </c:pt>
                <c:pt idx="6938">
                  <c:v>0.615705894780981</c:v>
                </c:pt>
                <c:pt idx="6939">
                  <c:v>0.61031680657662</c:v>
                </c:pt>
                <c:pt idx="6940">
                  <c:v>0.604950419953225</c:v>
                </c:pt>
                <c:pt idx="6941">
                  <c:v>0.599606736037607</c:v>
                </c:pt>
                <c:pt idx="6942">
                  <c:v>0.59428575592956</c:v>
                </c:pt>
                <c:pt idx="6943">
                  <c:v>0.588987480701865</c:v>
                </c:pt>
                <c:pt idx="6944">
                  <c:v>0.583711911400286</c:v>
                </c:pt>
                <c:pt idx="6945">
                  <c:v>0.578459049043566</c:v>
                </c:pt>
                <c:pt idx="6946">
                  <c:v>0.573228894623433</c:v>
                </c:pt>
                <c:pt idx="6947">
                  <c:v>0.568021449104591</c:v>
                </c:pt>
                <c:pt idx="6948">
                  <c:v>0.562836713424724</c:v>
                </c:pt>
                <c:pt idx="6949">
                  <c:v>0.557674688494494</c:v>
                </c:pt>
                <c:pt idx="6950">
                  <c:v>0.552535375197538</c:v>
                </c:pt>
                <c:pt idx="6951">
                  <c:v>0.547418774390469</c:v>
                </c:pt>
                <c:pt idx="6952">
                  <c:v>0.542324886902873</c:v>
                </c:pt>
                <c:pt idx="6953">
                  <c:v>0.53725371353731</c:v>
                </c:pt>
                <c:pt idx="6954">
                  <c:v>0.532205255069312</c:v>
                </c:pt>
                <c:pt idx="6955">
                  <c:v>0.527179512247383</c:v>
                </c:pt>
                <c:pt idx="6956">
                  <c:v>0.522176485792995</c:v>
                </c:pt>
                <c:pt idx="6957">
                  <c:v>0.517196176400594</c:v>
                </c:pt>
                <c:pt idx="6958">
                  <c:v>0.51223858473759</c:v>
                </c:pt>
                <c:pt idx="6959">
                  <c:v>0.507303711444364</c:v>
                </c:pt>
                <c:pt idx="6960">
                  <c:v>0.502391557134261</c:v>
                </c:pt>
                <c:pt idx="6961">
                  <c:v>0.497502122393597</c:v>
                </c:pt>
                <c:pt idx="6962">
                  <c:v>0.492635407781649</c:v>
                </c:pt>
                <c:pt idx="6963">
                  <c:v>0.487791413830663</c:v>
                </c:pt>
                <c:pt idx="6964">
                  <c:v>0.482970141045846</c:v>
                </c:pt>
                <c:pt idx="6965">
                  <c:v>0.478171589905371</c:v>
                </c:pt>
                <c:pt idx="6966">
                  <c:v>0.473395760860375</c:v>
                </c:pt>
                <c:pt idx="6967">
                  <c:v>0.468642654334954</c:v>
                </c:pt>
                <c:pt idx="6968">
                  <c:v>0.463912270726171</c:v>
                </c:pt>
                <c:pt idx="6969">
                  <c:v>0.459204610404046</c:v>
                </c:pt>
                <c:pt idx="6970">
                  <c:v>0.454519673711565</c:v>
                </c:pt>
                <c:pt idx="6971">
                  <c:v>0.449857460964671</c:v>
                </c:pt>
                <c:pt idx="6972">
                  <c:v>0.445217972452269</c:v>
                </c:pt>
                <c:pt idx="6973">
                  <c:v>0.440601208436225</c:v>
                </c:pt>
                <c:pt idx="6974">
                  <c:v>0.436007169151364</c:v>
                </c:pt>
                <c:pt idx="6975">
                  <c:v>0.43143585480547</c:v>
                </c:pt>
                <c:pt idx="6976">
                  <c:v>0.426887265579288</c:v>
                </c:pt>
                <c:pt idx="6977">
                  <c:v>0.42236140162652</c:v>
                </c:pt>
                <c:pt idx="6978">
                  <c:v>0.417858263073828</c:v>
                </c:pt>
                <c:pt idx="6979">
                  <c:v>0.413377850020834</c:v>
                </c:pt>
                <c:pt idx="6980">
                  <c:v>0.408920162540116</c:v>
                </c:pt>
                <c:pt idx="6981">
                  <c:v>0.404485200677213</c:v>
                </c:pt>
                <c:pt idx="6982">
                  <c:v>0.400072964450622</c:v>
                </c:pt>
                <c:pt idx="6983">
                  <c:v>0.395683453851796</c:v>
                </c:pt>
                <c:pt idx="6984">
                  <c:v>0.391316668845151</c:v>
                </c:pt>
                <c:pt idx="6985">
                  <c:v>0.386972609368058</c:v>
                </c:pt>
                <c:pt idx="6986">
                  <c:v>0.382651275330848</c:v>
                </c:pt>
                <c:pt idx="6987">
                  <c:v>0.37835266661681</c:v>
                </c:pt>
                <c:pt idx="6988">
                  <c:v>0.374076783082193</c:v>
                </c:pt>
                <c:pt idx="6989">
                  <c:v>0.369823624556204</c:v>
                </c:pt>
                <c:pt idx="6990">
                  <c:v>0.36559319084101</c:v>
                </c:pt>
                <c:pt idx="6991">
                  <c:v>0.361385481711736</c:v>
                </c:pt>
                <c:pt idx="6992">
                  <c:v>0.357200496916469</c:v>
                </c:pt>
                <c:pt idx="6993">
                  <c:v>0.353038236176255</c:v>
                </c:pt>
                <c:pt idx="6994">
                  <c:v>0.348898699185101</c:v>
                </c:pt>
                <c:pt idx="6995">
                  <c:v>0.344781885609972</c:v>
                </c:pt>
                <c:pt idx="6996">
                  <c:v>0.340687795090797</c:v>
                </c:pt>
                <c:pt idx="6997">
                  <c:v>0.336616427240466</c:v>
                </c:pt>
                <c:pt idx="6998">
                  <c:v>0.332567781644832</c:v>
                </c:pt>
                <c:pt idx="6999">
                  <c:v>0.328541857862707</c:v>
                </c:pt>
                <c:pt idx="7000">
                  <c:v>0.32453865542587</c:v>
                </c:pt>
                <c:pt idx="7001">
                  <c:v>0.320558173839062</c:v>
                </c:pt>
                <c:pt idx="7002">
                  <c:v>0.316600412579987</c:v>
                </c:pt>
                <c:pt idx="7003">
                  <c:v>0.312665371099316</c:v>
                </c:pt>
                <c:pt idx="7004">
                  <c:v>0.308753048820684</c:v>
                </c:pt>
                <c:pt idx="7005">
                  <c:v>0.304863445140693</c:v>
                </c:pt>
                <c:pt idx="7006">
                  <c:v>0.300996559428911</c:v>
                </c:pt>
                <c:pt idx="7007">
                  <c:v>0.297152391027875</c:v>
                </c:pt>
                <c:pt idx="7008">
                  <c:v>0.293330939253088</c:v>
                </c:pt>
                <c:pt idx="7009">
                  <c:v>0.289532203393025</c:v>
                </c:pt>
                <c:pt idx="7010">
                  <c:v>0.28575618270913</c:v>
                </c:pt>
                <c:pt idx="7011">
                  <c:v>0.282002876435817</c:v>
                </c:pt>
                <c:pt idx="7012">
                  <c:v>0.278272283780472</c:v>
                </c:pt>
                <c:pt idx="7013">
                  <c:v>0.274564403923456</c:v>
                </c:pt>
                <c:pt idx="7014">
                  <c:v>0.270879236018102</c:v>
                </c:pt>
                <c:pt idx="7015">
                  <c:v>0.267216779190717</c:v>
                </c:pt>
                <c:pt idx="7016">
                  <c:v>0.263577032540585</c:v>
                </c:pt>
                <c:pt idx="7017">
                  <c:v>0.259959995139967</c:v>
                </c:pt>
                <c:pt idx="7018">
                  <c:v>0.256365666034102</c:v>
                </c:pt>
                <c:pt idx="7019">
                  <c:v>0.252794044241207</c:v>
                </c:pt>
                <c:pt idx="7020">
                  <c:v>0.249245128752481</c:v>
                </c:pt>
                <c:pt idx="7021">
                  <c:v>0.245718918532104</c:v>
                </c:pt>
                <c:pt idx="7022">
                  <c:v>0.242215412517236</c:v>
                </c:pt>
                <c:pt idx="7023">
                  <c:v>0.238734609618026</c:v>
                </c:pt>
                <c:pt idx="7024">
                  <c:v>0.235276508717605</c:v>
                </c:pt>
                <c:pt idx="7025">
                  <c:v>0.23184110867209</c:v>
                </c:pt>
                <c:pt idx="7026">
                  <c:v>0.228428408310589</c:v>
                </c:pt>
                <c:pt idx="7027">
                  <c:v>0.225038406435197</c:v>
                </c:pt>
                <c:pt idx="7028">
                  <c:v>0.221671101821</c:v>
                </c:pt>
                <c:pt idx="7029">
                  <c:v>0.218326493216077</c:v>
                </c:pt>
                <c:pt idx="7030">
                  <c:v>0.215004579341501</c:v>
                </c:pt>
                <c:pt idx="7031">
                  <c:v>0.21170535889134</c:v>
                </c:pt>
                <c:pt idx="7032">
                  <c:v>0.208428830532657</c:v>
                </c:pt>
                <c:pt idx="7033">
                  <c:v>0.205174992905516</c:v>
                </c:pt>
                <c:pt idx="7034">
                  <c:v>0.201943844622981</c:v>
                </c:pt>
                <c:pt idx="7035">
                  <c:v>0.198735384271115</c:v>
                </c:pt>
                <c:pt idx="7036">
                  <c:v>0.195549610408987</c:v>
                </c:pt>
                <c:pt idx="7037">
                  <c:v>0.19238652156867</c:v>
                </c:pt>
                <c:pt idx="7038">
                  <c:v>0.189246116255244</c:v>
                </c:pt>
                <c:pt idx="7039">
                  <c:v>0.186128392946798</c:v>
                </c:pt>
                <c:pt idx="7040">
                  <c:v>0.183033350094431</c:v>
                </c:pt>
                <c:pt idx="7041">
                  <c:v>0.179960986122254</c:v>
                </c:pt>
                <c:pt idx="7042">
                  <c:v>0.176911299427392</c:v>
                </c:pt>
                <c:pt idx="7043">
                  <c:v>0.173884288379986</c:v>
                </c:pt>
                <c:pt idx="7044">
                  <c:v>0.170879951323198</c:v>
                </c:pt>
                <c:pt idx="7045">
                  <c:v>0.167898286573205</c:v>
                </c:pt>
                <c:pt idx="7046">
                  <c:v>0.164939292419209</c:v>
                </c:pt>
                <c:pt idx="7047">
                  <c:v>0.162002967123435</c:v>
                </c:pt>
                <c:pt idx="7048">
                  <c:v>0.159089308921136</c:v>
                </c:pt>
                <c:pt idx="7049">
                  <c:v>0.15619831602059</c:v>
                </c:pt>
                <c:pt idx="7050">
                  <c:v>0.153329986603107</c:v>
                </c:pt>
                <c:pt idx="7051">
                  <c:v>0.15048431882303</c:v>
                </c:pt>
                <c:pt idx="7052">
                  <c:v>0.147661310807735</c:v>
                </c:pt>
                <c:pt idx="7053">
                  <c:v>0.144860960657637</c:v>
                </c:pt>
                <c:pt idx="7054">
                  <c:v>0.142083266446188</c:v>
                </c:pt>
                <c:pt idx="7055">
                  <c:v>0.139328226219884</c:v>
                </c:pt>
                <c:pt idx="7056">
                  <c:v>0.136595837998261</c:v>
                </c:pt>
                <c:pt idx="7057">
                  <c:v>0.133886099773905</c:v>
                </c:pt>
                <c:pt idx="7058">
                  <c:v>0.131199009512448</c:v>
                </c:pt>
                <c:pt idx="7059">
                  <c:v>0.128534565152574</c:v>
                </c:pt>
                <c:pt idx="7060">
                  <c:v>0.12589276460602</c:v>
                </c:pt>
                <c:pt idx="7061">
                  <c:v>0.123273605757579</c:v>
                </c:pt>
                <c:pt idx="7062">
                  <c:v>0.120677086465103</c:v>
                </c:pt>
                <c:pt idx="7063">
                  <c:v>0.118103204559503</c:v>
                </c:pt>
                <c:pt idx="7064">
                  <c:v>0.115551957844756</c:v>
                </c:pt>
                <c:pt idx="7065">
                  <c:v>0.113023344097904</c:v>
                </c:pt>
                <c:pt idx="7066">
                  <c:v>0.110517361069056</c:v>
                </c:pt>
                <c:pt idx="7067">
                  <c:v>0.108034006481396</c:v>
                </c:pt>
                <c:pt idx="7068">
                  <c:v>0.105573278031179</c:v>
                </c:pt>
                <c:pt idx="7069">
                  <c:v>0.103135173387738</c:v>
                </c:pt>
                <c:pt idx="7070">
                  <c:v>0.100719690193488</c:v>
                </c:pt>
                <c:pt idx="7071">
                  <c:v>0.0983268260639219</c:v>
                </c:pt>
                <c:pt idx="7072">
                  <c:v>0.0959565785876216</c:v>
                </c:pt>
                <c:pt idx="7073">
                  <c:v>0.0936089453262555</c:v>
                </c:pt>
                <c:pt idx="7074">
                  <c:v>0.0912839238145836</c:v>
                </c:pt>
                <c:pt idx="7075">
                  <c:v>0.0889815115604598</c:v>
                </c:pt>
                <c:pt idx="7076">
                  <c:v>0.0867017060448349</c:v>
                </c:pt>
                <c:pt idx="7077">
                  <c:v>0.0844445047217599</c:v>
                </c:pt>
                <c:pt idx="7078">
                  <c:v>0.0822099050183886</c:v>
                </c:pt>
                <c:pt idx="7079">
                  <c:v>0.0799979043349809</c:v>
                </c:pt>
                <c:pt idx="7080">
                  <c:v>0.077808500044906</c:v>
                </c:pt>
                <c:pt idx="7081">
                  <c:v>0.0756416894946452</c:v>
                </c:pt>
                <c:pt idx="7082">
                  <c:v>0.0734974700037953</c:v>
                </c:pt>
                <c:pt idx="7083">
                  <c:v>0.0713758388650719</c:v>
                </c:pt>
                <c:pt idx="7084">
                  <c:v>0.0692767933443123</c:v>
                </c:pt>
                <c:pt idx="7085">
                  <c:v>0.0672003306804788</c:v>
                </c:pt>
                <c:pt idx="7086">
                  <c:v>0.0651464480856624</c:v>
                </c:pt>
                <c:pt idx="7087">
                  <c:v>0.0631151427450856</c:v>
                </c:pt>
                <c:pt idx="7088">
                  <c:v>0.0611064118171059</c:v>
                </c:pt>
                <c:pt idx="7089">
                  <c:v>0.0591202524332195</c:v>
                </c:pt>
                <c:pt idx="7090">
                  <c:v>0.0571566616980642</c:v>
                </c:pt>
                <c:pt idx="7091">
                  <c:v>0.0552156366894232</c:v>
                </c:pt>
                <c:pt idx="7092">
                  <c:v>0.0532971744582285</c:v>
                </c:pt>
                <c:pt idx="7093">
                  <c:v>0.0514012720285644</c:v>
                </c:pt>
                <c:pt idx="7094">
                  <c:v>0.049527926397671</c:v>
                </c:pt>
                <c:pt idx="7095">
                  <c:v>0.0476771345359478</c:v>
                </c:pt>
                <c:pt idx="7096">
                  <c:v>0.0458488933869573</c:v>
                </c:pt>
                <c:pt idx="7097">
                  <c:v>0.0440431998674286</c:v>
                </c:pt>
                <c:pt idx="7098">
                  <c:v>0.0422600508672613</c:v>
                </c:pt>
                <c:pt idx="7099">
                  <c:v>0.0404994432495287</c:v>
                </c:pt>
                <c:pt idx="7100">
                  <c:v>0.0387613738504821</c:v>
                </c:pt>
                <c:pt idx="7101">
                  <c:v>0.0370458394795543</c:v>
                </c:pt>
                <c:pt idx="7102">
                  <c:v>0.0353528369193632</c:v>
                </c:pt>
                <c:pt idx="7103">
                  <c:v>0.0336823629257162</c:v>
                </c:pt>
                <c:pt idx="7104">
                  <c:v>0.0320344142276132</c:v>
                </c:pt>
                <c:pt idx="7105">
                  <c:v>0.0304089875272515</c:v>
                </c:pt>
                <c:pt idx="7106">
                  <c:v>0.0288060795000288</c:v>
                </c:pt>
                <c:pt idx="7107">
                  <c:v>0.0272256867945478</c:v>
                </c:pt>
                <c:pt idx="7108">
                  <c:v>0.0256678060326199</c:v>
                </c:pt>
                <c:pt idx="7109">
                  <c:v>0.0241324338092692</c:v>
                </c:pt>
                <c:pt idx="7110">
                  <c:v>0.0226195666927369</c:v>
                </c:pt>
                <c:pt idx="7111">
                  <c:v>0.0211292012244847</c:v>
                </c:pt>
                <c:pt idx="7112">
                  <c:v>0.0196613339191996</c:v>
                </c:pt>
                <c:pt idx="7113">
                  <c:v>0.0182159612647977</c:v>
                </c:pt>
                <c:pt idx="7114">
                  <c:v>0.0167930797224286</c:v>
                </c:pt>
                <c:pt idx="7115">
                  <c:v>0.0153926857264791</c:v>
                </c:pt>
                <c:pt idx="7116">
                  <c:v>0.0140147756845781</c:v>
                </c:pt>
                <c:pt idx="7117">
                  <c:v>0.0126593459776006</c:v>
                </c:pt>
                <c:pt idx="7118">
                  <c:v>0.0113263929596718</c:v>
                </c:pt>
                <c:pt idx="7119">
                  <c:v>0.0100159129581717</c:v>
                </c:pt>
                <c:pt idx="7120">
                  <c:v>0.00872790227373957</c:v>
                </c:pt>
                <c:pt idx="7121">
                  <c:v>0.00746235718027789</c:v>
                </c:pt>
                <c:pt idx="7122">
                  <c:v>0.00621927392495726</c:v>
                </c:pt>
                <c:pt idx="7123">
                  <c:v>0.00499864872822059</c:v>
                </c:pt>
                <c:pt idx="7124">
                  <c:v>0.00380047778378774</c:v>
                </c:pt>
                <c:pt idx="7125">
                  <c:v>0.00262475725865996</c:v>
                </c:pt>
                <c:pt idx="7126">
                  <c:v>0.00147148329312448</c:v>
                </c:pt>
                <c:pt idx="7127">
                  <c:v>0.000340652000759147</c:v>
                </c:pt>
                <c:pt idx="7128">
                  <c:v>-0.000767740531563036</c:v>
                </c:pt>
                <c:pt idx="7129">
                  <c:v>-0.00185369824366918</c:v>
                </c:pt>
                <c:pt idx="7130">
                  <c:v>-0.00291722510208188</c:v>
                </c:pt>
                <c:pt idx="7131">
                  <c:v>-0.00395832510001442</c:v>
                </c:pt>
                <c:pt idx="7132">
                  <c:v>-0.00497700225736611</c:v>
                </c:pt>
                <c:pt idx="7133">
                  <c:v>-0.00597326062071745</c:v>
                </c:pt>
                <c:pt idx="7134">
                  <c:v>-0.00694710426332531</c:v>
                </c:pt>
                <c:pt idx="7135">
                  <c:v>-0.00789853728511811</c:v>
                </c:pt>
                <c:pt idx="7136">
                  <c:v>-0.00882756381269092</c:v>
                </c:pt>
                <c:pt idx="7137">
                  <c:v>-0.00973418799930057</c:v>
                </c:pt>
                <c:pt idx="7138">
                  <c:v>-0.0106184140248607</c:v>
                </c:pt>
                <c:pt idx="7139">
                  <c:v>-0.0114802460959367</c:v>
                </c:pt>
                <c:pt idx="7140">
                  <c:v>-0.012319688445741</c:v>
                </c:pt>
                <c:pt idx="7141">
                  <c:v>-0.0131367453341276</c:v>
                </c:pt>
                <c:pt idx="7142">
                  <c:v>-0.0139314210475873</c:v>
                </c:pt>
                <c:pt idx="7143">
                  <c:v>-0.0147037198992426</c:v>
                </c:pt>
                <c:pt idx="7144">
                  <c:v>-0.0154536462288423</c:v>
                </c:pt>
                <c:pt idx="7145">
                  <c:v>-0.0161812044027567</c:v>
                </c:pt>
                <c:pt idx="7146">
                  <c:v>-0.0168863988139723</c:v>
                </c:pt>
                <c:pt idx="7147">
                  <c:v>-0.0175692338820861</c:v>
                </c:pt>
                <c:pt idx="7148">
                  <c:v>-0.0182297140533012</c:v>
                </c:pt>
                <c:pt idx="7149">
                  <c:v>-0.0188678438004209</c:v>
                </c:pt>
                <c:pt idx="7150">
                  <c:v>-0.0194836276228433</c:v>
                </c:pt>
                <c:pt idx="7151">
                  <c:v>-0.0200770700465566</c:v>
                </c:pt>
                <c:pt idx="7152">
                  <c:v>-0.020648175624133</c:v>
                </c:pt>
                <c:pt idx="7153">
                  <c:v>-0.0211969489347236</c:v>
                </c:pt>
                <c:pt idx="7154">
                  <c:v>-0.021723394584053</c:v>
                </c:pt>
                <c:pt idx="7155">
                  <c:v>-0.0222275172044137</c:v>
                </c:pt>
                <c:pt idx="7156">
                  <c:v>-0.0227093214546607</c:v>
                </c:pt>
                <c:pt idx="7157">
                  <c:v>-0.0231688120202057</c:v>
                </c:pt>
                <c:pt idx="7158">
                  <c:v>-0.0236059936130119</c:v>
                </c:pt>
                <c:pt idx="7159">
                  <c:v>-0.0240208709715883</c:v>
                </c:pt>
                <c:pt idx="7160">
                  <c:v>-0.0244134488609836</c:v>
                </c:pt>
                <c:pt idx="7161">
                  <c:v>-0.0247837320727813</c:v>
                </c:pt>
                <c:pt idx="7162">
                  <c:v>-0.0251317254250934</c:v>
                </c:pt>
                <c:pt idx="7163">
                  <c:v>-0.0254574337625547</c:v>
                </c:pt>
                <c:pt idx="7164">
                  <c:v>-0.0257608619563176</c:v>
                </c:pt>
                <c:pt idx="7165">
                  <c:v>-0.0260420149040456</c:v>
                </c:pt>
                <c:pt idx="7166">
                  <c:v>-0.0263008975299079</c:v>
                </c:pt>
                <c:pt idx="7167">
                  <c:v>-0.0265375147845733</c:v>
                </c:pt>
                <c:pt idx="7168">
                  <c:v>-0.0267518716452045</c:v>
                </c:pt>
                <c:pt idx="7169">
                  <c:v>-0.0269439731154522</c:v>
                </c:pt>
                <c:pt idx="7170">
                  <c:v>-0.0271138242254489</c:v>
                </c:pt>
                <c:pt idx="7171">
                  <c:v>-0.0272614300318032</c:v>
                </c:pt>
                <c:pt idx="7172">
                  <c:v>-0.0273867956175934</c:v>
                </c:pt>
                <c:pt idx="7173">
                  <c:v>-0.027489926092362</c:v>
                </c:pt>
                <c:pt idx="7174">
                  <c:v>-0.0275708265921091</c:v>
                </c:pt>
                <c:pt idx="7175">
                  <c:v>-0.0276295022792866</c:v>
                </c:pt>
                <c:pt idx="7176">
                  <c:v>-0.027665958342792</c:v>
                </c:pt>
                <c:pt idx="7177">
                  <c:v>-0.0276801999979622</c:v>
                </c:pt>
                <c:pt idx="7178">
                  <c:v>0.0</c:v>
                </c:pt>
              </c:numCache>
            </c:numRef>
          </c:yVal>
          <c:smooth val="1"/>
        </c:ser>
        <c:dLbls/>
        <c:axId val="494663384"/>
        <c:axId val="578914504"/>
      </c:scatterChart>
      <c:valAx>
        <c:axId val="494663384"/>
        <c:scaling>
          <c:orientation val="minMax"/>
        </c:scaling>
        <c:axPos val="b"/>
        <c:title>
          <c:tx>
            <c:rich>
              <a:bodyPr/>
              <a:lstStyle/>
              <a:p>
                <a:pPr>
                  <a:defRPr sz="1200"/>
                </a:pPr>
                <a:r>
                  <a:rPr lang="en-US" sz="1200" dirty="0" smtClean="0"/>
                  <a:t>X/V</a:t>
                </a:r>
                <a:r>
                  <a:rPr lang="en-US" sz="1200" baseline="-25000" dirty="0" smtClean="0"/>
                  <a:t>TAS</a:t>
                </a:r>
                <a:r>
                  <a:rPr lang="en-US" sz="1200" dirty="0" smtClean="0"/>
                  <a:t> </a:t>
                </a:r>
                <a:r>
                  <a:rPr lang="en-US" sz="1200" baseline="0" dirty="0" smtClean="0"/>
                  <a:t> </a:t>
                </a:r>
                <a:endParaRPr lang="en-US" sz="1200" dirty="0"/>
              </a:p>
            </c:rich>
          </c:tx>
          <c:layout>
            <c:manualLayout>
              <c:xMode val="edge"/>
              <c:yMode val="edge"/>
              <c:x val="0.460036816192263"/>
              <c:y val="0.879820958519518"/>
            </c:manualLayout>
          </c:layout>
        </c:title>
        <c:numFmt formatCode="General" sourceLinked="1"/>
        <c:tickLblPos val="nextTo"/>
        <c:crossAx val="578914504"/>
        <c:crosses val="autoZero"/>
        <c:crossBetween val="midCat"/>
      </c:valAx>
      <c:valAx>
        <c:axId val="578914504"/>
        <c:scaling>
          <c:orientation val="minMax"/>
          <c:max val="60.0"/>
        </c:scaling>
        <c:axPos val="l"/>
        <c:majorGridlines/>
        <c:title>
          <c:tx>
            <c:rich>
              <a:bodyPr rot="-5400000" vert="horz" anchor="b" anchorCtr="0"/>
              <a:lstStyle/>
              <a:p>
                <a:pPr>
                  <a:defRPr sz="1200"/>
                </a:pPr>
                <a:r>
                  <a:rPr lang="en-US" sz="1200" dirty="0" smtClean="0"/>
                  <a:t>Y/V</a:t>
                </a:r>
                <a:r>
                  <a:rPr lang="en-US" sz="1200" baseline="-25000" dirty="0" smtClean="0"/>
                  <a:t>TAS</a:t>
                </a:r>
                <a:r>
                  <a:rPr lang="en-US" sz="1200" dirty="0" smtClean="0"/>
                  <a:t> </a:t>
                </a:r>
                <a:endParaRPr lang="en-US" sz="1200" dirty="0"/>
              </a:p>
            </c:rich>
          </c:tx>
          <c:layout>
            <c:manualLayout>
              <c:xMode val="edge"/>
              <c:yMode val="edge"/>
              <c:x val="0.720627799969958"/>
              <c:y val="0.598031000841876"/>
            </c:manualLayout>
          </c:layout>
        </c:title>
        <c:numFmt formatCode="General" sourceLinked="1"/>
        <c:tickLblPos val="nextTo"/>
        <c:crossAx val="494663384"/>
        <c:crosses val="autoZero"/>
        <c:crossBetween val="midCat"/>
      </c:valAx>
      <c:spPr>
        <a:noFill/>
      </c:spPr>
    </c:plotArea>
    <c:plotVisOnly val="1"/>
    <c:dispBlanksAs val="gap"/>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style val="2"/>
  <c:chart>
    <c:title>
      <c:tx>
        <c:rich>
          <a:bodyPr/>
          <a:lstStyle/>
          <a:p>
            <a:pPr>
              <a:defRPr/>
            </a:pPr>
            <a:r>
              <a:rPr lang="en-US" dirty="0" smtClean="0"/>
              <a:t>Magnitude of the Inbound </a:t>
            </a:r>
            <a:r>
              <a:rPr lang="en-US" dirty="0"/>
              <a:t>Wind Correction Angle</a:t>
            </a:r>
          </a:p>
        </c:rich>
      </c:tx>
      <c:layout>
        <c:manualLayout>
          <c:xMode val="edge"/>
          <c:yMode val="edge"/>
          <c:x val="0.203770797796884"/>
          <c:y val="0.0191204040671387"/>
        </c:manualLayout>
      </c:layout>
      <c:overlay val="1"/>
    </c:title>
    <c:plotArea>
      <c:layout/>
      <c:scatterChart>
        <c:scatterStyle val="lineMarker"/>
        <c:ser>
          <c:idx val="0"/>
          <c:order val="0"/>
          <c:tx>
            <c:strRef>
              <c:f>wcain!$B$1</c:f>
              <c:strCache>
                <c:ptCount val="1"/>
                <c:pt idx="0">
                  <c:v>Vw_0.05</c:v>
                </c:pt>
              </c:strCache>
            </c:strRef>
          </c:tx>
          <c:marker>
            <c:symbol val="none"/>
          </c:marker>
          <c:xVal>
            <c:numRef>
              <c:f>wcain!$A$2:$A$38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wcain!$B$2:$B$38</c:f>
              <c:numCache>
                <c:formatCode>General</c:formatCode>
                <c:ptCount val="37"/>
                <c:pt idx="0">
                  <c:v>0.0</c:v>
                </c:pt>
                <c:pt idx="1">
                  <c:v>0.249683601254135</c:v>
                </c:pt>
                <c:pt idx="2">
                  <c:v>0.497471635408353</c:v>
                </c:pt>
                <c:pt idx="3">
                  <c:v>0.741482643880658</c:v>
                </c:pt>
                <c:pt idx="4">
                  <c:v>0.97986329927221</c:v>
                </c:pt>
                <c:pt idx="5">
                  <c:v>1.21080225554047</c:v>
                </c:pt>
                <c:pt idx="6">
                  <c:v>1.4325437375665</c:v>
                </c:pt>
                <c:pt idx="7">
                  <c:v>1.64340078003308</c:v>
                </c:pt>
                <c:pt idx="8">
                  <c:v>1.8417680233383</c:v>
                </c:pt>
                <c:pt idx="9">
                  <c:v>2.02613397219155</c:v>
                </c:pt>
                <c:pt idx="10">
                  <c:v>2.19509262095246</c:v>
                </c:pt>
                <c:pt idx="11">
                  <c:v>2.34735434907137</c:v>
                </c:pt>
                <c:pt idx="12">
                  <c:v>2.48175599055293</c:v>
                </c:pt>
                <c:pt idx="13">
                  <c:v>2.59726998353171</c:v>
                </c:pt>
                <c:pt idx="14">
                  <c:v>2.69301251009368</c:v>
                </c:pt>
                <c:pt idx="15">
                  <c:v>2.76825054258064</c:v>
                </c:pt>
                <c:pt idx="16">
                  <c:v>2.82240772085059</c:v>
                </c:pt>
                <c:pt idx="17">
                  <c:v>2.855068995288269</c:v>
                </c:pt>
                <c:pt idx="18">
                  <c:v>2.86598398259886</c:v>
                </c:pt>
                <c:pt idx="19">
                  <c:v>2.855068995288269</c:v>
                </c:pt>
                <c:pt idx="20">
                  <c:v>2.82240772085059</c:v>
                </c:pt>
                <c:pt idx="21">
                  <c:v>2.76825054258064</c:v>
                </c:pt>
                <c:pt idx="22">
                  <c:v>2.69301251009368</c:v>
                </c:pt>
                <c:pt idx="23">
                  <c:v>2.59726998353171</c:v>
                </c:pt>
                <c:pt idx="24">
                  <c:v>2.48175599055293</c:v>
                </c:pt>
                <c:pt idx="25">
                  <c:v>2.34735434907137</c:v>
                </c:pt>
                <c:pt idx="26">
                  <c:v>2.19509262095246</c:v>
                </c:pt>
                <c:pt idx="27">
                  <c:v>2.02613397219155</c:v>
                </c:pt>
                <c:pt idx="28">
                  <c:v>1.8417680233383</c:v>
                </c:pt>
                <c:pt idx="29">
                  <c:v>1.64340078003308</c:v>
                </c:pt>
                <c:pt idx="30">
                  <c:v>1.4325437375665</c:v>
                </c:pt>
                <c:pt idx="31">
                  <c:v>1.21080225554047</c:v>
                </c:pt>
                <c:pt idx="32">
                  <c:v>0.97986329927221</c:v>
                </c:pt>
                <c:pt idx="33">
                  <c:v>0.741482643880658</c:v>
                </c:pt>
                <c:pt idx="34">
                  <c:v>0.497471635408353</c:v>
                </c:pt>
                <c:pt idx="35">
                  <c:v>0.249683601254135</c:v>
                </c:pt>
                <c:pt idx="36">
                  <c:v>0.0</c:v>
                </c:pt>
              </c:numCache>
            </c:numRef>
          </c:yVal>
        </c:ser>
        <c:ser>
          <c:idx val="1"/>
          <c:order val="1"/>
          <c:tx>
            <c:strRef>
              <c:f>wcain!$C$1</c:f>
              <c:strCache>
                <c:ptCount val="1"/>
                <c:pt idx="0">
                  <c:v>Vw_0.1</c:v>
                </c:pt>
              </c:strCache>
            </c:strRef>
          </c:tx>
          <c:marker>
            <c:symbol val="none"/>
          </c:marker>
          <c:xVal>
            <c:numRef>
              <c:f>wcain!$A$2:$A$38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wcain!$C$2:$C$38</c:f>
              <c:numCache>
                <c:formatCode>General</c:formatCode>
                <c:ptCount val="37"/>
                <c:pt idx="0">
                  <c:v>0.0</c:v>
                </c:pt>
                <c:pt idx="1">
                  <c:v>0.499371944264544</c:v>
                </c:pt>
                <c:pt idx="2">
                  <c:v>0.994980778220652</c:v>
                </c:pt>
                <c:pt idx="3">
                  <c:v>1.48308950590032</c:v>
                </c:pt>
                <c:pt idx="4">
                  <c:v>1.96001332883848</c:v>
                </c:pt>
                <c:pt idx="5">
                  <c:v>2.42214565652942</c:v>
                </c:pt>
                <c:pt idx="6">
                  <c:v>2.86598398259886</c:v>
                </c:pt>
                <c:pt idx="7">
                  <c:v>3.288155536643889</c:v>
                </c:pt>
                <c:pt idx="8">
                  <c:v>3.68544258668166</c:v>
                </c:pt>
                <c:pt idx="9">
                  <c:v>4.054807227997088</c:v>
                </c:pt>
                <c:pt idx="10">
                  <c:v>4.393415453727739</c:v>
                </c:pt>
                <c:pt idx="11">
                  <c:v>4.69866026389869</c:v>
                </c:pt>
                <c:pt idx="12">
                  <c:v>4.968183536070359</c:v>
                </c:pt>
                <c:pt idx="13">
                  <c:v>5.19989635543918</c:v>
                </c:pt>
                <c:pt idx="14">
                  <c:v>5.39199748795169</c:v>
                </c:pt>
                <c:pt idx="15">
                  <c:v>5.542989678993579</c:v>
                </c:pt>
                <c:pt idx="16">
                  <c:v>5.65169347392499</c:v>
                </c:pt>
                <c:pt idx="17">
                  <c:v>5.7172582855896</c:v>
                </c:pt>
                <c:pt idx="18">
                  <c:v>5.739170477266779</c:v>
                </c:pt>
                <c:pt idx="19">
                  <c:v>5.7172582855896</c:v>
                </c:pt>
                <c:pt idx="20">
                  <c:v>5.65169347392499</c:v>
                </c:pt>
                <c:pt idx="21">
                  <c:v>5.542989678993579</c:v>
                </c:pt>
                <c:pt idx="22">
                  <c:v>5.39199748795169</c:v>
                </c:pt>
                <c:pt idx="23">
                  <c:v>5.19989635543918</c:v>
                </c:pt>
                <c:pt idx="24">
                  <c:v>4.968183536070359</c:v>
                </c:pt>
                <c:pt idx="25">
                  <c:v>4.69866026389869</c:v>
                </c:pt>
                <c:pt idx="26">
                  <c:v>4.393415453727739</c:v>
                </c:pt>
                <c:pt idx="27">
                  <c:v>4.054807227997088</c:v>
                </c:pt>
                <c:pt idx="28">
                  <c:v>3.68544258668166</c:v>
                </c:pt>
                <c:pt idx="29">
                  <c:v>3.288155536643889</c:v>
                </c:pt>
                <c:pt idx="30">
                  <c:v>2.86598398259886</c:v>
                </c:pt>
                <c:pt idx="31">
                  <c:v>2.42214565652942</c:v>
                </c:pt>
                <c:pt idx="32">
                  <c:v>1.96001332883848</c:v>
                </c:pt>
                <c:pt idx="33">
                  <c:v>1.48308950590032</c:v>
                </c:pt>
                <c:pt idx="34">
                  <c:v>0.994980778220652</c:v>
                </c:pt>
                <c:pt idx="35">
                  <c:v>0.499371944264544</c:v>
                </c:pt>
                <c:pt idx="36">
                  <c:v>0.0</c:v>
                </c:pt>
              </c:numCache>
            </c:numRef>
          </c:yVal>
        </c:ser>
        <c:ser>
          <c:idx val="2"/>
          <c:order val="2"/>
          <c:tx>
            <c:strRef>
              <c:f>wcain!$D$1</c:f>
              <c:strCache>
                <c:ptCount val="1"/>
                <c:pt idx="0">
                  <c:v>Vw_0.2</c:v>
                </c:pt>
              </c:strCache>
            </c:strRef>
          </c:tx>
          <c:marker>
            <c:symbol val="none"/>
          </c:marker>
          <c:xVal>
            <c:numRef>
              <c:f>wcain!$A$2:$A$38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wcain!$D$2:$D$38</c:f>
              <c:numCache>
                <c:formatCode>General</c:formatCode>
                <c:ptCount val="37"/>
                <c:pt idx="0">
                  <c:v>0.0</c:v>
                </c:pt>
                <c:pt idx="1">
                  <c:v>0.998781827442788</c:v>
                </c:pt>
                <c:pt idx="2">
                  <c:v>1.99026176847413</c:v>
                </c:pt>
                <c:pt idx="3">
                  <c:v>2.96717388218473</c:v>
                </c:pt>
                <c:pt idx="4">
                  <c:v>3.9223250416924</c:v>
                </c:pt>
                <c:pt idx="5">
                  <c:v>4.84863358467834</c:v>
                </c:pt>
                <c:pt idx="6">
                  <c:v>5.739170477266779</c:v>
                </c:pt>
                <c:pt idx="7">
                  <c:v>6.58720353266176</c:v>
                </c:pt>
                <c:pt idx="8">
                  <c:v>7.38624497707366</c:v>
                </c:pt>
                <c:pt idx="9">
                  <c:v>8.13010235415597</c:v>
                </c:pt>
                <c:pt idx="10">
                  <c:v>8.81293241654588</c:v>
                </c:pt>
                <c:pt idx="11">
                  <c:v>9.42929728594584</c:v>
                </c:pt>
                <c:pt idx="12">
                  <c:v>9.974221794401338</c:v>
                </c:pt>
                <c:pt idx="13">
                  <c:v>10.4432505774823</c:v>
                </c:pt>
                <c:pt idx="14">
                  <c:v>10.8325032071519</c:v>
                </c:pt>
                <c:pt idx="15">
                  <c:v>11.1387254609576</c:v>
                </c:pt>
                <c:pt idx="16">
                  <c:v>11.359334753859</c:v>
                </c:pt>
                <c:pt idx="17">
                  <c:v>11.49245783010521</c:v>
                </c:pt>
                <c:pt idx="18">
                  <c:v>11.5369590328154</c:v>
                </c:pt>
                <c:pt idx="19">
                  <c:v>11.49245783010521</c:v>
                </c:pt>
                <c:pt idx="20">
                  <c:v>11.359334753859</c:v>
                </c:pt>
                <c:pt idx="21">
                  <c:v>11.1387254609576</c:v>
                </c:pt>
                <c:pt idx="22">
                  <c:v>10.8325032071519</c:v>
                </c:pt>
                <c:pt idx="23">
                  <c:v>10.4432505774823</c:v>
                </c:pt>
                <c:pt idx="24">
                  <c:v>9.974221794401338</c:v>
                </c:pt>
                <c:pt idx="25">
                  <c:v>9.42929728594584</c:v>
                </c:pt>
                <c:pt idx="26">
                  <c:v>8.81293241654588</c:v>
                </c:pt>
                <c:pt idx="27">
                  <c:v>8.13010235415597</c:v>
                </c:pt>
                <c:pt idx="28">
                  <c:v>7.38624497707366</c:v>
                </c:pt>
                <c:pt idx="29">
                  <c:v>6.58720353266176</c:v>
                </c:pt>
                <c:pt idx="30">
                  <c:v>5.739170477266779</c:v>
                </c:pt>
                <c:pt idx="31">
                  <c:v>4.84863358467834</c:v>
                </c:pt>
                <c:pt idx="32">
                  <c:v>3.9223250416924</c:v>
                </c:pt>
                <c:pt idx="33">
                  <c:v>2.96717388218473</c:v>
                </c:pt>
                <c:pt idx="34">
                  <c:v>1.99026176847413</c:v>
                </c:pt>
                <c:pt idx="35">
                  <c:v>0.998781827442788</c:v>
                </c:pt>
                <c:pt idx="36">
                  <c:v>0.0</c:v>
                </c:pt>
              </c:numCache>
            </c:numRef>
          </c:yVal>
        </c:ser>
        <c:ser>
          <c:idx val="3"/>
          <c:order val="3"/>
          <c:tx>
            <c:strRef>
              <c:f>wcain!$E$1</c:f>
              <c:strCache>
                <c:ptCount val="1"/>
                <c:pt idx="0">
                  <c:v>vw_0.3</c:v>
                </c:pt>
              </c:strCache>
            </c:strRef>
          </c:tx>
          <c:marker>
            <c:symbol val="none"/>
          </c:marker>
          <c:xVal>
            <c:numRef>
              <c:f>wcain!$A$2:$A$38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wcain!$E$2:$E$38</c:f>
              <c:numCache>
                <c:formatCode>General</c:formatCode>
                <c:ptCount val="37"/>
                <c:pt idx="0">
                  <c:v>0.0</c:v>
                </c:pt>
                <c:pt idx="1">
                  <c:v>1.4982676143974</c:v>
                </c:pt>
                <c:pt idx="2">
                  <c:v>2.986143999015799</c:v>
                </c:pt>
                <c:pt idx="3">
                  <c:v>4.45325402171915</c:v>
                </c:pt>
                <c:pt idx="4">
                  <c:v>5.88925789349964</c:v>
                </c:pt>
                <c:pt idx="5">
                  <c:v>7.28387662362588</c:v>
                </c:pt>
                <c:pt idx="6">
                  <c:v>8.62692655867863</c:v>
                </c:pt>
                <c:pt idx="7">
                  <c:v>9.90836556170869</c:v>
                </c:pt>
                <c:pt idx="8">
                  <c:v>11.1183529021202</c:v>
                </c:pt>
                <c:pt idx="9">
                  <c:v>12.2473242357098</c:v>
                </c:pt>
                <c:pt idx="10">
                  <c:v>13.2860821298581</c:v>
                </c:pt>
                <c:pt idx="11">
                  <c:v>14.2259014270022</c:v>
                </c:pt>
                <c:pt idx="12">
                  <c:v>15.058647373661</c:v>
                </c:pt>
                <c:pt idx="13">
                  <c:v>15.7769029551926</c:v>
                </c:pt>
                <c:pt idx="14">
                  <c:v>16.3741004048325</c:v>
                </c:pt>
                <c:pt idx="15">
                  <c:v>16.8446505829591</c:v>
                </c:pt>
                <c:pt idx="16">
                  <c:v>17.1840630572852</c:v>
                </c:pt>
                <c:pt idx="17">
                  <c:v>17.3890494531072</c:v>
                </c:pt>
                <c:pt idx="18">
                  <c:v>17.457603123722</c:v>
                </c:pt>
                <c:pt idx="19">
                  <c:v>17.3890494531072</c:v>
                </c:pt>
                <c:pt idx="20">
                  <c:v>17.1840630572852</c:v>
                </c:pt>
                <c:pt idx="21">
                  <c:v>16.8446505829591</c:v>
                </c:pt>
                <c:pt idx="22">
                  <c:v>16.3741004048325</c:v>
                </c:pt>
                <c:pt idx="23">
                  <c:v>15.7769029551926</c:v>
                </c:pt>
                <c:pt idx="24">
                  <c:v>15.058647373661</c:v>
                </c:pt>
                <c:pt idx="25">
                  <c:v>14.2259014270022</c:v>
                </c:pt>
                <c:pt idx="26">
                  <c:v>13.2860821298581</c:v>
                </c:pt>
                <c:pt idx="27">
                  <c:v>12.2473242357098</c:v>
                </c:pt>
                <c:pt idx="28">
                  <c:v>11.1183529021202</c:v>
                </c:pt>
                <c:pt idx="29">
                  <c:v>9.90836556170869</c:v>
                </c:pt>
                <c:pt idx="30">
                  <c:v>8.62692655867863</c:v>
                </c:pt>
                <c:pt idx="31">
                  <c:v>7.28387662362588</c:v>
                </c:pt>
                <c:pt idx="32">
                  <c:v>5.88925789349964</c:v>
                </c:pt>
                <c:pt idx="33">
                  <c:v>4.45325402171915</c:v>
                </c:pt>
                <c:pt idx="34">
                  <c:v>2.986143999015799</c:v>
                </c:pt>
                <c:pt idx="35">
                  <c:v>1.4982676143974</c:v>
                </c:pt>
                <c:pt idx="36">
                  <c:v>0.0</c:v>
                </c:pt>
              </c:numCache>
            </c:numRef>
          </c:yVal>
        </c:ser>
        <c:dLbls/>
        <c:axId val="608262104"/>
        <c:axId val="608252264"/>
      </c:scatterChart>
      <c:valAx>
        <c:axId val="608262104"/>
        <c:scaling>
          <c:orientation val="minMax"/>
          <c:max val="180.0"/>
        </c:scaling>
        <c:axPos val="b"/>
        <c:title>
          <c:tx>
            <c:rich>
              <a:bodyPr/>
              <a:lstStyle/>
              <a:p>
                <a:pPr>
                  <a:defRPr/>
                </a:pPr>
                <a:r>
                  <a:rPr lang="en-US"/>
                  <a:t>Wind</a:t>
                </a:r>
                <a:r>
                  <a:rPr lang="en-US" baseline="0"/>
                  <a:t> Relative Angle to Inbound Course (degrees)</a:t>
                </a:r>
                <a:endParaRPr lang="en-US"/>
              </a:p>
            </c:rich>
          </c:tx>
          <c:layout>
            <c:manualLayout>
              <c:xMode val="edge"/>
              <c:yMode val="edge"/>
              <c:x val="0.368379644487567"/>
              <c:y val="0.956917321216475"/>
            </c:manualLayout>
          </c:layout>
        </c:title>
        <c:numFmt formatCode="General" sourceLinked="1"/>
        <c:tickLblPos val="nextTo"/>
        <c:crossAx val="608252264"/>
        <c:crosses val="autoZero"/>
        <c:crossBetween val="midCat"/>
        <c:majorUnit val="10.0"/>
      </c:valAx>
      <c:valAx>
        <c:axId val="608252264"/>
        <c:scaling>
          <c:orientation val="minMax"/>
        </c:scaling>
        <c:axPos val="l"/>
        <c:majorGridlines/>
        <c:title>
          <c:tx>
            <c:rich>
              <a:bodyPr rot="-5400000" vert="horz"/>
              <a:lstStyle/>
              <a:p>
                <a:pPr>
                  <a:defRPr/>
                </a:pPr>
                <a:r>
                  <a:rPr lang="en-US"/>
                  <a:t>Inbound</a:t>
                </a:r>
                <a:r>
                  <a:rPr lang="en-US" baseline="0"/>
                  <a:t> Wind Correction Angle (degrees)</a:t>
                </a:r>
                <a:endParaRPr lang="en-US"/>
              </a:p>
            </c:rich>
          </c:tx>
          <c:layout/>
        </c:title>
        <c:numFmt formatCode="General" sourceLinked="1"/>
        <c:tickLblPos val="nextTo"/>
        <c:crossAx val="608262104"/>
        <c:crosses val="autoZero"/>
        <c:crossBetween val="midCat"/>
        <c:majorUnit val="1.0"/>
      </c:valAx>
    </c:plotArea>
    <c:legend>
      <c:legendPos val="r"/>
      <c:layout>
        <c:manualLayout>
          <c:xMode val="edge"/>
          <c:yMode val="edge"/>
          <c:x val="0.755827791668222"/>
          <c:y val="0.0959301727234774"/>
          <c:w val="0.129592516575239"/>
          <c:h val="0.186324132418096"/>
        </c:manualLayout>
      </c:layout>
      <c:spPr>
        <a:solidFill>
          <a:srgbClr val="FFC000"/>
        </a:solidFill>
      </c:sp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2"/>
  <c:chart>
    <c:title>
      <c:tx>
        <c:rich>
          <a:bodyPr/>
          <a:lstStyle/>
          <a:p>
            <a:pPr>
              <a:defRPr/>
            </a:pPr>
            <a:r>
              <a:rPr lang="en-US"/>
              <a:t>Outbound</a:t>
            </a:r>
            <a:r>
              <a:rPr lang="en-US" baseline="0"/>
              <a:t> Time Measured from Outbound Heading</a:t>
            </a:r>
            <a:endParaRPr lang="en-US"/>
          </a:p>
        </c:rich>
      </c:tx>
      <c:layout>
        <c:manualLayout>
          <c:xMode val="edge"/>
          <c:yMode val="edge"/>
          <c:x val="0.22272040103805"/>
          <c:y val="0.0736747529200359"/>
        </c:manualLayout>
      </c:layout>
      <c:overlay val="1"/>
    </c:title>
    <c:plotArea>
      <c:layout>
        <c:manualLayout>
          <c:layoutTarget val="inner"/>
          <c:xMode val="edge"/>
          <c:yMode val="edge"/>
          <c:x val="0.0709151810147921"/>
          <c:y val="0.0303549893366661"/>
          <c:w val="0.825013147684621"/>
          <c:h val="0.887788853450838"/>
        </c:manualLayout>
      </c:layout>
      <c:scatterChart>
        <c:scatterStyle val="lineMarker"/>
        <c:ser>
          <c:idx val="0"/>
          <c:order val="0"/>
          <c:tx>
            <c:strRef>
              <c:f>timeout!$B$1</c:f>
              <c:strCache>
                <c:ptCount val="1"/>
                <c:pt idx="0">
                  <c:v>Vw_0.05</c:v>
                </c:pt>
              </c:strCache>
            </c:strRef>
          </c:tx>
          <c:marker>
            <c:symbol val="none"/>
          </c:marker>
          <c:xVal>
            <c:numRef>
              <c:f>timeout!$A$2:$A$38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timeout!$B$2:$B$38</c:f>
              <c:numCache>
                <c:formatCode>General</c:formatCode>
                <c:ptCount val="37"/>
                <c:pt idx="0">
                  <c:v>48.57142857142849</c:v>
                </c:pt>
                <c:pt idx="1">
                  <c:v>48.6176013181999</c:v>
                </c:pt>
                <c:pt idx="2">
                  <c:v>48.7557383436357</c:v>
                </c:pt>
                <c:pt idx="3">
                  <c:v>48.98470138749449</c:v>
                </c:pt>
                <c:pt idx="4">
                  <c:v>49.3026110147706</c:v>
                </c:pt>
                <c:pt idx="5">
                  <c:v>49.7068721568375</c:v>
                </c:pt>
                <c:pt idx="6">
                  <c:v>50.1942080648852</c:v>
                </c:pt>
                <c:pt idx="7">
                  <c:v>50.76070110964829</c:v>
                </c:pt>
                <c:pt idx="8">
                  <c:v>51.401838712211</c:v>
                </c:pt>
                <c:pt idx="9">
                  <c:v>52.11256270131349</c:v>
                </c:pt>
                <c:pt idx="10">
                  <c:v>52.8873205443543</c:v>
                </c:pt>
                <c:pt idx="11">
                  <c:v>53.7201171587678</c:v>
                </c:pt>
                <c:pt idx="12">
                  <c:v>54.6045663364404</c:v>
                </c:pt>
                <c:pt idx="13">
                  <c:v>55.5339411642459</c:v>
                </c:pt>
                <c:pt idx="14">
                  <c:v>56.50122316107209</c:v>
                </c:pt>
                <c:pt idx="15">
                  <c:v>57.4991501465276</c:v>
                </c:pt>
                <c:pt idx="16">
                  <c:v>58.52026308914689</c:v>
                </c:pt>
                <c:pt idx="17">
                  <c:v>59.5569523421559</c:v>
                </c:pt>
                <c:pt idx="18">
                  <c:v>60.60150375939839</c:v>
                </c:pt>
                <c:pt idx="19">
                  <c:v>61.6461452088055</c:v>
                </c:pt>
                <c:pt idx="20">
                  <c:v>62.6830939296542</c:v>
                </c:pt>
                <c:pt idx="21">
                  <c:v>63.7046051249787</c:v>
                </c:pt>
                <c:pt idx="22">
                  <c:v>64.7030220089927</c:v>
                </c:pt>
                <c:pt idx="23">
                  <c:v>65.67082739264987</c:v>
                </c:pt>
                <c:pt idx="24">
                  <c:v>66.60069671220197</c:v>
                </c:pt>
                <c:pt idx="25">
                  <c:v>67.48555223261269</c:v>
                </c:pt>
                <c:pt idx="26">
                  <c:v>68.3186179915485</c:v>
                </c:pt>
                <c:pt idx="27">
                  <c:v>69.09347489466987</c:v>
                </c:pt>
                <c:pt idx="28">
                  <c:v>69.80411525659689</c:v>
                </c:pt>
                <c:pt idx="29">
                  <c:v>70.444995958985</c:v>
                </c:pt>
                <c:pt idx="30">
                  <c:v>71.0110893515033</c:v>
                </c:pt>
                <c:pt idx="31">
                  <c:v>71.4979309717207</c:v>
                </c:pt>
                <c:pt idx="32">
                  <c:v>71.9016631660882</c:v>
                </c:pt>
                <c:pt idx="33">
                  <c:v>72.2190737295177</c:v>
                </c:pt>
                <c:pt idx="34">
                  <c:v>72.4476287510546</c:v>
                </c:pt>
                <c:pt idx="35">
                  <c:v>72.58549895406077</c:v>
                </c:pt>
                <c:pt idx="36">
                  <c:v>72.63157894736838</c:v>
                </c:pt>
              </c:numCache>
            </c:numRef>
          </c:yVal>
        </c:ser>
        <c:ser>
          <c:idx val="1"/>
          <c:order val="1"/>
          <c:tx>
            <c:strRef>
              <c:f>timeout!$C$1</c:f>
              <c:strCache>
                <c:ptCount val="1"/>
                <c:pt idx="0">
                  <c:v>Vw_0.1</c:v>
                </c:pt>
              </c:strCache>
            </c:strRef>
          </c:tx>
          <c:marker>
            <c:symbol val="none"/>
          </c:marker>
          <c:xVal>
            <c:numRef>
              <c:f>timeout!$A$2:$A$38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timeout!$C$2:$C$38</c:f>
              <c:numCache>
                <c:formatCode>General</c:formatCode>
                <c:ptCount val="37"/>
                <c:pt idx="0">
                  <c:v>38.18181818181809</c:v>
                </c:pt>
                <c:pt idx="1">
                  <c:v>38.27786168647649</c:v>
                </c:pt>
                <c:pt idx="2">
                  <c:v>38.5649301947146</c:v>
                </c:pt>
                <c:pt idx="3">
                  <c:v>39.0398821682851</c:v>
                </c:pt>
                <c:pt idx="4">
                  <c:v>39.6976240361151</c:v>
                </c:pt>
                <c:pt idx="5">
                  <c:v>40.5313042397206</c:v>
                </c:pt>
                <c:pt idx="6">
                  <c:v>41.5325503686296</c:v>
                </c:pt>
                <c:pt idx="7">
                  <c:v>42.6917236011761</c:v>
                </c:pt>
                <c:pt idx="8">
                  <c:v>43.9981667548959</c:v>
                </c:pt>
                <c:pt idx="9">
                  <c:v>45.44042751781048</c:v>
                </c:pt>
                <c:pt idx="10">
                  <c:v>47.0064452096894</c:v>
                </c:pt>
                <c:pt idx="11">
                  <c:v>48.6836961780919</c:v>
                </c:pt>
                <c:pt idx="12">
                  <c:v>50.4592986089103</c:v>
                </c:pt>
                <c:pt idx="13">
                  <c:v>52.32008162371238</c:v>
                </c:pt>
                <c:pt idx="14">
                  <c:v>54.2526260017893</c:v>
                </c:pt>
                <c:pt idx="15">
                  <c:v>56.2432849404737</c:v>
                </c:pt>
                <c:pt idx="16">
                  <c:v>58.2781933053106</c:v>
                </c:pt>
                <c:pt idx="17">
                  <c:v>60.343273173076</c:v>
                </c:pt>
                <c:pt idx="18">
                  <c:v>62.42424242424229</c:v>
                </c:pt>
                <c:pt idx="19">
                  <c:v>64.5066319052925</c:v>
                </c:pt>
                <c:pt idx="20">
                  <c:v>66.57581538941169</c:v>
                </c:pt>
                <c:pt idx="21">
                  <c:v>68.6170552942203</c:v>
                </c:pt>
                <c:pt idx="22">
                  <c:v>70.61556590780158</c:v>
                </c:pt>
                <c:pt idx="23">
                  <c:v>72.55659474853648</c:v>
                </c:pt>
                <c:pt idx="24">
                  <c:v>74.4255216496733</c:v>
                </c:pt>
                <c:pt idx="25">
                  <c:v>76.2079742230001</c:v>
                </c:pt>
                <c:pt idx="26">
                  <c:v>77.88995752525499</c:v>
                </c:pt>
                <c:pt idx="27">
                  <c:v>79.4579950359327</c:v>
                </c:pt>
                <c:pt idx="28">
                  <c:v>80.89927746741978</c:v>
                </c:pt>
                <c:pt idx="29">
                  <c:v>82.2018154799024</c:v>
                </c:pt>
                <c:pt idx="30">
                  <c:v>83.3545920749128</c:v>
                </c:pt>
                <c:pt idx="31">
                  <c:v>84.34771030076689</c:v>
                </c:pt>
                <c:pt idx="32">
                  <c:v>85.17253192486348</c:v>
                </c:pt>
                <c:pt idx="33">
                  <c:v>85.82180290662997</c:v>
                </c:pt>
                <c:pt idx="34">
                  <c:v>86.28976185341037</c:v>
                </c:pt>
                <c:pt idx="35">
                  <c:v>86.57222809781298</c:v>
                </c:pt>
                <c:pt idx="36">
                  <c:v>86.6666666666666</c:v>
                </c:pt>
              </c:numCache>
            </c:numRef>
          </c:yVal>
        </c:ser>
        <c:ser>
          <c:idx val="2"/>
          <c:order val="2"/>
          <c:tx>
            <c:strRef>
              <c:f>timeout!$D$1</c:f>
              <c:strCache>
                <c:ptCount val="1"/>
                <c:pt idx="0">
                  <c:v>Vw_0.2</c:v>
                </c:pt>
              </c:strCache>
            </c:strRef>
          </c:tx>
          <c:marker>
            <c:symbol val="none"/>
          </c:marker>
          <c:xVal>
            <c:numRef>
              <c:f>timeout!$A$2:$A$38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timeout!$D$2:$D$38</c:f>
              <c:numCache>
                <c:formatCode>General</c:formatCode>
                <c:ptCount val="37"/>
                <c:pt idx="0">
                  <c:v>19.9999999999999</c:v>
                </c:pt>
                <c:pt idx="1">
                  <c:v>20.242859667385</c:v>
                </c:pt>
                <c:pt idx="2">
                  <c:v>20.9617518997765</c:v>
                </c:pt>
                <c:pt idx="3">
                  <c:v>22.1298413460206</c:v>
                </c:pt>
                <c:pt idx="4">
                  <c:v>23.70872326736139</c:v>
                </c:pt>
                <c:pt idx="5">
                  <c:v>25.6549370816677</c:v>
                </c:pt>
                <c:pt idx="6">
                  <c:v>27.92531298218649</c:v>
                </c:pt>
                <c:pt idx="7">
                  <c:v>30.48026324190169</c:v>
                </c:pt>
                <c:pt idx="8">
                  <c:v>33.2851664609501</c:v>
                </c:pt>
                <c:pt idx="9">
                  <c:v>36.31043674065</c:v>
                </c:pt>
                <c:pt idx="10">
                  <c:v>39.5308701810747</c:v>
                </c:pt>
                <c:pt idx="11">
                  <c:v>42.92468960904328</c:v>
                </c:pt>
                <c:pt idx="12">
                  <c:v>46.4725325309023</c:v>
                </c:pt>
                <c:pt idx="13">
                  <c:v>50.156503316881</c:v>
                </c:pt>
                <c:pt idx="14">
                  <c:v>53.959338695809</c:v>
                </c:pt>
                <c:pt idx="15">
                  <c:v>57.8636998103234</c:v>
                </c:pt>
                <c:pt idx="16">
                  <c:v>61.85158920464038</c:v>
                </c:pt>
                <c:pt idx="17">
                  <c:v>65.90388688739908</c:v>
                </c:pt>
                <c:pt idx="18">
                  <c:v>69.9999999999999</c:v>
                </c:pt>
                <c:pt idx="19">
                  <c:v>74.1176224132573</c:v>
                </c:pt>
                <c:pt idx="20">
                  <c:v>78.23260219969238</c:v>
                </c:pt>
                <c:pt idx="21">
                  <c:v>82.3189157094752</c:v>
                </c:pt>
                <c:pt idx="22">
                  <c:v>86.34874671521858</c:v>
                </c:pt>
                <c:pt idx="23">
                  <c:v>90.29266783648298</c:v>
                </c:pt>
                <c:pt idx="24">
                  <c:v>94.1199193933235</c:v>
                </c:pt>
                <c:pt idx="25">
                  <c:v>97.79877821988038</c:v>
                </c:pt>
                <c:pt idx="26">
                  <c:v>101.297006069785</c:v>
                </c:pt>
                <c:pt idx="27">
                  <c:v>104.582364335832</c:v>
                </c:pt>
                <c:pt idx="28">
                  <c:v>107.623179140308</c:v>
                </c:pt>
                <c:pt idx="29">
                  <c:v>110.388938634607</c:v>
                </c:pt>
                <c:pt idx="30">
                  <c:v>112.850902749249</c:v>
                </c:pt>
                <c:pt idx="31">
                  <c:v>114.982704768269</c:v>
                </c:pt>
                <c:pt idx="32">
                  <c:v>116.760924031519</c:v>
                </c:pt>
                <c:pt idx="33">
                  <c:v>118.165609811443</c:v>
                </c:pt>
                <c:pt idx="34">
                  <c:v>119.180737941842</c:v>
                </c:pt>
                <c:pt idx="35">
                  <c:v>119.794584033215</c:v>
                </c:pt>
                <c:pt idx="36">
                  <c:v>120.0</c:v>
                </c:pt>
              </c:numCache>
            </c:numRef>
          </c:yVal>
        </c:ser>
        <c:ser>
          <c:idx val="3"/>
          <c:order val="3"/>
          <c:tx>
            <c:strRef>
              <c:f>timeout!$E$1</c:f>
              <c:strCache>
                <c:ptCount val="1"/>
                <c:pt idx="0">
                  <c:v>Vw_0.3</c:v>
                </c:pt>
              </c:strCache>
            </c:strRef>
          </c:tx>
          <c:marker>
            <c:symbol val="none"/>
          </c:marker>
          <c:xVal>
            <c:numRef>
              <c:f>timeout!$A$2:$A$38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timeout!$E$2:$E$38</c:f>
              <c:numCache>
                <c:formatCode>General</c:formatCode>
                <c:ptCount val="37"/>
                <c:pt idx="0">
                  <c:v>4.61538461538461</c:v>
                </c:pt>
                <c:pt idx="1">
                  <c:v>5.58375399024769</c:v>
                </c:pt>
                <c:pt idx="2">
                  <c:v>7.978025849407719</c:v>
                </c:pt>
                <c:pt idx="3">
                  <c:v>11.1061877803095</c:v>
                </c:pt>
                <c:pt idx="4">
                  <c:v>14.629166522947</c:v>
                </c:pt>
                <c:pt idx="5">
                  <c:v>18.4110872272962</c:v>
                </c:pt>
                <c:pt idx="6">
                  <c:v>22.3967678235625</c:v>
                </c:pt>
                <c:pt idx="7">
                  <c:v>26.56379953814059</c:v>
                </c:pt>
                <c:pt idx="8">
                  <c:v>30.9041729193985</c:v>
                </c:pt>
                <c:pt idx="9">
                  <c:v>35.41648588541419</c:v>
                </c:pt>
                <c:pt idx="10">
                  <c:v>40.1021869453042</c:v>
                </c:pt>
                <c:pt idx="11">
                  <c:v>44.9634823267666</c:v>
                </c:pt>
                <c:pt idx="12">
                  <c:v>50.0019737649113</c:v>
                </c:pt>
                <c:pt idx="13">
                  <c:v>55.2176320417919</c:v>
                </c:pt>
                <c:pt idx="14">
                  <c:v>60.6079327828775</c:v>
                </c:pt>
                <c:pt idx="15">
                  <c:v>66.16708147079359</c:v>
                </c:pt>
                <c:pt idx="16">
                  <c:v>71.88530504006667</c:v>
                </c:pt>
                <c:pt idx="17">
                  <c:v>77.7482150975197</c:v>
                </c:pt>
                <c:pt idx="18">
                  <c:v>83.7362637362637</c:v>
                </c:pt>
                <c:pt idx="19">
                  <c:v>89.82432153609648</c:v>
                </c:pt>
                <c:pt idx="20">
                  <c:v>95.9814105029491</c:v>
                </c:pt>
                <c:pt idx="21">
                  <c:v>102.170623268617</c:v>
                </c:pt>
                <c:pt idx="22">
                  <c:v>108.349254501636</c:v>
                </c:pt>
                <c:pt idx="23">
                  <c:v>114.469161919546</c:v>
                </c:pt>
                <c:pt idx="24">
                  <c:v>120.477363462377</c:v>
                </c:pt>
                <c:pt idx="25">
                  <c:v>126.316865129793</c:v>
                </c:pt>
                <c:pt idx="26">
                  <c:v>131.927701756548</c:v>
                </c:pt>
                <c:pt idx="27">
                  <c:v>137.248161558729</c:v>
                </c:pt>
                <c:pt idx="28">
                  <c:v>142.2161553985479</c:v>
                </c:pt>
                <c:pt idx="29">
                  <c:v>146.7706839349469</c:v>
                </c:pt>
                <c:pt idx="30">
                  <c:v>150.853350473351</c:v>
                </c:pt>
                <c:pt idx="31">
                  <c:v>154.4098645281719</c:v>
                </c:pt>
                <c:pt idx="32">
                  <c:v>157.391480836444</c:v>
                </c:pt>
                <c:pt idx="33">
                  <c:v>159.756320677976</c:v>
                </c:pt>
                <c:pt idx="34">
                  <c:v>161.470526638541</c:v>
                </c:pt>
                <c:pt idx="35">
                  <c:v>162.509208141913</c:v>
                </c:pt>
                <c:pt idx="36">
                  <c:v>162.857142857142</c:v>
                </c:pt>
              </c:numCache>
            </c:numRef>
          </c:yVal>
        </c:ser>
        <c:dLbls/>
        <c:axId val="471798392"/>
        <c:axId val="471637704"/>
      </c:scatterChart>
      <c:valAx>
        <c:axId val="471798392"/>
        <c:scaling>
          <c:orientation val="minMax"/>
          <c:max val="180.0"/>
        </c:scaling>
        <c:axPos val="b"/>
        <c:title>
          <c:tx>
            <c:rich>
              <a:bodyPr/>
              <a:lstStyle/>
              <a:p>
                <a:pPr>
                  <a:defRPr/>
                </a:pPr>
                <a:r>
                  <a:rPr lang="en-US"/>
                  <a:t>Wind</a:t>
                </a:r>
                <a:r>
                  <a:rPr lang="en-US" baseline="0"/>
                  <a:t> Relative Angle to Inbound Course (degrees)</a:t>
                </a:r>
                <a:endParaRPr lang="en-US"/>
              </a:p>
            </c:rich>
          </c:tx>
          <c:layout/>
        </c:title>
        <c:numFmt formatCode="General" sourceLinked="1"/>
        <c:tickLblPos val="nextTo"/>
        <c:crossAx val="471637704"/>
        <c:crosses val="autoZero"/>
        <c:crossBetween val="midCat"/>
        <c:majorUnit val="10.0"/>
      </c:valAx>
      <c:valAx>
        <c:axId val="471637704"/>
        <c:scaling>
          <c:orientation val="minMax"/>
        </c:scaling>
        <c:axPos val="l"/>
        <c:majorGridlines/>
        <c:title>
          <c:tx>
            <c:rich>
              <a:bodyPr rot="-5400000" vert="horz"/>
              <a:lstStyle/>
              <a:p>
                <a:pPr>
                  <a:defRPr/>
                </a:pPr>
                <a:r>
                  <a:rPr lang="en-US"/>
                  <a:t>Outbound</a:t>
                </a:r>
                <a:r>
                  <a:rPr lang="en-US" baseline="0"/>
                  <a:t> Time (sec)</a:t>
                </a:r>
                <a:endParaRPr lang="en-US"/>
              </a:p>
            </c:rich>
          </c:tx>
          <c:layout/>
        </c:title>
        <c:numFmt formatCode="General" sourceLinked="1"/>
        <c:tickLblPos val="nextTo"/>
        <c:crossAx val="471798392"/>
        <c:crosses val="autoZero"/>
        <c:crossBetween val="midCat"/>
        <c:majorUnit val="10.0"/>
      </c:valAx>
    </c:plotArea>
    <c:legend>
      <c:legendPos val="l"/>
      <c:layout>
        <c:manualLayout>
          <c:xMode val="edge"/>
          <c:yMode val="edge"/>
          <c:x val="0.3853005125148"/>
          <c:y val="0.178501402034998"/>
          <c:w val="0.148952831313139"/>
          <c:h val="0.201805195859108"/>
        </c:manualLayout>
      </c:layout>
      <c:spPr>
        <a:solidFill>
          <a:srgbClr val="FFC000"/>
        </a:solidFill>
      </c:sp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style val="2"/>
  <c:chart>
    <c:title>
      <c:tx>
        <c:rich>
          <a:bodyPr/>
          <a:lstStyle/>
          <a:p>
            <a:pPr>
              <a:defRPr/>
            </a:pPr>
            <a:r>
              <a:rPr lang="en-US" dirty="0" smtClean="0"/>
              <a:t>M-Factor</a:t>
            </a:r>
            <a:r>
              <a:rPr lang="en-US" baseline="0" dirty="0" smtClean="0"/>
              <a:t> </a:t>
            </a:r>
            <a:r>
              <a:rPr lang="en-US" baseline="0" dirty="0"/>
              <a:t>for </a:t>
            </a:r>
            <a:r>
              <a:rPr lang="en-US" baseline="0" dirty="0" smtClean="0"/>
              <a:t>Outbound </a:t>
            </a:r>
            <a:r>
              <a:rPr lang="en-US" baseline="0" dirty="0"/>
              <a:t>Wind Correction Angle</a:t>
            </a:r>
            <a:endParaRPr lang="en-US" dirty="0"/>
          </a:p>
        </c:rich>
      </c:tx>
      <c:layout/>
    </c:title>
    <c:plotArea>
      <c:layout/>
      <c:scatterChart>
        <c:scatterStyle val="lineMarker"/>
        <c:ser>
          <c:idx val="0"/>
          <c:order val="0"/>
          <c:tx>
            <c:strRef>
              <c:f>multiplier!$B$1</c:f>
              <c:strCache>
                <c:ptCount val="1"/>
                <c:pt idx="0">
                  <c:v>Vw_0.05</c:v>
                </c:pt>
              </c:strCache>
            </c:strRef>
          </c:tx>
          <c:marker>
            <c:symbol val="none"/>
          </c:marker>
          <c:xVal>
            <c:numRef>
              <c:f>multiplier!$A$2:$A$38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multiplier!$B$2:$B$38</c:f>
              <c:numCache>
                <c:formatCode>General</c:formatCode>
                <c:ptCount val="37"/>
                <c:pt idx="0">
                  <c:v>3.47058823529411</c:v>
                </c:pt>
                <c:pt idx="1">
                  <c:v>3.46836296357444</c:v>
                </c:pt>
                <c:pt idx="2">
                  <c:v>3.46172645393058</c:v>
                </c:pt>
                <c:pt idx="3">
                  <c:v>3.4507950354124</c:v>
                </c:pt>
                <c:pt idx="4">
                  <c:v>3.435757423142619</c:v>
                </c:pt>
                <c:pt idx="5">
                  <c:v>3.416867389856759</c:v>
                </c:pt>
                <c:pt idx="6">
                  <c:v>3.39443429413422</c:v>
                </c:pt>
                <c:pt idx="7">
                  <c:v>3.368812135740629</c:v>
                </c:pt>
                <c:pt idx="8">
                  <c:v>3.34038785605216</c:v>
                </c:pt>
                <c:pt idx="9">
                  <c:v>3.30956957672452</c:v>
                </c:pt>
                <c:pt idx="10">
                  <c:v>3.27677538535006</c:v>
                </c:pt>
                <c:pt idx="11">
                  <c:v>3.2424231517439</c:v>
                </c:pt>
                <c:pt idx="12">
                  <c:v>3.20692171359179</c:v>
                </c:pt>
                <c:pt idx="13">
                  <c:v>3.170663624594699</c:v>
                </c:pt>
                <c:pt idx="14">
                  <c:v>3.13401952683667</c:v>
                </c:pt>
                <c:pt idx="15">
                  <c:v>3.0973341014043</c:v>
                </c:pt>
                <c:pt idx="16">
                  <c:v>3.06092347158828</c:v>
                </c:pt>
                <c:pt idx="17">
                  <c:v>3.02507388126902</c:v>
                </c:pt>
                <c:pt idx="18">
                  <c:v>2.99004144434248</c:v>
                </c:pt>
                <c:pt idx="19">
                  <c:v>2.956052754175699</c:v>
                </c:pt>
                <c:pt idx="20">
                  <c:v>2.9233061513123</c:v>
                </c:pt>
                <c:pt idx="21">
                  <c:v>2.891973464546929</c:v>
                </c:pt>
                <c:pt idx="22">
                  <c:v>2.862202065619099</c:v>
                </c:pt>
                <c:pt idx="23">
                  <c:v>2.8341171030371</c:v>
                </c:pt>
                <c:pt idx="24">
                  <c:v>2.80782380647224</c:v>
                </c:pt>
                <c:pt idx="25">
                  <c:v>2.78340977692621</c:v>
                </c:pt>
                <c:pt idx="26">
                  <c:v>2.76094719882987</c:v>
                </c:pt>
                <c:pt idx="27">
                  <c:v>2.74049492807659</c:v>
                </c:pt>
                <c:pt idx="28">
                  <c:v>2.72210042415557</c:v>
                </c:pt>
                <c:pt idx="29">
                  <c:v>2.70580150654397</c:v>
                </c:pt>
                <c:pt idx="30">
                  <c:v>2.691627923586259</c:v>
                </c:pt>
                <c:pt idx="31">
                  <c:v>2.67960272881187</c:v>
                </c:pt>
                <c:pt idx="32">
                  <c:v>2.669743463865899</c:v>
                </c:pt>
                <c:pt idx="33">
                  <c:v>2.66206315001881</c:v>
                </c:pt>
                <c:pt idx="34">
                  <c:v>2.65657109172601</c:v>
                </c:pt>
                <c:pt idx="35">
                  <c:v>2.65327349623644</c:v>
                </c:pt>
                <c:pt idx="36">
                  <c:v>2.65217391304347</c:v>
                </c:pt>
              </c:numCache>
            </c:numRef>
          </c:yVal>
        </c:ser>
        <c:ser>
          <c:idx val="1"/>
          <c:order val="1"/>
          <c:tx>
            <c:strRef>
              <c:f>multiplier!$C$1</c:f>
              <c:strCache>
                <c:ptCount val="1"/>
                <c:pt idx="0">
                  <c:v>Vw_0.1</c:v>
                </c:pt>
              </c:strCache>
            </c:strRef>
          </c:tx>
          <c:marker>
            <c:symbol val="none"/>
          </c:marker>
          <c:xVal>
            <c:numRef>
              <c:f>multiplier!$A$2:$A$38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multiplier!$C$2:$C$38</c:f>
              <c:numCache>
                <c:formatCode>General</c:formatCode>
                <c:ptCount val="37"/>
                <c:pt idx="0">
                  <c:v>4.14285714285714</c:v>
                </c:pt>
                <c:pt idx="1">
                  <c:v>4.135814591269049</c:v>
                </c:pt>
                <c:pt idx="2">
                  <c:v>4.114929834176629</c:v>
                </c:pt>
                <c:pt idx="3">
                  <c:v>4.080910062568009</c:v>
                </c:pt>
                <c:pt idx="4">
                  <c:v>4.034865932875299</c:v>
                </c:pt>
                <c:pt idx="5">
                  <c:v>3.97822143010253</c:v>
                </c:pt>
                <c:pt idx="6">
                  <c:v>3.912608132957099</c:v>
                </c:pt>
                <c:pt idx="7">
                  <c:v>3.83975801883559</c:v>
                </c:pt>
                <c:pt idx="8">
                  <c:v>3.7614065743886</c:v>
                </c:pt>
                <c:pt idx="9">
                  <c:v>3.67921398015946</c:v>
                </c:pt>
                <c:pt idx="10">
                  <c:v>3.59470782518269</c:v>
                </c:pt>
                <c:pt idx="11">
                  <c:v>3.509247173023259</c:v>
                </c:pt>
                <c:pt idx="12">
                  <c:v>3.424005336469279</c:v>
                </c:pt>
                <c:pt idx="13">
                  <c:v>3.33996746620106</c:v>
                </c:pt>
                <c:pt idx="14">
                  <c:v>3.25793878298783</c:v>
                </c:pt>
                <c:pt idx="15">
                  <c:v>3.17855964619726</c:v>
                </c:pt>
                <c:pt idx="16">
                  <c:v>3.10232433893355</c:v>
                </c:pt>
                <c:pt idx="17">
                  <c:v>3.02960122779166</c:v>
                </c:pt>
                <c:pt idx="18">
                  <c:v>2.960652679104919</c:v>
                </c:pt>
                <c:pt idx="19">
                  <c:v>2.895653714064279</c:v>
                </c:pt>
                <c:pt idx="20">
                  <c:v>2.834708843123</c:v>
                </c:pt>
                <c:pt idx="21">
                  <c:v>2.77786684544403</c:v>
                </c:pt>
                <c:pt idx="22">
                  <c:v>2.72513347455002</c:v>
                </c:pt>
                <c:pt idx="23">
                  <c:v>2.67648220265465</c:v>
                </c:pt>
                <c:pt idx="24">
                  <c:v>2.631863187120219</c:v>
                </c:pt>
                <c:pt idx="25">
                  <c:v>2.59121067256492</c:v>
                </c:pt>
                <c:pt idx="26">
                  <c:v>2.55444904614536</c:v>
                </c:pt>
                <c:pt idx="27">
                  <c:v>2.52149775210927</c:v>
                </c:pt>
                <c:pt idx="28">
                  <c:v>2.49227525212499</c:v>
                </c:pt>
                <c:pt idx="29">
                  <c:v>2.46670219487655</c:v>
                </c:pt>
                <c:pt idx="30">
                  <c:v>2.444703934868259</c:v>
                </c:pt>
                <c:pt idx="31">
                  <c:v>2.42621251795508</c:v>
                </c:pt>
                <c:pt idx="32">
                  <c:v>2.411168230608939</c:v>
                </c:pt>
                <c:pt idx="33">
                  <c:v>2.39952079170372</c:v>
                </c:pt>
                <c:pt idx="34">
                  <c:v>2.391230249298819</c:v>
                </c:pt>
                <c:pt idx="35">
                  <c:v>2.38626763113673</c:v>
                </c:pt>
                <c:pt idx="36">
                  <c:v>2.38461538461538</c:v>
                </c:pt>
              </c:numCache>
            </c:numRef>
          </c:yVal>
        </c:ser>
        <c:ser>
          <c:idx val="2"/>
          <c:order val="2"/>
          <c:tx>
            <c:strRef>
              <c:f>multiplier!$D$1</c:f>
              <c:strCache>
                <c:ptCount val="1"/>
                <c:pt idx="0">
                  <c:v>Vw_0.2</c:v>
                </c:pt>
              </c:strCache>
            </c:strRef>
          </c:tx>
          <c:marker>
            <c:symbol val="none"/>
          </c:marker>
          <c:xVal>
            <c:numRef>
              <c:f>multiplier!$A$2:$A$38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multiplier!$D$2:$D$38</c:f>
              <c:numCache>
                <c:formatCode>General</c:formatCode>
                <c:ptCount val="37"/>
                <c:pt idx="0">
                  <c:v>7.0</c:v>
                </c:pt>
                <c:pt idx="1">
                  <c:v>6.94461538189073</c:v>
                </c:pt>
                <c:pt idx="2">
                  <c:v>6.78603077663472</c:v>
                </c:pt>
                <c:pt idx="3">
                  <c:v>6.5442296077741</c:v>
                </c:pt>
                <c:pt idx="4">
                  <c:v>6.24521746596091</c:v>
                </c:pt>
                <c:pt idx="5">
                  <c:v>5.914564254784999</c:v>
                </c:pt>
                <c:pt idx="6">
                  <c:v>5.57334548646686</c:v>
                </c:pt>
                <c:pt idx="7">
                  <c:v>5.23679558664607</c:v>
                </c:pt>
                <c:pt idx="8">
                  <c:v>4.914744050310279</c:v>
                </c:pt>
                <c:pt idx="9">
                  <c:v>4.612791561730859</c:v>
                </c:pt>
                <c:pt idx="10">
                  <c:v>4.33356083774419</c:v>
                </c:pt>
                <c:pt idx="11">
                  <c:v>4.077733866075839</c:v>
                </c:pt>
                <c:pt idx="12">
                  <c:v>3.844812452863759</c:v>
                </c:pt>
                <c:pt idx="13">
                  <c:v>3.63363593850868</c:v>
                </c:pt>
                <c:pt idx="14">
                  <c:v>3.44271580836421</c:v>
                </c:pt>
                <c:pt idx="15">
                  <c:v>3.270442902096089</c:v>
                </c:pt>
                <c:pt idx="16">
                  <c:v>3.11521024414707</c:v>
                </c:pt>
                <c:pt idx="17">
                  <c:v>2.97548187269269</c:v>
                </c:pt>
                <c:pt idx="18">
                  <c:v>2.84982805875092</c:v>
                </c:pt>
                <c:pt idx="19">
                  <c:v>2.73694017731765</c:v>
                </c:pt>
                <c:pt idx="20">
                  <c:v>2.63563366662408</c:v>
                </c:pt>
                <c:pt idx="21">
                  <c:v>2.54484434605428</c:v>
                </c:pt>
                <c:pt idx="22">
                  <c:v>2.46362132762263</c:v>
                </c:pt>
                <c:pt idx="23">
                  <c:v>2.391118465108889</c:v>
                </c:pt>
                <c:pt idx="24">
                  <c:v>2.326585475998689</c:v>
                </c:pt>
                <c:pt idx="25">
                  <c:v>2.2693593705617</c:v>
                </c:pt>
                <c:pt idx="26">
                  <c:v>2.21885651708275</c:v>
                </c:pt>
                <c:pt idx="27">
                  <c:v>2.174565490189329</c:v>
                </c:pt>
                <c:pt idx="28">
                  <c:v>2.13604074420669</c:v>
                </c:pt>
                <c:pt idx="29">
                  <c:v>2.10289709625255</c:v>
                </c:pt>
                <c:pt idx="30">
                  <c:v>2.0748049756303</c:v>
                </c:pt>
                <c:pt idx="31">
                  <c:v>2.05148638527726</c:v>
                </c:pt>
                <c:pt idx="32">
                  <c:v>2.03271152015344</c:v>
                </c:pt>
                <c:pt idx="33">
                  <c:v>2.01829599195442</c:v>
                </c:pt>
                <c:pt idx="34">
                  <c:v>2.0080986166409</c:v>
                </c:pt>
                <c:pt idx="35">
                  <c:v>2.002019729406169</c:v>
                </c:pt>
                <c:pt idx="36">
                  <c:v>2.0</c:v>
                </c:pt>
              </c:numCache>
            </c:numRef>
          </c:yVal>
        </c:ser>
        <c:ser>
          <c:idx val="3"/>
          <c:order val="3"/>
          <c:tx>
            <c:strRef>
              <c:f>multiplier!$E$1</c:f>
              <c:strCache>
                <c:ptCount val="1"/>
                <c:pt idx="0">
                  <c:v>Vw_0.3</c:v>
                </c:pt>
              </c:strCache>
            </c:strRef>
          </c:tx>
          <c:marker>
            <c:symbol val="none"/>
          </c:marker>
          <c:xVal>
            <c:numRef>
              <c:f>multiplier!$A$2:$A$38</c:f>
              <c:numCache>
                <c:formatCode>General</c:formatCode>
                <c:ptCount val="37"/>
                <c:pt idx="0">
                  <c:v>0.0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numCache>
            </c:numRef>
          </c:xVal>
          <c:yVal>
            <c:numRef>
              <c:f>multiplier!$E$2:$E$38</c:f>
              <c:numCache>
                <c:formatCode>General</c:formatCode>
                <c:ptCount val="37"/>
                <c:pt idx="0">
                  <c:v>26.9999999999999</c:v>
                </c:pt>
                <c:pt idx="1">
                  <c:v>24.0409186576352</c:v>
                </c:pt>
                <c:pt idx="2">
                  <c:v>18.98267245342149</c:v>
                </c:pt>
                <c:pt idx="3">
                  <c:v>14.9177909529327</c:v>
                </c:pt>
                <c:pt idx="4">
                  <c:v>12.0185064964097</c:v>
                </c:pt>
                <c:pt idx="5">
                  <c:v>9.938687490350308</c:v>
                </c:pt>
                <c:pt idx="6">
                  <c:v>8.40326725847614</c:v>
                </c:pt>
                <c:pt idx="7">
                  <c:v>7.235834319360219</c:v>
                </c:pt>
                <c:pt idx="8">
                  <c:v>6.325072294585509</c:v>
                </c:pt>
                <c:pt idx="9">
                  <c:v>5.59908525515115</c:v>
                </c:pt>
                <c:pt idx="10">
                  <c:v>5.00996393477121</c:v>
                </c:pt>
                <c:pt idx="11">
                  <c:v>4.524782816340339</c:v>
                </c:pt>
                <c:pt idx="12">
                  <c:v>4.120266638776909</c:v>
                </c:pt>
                <c:pt idx="13">
                  <c:v>3.779542593050309</c:v>
                </c:pt>
                <c:pt idx="14">
                  <c:v>3.490102992354839</c:v>
                </c:pt>
                <c:pt idx="15">
                  <c:v>3.2424902546613</c:v>
                </c:pt>
                <c:pt idx="16">
                  <c:v>3.02942548691747</c:v>
                </c:pt>
                <c:pt idx="17">
                  <c:v>2.84521713747157</c:v>
                </c:pt>
                <c:pt idx="18">
                  <c:v>2.68535107960888</c:v>
                </c:pt>
                <c:pt idx="19">
                  <c:v>2.54620103532247</c:v>
                </c:pt>
                <c:pt idx="20">
                  <c:v>2.42482054762702</c:v>
                </c:pt>
                <c:pt idx="21">
                  <c:v>2.31879128931896</c:v>
                </c:pt>
                <c:pt idx="22">
                  <c:v>2.22611096421979</c:v>
                </c:pt>
                <c:pt idx="23">
                  <c:v>2.14510945801219</c:v>
                </c:pt>
                <c:pt idx="24">
                  <c:v>2.07438541593188</c:v>
                </c:pt>
                <c:pt idx="25">
                  <c:v>2.01275776708643</c:v>
                </c:pt>
                <c:pt idx="26">
                  <c:v>1.959228305274689</c:v>
                </c:pt>
                <c:pt idx="27">
                  <c:v>1.91295253566048</c:v>
                </c:pt>
                <c:pt idx="28">
                  <c:v>1.87321676948089</c:v>
                </c:pt>
                <c:pt idx="29">
                  <c:v>1.83941999974002</c:v>
                </c:pt>
                <c:pt idx="30">
                  <c:v>1.81105948765895</c:v>
                </c:pt>
                <c:pt idx="31">
                  <c:v>1.787719277911</c:v>
                </c:pt>
                <c:pt idx="32">
                  <c:v>1.76906107141064</c:v>
                </c:pt>
                <c:pt idx="33">
                  <c:v>1.75481703935913</c:v>
                </c:pt>
                <c:pt idx="34">
                  <c:v>1.74478427703575</c:v>
                </c:pt>
                <c:pt idx="35">
                  <c:v>1.73882068178069</c:v>
                </c:pt>
                <c:pt idx="36">
                  <c:v>1.73684210526315</c:v>
                </c:pt>
              </c:numCache>
            </c:numRef>
          </c:yVal>
        </c:ser>
        <c:dLbls/>
        <c:axId val="471000056"/>
        <c:axId val="471397528"/>
      </c:scatterChart>
      <c:valAx>
        <c:axId val="471000056"/>
        <c:scaling>
          <c:orientation val="minMax"/>
          <c:max val="180.0"/>
        </c:scaling>
        <c:axPos val="b"/>
        <c:title>
          <c:tx>
            <c:rich>
              <a:bodyPr/>
              <a:lstStyle/>
              <a:p>
                <a:pPr>
                  <a:defRPr/>
                </a:pPr>
                <a:r>
                  <a:rPr lang="en-US" dirty="0"/>
                  <a:t>Wind</a:t>
                </a:r>
                <a:r>
                  <a:rPr lang="en-US" baseline="0" dirty="0"/>
                  <a:t> Relative Angle to Inbound </a:t>
                </a:r>
                <a:r>
                  <a:rPr lang="en-US" baseline="0" dirty="0" smtClean="0"/>
                  <a:t>Course </a:t>
                </a:r>
                <a:r>
                  <a:rPr lang="en-US" baseline="0" dirty="0"/>
                  <a:t>(degrees)</a:t>
                </a:r>
                <a:endParaRPr lang="en-US" dirty="0"/>
              </a:p>
            </c:rich>
          </c:tx>
          <c:layout/>
        </c:title>
        <c:numFmt formatCode="General" sourceLinked="1"/>
        <c:tickLblPos val="nextTo"/>
        <c:crossAx val="471397528"/>
        <c:crosses val="autoZero"/>
        <c:crossBetween val="midCat"/>
        <c:majorUnit val="10.0"/>
      </c:valAx>
      <c:valAx>
        <c:axId val="471397528"/>
        <c:scaling>
          <c:orientation val="minMax"/>
          <c:max val="8.0"/>
          <c:min val="1.0"/>
        </c:scaling>
        <c:axPos val="l"/>
        <c:majorGridlines/>
        <c:title>
          <c:tx>
            <c:rich>
              <a:bodyPr rot="-5400000" vert="horz"/>
              <a:lstStyle/>
              <a:p>
                <a:pPr>
                  <a:defRPr/>
                </a:pPr>
                <a:r>
                  <a:rPr lang="en-US" dirty="0" smtClean="0"/>
                  <a:t>M-Factor</a:t>
                </a:r>
                <a:r>
                  <a:rPr lang="en-US" baseline="0" dirty="0" smtClean="0"/>
                  <a:t> for Outbound WCA</a:t>
                </a:r>
                <a:endParaRPr lang="en-US" dirty="0"/>
              </a:p>
            </c:rich>
          </c:tx>
          <c:layout/>
        </c:title>
        <c:numFmt formatCode="General" sourceLinked="1"/>
        <c:tickLblPos val="nextTo"/>
        <c:crossAx val="471000056"/>
        <c:crosses val="autoZero"/>
        <c:crossBetween val="midCat"/>
        <c:majorUnit val="1.0"/>
      </c:valAx>
    </c:plotArea>
    <c:legend>
      <c:legendPos val="r"/>
      <c:layout>
        <c:manualLayout>
          <c:xMode val="edge"/>
          <c:yMode val="edge"/>
          <c:x val="0.727853435934145"/>
          <c:y val="0.182803461448507"/>
          <c:w val="0.120631412550704"/>
          <c:h val="0.273556993494625"/>
        </c:manualLayout>
      </c:layout>
      <c:spPr>
        <a:solidFill>
          <a:srgbClr val="FFC000"/>
        </a:solidFill>
      </c:spPr>
    </c:legend>
    <c:plotVisOnly val="1"/>
    <c:dispBlanksAs val="gap"/>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style val="2"/>
  <c:chart>
    <c:title>
      <c:tx>
        <c:rich>
          <a:bodyPr/>
          <a:lstStyle/>
          <a:p>
            <a:pPr>
              <a:defRPr/>
            </a:pPr>
            <a:r>
              <a:rPr lang="en-US" dirty="0"/>
              <a:t>Holding</a:t>
            </a:r>
            <a:r>
              <a:rPr lang="en-US" baseline="0" dirty="0"/>
              <a:t> Pattern Ground Track</a:t>
            </a:r>
          </a:p>
          <a:p>
            <a:pPr>
              <a:defRPr/>
            </a:pPr>
            <a:r>
              <a:rPr lang="en-US" baseline="0" dirty="0" err="1"/>
              <a:t>Vw</a:t>
            </a:r>
            <a:r>
              <a:rPr lang="en-US" baseline="0" dirty="0"/>
              <a:t>=0.3</a:t>
            </a:r>
          </a:p>
          <a:p>
            <a:pPr>
              <a:defRPr/>
            </a:pPr>
            <a:r>
              <a:rPr lang="en-US" baseline="0" dirty="0"/>
              <a:t>Wind Direction 45 </a:t>
            </a:r>
            <a:endParaRPr lang="en-US" dirty="0"/>
          </a:p>
        </c:rich>
      </c:tx>
      <c:overlay val="1"/>
    </c:title>
    <c:plotArea>
      <c:layout>
        <c:manualLayout>
          <c:layoutTarget val="inner"/>
          <c:xMode val="edge"/>
          <c:yMode val="edge"/>
          <c:x val="0.0521303097540071"/>
          <c:y val="0.0158714091773011"/>
          <c:w val="0.925930713618386"/>
          <c:h val="0.918453422830343"/>
        </c:manualLayout>
      </c:layout>
      <c:scatterChart>
        <c:scatterStyle val="lineMarker"/>
        <c:ser>
          <c:idx val="1"/>
          <c:order val="0"/>
          <c:tx>
            <c:strRef>
              <c:f>Sheet2!$T$1</c:f>
              <c:strCache>
                <c:ptCount val="1"/>
                <c:pt idx="0">
                  <c:v>x_bar</c:v>
                </c:pt>
              </c:strCache>
            </c:strRef>
          </c:tx>
          <c:marker>
            <c:symbol val="none"/>
          </c:marker>
          <c:xVal>
            <c:numRef>
              <c:f>Sheet2!$T$2:$T$12940</c:f>
              <c:numCache>
                <c:formatCode>General</c:formatCode>
                <c:ptCount val="12939"/>
                <c:pt idx="0">
                  <c:v>0.0</c:v>
                </c:pt>
                <c:pt idx="1">
                  <c:v>0.00796928200812402</c:v>
                </c:pt>
                <c:pt idx="2">
                  <c:v>0.0159373557795654</c:v>
                </c:pt>
                <c:pt idx="3">
                  <c:v>0.0239042182866584</c:v>
                </c:pt>
                <c:pt idx="4">
                  <c:v>0.0318698665020976</c:v>
                </c:pt>
                <c:pt idx="5">
                  <c:v>0.0398342973989388</c:v>
                </c:pt>
                <c:pt idx="6">
                  <c:v>0.0477975079505998</c:v>
                </c:pt>
                <c:pt idx="7">
                  <c:v>0.0557594951308615</c:v>
                </c:pt>
                <c:pt idx="8">
                  <c:v>0.0637202559138689</c:v>
                </c:pt>
                <c:pt idx="9">
                  <c:v>0.0716797872741316</c:v>
                </c:pt>
                <c:pt idx="10">
                  <c:v>0.079638086186525</c:v>
                </c:pt>
                <c:pt idx="11">
                  <c:v>0.0875951496262912</c:v>
                </c:pt>
                <c:pt idx="12">
                  <c:v>0.0955509745690397</c:v>
                </c:pt>
                <c:pt idx="13">
                  <c:v>0.103505557990748</c:v>
                </c:pt>
                <c:pt idx="14">
                  <c:v>0.111458896867765</c:v>
                </c:pt>
                <c:pt idx="15">
                  <c:v>0.119410988176806</c:v>
                </c:pt>
                <c:pt idx="16">
                  <c:v>0.127361828894962</c:v>
                </c:pt>
                <c:pt idx="17">
                  <c:v>0.135311415999692</c:v>
                </c:pt>
                <c:pt idx="18">
                  <c:v>0.14325974646883</c:v>
                </c:pt>
                <c:pt idx="19">
                  <c:v>0.151206817280583</c:v>
                </c:pt>
                <c:pt idx="20">
                  <c:v>0.159152625413534</c:v>
                </c:pt>
                <c:pt idx="21">
                  <c:v>0.167097167846641</c:v>
                </c:pt>
                <c:pt idx="22">
                  <c:v>0.175040441559237</c:v>
                </c:pt>
                <c:pt idx="23">
                  <c:v>0.182982443531035</c:v>
                </c:pt>
                <c:pt idx="24">
                  <c:v>0.190923170742124</c:v>
                </c:pt>
                <c:pt idx="25">
                  <c:v>0.198862620172974</c:v>
                </c:pt>
                <c:pt idx="26">
                  <c:v>0.206800788804433</c:v>
                </c:pt>
                <c:pt idx="27">
                  <c:v>0.214737673617733</c:v>
                </c:pt>
                <c:pt idx="28">
                  <c:v>0.222673271594486</c:v>
                </c:pt>
                <c:pt idx="29">
                  <c:v>0.230607579716686</c:v>
                </c:pt>
                <c:pt idx="30">
                  <c:v>0.238540594966713</c:v>
                </c:pt>
                <c:pt idx="31">
                  <c:v>0.24647231432733</c:v>
                </c:pt>
                <c:pt idx="32">
                  <c:v>0.254402734781685</c:v>
                </c:pt>
                <c:pt idx="33">
                  <c:v>0.262331853313314</c:v>
                </c:pt>
                <c:pt idx="34">
                  <c:v>0.27025966690614</c:v>
                </c:pt>
                <c:pt idx="35">
                  <c:v>0.278186172544473</c:v>
                </c:pt>
                <c:pt idx="36">
                  <c:v>0.286111367213012</c:v>
                </c:pt>
                <c:pt idx="37">
                  <c:v>0.294035247896849</c:v>
                </c:pt>
                <c:pt idx="38">
                  <c:v>0.301957811581463</c:v>
                </c:pt>
                <c:pt idx="39">
                  <c:v>0.309879055252728</c:v>
                </c:pt>
                <c:pt idx="40">
                  <c:v>0.317798975896907</c:v>
                </c:pt>
                <c:pt idx="41">
                  <c:v>0.32571757050066</c:v>
                </c:pt>
                <c:pt idx="42">
                  <c:v>0.333634836051041</c:v>
                </c:pt>
                <c:pt idx="43">
                  <c:v>0.341550769535497</c:v>
                </c:pt>
                <c:pt idx="44">
                  <c:v>0.349465367941874</c:v>
                </c:pt>
                <c:pt idx="45">
                  <c:v>0.357378628258413</c:v>
                </c:pt>
                <c:pt idx="46">
                  <c:v>0.365290547473754</c:v>
                </c:pt>
                <c:pt idx="47">
                  <c:v>0.373201122576937</c:v>
                </c:pt>
                <c:pt idx="48">
                  <c:v>0.3811103505574</c:v>
                </c:pt>
                <c:pt idx="49">
                  <c:v>0.389018228404983</c:v>
                </c:pt>
                <c:pt idx="50">
                  <c:v>0.396924753109927</c:v>
                </c:pt>
                <c:pt idx="51">
                  <c:v>0.404829921662876</c:v>
                </c:pt>
                <c:pt idx="52">
                  <c:v>0.412733731054876</c:v>
                </c:pt>
                <c:pt idx="53">
                  <c:v>0.42063617827738</c:v>
                </c:pt>
                <c:pt idx="54">
                  <c:v>0.428537260322244</c:v>
                </c:pt>
                <c:pt idx="55">
                  <c:v>0.43643697418173</c:v>
                </c:pt>
                <c:pt idx="56">
                  <c:v>0.444335316848509</c:v>
                </c:pt>
                <c:pt idx="57">
                  <c:v>0.452232285315658</c:v>
                </c:pt>
                <c:pt idx="58">
                  <c:v>0.460127876576665</c:v>
                </c:pt>
                <c:pt idx="59">
                  <c:v>0.468022087625424</c:v>
                </c:pt>
                <c:pt idx="60">
                  <c:v>0.475914915456242</c:v>
                </c:pt>
                <c:pt idx="61">
                  <c:v>0.483806357063839</c:v>
                </c:pt>
                <c:pt idx="62">
                  <c:v>0.491696409443344</c:v>
                </c:pt>
                <c:pt idx="63">
                  <c:v>0.499585069590302</c:v>
                </c:pt>
                <c:pt idx="64">
                  <c:v>0.50747233450067</c:v>
                </c:pt>
                <c:pt idx="65">
                  <c:v>0.515358201170821</c:v>
                </c:pt>
                <c:pt idx="66">
                  <c:v>0.523242666597546</c:v>
                </c:pt>
                <c:pt idx="67">
                  <c:v>0.531125727778048</c:v>
                </c:pt>
                <c:pt idx="68">
                  <c:v>0.539007381709952</c:v>
                </c:pt>
                <c:pt idx="69">
                  <c:v>0.546887625391301</c:v>
                </c:pt>
                <c:pt idx="70">
                  <c:v>0.554766455820556</c:v>
                </c:pt>
                <c:pt idx="71">
                  <c:v>0.562643869996599</c:v>
                </c:pt>
                <c:pt idx="72">
                  <c:v>0.570519864918734</c:v>
                </c:pt>
                <c:pt idx="73">
                  <c:v>0.578394437586686</c:v>
                </c:pt>
                <c:pt idx="74">
                  <c:v>0.586267585000603</c:v>
                </c:pt>
                <c:pt idx="75">
                  <c:v>0.59413930416106</c:v>
                </c:pt>
                <c:pt idx="76">
                  <c:v>0.602009592069053</c:v>
                </c:pt>
                <c:pt idx="77">
                  <c:v>0.609878445726005</c:v>
                </c:pt>
                <c:pt idx="78">
                  <c:v>0.617745862133767</c:v>
                </c:pt>
                <c:pt idx="79">
                  <c:v>0.625611838294617</c:v>
                </c:pt>
                <c:pt idx="80">
                  <c:v>0.633476371211259</c:v>
                </c:pt>
                <c:pt idx="81">
                  <c:v>0.641339457886831</c:v>
                </c:pt>
                <c:pt idx="82">
                  <c:v>0.649201095324897</c:v>
                </c:pt>
                <c:pt idx="83">
                  <c:v>0.657061280529453</c:v>
                </c:pt>
                <c:pt idx="84">
                  <c:v>0.664920010504929</c:v>
                </c:pt>
                <c:pt idx="85">
                  <c:v>0.672777282256187</c:v>
                </c:pt>
                <c:pt idx="86">
                  <c:v>0.680633092788521</c:v>
                </c:pt>
                <c:pt idx="87">
                  <c:v>0.688487439107661</c:v>
                </c:pt>
                <c:pt idx="88">
                  <c:v>0.696340318219775</c:v>
                </c:pt>
                <c:pt idx="89">
                  <c:v>0.704191727131462</c:v>
                </c:pt>
                <c:pt idx="90">
                  <c:v>0.712041662849763</c:v>
                </c:pt>
                <c:pt idx="91">
                  <c:v>0.719890122382156</c:v>
                </c:pt>
                <c:pt idx="92">
                  <c:v>0.727737102736557</c:v>
                </c:pt>
                <c:pt idx="93">
                  <c:v>0.735582600921323</c:v>
                </c:pt>
                <c:pt idx="94">
                  <c:v>0.743426613945253</c:v>
                </c:pt>
                <c:pt idx="95">
                  <c:v>0.751269138817585</c:v>
                </c:pt>
                <c:pt idx="96">
                  <c:v>0.759110172548001</c:v>
                </c:pt>
                <c:pt idx="97">
                  <c:v>0.766949712146629</c:v>
                </c:pt>
                <c:pt idx="98">
                  <c:v>0.774787754624037</c:v>
                </c:pt>
                <c:pt idx="99">
                  <c:v>0.782624296991242</c:v>
                </c:pt>
                <c:pt idx="100">
                  <c:v>0.790459336259705</c:v>
                </c:pt>
                <c:pt idx="101">
                  <c:v>0.798292869441336</c:v>
                </c:pt>
                <c:pt idx="102">
                  <c:v>0.806124893548492</c:v>
                </c:pt>
                <c:pt idx="103">
                  <c:v>0.813955405593979</c:v>
                </c:pt>
                <c:pt idx="104">
                  <c:v>0.821784402591051</c:v>
                </c:pt>
                <c:pt idx="105">
                  <c:v>0.829611881553417</c:v>
                </c:pt>
                <c:pt idx="106">
                  <c:v>0.837437839495234</c:v>
                </c:pt>
                <c:pt idx="107">
                  <c:v>0.845262273431113</c:v>
                </c:pt>
                <c:pt idx="108">
                  <c:v>0.853085180376117</c:v>
                </c:pt>
                <c:pt idx="109">
                  <c:v>0.860906557345765</c:v>
                </c:pt>
                <c:pt idx="110">
                  <c:v>0.86872640135603</c:v>
                </c:pt>
                <c:pt idx="111">
                  <c:v>0.876544709423341</c:v>
                </c:pt>
                <c:pt idx="112">
                  <c:v>0.884361478564585</c:v>
                </c:pt>
                <c:pt idx="113">
                  <c:v>0.892176705797105</c:v>
                </c:pt>
                <c:pt idx="114">
                  <c:v>0.899990388138705</c:v>
                </c:pt>
                <c:pt idx="115">
                  <c:v>0.907802522607646</c:v>
                </c:pt>
                <c:pt idx="116">
                  <c:v>0.915613106222651</c:v>
                </c:pt>
                <c:pt idx="117">
                  <c:v>0.923422136002905</c:v>
                </c:pt>
                <c:pt idx="118">
                  <c:v>0.931229608968053</c:v>
                </c:pt>
                <c:pt idx="119">
                  <c:v>0.939035522138206</c:v>
                </c:pt>
                <c:pt idx="120">
                  <c:v>0.946839872533936</c:v>
                </c:pt>
                <c:pt idx="121">
                  <c:v>0.954642657176281</c:v>
                </c:pt>
                <c:pt idx="122">
                  <c:v>0.962443873086747</c:v>
                </c:pt>
                <c:pt idx="123">
                  <c:v>0.970243517287303</c:v>
                </c:pt>
                <c:pt idx="124">
                  <c:v>0.978041586800389</c:v>
                </c:pt>
                <c:pt idx="125">
                  <c:v>0.98583807864891</c:v>
                </c:pt>
                <c:pt idx="126">
                  <c:v>0.993632989856242</c:v>
                </c:pt>
                <c:pt idx="127">
                  <c:v>1.001426317446233</c:v>
                </c:pt>
                <c:pt idx="128">
                  <c:v>1.0092180584432</c:v>
                </c:pt>
                <c:pt idx="129">
                  <c:v>1.017008209871931</c:v>
                </c:pt>
                <c:pt idx="130">
                  <c:v>1.024796768757689</c:v>
                </c:pt>
                <c:pt idx="131">
                  <c:v>1.03258373212621</c:v>
                </c:pt>
                <c:pt idx="132">
                  <c:v>1.040369097003704</c:v>
                </c:pt>
                <c:pt idx="133">
                  <c:v>1.04815286041686</c:v>
                </c:pt>
                <c:pt idx="134">
                  <c:v>1.055935019392835</c:v>
                </c:pt>
                <c:pt idx="135">
                  <c:v>1.063715570959274</c:v>
                </c:pt>
                <c:pt idx="136">
                  <c:v>1.071494512144291</c:v>
                </c:pt>
                <c:pt idx="137">
                  <c:v>1.079271839976486</c:v>
                </c:pt>
                <c:pt idx="138">
                  <c:v>1.087047551484935</c:v>
                </c:pt>
                <c:pt idx="139">
                  <c:v>1.094821643699194</c:v>
                </c:pt>
                <c:pt idx="140">
                  <c:v>1.102594113649306</c:v>
                </c:pt>
                <c:pt idx="141">
                  <c:v>1.11036495836579</c:v>
                </c:pt>
                <c:pt idx="142">
                  <c:v>1.118134174879653</c:v>
                </c:pt>
                <c:pt idx="143">
                  <c:v>1.125901760222384</c:v>
                </c:pt>
                <c:pt idx="144">
                  <c:v>1.133667711425959</c:v>
                </c:pt>
                <c:pt idx="145">
                  <c:v>1.141432025522838</c:v>
                </c:pt>
                <c:pt idx="146">
                  <c:v>1.14919469954597</c:v>
                </c:pt>
                <c:pt idx="147">
                  <c:v>1.156955730528792</c:v>
                </c:pt>
                <c:pt idx="148">
                  <c:v>1.164715115505228</c:v>
                </c:pt>
                <c:pt idx="149">
                  <c:v>1.172472851509692</c:v>
                </c:pt>
                <c:pt idx="150">
                  <c:v>1.18022893557709</c:v>
                </c:pt>
                <c:pt idx="151">
                  <c:v>1.187983364742818</c:v>
                </c:pt>
                <c:pt idx="152">
                  <c:v>1.195736136042765</c:v>
                </c:pt>
                <c:pt idx="153">
                  <c:v>1.203487246513313</c:v>
                </c:pt>
                <c:pt idx="154">
                  <c:v>1.211236693191337</c:v>
                </c:pt>
                <c:pt idx="155">
                  <c:v>1.21898447311421</c:v>
                </c:pt>
                <c:pt idx="156">
                  <c:v>1.226730583319798</c:v>
                </c:pt>
                <c:pt idx="157">
                  <c:v>1.234475020846463</c:v>
                </c:pt>
                <c:pt idx="158">
                  <c:v>1.242217782733068</c:v>
                </c:pt>
                <c:pt idx="159">
                  <c:v>1.249958866018971</c:v>
                </c:pt>
                <c:pt idx="160">
                  <c:v>1.257698267744032</c:v>
                </c:pt>
                <c:pt idx="161">
                  <c:v>1.265435984948611</c:v>
                </c:pt>
                <c:pt idx="162">
                  <c:v>1.273172014673566</c:v>
                </c:pt>
                <c:pt idx="163">
                  <c:v>1.28090635396026</c:v>
                </c:pt>
                <c:pt idx="164">
                  <c:v>1.288638999850558</c:v>
                </c:pt>
                <c:pt idx="165">
                  <c:v>1.29636994938683</c:v>
                </c:pt>
                <c:pt idx="166">
                  <c:v>1.304099199611948</c:v>
                </c:pt>
                <c:pt idx="167">
                  <c:v>1.311826747569292</c:v>
                </c:pt>
                <c:pt idx="168">
                  <c:v>1.319552590302747</c:v>
                </c:pt>
                <c:pt idx="169">
                  <c:v>1.327276724856706</c:v>
                </c:pt>
                <c:pt idx="170">
                  <c:v>1.334999148276068</c:v>
                </c:pt>
                <c:pt idx="171">
                  <c:v>1.342719857606245</c:v>
                </c:pt>
                <c:pt idx="172">
                  <c:v>1.350438849893156</c:v>
                </c:pt>
                <c:pt idx="173">
                  <c:v>1.358156122183231</c:v>
                </c:pt>
                <c:pt idx="174">
                  <c:v>1.365871671523412</c:v>
                </c:pt>
                <c:pt idx="175">
                  <c:v>1.373585494961154</c:v>
                </c:pt>
                <c:pt idx="176">
                  <c:v>1.381297589544425</c:v>
                </c:pt>
                <c:pt idx="177">
                  <c:v>1.389007952321709</c:v>
                </c:pt>
                <c:pt idx="178">
                  <c:v>1.396716580342001</c:v>
                </c:pt>
                <c:pt idx="179">
                  <c:v>1.404423470654816</c:v>
                </c:pt>
                <c:pt idx="180">
                  <c:v>1.412128620310184</c:v>
                </c:pt>
                <c:pt idx="181">
                  <c:v>1.419832026358654</c:v>
                </c:pt>
                <c:pt idx="182">
                  <c:v>1.427533685851293</c:v>
                </c:pt>
                <c:pt idx="183">
                  <c:v>1.435233595839686</c:v>
                </c:pt>
                <c:pt idx="184">
                  <c:v>1.442931753375943</c:v>
                </c:pt>
                <c:pt idx="185">
                  <c:v>1.45062815551269</c:v>
                </c:pt>
                <c:pt idx="186">
                  <c:v>1.458322799303078</c:v>
                </c:pt>
                <c:pt idx="187">
                  <c:v>1.466015681800781</c:v>
                </c:pt>
                <c:pt idx="188">
                  <c:v>1.473706800059996</c:v>
                </c:pt>
                <c:pt idx="189">
                  <c:v>1.481396151135447</c:v>
                </c:pt>
                <c:pt idx="190">
                  <c:v>1.48908373208238</c:v>
                </c:pt>
                <c:pt idx="191">
                  <c:v>1.496769539956571</c:v>
                </c:pt>
                <c:pt idx="192">
                  <c:v>1.504453571814321</c:v>
                </c:pt>
                <c:pt idx="193">
                  <c:v>1.512135824712462</c:v>
                </c:pt>
                <c:pt idx="194">
                  <c:v>1.519816295708351</c:v>
                </c:pt>
                <c:pt idx="195">
                  <c:v>1.527494981859881</c:v>
                </c:pt>
                <c:pt idx="196">
                  <c:v>1.535171880225471</c:v>
                </c:pt>
                <c:pt idx="197">
                  <c:v>1.542846987864073</c:v>
                </c:pt>
                <c:pt idx="198">
                  <c:v>1.550520301835173</c:v>
                </c:pt>
                <c:pt idx="199">
                  <c:v>1.55819181919879</c:v>
                </c:pt>
                <c:pt idx="200">
                  <c:v>1.565861537015475</c:v>
                </c:pt>
                <c:pt idx="201">
                  <c:v>1.57352945234632</c:v>
                </c:pt>
                <c:pt idx="202">
                  <c:v>1.581195562252948</c:v>
                </c:pt>
                <c:pt idx="203">
                  <c:v>1.58885986379752</c:v>
                </c:pt>
                <c:pt idx="204">
                  <c:v>1.596522354042737</c:v>
                </c:pt>
                <c:pt idx="205">
                  <c:v>1.604183030051838</c:v>
                </c:pt>
                <c:pt idx="206">
                  <c:v>1.611841888888599</c:v>
                </c:pt>
                <c:pt idx="207">
                  <c:v>1.619498927617341</c:v>
                </c:pt>
                <c:pt idx="208">
                  <c:v>1.627154143302923</c:v>
                </c:pt>
                <c:pt idx="209">
                  <c:v>1.63480753301075</c:v>
                </c:pt>
                <c:pt idx="210">
                  <c:v>1.642459093806765</c:v>
                </c:pt>
                <c:pt idx="211">
                  <c:v>1.650108822757458</c:v>
                </c:pt>
                <c:pt idx="212">
                  <c:v>1.657756716929866</c:v>
                </c:pt>
                <c:pt idx="213">
                  <c:v>1.665402773391568</c:v>
                </c:pt>
                <c:pt idx="214">
                  <c:v>1.673046989210691</c:v>
                </c:pt>
                <c:pt idx="215">
                  <c:v>1.680689361455911</c:v>
                </c:pt>
                <c:pt idx="216">
                  <c:v>1.68832988719645</c:v>
                </c:pt>
                <c:pt idx="217">
                  <c:v>1.695968563502082</c:v>
                </c:pt>
                <c:pt idx="218">
                  <c:v>1.703605387443128</c:v>
                </c:pt>
                <c:pt idx="219">
                  <c:v>1.711240356090463</c:v>
                </c:pt>
                <c:pt idx="220">
                  <c:v>1.718873466515513</c:v>
                </c:pt>
                <c:pt idx="221">
                  <c:v>1.726504715790255</c:v>
                </c:pt>
                <c:pt idx="222">
                  <c:v>1.734134100987222</c:v>
                </c:pt>
                <c:pt idx="223">
                  <c:v>1.7417616191795</c:v>
                </c:pt>
                <c:pt idx="224">
                  <c:v>1.749387267440732</c:v>
                </c:pt>
                <c:pt idx="225">
                  <c:v>1.757011042845115</c:v>
                </c:pt>
                <c:pt idx="226">
                  <c:v>1.764632942467406</c:v>
                </c:pt>
                <c:pt idx="227">
                  <c:v>1.772252963382917</c:v>
                </c:pt>
                <c:pt idx="228">
                  <c:v>1.77987110266752</c:v>
                </c:pt>
                <c:pt idx="229">
                  <c:v>1.787487357397649</c:v>
                </c:pt>
                <c:pt idx="230">
                  <c:v>1.795101724650295</c:v>
                </c:pt>
                <c:pt idx="231">
                  <c:v>1.802714201503012</c:v>
                </c:pt>
                <c:pt idx="232">
                  <c:v>1.810324785033917</c:v>
                </c:pt>
                <c:pt idx="233">
                  <c:v>1.81793347232169</c:v>
                </c:pt>
                <c:pt idx="234">
                  <c:v>1.825540260445575</c:v>
                </c:pt>
                <c:pt idx="235">
                  <c:v>1.83314514648538</c:v>
                </c:pt>
                <c:pt idx="236">
                  <c:v>1.84074812752148</c:v>
                </c:pt>
                <c:pt idx="237">
                  <c:v>1.848349200634815</c:v>
                </c:pt>
                <c:pt idx="238">
                  <c:v>1.855948362906896</c:v>
                </c:pt>
                <c:pt idx="239">
                  <c:v>1.863545611419798</c:v>
                </c:pt>
                <c:pt idx="240">
                  <c:v>1.87114094325617</c:v>
                </c:pt>
                <c:pt idx="241">
                  <c:v>1.878734355499226</c:v>
                </c:pt>
                <c:pt idx="242">
                  <c:v>1.886325845232756</c:v>
                </c:pt>
                <c:pt idx="243">
                  <c:v>1.893915409541119</c:v>
                </c:pt>
                <c:pt idx="244">
                  <c:v>1.901503045509247</c:v>
                </c:pt>
                <c:pt idx="245">
                  <c:v>1.909088750222646</c:v>
                </c:pt>
                <c:pt idx="246">
                  <c:v>1.916672520767398</c:v>
                </c:pt>
                <c:pt idx="247">
                  <c:v>1.924254354230157</c:v>
                </c:pt>
                <c:pt idx="248">
                  <c:v>1.931834247698156</c:v>
                </c:pt>
                <c:pt idx="249">
                  <c:v>1.939412198259205</c:v>
                </c:pt>
                <c:pt idx="250">
                  <c:v>1.94698820300169</c:v>
                </c:pt>
                <c:pt idx="251">
                  <c:v>1.954562259014579</c:v>
                </c:pt>
                <c:pt idx="252">
                  <c:v>1.962134363387416</c:v>
                </c:pt>
                <c:pt idx="253">
                  <c:v>1.969704513210328</c:v>
                </c:pt>
                <c:pt idx="254">
                  <c:v>1.977272705574024</c:v>
                </c:pt>
                <c:pt idx="255">
                  <c:v>1.984838937569792</c:v>
                </c:pt>
                <c:pt idx="256">
                  <c:v>1.992403206289506</c:v>
                </c:pt>
                <c:pt idx="257">
                  <c:v>1.999965508825624</c:v>
                </c:pt>
                <c:pt idx="258">
                  <c:v>2.007525842271188</c:v>
                </c:pt>
                <c:pt idx="259">
                  <c:v>2.015084203719825</c:v>
                </c:pt>
                <c:pt idx="260">
                  <c:v>2.022640590265751</c:v>
                </c:pt>
                <c:pt idx="261">
                  <c:v>2.030194999003768</c:v>
                </c:pt>
                <c:pt idx="262">
                  <c:v>2.037747427029266</c:v>
                </c:pt>
                <c:pt idx="263">
                  <c:v>2.045297871438224</c:v>
                </c:pt>
                <c:pt idx="264">
                  <c:v>2.052846329327212</c:v>
                </c:pt>
                <c:pt idx="265">
                  <c:v>2.060392797793393</c:v>
                </c:pt>
                <c:pt idx="266">
                  <c:v>2.067937273934516</c:v>
                </c:pt>
                <c:pt idx="267">
                  <c:v>2.075479754848928</c:v>
                </c:pt>
                <c:pt idx="268">
                  <c:v>2.083020237635568</c:v>
                </c:pt>
                <c:pt idx="269">
                  <c:v>2.090558719393968</c:v>
                </c:pt>
                <c:pt idx="270">
                  <c:v>2.098095197224257</c:v>
                </c:pt>
                <c:pt idx="271">
                  <c:v>2.10562966822716</c:v>
                </c:pt>
                <c:pt idx="272">
                  <c:v>2.113162129503998</c:v>
                </c:pt>
                <c:pt idx="273">
                  <c:v>2.12069257815669</c:v>
                </c:pt>
                <c:pt idx="274">
                  <c:v>2.128221011287754</c:v>
                </c:pt>
                <c:pt idx="275">
                  <c:v>2.135747426000308</c:v>
                </c:pt>
                <c:pt idx="276">
                  <c:v>2.143271819398071</c:v>
                </c:pt>
                <c:pt idx="277">
                  <c:v>2.150794188585361</c:v>
                </c:pt>
                <c:pt idx="278">
                  <c:v>2.1583145306671</c:v>
                </c:pt>
                <c:pt idx="279">
                  <c:v>2.165832842748812</c:v>
                </c:pt>
                <c:pt idx="280">
                  <c:v>2.173349121936626</c:v>
                </c:pt>
                <c:pt idx="281">
                  <c:v>2.180863365337275</c:v>
                </c:pt>
                <c:pt idx="282">
                  <c:v>2.188375570058098</c:v>
                </c:pt>
                <c:pt idx="283">
                  <c:v>2.195885733207039</c:v>
                </c:pt>
                <c:pt idx="284">
                  <c:v>2.203393851892654</c:v>
                </c:pt>
                <c:pt idx="285">
                  <c:v>2.210899923224098</c:v>
                </c:pt>
                <c:pt idx="286">
                  <c:v>2.218403944311146</c:v>
                </c:pt>
                <c:pt idx="287">
                  <c:v>2.225905912264175</c:v>
                </c:pt>
                <c:pt idx="288">
                  <c:v>2.233405824194177</c:v>
                </c:pt>
                <c:pt idx="289">
                  <c:v>2.240903677212752</c:v>
                </c:pt>
                <c:pt idx="290">
                  <c:v>2.248399468432116</c:v>
                </c:pt>
                <c:pt idx="291">
                  <c:v>2.255893194965096</c:v>
                </c:pt>
                <c:pt idx="292">
                  <c:v>2.263384853925136</c:v>
                </c:pt>
                <c:pt idx="293">
                  <c:v>2.270874442426291</c:v>
                </c:pt>
                <c:pt idx="294">
                  <c:v>2.278361957583235</c:v>
                </c:pt>
                <c:pt idx="295">
                  <c:v>2.285847396511257</c:v>
                </c:pt>
                <c:pt idx="296">
                  <c:v>2.293330756326265</c:v>
                </c:pt>
                <c:pt idx="297">
                  <c:v>2.300812034144784</c:v>
                </c:pt>
                <c:pt idx="298">
                  <c:v>2.308291227083963</c:v>
                </c:pt>
                <c:pt idx="299">
                  <c:v>2.315768332261562</c:v>
                </c:pt>
                <c:pt idx="300">
                  <c:v>2.323243346795973</c:v>
                </c:pt>
                <c:pt idx="301">
                  <c:v>2.3307162678062</c:v>
                </c:pt>
                <c:pt idx="302">
                  <c:v>2.338187092411877</c:v>
                </c:pt>
                <c:pt idx="303">
                  <c:v>2.345655817733256</c:v>
                </c:pt>
                <c:pt idx="304">
                  <c:v>2.353122440891221</c:v>
                </c:pt>
                <c:pt idx="305">
                  <c:v>2.360586959007273</c:v>
                </c:pt>
                <c:pt idx="306">
                  <c:v>2.368049369203542</c:v>
                </c:pt>
                <c:pt idx="307">
                  <c:v>2.375509668602791</c:v>
                </c:pt>
                <c:pt idx="308">
                  <c:v>2.382967854328401</c:v>
                </c:pt>
                <c:pt idx="309">
                  <c:v>2.390423923504388</c:v>
                </c:pt>
                <c:pt idx="310">
                  <c:v>2.397877873255399</c:v>
                </c:pt>
                <c:pt idx="311">
                  <c:v>2.405329700706705</c:v>
                </c:pt>
                <c:pt idx="312">
                  <c:v>2.412779402984214</c:v>
                </c:pt>
                <c:pt idx="313">
                  <c:v>2.420226977214464</c:v>
                </c:pt>
                <c:pt idx="314">
                  <c:v>2.427672420524626</c:v>
                </c:pt>
                <c:pt idx="315">
                  <c:v>2.435115730042507</c:v>
                </c:pt>
                <c:pt idx="316">
                  <c:v>2.442556902896545</c:v>
                </c:pt>
                <c:pt idx="317">
                  <c:v>2.449995936215815</c:v>
                </c:pt>
                <c:pt idx="318">
                  <c:v>2.457432827130033</c:v>
                </c:pt>
                <c:pt idx="319">
                  <c:v>2.464867572769544</c:v>
                </c:pt>
                <c:pt idx="320">
                  <c:v>2.472300170265338</c:v>
                </c:pt>
                <c:pt idx="321">
                  <c:v>2.47973061674904</c:v>
                </c:pt>
                <c:pt idx="322">
                  <c:v>2.48715890935292</c:v>
                </c:pt>
                <c:pt idx="323">
                  <c:v>2.49458504520988</c:v>
                </c:pt>
                <c:pt idx="324">
                  <c:v>2.502009021453472</c:v>
                </c:pt>
                <c:pt idx="325">
                  <c:v>2.509430835217887</c:v>
                </c:pt>
                <c:pt idx="326">
                  <c:v>2.516850483637959</c:v>
                </c:pt>
                <c:pt idx="327">
                  <c:v>2.524267963849169</c:v>
                </c:pt>
                <c:pt idx="328">
                  <c:v>2.531683272987637</c:v>
                </c:pt>
                <c:pt idx="329">
                  <c:v>2.539096408190134</c:v>
                </c:pt>
                <c:pt idx="330">
                  <c:v>2.546507366594077</c:v>
                </c:pt>
                <c:pt idx="331">
                  <c:v>2.55391614533753</c:v>
                </c:pt>
                <c:pt idx="332">
                  <c:v>2.561322741559202</c:v>
                </c:pt>
                <c:pt idx="333">
                  <c:v>2.568727152398458</c:v>
                </c:pt>
                <c:pt idx="334">
                  <c:v>2.576129374995308</c:v>
                </c:pt>
                <c:pt idx="335">
                  <c:v>2.583529406490414</c:v>
                </c:pt>
                <c:pt idx="336">
                  <c:v>2.590927244025092</c:v>
                </c:pt>
                <c:pt idx="337">
                  <c:v>2.598322884741308</c:v>
                </c:pt>
                <c:pt idx="338">
                  <c:v>2.605716325781681</c:v>
                </c:pt>
                <c:pt idx="339">
                  <c:v>2.613107564289489</c:v>
                </c:pt>
                <c:pt idx="340">
                  <c:v>2.620496597408659</c:v>
                </c:pt>
                <c:pt idx="341">
                  <c:v>2.627883422283777</c:v>
                </c:pt>
                <c:pt idx="342">
                  <c:v>2.635268036060088</c:v>
                </c:pt>
                <c:pt idx="343">
                  <c:v>2.642650435883493</c:v>
                </c:pt>
                <c:pt idx="344">
                  <c:v>2.65003061890055</c:v>
                </c:pt>
                <c:pt idx="345">
                  <c:v>2.657408582258477</c:v>
                </c:pt>
                <c:pt idx="346">
                  <c:v>2.664784323105154</c:v>
                </c:pt>
                <c:pt idx="347">
                  <c:v>2.672157838589121</c:v>
                </c:pt>
                <c:pt idx="348">
                  <c:v>2.679529125859581</c:v>
                </c:pt>
                <c:pt idx="349">
                  <c:v>2.686898182066399</c:v>
                </c:pt>
                <c:pt idx="350">
                  <c:v>2.694265004360101</c:v>
                </c:pt>
                <c:pt idx="351">
                  <c:v>2.701629589891884</c:v>
                </c:pt>
                <c:pt idx="352">
                  <c:v>2.708991935813605</c:v>
                </c:pt>
                <c:pt idx="353">
                  <c:v>2.716352039277788</c:v>
                </c:pt>
                <c:pt idx="354">
                  <c:v>2.723709897437628</c:v>
                </c:pt>
                <c:pt idx="355">
                  <c:v>2.731065507446981</c:v>
                </c:pt>
                <c:pt idx="356">
                  <c:v>2.73841886646038</c:v>
                </c:pt>
                <c:pt idx="357">
                  <c:v>2.745769971633018</c:v>
                </c:pt>
                <c:pt idx="358">
                  <c:v>2.753118820120768</c:v>
                </c:pt>
                <c:pt idx="359">
                  <c:v>2.760465409080168</c:v>
                </c:pt>
                <c:pt idx="360">
                  <c:v>2.767809735668433</c:v>
                </c:pt>
                <c:pt idx="361">
                  <c:v>2.775151797043445</c:v>
                </c:pt>
                <c:pt idx="362">
                  <c:v>2.782491590363764</c:v>
                </c:pt>
                <c:pt idx="363">
                  <c:v>2.789829112788624</c:v>
                </c:pt>
                <c:pt idx="364">
                  <c:v>2.797164361477936</c:v>
                </c:pt>
                <c:pt idx="365">
                  <c:v>2.804497333592283</c:v>
                </c:pt>
                <c:pt idx="366">
                  <c:v>2.811828026292929</c:v>
                </c:pt>
                <c:pt idx="367">
                  <c:v>2.819156436741816</c:v>
                </c:pt>
                <c:pt idx="368">
                  <c:v>2.826482562101563</c:v>
                </c:pt>
                <c:pt idx="369">
                  <c:v>2.83380639953547</c:v>
                </c:pt>
                <c:pt idx="370">
                  <c:v>2.841127946207518</c:v>
                </c:pt>
                <c:pt idx="371">
                  <c:v>2.848447199282367</c:v>
                </c:pt>
                <c:pt idx="372">
                  <c:v>2.855764155925362</c:v>
                </c:pt>
                <c:pt idx="373">
                  <c:v>2.863078813302531</c:v>
                </c:pt>
                <c:pt idx="374">
                  <c:v>2.870391168580585</c:v>
                </c:pt>
                <c:pt idx="375">
                  <c:v>2.877701218926918</c:v>
                </c:pt>
                <c:pt idx="376">
                  <c:v>2.885008961509614</c:v>
                </c:pt>
                <c:pt idx="377">
                  <c:v>2.892314393497441</c:v>
                </c:pt>
                <c:pt idx="378">
                  <c:v>2.899617512059853</c:v>
                </c:pt>
                <c:pt idx="379">
                  <c:v>2.906918314366995</c:v>
                </c:pt>
                <c:pt idx="380">
                  <c:v>2.9142167975897</c:v>
                </c:pt>
                <c:pt idx="381">
                  <c:v>2.921512958899489</c:v>
                </c:pt>
                <c:pt idx="382">
                  <c:v>2.928806795468577</c:v>
                </c:pt>
                <c:pt idx="383">
                  <c:v>2.936098304469868</c:v>
                </c:pt>
                <c:pt idx="384">
                  <c:v>2.943387483076961</c:v>
                </c:pt>
                <c:pt idx="385">
                  <c:v>2.950674328464145</c:v>
                </c:pt>
                <c:pt idx="386">
                  <c:v>2.957958837806404</c:v>
                </c:pt>
                <c:pt idx="387">
                  <c:v>2.96524100827942</c:v>
                </c:pt>
                <c:pt idx="388">
                  <c:v>2.972520837059565</c:v>
                </c:pt>
                <c:pt idx="389">
                  <c:v>2.979798321323913</c:v>
                </c:pt>
                <c:pt idx="390">
                  <c:v>2.987073458250235</c:v>
                </c:pt>
                <c:pt idx="391">
                  <c:v>2.994346245016995</c:v>
                </c:pt>
                <c:pt idx="392">
                  <c:v>3.001616678803362</c:v>
                </c:pt>
                <c:pt idx="393">
                  <c:v>3.008884756789202</c:v>
                </c:pt>
                <c:pt idx="394">
                  <c:v>3.016150476155083</c:v>
                </c:pt>
                <c:pt idx="395">
                  <c:v>3.023413834082274</c:v>
                </c:pt>
                <c:pt idx="396">
                  <c:v>3.030674827752748</c:v>
                </c:pt>
                <c:pt idx="397">
                  <c:v>3.037933454349177</c:v>
                </c:pt>
                <c:pt idx="398">
                  <c:v>3.045189711054942</c:v>
                </c:pt>
                <c:pt idx="399">
                  <c:v>3.052443595054126</c:v>
                </c:pt>
                <c:pt idx="400">
                  <c:v>3.059695103531522</c:v>
                </c:pt>
                <c:pt idx="401">
                  <c:v>3.066944233672623</c:v>
                </c:pt>
                <c:pt idx="402">
                  <c:v>3.074190982663635</c:v>
                </c:pt>
                <c:pt idx="403">
                  <c:v>3.08143534769147</c:v>
                </c:pt>
                <c:pt idx="404">
                  <c:v>3.088677325943749</c:v>
                </c:pt>
                <c:pt idx="405">
                  <c:v>3.095916914608803</c:v>
                </c:pt>
                <c:pt idx="406">
                  <c:v>3.103154110875678</c:v>
                </c:pt>
                <c:pt idx="407">
                  <c:v>3.110388911934124</c:v>
                </c:pt>
                <c:pt idx="408">
                  <c:v>3.117621314974611</c:v>
                </c:pt>
                <c:pt idx="409">
                  <c:v>3.124851317188316</c:v>
                </c:pt>
                <c:pt idx="410">
                  <c:v>3.132078915767135</c:v>
                </c:pt>
                <c:pt idx="411">
                  <c:v>3.139304107903678</c:v>
                </c:pt>
                <c:pt idx="412">
                  <c:v>3.146526890791268</c:v>
                </c:pt>
                <c:pt idx="413">
                  <c:v>3.153747261623949</c:v>
                </c:pt>
                <c:pt idx="414">
                  <c:v>3.160965217596478</c:v>
                </c:pt>
                <c:pt idx="415">
                  <c:v>3.168180755904335</c:v>
                </c:pt>
                <c:pt idx="416">
                  <c:v>3.175393873743716</c:v>
                </c:pt>
                <c:pt idx="417">
                  <c:v>3.182604568311538</c:v>
                </c:pt>
                <c:pt idx="418">
                  <c:v>3.189812836805438</c:v>
                </c:pt>
                <c:pt idx="419">
                  <c:v>3.197018676423777</c:v>
                </c:pt>
                <c:pt idx="420">
                  <c:v>3.204222084365637</c:v>
                </c:pt>
                <c:pt idx="421">
                  <c:v>3.211423057830821</c:v>
                </c:pt>
                <c:pt idx="422">
                  <c:v>3.218621594019861</c:v>
                </c:pt>
                <c:pt idx="423">
                  <c:v>3.225817690134013</c:v>
                </c:pt>
                <c:pt idx="424">
                  <c:v>3.233011343375255</c:v>
                </c:pt>
                <c:pt idx="425">
                  <c:v>3.240202550946294</c:v>
                </c:pt>
                <c:pt idx="426">
                  <c:v>3.247391310050567</c:v>
                </c:pt>
                <c:pt idx="427">
                  <c:v>3.254577617892235</c:v>
                </c:pt>
                <c:pt idx="428">
                  <c:v>3.261761471676191</c:v>
                </c:pt>
                <c:pt idx="429">
                  <c:v>3.268942868608058</c:v>
                </c:pt>
                <c:pt idx="430">
                  <c:v>3.276121805894189</c:v>
                </c:pt>
                <c:pt idx="431">
                  <c:v>3.28329828074167</c:v>
                </c:pt>
                <c:pt idx="432">
                  <c:v>3.290472290358315</c:v>
                </c:pt>
                <c:pt idx="433">
                  <c:v>3.297643831952678</c:v>
                </c:pt>
                <c:pt idx="434">
                  <c:v>3.304812902734043</c:v>
                </c:pt>
                <c:pt idx="435">
                  <c:v>3.31197949991243</c:v>
                </c:pt>
                <c:pt idx="436">
                  <c:v>3.319143620698595</c:v>
                </c:pt>
                <c:pt idx="437">
                  <c:v>3.326305262304031</c:v>
                </c:pt>
                <c:pt idx="438">
                  <c:v>3.333464421940967</c:v>
                </c:pt>
                <c:pt idx="439">
                  <c:v>3.340621096822372</c:v>
                </c:pt>
                <c:pt idx="440">
                  <c:v>3.347775284161952</c:v>
                </c:pt>
                <c:pt idx="441">
                  <c:v>3.354926981174156</c:v>
                </c:pt>
                <c:pt idx="442">
                  <c:v>3.362076185074172</c:v>
                </c:pt>
                <c:pt idx="443">
                  <c:v>3.369222893077931</c:v>
                </c:pt>
                <c:pt idx="444">
                  <c:v>3.376367102402104</c:v>
                </c:pt>
                <c:pt idx="445">
                  <c:v>3.383508810264107</c:v>
                </c:pt>
                <c:pt idx="446">
                  <c:v>3.3906480138821</c:v>
                </c:pt>
                <c:pt idx="447">
                  <c:v>3.397784710474989</c:v>
                </c:pt>
                <c:pt idx="448">
                  <c:v>3.404918897262422</c:v>
                </c:pt>
                <c:pt idx="449">
                  <c:v>3.412050571464797</c:v>
                </c:pt>
                <c:pt idx="450">
                  <c:v>3.41917973030326</c:v>
                </c:pt>
                <c:pt idx="451">
                  <c:v>3.426306370999704</c:v>
                </c:pt>
                <c:pt idx="452">
                  <c:v>3.433430490776769</c:v>
                </c:pt>
                <c:pt idx="453">
                  <c:v>3.440552086857849</c:v>
                </c:pt>
                <c:pt idx="454">
                  <c:v>3.447671156467085</c:v>
                </c:pt>
                <c:pt idx="455">
                  <c:v>3.454787696829373</c:v>
                </c:pt>
                <c:pt idx="456">
                  <c:v>3.461901705170358</c:v>
                </c:pt>
                <c:pt idx="457">
                  <c:v>3.46901317871644</c:v>
                </c:pt>
                <c:pt idx="458">
                  <c:v>3.476122114694773</c:v>
                </c:pt>
                <c:pt idx="459">
                  <c:v>3.483228510333268</c:v>
                </c:pt>
                <c:pt idx="460">
                  <c:v>3.490332362860587</c:v>
                </c:pt>
                <c:pt idx="461">
                  <c:v>3.497433669506151</c:v>
                </c:pt>
                <c:pt idx="462">
                  <c:v>3.50453242750014</c:v>
                </c:pt>
                <c:pt idx="463">
                  <c:v>3.511628634073487</c:v>
                </c:pt>
                <c:pt idx="464">
                  <c:v>3.518722286457893</c:v>
                </c:pt>
                <c:pt idx="465">
                  <c:v>3.525813381885808</c:v>
                </c:pt>
                <c:pt idx="466">
                  <c:v>3.532901917590451</c:v>
                </c:pt>
                <c:pt idx="467">
                  <c:v>3.539987890805799</c:v>
                </c:pt>
                <c:pt idx="468">
                  <c:v>3.547071298766591</c:v>
                </c:pt>
                <c:pt idx="469">
                  <c:v>3.554152138708329</c:v>
                </c:pt>
                <c:pt idx="470">
                  <c:v>3.561230407867283</c:v>
                </c:pt>
                <c:pt idx="471">
                  <c:v>3.568306103480481</c:v>
                </c:pt>
                <c:pt idx="472">
                  <c:v>3.575379222785721</c:v>
                </c:pt>
                <c:pt idx="473">
                  <c:v>3.582449763021567</c:v>
                </c:pt>
                <c:pt idx="474">
                  <c:v>3.58951772142735</c:v>
                </c:pt>
                <c:pt idx="475">
                  <c:v>3.596583095243167</c:v>
                </c:pt>
                <c:pt idx="476">
                  <c:v>3.603645881709887</c:v>
                </c:pt>
                <c:pt idx="477">
                  <c:v>3.610706078069147</c:v>
                </c:pt>
                <c:pt idx="478">
                  <c:v>3.617763681563355</c:v>
                </c:pt>
                <c:pt idx="479">
                  <c:v>3.624818689435689</c:v>
                </c:pt>
                <c:pt idx="480">
                  <c:v>3.631871098930102</c:v>
                </c:pt>
                <c:pt idx="481">
                  <c:v>3.638920907291317</c:v>
                </c:pt>
                <c:pt idx="482">
                  <c:v>3.64596811176483</c:v>
                </c:pt>
                <c:pt idx="483">
                  <c:v>3.653012709596917</c:v>
                </c:pt>
                <c:pt idx="484">
                  <c:v>3.660054698034624</c:v>
                </c:pt>
                <c:pt idx="485">
                  <c:v>3.667094074325777</c:v>
                </c:pt>
                <c:pt idx="486">
                  <c:v>3.674130835718974</c:v>
                </c:pt>
                <c:pt idx="487">
                  <c:v>3.681164979463597</c:v>
                </c:pt>
                <c:pt idx="488">
                  <c:v>3.688196502809802</c:v>
                </c:pt>
                <c:pt idx="489">
                  <c:v>3.695225403008526</c:v>
                </c:pt>
                <c:pt idx="490">
                  <c:v>3.702251677311491</c:v>
                </c:pt>
                <c:pt idx="491">
                  <c:v>3.70927532297119</c:v>
                </c:pt>
                <c:pt idx="492">
                  <c:v>3.716296337240907</c:v>
                </c:pt>
                <c:pt idx="493">
                  <c:v>3.723314717374705</c:v>
                </c:pt>
                <c:pt idx="494">
                  <c:v>3.730330460627431</c:v>
                </c:pt>
                <c:pt idx="495">
                  <c:v>3.737343564254717</c:v>
                </c:pt>
                <c:pt idx="496">
                  <c:v>3.744354025512978</c:v>
                </c:pt>
                <c:pt idx="497">
                  <c:v>3.75136184165942</c:v>
                </c:pt>
                <c:pt idx="498">
                  <c:v>3.758367009952029</c:v>
                </c:pt>
                <c:pt idx="499">
                  <c:v>3.765369527649584</c:v>
                </c:pt>
                <c:pt idx="500">
                  <c:v>3.772369392011653</c:v>
                </c:pt>
                <c:pt idx="501">
                  <c:v>3.779366600298588</c:v>
                </c:pt>
                <c:pt idx="502">
                  <c:v>3.786361149771536</c:v>
                </c:pt>
                <c:pt idx="503">
                  <c:v>3.793353037692432</c:v>
                </c:pt>
                <c:pt idx="504">
                  <c:v>3.800342261324005</c:v>
                </c:pt>
                <c:pt idx="505">
                  <c:v>3.807328817929776</c:v>
                </c:pt>
                <c:pt idx="506">
                  <c:v>3.814312704774058</c:v>
                </c:pt>
                <c:pt idx="507">
                  <c:v>3.821293919121959</c:v>
                </c:pt>
                <c:pt idx="508">
                  <c:v>3.828272458239383</c:v>
                </c:pt>
                <c:pt idx="509">
                  <c:v>3.835248319393027</c:v>
                </c:pt>
                <c:pt idx="510">
                  <c:v>3.84222149985039</c:v>
                </c:pt>
                <c:pt idx="511">
                  <c:v>3.849191996879762</c:v>
                </c:pt>
                <c:pt idx="512">
                  <c:v>3.856159807750236</c:v>
                </c:pt>
                <c:pt idx="513">
                  <c:v>3.863124929731702</c:v>
                </c:pt>
                <c:pt idx="514">
                  <c:v>3.870087360094849</c:v>
                </c:pt>
                <c:pt idx="515">
                  <c:v>3.877047096111169</c:v>
                </c:pt>
                <c:pt idx="516">
                  <c:v>3.884004135052956</c:v>
                </c:pt>
                <c:pt idx="517">
                  <c:v>3.890958474193302</c:v>
                </c:pt>
                <c:pt idx="518">
                  <c:v>3.897910110806107</c:v>
                </c:pt>
                <c:pt idx="519">
                  <c:v>3.904859042166072</c:v>
                </c:pt>
                <c:pt idx="520">
                  <c:v>3.911805265548702</c:v>
                </c:pt>
                <c:pt idx="521">
                  <c:v>3.918748778230313</c:v>
                </c:pt>
                <c:pt idx="522">
                  <c:v>3.92568957748802</c:v>
                </c:pt>
                <c:pt idx="523">
                  <c:v>3.93262766059975</c:v>
                </c:pt>
                <c:pt idx="524">
                  <c:v>3.939563024844237</c:v>
                </c:pt>
                <c:pt idx="525">
                  <c:v>3.946495667501025</c:v>
                </c:pt>
                <c:pt idx="526">
                  <c:v>3.953425585850463</c:v>
                </c:pt>
                <c:pt idx="527">
                  <c:v>3.960352777173715</c:v>
                </c:pt>
                <c:pt idx="528">
                  <c:v>3.967277238752756</c:v>
                </c:pt>
                <c:pt idx="529">
                  <c:v>3.97419896787037</c:v>
                </c:pt>
                <c:pt idx="530">
                  <c:v>3.981117961810156</c:v>
                </c:pt>
                <c:pt idx="531">
                  <c:v>3.988034217856528</c:v>
                </c:pt>
                <c:pt idx="532">
                  <c:v>3.99494773329471</c:v>
                </c:pt>
                <c:pt idx="533">
                  <c:v>4.001858505410747</c:v>
                </c:pt>
                <c:pt idx="534">
                  <c:v>4.008766531491495</c:v>
                </c:pt>
                <c:pt idx="535">
                  <c:v>4.01567180882463</c:v>
                </c:pt>
                <c:pt idx="536">
                  <c:v>4.022574334698644</c:v>
                </c:pt>
                <c:pt idx="537">
                  <c:v>4.02947410640285</c:v>
                </c:pt>
                <c:pt idx="538">
                  <c:v>4.036371121227378</c:v>
                </c:pt>
                <c:pt idx="539">
                  <c:v>4.043265376463176</c:v>
                </c:pt>
                <c:pt idx="540">
                  <c:v>4.050156869402016</c:v>
                </c:pt>
                <c:pt idx="541">
                  <c:v>4.057045597336494</c:v>
                </c:pt>
                <c:pt idx="542">
                  <c:v>4.063931557560027</c:v>
                </c:pt>
                <c:pt idx="543">
                  <c:v>4.07081474736685</c:v>
                </c:pt>
                <c:pt idx="544">
                  <c:v>4.07769516405203</c:v>
                </c:pt>
                <c:pt idx="545">
                  <c:v>4.084572804911448</c:v>
                </c:pt>
                <c:pt idx="546">
                  <c:v>4.091447667241828</c:v>
                </c:pt>
                <c:pt idx="547">
                  <c:v>4.098319748340702</c:v>
                </c:pt>
                <c:pt idx="548">
                  <c:v>4.105189045506444</c:v>
                </c:pt>
                <c:pt idx="549">
                  <c:v>4.112055556038245</c:v>
                </c:pt>
                <c:pt idx="550">
                  <c:v>4.118919277236136</c:v>
                </c:pt>
                <c:pt idx="551">
                  <c:v>4.125780206400967</c:v>
                </c:pt>
                <c:pt idx="552">
                  <c:v>4.132638340834427</c:v>
                </c:pt>
                <c:pt idx="553">
                  <c:v>4.139493677839027</c:v>
                </c:pt>
                <c:pt idx="554">
                  <c:v>4.146346214718121</c:v>
                </c:pt>
                <c:pt idx="555">
                  <c:v>4.153195948775886</c:v>
                </c:pt>
                <c:pt idx="556">
                  <c:v>4.160042877317344</c:v>
                </c:pt>
                <c:pt idx="557">
                  <c:v>4.166886997648341</c:v>
                </c:pt>
                <c:pt idx="558">
                  <c:v>4.173728307075564</c:v>
                </c:pt>
                <c:pt idx="559">
                  <c:v>4.180566802906532</c:v>
                </c:pt>
                <c:pt idx="560">
                  <c:v>4.18740248244961</c:v>
                </c:pt>
                <c:pt idx="561">
                  <c:v>4.194235343013986</c:v>
                </c:pt>
                <c:pt idx="562">
                  <c:v>4.201065381909703</c:v>
                </c:pt>
                <c:pt idx="563">
                  <c:v>4.207892596447631</c:v>
                </c:pt>
                <c:pt idx="564">
                  <c:v>4.214716983939486</c:v>
                </c:pt>
                <c:pt idx="565">
                  <c:v>4.221538541697821</c:v>
                </c:pt>
                <c:pt idx="566">
                  <c:v>4.228357267036038</c:v>
                </c:pt>
                <c:pt idx="567">
                  <c:v>4.235173157268377</c:v>
                </c:pt>
                <c:pt idx="568">
                  <c:v>4.241986209709916</c:v>
                </c:pt>
                <c:pt idx="569">
                  <c:v>4.248796421676588</c:v>
                </c:pt>
                <c:pt idx="570">
                  <c:v>4.255603790485164</c:v>
                </c:pt>
                <c:pt idx="571">
                  <c:v>4.26240831345326</c:v>
                </c:pt>
                <c:pt idx="572">
                  <c:v>4.269209987899346</c:v>
                </c:pt>
                <c:pt idx="573">
                  <c:v>4.276008811142728</c:v>
                </c:pt>
                <c:pt idx="574">
                  <c:v>4.28280478050357</c:v>
                </c:pt>
                <c:pt idx="575">
                  <c:v>4.289597893302881</c:v>
                </c:pt>
                <c:pt idx="576">
                  <c:v>4.296388146862521</c:v>
                </c:pt>
                <c:pt idx="577">
                  <c:v>4.303175538505197</c:v>
                </c:pt>
                <c:pt idx="578">
                  <c:v>4.309960065554476</c:v>
                </c:pt>
                <c:pt idx="579">
                  <c:v>4.316741725334766</c:v>
                </c:pt>
                <c:pt idx="580">
                  <c:v>4.323520515171332</c:v>
                </c:pt>
                <c:pt idx="581">
                  <c:v>4.3302964323903</c:v>
                </c:pt>
                <c:pt idx="582">
                  <c:v>4.33706947431864</c:v>
                </c:pt>
                <c:pt idx="583">
                  <c:v>4.343839638284183</c:v>
                </c:pt>
                <c:pt idx="584">
                  <c:v>4.350606921615615</c:v>
                </c:pt>
                <c:pt idx="585">
                  <c:v>4.357371321642478</c:v>
                </c:pt>
                <c:pt idx="586">
                  <c:v>4.364132835695173</c:v>
                </c:pt>
                <c:pt idx="587">
                  <c:v>4.370891461104962</c:v>
                </c:pt>
                <c:pt idx="588">
                  <c:v>4.37764719520396</c:v>
                </c:pt>
                <c:pt idx="589">
                  <c:v>4.384400035325145</c:v>
                </c:pt>
                <c:pt idx="590">
                  <c:v>4.391149978802359</c:v>
                </c:pt>
                <c:pt idx="591">
                  <c:v>4.397897022970302</c:v>
                </c:pt>
                <c:pt idx="592">
                  <c:v>4.404641165164538</c:v>
                </c:pt>
                <c:pt idx="593">
                  <c:v>4.411382402721492</c:v>
                </c:pt>
                <c:pt idx="594">
                  <c:v>4.418120732978458</c:v>
                </c:pt>
                <c:pt idx="595">
                  <c:v>4.424856153273589</c:v>
                </c:pt>
                <c:pt idx="596">
                  <c:v>4.431588660945909</c:v>
                </c:pt>
                <c:pt idx="597">
                  <c:v>4.438318253335305</c:v>
                </c:pt>
                <c:pt idx="598">
                  <c:v>4.445044927782532</c:v>
                </c:pt>
                <c:pt idx="599">
                  <c:v>4.451768681629212</c:v>
                </c:pt>
                <c:pt idx="600">
                  <c:v>4.458489512217838</c:v>
                </c:pt>
                <c:pt idx="601">
                  <c:v>4.465207416891771</c:v>
                </c:pt>
                <c:pt idx="602">
                  <c:v>4.471922392995244</c:v>
                </c:pt>
                <c:pt idx="603">
                  <c:v>4.47863443787336</c:v>
                </c:pt>
                <c:pt idx="604">
                  <c:v>4.485343548872091</c:v>
                </c:pt>
                <c:pt idx="605">
                  <c:v>4.49204972333829</c:v>
                </c:pt>
                <c:pt idx="606">
                  <c:v>4.498752958619675</c:v>
                </c:pt>
                <c:pt idx="607">
                  <c:v>4.505453252064843</c:v>
                </c:pt>
                <c:pt idx="608">
                  <c:v>4.512150601023264</c:v>
                </c:pt>
                <c:pt idx="609">
                  <c:v>4.518845002845286</c:v>
                </c:pt>
                <c:pt idx="610">
                  <c:v>4.525536454882133</c:v>
                </c:pt>
                <c:pt idx="611">
                  <c:v>4.532224954485903</c:v>
                </c:pt>
                <c:pt idx="612">
                  <c:v>4.538910499009579</c:v>
                </c:pt>
                <c:pt idx="613">
                  <c:v>4.545593085807017</c:v>
                </c:pt>
                <c:pt idx="614">
                  <c:v>4.552272712232956</c:v>
                </c:pt>
                <c:pt idx="615">
                  <c:v>4.558949375643015</c:v>
                </c:pt>
                <c:pt idx="616">
                  <c:v>4.565623073393695</c:v>
                </c:pt>
                <c:pt idx="617">
                  <c:v>4.572293802842377</c:v>
                </c:pt>
                <c:pt idx="618">
                  <c:v>4.578961561347327</c:v>
                </c:pt>
                <c:pt idx="619">
                  <c:v>4.585626346267694</c:v>
                </c:pt>
                <c:pt idx="620">
                  <c:v>4.592288154963514</c:v>
                </c:pt>
                <c:pt idx="621">
                  <c:v>4.598946984795704</c:v>
                </c:pt>
                <c:pt idx="622">
                  <c:v>4.60560283312607</c:v>
                </c:pt>
                <c:pt idx="623">
                  <c:v>4.612255697317304</c:v>
                </c:pt>
                <c:pt idx="624">
                  <c:v>4.618905574732987</c:v>
                </c:pt>
                <c:pt idx="625">
                  <c:v>4.625552462737588</c:v>
                </c:pt>
                <c:pt idx="626">
                  <c:v>4.632196358696466</c:v>
                </c:pt>
                <c:pt idx="627">
                  <c:v>4.638837259975865</c:v>
                </c:pt>
                <c:pt idx="628">
                  <c:v>4.645475163942927</c:v>
                </c:pt>
                <c:pt idx="629">
                  <c:v>4.652110067965678</c:v>
                </c:pt>
                <c:pt idx="630">
                  <c:v>4.658741969413048</c:v>
                </c:pt>
                <c:pt idx="631">
                  <c:v>4.665370865654847</c:v>
                </c:pt>
                <c:pt idx="632">
                  <c:v>4.671996754061786</c:v>
                </c:pt>
                <c:pt idx="633">
                  <c:v>4.678619632005471</c:v>
                </c:pt>
                <c:pt idx="634">
                  <c:v>4.685239496858404</c:v>
                </c:pt>
                <c:pt idx="635">
                  <c:v>4.691856345993979</c:v>
                </c:pt>
                <c:pt idx="636">
                  <c:v>4.698470176786488</c:v>
                </c:pt>
                <c:pt idx="637">
                  <c:v>4.70508098661113</c:v>
                </c:pt>
                <c:pt idx="638">
                  <c:v>4.711688772843987</c:v>
                </c:pt>
                <c:pt idx="639">
                  <c:v>4.718293532862052</c:v>
                </c:pt>
                <c:pt idx="640">
                  <c:v>4.724895264043216</c:v>
                </c:pt>
                <c:pt idx="641">
                  <c:v>4.73149396376627</c:v>
                </c:pt>
                <c:pt idx="642">
                  <c:v>4.738089629410905</c:v>
                </c:pt>
                <c:pt idx="643">
                  <c:v>4.744682258357717</c:v>
                </c:pt>
                <c:pt idx="644">
                  <c:v>4.751271847988207</c:v>
                </c:pt>
                <c:pt idx="645">
                  <c:v>4.757858395684775</c:v>
                </c:pt>
                <c:pt idx="646">
                  <c:v>4.764441898830729</c:v>
                </c:pt>
                <c:pt idx="647">
                  <c:v>4.771022354810284</c:v>
                </c:pt>
                <c:pt idx="648">
                  <c:v>4.777599761008559</c:v>
                </c:pt>
                <c:pt idx="649">
                  <c:v>4.784174114811581</c:v>
                </c:pt>
                <c:pt idx="650">
                  <c:v>4.790745413606286</c:v>
                </c:pt>
                <c:pt idx="651">
                  <c:v>4.797313654780516</c:v>
                </c:pt>
                <c:pt idx="652">
                  <c:v>4.803878835723027</c:v>
                </c:pt>
                <c:pt idx="653">
                  <c:v>4.81044095382348</c:v>
                </c:pt>
                <c:pt idx="654">
                  <c:v>4.817000006472454</c:v>
                </c:pt>
                <c:pt idx="655">
                  <c:v>4.823555991061433</c:v>
                </c:pt>
                <c:pt idx="656">
                  <c:v>4.83010890498282</c:v>
                </c:pt>
                <c:pt idx="657">
                  <c:v>4.836658745629922</c:v>
                </c:pt>
                <c:pt idx="658">
                  <c:v>4.843205510396969</c:v>
                </c:pt>
                <c:pt idx="659">
                  <c:v>4.849749196679108</c:v>
                </c:pt>
                <c:pt idx="660">
                  <c:v>4.85628980187239</c:v>
                </c:pt>
                <c:pt idx="661">
                  <c:v>4.862827323373793</c:v>
                </c:pt>
                <c:pt idx="662">
                  <c:v>4.869361758581211</c:v>
                </c:pt>
                <c:pt idx="663">
                  <c:v>4.87589310489345</c:v>
                </c:pt>
                <c:pt idx="664">
                  <c:v>4.88242135971024</c:v>
                </c:pt>
                <c:pt idx="665">
                  <c:v>4.888946520432232</c:v>
                </c:pt>
                <c:pt idx="666">
                  <c:v>4.895468584460994</c:v>
                </c:pt>
                <c:pt idx="667">
                  <c:v>4.901987549199014</c:v>
                </c:pt>
                <c:pt idx="668">
                  <c:v>4.908503412049708</c:v>
                </c:pt>
                <c:pt idx="669">
                  <c:v>4.915016170417407</c:v>
                </c:pt>
                <c:pt idx="670">
                  <c:v>4.921525821707371</c:v>
                </c:pt>
                <c:pt idx="671">
                  <c:v>4.928032363325785</c:v>
                </c:pt>
                <c:pt idx="672">
                  <c:v>4.934535792679754</c:v>
                </c:pt>
                <c:pt idx="673">
                  <c:v>4.941036107177313</c:v>
                </c:pt>
                <c:pt idx="674">
                  <c:v>4.947533304227421</c:v>
                </c:pt>
                <c:pt idx="675">
                  <c:v>4.954027381239966</c:v>
                </c:pt>
                <c:pt idx="676">
                  <c:v>4.960518335625764</c:v>
                </c:pt>
                <c:pt idx="677">
                  <c:v>4.96700616479656</c:v>
                </c:pt>
                <c:pt idx="678">
                  <c:v>4.973490866165028</c:v>
                </c:pt>
                <c:pt idx="679">
                  <c:v>4.979972437144773</c:v>
                </c:pt>
                <c:pt idx="680">
                  <c:v>4.986450875150331</c:v>
                </c:pt>
                <c:pt idx="681">
                  <c:v>4.992926177597169</c:v>
                </c:pt>
                <c:pt idx="682">
                  <c:v>4.99939834190169</c:v>
                </c:pt>
                <c:pt idx="683">
                  <c:v>5.005867365481226</c:v>
                </c:pt>
                <c:pt idx="684">
                  <c:v>5.012333245754047</c:v>
                </c:pt>
                <c:pt idx="685">
                  <c:v>5.018795980139356</c:v>
                </c:pt>
                <c:pt idx="686">
                  <c:v>5.02525556605729</c:v>
                </c:pt>
                <c:pt idx="687">
                  <c:v>5.031712000928934</c:v>
                </c:pt>
                <c:pt idx="688">
                  <c:v>5.038165282176291</c:v>
                </c:pt>
                <c:pt idx="689">
                  <c:v>5.044615407222317</c:v>
                </c:pt>
                <c:pt idx="690">
                  <c:v>5.051062373490904</c:v>
                </c:pt>
                <c:pt idx="691">
                  <c:v>5.057506178406879</c:v>
                </c:pt>
                <c:pt idx="692">
                  <c:v>5.063946819396014</c:v>
                </c:pt>
                <c:pt idx="693">
                  <c:v>5.070384293885022</c:v>
                </c:pt>
                <c:pt idx="694">
                  <c:v>5.076818599301554</c:v>
                </c:pt>
                <c:pt idx="695">
                  <c:v>5.08324973307421</c:v>
                </c:pt>
                <c:pt idx="696">
                  <c:v>5.08967769263253</c:v>
                </c:pt>
                <c:pt idx="697">
                  <c:v>5.096102475406989</c:v>
                </c:pt>
                <c:pt idx="698">
                  <c:v>5.102524078829028</c:v>
                </c:pt>
                <c:pt idx="699">
                  <c:v>5.108942500331017</c:v>
                </c:pt>
                <c:pt idx="700">
                  <c:v>5.115357737346279</c:v>
                </c:pt>
                <c:pt idx="701">
                  <c:v>5.121769787309083</c:v>
                </c:pt>
                <c:pt idx="702">
                  <c:v>5.128178647654643</c:v>
                </c:pt>
                <c:pt idx="703">
                  <c:v>5.134584315819128</c:v>
                </c:pt>
                <c:pt idx="704">
                  <c:v>5.140986789239652</c:v>
                </c:pt>
                <c:pt idx="705">
                  <c:v>5.147386065354281</c:v>
                </c:pt>
                <c:pt idx="706">
                  <c:v>5.153782141602034</c:v>
                </c:pt>
                <c:pt idx="707">
                  <c:v>5.160175015422876</c:v>
                </c:pt>
                <c:pt idx="708">
                  <c:v>5.166564684257731</c:v>
                </c:pt>
                <c:pt idx="709">
                  <c:v>5.172951145548471</c:v>
                </c:pt>
                <c:pt idx="710">
                  <c:v>5.179334396737929</c:v>
                </c:pt>
                <c:pt idx="711">
                  <c:v>5.185714435269888</c:v>
                </c:pt>
                <c:pt idx="712">
                  <c:v>5.192091258589086</c:v>
                </c:pt>
                <c:pt idx="713">
                  <c:v>5.19846486414122</c:v>
                </c:pt>
                <c:pt idx="714">
                  <c:v>5.204835249372945</c:v>
                </c:pt>
                <c:pt idx="715">
                  <c:v>5.21120241173187</c:v>
                </c:pt>
                <c:pt idx="716">
                  <c:v>5.217566348666566</c:v>
                </c:pt>
                <c:pt idx="717">
                  <c:v>5.22392705762656</c:v>
                </c:pt>
                <c:pt idx="718">
                  <c:v>5.230284536062348</c:v>
                </c:pt>
                <c:pt idx="719">
                  <c:v>5.236638781425376</c:v>
                </c:pt>
                <c:pt idx="720">
                  <c:v>5.242989791168055</c:v>
                </c:pt>
                <c:pt idx="721">
                  <c:v>5.249337562743765</c:v>
                </c:pt>
                <c:pt idx="722">
                  <c:v>5.255682093606841</c:v>
                </c:pt>
                <c:pt idx="723">
                  <c:v>5.262023381212587</c:v>
                </c:pt>
                <c:pt idx="724">
                  <c:v>5.26836142301727</c:v>
                </c:pt>
                <c:pt idx="725">
                  <c:v>5.274696216478122</c:v>
                </c:pt>
                <c:pt idx="726">
                  <c:v>5.281027759053343</c:v>
                </c:pt>
                <c:pt idx="727">
                  <c:v>5.287356048202097</c:v>
                </c:pt>
                <c:pt idx="728">
                  <c:v>5.293681081384524</c:v>
                </c:pt>
                <c:pt idx="729">
                  <c:v>5.300002856061718</c:v>
                </c:pt>
                <c:pt idx="730">
                  <c:v>5.306321369695756</c:v>
                </c:pt>
                <c:pt idx="731">
                  <c:v>5.31263661974968</c:v>
                </c:pt>
                <c:pt idx="732">
                  <c:v>5.318948603687502</c:v>
                </c:pt>
                <c:pt idx="733">
                  <c:v>5.325257318974208</c:v>
                </c:pt>
                <c:pt idx="734">
                  <c:v>5.331562763075752</c:v>
                </c:pt>
                <c:pt idx="735">
                  <c:v>5.337864933459064</c:v>
                </c:pt>
                <c:pt idx="736">
                  <c:v>5.344163827592049</c:v>
                </c:pt>
                <c:pt idx="737">
                  <c:v>5.350459442943587</c:v>
                </c:pt>
                <c:pt idx="738">
                  <c:v>5.356751776983528</c:v>
                </c:pt>
                <c:pt idx="739">
                  <c:v>5.363040827182703</c:v>
                </c:pt>
                <c:pt idx="740">
                  <c:v>5.369326591012922</c:v>
                </c:pt>
                <c:pt idx="741">
                  <c:v>5.375609065946966</c:v>
                </c:pt>
                <c:pt idx="742">
                  <c:v>5.381888249458597</c:v>
                </c:pt>
                <c:pt idx="743">
                  <c:v>5.38816413902256</c:v>
                </c:pt>
                <c:pt idx="744">
                  <c:v>5.394436732114575</c:v>
                </c:pt>
                <c:pt idx="745">
                  <c:v>5.400706026211344</c:v>
                </c:pt>
                <c:pt idx="746">
                  <c:v>5.406972018790551</c:v>
                </c:pt>
                <c:pt idx="747">
                  <c:v>5.413234707330862</c:v>
                </c:pt>
                <c:pt idx="748">
                  <c:v>5.419494089311926</c:v>
                </c:pt>
                <c:pt idx="749">
                  <c:v>5.425750162214373</c:v>
                </c:pt>
                <c:pt idx="750">
                  <c:v>5.432002923519823</c:v>
                </c:pt>
                <c:pt idx="751">
                  <c:v>5.438252370710878</c:v>
                </c:pt>
                <c:pt idx="752">
                  <c:v>5.444498501271121</c:v>
                </c:pt>
                <c:pt idx="753">
                  <c:v>5.450741312685131</c:v>
                </c:pt>
                <c:pt idx="754">
                  <c:v>5.456980802438467</c:v>
                </c:pt>
                <c:pt idx="755">
                  <c:v>5.463216968017682</c:v>
                </c:pt>
                <c:pt idx="756">
                  <c:v>5.469449806910314</c:v>
                </c:pt>
                <c:pt idx="757">
                  <c:v>5.47567931660489</c:v>
                </c:pt>
                <c:pt idx="758">
                  <c:v>5.481905494590927</c:v>
                </c:pt>
                <c:pt idx="759">
                  <c:v>5.488128338358936</c:v>
                </c:pt>
                <c:pt idx="760">
                  <c:v>5.49434784540042</c:v>
                </c:pt>
                <c:pt idx="761">
                  <c:v>5.500564013207874</c:v>
                </c:pt>
                <c:pt idx="762">
                  <c:v>5.506776839274782</c:v>
                </c:pt>
                <c:pt idx="763">
                  <c:v>5.51298632109563</c:v>
                </c:pt>
                <c:pt idx="764">
                  <c:v>5.519192456165891</c:v>
                </c:pt>
                <c:pt idx="765">
                  <c:v>5.525395241982039</c:v>
                </c:pt>
                <c:pt idx="766">
                  <c:v>5.531594676041543</c:v>
                </c:pt>
                <c:pt idx="767">
                  <c:v>5.53779075584287</c:v>
                </c:pt>
                <c:pt idx="768">
                  <c:v>5.543983478885474</c:v>
                </c:pt>
                <c:pt idx="769">
                  <c:v>5.550172842669829</c:v>
                </c:pt>
                <c:pt idx="770">
                  <c:v>5.55635884469739</c:v>
                </c:pt>
                <c:pt idx="771">
                  <c:v>5.56254148247062</c:v>
                </c:pt>
                <c:pt idx="772">
                  <c:v>5.568720753492977</c:v>
                </c:pt>
                <c:pt idx="773">
                  <c:v>5.574896655268931</c:v>
                </c:pt>
                <c:pt idx="774">
                  <c:v>5.581069185303944</c:v>
                </c:pt>
                <c:pt idx="775">
                  <c:v>5.587238341104484</c:v>
                </c:pt>
                <c:pt idx="776">
                  <c:v>5.593404120178027</c:v>
                </c:pt>
                <c:pt idx="777">
                  <c:v>5.599566520033048</c:v>
                </c:pt>
                <c:pt idx="778">
                  <c:v>5.605725538179029</c:v>
                </c:pt>
                <c:pt idx="779">
                  <c:v>5.61188117212646</c:v>
                </c:pt>
                <c:pt idx="780">
                  <c:v>5.618033419386837</c:v>
                </c:pt>
                <c:pt idx="781">
                  <c:v>5.624182277472657</c:v>
                </c:pt>
                <c:pt idx="782">
                  <c:v>5.630327743897439</c:v>
                </c:pt>
                <c:pt idx="783">
                  <c:v>5.636469816175697</c:v>
                </c:pt>
                <c:pt idx="784">
                  <c:v>5.642608491822961</c:v>
                </c:pt>
                <c:pt idx="785">
                  <c:v>5.648743768355771</c:v>
                </c:pt>
                <c:pt idx="786">
                  <c:v>5.654875643291679</c:v>
                </c:pt>
                <c:pt idx="787">
                  <c:v>5.661004114149247</c:v>
                </c:pt>
                <c:pt idx="788">
                  <c:v>5.667129178448051</c:v>
                </c:pt>
                <c:pt idx="789">
                  <c:v>5.673250833708682</c:v>
                </c:pt>
                <c:pt idx="790">
                  <c:v>5.67936907745274</c:v>
                </c:pt>
                <c:pt idx="791">
                  <c:v>5.68548390720284</c:v>
                </c:pt>
                <c:pt idx="792">
                  <c:v>5.691595320482623</c:v>
                </c:pt>
                <c:pt idx="793">
                  <c:v>5.697703314816734</c:v>
                </c:pt>
                <c:pt idx="794">
                  <c:v>5.703807887730841</c:v>
                </c:pt>
                <c:pt idx="795">
                  <c:v>5.709909036751628</c:v>
                </c:pt>
                <c:pt idx="796">
                  <c:v>5.716006759406798</c:v>
                </c:pt>
                <c:pt idx="797">
                  <c:v>5.722101053225074</c:v>
                </c:pt>
                <c:pt idx="798">
                  <c:v>5.7281919157362</c:v>
                </c:pt>
                <c:pt idx="799">
                  <c:v>5.734279344470937</c:v>
                </c:pt>
                <c:pt idx="800">
                  <c:v>5.74036333696107</c:v>
                </c:pt>
                <c:pt idx="801">
                  <c:v>5.746443890739405</c:v>
                </c:pt>
                <c:pt idx="802">
                  <c:v>5.752521003339773</c:v>
                </c:pt>
                <c:pt idx="803">
                  <c:v>5.758594672297026</c:v>
                </c:pt>
                <c:pt idx="804">
                  <c:v>5.764664895147046</c:v>
                </c:pt>
                <c:pt idx="805">
                  <c:v>5.770731669426731</c:v>
                </c:pt>
                <c:pt idx="806">
                  <c:v>5.776794992674014</c:v>
                </c:pt>
                <c:pt idx="807">
                  <c:v>5.782854862427847</c:v>
                </c:pt>
                <c:pt idx="808">
                  <c:v>5.788911276228214</c:v>
                </c:pt>
                <c:pt idx="809">
                  <c:v>5.794964231616128</c:v>
                </c:pt>
                <c:pt idx="810">
                  <c:v>5.801013726133628</c:v>
                </c:pt>
                <c:pt idx="811">
                  <c:v>5.807059757323779</c:v>
                </c:pt>
                <c:pt idx="812">
                  <c:v>5.813102322730686</c:v>
                </c:pt>
                <c:pt idx="813">
                  <c:v>5.819141419899476</c:v>
                </c:pt>
                <c:pt idx="814">
                  <c:v>5.825177046376311</c:v>
                </c:pt>
                <c:pt idx="815">
                  <c:v>5.831209199708392</c:v>
                </c:pt>
                <c:pt idx="816">
                  <c:v>5.837237877443936</c:v>
                </c:pt>
                <c:pt idx="817">
                  <c:v>5.843263077132215</c:v>
                </c:pt>
                <c:pt idx="818">
                  <c:v>5.849284796323519</c:v>
                </c:pt>
                <c:pt idx="819">
                  <c:v>5.855303032569182</c:v>
                </c:pt>
                <c:pt idx="820">
                  <c:v>5.861317783421573</c:v>
                </c:pt>
                <c:pt idx="821">
                  <c:v>5.867329046434095</c:v>
                </c:pt>
                <c:pt idx="822">
                  <c:v>5.87333681916119</c:v>
                </c:pt>
                <c:pt idx="823">
                  <c:v>5.87934109915834</c:v>
                </c:pt>
                <c:pt idx="824">
                  <c:v>5.885341883982064</c:v>
                </c:pt>
                <c:pt idx="825">
                  <c:v>5.891339171189921</c:v>
                </c:pt>
                <c:pt idx="826">
                  <c:v>5.89733295834051</c:v>
                </c:pt>
                <c:pt idx="827">
                  <c:v>5.903323242993476</c:v>
                </c:pt>
                <c:pt idx="828">
                  <c:v>5.909310022709496</c:v>
                </c:pt>
                <c:pt idx="829">
                  <c:v>5.9152932950503</c:v>
                </c:pt>
                <c:pt idx="830">
                  <c:v>5.921273057578653</c:v>
                </c:pt>
                <c:pt idx="831">
                  <c:v>5.927249307858372</c:v>
                </c:pt>
                <c:pt idx="832">
                  <c:v>5.933222043454312</c:v>
                </c:pt>
                <c:pt idx="833">
                  <c:v>5.939191261932377</c:v>
                </c:pt>
                <c:pt idx="834">
                  <c:v>5.945156960859515</c:v>
                </c:pt>
                <c:pt idx="835">
                  <c:v>5.951119137803727</c:v>
                </c:pt>
                <c:pt idx="836">
                  <c:v>5.957077790334053</c:v>
                </c:pt>
                <c:pt idx="837">
                  <c:v>5.963032916020587</c:v>
                </c:pt>
                <c:pt idx="838">
                  <c:v>5.968984512434472</c:v>
                </c:pt>
                <c:pt idx="839">
                  <c:v>5.974932577147899</c:v>
                </c:pt>
                <c:pt idx="840">
                  <c:v>5.980877107734113</c:v>
                </c:pt>
                <c:pt idx="841">
                  <c:v>5.986818101767402</c:v>
                </c:pt>
                <c:pt idx="842">
                  <c:v>5.992755556823115</c:v>
                </c:pt>
                <c:pt idx="843">
                  <c:v>5.998689470477651</c:v>
                </c:pt>
                <c:pt idx="844">
                  <c:v>6.00461984030846</c:v>
                </c:pt>
                <c:pt idx="845">
                  <c:v>6.010546663894051</c:v>
                </c:pt>
                <c:pt idx="846">
                  <c:v>6.016469938813984</c:v>
                </c:pt>
                <c:pt idx="847">
                  <c:v>6.022389662648874</c:v>
                </c:pt>
                <c:pt idx="848">
                  <c:v>6.028305832980395</c:v>
                </c:pt>
                <c:pt idx="849">
                  <c:v>6.03421844739128</c:v>
                </c:pt>
                <c:pt idx="850">
                  <c:v>6.040127503465312</c:v>
                </c:pt>
                <c:pt idx="851">
                  <c:v>6.046032998787343</c:v>
                </c:pt>
                <c:pt idx="852">
                  <c:v>6.051934930943275</c:v>
                </c:pt>
                <c:pt idx="853">
                  <c:v>6.057833297520075</c:v>
                </c:pt>
                <c:pt idx="854">
                  <c:v>6.06372809610577</c:v>
                </c:pt>
                <c:pt idx="855">
                  <c:v>6.069619324289446</c:v>
                </c:pt>
                <c:pt idx="856">
                  <c:v>6.075506979661254</c:v>
                </c:pt>
                <c:pt idx="857">
                  <c:v>6.08139105981241</c:v>
                </c:pt>
                <c:pt idx="858">
                  <c:v>6.087271562335185</c:v>
                </c:pt>
                <c:pt idx="859">
                  <c:v>6.093148484822924</c:v>
                </c:pt>
                <c:pt idx="860">
                  <c:v>6.099021824870028</c:v>
                </c:pt>
                <c:pt idx="861">
                  <c:v>6.104891580071971</c:v>
                </c:pt>
                <c:pt idx="862">
                  <c:v>6.110757748025292</c:v>
                </c:pt>
                <c:pt idx="863">
                  <c:v>6.116620326327595</c:v>
                </c:pt>
                <c:pt idx="864">
                  <c:v>6.122479312577552</c:v>
                </c:pt>
                <c:pt idx="865">
                  <c:v>6.128334704374906</c:v>
                </c:pt>
                <c:pt idx="866">
                  <c:v>6.134186499320465</c:v>
                </c:pt>
                <c:pt idx="867">
                  <c:v>6.14003469501611</c:v>
                </c:pt>
                <c:pt idx="868">
                  <c:v>6.145879289064792</c:v>
                </c:pt>
                <c:pt idx="869">
                  <c:v>6.151720279070536</c:v>
                </c:pt>
                <c:pt idx="870">
                  <c:v>6.157557662638432</c:v>
                </c:pt>
                <c:pt idx="871">
                  <c:v>6.163391437374655</c:v>
                </c:pt>
                <c:pt idx="872">
                  <c:v>6.169221600886439</c:v>
                </c:pt>
                <c:pt idx="873">
                  <c:v>6.175048150782103</c:v>
                </c:pt>
                <c:pt idx="874">
                  <c:v>6.180871084671036</c:v>
                </c:pt>
                <c:pt idx="875">
                  <c:v>6.186690400163704</c:v>
                </c:pt>
                <c:pt idx="876">
                  <c:v>6.19250609487165</c:v>
                </c:pt>
                <c:pt idx="877">
                  <c:v>6.198318166407492</c:v>
                </c:pt>
                <c:pt idx="878">
                  <c:v>6.204126612384932</c:v>
                </c:pt>
                <c:pt idx="879">
                  <c:v>6.209931430418741</c:v>
                </c:pt>
                <c:pt idx="880">
                  <c:v>6.215732618124775</c:v>
                </c:pt>
                <c:pt idx="881">
                  <c:v>6.221530173119969</c:v>
                </c:pt>
                <c:pt idx="882">
                  <c:v>6.227324093022342</c:v>
                </c:pt>
                <c:pt idx="883">
                  <c:v>6.233114375450986</c:v>
                </c:pt>
                <c:pt idx="884">
                  <c:v>6.238901018026085</c:v>
                </c:pt>
                <c:pt idx="885">
                  <c:v>6.244684018368896</c:v>
                </c:pt>
                <c:pt idx="886">
                  <c:v>6.25046337410177</c:v>
                </c:pt>
                <c:pt idx="887">
                  <c:v>6.25623908284813</c:v>
                </c:pt>
                <c:pt idx="888">
                  <c:v>6.262011142232494</c:v>
                </c:pt>
                <c:pt idx="889">
                  <c:v>6.267779549880465</c:v>
                </c:pt>
                <c:pt idx="890">
                  <c:v>6.273544303418725</c:v>
                </c:pt>
                <c:pt idx="891">
                  <c:v>6.279305400475047</c:v>
                </c:pt>
                <c:pt idx="892">
                  <c:v>6.285062838678295</c:v>
                </c:pt>
                <c:pt idx="893">
                  <c:v>6.290816615658416</c:v>
                </c:pt>
                <c:pt idx="894">
                  <c:v>6.296566729046451</c:v>
                </c:pt>
                <c:pt idx="895">
                  <c:v>6.302313176474529</c:v>
                </c:pt>
                <c:pt idx="896">
                  <c:v>6.308055955575866</c:v>
                </c:pt>
                <c:pt idx="897">
                  <c:v>6.313795063984774</c:v>
                </c:pt>
                <c:pt idx="898">
                  <c:v>6.319530499336655</c:v>
                </c:pt>
                <c:pt idx="899">
                  <c:v>6.325262259268005</c:v>
                </c:pt>
                <c:pt idx="900">
                  <c:v>6.33099034141641</c:v>
                </c:pt>
                <c:pt idx="901">
                  <c:v>6.336714743420555</c:v>
                </c:pt>
                <c:pt idx="902">
                  <c:v>6.342435462920214</c:v>
                </c:pt>
                <c:pt idx="903">
                  <c:v>6.348152497556263</c:v>
                </c:pt>
                <c:pt idx="904">
                  <c:v>6.35386584497067</c:v>
                </c:pt>
                <c:pt idx="905">
                  <c:v>6.359575502806495</c:v>
                </c:pt>
                <c:pt idx="906">
                  <c:v>6.365281468707909</c:v>
                </c:pt>
                <c:pt idx="907">
                  <c:v>6.370983740320172</c:v>
                </c:pt>
                <c:pt idx="908">
                  <c:v>6.37668231528964</c:v>
                </c:pt>
                <c:pt idx="909">
                  <c:v>6.382377191263777</c:v>
                </c:pt>
                <c:pt idx="910">
                  <c:v>6.38806836589114</c:v>
                </c:pt>
                <c:pt idx="911">
                  <c:v>6.393755836821393</c:v>
                </c:pt>
                <c:pt idx="912">
                  <c:v>6.399439601705301</c:v>
                </c:pt>
                <c:pt idx="913">
                  <c:v>6.405119658194725</c:v>
                </c:pt>
                <c:pt idx="914">
                  <c:v>6.41079600394264</c:v>
                </c:pt>
                <c:pt idx="915">
                  <c:v>6.416468636603111</c:v>
                </c:pt>
                <c:pt idx="916">
                  <c:v>6.422137553831321</c:v>
                </c:pt>
                <c:pt idx="917">
                  <c:v>6.427802753283551</c:v>
                </c:pt>
                <c:pt idx="918">
                  <c:v>6.43346423261719</c:v>
                </c:pt>
                <c:pt idx="919">
                  <c:v>6.439121989490732</c:v>
                </c:pt>
                <c:pt idx="920">
                  <c:v>6.444776021563781</c:v>
                </c:pt>
                <c:pt idx="921">
                  <c:v>6.450426326497046</c:v>
                </c:pt>
                <c:pt idx="922">
                  <c:v>6.45607290195235</c:v>
                </c:pt>
                <c:pt idx="923">
                  <c:v>6.461715745592618</c:v>
                </c:pt>
                <c:pt idx="924">
                  <c:v>6.467354855081888</c:v>
                </c:pt>
                <c:pt idx="925">
                  <c:v>6.472990228085314</c:v>
                </c:pt>
                <c:pt idx="926">
                  <c:v>6.478621862269155</c:v>
                </c:pt>
                <c:pt idx="927">
                  <c:v>6.484249755300783</c:v>
                </c:pt>
                <c:pt idx="928">
                  <c:v>6.489873904848687</c:v>
                </c:pt>
                <c:pt idx="929">
                  <c:v>6.495494308582464</c:v>
                </c:pt>
                <c:pt idx="930">
                  <c:v>6.501110964172831</c:v>
                </c:pt>
                <c:pt idx="931">
                  <c:v>6.506723869291617</c:v>
                </c:pt>
                <c:pt idx="932">
                  <c:v>6.512333021611765</c:v>
                </c:pt>
                <c:pt idx="933">
                  <c:v>6.517938418807337</c:v>
                </c:pt>
                <c:pt idx="934">
                  <c:v>6.523540058553515</c:v>
                </c:pt>
                <c:pt idx="935">
                  <c:v>6.529137938526588</c:v>
                </c:pt>
                <c:pt idx="936">
                  <c:v>6.534732056403978</c:v>
                </c:pt>
                <c:pt idx="937">
                  <c:v>6.540322409864216</c:v>
                </c:pt>
                <c:pt idx="938">
                  <c:v>6.545908996586953</c:v>
                </c:pt>
                <c:pt idx="939">
                  <c:v>6.551491814252967</c:v>
                </c:pt>
                <c:pt idx="940">
                  <c:v>6.557070860544149</c:v>
                </c:pt>
                <c:pt idx="941">
                  <c:v>6.562646133143521</c:v>
                </c:pt>
                <c:pt idx="942">
                  <c:v>6.568217629735217</c:v>
                </c:pt>
                <c:pt idx="943">
                  <c:v>6.573785348004508</c:v>
                </c:pt>
                <c:pt idx="944">
                  <c:v>6.579349285637776</c:v>
                </c:pt>
                <c:pt idx="945">
                  <c:v>6.58490944032253</c:v>
                </c:pt>
                <c:pt idx="946">
                  <c:v>6.59046580974741</c:v>
                </c:pt>
                <c:pt idx="947">
                  <c:v>6.596018391602184</c:v>
                </c:pt>
                <c:pt idx="948">
                  <c:v>6.601567183577734</c:v>
                </c:pt>
                <c:pt idx="949">
                  <c:v>6.607112183366079</c:v>
                </c:pt>
                <c:pt idx="950">
                  <c:v>6.61265338866037</c:v>
                </c:pt>
                <c:pt idx="951">
                  <c:v>6.618190797154873</c:v>
                </c:pt>
                <c:pt idx="952">
                  <c:v>6.623724406544995</c:v>
                </c:pt>
                <c:pt idx="953">
                  <c:v>6.629254214527271</c:v>
                </c:pt>
                <c:pt idx="954">
                  <c:v>6.634780218799364</c:v>
                </c:pt>
                <c:pt idx="955">
                  <c:v>6.640302417060073</c:v>
                </c:pt>
                <c:pt idx="956">
                  <c:v>6.645820807009321</c:v>
                </c:pt>
                <c:pt idx="957">
                  <c:v>6.651335386348173</c:v>
                </c:pt>
                <c:pt idx="958">
                  <c:v>6.656846152778822</c:v>
                </c:pt>
                <c:pt idx="959">
                  <c:v>6.662353104004598</c:v>
                </c:pt>
                <c:pt idx="960">
                  <c:v>6.667856237729962</c:v>
                </c:pt>
                <c:pt idx="961">
                  <c:v>6.673355551660519</c:v>
                </c:pt>
                <c:pt idx="962">
                  <c:v>6.678851043503002</c:v>
                </c:pt>
                <c:pt idx="963">
                  <c:v>6.684342710965281</c:v>
                </c:pt>
                <c:pt idx="964">
                  <c:v>6.689830551756371</c:v>
                </c:pt>
                <c:pt idx="965">
                  <c:v>6.695314563586416</c:v>
                </c:pt>
                <c:pt idx="966">
                  <c:v>6.700794744166711</c:v>
                </c:pt>
                <c:pt idx="967">
                  <c:v>6.70627109120968</c:v>
                </c:pt>
                <c:pt idx="968">
                  <c:v>6.711743602428888</c:v>
                </c:pt>
                <c:pt idx="969">
                  <c:v>6.717212275539044</c:v>
                </c:pt>
                <c:pt idx="970">
                  <c:v>6.722677108256001</c:v>
                </c:pt>
                <c:pt idx="971">
                  <c:v>6.728138098296754</c:v>
                </c:pt>
                <c:pt idx="972">
                  <c:v>6.733595243379439</c:v>
                </c:pt>
                <c:pt idx="973">
                  <c:v>6.739048541223334</c:v>
                </c:pt>
                <c:pt idx="974">
                  <c:v>6.744497989548863</c:v>
                </c:pt>
                <c:pt idx="975">
                  <c:v>6.749943586077598</c:v>
                </c:pt>
                <c:pt idx="976">
                  <c:v>6.755385328532252</c:v>
                </c:pt>
                <c:pt idx="977">
                  <c:v>6.760823214636692</c:v>
                </c:pt>
                <c:pt idx="978">
                  <c:v>6.766257242115921</c:v>
                </c:pt>
                <c:pt idx="979">
                  <c:v>6.771687408696102</c:v>
                </c:pt>
                <c:pt idx="980">
                  <c:v>6.777113712104536</c:v>
                </c:pt>
                <c:pt idx="981">
                  <c:v>6.78253615006968</c:v>
                </c:pt>
                <c:pt idx="982">
                  <c:v>6.787954720321138</c:v>
                </c:pt>
                <c:pt idx="983">
                  <c:v>6.793369420589668</c:v>
                </c:pt>
                <c:pt idx="984">
                  <c:v>6.798780248607168</c:v>
                </c:pt>
                <c:pt idx="985">
                  <c:v>6.804187202106705</c:v>
                </c:pt>
                <c:pt idx="986">
                  <c:v>6.80959027882249</c:v>
                </c:pt>
                <c:pt idx="987">
                  <c:v>6.814989476489882</c:v>
                </c:pt>
                <c:pt idx="988">
                  <c:v>6.820384792845404</c:v>
                </c:pt>
                <c:pt idx="989">
                  <c:v>6.825776225626726</c:v>
                </c:pt>
                <c:pt idx="990">
                  <c:v>6.83116377257268</c:v>
                </c:pt>
                <c:pt idx="991">
                  <c:v>6.836547431423243</c:v>
                </c:pt>
                <c:pt idx="992">
                  <c:v>6.841927199919561</c:v>
                </c:pt>
                <c:pt idx="993">
                  <c:v>6.84730307580393</c:v>
                </c:pt>
                <c:pt idx="994">
                  <c:v>6.852675056819806</c:v>
                </c:pt>
                <c:pt idx="995">
                  <c:v>6.858043140711806</c:v>
                </c:pt>
                <c:pt idx="996">
                  <c:v>6.8634073252257</c:v>
                </c:pt>
                <c:pt idx="997">
                  <c:v>6.868767608108426</c:v>
                </c:pt>
                <c:pt idx="998">
                  <c:v>6.874123987108074</c:v>
                </c:pt>
                <c:pt idx="999">
                  <c:v>6.879476459973903</c:v>
                </c:pt>
                <c:pt idx="1000">
                  <c:v>6.88482502445633</c:v>
                </c:pt>
                <c:pt idx="1001">
                  <c:v>6.890169678306933</c:v>
                </c:pt>
                <c:pt idx="1002">
                  <c:v>6.895510419278461</c:v>
                </c:pt>
                <c:pt idx="1003">
                  <c:v>6.900847245124818</c:v>
                </c:pt>
                <c:pt idx="1004">
                  <c:v>6.906180153601077</c:v>
                </c:pt>
                <c:pt idx="1005">
                  <c:v>6.911509142463477</c:v>
                </c:pt>
                <c:pt idx="1006">
                  <c:v>6.916834209469417</c:v>
                </c:pt>
                <c:pt idx="1007">
                  <c:v>6.922155352377476</c:v>
                </c:pt>
                <c:pt idx="1008">
                  <c:v>6.927472568947385</c:v>
                </c:pt>
                <c:pt idx="1009">
                  <c:v>6.932785856940051</c:v>
                </c:pt>
                <c:pt idx="1010">
                  <c:v>6.938095214117553</c:v>
                </c:pt>
                <c:pt idx="1011">
                  <c:v>6.943400638243128</c:v>
                </c:pt>
                <c:pt idx="1012">
                  <c:v>6.948702127081194</c:v>
                </c:pt>
                <c:pt idx="1013">
                  <c:v>6.953999678397333</c:v>
                </c:pt>
                <c:pt idx="1014">
                  <c:v>6.959293289958304</c:v>
                </c:pt>
                <c:pt idx="1015">
                  <c:v>6.96458295953203</c:v>
                </c:pt>
                <c:pt idx="1016">
                  <c:v>6.969868684887617</c:v>
                </c:pt>
                <c:pt idx="1017">
                  <c:v>6.975150463795333</c:v>
                </c:pt>
                <c:pt idx="1018">
                  <c:v>6.98042829402663</c:v>
                </c:pt>
                <c:pt idx="1019">
                  <c:v>6.98570217335413</c:v>
                </c:pt>
                <c:pt idx="1020">
                  <c:v>6.990972099551628</c:v>
                </c:pt>
                <c:pt idx="1021">
                  <c:v>6.996238070394098</c:v>
                </c:pt>
                <c:pt idx="1022">
                  <c:v>7.001500083657692</c:v>
                </c:pt>
                <c:pt idx="1023">
                  <c:v>7.006758137119737</c:v>
                </c:pt>
                <c:pt idx="1024">
                  <c:v>7.012012228558738</c:v>
                </c:pt>
                <c:pt idx="1025">
                  <c:v>7.017262355754382</c:v>
                </c:pt>
                <c:pt idx="1026">
                  <c:v>7.022508516487528</c:v>
                </c:pt>
                <c:pt idx="1027">
                  <c:v>7.027750708540221</c:v>
                </c:pt>
                <c:pt idx="1028">
                  <c:v>7.032988929695685</c:v>
                </c:pt>
                <c:pt idx="1029">
                  <c:v>7.038223177738328</c:v>
                </c:pt>
                <c:pt idx="1030">
                  <c:v>7.043453450453731</c:v>
                </c:pt>
                <c:pt idx="1031">
                  <c:v>7.04867974562867</c:v>
                </c:pt>
                <c:pt idx="1032">
                  <c:v>7.05390206105109</c:v>
                </c:pt>
                <c:pt idx="1033">
                  <c:v>7.059120394510138</c:v>
                </c:pt>
                <c:pt idx="1034">
                  <c:v>7.064334743796126</c:v>
                </c:pt>
                <c:pt idx="1035">
                  <c:v>7.069545106700566</c:v>
                </c:pt>
                <c:pt idx="1036">
                  <c:v>7.07475148101615</c:v>
                </c:pt>
                <c:pt idx="1037">
                  <c:v>7.079953864536752</c:v>
                </c:pt>
                <c:pt idx="1038">
                  <c:v>7.085152255057444</c:v>
                </c:pt>
                <c:pt idx="1039">
                  <c:v>7.090346650374479</c:v>
                </c:pt>
                <c:pt idx="1040">
                  <c:v>7.095537048285295</c:v>
                </c:pt>
                <c:pt idx="1041">
                  <c:v>7.100723446588531</c:v>
                </c:pt>
                <c:pt idx="1042">
                  <c:v>7.105905843084001</c:v>
                </c:pt>
                <c:pt idx="1043">
                  <c:v>7.11108423557272</c:v>
                </c:pt>
                <c:pt idx="1044">
                  <c:v>7.116258621856891</c:v>
                </c:pt>
                <c:pt idx="1045">
                  <c:v>7.121428999739908</c:v>
                </c:pt>
                <c:pt idx="1046">
                  <c:v>7.126595367026358</c:v>
                </c:pt>
                <c:pt idx="1047">
                  <c:v>7.131757721522024</c:v>
                </c:pt>
                <c:pt idx="1048">
                  <c:v>7.136916061033875</c:v>
                </c:pt>
                <c:pt idx="1049">
                  <c:v>7.142070383370082</c:v>
                </c:pt>
                <c:pt idx="1050">
                  <c:v>7.147220686340007</c:v>
                </c:pt>
                <c:pt idx="1051">
                  <c:v>7.152366967754209</c:v>
                </c:pt>
                <c:pt idx="1052">
                  <c:v>7.157509225424445</c:v>
                </c:pt>
                <c:pt idx="1053">
                  <c:v>7.162647457163666</c:v>
                </c:pt>
                <c:pt idx="1054">
                  <c:v>7.167781660786019</c:v>
                </c:pt>
                <c:pt idx="1055">
                  <c:v>7.172911834106856</c:v>
                </c:pt>
                <c:pt idx="1056">
                  <c:v>7.178037974942725</c:v>
                </c:pt>
                <c:pt idx="1057">
                  <c:v>7.18316008111137</c:v>
                </c:pt>
                <c:pt idx="1058">
                  <c:v>7.188278150431735</c:v>
                </c:pt>
                <c:pt idx="1059">
                  <c:v>7.193392180723973</c:v>
                </c:pt>
                <c:pt idx="1060">
                  <c:v>7.19850216980943</c:v>
                </c:pt>
                <c:pt idx="1061">
                  <c:v>7.20360811551066</c:v>
                </c:pt>
                <c:pt idx="1062">
                  <c:v>7.208710015651414</c:v>
                </c:pt>
                <c:pt idx="1063">
                  <c:v>7.213807868056651</c:v>
                </c:pt>
                <c:pt idx="1064">
                  <c:v>7.218901670552536</c:v>
                </c:pt>
                <c:pt idx="1065">
                  <c:v>7.22399142096643</c:v>
                </c:pt>
                <c:pt idx="1066">
                  <c:v>7.229077117126907</c:v>
                </c:pt>
                <c:pt idx="1067">
                  <c:v>7.234158756863748</c:v>
                </c:pt>
                <c:pt idx="1068">
                  <c:v>7.239236338007935</c:v>
                </c:pt>
                <c:pt idx="1069">
                  <c:v>7.244309858391659</c:v>
                </c:pt>
                <c:pt idx="1070">
                  <c:v>7.249379315848322</c:v>
                </c:pt>
                <c:pt idx="1071">
                  <c:v>7.254444708212531</c:v>
                </c:pt>
                <c:pt idx="1072">
                  <c:v>7.259506033320105</c:v>
                </c:pt>
                <c:pt idx="1073">
                  <c:v>7.264563289008072</c:v>
                </c:pt>
                <c:pt idx="1074">
                  <c:v>7.26961647311467</c:v>
                </c:pt>
                <c:pt idx="1075">
                  <c:v>7.274665583479348</c:v>
                </c:pt>
                <c:pt idx="1076">
                  <c:v>7.27971061794277</c:v>
                </c:pt>
                <c:pt idx="1077">
                  <c:v>7.284751574346805</c:v>
                </c:pt>
                <c:pt idx="1078">
                  <c:v>7.289788450534546</c:v>
                </c:pt>
                <c:pt idx="1079">
                  <c:v>7.294821244350287</c:v>
                </c:pt>
                <c:pt idx="1080">
                  <c:v>7.299849953639551</c:v>
                </c:pt>
                <c:pt idx="1081">
                  <c:v>7.304874576249061</c:v>
                </c:pt>
                <c:pt idx="1082">
                  <c:v>7.309895110026772</c:v>
                </c:pt>
                <c:pt idx="1083">
                  <c:v>7.314911552821837</c:v>
                </c:pt>
                <c:pt idx="1084">
                  <c:v>7.319923902484641</c:v>
                </c:pt>
                <c:pt idx="1085">
                  <c:v>7.324932156866777</c:v>
                </c:pt>
                <c:pt idx="1086">
                  <c:v>7.329936313821065</c:v>
                </c:pt>
                <c:pt idx="1087">
                  <c:v>7.334936371201534</c:v>
                </c:pt>
                <c:pt idx="1088">
                  <c:v>7.339932326863441</c:v>
                </c:pt>
                <c:pt idx="1089">
                  <c:v>7.34492417866326</c:v>
                </c:pt>
                <c:pt idx="1090">
                  <c:v>7.349911924458684</c:v>
                </c:pt>
                <c:pt idx="1091">
                  <c:v>7.354895562108629</c:v>
                </c:pt>
                <c:pt idx="1092">
                  <c:v>7.359875089473235</c:v>
                </c:pt>
                <c:pt idx="1093">
                  <c:v>7.364850504413861</c:v>
                </c:pt>
                <c:pt idx="1094">
                  <c:v>7.369821804793092</c:v>
                </c:pt>
                <c:pt idx="1095">
                  <c:v>7.374788988474736</c:v>
                </c:pt>
                <c:pt idx="1096">
                  <c:v>7.379752053323826</c:v>
                </c:pt>
                <c:pt idx="1097">
                  <c:v>7.384710997206618</c:v>
                </c:pt>
                <c:pt idx="1098">
                  <c:v>7.389665817990601</c:v>
                </c:pt>
                <c:pt idx="1099">
                  <c:v>7.39461651354448</c:v>
                </c:pt>
                <c:pt idx="1100">
                  <c:v>7.399563081738198</c:v>
                </c:pt>
                <c:pt idx="1101">
                  <c:v>7.404505520442914</c:v>
                </c:pt>
                <c:pt idx="1102">
                  <c:v>7.40944382753103</c:v>
                </c:pt>
                <c:pt idx="1103">
                  <c:v>7.414378000876161</c:v>
                </c:pt>
                <c:pt idx="1104">
                  <c:v>7.419308038353165</c:v>
                </c:pt>
                <c:pt idx="1105">
                  <c:v>7.424233937838122</c:v>
                </c:pt>
                <c:pt idx="1106">
                  <c:v>7.429155697208348</c:v>
                </c:pt>
                <c:pt idx="1107">
                  <c:v>7.434073314342388</c:v>
                </c:pt>
                <c:pt idx="1108">
                  <c:v>7.438986787120019</c:v>
                </c:pt>
                <c:pt idx="1109">
                  <c:v>7.443896113422253</c:v>
                </c:pt>
                <c:pt idx="1110">
                  <c:v>7.448801291131333</c:v>
                </c:pt>
                <c:pt idx="1111">
                  <c:v>7.453702318130738</c:v>
                </c:pt>
                <c:pt idx="1112">
                  <c:v>7.45859919230518</c:v>
                </c:pt>
                <c:pt idx="1113">
                  <c:v>7.463491911540607</c:v>
                </c:pt>
                <c:pt idx="1114">
                  <c:v>7.468380473724205</c:v>
                </c:pt>
                <c:pt idx="1115">
                  <c:v>7.473264876744395</c:v>
                </c:pt>
                <c:pt idx="1116">
                  <c:v>7.478145118490834</c:v>
                </c:pt>
                <c:pt idx="1117">
                  <c:v>7.48302119685442</c:v>
                </c:pt>
                <c:pt idx="1118">
                  <c:v>7.487893109727284</c:v>
                </c:pt>
                <c:pt idx="1119">
                  <c:v>7.492760855002803</c:v>
                </c:pt>
                <c:pt idx="1120">
                  <c:v>7.497624430575589</c:v>
                </c:pt>
                <c:pt idx="1121">
                  <c:v>7.502483834341498</c:v>
                </c:pt>
                <c:pt idx="1122">
                  <c:v>7.507339064197624</c:v>
                </c:pt>
                <c:pt idx="1123">
                  <c:v>7.512190118042303</c:v>
                </c:pt>
                <c:pt idx="1124">
                  <c:v>7.517036993775113</c:v>
                </c:pt>
                <c:pt idx="1125">
                  <c:v>7.521879689296878</c:v>
                </c:pt>
                <c:pt idx="1126">
                  <c:v>7.526718202509663</c:v>
                </c:pt>
                <c:pt idx="1127">
                  <c:v>7.531552531316776</c:v>
                </c:pt>
                <c:pt idx="1128">
                  <c:v>7.536382673622772</c:v>
                </c:pt>
                <c:pt idx="1129">
                  <c:v>7.541208627333451</c:v>
                </c:pt>
                <c:pt idx="1130">
                  <c:v>7.546030390355858</c:v>
                </c:pt>
                <c:pt idx="1131">
                  <c:v>7.550847960598285</c:v>
                </c:pt>
                <c:pt idx="1132">
                  <c:v>7.555661335970273</c:v>
                </c:pt>
                <c:pt idx="1133">
                  <c:v>7.560470514382607</c:v>
                </c:pt>
                <c:pt idx="1134">
                  <c:v>7.565275493747326</c:v>
                </c:pt>
                <c:pt idx="1135">
                  <c:v>7.570076271977711</c:v>
                </c:pt>
                <c:pt idx="1136">
                  <c:v>7.574872846988301</c:v>
                </c:pt>
                <c:pt idx="1137">
                  <c:v>7.57966521669488</c:v>
                </c:pt>
                <c:pt idx="1138">
                  <c:v>7.584453379014482</c:v>
                </c:pt>
                <c:pt idx="1139">
                  <c:v>7.589237331865398</c:v>
                </c:pt>
                <c:pt idx="1140">
                  <c:v>7.594017073167165</c:v>
                </c:pt>
                <c:pt idx="1141">
                  <c:v>7.598792600840577</c:v>
                </c:pt>
                <c:pt idx="1142">
                  <c:v>7.60356391280768</c:v>
                </c:pt>
                <c:pt idx="1143">
                  <c:v>7.608331006991776</c:v>
                </c:pt>
                <c:pt idx="1144">
                  <c:v>7.613093881317416</c:v>
                </c:pt>
                <c:pt idx="1145">
                  <c:v>7.617852533710415</c:v>
                </c:pt>
                <c:pt idx="1146">
                  <c:v>7.622606962097837</c:v>
                </c:pt>
                <c:pt idx="1147">
                  <c:v>7.627357164408005</c:v>
                </c:pt>
                <c:pt idx="1148">
                  <c:v>7.632103138570501</c:v>
                </c:pt>
                <c:pt idx="1149">
                  <c:v>7.636844882516159</c:v>
                </c:pt>
                <c:pt idx="1150">
                  <c:v>7.641582394177077</c:v>
                </c:pt>
                <c:pt idx="1151">
                  <c:v>7.64631567148661</c:v>
                </c:pt>
                <c:pt idx="1152">
                  <c:v>7.651044712379375</c:v>
                </c:pt>
                <c:pt idx="1153">
                  <c:v>7.655769514791244</c:v>
                </c:pt>
                <c:pt idx="1154">
                  <c:v>7.660490076659352</c:v>
                </c:pt>
                <c:pt idx="1155">
                  <c:v>7.665206395922103</c:v>
                </c:pt>
                <c:pt idx="1156">
                  <c:v>7.669918470519148</c:v>
                </c:pt>
                <c:pt idx="1157">
                  <c:v>7.674626298391415</c:v>
                </c:pt>
                <c:pt idx="1158">
                  <c:v>7.679329877481088</c:v>
                </c:pt>
                <c:pt idx="1159">
                  <c:v>7.684029205731616</c:v>
                </c:pt>
                <c:pt idx="1160">
                  <c:v>7.688724281087711</c:v>
                </c:pt>
                <c:pt idx="1161">
                  <c:v>7.693415101495355</c:v>
                </c:pt>
                <c:pt idx="1162">
                  <c:v>7.698101664901792</c:v>
                </c:pt>
                <c:pt idx="1163">
                  <c:v>7.702783969255533</c:v>
                </c:pt>
                <c:pt idx="1164">
                  <c:v>7.707462012506356</c:v>
                </c:pt>
                <c:pt idx="1165">
                  <c:v>7.712135792605308</c:v>
                </c:pt>
                <c:pt idx="1166">
                  <c:v>7.7168053075047</c:v>
                </c:pt>
                <c:pt idx="1167">
                  <c:v>7.721470555158117</c:v>
                </c:pt>
                <c:pt idx="1168">
                  <c:v>7.72613153352041</c:v>
                </c:pt>
                <c:pt idx="1169">
                  <c:v>7.730788240547702</c:v>
                </c:pt>
                <c:pt idx="1170">
                  <c:v>7.735440674197387</c:v>
                </c:pt>
                <c:pt idx="1171">
                  <c:v>7.740088832428127</c:v>
                </c:pt>
                <c:pt idx="1172">
                  <c:v>7.744732713199858</c:v>
                </c:pt>
                <c:pt idx="1173">
                  <c:v>7.74937231447379</c:v>
                </c:pt>
                <c:pt idx="1174">
                  <c:v>7.7540076342124</c:v>
                </c:pt>
                <c:pt idx="1175">
                  <c:v>7.758638670379448</c:v>
                </c:pt>
                <c:pt idx="1176">
                  <c:v>7.763265420939963</c:v>
                </c:pt>
                <c:pt idx="1177">
                  <c:v>7.767887883860245</c:v>
                </c:pt>
                <c:pt idx="1178">
                  <c:v>7.772506057107878</c:v>
                </c:pt>
                <c:pt idx="1179">
                  <c:v>7.777119938651716</c:v>
                </c:pt>
                <c:pt idx="1180">
                  <c:v>7.781729526461892</c:v>
                </c:pt>
                <c:pt idx="1181">
                  <c:v>7.786334818509815</c:v>
                </c:pt>
                <c:pt idx="1182">
                  <c:v>7.790935812768171</c:v>
                </c:pt>
                <c:pt idx="1183">
                  <c:v>7.79553250721093</c:v>
                </c:pt>
                <c:pt idx="1184">
                  <c:v>7.800124899813335</c:v>
                </c:pt>
                <c:pt idx="1185">
                  <c:v>7.80471298855191</c:v>
                </c:pt>
                <c:pt idx="1186">
                  <c:v>7.809296771404463</c:v>
                </c:pt>
                <c:pt idx="1187">
                  <c:v>7.813876246350076</c:v>
                </c:pt>
                <c:pt idx="1188">
                  <c:v>7.818451411369122</c:v>
                </c:pt>
                <c:pt idx="1189">
                  <c:v>7.823022264443246</c:v>
                </c:pt>
                <c:pt idx="1190">
                  <c:v>7.82758880355538</c:v>
                </c:pt>
                <c:pt idx="1191">
                  <c:v>7.832151026689745</c:v>
                </c:pt>
                <c:pt idx="1192">
                  <c:v>7.836708931831838</c:v>
                </c:pt>
                <c:pt idx="1193">
                  <c:v>7.841262516968442</c:v>
                </c:pt>
                <c:pt idx="1194">
                  <c:v>7.845811780087627</c:v>
                </c:pt>
                <c:pt idx="1195">
                  <c:v>7.850356719178746</c:v>
                </c:pt>
                <c:pt idx="1196">
                  <c:v>7.854897332232444</c:v>
                </c:pt>
                <c:pt idx="1197">
                  <c:v>7.859433617240649</c:v>
                </c:pt>
                <c:pt idx="1198">
                  <c:v>7.863965572196573</c:v>
                </c:pt>
                <c:pt idx="1199">
                  <c:v>7.868493195094724</c:v>
                </c:pt>
                <c:pt idx="1200">
                  <c:v>7.873016483930891</c:v>
                </c:pt>
                <c:pt idx="1201">
                  <c:v>7.877535436702156</c:v>
                </c:pt>
                <c:pt idx="1202">
                  <c:v>7.882050051406893</c:v>
                </c:pt>
                <c:pt idx="1203">
                  <c:v>7.886560326044765</c:v>
                </c:pt>
                <c:pt idx="1204">
                  <c:v>7.89106625861672</c:v>
                </c:pt>
                <c:pt idx="1205">
                  <c:v>7.895567847125007</c:v>
                </c:pt>
                <c:pt idx="1206">
                  <c:v>7.900065089573167</c:v>
                </c:pt>
                <c:pt idx="1207">
                  <c:v>7.904557983966018</c:v>
                </c:pt>
                <c:pt idx="1208">
                  <c:v>7.909046528309694</c:v>
                </c:pt>
                <c:pt idx="1209">
                  <c:v>7.913530720611608</c:v>
                </c:pt>
                <c:pt idx="1210">
                  <c:v>7.918010558880473</c:v>
                </c:pt>
                <c:pt idx="1211">
                  <c:v>7.922486041126297</c:v>
                </c:pt>
                <c:pt idx="1212">
                  <c:v>7.926957165360385</c:v>
                </c:pt>
                <c:pt idx="1213">
                  <c:v>7.931423929595332</c:v>
                </c:pt>
                <c:pt idx="1214">
                  <c:v>7.935886331845037</c:v>
                </c:pt>
                <c:pt idx="1215">
                  <c:v>7.940344370124694</c:v>
                </c:pt>
                <c:pt idx="1216">
                  <c:v>7.944798042450795</c:v>
                </c:pt>
                <c:pt idx="1217">
                  <c:v>7.949247346841133</c:v>
                </c:pt>
                <c:pt idx="1218">
                  <c:v>7.953692281314797</c:v>
                </c:pt>
                <c:pt idx="1219">
                  <c:v>7.958132843892176</c:v>
                </c:pt>
                <c:pt idx="1220">
                  <c:v>7.962569032594963</c:v>
                </c:pt>
                <c:pt idx="1221">
                  <c:v>7.967000845446148</c:v>
                </c:pt>
                <c:pt idx="1222">
                  <c:v>7.97142828047003</c:v>
                </c:pt>
                <c:pt idx="1223">
                  <c:v>7.9758513356922</c:v>
                </c:pt>
                <c:pt idx="1224">
                  <c:v>7.980270009139558</c:v>
                </c:pt>
                <c:pt idx="1225">
                  <c:v>7.984684298840307</c:v>
                </c:pt>
                <c:pt idx="1226">
                  <c:v>7.989094202823955</c:v>
                </c:pt>
                <c:pt idx="1227">
                  <c:v>7.993499719121311</c:v>
                </c:pt>
                <c:pt idx="1228">
                  <c:v>7.997900845764492</c:v>
                </c:pt>
                <c:pt idx="1229">
                  <c:v>8.002297580786924</c:v>
                </c:pt>
                <c:pt idx="1230">
                  <c:v>8.00668992222333</c:v>
                </c:pt>
                <c:pt idx="1231">
                  <c:v>8.01107786810975</c:v>
                </c:pt>
                <c:pt idx="1232">
                  <c:v>8.015461416483521</c:v>
                </c:pt>
                <c:pt idx="1233">
                  <c:v>8.019840565383304</c:v>
                </c:pt>
                <c:pt idx="1234">
                  <c:v>8.024215312849051</c:v>
                </c:pt>
                <c:pt idx="1235">
                  <c:v>8.028585656922036</c:v>
                </c:pt>
                <c:pt idx="1236">
                  <c:v>8.032951595644837</c:v>
                </c:pt>
                <c:pt idx="1237">
                  <c:v>8.037313127061344</c:v>
                </c:pt>
                <c:pt idx="1238">
                  <c:v>8.041670249216761</c:v>
                </c:pt>
                <c:pt idx="1239">
                  <c:v>8.046022960157593</c:v>
                </c:pt>
                <c:pt idx="1240">
                  <c:v>8.050371257931673</c:v>
                </c:pt>
                <c:pt idx="1241">
                  <c:v>8.054715140588135</c:v>
                </c:pt>
                <c:pt idx="1242">
                  <c:v>8.059054606177435</c:v>
                </c:pt>
                <c:pt idx="1243">
                  <c:v>8.063389652751327</c:v>
                </c:pt>
                <c:pt idx="1244">
                  <c:v>8.0677202783629</c:v>
                </c:pt>
                <c:pt idx="1245">
                  <c:v>8.072046481066548</c:v>
                </c:pt>
                <c:pt idx="1246">
                  <c:v>8.076368258917977</c:v>
                </c:pt>
                <c:pt idx="1247">
                  <c:v>8.08068560997422</c:v>
                </c:pt>
                <c:pt idx="1248">
                  <c:v>8.084998532293612</c:v>
                </c:pt>
                <c:pt idx="1249">
                  <c:v>8.089307023935822</c:v>
                </c:pt>
                <c:pt idx="1250">
                  <c:v>8.093611082961827</c:v>
                </c:pt>
                <c:pt idx="1251">
                  <c:v>8.097910707433925</c:v>
                </c:pt>
                <c:pt idx="1252">
                  <c:v>8.102205895415734</c:v>
                </c:pt>
                <c:pt idx="1253">
                  <c:v>8.106496644972187</c:v>
                </c:pt>
                <c:pt idx="1254">
                  <c:v>8.110782954169547</c:v>
                </c:pt>
                <c:pt idx="1255">
                  <c:v>8.115064821075383</c:v>
                </c:pt>
                <c:pt idx="1256">
                  <c:v>8.119342243758602</c:v>
                </c:pt>
                <c:pt idx="1257">
                  <c:v>8.123615220289423</c:v>
                </c:pt>
                <c:pt idx="1258">
                  <c:v>8.127883748739391</c:v>
                </c:pt>
                <c:pt idx="1259">
                  <c:v>8.132147827181372</c:v>
                </c:pt>
                <c:pt idx="1260">
                  <c:v>8.136407453689558</c:v>
                </c:pt>
                <c:pt idx="1261">
                  <c:v>8.140662626339465</c:v>
                </c:pt>
                <c:pt idx="1262">
                  <c:v>8.144913343207934</c:v>
                </c:pt>
                <c:pt idx="1263">
                  <c:v>8.149159602373127</c:v>
                </c:pt>
                <c:pt idx="1264">
                  <c:v>8.153401401914541</c:v>
                </c:pt>
                <c:pt idx="1265">
                  <c:v>8.157638739912993</c:v>
                </c:pt>
                <c:pt idx="1266">
                  <c:v>8.161871614450623</c:v>
                </c:pt>
                <c:pt idx="1267">
                  <c:v>8.166100023610914</c:v>
                </c:pt>
                <c:pt idx="1268">
                  <c:v>8.17032396547866</c:v>
                </c:pt>
                <c:pt idx="1269">
                  <c:v>8.17454343814</c:v>
                </c:pt>
                <c:pt idx="1270">
                  <c:v>8.178758439682388</c:v>
                </c:pt>
                <c:pt idx="1271">
                  <c:v>8.182968968194615</c:v>
                </c:pt>
                <c:pt idx="1272">
                  <c:v>8.187175021766805</c:v>
                </c:pt>
                <c:pt idx="1273">
                  <c:v>8.191376598490407</c:v>
                </c:pt>
                <c:pt idx="1274">
                  <c:v>8.19557369645821</c:v>
                </c:pt>
                <c:pt idx="1275">
                  <c:v>8.199766313764326</c:v>
                </c:pt>
                <c:pt idx="1276">
                  <c:v>8.203954448504202</c:v>
                </c:pt>
                <c:pt idx="1277">
                  <c:v>8.208138098774624</c:v>
                </c:pt>
                <c:pt idx="1278">
                  <c:v>8.212317262673711</c:v>
                </c:pt>
                <c:pt idx="1279">
                  <c:v>8.216491938300915</c:v>
                </c:pt>
                <c:pt idx="1280">
                  <c:v>8.220662123757013</c:v>
                </c:pt>
                <c:pt idx="1281">
                  <c:v>8.224827817144138</c:v>
                </c:pt>
                <c:pt idx="1282">
                  <c:v>8.228989016565744</c:v>
                </c:pt>
                <c:pt idx="1283">
                  <c:v>8.233145720126624</c:v>
                </c:pt>
                <c:pt idx="1284">
                  <c:v>8.237297925932914</c:v>
                </c:pt>
                <c:pt idx="1285">
                  <c:v>8.241445632092086</c:v>
                </c:pt>
                <c:pt idx="1286">
                  <c:v>8.24558883671295</c:v>
                </c:pt>
                <c:pt idx="1287">
                  <c:v>8.249727537905652</c:v>
                </c:pt>
                <c:pt idx="1288">
                  <c:v>8.253861733781672</c:v>
                </c:pt>
                <c:pt idx="1289">
                  <c:v>8.25799142245385</c:v>
                </c:pt>
                <c:pt idx="1290">
                  <c:v>8.262116602036355</c:v>
                </c:pt>
                <c:pt idx="1291">
                  <c:v>8.266237270644694</c:v>
                </c:pt>
                <c:pt idx="1292">
                  <c:v>8.270353426395713</c:v>
                </c:pt>
                <c:pt idx="1293">
                  <c:v>8.27446506740762</c:v>
                </c:pt>
                <c:pt idx="1294">
                  <c:v>8.278572191799943</c:v>
                </c:pt>
                <c:pt idx="1295">
                  <c:v>8.282674797693568</c:v>
                </c:pt>
                <c:pt idx="1296">
                  <c:v>8.286772883210718</c:v>
                </c:pt>
                <c:pt idx="1297">
                  <c:v>8.290866446474963</c:v>
                </c:pt>
                <c:pt idx="1298">
                  <c:v>8.29495548561122</c:v>
                </c:pt>
                <c:pt idx="1299">
                  <c:v>8.299039998745756</c:v>
                </c:pt>
                <c:pt idx="1300">
                  <c:v>8.303119984006171</c:v>
                </c:pt>
                <c:pt idx="1301">
                  <c:v>8.307195439521421</c:v>
                </c:pt>
                <c:pt idx="1302">
                  <c:v>8.311266363421811</c:v>
                </c:pt>
                <c:pt idx="1303">
                  <c:v>8.315332753838994</c:v>
                </c:pt>
                <c:pt idx="1304">
                  <c:v>8.31939460890596</c:v>
                </c:pt>
                <c:pt idx="1305">
                  <c:v>8.32345192675706</c:v>
                </c:pt>
                <c:pt idx="1306">
                  <c:v>8.327504705528</c:v>
                </c:pt>
                <c:pt idx="1307">
                  <c:v>8.331552943355817</c:v>
                </c:pt>
                <c:pt idx="1308">
                  <c:v>8.33559663837892</c:v>
                </c:pt>
                <c:pt idx="1309">
                  <c:v>8.33963578873705</c:v>
                </c:pt>
                <c:pt idx="1310">
                  <c:v>8.343670392571313</c:v>
                </c:pt>
                <c:pt idx="1311">
                  <c:v>8.347700448024165</c:v>
                </c:pt>
                <c:pt idx="1312">
                  <c:v>8.351725953239416</c:v>
                </c:pt>
                <c:pt idx="1313">
                  <c:v>8.355746906362227</c:v>
                </c:pt>
                <c:pt idx="1314">
                  <c:v>8.359763305539104</c:v>
                </c:pt>
                <c:pt idx="1315">
                  <c:v>8.36377514891793</c:v>
                </c:pt>
                <c:pt idx="1316">
                  <c:v>8.367782434647926</c:v>
                </c:pt>
                <c:pt idx="1317">
                  <c:v>8.371785160879666</c:v>
                </c:pt>
                <c:pt idx="1318">
                  <c:v>8.3757833257651</c:v>
                </c:pt>
                <c:pt idx="1319">
                  <c:v>8.379776927457513</c:v>
                </c:pt>
                <c:pt idx="1320">
                  <c:v>8.383765964111559</c:v>
                </c:pt>
                <c:pt idx="1321">
                  <c:v>8.387750433883253</c:v>
                </c:pt>
                <c:pt idx="1322">
                  <c:v>8.391730334929958</c:v>
                </c:pt>
                <c:pt idx="1323">
                  <c:v>8.395705665410403</c:v>
                </c:pt>
                <c:pt idx="1324">
                  <c:v>8.39967642348468</c:v>
                </c:pt>
                <c:pt idx="1325">
                  <c:v>8.403642607314228</c:v>
                </c:pt>
                <c:pt idx="1326">
                  <c:v>8.40760421506186</c:v>
                </c:pt>
                <c:pt idx="1327">
                  <c:v>8.411561244891745</c:v>
                </c:pt>
                <c:pt idx="1328">
                  <c:v>8.41551369496942</c:v>
                </c:pt>
                <c:pt idx="1329">
                  <c:v>8.419461563461766</c:v>
                </c:pt>
                <c:pt idx="1330">
                  <c:v>8.42340484853705</c:v>
                </c:pt>
                <c:pt idx="1331">
                  <c:v>8.427343548364888</c:v>
                </c:pt>
                <c:pt idx="1332">
                  <c:v>8.431277661116264</c:v>
                </c:pt>
                <c:pt idx="1333">
                  <c:v>8.435207184963529</c:v>
                </c:pt>
                <c:pt idx="1334">
                  <c:v>8.4391321180804</c:v>
                </c:pt>
                <c:pt idx="1335">
                  <c:v>8.443052458641947</c:v>
                </c:pt>
                <c:pt idx="1336">
                  <c:v>8.44696820482462</c:v>
                </c:pt>
                <c:pt idx="1337">
                  <c:v>8.450879354806234</c:v>
                </c:pt>
                <c:pt idx="1338">
                  <c:v>8.454785906765964</c:v>
                </c:pt>
                <c:pt idx="1339">
                  <c:v>8.458687858884358</c:v>
                </c:pt>
                <c:pt idx="1340">
                  <c:v>8.462585209343336</c:v>
                </c:pt>
                <c:pt idx="1341">
                  <c:v>8.466477956326176</c:v>
                </c:pt>
                <c:pt idx="1342">
                  <c:v>8.470366098017537</c:v>
                </c:pt>
                <c:pt idx="1343">
                  <c:v>8.474249632603445</c:v>
                </c:pt>
                <c:pt idx="1344">
                  <c:v>8.478128558271288</c:v>
                </c:pt>
                <c:pt idx="1345">
                  <c:v>8.48200287320984</c:v>
                </c:pt>
                <c:pt idx="1346">
                  <c:v>8.48587257560923</c:v>
                </c:pt>
                <c:pt idx="1347">
                  <c:v>8.48973766366097</c:v>
                </c:pt>
                <c:pt idx="1348">
                  <c:v>8.493598135557943</c:v>
                </c:pt>
                <c:pt idx="1349">
                  <c:v>8.497453989494403</c:v>
                </c:pt>
                <c:pt idx="1350">
                  <c:v>8.50130522366598</c:v>
                </c:pt>
                <c:pt idx="1351">
                  <c:v>8.505151836269678</c:v>
                </c:pt>
                <c:pt idx="1352">
                  <c:v>8.50899382550387</c:v>
                </c:pt>
                <c:pt idx="1353">
                  <c:v>8.51283118956832</c:v>
                </c:pt>
                <c:pt idx="1354">
                  <c:v>8.516663926664145</c:v>
                </c:pt>
                <c:pt idx="1355">
                  <c:v>8.520492034993857</c:v>
                </c:pt>
                <c:pt idx="1356">
                  <c:v>8.524315512761338</c:v>
                </c:pt>
                <c:pt idx="1357">
                  <c:v>8.52813435817185</c:v>
                </c:pt>
                <c:pt idx="1358">
                  <c:v>8.531948569432023</c:v>
                </c:pt>
                <c:pt idx="1359">
                  <c:v>8.535758144749888</c:v>
                </c:pt>
                <c:pt idx="1360">
                  <c:v>8.539563082334826</c:v>
                </c:pt>
                <c:pt idx="1361">
                  <c:v>8.543363380397619</c:v>
                </c:pt>
                <c:pt idx="1362">
                  <c:v>8.547159037150426</c:v>
                </c:pt>
                <c:pt idx="1363">
                  <c:v>8.55095005080678</c:v>
                </c:pt>
                <c:pt idx="1364">
                  <c:v>8.554736419581598</c:v>
                </c:pt>
                <c:pt idx="1365">
                  <c:v>8.558518141691172</c:v>
                </c:pt>
                <c:pt idx="1366">
                  <c:v>8.5622952153532</c:v>
                </c:pt>
                <c:pt idx="1367">
                  <c:v>8.566067638786734</c:v>
                </c:pt>
                <c:pt idx="1368">
                  <c:v>8.569835410212222</c:v>
                </c:pt>
                <c:pt idx="1369">
                  <c:v>8.573598527851501</c:v>
                </c:pt>
                <c:pt idx="1370">
                  <c:v>8.577356989927784</c:v>
                </c:pt>
                <c:pt idx="1371">
                  <c:v>8.581110794665671</c:v>
                </c:pt>
                <c:pt idx="1372">
                  <c:v>8.58485994029115</c:v>
                </c:pt>
                <c:pt idx="1373">
                  <c:v>8.588604425031592</c:v>
                </c:pt>
                <c:pt idx="1374">
                  <c:v>8.59234424711576</c:v>
                </c:pt>
                <c:pt idx="1375">
                  <c:v>8.596079404773791</c:v>
                </c:pt>
                <c:pt idx="1376">
                  <c:v>8.59980989623723</c:v>
                </c:pt>
                <c:pt idx="1377">
                  <c:v>8.60353571973899</c:v>
                </c:pt>
                <c:pt idx="1378">
                  <c:v>8.60725687351338</c:v>
                </c:pt>
                <c:pt idx="1379">
                  <c:v>8.610973355796103</c:v>
                </c:pt>
                <c:pt idx="1380">
                  <c:v>8.614685164824251</c:v>
                </c:pt>
                <c:pt idx="1381">
                  <c:v>8.6183922988363</c:v>
                </c:pt>
                <c:pt idx="1382">
                  <c:v>8.622094756072115</c:v>
                </c:pt>
                <c:pt idx="1383">
                  <c:v>8.625792534772965</c:v>
                </c:pt>
                <c:pt idx="1384">
                  <c:v>8.629485633181498</c:v>
                </c:pt>
                <c:pt idx="1385">
                  <c:v>8.633174049541758</c:v>
                </c:pt>
                <c:pt idx="1386">
                  <c:v>8.636857782099186</c:v>
                </c:pt>
                <c:pt idx="1387">
                  <c:v>8.640536829100618</c:v>
                </c:pt>
                <c:pt idx="1388">
                  <c:v>8.644211188794264</c:v>
                </c:pt>
                <c:pt idx="1389">
                  <c:v>8.647880859429763</c:v>
                </c:pt>
                <c:pt idx="1390">
                  <c:v>8.651545839258115</c:v>
                </c:pt>
                <c:pt idx="1391">
                  <c:v>8.655206126531732</c:v>
                </c:pt>
                <c:pt idx="1392">
                  <c:v>8.658861719504422</c:v>
                </c:pt>
                <c:pt idx="1393">
                  <c:v>8.66251261643139</c:v>
                </c:pt>
                <c:pt idx="1394">
                  <c:v>8.666158815569234</c:v>
                </c:pt>
                <c:pt idx="1395">
                  <c:v>8.669800315175944</c:v>
                </c:pt>
                <c:pt idx="1396">
                  <c:v>8.67343711351092</c:v>
                </c:pt>
                <c:pt idx="1397">
                  <c:v>8.677069208834954</c:v>
                </c:pt>
                <c:pt idx="1398">
                  <c:v>8.68069659941024</c:v>
                </c:pt>
                <c:pt idx="1399">
                  <c:v>8.684319283500368</c:v>
                </c:pt>
                <c:pt idx="1400">
                  <c:v>8.687937259370332</c:v>
                </c:pt>
                <c:pt idx="1401">
                  <c:v>8.69155052528652</c:v>
                </c:pt>
                <c:pt idx="1402">
                  <c:v>8.695159079516727</c:v>
                </c:pt>
                <c:pt idx="1403">
                  <c:v>8.698762920330148</c:v>
                </c:pt>
                <c:pt idx="1404">
                  <c:v>8.702362045997388</c:v>
                </c:pt>
                <c:pt idx="1405">
                  <c:v>8.705956454790437</c:v>
                </c:pt>
                <c:pt idx="1406">
                  <c:v>8.709546144982702</c:v>
                </c:pt>
                <c:pt idx="1407">
                  <c:v>8.713131114848985</c:v>
                </c:pt>
                <c:pt idx="1408">
                  <c:v>8.716711362665501</c:v>
                </c:pt>
                <c:pt idx="1409">
                  <c:v>8.720286886709871</c:v>
                </c:pt>
                <c:pt idx="1410">
                  <c:v>8.723857685261109</c:v>
                </c:pt>
                <c:pt idx="1411">
                  <c:v>8.727423756599641</c:v>
                </c:pt>
                <c:pt idx="1412">
                  <c:v>8.730985099007304</c:v>
                </c:pt>
                <c:pt idx="1413">
                  <c:v>8.734541710767335</c:v>
                </c:pt>
                <c:pt idx="1414">
                  <c:v>8.738093590164379</c:v>
                </c:pt>
                <c:pt idx="1415">
                  <c:v>8.741640735484495</c:v>
                </c:pt>
                <c:pt idx="1416">
                  <c:v>8.745183145015146</c:v>
                </c:pt>
                <c:pt idx="1417">
                  <c:v>8.748720817045201</c:v>
                </c:pt>
                <c:pt idx="1418">
                  <c:v>8.752253749864944</c:v>
                </c:pt>
                <c:pt idx="1419">
                  <c:v>8.75578194176606</c:v>
                </c:pt>
                <c:pt idx="1420">
                  <c:v>8.759305391041655</c:v>
                </c:pt>
                <c:pt idx="1421">
                  <c:v>8.76282409598624</c:v>
                </c:pt>
                <c:pt idx="1422">
                  <c:v>8.766338054895737</c:v>
                </c:pt>
                <c:pt idx="1423">
                  <c:v>8.769847266067484</c:v>
                </c:pt>
                <c:pt idx="1424">
                  <c:v>8.773351727800223</c:v>
                </c:pt>
                <c:pt idx="1425">
                  <c:v>8.776851438394122</c:v>
                </c:pt>
                <c:pt idx="1426">
                  <c:v>8.780346396150751</c:v>
                </c:pt>
                <c:pt idx="1427">
                  <c:v>8.783836599373097</c:v>
                </c:pt>
                <c:pt idx="1428">
                  <c:v>8.787322046365558</c:v>
                </c:pt>
                <c:pt idx="1429">
                  <c:v>8.79080273543396</c:v>
                </c:pt>
                <c:pt idx="1430">
                  <c:v>8.794278664885525</c:v>
                </c:pt>
                <c:pt idx="1431">
                  <c:v>8.797749833028916</c:v>
                </c:pt>
                <c:pt idx="1432">
                  <c:v>8.80121623817418</c:v>
                </c:pt>
                <c:pt idx="1433">
                  <c:v>8.804677878632807</c:v>
                </c:pt>
                <c:pt idx="1434">
                  <c:v>8.808134752717696</c:v>
                </c:pt>
                <c:pt idx="1435">
                  <c:v>8.811586858743165</c:v>
                </c:pt>
                <c:pt idx="1436">
                  <c:v>8.815034195024946</c:v>
                </c:pt>
                <c:pt idx="1437">
                  <c:v>8.818476759880187</c:v>
                </c:pt>
                <c:pt idx="1438">
                  <c:v>8.82191455162747</c:v>
                </c:pt>
                <c:pt idx="1439">
                  <c:v>8.82534756858679</c:v>
                </c:pt>
                <c:pt idx="1440">
                  <c:v>8.828775809079552</c:v>
                </c:pt>
                <c:pt idx="1441">
                  <c:v>8.8321992714286</c:v>
                </c:pt>
                <c:pt idx="1442">
                  <c:v>8.835617953958182</c:v>
                </c:pt>
                <c:pt idx="1443">
                  <c:v>8.83903185499398</c:v>
                </c:pt>
                <c:pt idx="1444">
                  <c:v>8.842440972863094</c:v>
                </c:pt>
                <c:pt idx="1445">
                  <c:v>8.845845305894043</c:v>
                </c:pt>
                <c:pt idx="1446">
                  <c:v>8.849244852416777</c:v>
                </c:pt>
                <c:pt idx="1447">
                  <c:v>8.85263961076267</c:v>
                </c:pt>
                <c:pt idx="1448">
                  <c:v>8.856029579264504</c:v>
                </c:pt>
                <c:pt idx="1449">
                  <c:v>8.85941475625651</c:v>
                </c:pt>
                <c:pt idx="1450">
                  <c:v>8.86279514007433</c:v>
                </c:pt>
                <c:pt idx="1451">
                  <c:v>8.866170729055033</c:v>
                </c:pt>
                <c:pt idx="1452">
                  <c:v>8.869541521537122</c:v>
                </c:pt>
                <c:pt idx="1453">
                  <c:v>8.872907515860516</c:v>
                </c:pt>
                <c:pt idx="1454">
                  <c:v>8.876268710366563</c:v>
                </c:pt>
                <c:pt idx="1455">
                  <c:v>8.87962510339805</c:v>
                </c:pt>
                <c:pt idx="1456">
                  <c:v>8.88297669329918</c:v>
                </c:pt>
                <c:pt idx="1457">
                  <c:v>8.886323478415589</c:v>
                </c:pt>
                <c:pt idx="1458">
                  <c:v>8.889665457094345</c:v>
                </c:pt>
                <c:pt idx="1459">
                  <c:v>8.89300262768394</c:v>
                </c:pt>
                <c:pt idx="1460">
                  <c:v>8.896334988534302</c:v>
                </c:pt>
                <c:pt idx="1461">
                  <c:v>8.89966253799679</c:v>
                </c:pt>
                <c:pt idx="1462">
                  <c:v>8.90298527442419</c:v>
                </c:pt>
                <c:pt idx="1463">
                  <c:v>8.906303196170715</c:v>
                </c:pt>
                <c:pt idx="1464">
                  <c:v>8.90961630159203</c:v>
                </c:pt>
                <c:pt idx="1465">
                  <c:v>8.91292458904521</c:v>
                </c:pt>
                <c:pt idx="1466">
                  <c:v>8.916228056888773</c:v>
                </c:pt>
                <c:pt idx="1467">
                  <c:v>8.919526703482677</c:v>
                </c:pt>
                <c:pt idx="1468">
                  <c:v>8.922820527188305</c:v>
                </c:pt>
                <c:pt idx="1469">
                  <c:v>8.926109526368472</c:v>
                </c:pt>
                <c:pt idx="1470">
                  <c:v>8.92939369938744</c:v>
                </c:pt>
                <c:pt idx="1471">
                  <c:v>8.932673044610896</c:v>
                </c:pt>
                <c:pt idx="1472">
                  <c:v>8.935947560405972</c:v>
                </c:pt>
                <c:pt idx="1473">
                  <c:v>8.939217245141232</c:v>
                </c:pt>
                <c:pt idx="1474">
                  <c:v>8.942482097186676</c:v>
                </c:pt>
                <c:pt idx="1475">
                  <c:v>8.945742114913736</c:v>
                </c:pt>
                <c:pt idx="1476">
                  <c:v>8.9489972966953</c:v>
                </c:pt>
                <c:pt idx="1477">
                  <c:v>8.95224764090568</c:v>
                </c:pt>
                <c:pt idx="1478">
                  <c:v>8.95549314592063</c:v>
                </c:pt>
                <c:pt idx="1479">
                  <c:v>8.95873381011734</c:v>
                </c:pt>
                <c:pt idx="1480">
                  <c:v>8.96196963187445</c:v>
                </c:pt>
                <c:pt idx="1481">
                  <c:v>8.965200609572034</c:v>
                </c:pt>
                <c:pt idx="1482">
                  <c:v>8.968426741591605</c:v>
                </c:pt>
                <c:pt idx="1483">
                  <c:v>8.971648026316124</c:v>
                </c:pt>
                <c:pt idx="1484">
                  <c:v>8.974864462129993</c:v>
                </c:pt>
                <c:pt idx="1485">
                  <c:v>8.978076047419044</c:v>
                </c:pt>
                <c:pt idx="1486">
                  <c:v>8.981282780570567</c:v>
                </c:pt>
                <c:pt idx="1487">
                  <c:v>8.984484659973295</c:v>
                </c:pt>
                <c:pt idx="1488">
                  <c:v>8.987681684017388</c:v>
                </c:pt>
                <c:pt idx="1489">
                  <c:v>8.990873851094472</c:v>
                </c:pt>
                <c:pt idx="1490">
                  <c:v>8.994061159597603</c:v>
                </c:pt>
                <c:pt idx="1491">
                  <c:v>8.997243607921294</c:v>
                </c:pt>
                <c:pt idx="1492">
                  <c:v>9.000421194461488</c:v>
                </c:pt>
                <c:pt idx="1493">
                  <c:v>9.003593917615592</c:v>
                </c:pt>
                <c:pt idx="1494">
                  <c:v>9.006761775782447</c:v>
                </c:pt>
                <c:pt idx="1495">
                  <c:v>9.009924767362347</c:v>
                </c:pt>
                <c:pt idx="1496">
                  <c:v>9.01308289075703</c:v>
                </c:pt>
                <c:pt idx="1497">
                  <c:v>9.016236144369687</c:v>
                </c:pt>
                <c:pt idx="1498">
                  <c:v>9.01938452660495</c:v>
                </c:pt>
                <c:pt idx="1499">
                  <c:v>9.022528035868914</c:v>
                </c:pt>
                <c:pt idx="1500">
                  <c:v>9.025666670569107</c:v>
                </c:pt>
                <c:pt idx="1501">
                  <c:v>9.028800429114513</c:v>
                </c:pt>
                <c:pt idx="1502">
                  <c:v>9.031929309915576</c:v>
                </c:pt>
                <c:pt idx="1503">
                  <c:v>9.035053311384185</c:v>
                </c:pt>
                <c:pt idx="1504">
                  <c:v>9.038172431933667</c:v>
                </c:pt>
                <c:pt idx="1505">
                  <c:v>9.041286669978826</c:v>
                </c:pt>
                <c:pt idx="1506">
                  <c:v>9.044396023935896</c:v>
                </c:pt>
                <c:pt idx="1507">
                  <c:v>9.047500492222577</c:v>
                </c:pt>
                <c:pt idx="1508">
                  <c:v>9.05060007325802</c:v>
                </c:pt>
                <c:pt idx="1509">
                  <c:v>9.053694765462825</c:v>
                </c:pt>
                <c:pt idx="1510">
                  <c:v>9.05678456725905</c:v>
                </c:pt>
                <c:pt idx="1511">
                  <c:v>9.05986947707021</c:v>
                </c:pt>
                <c:pt idx="1512">
                  <c:v>9.06294949332127</c:v>
                </c:pt>
                <c:pt idx="1513">
                  <c:v>9.066024614438655</c:v>
                </c:pt>
                <c:pt idx="1514">
                  <c:v>9.069094838850247</c:v>
                </c:pt>
                <c:pt idx="1515">
                  <c:v>9.072160164985375</c:v>
                </c:pt>
                <c:pt idx="1516">
                  <c:v>9.07522059127484</c:v>
                </c:pt>
                <c:pt idx="1517">
                  <c:v>9.07827611615089</c:v>
                </c:pt>
                <c:pt idx="1518">
                  <c:v>9.08132673804724</c:v>
                </c:pt>
                <c:pt idx="1519">
                  <c:v>9.084372455399045</c:v>
                </c:pt>
                <c:pt idx="1520">
                  <c:v>9.087413266642947</c:v>
                </c:pt>
                <c:pt idx="1521">
                  <c:v>9.090449170217018</c:v>
                </c:pt>
                <c:pt idx="1522">
                  <c:v>9.09348016456081</c:v>
                </c:pt>
                <c:pt idx="1523">
                  <c:v>9.096506248115334</c:v>
                </c:pt>
                <c:pt idx="1524">
                  <c:v>9.09952741932305</c:v>
                </c:pt>
                <c:pt idx="1525">
                  <c:v>9.10254367662789</c:v>
                </c:pt>
                <c:pt idx="1526">
                  <c:v>9.105555018475248</c:v>
                </c:pt>
                <c:pt idx="1527">
                  <c:v>9.108561443311963</c:v>
                </c:pt>
                <c:pt idx="1528">
                  <c:v>9.111562949586371</c:v>
                </c:pt>
                <c:pt idx="1529">
                  <c:v>9.114559535748238</c:v>
                </c:pt>
                <c:pt idx="1530">
                  <c:v>9.117551200248803</c:v>
                </c:pt>
                <c:pt idx="1531">
                  <c:v>9.120537941540783</c:v>
                </c:pt>
                <c:pt idx="1532">
                  <c:v>9.123519758078337</c:v>
                </c:pt>
                <c:pt idx="1533">
                  <c:v>9.12649664831711</c:v>
                </c:pt>
                <c:pt idx="1534">
                  <c:v>9.129468610714198</c:v>
                </c:pt>
                <c:pt idx="1535">
                  <c:v>9.13243564372817</c:v>
                </c:pt>
                <c:pt idx="1536">
                  <c:v>9.135397745819061</c:v>
                </c:pt>
                <c:pt idx="1537">
                  <c:v>9.13835491544837</c:v>
                </c:pt>
                <c:pt idx="1538">
                  <c:v>9.14130715107906</c:v>
                </c:pt>
                <c:pt idx="1539">
                  <c:v>9.144254451175572</c:v>
                </c:pt>
                <c:pt idx="1540">
                  <c:v>9.147196814203814</c:v>
                </c:pt>
                <c:pt idx="1541">
                  <c:v>9.15013423863115</c:v>
                </c:pt>
                <c:pt idx="1542">
                  <c:v>9.153066722926421</c:v>
                </c:pt>
                <c:pt idx="1543">
                  <c:v>9.155994265559948</c:v>
                </c:pt>
                <c:pt idx="1544">
                  <c:v>9.158916865003497</c:v>
                </c:pt>
                <c:pt idx="1545">
                  <c:v>9.161834519730334</c:v>
                </c:pt>
                <c:pt idx="1546">
                  <c:v>9.164747228215171</c:v>
                </c:pt>
                <c:pt idx="1547">
                  <c:v>9.16765498893421</c:v>
                </c:pt>
                <c:pt idx="1548">
                  <c:v>9.170557800365113</c:v>
                </c:pt>
                <c:pt idx="1549">
                  <c:v>9.173455660987016</c:v>
                </c:pt>
                <c:pt idx="1550">
                  <c:v>9.176348569280531</c:v>
                </c:pt>
                <c:pt idx="1551">
                  <c:v>9.179236523727748</c:v>
                </c:pt>
                <c:pt idx="1552">
                  <c:v>9.182119522812214</c:v>
                </c:pt>
                <c:pt idx="1553">
                  <c:v>9.184997565018967</c:v>
                </c:pt>
                <c:pt idx="1554">
                  <c:v>9.187870648834513</c:v>
                </c:pt>
                <c:pt idx="1555">
                  <c:v>9.190738772746835</c:v>
                </c:pt>
                <c:pt idx="1556">
                  <c:v>9.19360193524539</c:v>
                </c:pt>
                <c:pt idx="1557">
                  <c:v>9.196460134821103</c:v>
                </c:pt>
                <c:pt idx="1558">
                  <c:v>9.199313369966391</c:v>
                </c:pt>
                <c:pt idx="1559">
                  <c:v>9.202161639175138</c:v>
                </c:pt>
                <c:pt idx="1560">
                  <c:v>9.205004940942705</c:v>
                </c:pt>
                <c:pt idx="1561">
                  <c:v>9.207843273765936</c:v>
                </c:pt>
                <c:pt idx="1562">
                  <c:v>9.21067663614315</c:v>
                </c:pt>
                <c:pt idx="1563">
                  <c:v>9.213505026574138</c:v>
                </c:pt>
                <c:pt idx="1564">
                  <c:v>9.216328443560181</c:v>
                </c:pt>
                <c:pt idx="1565">
                  <c:v>9.219146885604047</c:v>
                </c:pt>
                <c:pt idx="1566">
                  <c:v>9.221960351209951</c:v>
                </c:pt>
                <c:pt idx="1567">
                  <c:v>9.224768838883621</c:v>
                </c:pt>
                <c:pt idx="1568">
                  <c:v>9.227572347132254</c:v>
                </c:pt>
                <c:pt idx="1569">
                  <c:v>9.230370874464523</c:v>
                </c:pt>
                <c:pt idx="1570">
                  <c:v>9.233164419390597</c:v>
                </c:pt>
                <c:pt idx="1571">
                  <c:v>9.235952980422113</c:v>
                </c:pt>
                <c:pt idx="1572">
                  <c:v>9.238736556072197</c:v>
                </c:pt>
                <c:pt idx="1573">
                  <c:v>9.241515144855454</c:v>
                </c:pt>
                <c:pt idx="1574">
                  <c:v>9.244288745287983</c:v>
                </c:pt>
                <c:pt idx="1575">
                  <c:v>9.247057355887355</c:v>
                </c:pt>
                <c:pt idx="1576">
                  <c:v>9.249820975172627</c:v>
                </c:pt>
                <c:pt idx="1577">
                  <c:v>9.25257960166435</c:v>
                </c:pt>
                <c:pt idx="1578">
                  <c:v>9.25533323388455</c:v>
                </c:pt>
                <c:pt idx="1579">
                  <c:v>9.258081870356738</c:v>
                </c:pt>
                <c:pt idx="1580">
                  <c:v>9.260825509605924</c:v>
                </c:pt>
                <c:pt idx="1581">
                  <c:v>9.263564150158593</c:v>
                </c:pt>
                <c:pt idx="1582">
                  <c:v>9.266297790542717</c:v>
                </c:pt>
                <c:pt idx="1583">
                  <c:v>9.269026429287764</c:v>
                </c:pt>
                <c:pt idx="1584">
                  <c:v>9.271750064924683</c:v>
                </c:pt>
                <c:pt idx="1585">
                  <c:v>9.274468695985913</c:v>
                </c:pt>
                <c:pt idx="1586">
                  <c:v>9.277182321005375</c:v>
                </c:pt>
                <c:pt idx="1587">
                  <c:v>9.2798909385185</c:v>
                </c:pt>
                <c:pt idx="1588">
                  <c:v>9.28259454706218</c:v>
                </c:pt>
                <c:pt idx="1589">
                  <c:v>9.285293145174817</c:v>
                </c:pt>
                <c:pt idx="1590">
                  <c:v>9.287986731396303</c:v>
                </c:pt>
                <c:pt idx="1591">
                  <c:v>9.29067530426801</c:v>
                </c:pt>
                <c:pt idx="1592">
                  <c:v>9.293358862332806</c:v>
                </c:pt>
                <c:pt idx="1593">
                  <c:v>9.296037404135061</c:v>
                </c:pt>
                <c:pt idx="1594">
                  <c:v>9.298710928220618</c:v>
                </c:pt>
                <c:pt idx="1595">
                  <c:v>9.301379433136828</c:v>
                </c:pt>
                <c:pt idx="1596">
                  <c:v>9.30404291743253</c:v>
                </c:pt>
                <c:pt idx="1597">
                  <c:v>9.306701379658056</c:v>
                </c:pt>
                <c:pt idx="1598">
                  <c:v>9.309354818365235</c:v>
                </c:pt>
                <c:pt idx="1599">
                  <c:v>9.31200323210738</c:v>
                </c:pt>
                <c:pt idx="1600">
                  <c:v>9.314646619439317</c:v>
                </c:pt>
                <c:pt idx="1601">
                  <c:v>9.317284978917347</c:v>
                </c:pt>
                <c:pt idx="1602">
                  <c:v>9.319918309099282</c:v>
                </c:pt>
                <c:pt idx="1603">
                  <c:v>9.322546608544428</c:v>
                </c:pt>
                <c:pt idx="1604">
                  <c:v>9.325169875813577</c:v>
                </c:pt>
                <c:pt idx="1605">
                  <c:v>9.327788109469032</c:v>
                </c:pt>
                <c:pt idx="1606">
                  <c:v>9.330401308074581</c:v>
                </c:pt>
                <c:pt idx="1607">
                  <c:v>9.333009470195518</c:v>
                </c:pt>
                <c:pt idx="1608">
                  <c:v>9.335612594398638</c:v>
                </c:pt>
                <c:pt idx="1609">
                  <c:v>9.338210679252218</c:v>
                </c:pt>
                <c:pt idx="1610">
                  <c:v>9.340803723326054</c:v>
                </c:pt>
                <c:pt idx="1611">
                  <c:v>9.343391725191429</c:v>
                </c:pt>
                <c:pt idx="1612">
                  <c:v>9.345974683421138</c:v>
                </c:pt>
                <c:pt idx="1613">
                  <c:v>9.34855259658946</c:v>
                </c:pt>
                <c:pt idx="1614">
                  <c:v>9.351125463272179</c:v>
                </c:pt>
                <c:pt idx="1615">
                  <c:v>9.353693282046597</c:v>
                </c:pt>
                <c:pt idx="1616">
                  <c:v>9.356256051491497</c:v>
                </c:pt>
                <c:pt idx="1617">
                  <c:v>9.358813770187168</c:v>
                </c:pt>
                <c:pt idx="1618">
                  <c:v>9.361366436715416</c:v>
                </c:pt>
                <c:pt idx="1619">
                  <c:v>9.363914049659532</c:v>
                </c:pt>
                <c:pt idx="1620">
                  <c:v>9.366456607604327</c:v>
                </c:pt>
                <c:pt idx="1621">
                  <c:v>9.36899410913609</c:v>
                </c:pt>
                <c:pt idx="1622">
                  <c:v>9.37152655284265</c:v>
                </c:pt>
                <c:pt idx="1623">
                  <c:v>9.374053937313302</c:v>
                </c:pt>
                <c:pt idx="1624">
                  <c:v>9.376576261138877</c:v>
                </c:pt>
                <c:pt idx="1625">
                  <c:v>9.379093522911698</c:v>
                </c:pt>
                <c:pt idx="1626">
                  <c:v>9.381605721225595</c:v>
                </c:pt>
                <c:pt idx="1627">
                  <c:v>9.384112854675908</c:v>
                </c:pt>
                <c:pt idx="1628">
                  <c:v>9.386614921859475</c:v>
                </c:pt>
                <c:pt idx="1629">
                  <c:v>9.38911192137465</c:v>
                </c:pt>
                <c:pt idx="1630">
                  <c:v>9.39160385182129</c:v>
                </c:pt>
                <c:pt idx="1631">
                  <c:v>9.394090711800758</c:v>
                </c:pt>
                <c:pt idx="1632">
                  <c:v>9.396572499915936</c:v>
                </c:pt>
                <c:pt idx="1633">
                  <c:v>9.399049214771204</c:v>
                </c:pt>
                <c:pt idx="1634">
                  <c:v>9.40152085497245</c:v>
                </c:pt>
                <c:pt idx="1635">
                  <c:v>9.40398741912708</c:v>
                </c:pt>
                <c:pt idx="1636">
                  <c:v>9.406448905844005</c:v>
                </c:pt>
                <c:pt idx="1637">
                  <c:v>9.408905313733646</c:v>
                </c:pt>
                <c:pt idx="1638">
                  <c:v>9.41135664140794</c:v>
                </c:pt>
                <c:pt idx="1639">
                  <c:v>9.41380288748033</c:v>
                </c:pt>
                <c:pt idx="1640">
                  <c:v>9.41624405056577</c:v>
                </c:pt>
                <c:pt idx="1641">
                  <c:v>9.418680129280725</c:v>
                </c:pt>
                <c:pt idx="1642">
                  <c:v>9.421111122243184</c:v>
                </c:pt>
                <c:pt idx="1643">
                  <c:v>9.423537028072644</c:v>
                </c:pt>
                <c:pt idx="1644">
                  <c:v>9.425957845390097</c:v>
                </c:pt>
                <c:pt idx="1645">
                  <c:v>9.428373572818071</c:v>
                </c:pt>
                <c:pt idx="1646">
                  <c:v>9.43078420898061</c:v>
                </c:pt>
                <c:pt idx="1647">
                  <c:v>9.43318975250325</c:v>
                </c:pt>
                <c:pt idx="1648">
                  <c:v>9.435590202013056</c:v>
                </c:pt>
                <c:pt idx="1649">
                  <c:v>9.437985556138617</c:v>
                </c:pt>
                <c:pt idx="1650">
                  <c:v>9.440375813510018</c:v>
                </c:pt>
                <c:pt idx="1651">
                  <c:v>9.442760972758881</c:v>
                </c:pt>
                <c:pt idx="1652">
                  <c:v>9.445141032518327</c:v>
                </c:pt>
                <c:pt idx="1653">
                  <c:v>9.447515991423003</c:v>
                </c:pt>
                <c:pt idx="1654">
                  <c:v>9.449885848109072</c:v>
                </c:pt>
                <c:pt idx="1655">
                  <c:v>9.452250601214213</c:v>
                </c:pt>
                <c:pt idx="1656">
                  <c:v>9.454610249377626</c:v>
                </c:pt>
                <c:pt idx="1657">
                  <c:v>9.456964791240025</c:v>
                </c:pt>
                <c:pt idx="1658">
                  <c:v>9.45931422544365</c:v>
                </c:pt>
                <c:pt idx="1659">
                  <c:v>9.461658550632256</c:v>
                </c:pt>
                <c:pt idx="1660">
                  <c:v>9.463997765451115</c:v>
                </c:pt>
                <c:pt idx="1661">
                  <c:v>9.46633186854703</c:v>
                </c:pt>
                <c:pt idx="1662">
                  <c:v>9.46866085856831</c:v>
                </c:pt>
                <c:pt idx="1663">
                  <c:v>9.47098473416479</c:v>
                </c:pt>
                <c:pt idx="1664">
                  <c:v>9.473303493987838</c:v>
                </c:pt>
                <c:pt idx="1665">
                  <c:v>9.47561713669033</c:v>
                </c:pt>
                <c:pt idx="1666">
                  <c:v>9.477925660926667</c:v>
                </c:pt>
                <c:pt idx="1667">
                  <c:v>9.480229065352775</c:v>
                </c:pt>
                <c:pt idx="1668">
                  <c:v>9.482527348626106</c:v>
                </c:pt>
                <c:pt idx="1669">
                  <c:v>9.48482050940563</c:v>
                </c:pt>
                <c:pt idx="1670">
                  <c:v>9.487108546351836</c:v>
                </c:pt>
                <c:pt idx="1671">
                  <c:v>9.489391458126755</c:v>
                </c:pt>
                <c:pt idx="1672">
                  <c:v>9.491669243393925</c:v>
                </c:pt>
                <c:pt idx="1673">
                  <c:v>9.493941900818415</c:v>
                </c:pt>
                <c:pt idx="1674">
                  <c:v>9.496209429066825</c:v>
                </c:pt>
                <c:pt idx="1675">
                  <c:v>9.49847182680727</c:v>
                </c:pt>
                <c:pt idx="1676">
                  <c:v>9.5007290927094</c:v>
                </c:pt>
                <c:pt idx="1677">
                  <c:v>9.502981225444386</c:v>
                </c:pt>
                <c:pt idx="1678">
                  <c:v>9.505228223684932</c:v>
                </c:pt>
                <c:pt idx="1679">
                  <c:v>9.507470086105264</c:v>
                </c:pt>
                <c:pt idx="1680">
                  <c:v>9.50970681138114</c:v>
                </c:pt>
                <c:pt idx="1681">
                  <c:v>9.511938398189842</c:v>
                </c:pt>
                <c:pt idx="1682">
                  <c:v>9.514164845210182</c:v>
                </c:pt>
                <c:pt idx="1683">
                  <c:v>9.516386151122503</c:v>
                </c:pt>
                <c:pt idx="1684">
                  <c:v>9.518602314608676</c:v>
                </c:pt>
                <c:pt idx="1685">
                  <c:v>9.520813334352098</c:v>
                </c:pt>
                <c:pt idx="1686">
                  <c:v>9.523019209037707</c:v>
                </c:pt>
                <c:pt idx="1687">
                  <c:v>9.52521993735196</c:v>
                </c:pt>
                <c:pt idx="1688">
                  <c:v>9.52741551798285</c:v>
                </c:pt>
                <c:pt idx="1689">
                  <c:v>9.529605949619895</c:v>
                </c:pt>
                <c:pt idx="1690">
                  <c:v>9.531791230954157</c:v>
                </c:pt>
                <c:pt idx="1691">
                  <c:v>9.533971360678223</c:v>
                </c:pt>
                <c:pt idx="1692">
                  <c:v>9.536146337486218</c:v>
                </c:pt>
                <c:pt idx="1693">
                  <c:v>9.538316160073776</c:v>
                </c:pt>
                <c:pt idx="1694">
                  <c:v>9.540480827138106</c:v>
                </c:pt>
                <c:pt idx="1695">
                  <c:v>9.542640337377914</c:v>
                </c:pt>
                <c:pt idx="1696">
                  <c:v>9.544794689493454</c:v>
                </c:pt>
                <c:pt idx="1697">
                  <c:v>9.54694388218652</c:v>
                </c:pt>
                <c:pt idx="1698">
                  <c:v>9.549087914160432</c:v>
                </c:pt>
                <c:pt idx="1699">
                  <c:v>9.551226784120048</c:v>
                </c:pt>
                <c:pt idx="1700">
                  <c:v>9.553360490771761</c:v>
                </c:pt>
                <c:pt idx="1701">
                  <c:v>9.555489032823508</c:v>
                </c:pt>
                <c:pt idx="1702">
                  <c:v>9.557612408984743</c:v>
                </c:pt>
                <c:pt idx="1703">
                  <c:v>9.559730617966476</c:v>
                </c:pt>
                <c:pt idx="1704">
                  <c:v>9.561843658481246</c:v>
                </c:pt>
                <c:pt idx="1705">
                  <c:v>9.563951529243128</c:v>
                </c:pt>
                <c:pt idx="1706">
                  <c:v>9.566054228967747</c:v>
                </c:pt>
                <c:pt idx="1707">
                  <c:v>9.568151756372238</c:v>
                </c:pt>
                <c:pt idx="1708">
                  <c:v>9.570244110175313</c:v>
                </c:pt>
                <c:pt idx="1709">
                  <c:v>9.57233128909719</c:v>
                </c:pt>
                <c:pt idx="1710">
                  <c:v>9.57441329185965</c:v>
                </c:pt>
                <c:pt idx="1711">
                  <c:v>9.576490117185995</c:v>
                </c:pt>
                <c:pt idx="1712">
                  <c:v>9.578561763801073</c:v>
                </c:pt>
                <c:pt idx="1713">
                  <c:v>9.58062823043129</c:v>
                </c:pt>
                <c:pt idx="1714">
                  <c:v>9.58268951580457</c:v>
                </c:pt>
                <c:pt idx="1715">
                  <c:v>9.584745618650377</c:v>
                </c:pt>
                <c:pt idx="1716">
                  <c:v>9.58679653769974</c:v>
                </c:pt>
                <c:pt idx="1717">
                  <c:v>9.58884227168521</c:v>
                </c:pt>
                <c:pt idx="1718">
                  <c:v>9.59088281934089</c:v>
                </c:pt>
                <c:pt idx="1719">
                  <c:v>9.592918179402415</c:v>
                </c:pt>
                <c:pt idx="1720">
                  <c:v>9.59494835060698</c:v>
                </c:pt>
                <c:pt idx="1721">
                  <c:v>9.596973331693308</c:v>
                </c:pt>
                <c:pt idx="1722">
                  <c:v>9.598993121401673</c:v>
                </c:pt>
                <c:pt idx="1723">
                  <c:v>9.6010077184739</c:v>
                </c:pt>
                <c:pt idx="1724">
                  <c:v>9.603017121653341</c:v>
                </c:pt>
                <c:pt idx="1725">
                  <c:v>9.605021329684907</c:v>
                </c:pt>
                <c:pt idx="1726">
                  <c:v>9.607020341315051</c:v>
                </c:pt>
                <c:pt idx="1727">
                  <c:v>9.609014155291772</c:v>
                </c:pt>
                <c:pt idx="1728">
                  <c:v>9.611002770364617</c:v>
                </c:pt>
                <c:pt idx="1729">
                  <c:v>9.612986185284672</c:v>
                </c:pt>
                <c:pt idx="1730">
                  <c:v>9.614964398804577</c:v>
                </c:pt>
                <c:pt idx="1731">
                  <c:v>9.61693740967852</c:v>
                </c:pt>
                <c:pt idx="1732">
                  <c:v>9.618905216662234</c:v>
                </c:pt>
                <c:pt idx="1733">
                  <c:v>9.620867818513</c:v>
                </c:pt>
                <c:pt idx="1734">
                  <c:v>9.622825213989644</c:v>
                </c:pt>
                <c:pt idx="1735">
                  <c:v>9.624777401852542</c:v>
                </c:pt>
                <c:pt idx="1736">
                  <c:v>9.626724380863635</c:v>
                </c:pt>
                <c:pt idx="1737">
                  <c:v>9.628666149786388</c:v>
                </c:pt>
                <c:pt idx="1738">
                  <c:v>9.630602707385831</c:v>
                </c:pt>
                <c:pt idx="1739">
                  <c:v>9.632534052428546</c:v>
                </c:pt>
                <c:pt idx="1740">
                  <c:v>9.634460183682648</c:v>
                </c:pt>
                <c:pt idx="1741">
                  <c:v>9.63638109991783</c:v>
                </c:pt>
                <c:pt idx="1742">
                  <c:v>9.63829679990532</c:v>
                </c:pt>
                <c:pt idx="1743">
                  <c:v>9.640207282417892</c:v>
                </c:pt>
                <c:pt idx="1744">
                  <c:v>9.642112546229885</c:v>
                </c:pt>
                <c:pt idx="1745">
                  <c:v>9.644012590117183</c:v>
                </c:pt>
                <c:pt idx="1746">
                  <c:v>9.645907412857232</c:v>
                </c:pt>
                <c:pt idx="1747">
                  <c:v>9.64779701322902</c:v>
                </c:pt>
                <c:pt idx="1748">
                  <c:v>9.649681390013088</c:v>
                </c:pt>
                <c:pt idx="1749">
                  <c:v>9.651560541991545</c:v>
                </c:pt>
                <c:pt idx="1750">
                  <c:v>9.65343446794804</c:v>
                </c:pt>
                <c:pt idx="1751">
                  <c:v>9.65530316666778</c:v>
                </c:pt>
                <c:pt idx="1752">
                  <c:v>9.657166636937533</c:v>
                </c:pt>
                <c:pt idx="1753">
                  <c:v>9.65902487754562</c:v>
                </c:pt>
                <c:pt idx="1754">
                  <c:v>9.660877887281907</c:v>
                </c:pt>
                <c:pt idx="1755">
                  <c:v>9.662725664937831</c:v>
                </c:pt>
                <c:pt idx="1756">
                  <c:v>9.66456820930638</c:v>
                </c:pt>
                <c:pt idx="1757">
                  <c:v>9.6664055191821</c:v>
                </c:pt>
                <c:pt idx="1758">
                  <c:v>9.66823759336108</c:v>
                </c:pt>
                <c:pt idx="1759">
                  <c:v>9.670064430640994</c:v>
                </c:pt>
                <c:pt idx="1760">
                  <c:v>9.67188602982105</c:v>
                </c:pt>
                <c:pt idx="1761">
                  <c:v>9.673702389702025</c:v>
                </c:pt>
                <c:pt idx="1762">
                  <c:v>9.675513509086256</c:v>
                </c:pt>
                <c:pt idx="1763">
                  <c:v>9.677319386777626</c:v>
                </c:pt>
                <c:pt idx="1764">
                  <c:v>9.679120021581598</c:v>
                </c:pt>
                <c:pt idx="1765">
                  <c:v>9.680915412305174</c:v>
                </c:pt>
                <c:pt idx="1766">
                  <c:v>9.682705557756934</c:v>
                </c:pt>
                <c:pt idx="1767">
                  <c:v>9.684490456747</c:v>
                </c:pt>
                <c:pt idx="1768">
                  <c:v>9.686270108087068</c:v>
                </c:pt>
                <c:pt idx="1769">
                  <c:v>9.688044510590396</c:v>
                </c:pt>
                <c:pt idx="1770">
                  <c:v>9.689813663071794</c:v>
                </c:pt>
                <c:pt idx="1771">
                  <c:v>9.69157756434764</c:v>
                </c:pt>
                <c:pt idx="1772">
                  <c:v>9.69333621323587</c:v>
                </c:pt>
                <c:pt idx="1773">
                  <c:v>9.69508960855599</c:v>
                </c:pt>
                <c:pt idx="1774">
                  <c:v>9.69683774912906</c:v>
                </c:pt>
                <c:pt idx="1775">
                  <c:v>9.69858063377771</c:v>
                </c:pt>
                <c:pt idx="1776">
                  <c:v>9.700318261326126</c:v>
                </c:pt>
                <c:pt idx="1777">
                  <c:v>9.702050630600071</c:v>
                </c:pt>
                <c:pt idx="1778">
                  <c:v>9.703777740426853</c:v>
                </c:pt>
                <c:pt idx="1779">
                  <c:v>9.70549958963537</c:v>
                </c:pt>
                <c:pt idx="1780">
                  <c:v>9.707216177056052</c:v>
                </c:pt>
                <c:pt idx="1781">
                  <c:v>9.708927501520925</c:v>
                </c:pt>
                <c:pt idx="1782">
                  <c:v>9.710633561863567</c:v>
                </c:pt>
                <c:pt idx="1783">
                  <c:v>9.71233435691912</c:v>
                </c:pt>
                <c:pt idx="1784">
                  <c:v>9.714029885524295</c:v>
                </c:pt>
                <c:pt idx="1785">
                  <c:v>9.71572014651737</c:v>
                </c:pt>
                <c:pt idx="1786">
                  <c:v>9.717405138738195</c:v>
                </c:pt>
                <c:pt idx="1787">
                  <c:v>9.719084861028177</c:v>
                </c:pt>
                <c:pt idx="1788">
                  <c:v>9.720759312230297</c:v>
                </c:pt>
                <c:pt idx="1789">
                  <c:v>9.722428491189104</c:v>
                </c:pt>
                <c:pt idx="1790">
                  <c:v>9.724092396750718</c:v>
                </c:pt>
                <c:pt idx="1791">
                  <c:v>9.725751027762818</c:v>
                </c:pt>
                <c:pt idx="1792">
                  <c:v>9.727404383074661</c:v>
                </c:pt>
                <c:pt idx="1793">
                  <c:v>9.729052461537069</c:v>
                </c:pt>
                <c:pt idx="1794">
                  <c:v>9.730695262002443</c:v>
                </c:pt>
                <c:pt idx="1795">
                  <c:v>9.732332783324738</c:v>
                </c:pt>
                <c:pt idx="1796">
                  <c:v>9.733965024359488</c:v>
                </c:pt>
                <c:pt idx="1797">
                  <c:v>9.735591983963802</c:v>
                </c:pt>
                <c:pt idx="1798">
                  <c:v>9.737213660996353</c:v>
                </c:pt>
                <c:pt idx="1799">
                  <c:v>9.738830054317393</c:v>
                </c:pt>
                <c:pt idx="1800">
                  <c:v>9.740441162788734</c:v>
                </c:pt>
                <c:pt idx="1801">
                  <c:v>9.742046985273774</c:v>
                </c:pt>
                <c:pt idx="1802">
                  <c:v>9.743647520637468</c:v>
                </c:pt>
                <c:pt idx="1803">
                  <c:v>9.745242767746361</c:v>
                </c:pt>
                <c:pt idx="1804">
                  <c:v>9.746832725468558</c:v>
                </c:pt>
                <c:pt idx="1805">
                  <c:v>9.748417392673746</c:v>
                </c:pt>
                <c:pt idx="1806">
                  <c:v>9.749996768233172</c:v>
                </c:pt>
                <c:pt idx="1807">
                  <c:v>9.751570851019682</c:v>
                </c:pt>
                <c:pt idx="1808">
                  <c:v>9.753139639907674</c:v>
                </c:pt>
                <c:pt idx="1809">
                  <c:v>9.75470313377312</c:v>
                </c:pt>
                <c:pt idx="1810">
                  <c:v>9.756261331493588</c:v>
                </c:pt>
                <c:pt idx="1811">
                  <c:v>9.757814231948207</c:v>
                </c:pt>
                <c:pt idx="1812">
                  <c:v>9.759361834017678</c:v>
                </c:pt>
                <c:pt idx="1813">
                  <c:v>9.76090413658429</c:v>
                </c:pt>
                <c:pt idx="1814">
                  <c:v>9.762441138531896</c:v>
                </c:pt>
                <c:pt idx="1815">
                  <c:v>9.76397283874594</c:v>
                </c:pt>
                <c:pt idx="1816">
                  <c:v>9.76549923611343</c:v>
                </c:pt>
                <c:pt idx="1817">
                  <c:v>9.767020329522951</c:v>
                </c:pt>
                <c:pt idx="1818">
                  <c:v>9.768536117864686</c:v>
                </c:pt>
                <c:pt idx="1819">
                  <c:v>9.770046600030371</c:v>
                </c:pt>
                <c:pt idx="1820">
                  <c:v>9.771551774913334</c:v>
                </c:pt>
                <c:pt idx="1821">
                  <c:v>9.773051641408482</c:v>
                </c:pt>
                <c:pt idx="1822">
                  <c:v>9.7745461984123</c:v>
                </c:pt>
                <c:pt idx="1823">
                  <c:v>9.776035444822843</c:v>
                </c:pt>
                <c:pt idx="1824">
                  <c:v>9.777519379539757</c:v>
                </c:pt>
                <c:pt idx="1825">
                  <c:v>9.778998001464263</c:v>
                </c:pt>
                <c:pt idx="1826">
                  <c:v>9.780471309499168</c:v>
                </c:pt>
                <c:pt idx="1827">
                  <c:v>9.781939302548853</c:v>
                </c:pt>
                <c:pt idx="1828">
                  <c:v>9.783401979519286</c:v>
                </c:pt>
                <c:pt idx="1829">
                  <c:v>9.78485933931801</c:v>
                </c:pt>
                <c:pt idx="1830">
                  <c:v>9.786311380854148</c:v>
                </c:pt>
                <c:pt idx="1831">
                  <c:v>9.787758103038421</c:v>
                </c:pt>
                <c:pt idx="1832">
                  <c:v>9.78919950478312</c:v>
                </c:pt>
                <c:pt idx="1833">
                  <c:v>9.79063558500211</c:v>
                </c:pt>
                <c:pt idx="1834">
                  <c:v>9.792066342610857</c:v>
                </c:pt>
                <c:pt idx="1835">
                  <c:v>9.793491776526403</c:v>
                </c:pt>
                <c:pt idx="1836">
                  <c:v>9.794911885667369</c:v>
                </c:pt>
                <c:pt idx="1837">
                  <c:v>9.796326668953968</c:v>
                </c:pt>
                <c:pt idx="1838">
                  <c:v>9.797736125307997</c:v>
                </c:pt>
                <c:pt idx="1839">
                  <c:v>9.799140253652823</c:v>
                </c:pt>
                <c:pt idx="1840">
                  <c:v>9.80053905291342</c:v>
                </c:pt>
                <c:pt idx="1841">
                  <c:v>9.80193252201633</c:v>
                </c:pt>
                <c:pt idx="1842">
                  <c:v>9.80332065988969</c:v>
                </c:pt>
                <c:pt idx="1843">
                  <c:v>9.80470346546322</c:v>
                </c:pt>
                <c:pt idx="1844">
                  <c:v>9.806080937668227</c:v>
                </c:pt>
                <c:pt idx="1845">
                  <c:v>9.807453075437596</c:v>
                </c:pt>
                <c:pt idx="1846">
                  <c:v>9.808819877705818</c:v>
                </c:pt>
                <c:pt idx="1847">
                  <c:v>9.810181343408954</c:v>
                </c:pt>
                <c:pt idx="1848">
                  <c:v>9.81153747148466</c:v>
                </c:pt>
                <c:pt idx="1849">
                  <c:v>9.812888260872175</c:v>
                </c:pt>
                <c:pt idx="1850">
                  <c:v>9.814233710512335</c:v>
                </c:pt>
                <c:pt idx="1851">
                  <c:v>9.815573819347557</c:v>
                </c:pt>
                <c:pt idx="1852">
                  <c:v>9.816908586321844</c:v>
                </c:pt>
                <c:pt idx="1853">
                  <c:v>9.818238010380797</c:v>
                </c:pt>
                <c:pt idx="1854">
                  <c:v>9.819562090471604</c:v>
                </c:pt>
                <c:pt idx="1855">
                  <c:v>9.820880825543037</c:v>
                </c:pt>
                <c:pt idx="1856">
                  <c:v>9.82219421454546</c:v>
                </c:pt>
                <c:pt idx="1857">
                  <c:v>9.823502256430835</c:v>
                </c:pt>
                <c:pt idx="1858">
                  <c:v>9.824804950152701</c:v>
                </c:pt>
                <c:pt idx="1859">
                  <c:v>9.826102294666208</c:v>
                </c:pt>
                <c:pt idx="1860">
                  <c:v>9.82739428892807</c:v>
                </c:pt>
                <c:pt idx="1861">
                  <c:v>9.82868093189662</c:v>
                </c:pt>
                <c:pt idx="1862">
                  <c:v>9.829962222531761</c:v>
                </c:pt>
                <c:pt idx="1863">
                  <c:v>9.831238159795005</c:v>
                </c:pt>
                <c:pt idx="1864">
                  <c:v>9.83250874264945</c:v>
                </c:pt>
                <c:pt idx="1865">
                  <c:v>9.833773970059775</c:v>
                </c:pt>
                <c:pt idx="1866">
                  <c:v>9.835033840992277</c:v>
                </c:pt>
                <c:pt idx="1867">
                  <c:v>9.836288354414822</c:v>
                </c:pt>
                <c:pt idx="1868">
                  <c:v>9.83753750929689</c:v>
                </c:pt>
                <c:pt idx="1869">
                  <c:v>9.838781304609535</c:v>
                </c:pt>
                <c:pt idx="1870">
                  <c:v>9.840019739325423</c:v>
                </c:pt>
                <c:pt idx="1871">
                  <c:v>9.841252812418805</c:v>
                </c:pt>
                <c:pt idx="1872">
                  <c:v>9.842480522865534</c:v>
                </c:pt>
                <c:pt idx="1873">
                  <c:v>9.843702869643044</c:v>
                </c:pt>
                <c:pt idx="1874">
                  <c:v>9.844919851730378</c:v>
                </c:pt>
                <c:pt idx="1875">
                  <c:v>9.846131468108174</c:v>
                </c:pt>
                <c:pt idx="1876">
                  <c:v>9.847337717758664</c:v>
                </c:pt>
                <c:pt idx="1877">
                  <c:v>9.848538599665674</c:v>
                </c:pt>
                <c:pt idx="1878">
                  <c:v>9.849734112814626</c:v>
                </c:pt>
                <c:pt idx="1879">
                  <c:v>9.850924256192545</c:v>
                </c:pt>
                <c:pt idx="1880">
                  <c:v>9.852109028788047</c:v>
                </c:pt>
                <c:pt idx="1881">
                  <c:v>9.85328842959135</c:v>
                </c:pt>
                <c:pt idx="1882">
                  <c:v>9.85446245759427</c:v>
                </c:pt>
                <c:pt idx="1883">
                  <c:v>9.85563111179022</c:v>
                </c:pt>
                <c:pt idx="1884">
                  <c:v>9.856794391174208</c:v>
                </c:pt>
                <c:pt idx="1885">
                  <c:v>9.857952294742847</c:v>
                </c:pt>
                <c:pt idx="1886">
                  <c:v>9.859104821494348</c:v>
                </c:pt>
                <c:pt idx="1887">
                  <c:v>9.86025197042852</c:v>
                </c:pt>
                <c:pt idx="1888">
                  <c:v>9.861393740546765</c:v>
                </c:pt>
                <c:pt idx="1889">
                  <c:v>9.862530130852105</c:v>
                </c:pt>
                <c:pt idx="1890">
                  <c:v>9.863661140349138</c:v>
                </c:pt>
                <c:pt idx="1891">
                  <c:v>9.86478676804408</c:v>
                </c:pt>
                <c:pt idx="1892">
                  <c:v>9.86590701294474</c:v>
                </c:pt>
                <c:pt idx="1893">
                  <c:v>9.86702187406053</c:v>
                </c:pt>
                <c:pt idx="1894">
                  <c:v>9.868131350402464</c:v>
                </c:pt>
                <c:pt idx="1895">
                  <c:v>9.869235440983157</c:v>
                </c:pt>
                <c:pt idx="1896">
                  <c:v>9.870334144816828</c:v>
                </c:pt>
                <c:pt idx="1897">
                  <c:v>9.8714274609193</c:v>
                </c:pt>
                <c:pt idx="1898">
                  <c:v>9.87251538830799</c:v>
                </c:pt>
                <c:pt idx="1899">
                  <c:v>9.873597926001927</c:v>
                </c:pt>
                <c:pt idx="1900">
                  <c:v>9.87467507302174</c:v>
                </c:pt>
                <c:pt idx="1901">
                  <c:v>9.875746828389667</c:v>
                </c:pt>
                <c:pt idx="1902">
                  <c:v>9.87681319112953</c:v>
                </c:pt>
                <c:pt idx="1903">
                  <c:v>9.877874160266785</c:v>
                </c:pt>
                <c:pt idx="1904">
                  <c:v>9.878929734828473</c:v>
                </c:pt>
                <c:pt idx="1905">
                  <c:v>9.879979913843246</c:v>
                </c:pt>
                <c:pt idx="1906">
                  <c:v>9.881024696341352</c:v>
                </c:pt>
                <c:pt idx="1907">
                  <c:v>9.88206408135466</c:v>
                </c:pt>
                <c:pt idx="1908">
                  <c:v>9.883098067916632</c:v>
                </c:pt>
                <c:pt idx="1909">
                  <c:v>9.884126655062344</c:v>
                </c:pt>
                <c:pt idx="1910">
                  <c:v>9.885149841828468</c:v>
                </c:pt>
                <c:pt idx="1911">
                  <c:v>9.886167627253293</c:v>
                </c:pt>
                <c:pt idx="1912">
                  <c:v>9.88718001037671</c:v>
                </c:pt>
                <c:pt idx="1913">
                  <c:v>9.88818699024022</c:v>
                </c:pt>
                <c:pt idx="1914">
                  <c:v>9.889188565886927</c:v>
                </c:pt>
                <c:pt idx="1915">
                  <c:v>9.890184736361543</c:v>
                </c:pt>
                <c:pt idx="1916">
                  <c:v>9.891175500710391</c:v>
                </c:pt>
                <c:pt idx="1917">
                  <c:v>9.892160857981403</c:v>
                </c:pt>
                <c:pt idx="1918">
                  <c:v>9.893140807224115</c:v>
                </c:pt>
                <c:pt idx="1919">
                  <c:v>9.894115347489673</c:v>
                </c:pt>
                <c:pt idx="1920">
                  <c:v>9.89508447783084</c:v>
                </c:pt>
                <c:pt idx="1921">
                  <c:v>9.896048197301972</c:v>
                </c:pt>
                <c:pt idx="1922">
                  <c:v>9.897006504959053</c:v>
                </c:pt>
                <c:pt idx="1923">
                  <c:v>9.89795939985966</c:v>
                </c:pt>
                <c:pt idx="1924">
                  <c:v>9.898906881062995</c:v>
                </c:pt>
                <c:pt idx="1925">
                  <c:v>9.899848947629857</c:v>
                </c:pt>
                <c:pt idx="1926">
                  <c:v>9.90078559862267</c:v>
                </c:pt>
                <c:pt idx="1927">
                  <c:v>9.901716833105455</c:v>
                </c:pt>
                <c:pt idx="1928">
                  <c:v>9.902642650143853</c:v>
                </c:pt>
                <c:pt idx="1929">
                  <c:v>9.903563048805114</c:v>
                </c:pt>
                <c:pt idx="1930">
                  <c:v>9.904478028158101</c:v>
                </c:pt>
                <c:pt idx="1931">
                  <c:v>9.905387587273288</c:v>
                </c:pt>
                <c:pt idx="1932">
                  <c:v>9.906291725222758</c:v>
                </c:pt>
                <c:pt idx="1933">
                  <c:v>9.907190441080217</c:v>
                </c:pt>
                <c:pt idx="1934">
                  <c:v>9.908083733920973</c:v>
                </c:pt>
                <c:pt idx="1935">
                  <c:v>9.908971602821952</c:v>
                </c:pt>
                <c:pt idx="1936">
                  <c:v>9.909854046861697</c:v>
                </c:pt>
                <c:pt idx="1937">
                  <c:v>9.910731065120353</c:v>
                </c:pt>
                <c:pt idx="1938">
                  <c:v>9.911602656679693</c:v>
                </c:pt>
                <c:pt idx="1939">
                  <c:v>9.912468820623095</c:v>
                </c:pt>
                <c:pt idx="1940">
                  <c:v>9.913329556035553</c:v>
                </c:pt>
                <c:pt idx="1941">
                  <c:v>9.914184862003686</c:v>
                </c:pt>
                <c:pt idx="1942">
                  <c:v>9.915034737615714</c:v>
                </c:pt>
                <c:pt idx="1943">
                  <c:v>9.915879181961472</c:v>
                </c:pt>
                <c:pt idx="1944">
                  <c:v>9.916718194132427</c:v>
                </c:pt>
                <c:pt idx="1945">
                  <c:v>9.91755177322165</c:v>
                </c:pt>
                <c:pt idx="1946">
                  <c:v>9.918379918323824</c:v>
                </c:pt>
                <c:pt idx="1947">
                  <c:v>9.919202628535263</c:v>
                </c:pt>
                <c:pt idx="1948">
                  <c:v>9.920019902953879</c:v>
                </c:pt>
                <c:pt idx="1949">
                  <c:v>9.920831740679221</c:v>
                </c:pt>
                <c:pt idx="1950">
                  <c:v>9.921638140812441</c:v>
                </c:pt>
                <c:pt idx="1951">
                  <c:v>9.922439102456317</c:v>
                </c:pt>
                <c:pt idx="1952">
                  <c:v>9.923234624715234</c:v>
                </c:pt>
                <c:pt idx="1953">
                  <c:v>9.924024706695205</c:v>
                </c:pt>
                <c:pt idx="1954">
                  <c:v>9.924809347503863</c:v>
                </c:pt>
                <c:pt idx="1955">
                  <c:v>9.92558854625045</c:v>
                </c:pt>
                <c:pt idx="1956">
                  <c:v>9.926362302045831</c:v>
                </c:pt>
                <c:pt idx="1957">
                  <c:v>9.927130614002496</c:v>
                </c:pt>
                <c:pt idx="1958">
                  <c:v>9.927893481234541</c:v>
                </c:pt>
                <c:pt idx="1959">
                  <c:v>9.928650902857704</c:v>
                </c:pt>
                <c:pt idx="1960">
                  <c:v>9.929402877989325</c:v>
                </c:pt>
                <c:pt idx="1961">
                  <c:v>9.930149405748357</c:v>
                </c:pt>
                <c:pt idx="1962">
                  <c:v>9.930890485255393</c:v>
                </c:pt>
                <c:pt idx="1963">
                  <c:v>9.931626115632642</c:v>
                </c:pt>
                <c:pt idx="1964">
                  <c:v>9.932356296003925</c:v>
                </c:pt>
                <c:pt idx="1965">
                  <c:v>9.93308102549469</c:v>
                </c:pt>
                <c:pt idx="1966">
                  <c:v>9.93380030323201</c:v>
                </c:pt>
                <c:pt idx="1967">
                  <c:v>9.934514128344572</c:v>
                </c:pt>
                <c:pt idx="1968">
                  <c:v>9.935222499962696</c:v>
                </c:pt>
                <c:pt idx="1969">
                  <c:v>9.93592541721831</c:v>
                </c:pt>
                <c:pt idx="1970">
                  <c:v>9.936622879244978</c:v>
                </c:pt>
                <c:pt idx="1971">
                  <c:v>9.937314885177871</c:v>
                </c:pt>
                <c:pt idx="1972">
                  <c:v>9.938001434153806</c:v>
                </c:pt>
                <c:pt idx="1973">
                  <c:v>9.938682525311204</c:v>
                </c:pt>
                <c:pt idx="1974">
                  <c:v>9.939358157790112</c:v>
                </c:pt>
                <c:pt idx="1975">
                  <c:v>9.940028330732213</c:v>
                </c:pt>
                <c:pt idx="1976">
                  <c:v>9.940693043280801</c:v>
                </c:pt>
                <c:pt idx="1977">
                  <c:v>9.941352294580795</c:v>
                </c:pt>
                <c:pt idx="1978">
                  <c:v>9.94200608377875</c:v>
                </c:pt>
                <c:pt idx="1979">
                  <c:v>9.942654410022834</c:v>
                </c:pt>
                <c:pt idx="1980">
                  <c:v>9.943297272462846</c:v>
                </c:pt>
                <c:pt idx="1981">
                  <c:v>9.94393467025021</c:v>
                </c:pt>
                <c:pt idx="1982">
                  <c:v>9.944566602537973</c:v>
                </c:pt>
                <c:pt idx="1983">
                  <c:v>9.945193068480813</c:v>
                </c:pt>
                <c:pt idx="1984">
                  <c:v>9.945814067235025</c:v>
                </c:pt>
                <c:pt idx="1985">
                  <c:v>9.94642959795854</c:v>
                </c:pt>
                <c:pt idx="1986">
                  <c:v>9.94703965981091</c:v>
                </c:pt>
                <c:pt idx="1987">
                  <c:v>9.947644251953317</c:v>
                </c:pt>
                <c:pt idx="1988">
                  <c:v>9.948243373548562</c:v>
                </c:pt>
                <c:pt idx="1989">
                  <c:v>9.948837023761093</c:v>
                </c:pt>
                <c:pt idx="1990">
                  <c:v>9.949425201756962</c:v>
                </c:pt>
                <c:pt idx="1991">
                  <c:v>9.950007906703863</c:v>
                </c:pt>
                <c:pt idx="1992">
                  <c:v>9.950585137771113</c:v>
                </c:pt>
                <c:pt idx="1993">
                  <c:v>9.95115689412966</c:v>
                </c:pt>
                <c:pt idx="1994">
                  <c:v>9.951723174952079</c:v>
                </c:pt>
                <c:pt idx="1995">
                  <c:v>9.952283979412577</c:v>
                </c:pt>
                <c:pt idx="1996">
                  <c:v>9.952839306686987</c:v>
                </c:pt>
                <c:pt idx="1997">
                  <c:v>9.953389155952764</c:v>
                </c:pt>
                <c:pt idx="1998">
                  <c:v>9.95393352638901</c:v>
                </c:pt>
                <c:pt idx="1999">
                  <c:v>9.95447241717644</c:v>
                </c:pt>
                <c:pt idx="2000">
                  <c:v>9.955005827497414</c:v>
                </c:pt>
                <c:pt idx="2001">
                  <c:v>9.95553375653591</c:v>
                </c:pt>
                <c:pt idx="2002">
                  <c:v>9.95605620347754</c:v>
                </c:pt>
                <c:pt idx="2003">
                  <c:v>9.956573167509551</c:v>
                </c:pt>
                <c:pt idx="2004">
                  <c:v>9.957084647820817</c:v>
                </c:pt>
                <c:pt idx="2005">
                  <c:v>9.957590643601843</c:v>
                </c:pt>
                <c:pt idx="2006">
                  <c:v>9.958091154044767</c:v>
                </c:pt>
                <c:pt idx="2007">
                  <c:v>9.95858617834336</c:v>
                </c:pt>
                <c:pt idx="2008">
                  <c:v>9.959075715693021</c:v>
                </c:pt>
                <c:pt idx="2009">
                  <c:v>9.959559765290787</c:v>
                </c:pt>
                <c:pt idx="2010">
                  <c:v>9.960038326335324</c:v>
                </c:pt>
                <c:pt idx="2011">
                  <c:v>9.960511398026934</c:v>
                </c:pt>
                <c:pt idx="2012">
                  <c:v>9.960978979567537</c:v>
                </c:pt>
                <c:pt idx="2013">
                  <c:v>9.96144107016071</c:v>
                </c:pt>
                <c:pt idx="2014">
                  <c:v>9.96189766901165</c:v>
                </c:pt>
                <c:pt idx="2015">
                  <c:v>9.962348775327184</c:v>
                </c:pt>
                <c:pt idx="2016">
                  <c:v>9.962794388315785</c:v>
                </c:pt>
                <c:pt idx="2017">
                  <c:v>9.96323450718755</c:v>
                </c:pt>
                <c:pt idx="2018">
                  <c:v>9.96366913115421</c:v>
                </c:pt>
                <c:pt idx="2019">
                  <c:v>9.96409825942914</c:v>
                </c:pt>
                <c:pt idx="2020">
                  <c:v>9.964521891227343</c:v>
                </c:pt>
                <c:pt idx="2021">
                  <c:v>9.964940025765457</c:v>
                </c:pt>
                <c:pt idx="2022">
                  <c:v>9.965352662261757</c:v>
                </c:pt>
                <c:pt idx="2023">
                  <c:v>9.965759799936154</c:v>
                </c:pt>
                <c:pt idx="2024">
                  <c:v>9.966161438010193</c:v>
                </c:pt>
                <c:pt idx="2025">
                  <c:v>9.96655757570706</c:v>
                </c:pt>
                <c:pt idx="2026">
                  <c:v>9.966948212251562</c:v>
                </c:pt>
                <c:pt idx="2027">
                  <c:v>9.967333346870163</c:v>
                </c:pt>
                <c:pt idx="2028">
                  <c:v>9.967712978790956</c:v>
                </c:pt>
                <c:pt idx="2029">
                  <c:v>9.968087107243665</c:v>
                </c:pt>
                <c:pt idx="2030">
                  <c:v>9.968455731459654</c:v>
                </c:pt>
                <c:pt idx="2031">
                  <c:v>9.96881885067193</c:v>
                </c:pt>
                <c:pt idx="2032">
                  <c:v>9.969176464115128</c:v>
                </c:pt>
                <c:pt idx="2033">
                  <c:v>9.969528571025534</c:v>
                </c:pt>
                <c:pt idx="2034">
                  <c:v>9.969875170641057</c:v>
                </c:pt>
                <c:pt idx="2035">
                  <c:v>9.970216262201256</c:v>
                </c:pt>
                <c:pt idx="2036">
                  <c:v>9.970551844947323</c:v>
                </c:pt>
                <c:pt idx="2037">
                  <c:v>9.97088191812209</c:v>
                </c:pt>
                <c:pt idx="2038">
                  <c:v>9.971206480970025</c:v>
                </c:pt>
                <c:pt idx="2039">
                  <c:v>9.971525532737247</c:v>
                </c:pt>
                <c:pt idx="2040">
                  <c:v>9.971839072671494</c:v>
                </c:pt>
                <c:pt idx="2041">
                  <c:v>9.972147100022162</c:v>
                </c:pt>
                <c:pt idx="2042">
                  <c:v>9.972449614040286</c:v>
                </c:pt>
                <c:pt idx="2043">
                  <c:v>9.972746613978518</c:v>
                </c:pt>
                <c:pt idx="2044">
                  <c:v>9.97303809909118</c:v>
                </c:pt>
                <c:pt idx="2045">
                  <c:v>9.973324068634221</c:v>
                </c:pt>
                <c:pt idx="2046">
                  <c:v>9.97360452186523</c:v>
                </c:pt>
                <c:pt idx="2047">
                  <c:v>9.973879458043436</c:v>
                </c:pt>
                <c:pt idx="2048">
                  <c:v>9.97414887642972</c:v>
                </c:pt>
                <c:pt idx="2049">
                  <c:v>9.974412776286586</c:v>
                </c:pt>
                <c:pt idx="2050">
                  <c:v>9.974671156878198</c:v>
                </c:pt>
                <c:pt idx="2051">
                  <c:v>9.974924017470351</c:v>
                </c:pt>
                <c:pt idx="2052">
                  <c:v>9.975171357330485</c:v>
                </c:pt>
                <c:pt idx="2053">
                  <c:v>9.975413175727686</c:v>
                </c:pt>
                <c:pt idx="2054">
                  <c:v>9.97564947193267</c:v>
                </c:pt>
                <c:pt idx="2055">
                  <c:v>9.97588024521781</c:v>
                </c:pt>
                <c:pt idx="2056">
                  <c:v>9.976105494857117</c:v>
                </c:pt>
                <c:pt idx="2057">
                  <c:v>9.976325220126247</c:v>
                </c:pt>
                <c:pt idx="2058">
                  <c:v>9.97653942030249</c:v>
                </c:pt>
                <c:pt idx="2059">
                  <c:v>9.97674809466479</c:v>
                </c:pt>
                <c:pt idx="2060">
                  <c:v>9.976951242493733</c:v>
                </c:pt>
                <c:pt idx="2061">
                  <c:v>9.977148863071545</c:v>
                </c:pt>
                <c:pt idx="2062">
                  <c:v>9.977340955682102</c:v>
                </c:pt>
                <c:pt idx="2063">
                  <c:v>9.97752751961092</c:v>
                </c:pt>
                <c:pt idx="2064">
                  <c:v>9.977708554145154</c:v>
                </c:pt>
                <c:pt idx="2065">
                  <c:v>9.97788405857362</c:v>
                </c:pt>
                <c:pt idx="2066">
                  <c:v>9.978054032186767</c:v>
                </c:pt>
                <c:pt idx="2067">
                  <c:v>9.978218474276685</c:v>
                </c:pt>
                <c:pt idx="2068">
                  <c:v>9.978377384137126</c:v>
                </c:pt>
                <c:pt idx="2069">
                  <c:v>9.978530761063478</c:v>
                </c:pt>
                <c:pt idx="2070">
                  <c:v>9.978678604352767</c:v>
                </c:pt>
                <c:pt idx="2071">
                  <c:v>9.978820913303682</c:v>
                </c:pt>
                <c:pt idx="2072">
                  <c:v>9.978957687216543</c:v>
                </c:pt>
                <c:pt idx="2073">
                  <c:v>9.97908892539333</c:v>
                </c:pt>
                <c:pt idx="2074">
                  <c:v>9.979214627137654</c:v>
                </c:pt>
                <c:pt idx="2075">
                  <c:v>9.97933479175479</c:v>
                </c:pt>
                <c:pt idx="2076">
                  <c:v>9.97944941855165</c:v>
                </c:pt>
                <c:pt idx="2077">
                  <c:v>9.97955850683679</c:v>
                </c:pt>
                <c:pt idx="2078">
                  <c:v>9.979662055920424</c:v>
                </c:pt>
                <c:pt idx="2079">
                  <c:v>9.979760065114408</c:v>
                </c:pt>
                <c:pt idx="2080">
                  <c:v>9.97985253373225</c:v>
                </c:pt>
                <c:pt idx="2081">
                  <c:v>9.9799394610891</c:v>
                </c:pt>
                <c:pt idx="2082">
                  <c:v>9.980020846501755</c:v>
                </c:pt>
                <c:pt idx="2083">
                  <c:v>9.980096689288675</c:v>
                </c:pt>
                <c:pt idx="2084">
                  <c:v>9.98016698876995</c:v>
                </c:pt>
                <c:pt idx="2085">
                  <c:v>9.980231744267332</c:v>
                </c:pt>
                <c:pt idx="2086">
                  <c:v>9.98029095510422</c:v>
                </c:pt>
                <c:pt idx="2087">
                  <c:v>9.980344620605652</c:v>
                </c:pt>
                <c:pt idx="2088">
                  <c:v>9.980392740098333</c:v>
                </c:pt>
                <c:pt idx="2089">
                  <c:v>9.98043531291061</c:v>
                </c:pt>
                <c:pt idx="2090">
                  <c:v>9.98047233837247</c:v>
                </c:pt>
                <c:pt idx="2091">
                  <c:v>9.980503815815564</c:v>
                </c:pt>
                <c:pt idx="2092">
                  <c:v>9.980529744573188</c:v>
                </c:pt>
                <c:pt idx="2093">
                  <c:v>9.980550123980295</c:v>
                </c:pt>
                <c:pt idx="2094">
                  <c:v>9.980564953373473</c:v>
                </c:pt>
                <c:pt idx="2095">
                  <c:v>9.980574232090976</c:v>
                </c:pt>
                <c:pt idx="2096">
                  <c:v>9.980577959472705</c:v>
                </c:pt>
                <c:pt idx="2097">
                  <c:v>9.980576134860214</c:v>
                </c:pt>
                <c:pt idx="2098">
                  <c:v>9.980568757596696</c:v>
                </c:pt>
                <c:pt idx="2099">
                  <c:v>9.980555827027018</c:v>
                </c:pt>
                <c:pt idx="2100">
                  <c:v>9.98053734249768</c:v>
                </c:pt>
                <c:pt idx="2101">
                  <c:v>9.98051330335684</c:v>
                </c:pt>
                <c:pt idx="2102">
                  <c:v>9.980483708954315</c:v>
                </c:pt>
                <c:pt idx="2103">
                  <c:v>9.980448558641565</c:v>
                </c:pt>
                <c:pt idx="2104">
                  <c:v>9.980407851771708</c:v>
                </c:pt>
                <c:pt idx="2105">
                  <c:v>9.980361587699512</c:v>
                </c:pt>
                <c:pt idx="2106">
                  <c:v>9.980309765781405</c:v>
                </c:pt>
                <c:pt idx="2107">
                  <c:v>9.980252385375461</c:v>
                </c:pt>
                <c:pt idx="2108">
                  <c:v>9.980189445841407</c:v>
                </c:pt>
                <c:pt idx="2109">
                  <c:v>9.98012094654063</c:v>
                </c:pt>
                <c:pt idx="2110">
                  <c:v>9.980046886836166</c:v>
                </c:pt>
                <c:pt idx="2111">
                  <c:v>9.979967266092705</c:v>
                </c:pt>
                <c:pt idx="2112">
                  <c:v>9.979882083676596</c:v>
                </c:pt>
                <c:pt idx="2113">
                  <c:v>9.97979133895584</c:v>
                </c:pt>
                <c:pt idx="2114">
                  <c:v>9.979695031300087</c:v>
                </c:pt>
                <c:pt idx="2115">
                  <c:v>9.97959316008065</c:v>
                </c:pt>
                <c:pt idx="2116">
                  <c:v>9.979485724670492</c:v>
                </c:pt>
                <c:pt idx="2117">
                  <c:v>9.979372724444234</c:v>
                </c:pt>
                <c:pt idx="2118">
                  <c:v>9.979254158778152</c:v>
                </c:pt>
                <c:pt idx="2119">
                  <c:v>9.979130027050178</c:v>
                </c:pt>
                <c:pt idx="2120">
                  <c:v>9.9790003286399</c:v>
                </c:pt>
                <c:pt idx="2121">
                  <c:v>9.978865062928554</c:v>
                </c:pt>
                <c:pt idx="2122">
                  <c:v>9.978724229299048</c:v>
                </c:pt>
                <c:pt idx="2123">
                  <c:v>9.97857782713593</c:v>
                </c:pt>
                <c:pt idx="2124">
                  <c:v>9.978425855825415</c:v>
                </c:pt>
                <c:pt idx="2125">
                  <c:v>9.978268314755368</c:v>
                </c:pt>
                <c:pt idx="2126">
                  <c:v>9.978105203315323</c:v>
                </c:pt>
                <c:pt idx="2127">
                  <c:v>9.977936520896456</c:v>
                </c:pt>
                <c:pt idx="2128">
                  <c:v>9.977762266891607</c:v>
                </c:pt>
                <c:pt idx="2129">
                  <c:v>9.977582440695275</c:v>
                </c:pt>
                <c:pt idx="2130">
                  <c:v>9.977397041703614</c:v>
                </c:pt>
                <c:pt idx="2131">
                  <c:v>9.977206069314433</c:v>
                </c:pt>
                <c:pt idx="2132">
                  <c:v>9.97700952292721</c:v>
                </c:pt>
                <c:pt idx="2133">
                  <c:v>9.976807401943064</c:v>
                </c:pt>
                <c:pt idx="2134">
                  <c:v>9.97659970576479</c:v>
                </c:pt>
                <c:pt idx="2135">
                  <c:v>9.976386433796832</c:v>
                </c:pt>
                <c:pt idx="2136">
                  <c:v>9.97616758544529</c:v>
                </c:pt>
                <c:pt idx="2137">
                  <c:v>9.975943160117932</c:v>
                </c:pt>
                <c:pt idx="2138">
                  <c:v>9.975713157224177</c:v>
                </c:pt>
                <c:pt idx="2139">
                  <c:v>9.97547757617511</c:v>
                </c:pt>
                <c:pt idx="2140">
                  <c:v>9.975236416383467</c:v>
                </c:pt>
                <c:pt idx="2141">
                  <c:v>9.974989677263648</c:v>
                </c:pt>
                <c:pt idx="2142">
                  <c:v>9.974737358231713</c:v>
                </c:pt>
                <c:pt idx="2143">
                  <c:v>9.974479458705385</c:v>
                </c:pt>
                <c:pt idx="2144">
                  <c:v>9.974215978104043</c:v>
                </c:pt>
                <c:pt idx="2145">
                  <c:v>9.973946915848726</c:v>
                </c:pt>
                <c:pt idx="2146">
                  <c:v>9.973672271362135</c:v>
                </c:pt>
                <c:pt idx="2147">
                  <c:v>9.97339204406863</c:v>
                </c:pt>
                <c:pt idx="2148">
                  <c:v>9.973106233394235</c:v>
                </c:pt>
                <c:pt idx="2149">
                  <c:v>9.97281483876663</c:v>
                </c:pt>
                <c:pt idx="2150">
                  <c:v>9.972517859615157</c:v>
                </c:pt>
                <c:pt idx="2151">
                  <c:v>9.972215295370825</c:v>
                </c:pt>
                <c:pt idx="2152">
                  <c:v>9.971907145466303</c:v>
                </c:pt>
                <c:pt idx="2153">
                  <c:v>9.971593409335916</c:v>
                </c:pt>
                <c:pt idx="2154">
                  <c:v>9.971274086415653</c:v>
                </c:pt>
                <c:pt idx="2155">
                  <c:v>9.97094917614317</c:v>
                </c:pt>
                <c:pt idx="2156">
                  <c:v>9.970618677957775</c:v>
                </c:pt>
                <c:pt idx="2157">
                  <c:v>9.97028259130045</c:v>
                </c:pt>
                <c:pt idx="2158">
                  <c:v>9.96994091561383</c:v>
                </c:pt>
                <c:pt idx="2159">
                  <c:v>9.96959365034222</c:v>
                </c:pt>
                <c:pt idx="2160">
                  <c:v>9.969240794931574</c:v>
                </c:pt>
                <c:pt idx="2161">
                  <c:v>9.968882348829534</c:v>
                </c:pt>
                <c:pt idx="2162">
                  <c:v>9.968518311485382</c:v>
                </c:pt>
                <c:pt idx="2163">
                  <c:v>9.968148682350069</c:v>
                </c:pt>
                <c:pt idx="2164">
                  <c:v>9.96777346087622</c:v>
                </c:pt>
                <c:pt idx="2165">
                  <c:v>9.967392646518112</c:v>
                </c:pt>
                <c:pt idx="2166">
                  <c:v>9.967006238731688</c:v>
                </c:pt>
                <c:pt idx="2167">
                  <c:v>9.966614236974555</c:v>
                </c:pt>
                <c:pt idx="2168">
                  <c:v>9.966216640705987</c:v>
                </c:pt>
                <c:pt idx="2169">
                  <c:v>9.96581344938692</c:v>
                </c:pt>
                <c:pt idx="2170">
                  <c:v>9.965404662479956</c:v>
                </c:pt>
                <c:pt idx="2171">
                  <c:v>9.964990279449358</c:v>
                </c:pt>
                <c:pt idx="2172">
                  <c:v>9.964570299761058</c:v>
                </c:pt>
                <c:pt idx="2173">
                  <c:v>9.96414472288265</c:v>
                </c:pt>
                <c:pt idx="2174">
                  <c:v>9.9637135482834</c:v>
                </c:pt>
                <c:pt idx="2175">
                  <c:v>9.963276775434223</c:v>
                </c:pt>
                <c:pt idx="2176">
                  <c:v>9.96283440380772</c:v>
                </c:pt>
                <c:pt idx="2177">
                  <c:v>9.96238643287814</c:v>
                </c:pt>
                <c:pt idx="2178">
                  <c:v>9.96193286212141</c:v>
                </c:pt>
                <c:pt idx="2179">
                  <c:v>9.961473691015111</c:v>
                </c:pt>
                <c:pt idx="2180">
                  <c:v>9.961008919038503</c:v>
                </c:pt>
                <c:pt idx="2181">
                  <c:v>9.960538545672504</c:v>
                </c:pt>
                <c:pt idx="2182">
                  <c:v>9.9600625703997</c:v>
                </c:pt>
                <c:pt idx="2183">
                  <c:v>9.959580992704346</c:v>
                </c:pt>
                <c:pt idx="2184">
                  <c:v>9.959093812072353</c:v>
                </c:pt>
                <c:pt idx="2185">
                  <c:v>9.958601027991312</c:v>
                </c:pt>
                <c:pt idx="2186">
                  <c:v>9.958102639950478</c:v>
                </c:pt>
                <c:pt idx="2187">
                  <c:v>9.95759864744077</c:v>
                </c:pt>
                <c:pt idx="2188">
                  <c:v>9.957089049954772</c:v>
                </c:pt>
                <c:pt idx="2189">
                  <c:v>9.956573846986744</c:v>
                </c:pt>
                <c:pt idx="2190">
                  <c:v>9.9560530380326</c:v>
                </c:pt>
                <c:pt idx="2191">
                  <c:v>9.95552662258994</c:v>
                </c:pt>
                <c:pt idx="2192">
                  <c:v>9.95499460015801</c:v>
                </c:pt>
                <c:pt idx="2193">
                  <c:v>9.95445697023774</c:v>
                </c:pt>
                <c:pt idx="2194">
                  <c:v>9.953913732331726</c:v>
                </c:pt>
                <c:pt idx="2195">
                  <c:v>9.953364885944228</c:v>
                </c:pt>
                <c:pt idx="2196">
                  <c:v>9.952810430581175</c:v>
                </c:pt>
                <c:pt idx="2197">
                  <c:v>9.952250365750167</c:v>
                </c:pt>
                <c:pt idx="2198">
                  <c:v>9.951684690960473</c:v>
                </c:pt>
                <c:pt idx="2199">
                  <c:v>9.951113405723023</c:v>
                </c:pt>
                <c:pt idx="2200">
                  <c:v>9.95053650955043</c:v>
                </c:pt>
                <c:pt idx="2201">
                  <c:v>9.949954001956962</c:v>
                </c:pt>
                <c:pt idx="2202">
                  <c:v>9.949365882458565</c:v>
                </c:pt>
                <c:pt idx="2203">
                  <c:v>9.948772150572852</c:v>
                </c:pt>
                <c:pt idx="2204">
                  <c:v>9.948172805819109</c:v>
                </c:pt>
                <c:pt idx="2205">
                  <c:v>9.947567847718284</c:v>
                </c:pt>
                <c:pt idx="2206">
                  <c:v>9.946957275793</c:v>
                </c:pt>
                <c:pt idx="2207">
                  <c:v>9.946341089567545</c:v>
                </c:pt>
                <c:pt idx="2208">
                  <c:v>9.94571928856789</c:v>
                </c:pt>
                <c:pt idx="2209">
                  <c:v>9.945091872321663</c:v>
                </c:pt>
                <c:pt idx="2210">
                  <c:v>9.944458840358161</c:v>
                </c:pt>
                <c:pt idx="2211">
                  <c:v>9.943820192208371</c:v>
                </c:pt>
                <c:pt idx="2212">
                  <c:v>9.943175927404921</c:v>
                </c:pt>
                <c:pt idx="2213">
                  <c:v>9.94252604548214</c:v>
                </c:pt>
                <c:pt idx="2214">
                  <c:v>9.941870545976005</c:v>
                </c:pt>
                <c:pt idx="2215">
                  <c:v>9.941209428424179</c:v>
                </c:pt>
                <c:pt idx="2216">
                  <c:v>9.94054269236599</c:v>
                </c:pt>
                <c:pt idx="2217">
                  <c:v>9.939870337342428</c:v>
                </c:pt>
                <c:pt idx="2218">
                  <c:v>9.939192362896174</c:v>
                </c:pt>
                <c:pt idx="2219">
                  <c:v>9.938508768571568</c:v>
                </c:pt>
                <c:pt idx="2220">
                  <c:v>9.937819553914628</c:v>
                </c:pt>
                <c:pt idx="2221">
                  <c:v>9.937124718473035</c:v>
                </c:pt>
                <c:pt idx="2222">
                  <c:v>9.936424261796151</c:v>
                </c:pt>
                <c:pt idx="2223">
                  <c:v>9.935718183435005</c:v>
                </c:pt>
                <c:pt idx="2224">
                  <c:v>9.935006482942304</c:v>
                </c:pt>
                <c:pt idx="2225">
                  <c:v>9.934289159872418</c:v>
                </c:pt>
                <c:pt idx="2226">
                  <c:v>9.9335662137814</c:v>
                </c:pt>
                <c:pt idx="2227">
                  <c:v>9.932837644226967</c:v>
                </c:pt>
                <c:pt idx="2228">
                  <c:v>9.932103450768513</c:v>
                </c:pt>
                <c:pt idx="2229">
                  <c:v>9.931363632967107</c:v>
                </c:pt>
                <c:pt idx="2230">
                  <c:v>9.930618190385491</c:v>
                </c:pt>
                <c:pt idx="2231">
                  <c:v>9.929867122588073</c:v>
                </c:pt>
                <c:pt idx="2232">
                  <c:v>9.929110429140944</c:v>
                </c:pt>
                <c:pt idx="2233">
                  <c:v>9.928348109611857</c:v>
                </c:pt>
                <c:pt idx="2234">
                  <c:v>9.927580163570258</c:v>
                </c:pt>
                <c:pt idx="2235">
                  <c:v>9.926806590587247</c:v>
                </c:pt>
                <c:pt idx="2236">
                  <c:v>9.926027390235598</c:v>
                </c:pt>
                <c:pt idx="2237">
                  <c:v>9.925242562089776</c:v>
                </c:pt>
                <c:pt idx="2238">
                  <c:v>9.92445210572591</c:v>
                </c:pt>
                <c:pt idx="2239">
                  <c:v>9.9236560207218</c:v>
                </c:pt>
                <c:pt idx="2240">
                  <c:v>9.922854306656924</c:v>
                </c:pt>
                <c:pt idx="2241">
                  <c:v>9.92204696311244</c:v>
                </c:pt>
                <c:pt idx="2242">
                  <c:v>9.921233989671167</c:v>
                </c:pt>
                <c:pt idx="2243">
                  <c:v>9.92041538591762</c:v>
                </c:pt>
                <c:pt idx="2244">
                  <c:v>9.919591151437964</c:v>
                </c:pt>
                <c:pt idx="2245">
                  <c:v>9.918761285820052</c:v>
                </c:pt>
                <c:pt idx="2246">
                  <c:v>9.917925788653417</c:v>
                </c:pt>
                <c:pt idx="2247">
                  <c:v>9.91708465952926</c:v>
                </c:pt>
                <c:pt idx="2248">
                  <c:v>9.916237898040458</c:v>
                </c:pt>
                <c:pt idx="2249">
                  <c:v>9.91538550378156</c:v>
                </c:pt>
                <c:pt idx="2250">
                  <c:v>9.9145274763488</c:v>
                </c:pt>
                <c:pt idx="2251">
                  <c:v>9.913663815340077</c:v>
                </c:pt>
                <c:pt idx="2252">
                  <c:v>9.91279452035498</c:v>
                </c:pt>
                <c:pt idx="2253">
                  <c:v>9.91191959099476</c:v>
                </c:pt>
                <c:pt idx="2254">
                  <c:v>9.911039026862352</c:v>
                </c:pt>
                <c:pt idx="2255">
                  <c:v>9.91015282756236</c:v>
                </c:pt>
                <c:pt idx="2256">
                  <c:v>9.909260992701075</c:v>
                </c:pt>
                <c:pt idx="2257">
                  <c:v>9.908363521886454</c:v>
                </c:pt>
                <c:pt idx="2258">
                  <c:v>9.90746041472814</c:v>
                </c:pt>
                <c:pt idx="2259">
                  <c:v>9.906551670837444</c:v>
                </c:pt>
                <c:pt idx="2260">
                  <c:v>9.90563728982736</c:v>
                </c:pt>
                <c:pt idx="2261">
                  <c:v>9.904717271312551</c:v>
                </c:pt>
                <c:pt idx="2262">
                  <c:v>9.903791614909373</c:v>
                </c:pt>
                <c:pt idx="2263">
                  <c:v>9.902860320235838</c:v>
                </c:pt>
                <c:pt idx="2264">
                  <c:v>9.901923386911651</c:v>
                </c:pt>
                <c:pt idx="2265">
                  <c:v>9.900980814558197</c:v>
                </c:pt>
                <c:pt idx="2266">
                  <c:v>9.900032602798514</c:v>
                </c:pt>
                <c:pt idx="2267">
                  <c:v>9.899078751257347</c:v>
                </c:pt>
                <c:pt idx="2268">
                  <c:v>9.898119259561102</c:v>
                </c:pt>
                <c:pt idx="2269">
                  <c:v>9.897154127337868</c:v>
                </c:pt>
                <c:pt idx="2270">
                  <c:v>9.896183354217415</c:v>
                </c:pt>
                <c:pt idx="2271">
                  <c:v>9.89520693983118</c:v>
                </c:pt>
                <c:pt idx="2272">
                  <c:v>9.894224883812285</c:v>
                </c:pt>
                <c:pt idx="2273">
                  <c:v>9.893237185795535</c:v>
                </c:pt>
                <c:pt idx="2274">
                  <c:v>9.89224384541741</c:v>
                </c:pt>
                <c:pt idx="2275">
                  <c:v>9.891244862316062</c:v>
                </c:pt>
                <c:pt idx="2276">
                  <c:v>9.89024023613133</c:v>
                </c:pt>
                <c:pt idx="2277">
                  <c:v>9.889229966504727</c:v>
                </c:pt>
                <c:pt idx="2278">
                  <c:v>9.88821405307945</c:v>
                </c:pt>
                <c:pt idx="2279">
                  <c:v>9.887192495500366</c:v>
                </c:pt>
                <c:pt idx="2280">
                  <c:v>9.886165293414027</c:v>
                </c:pt>
                <c:pt idx="2281">
                  <c:v>9.88513244646867</c:v>
                </c:pt>
                <c:pt idx="2282">
                  <c:v>9.884093954314195</c:v>
                </c:pt>
                <c:pt idx="2283">
                  <c:v>9.883049816602198</c:v>
                </c:pt>
                <c:pt idx="2284">
                  <c:v>9.88200003298594</c:v>
                </c:pt>
                <c:pt idx="2285">
                  <c:v>9.88094460312038</c:v>
                </c:pt>
                <c:pt idx="2286">
                  <c:v>9.879883526662137</c:v>
                </c:pt>
                <c:pt idx="2287">
                  <c:v>9.878816803269518</c:v>
                </c:pt>
                <c:pt idx="2288">
                  <c:v>9.877744432602515</c:v>
                </c:pt>
                <c:pt idx="2289">
                  <c:v>9.876666414322794</c:v>
                </c:pt>
                <c:pt idx="2290">
                  <c:v>9.875582748093698</c:v>
                </c:pt>
                <c:pt idx="2291">
                  <c:v>9.874493433580258</c:v>
                </c:pt>
                <c:pt idx="2292">
                  <c:v>9.87339847044918</c:v>
                </c:pt>
                <c:pt idx="2293">
                  <c:v>9.872297858368856</c:v>
                </c:pt>
                <c:pt idx="2294">
                  <c:v>9.871191597009346</c:v>
                </c:pt>
                <c:pt idx="2295">
                  <c:v>9.8700796860424</c:v>
                </c:pt>
                <c:pt idx="2296">
                  <c:v>9.868962125141452</c:v>
                </c:pt>
                <c:pt idx="2297">
                  <c:v>9.867838913981616</c:v>
                </c:pt>
                <c:pt idx="2298">
                  <c:v>9.866710052239675</c:v>
                </c:pt>
                <c:pt idx="2299">
                  <c:v>9.8655755395941</c:v>
                </c:pt>
                <c:pt idx="2300">
                  <c:v>9.864435375725054</c:v>
                </c:pt>
                <c:pt idx="2301">
                  <c:v>9.86328956031436</c:v>
                </c:pt>
                <c:pt idx="2302">
                  <c:v>9.86213809304554</c:v>
                </c:pt>
                <c:pt idx="2303">
                  <c:v>9.860980973603787</c:v>
                </c:pt>
                <c:pt idx="2304">
                  <c:v>9.859818201675976</c:v>
                </c:pt>
                <c:pt idx="2305">
                  <c:v>9.858649776950674</c:v>
                </c:pt>
                <c:pt idx="2306">
                  <c:v>9.857475699118122</c:v>
                </c:pt>
                <c:pt idx="2307">
                  <c:v>9.856295967870233</c:v>
                </c:pt>
                <c:pt idx="2308">
                  <c:v>9.85511058290062</c:v>
                </c:pt>
                <c:pt idx="2309">
                  <c:v>9.853919543904566</c:v>
                </c:pt>
                <c:pt idx="2310">
                  <c:v>9.85272285057904</c:v>
                </c:pt>
                <c:pt idx="2311">
                  <c:v>9.851520502622694</c:v>
                </c:pt>
                <c:pt idx="2312">
                  <c:v>9.850312499735855</c:v>
                </c:pt>
                <c:pt idx="2313">
                  <c:v>9.849098841620543</c:v>
                </c:pt>
                <c:pt idx="2314">
                  <c:v>9.847879527980453</c:v>
                </c:pt>
                <c:pt idx="2315">
                  <c:v>9.84665455852097</c:v>
                </c:pt>
                <c:pt idx="2316">
                  <c:v>9.845423932949143</c:v>
                </c:pt>
                <c:pt idx="2317">
                  <c:v>9.844187650973724</c:v>
                </c:pt>
                <c:pt idx="2318">
                  <c:v>9.842945712305146</c:v>
                </c:pt>
                <c:pt idx="2319">
                  <c:v>9.841698116655506</c:v>
                </c:pt>
                <c:pt idx="2320">
                  <c:v>9.84044486373861</c:v>
                </c:pt>
                <c:pt idx="2321">
                  <c:v>9.83918595326992</c:v>
                </c:pt>
                <c:pt idx="2322">
                  <c:v>9.837921384966602</c:v>
                </c:pt>
                <c:pt idx="2323">
                  <c:v>9.8366511585475</c:v>
                </c:pt>
                <c:pt idx="2324">
                  <c:v>9.835375273733133</c:v>
                </c:pt>
                <c:pt idx="2325">
                  <c:v>9.834093730245712</c:v>
                </c:pt>
                <c:pt idx="2326">
                  <c:v>9.83280652780913</c:v>
                </c:pt>
                <c:pt idx="2327">
                  <c:v>9.831513666148955</c:v>
                </c:pt>
                <c:pt idx="2328">
                  <c:v>9.830215144992449</c:v>
                </c:pt>
                <c:pt idx="2329">
                  <c:v>9.828910964068559</c:v>
                </c:pt>
                <c:pt idx="2330">
                  <c:v>9.827601123107905</c:v>
                </c:pt>
                <c:pt idx="2331">
                  <c:v>9.8262856218428</c:v>
                </c:pt>
                <c:pt idx="2332">
                  <c:v>9.824964460007228</c:v>
                </c:pt>
                <c:pt idx="2333">
                  <c:v>9.823637637336874</c:v>
                </c:pt>
                <c:pt idx="2334">
                  <c:v>9.8223051535691</c:v>
                </c:pt>
                <c:pt idx="2335">
                  <c:v>9.820967008442947</c:v>
                </c:pt>
                <c:pt idx="2336">
                  <c:v>9.819623201699142</c:v>
                </c:pt>
                <c:pt idx="2337">
                  <c:v>9.818273733080101</c:v>
                </c:pt>
                <c:pt idx="2338">
                  <c:v>9.816918602329927</c:v>
                </c:pt>
                <c:pt idx="2339">
                  <c:v>9.815557809194398</c:v>
                </c:pt>
                <c:pt idx="2340">
                  <c:v>9.814191353420971</c:v>
                </c:pt>
                <c:pt idx="2341">
                  <c:v>9.81281923475881</c:v>
                </c:pt>
                <c:pt idx="2342">
                  <c:v>9.811441452958742</c:v>
                </c:pt>
                <c:pt idx="2343">
                  <c:v>9.810058007773292</c:v>
                </c:pt>
                <c:pt idx="2344">
                  <c:v>9.808668898956664</c:v>
                </c:pt>
                <c:pt idx="2345">
                  <c:v>9.807274126264747</c:v>
                </c:pt>
                <c:pt idx="2346">
                  <c:v>9.805873689455115</c:v>
                </c:pt>
                <c:pt idx="2347">
                  <c:v>9.80446758828703</c:v>
                </c:pt>
                <c:pt idx="2348">
                  <c:v>9.803055822521432</c:v>
                </c:pt>
                <c:pt idx="2349">
                  <c:v>9.801638391920954</c:v>
                </c:pt>
                <c:pt idx="2350">
                  <c:v>9.80021529624991</c:v>
                </c:pt>
                <c:pt idx="2351">
                  <c:v>9.7987865352743</c:v>
                </c:pt>
                <c:pt idx="2352">
                  <c:v>9.797352108761807</c:v>
                </c:pt>
                <c:pt idx="2353">
                  <c:v>9.795912016481807</c:v>
                </c:pt>
                <c:pt idx="2354">
                  <c:v>9.794466258205353</c:v>
                </c:pt>
                <c:pt idx="2355">
                  <c:v>9.793014833705182</c:v>
                </c:pt>
                <c:pt idx="2356">
                  <c:v>9.791557742755726</c:v>
                </c:pt>
                <c:pt idx="2357">
                  <c:v>9.7900949851331</c:v>
                </c:pt>
                <c:pt idx="2358">
                  <c:v>9.7886265606151</c:v>
                </c:pt>
                <c:pt idx="2359">
                  <c:v>9.78715246898121</c:v>
                </c:pt>
                <c:pt idx="2360">
                  <c:v>9.785672710012598</c:v>
                </c:pt>
                <c:pt idx="2361">
                  <c:v>9.784187283492123</c:v>
                </c:pt>
                <c:pt idx="2362">
                  <c:v>9.78269618920433</c:v>
                </c:pt>
                <c:pt idx="2363">
                  <c:v>9.781199426935439</c:v>
                </c:pt>
                <c:pt idx="2364">
                  <c:v>9.779696996473372</c:v>
                </c:pt>
                <c:pt idx="2365">
                  <c:v>9.778188897607725</c:v>
                </c:pt>
                <c:pt idx="2366">
                  <c:v>9.776675130129785</c:v>
                </c:pt>
                <c:pt idx="2367">
                  <c:v>9.775155693832524</c:v>
                </c:pt>
                <c:pt idx="2368">
                  <c:v>9.773630588510606</c:v>
                </c:pt>
                <c:pt idx="2369">
                  <c:v>9.772099813960375</c:v>
                </c:pt>
                <c:pt idx="2370">
                  <c:v>9.770563369979852</c:v>
                </c:pt>
                <c:pt idx="2371">
                  <c:v>9.769021256368773</c:v>
                </c:pt>
                <c:pt idx="2372">
                  <c:v>9.767473472928531</c:v>
                </c:pt>
                <c:pt idx="2373">
                  <c:v>9.765920019462225</c:v>
                </c:pt>
                <c:pt idx="2374">
                  <c:v>9.764360895774626</c:v>
                </c:pt>
                <c:pt idx="2375">
                  <c:v>9.76279610167221</c:v>
                </c:pt>
                <c:pt idx="2376">
                  <c:v>9.761225636963118</c:v>
                </c:pt>
                <c:pt idx="2377">
                  <c:v>9.759649501457197</c:v>
                </c:pt>
                <c:pt idx="2378">
                  <c:v>9.758067694965966</c:v>
                </c:pt>
                <c:pt idx="2379">
                  <c:v>9.75648021730265</c:v>
                </c:pt>
                <c:pt idx="2380">
                  <c:v>9.75488706828213</c:v>
                </c:pt>
                <c:pt idx="2381">
                  <c:v>9.75328824772101</c:v>
                </c:pt>
                <c:pt idx="2382">
                  <c:v>9.751683755437556</c:v>
                </c:pt>
                <c:pt idx="2383">
                  <c:v>9.750073591251731</c:v>
                </c:pt>
                <c:pt idx="2384">
                  <c:v>9.748457754985186</c:v>
                </c:pt>
                <c:pt idx="2385">
                  <c:v>9.746836246461256</c:v>
                </c:pt>
                <c:pt idx="2386">
                  <c:v>9.745209065504964</c:v>
                </c:pt>
                <c:pt idx="2387">
                  <c:v>9.74357621194302</c:v>
                </c:pt>
                <c:pt idx="2388">
                  <c:v>9.741937685603819</c:v>
                </c:pt>
                <c:pt idx="2389">
                  <c:v>9.740293486317455</c:v>
                </c:pt>
                <c:pt idx="2390">
                  <c:v>9.738643613915698</c:v>
                </c:pt>
                <c:pt idx="2391">
                  <c:v>9.736988068232009</c:v>
                </c:pt>
                <c:pt idx="2392">
                  <c:v>9.735326849101534</c:v>
                </c:pt>
                <c:pt idx="2393">
                  <c:v>9.733659956361114</c:v>
                </c:pt>
                <c:pt idx="2394">
                  <c:v>9.73198738984927</c:v>
                </c:pt>
                <c:pt idx="2395">
                  <c:v>9.730309149406213</c:v>
                </c:pt>
                <c:pt idx="2396">
                  <c:v>9.728625234873844</c:v>
                </c:pt>
                <c:pt idx="2397">
                  <c:v>9.726935646095754</c:v>
                </c:pt>
                <c:pt idx="2398">
                  <c:v>9.725240382917215</c:v>
                </c:pt>
                <c:pt idx="2399">
                  <c:v>9.723539445185192</c:v>
                </c:pt>
                <c:pt idx="2400">
                  <c:v>9.721832832748338</c:v>
                </c:pt>
                <c:pt idx="2401">
                  <c:v>9.720120545456991</c:v>
                </c:pt>
                <c:pt idx="2402">
                  <c:v>9.718402583163181</c:v>
                </c:pt>
                <c:pt idx="2403">
                  <c:v>9.716678945720622</c:v>
                </c:pt>
                <c:pt idx="2404">
                  <c:v>9.714949632984723</c:v>
                </c:pt>
                <c:pt idx="2405">
                  <c:v>9.713214644812568</c:v>
                </c:pt>
                <c:pt idx="2406">
                  <c:v>9.71147398106295</c:v>
                </c:pt>
                <c:pt idx="2407">
                  <c:v>9.709727641596329</c:v>
                </c:pt>
                <c:pt idx="2408">
                  <c:v>9.707975626274864</c:v>
                </c:pt>
                <c:pt idx="2409">
                  <c:v>9.70621793496241</c:v>
                </c:pt>
                <c:pt idx="2410">
                  <c:v>9.704454567524493</c:v>
                </c:pt>
                <c:pt idx="2411">
                  <c:v>9.702685523828337</c:v>
                </c:pt>
                <c:pt idx="2412">
                  <c:v>9.700910803742852</c:v>
                </c:pt>
                <c:pt idx="2413">
                  <c:v>9.69913040713865</c:v>
                </c:pt>
                <c:pt idx="2414">
                  <c:v>9.697344333888006</c:v>
                </c:pt>
                <c:pt idx="2415">
                  <c:v>9.69555258386491</c:v>
                </c:pt>
                <c:pt idx="2416">
                  <c:v>9.693755156945014</c:v>
                </c:pt>
                <c:pt idx="2417">
                  <c:v>9.691952053005685</c:v>
                </c:pt>
                <c:pt idx="2418">
                  <c:v>9.690143271925966</c:v>
                </c:pt>
                <c:pt idx="2419">
                  <c:v>9.688328813586583</c:v>
                </c:pt>
                <c:pt idx="2420">
                  <c:v>9.68650867786997</c:v>
                </c:pt>
                <c:pt idx="2421">
                  <c:v>9.684682864660224</c:v>
                </c:pt>
                <c:pt idx="2422">
                  <c:v>9.682851373843151</c:v>
                </c:pt>
                <c:pt idx="2423">
                  <c:v>9.68101420530624</c:v>
                </c:pt>
                <c:pt idx="2424">
                  <c:v>9.67917135893867</c:v>
                </c:pt>
                <c:pt idx="2425">
                  <c:v>9.677322834631303</c:v>
                </c:pt>
                <c:pt idx="2426">
                  <c:v>9.675468632276698</c:v>
                </c:pt>
                <c:pt idx="2427">
                  <c:v>9.673608751769096</c:v>
                </c:pt>
                <c:pt idx="2428">
                  <c:v>9.671743193004435</c:v>
                </c:pt>
                <c:pt idx="2429">
                  <c:v>9.669871955880335</c:v>
                </c:pt>
                <c:pt idx="2430">
                  <c:v>9.667995040296109</c:v>
                </c:pt>
                <c:pt idx="2431">
                  <c:v>9.666112446152761</c:v>
                </c:pt>
                <c:pt idx="2432">
                  <c:v>9.664224173352977</c:v>
                </c:pt>
                <c:pt idx="2433">
                  <c:v>9.662330221801145</c:v>
                </c:pt>
                <c:pt idx="2434">
                  <c:v>9.660430591403324</c:v>
                </c:pt>
                <c:pt idx="2435">
                  <c:v>9.658525282067277</c:v>
                </c:pt>
                <c:pt idx="2436">
                  <c:v>9.656614293702455</c:v>
                </c:pt>
                <c:pt idx="2437">
                  <c:v>9.65469762621999</c:v>
                </c:pt>
                <c:pt idx="2438">
                  <c:v>9.65277527953271</c:v>
                </c:pt>
                <c:pt idx="2439">
                  <c:v>9.650847253555134</c:v>
                </c:pt>
                <c:pt idx="2440">
                  <c:v>9.648913548203463</c:v>
                </c:pt>
                <c:pt idx="2441">
                  <c:v>9.646974163395596</c:v>
                </c:pt>
                <c:pt idx="2442">
                  <c:v>9.64502909905112</c:v>
                </c:pt>
                <c:pt idx="2443">
                  <c:v>9.643078355091301</c:v>
                </c:pt>
                <c:pt idx="2444">
                  <c:v>9.641121931439111</c:v>
                </c:pt>
                <c:pt idx="2445">
                  <c:v>9.639159828019202</c:v>
                </c:pt>
                <c:pt idx="2446">
                  <c:v>9.63719204475791</c:v>
                </c:pt>
                <c:pt idx="2447">
                  <c:v>9.63521858158327</c:v>
                </c:pt>
                <c:pt idx="2448">
                  <c:v>9.633239438425013</c:v>
                </c:pt>
                <c:pt idx="2449">
                  <c:v>9.631254615214537</c:v>
                </c:pt>
                <c:pt idx="2450">
                  <c:v>9.629264111884955</c:v>
                </c:pt>
                <c:pt idx="2451">
                  <c:v>9.627267928371049</c:v>
                </c:pt>
                <c:pt idx="2452">
                  <c:v>9.625266064609313</c:v>
                </c:pt>
                <c:pt idx="2453">
                  <c:v>9.623258520537902</c:v>
                </c:pt>
                <c:pt idx="2454">
                  <c:v>9.621245296096688</c:v>
                </c:pt>
                <c:pt idx="2455">
                  <c:v>9.619226391227218</c:v>
                </c:pt>
                <c:pt idx="2456">
                  <c:v>9.617201805872726</c:v>
                </c:pt>
                <c:pt idx="2457">
                  <c:v>9.615171539978153</c:v>
                </c:pt>
                <c:pt idx="2458">
                  <c:v>9.613135593490113</c:v>
                </c:pt>
                <c:pt idx="2459">
                  <c:v>9.611093966356913</c:v>
                </c:pt>
                <c:pt idx="2460">
                  <c:v>9.609046658528557</c:v>
                </c:pt>
                <c:pt idx="2461">
                  <c:v>9.606993669956727</c:v>
                </c:pt>
                <c:pt idx="2462">
                  <c:v>9.604935000594812</c:v>
                </c:pt>
                <c:pt idx="2463">
                  <c:v>9.602870650397879</c:v>
                </c:pt>
                <c:pt idx="2464">
                  <c:v>9.600800619322683</c:v>
                </c:pt>
                <c:pt idx="2465">
                  <c:v>9.598724907327671</c:v>
                </c:pt>
                <c:pt idx="2466">
                  <c:v>9.59664351437299</c:v>
                </c:pt>
                <c:pt idx="2467">
                  <c:v>9.594556440420461</c:v>
                </c:pt>
                <c:pt idx="2468">
                  <c:v>9.59246368543361</c:v>
                </c:pt>
                <c:pt idx="2469">
                  <c:v>9.590365249377638</c:v>
                </c:pt>
                <c:pt idx="2470">
                  <c:v>9.588261132219447</c:v>
                </c:pt>
                <c:pt idx="2471">
                  <c:v>9.586151333927636</c:v>
                </c:pt>
                <c:pt idx="2472">
                  <c:v>9.58403585447247</c:v>
                </c:pt>
                <c:pt idx="2473">
                  <c:v>9.58191469382592</c:v>
                </c:pt>
                <c:pt idx="2474">
                  <c:v>9.579787851961654</c:v>
                </c:pt>
                <c:pt idx="2475">
                  <c:v>9.577655328855007</c:v>
                </c:pt>
                <c:pt idx="2476">
                  <c:v>9.57551712448303</c:v>
                </c:pt>
                <c:pt idx="2477">
                  <c:v>9.573373238824446</c:v>
                </c:pt>
                <c:pt idx="2478">
                  <c:v>9.571223671859675</c:v>
                </c:pt>
                <c:pt idx="2479">
                  <c:v>9.569068423570826</c:v>
                </c:pt>
                <c:pt idx="2480">
                  <c:v>9.566907493941704</c:v>
                </c:pt>
                <c:pt idx="2481">
                  <c:v>9.564740882957792</c:v>
                </c:pt>
                <c:pt idx="2482">
                  <c:v>9.56256859060627</c:v>
                </c:pt>
                <c:pt idx="2483">
                  <c:v>9.560390616876006</c:v>
                </c:pt>
                <c:pt idx="2484">
                  <c:v>9.558206961757563</c:v>
                </c:pt>
                <c:pt idx="2485">
                  <c:v>9.556017625243192</c:v>
                </c:pt>
                <c:pt idx="2486">
                  <c:v>9.553822607326827</c:v>
                </c:pt>
                <c:pt idx="2487">
                  <c:v>9.551621908004103</c:v>
                </c:pt>
                <c:pt idx="2488">
                  <c:v>9.549415527272337</c:v>
                </c:pt>
                <c:pt idx="2489">
                  <c:v>9.547203465130536</c:v>
                </c:pt>
                <c:pt idx="2490">
                  <c:v>9.54498572157941</c:v>
                </c:pt>
                <c:pt idx="2491">
                  <c:v>9.542762296621344</c:v>
                </c:pt>
                <c:pt idx="2492">
                  <c:v>9.540533190260413</c:v>
                </c:pt>
                <c:pt idx="2493">
                  <c:v>9.538298402502392</c:v>
                </c:pt>
                <c:pt idx="2494">
                  <c:v>9.536057933354744</c:v>
                </c:pt>
                <c:pt idx="2495">
                  <c:v>9.533811782826614</c:v>
                </c:pt>
                <c:pt idx="2496">
                  <c:v>9.53155995092885</c:v>
                </c:pt>
                <c:pt idx="2497">
                  <c:v>9.529302437673973</c:v>
                </c:pt>
                <c:pt idx="2498">
                  <c:v>9.527039243076215</c:v>
                </c:pt>
                <c:pt idx="2499">
                  <c:v>9.52477036715147</c:v>
                </c:pt>
                <c:pt idx="2500">
                  <c:v>9.522495809917364</c:v>
                </c:pt>
                <c:pt idx="2501">
                  <c:v>9.520215571393162</c:v>
                </c:pt>
                <c:pt idx="2502">
                  <c:v>9.517929651599863</c:v>
                </c:pt>
                <c:pt idx="2503">
                  <c:v>9.515638050560134</c:v>
                </c:pt>
                <c:pt idx="2504">
                  <c:v>9.513340768298328</c:v>
                </c:pt>
                <c:pt idx="2505">
                  <c:v>9.511037804840507</c:v>
                </c:pt>
                <c:pt idx="2506">
                  <c:v>9.508729160214402</c:v>
                </c:pt>
                <c:pt idx="2507">
                  <c:v>9.50641483444946</c:v>
                </c:pt>
                <c:pt idx="2508">
                  <c:v>9.504094827576784</c:v>
                </c:pt>
                <c:pt idx="2509">
                  <c:v>9.501769139629196</c:v>
                </c:pt>
                <c:pt idx="2510">
                  <c:v>9.499437770641197</c:v>
                </c:pt>
                <c:pt idx="2511">
                  <c:v>9.497100720648973</c:v>
                </c:pt>
                <c:pt idx="2512">
                  <c:v>9.494757989690408</c:v>
                </c:pt>
                <c:pt idx="2513">
                  <c:v>9.492409577805078</c:v>
                </c:pt>
                <c:pt idx="2514">
                  <c:v>9.490055485034233</c:v>
                </c:pt>
                <c:pt idx="2515">
                  <c:v>9.487695711420833</c:v>
                </c:pt>
                <c:pt idx="2516">
                  <c:v>9.48533025700952</c:v>
                </c:pt>
                <c:pt idx="2517">
                  <c:v>9.482959121846617</c:v>
                </c:pt>
                <c:pt idx="2518">
                  <c:v>9.48058230598015</c:v>
                </c:pt>
                <c:pt idx="2519">
                  <c:v>9.478199809459828</c:v>
                </c:pt>
                <c:pt idx="2520">
                  <c:v>9.475811632337055</c:v>
                </c:pt>
                <c:pt idx="2521">
                  <c:v>9.47341777466492</c:v>
                </c:pt>
                <c:pt idx="2522">
                  <c:v>9.471018236498203</c:v>
                </c:pt>
                <c:pt idx="2523">
                  <c:v>9.46861301789337</c:v>
                </c:pt>
                <c:pt idx="2524">
                  <c:v>9.466202118908586</c:v>
                </c:pt>
                <c:pt idx="2525">
                  <c:v>9.4637855396037</c:v>
                </c:pt>
                <c:pt idx="2526">
                  <c:v>9.461363280040247</c:v>
                </c:pt>
                <c:pt idx="2527">
                  <c:v>9.458935340281461</c:v>
                </c:pt>
                <c:pt idx="2528">
                  <c:v>9.45650172039226</c:v>
                </c:pt>
                <c:pt idx="2529">
                  <c:v>9.454062420439253</c:v>
                </c:pt>
                <c:pt idx="2530">
                  <c:v>9.451617440490736</c:v>
                </c:pt>
                <c:pt idx="2531">
                  <c:v>9.449166780616702</c:v>
                </c:pt>
                <c:pt idx="2532">
                  <c:v>9.44671044088882</c:v>
                </c:pt>
                <c:pt idx="2533">
                  <c:v>9.444248421380463</c:v>
                </c:pt>
                <c:pt idx="2534">
                  <c:v>9.441780722166692</c:v>
                </c:pt>
                <c:pt idx="2535">
                  <c:v>9.439307343324246</c:v>
                </c:pt>
                <c:pt idx="2536">
                  <c:v>9.436828284931561</c:v>
                </c:pt>
                <c:pt idx="2537">
                  <c:v>9.434343547068771</c:v>
                </c:pt>
                <c:pt idx="2538">
                  <c:v>9.431853129817682</c:v>
                </c:pt>
                <c:pt idx="2539">
                  <c:v>9.429357033261805</c:v>
                </c:pt>
                <c:pt idx="2540">
                  <c:v>9.42685525748633</c:v>
                </c:pt>
                <c:pt idx="2541">
                  <c:v>9.424347802578141</c:v>
                </c:pt>
                <c:pt idx="2542">
                  <c:v>9.421834668625814</c:v>
                </c:pt>
                <c:pt idx="2543">
                  <c:v>9.419315855719606</c:v>
                </c:pt>
                <c:pt idx="2544">
                  <c:v>9.416791363951472</c:v>
                </c:pt>
                <c:pt idx="2545">
                  <c:v>9.414261193415051</c:v>
                </c:pt>
                <c:pt idx="2546">
                  <c:v>9.411725344205681</c:v>
                </c:pt>
                <c:pt idx="2547">
                  <c:v>9.409183816420375</c:v>
                </c:pt>
                <c:pt idx="2548">
                  <c:v>9.40663661015784</c:v>
                </c:pt>
                <c:pt idx="2549">
                  <c:v>9.404083725518472</c:v>
                </c:pt>
                <c:pt idx="2550">
                  <c:v>9.401525162604368</c:v>
                </c:pt>
                <c:pt idx="2551">
                  <c:v>9.398960921519301</c:v>
                </c:pt>
                <c:pt idx="2552">
                  <c:v>9.39639100236873</c:v>
                </c:pt>
                <c:pt idx="2553">
                  <c:v>9.393815405259818</c:v>
                </c:pt>
                <c:pt idx="2554">
                  <c:v>9.391234130301405</c:v>
                </c:pt>
                <c:pt idx="2555">
                  <c:v>9.388647177604024</c:v>
                </c:pt>
                <c:pt idx="2556">
                  <c:v>9.3860545472799</c:v>
                </c:pt>
                <c:pt idx="2557">
                  <c:v>9.383456239442938</c:v>
                </c:pt>
                <c:pt idx="2558">
                  <c:v>9.380852254208738</c:v>
                </c:pt>
                <c:pt idx="2559">
                  <c:v>9.378242591694588</c:v>
                </c:pt>
                <c:pt idx="2560">
                  <c:v>9.375627252019475</c:v>
                </c:pt>
                <c:pt idx="2561">
                  <c:v>9.373006235304057</c:v>
                </c:pt>
                <c:pt idx="2562">
                  <c:v>9.370379541670685</c:v>
                </c:pt>
                <c:pt idx="2563">
                  <c:v>9.367747171243417</c:v>
                </c:pt>
                <c:pt idx="2564">
                  <c:v>9.365109124147973</c:v>
                </c:pt>
                <c:pt idx="2565">
                  <c:v>9.362465400511777</c:v>
                </c:pt>
                <c:pt idx="2566">
                  <c:v>9.35981600046394</c:v>
                </c:pt>
                <c:pt idx="2567">
                  <c:v>9.357160924135264</c:v>
                </c:pt>
                <c:pt idx="2568">
                  <c:v>9.35450017165823</c:v>
                </c:pt>
                <c:pt idx="2569">
                  <c:v>9.351833743167016</c:v>
                </c:pt>
                <c:pt idx="2570">
                  <c:v>9.349161638797485</c:v>
                </c:pt>
                <c:pt idx="2571">
                  <c:v>9.346483858687196</c:v>
                </c:pt>
                <c:pt idx="2572">
                  <c:v>9.343800402975377</c:v>
                </c:pt>
                <c:pt idx="2573">
                  <c:v>9.341111271802971</c:v>
                </c:pt>
                <c:pt idx="2574">
                  <c:v>9.338416465312585</c:v>
                </c:pt>
                <c:pt idx="2575">
                  <c:v>9.335715983648533</c:v>
                </c:pt>
                <c:pt idx="2576">
                  <c:v>9.333009826956805</c:v>
                </c:pt>
                <c:pt idx="2577">
                  <c:v>9.330297995385084</c:v>
                </c:pt>
                <c:pt idx="2578">
                  <c:v>9.32758048908274</c:v>
                </c:pt>
                <c:pt idx="2579">
                  <c:v>9.324857308200831</c:v>
                </c:pt>
                <c:pt idx="2580">
                  <c:v>9.322128452892105</c:v>
                </c:pt>
                <c:pt idx="2581">
                  <c:v>9.319393923310998</c:v>
                </c:pt>
                <c:pt idx="2582">
                  <c:v>9.316653719613633</c:v>
                </c:pt>
                <c:pt idx="2583">
                  <c:v>9.313907841957814</c:v>
                </c:pt>
                <c:pt idx="2584">
                  <c:v>9.311156290503047</c:v>
                </c:pt>
                <c:pt idx="2585">
                  <c:v>9.30839906541051</c:v>
                </c:pt>
                <c:pt idx="2586">
                  <c:v>9.30563616684309</c:v>
                </c:pt>
                <c:pt idx="2587">
                  <c:v>9.302867594965336</c:v>
                </c:pt>
                <c:pt idx="2588">
                  <c:v>9.300093349943502</c:v>
                </c:pt>
                <c:pt idx="2589">
                  <c:v>9.297313431945524</c:v>
                </c:pt>
                <c:pt idx="2590">
                  <c:v>9.294527841141033</c:v>
                </c:pt>
                <c:pt idx="2591">
                  <c:v>9.29173657770134</c:v>
                </c:pt>
                <c:pt idx="2592">
                  <c:v>9.288939641799431</c:v>
                </c:pt>
                <c:pt idx="2593">
                  <c:v>9.28613703361001</c:v>
                </c:pt>
                <c:pt idx="2594">
                  <c:v>9.283328753309441</c:v>
                </c:pt>
                <c:pt idx="2595">
                  <c:v>9.280514801075794</c:v>
                </c:pt>
                <c:pt idx="2596">
                  <c:v>9.277695177088812</c:v>
                </c:pt>
                <c:pt idx="2597">
                  <c:v>9.274869881529934</c:v>
                </c:pt>
                <c:pt idx="2598">
                  <c:v>9.272038914582283</c:v>
                </c:pt>
                <c:pt idx="2599">
                  <c:v>9.269202276430666</c:v>
                </c:pt>
                <c:pt idx="2600">
                  <c:v>9.266359967261586</c:v>
                </c:pt>
                <c:pt idx="2601">
                  <c:v>9.263511987263227</c:v>
                </c:pt>
                <c:pt idx="2602">
                  <c:v>9.260658336625457</c:v>
                </c:pt>
                <c:pt idx="2603">
                  <c:v>9.25779901553984</c:v>
                </c:pt>
                <c:pt idx="2604">
                  <c:v>9.254934024199616</c:v>
                </c:pt>
                <c:pt idx="2605">
                  <c:v>9.252063362799721</c:v>
                </c:pt>
                <c:pt idx="2606">
                  <c:v>9.249187031536768</c:v>
                </c:pt>
                <c:pt idx="2607">
                  <c:v>9.246305030609068</c:v>
                </c:pt>
                <c:pt idx="2608">
                  <c:v>9.243417360216615</c:v>
                </c:pt>
                <c:pt idx="2609">
                  <c:v>9.240524020561082</c:v>
                </c:pt>
                <c:pt idx="2610">
                  <c:v>9.237625011845838</c:v>
                </c:pt>
                <c:pt idx="2611">
                  <c:v>9.234720334275933</c:v>
                </c:pt>
                <c:pt idx="2612">
                  <c:v>9.231809988058103</c:v>
                </c:pt>
                <c:pt idx="2613">
                  <c:v>9.228893973400776</c:v>
                </c:pt>
                <c:pt idx="2614">
                  <c:v>9.225972290514065</c:v>
                </c:pt>
                <c:pt idx="2615">
                  <c:v>9.22304493960976</c:v>
                </c:pt>
                <c:pt idx="2616">
                  <c:v>9.220111920901342</c:v>
                </c:pt>
                <c:pt idx="2617">
                  <c:v>9.217173234603988</c:v>
                </c:pt>
                <c:pt idx="2618">
                  <c:v>9.214228880934543</c:v>
                </c:pt>
                <c:pt idx="2619">
                  <c:v>9.211278860111555</c:v>
                </c:pt>
                <c:pt idx="2620">
                  <c:v>9.208323172355254</c:v>
                </c:pt>
                <c:pt idx="2621">
                  <c:v>9.205361817887547</c:v>
                </c:pt>
                <c:pt idx="2622">
                  <c:v>9.202394796932028</c:v>
                </c:pt>
                <c:pt idx="2623">
                  <c:v>9.199422109713987</c:v>
                </c:pt>
                <c:pt idx="2624">
                  <c:v>9.196443756460393</c:v>
                </c:pt>
                <c:pt idx="2625">
                  <c:v>9.193459737399894</c:v>
                </c:pt>
                <c:pt idx="2626">
                  <c:v>9.19047005276284</c:v>
                </c:pt>
                <c:pt idx="2627">
                  <c:v>9.18747470278125</c:v>
                </c:pt>
                <c:pt idx="2628">
                  <c:v>9.184473687688833</c:v>
                </c:pt>
                <c:pt idx="2629">
                  <c:v>9.181467007720994</c:v>
                </c:pt>
                <c:pt idx="2630">
                  <c:v>9.178454663114804</c:v>
                </c:pt>
                <c:pt idx="2631">
                  <c:v>9.17543665410904</c:v>
                </c:pt>
                <c:pt idx="2632">
                  <c:v>9.172412980944146</c:v>
                </c:pt>
                <c:pt idx="2633">
                  <c:v>9.169383643862264</c:v>
                </c:pt>
                <c:pt idx="2634">
                  <c:v>9.16634864310721</c:v>
                </c:pt>
                <c:pt idx="2635">
                  <c:v>9.163307978924493</c:v>
                </c:pt>
                <c:pt idx="2636">
                  <c:v>9.160261651561301</c:v>
                </c:pt>
                <c:pt idx="2637">
                  <c:v>9.157209661266513</c:v>
                </c:pt>
                <c:pt idx="2638">
                  <c:v>9.15415200829069</c:v>
                </c:pt>
                <c:pt idx="2639">
                  <c:v>9.151088692886071</c:v>
                </c:pt>
                <c:pt idx="2640">
                  <c:v>9.148019715306591</c:v>
                </c:pt>
                <c:pt idx="2641">
                  <c:v>9.144945075807863</c:v>
                </c:pt>
                <c:pt idx="2642">
                  <c:v>9.141864774647182</c:v>
                </c:pt>
                <c:pt idx="2643">
                  <c:v>9.13877881208353</c:v>
                </c:pt>
                <c:pt idx="2644">
                  <c:v>9.135687188377576</c:v>
                </c:pt>
                <c:pt idx="2645">
                  <c:v>9.13258990379167</c:v>
                </c:pt>
                <c:pt idx="2646">
                  <c:v>9.12948695858985</c:v>
                </c:pt>
                <c:pt idx="2647">
                  <c:v>9.126378353037817</c:v>
                </c:pt>
                <c:pt idx="2648">
                  <c:v>9.123264087402993</c:v>
                </c:pt>
                <c:pt idx="2649">
                  <c:v>9.120144161954453</c:v>
                </c:pt>
                <c:pt idx="2650">
                  <c:v>9.117018576962975</c:v>
                </c:pt>
                <c:pt idx="2651">
                  <c:v>9.113887332701002</c:v>
                </c:pt>
                <c:pt idx="2652">
                  <c:v>9.110750429442675</c:v>
                </c:pt>
                <c:pt idx="2653">
                  <c:v>9.107607867463816</c:v>
                </c:pt>
                <c:pt idx="2654">
                  <c:v>9.104459647041924</c:v>
                </c:pt>
                <c:pt idx="2655">
                  <c:v>9.101305768456186</c:v>
                </c:pt>
                <c:pt idx="2656">
                  <c:v>9.09814623198748</c:v>
                </c:pt>
                <c:pt idx="2657">
                  <c:v>9.09498103791835</c:v>
                </c:pt>
                <c:pt idx="2658">
                  <c:v>9.091810186533026</c:v>
                </c:pt>
                <c:pt idx="2659">
                  <c:v>9.088633678117444</c:v>
                </c:pt>
                <c:pt idx="2660">
                  <c:v>9.085451512959195</c:v>
                </c:pt>
                <c:pt idx="2661">
                  <c:v>9.082263691347561</c:v>
                </c:pt>
                <c:pt idx="2662">
                  <c:v>9.079070213573514</c:v>
                </c:pt>
                <c:pt idx="2663">
                  <c:v>9.075871079929704</c:v>
                </c:pt>
                <c:pt idx="2664">
                  <c:v>9.07266629071046</c:v>
                </c:pt>
                <c:pt idx="2665">
                  <c:v>9.069455846211802</c:v>
                </c:pt>
                <c:pt idx="2666">
                  <c:v>9.066239746731415</c:v>
                </c:pt>
                <c:pt idx="2667">
                  <c:v>9.06301799256869</c:v>
                </c:pt>
                <c:pt idx="2668">
                  <c:v>9.059790584024685</c:v>
                </c:pt>
                <c:pt idx="2669">
                  <c:v>9.05655752140214</c:v>
                </c:pt>
                <c:pt idx="2670">
                  <c:v>9.053318805005483</c:v>
                </c:pt>
                <c:pt idx="2671">
                  <c:v>9.050074435140821</c:v>
                </c:pt>
                <c:pt idx="2672">
                  <c:v>9.046824412115942</c:v>
                </c:pt>
                <c:pt idx="2673">
                  <c:v>9.043568736240317</c:v>
                </c:pt>
                <c:pt idx="2674">
                  <c:v>9.040307407825098</c:v>
                </c:pt>
                <c:pt idx="2675">
                  <c:v>9.037040427183118</c:v>
                </c:pt>
                <c:pt idx="2676">
                  <c:v>9.033767794628897</c:v>
                </c:pt>
                <c:pt idx="2677">
                  <c:v>9.030489510478625</c:v>
                </c:pt>
                <c:pt idx="2678">
                  <c:v>9.027205575050179</c:v>
                </c:pt>
                <c:pt idx="2679">
                  <c:v>9.023915988663123</c:v>
                </c:pt>
                <c:pt idx="2680">
                  <c:v>9.020620751638697</c:v>
                </c:pt>
                <c:pt idx="2681">
                  <c:v>9.017319864299814</c:v>
                </c:pt>
                <c:pt idx="2682">
                  <c:v>9.014013326971083</c:v>
                </c:pt>
                <c:pt idx="2683">
                  <c:v>9.010701139978787</c:v>
                </c:pt>
                <c:pt idx="2684">
                  <c:v>9.007383303650881</c:v>
                </c:pt>
                <c:pt idx="2685">
                  <c:v>9.00405981831702</c:v>
                </c:pt>
                <c:pt idx="2686">
                  <c:v>9.00073068430852</c:v>
                </c:pt>
                <c:pt idx="2687">
                  <c:v>8.997395901958381</c:v>
                </c:pt>
                <c:pt idx="2688">
                  <c:v>8.9940554716013</c:v>
                </c:pt>
                <c:pt idx="2689">
                  <c:v>8.990709393573634</c:v>
                </c:pt>
                <c:pt idx="2690">
                  <c:v>8.987357668213425</c:v>
                </c:pt>
                <c:pt idx="2691">
                  <c:v>8.984000295860406</c:v>
                </c:pt>
                <c:pt idx="2692">
                  <c:v>8.980637276855977</c:v>
                </c:pt>
                <c:pt idx="2693">
                  <c:v>8.977268611543223</c:v>
                </c:pt>
                <c:pt idx="2694">
                  <c:v>8.973894300266907</c:v>
                </c:pt>
                <c:pt idx="2695">
                  <c:v>8.970514343373473</c:v>
                </c:pt>
                <c:pt idx="2696">
                  <c:v>8.967128741211043</c:v>
                </c:pt>
                <c:pt idx="2697">
                  <c:v>8.963737494129427</c:v>
                </c:pt>
                <c:pt idx="2698">
                  <c:v>8.960340602480094</c:v>
                </c:pt>
                <c:pt idx="2699">
                  <c:v>8.956938066616217</c:v>
                </c:pt>
                <c:pt idx="2700">
                  <c:v>8.953529886892624</c:v>
                </c:pt>
                <c:pt idx="2701">
                  <c:v>8.950116063665845</c:v>
                </c:pt>
                <c:pt idx="2702">
                  <c:v>8.94669659729407</c:v>
                </c:pt>
                <c:pt idx="2703">
                  <c:v>8.943271488137169</c:v>
                </c:pt>
                <c:pt idx="2704">
                  <c:v>8.93984073655672</c:v>
                </c:pt>
                <c:pt idx="2705">
                  <c:v>8.936404342915936</c:v>
                </c:pt>
                <c:pt idx="2706">
                  <c:v>8.932962307579732</c:v>
                </c:pt>
                <c:pt idx="2707">
                  <c:v>8.929514630914702</c:v>
                </c:pt>
                <c:pt idx="2708">
                  <c:v>8.926061313289112</c:v>
                </c:pt>
                <c:pt idx="2709">
                  <c:v>8.92260235507291</c:v>
                </c:pt>
                <c:pt idx="2710">
                  <c:v>8.919137756637716</c:v>
                </c:pt>
                <c:pt idx="2711">
                  <c:v>8.915667518356837</c:v>
                </c:pt>
                <c:pt idx="2712">
                  <c:v>8.91219164060525</c:v>
                </c:pt>
                <c:pt idx="2713">
                  <c:v>8.908710123759611</c:v>
                </c:pt>
                <c:pt idx="2714">
                  <c:v>8.90522296819826</c:v>
                </c:pt>
                <c:pt idx="2715">
                  <c:v>8.901730174301206</c:v>
                </c:pt>
                <c:pt idx="2716">
                  <c:v>8.898231742450134</c:v>
                </c:pt>
                <c:pt idx="2717">
                  <c:v>8.894727673028423</c:v>
                </c:pt>
                <c:pt idx="2718">
                  <c:v>8.891217966421104</c:v>
                </c:pt>
                <c:pt idx="2719">
                  <c:v>8.887702623014906</c:v>
                </c:pt>
                <c:pt idx="2720">
                  <c:v>8.884181643198221</c:v>
                </c:pt>
                <c:pt idx="2721">
                  <c:v>8.880655027361127</c:v>
                </c:pt>
                <c:pt idx="2722">
                  <c:v>8.877122775895371</c:v>
                </c:pt>
                <c:pt idx="2723">
                  <c:v>8.873584889194388</c:v>
                </c:pt>
                <c:pt idx="2724">
                  <c:v>8.870041367653273</c:v>
                </c:pt>
                <c:pt idx="2725">
                  <c:v>8.86649221166881</c:v>
                </c:pt>
                <c:pt idx="2726">
                  <c:v>8.862937421639452</c:v>
                </c:pt>
                <c:pt idx="2727">
                  <c:v>8.859376997965334</c:v>
                </c:pt>
                <c:pt idx="2728">
                  <c:v>8.855810941048266</c:v>
                </c:pt>
                <c:pt idx="2729">
                  <c:v>8.852239251291726</c:v>
                </c:pt>
                <c:pt idx="2730">
                  <c:v>8.848661929100871</c:v>
                </c:pt>
                <c:pt idx="2731">
                  <c:v>8.845078974882548</c:v>
                </c:pt>
                <c:pt idx="2732">
                  <c:v>8.841490389045263</c:v>
                </c:pt>
                <c:pt idx="2733">
                  <c:v>8.837896171999194</c:v>
                </c:pt>
                <c:pt idx="2734">
                  <c:v>8.834296324156207</c:v>
                </c:pt>
                <c:pt idx="2735">
                  <c:v>8.83069084592984</c:v>
                </c:pt>
                <c:pt idx="2736">
                  <c:v>8.8270797377353</c:v>
                </c:pt>
                <c:pt idx="2737">
                  <c:v>8.82346299998947</c:v>
                </c:pt>
                <c:pt idx="2738">
                  <c:v>8.819840633110917</c:v>
                </c:pt>
                <c:pt idx="2739">
                  <c:v>8.816212637519871</c:v>
                </c:pt>
                <c:pt idx="2740">
                  <c:v>8.812579013638245</c:v>
                </c:pt>
                <c:pt idx="2741">
                  <c:v>8.808939761889614</c:v>
                </c:pt>
                <c:pt idx="2742">
                  <c:v>8.805294882699246</c:v>
                </c:pt>
                <c:pt idx="2743">
                  <c:v>8.801644376494063</c:v>
                </c:pt>
                <c:pt idx="2744">
                  <c:v>8.797988243702674</c:v>
                </c:pt>
                <c:pt idx="2745">
                  <c:v>8.794326484755361</c:v>
                </c:pt>
                <c:pt idx="2746">
                  <c:v>8.790659100084081</c:v>
                </c:pt>
                <c:pt idx="2747">
                  <c:v>8.78698609012245</c:v>
                </c:pt>
                <c:pt idx="2748">
                  <c:v>8.783307455305772</c:v>
                </c:pt>
                <c:pt idx="2749">
                  <c:v>8.779623196071023</c:v>
                </c:pt>
                <c:pt idx="2750">
                  <c:v>8.77593331285685</c:v>
                </c:pt>
                <c:pt idx="2751">
                  <c:v>8.772237806103564</c:v>
                </c:pt>
                <c:pt idx="2752">
                  <c:v>8.768536676253164</c:v>
                </c:pt>
                <c:pt idx="2753">
                  <c:v>8.764829923749312</c:v>
                </c:pt>
                <c:pt idx="2754">
                  <c:v>8.761117549037347</c:v>
                </c:pt>
                <c:pt idx="2755">
                  <c:v>8.75739955256428</c:v>
                </c:pt>
                <c:pt idx="2756">
                  <c:v>8.753675934778792</c:v>
                </c:pt>
                <c:pt idx="2757">
                  <c:v>8.749946696131237</c:v>
                </c:pt>
                <c:pt idx="2758">
                  <c:v>8.746211837073643</c:v>
                </c:pt>
                <c:pt idx="2759">
                  <c:v>8.742471358059708</c:v>
                </c:pt>
                <c:pt idx="2760">
                  <c:v>8.7387252595448</c:v>
                </c:pt>
                <c:pt idx="2761">
                  <c:v>8.734973541985965</c:v>
                </c:pt>
                <c:pt idx="2762">
                  <c:v>8.731216205841917</c:v>
                </c:pt>
                <c:pt idx="2763">
                  <c:v>8.727453251573038</c:v>
                </c:pt>
                <c:pt idx="2764">
                  <c:v>8.723684679641387</c:v>
                </c:pt>
                <c:pt idx="2765">
                  <c:v>8.719910490510683</c:v>
                </c:pt>
                <c:pt idx="2766">
                  <c:v>8.71613068464634</c:v>
                </c:pt>
                <c:pt idx="2767">
                  <c:v>8.712345262515413</c:v>
                </c:pt>
                <c:pt idx="2768">
                  <c:v>8.708554224586652</c:v>
                </c:pt>
                <c:pt idx="2769">
                  <c:v>8.704757571330457</c:v>
                </c:pt>
                <c:pt idx="2770">
                  <c:v>8.700955303218918</c:v>
                </c:pt>
                <c:pt idx="2771">
                  <c:v>8.697147420725786</c:v>
                </c:pt>
                <c:pt idx="2772">
                  <c:v>8.693333924326476</c:v>
                </c:pt>
                <c:pt idx="2773">
                  <c:v>8.689514814498087</c:v>
                </c:pt>
                <c:pt idx="2774">
                  <c:v>8.685690091719372</c:v>
                </c:pt>
                <c:pt idx="2775">
                  <c:v>8.681859756470768</c:v>
                </c:pt>
                <c:pt idx="2776">
                  <c:v>8.678023809234375</c:v>
                </c:pt>
                <c:pt idx="2777">
                  <c:v>8.674182250493966</c:v>
                </c:pt>
                <c:pt idx="2778">
                  <c:v>8.67033508073497</c:v>
                </c:pt>
                <c:pt idx="2779">
                  <c:v>8.66648230044451</c:v>
                </c:pt>
                <c:pt idx="2780">
                  <c:v>8.66262391011135</c:v>
                </c:pt>
                <c:pt idx="2781">
                  <c:v>8.658759910225945</c:v>
                </c:pt>
                <c:pt idx="2782">
                  <c:v>8.654890301280405</c:v>
                </c:pt>
                <c:pt idx="2783">
                  <c:v>8.651015083768515</c:v>
                </c:pt>
                <c:pt idx="2784">
                  <c:v>8.647134258185733</c:v>
                </c:pt>
                <c:pt idx="2785">
                  <c:v>8.643247825029171</c:v>
                </c:pt>
                <c:pt idx="2786">
                  <c:v>8.639355784797619</c:v>
                </c:pt>
                <c:pt idx="2787">
                  <c:v>8.635458137991543</c:v>
                </c:pt>
                <c:pt idx="2788">
                  <c:v>8.631554885113054</c:v>
                </c:pt>
                <c:pt idx="2789">
                  <c:v>8.627646026665956</c:v>
                </c:pt>
                <c:pt idx="2790">
                  <c:v>8.6237315631557</c:v>
                </c:pt>
                <c:pt idx="2791">
                  <c:v>8.619811495089415</c:v>
                </c:pt>
                <c:pt idx="2792">
                  <c:v>8.615885822975897</c:v>
                </c:pt>
                <c:pt idx="2793">
                  <c:v>8.611954547325604</c:v>
                </c:pt>
                <c:pt idx="2794">
                  <c:v>8.608017668650666</c:v>
                </c:pt>
                <c:pt idx="2795">
                  <c:v>8.604075187464879</c:v>
                </c:pt>
                <c:pt idx="2796">
                  <c:v>8.600127104283704</c:v>
                </c:pt>
                <c:pt idx="2797">
                  <c:v>8.596173419624271</c:v>
                </c:pt>
                <c:pt idx="2798">
                  <c:v>8.592214134005372</c:v>
                </c:pt>
                <c:pt idx="2799">
                  <c:v>8.588249247947466</c:v>
                </c:pt>
                <c:pt idx="2800">
                  <c:v>8.584278761972678</c:v>
                </c:pt>
                <c:pt idx="2801">
                  <c:v>8.580302676604812</c:v>
                </c:pt>
                <c:pt idx="2802">
                  <c:v>8.576320992369314</c:v>
                </c:pt>
                <c:pt idx="2803">
                  <c:v>8.57233370979331</c:v>
                </c:pt>
                <c:pt idx="2804">
                  <c:v>8.568340829405592</c:v>
                </c:pt>
                <c:pt idx="2805">
                  <c:v>8.564342351736614</c:v>
                </c:pt>
                <c:pt idx="2806">
                  <c:v>8.560338277318493</c:v>
                </c:pt>
                <c:pt idx="2807">
                  <c:v>8.556328606685012</c:v>
                </c:pt>
                <c:pt idx="2808">
                  <c:v>8.552313340371622</c:v>
                </c:pt>
                <c:pt idx="2809">
                  <c:v>8.548292478915439</c:v>
                </c:pt>
                <c:pt idx="2810">
                  <c:v>8.544266022855241</c:v>
                </c:pt>
                <c:pt idx="2811">
                  <c:v>8.540233972731466</c:v>
                </c:pt>
                <c:pt idx="2812">
                  <c:v>8.536196329086227</c:v>
                </c:pt>
                <c:pt idx="2813">
                  <c:v>8.532153092463284</c:v>
                </c:pt>
                <c:pt idx="2814">
                  <c:v>8.528104263408078</c:v>
                </c:pt>
                <c:pt idx="2815">
                  <c:v>8.524049842467706</c:v>
                </c:pt>
                <c:pt idx="2816">
                  <c:v>8.51998983019093</c:v>
                </c:pt>
                <c:pt idx="2817">
                  <c:v>8.515924227128172</c:v>
                </c:pt>
                <c:pt idx="2818">
                  <c:v>8.511853033831519</c:v>
                </c:pt>
                <c:pt idx="2819">
                  <c:v>8.50777625085473</c:v>
                </c:pt>
                <c:pt idx="2820">
                  <c:v>8.50369387875321</c:v>
                </c:pt>
                <c:pt idx="2821">
                  <c:v>8.499605918084036</c:v>
                </c:pt>
                <c:pt idx="2822">
                  <c:v>8.49551236940595</c:v>
                </c:pt>
                <c:pt idx="2823">
                  <c:v>8.491413233279347</c:v>
                </c:pt>
                <c:pt idx="2824">
                  <c:v>8.487308510266293</c:v>
                </c:pt>
                <c:pt idx="2825">
                  <c:v>8.483198200930513</c:v>
                </c:pt>
                <c:pt idx="2826">
                  <c:v>8.479082305837398</c:v>
                </c:pt>
                <c:pt idx="2827">
                  <c:v>8.474960825553988</c:v>
                </c:pt>
                <c:pt idx="2828">
                  <c:v>8.470833760649</c:v>
                </c:pt>
                <c:pt idx="2829">
                  <c:v>8.466701111692803</c:v>
                </c:pt>
                <c:pt idx="2830">
                  <c:v>8.46256287925743</c:v>
                </c:pt>
                <c:pt idx="2831">
                  <c:v>8.45841906391657</c:v>
                </c:pt>
                <c:pt idx="2832">
                  <c:v>8.454269666245581</c:v>
                </c:pt>
                <c:pt idx="2833">
                  <c:v>8.45011468682148</c:v>
                </c:pt>
                <c:pt idx="2834">
                  <c:v>8.445954126222936</c:v>
                </c:pt>
                <c:pt idx="2835">
                  <c:v>8.441787985030288</c:v>
                </c:pt>
                <c:pt idx="2836">
                  <c:v>8.437616263825532</c:v>
                </c:pt>
                <c:pt idx="2837">
                  <c:v>8.433438963192323</c:v>
                </c:pt>
                <c:pt idx="2838">
                  <c:v>8.429256083715975</c:v>
                </c:pt>
                <c:pt idx="2839">
                  <c:v>8.425067625983462</c:v>
                </c:pt>
                <c:pt idx="2840">
                  <c:v>8.420873590583418</c:v>
                </c:pt>
                <c:pt idx="2841">
                  <c:v>8.416673978106144</c:v>
                </c:pt>
                <c:pt idx="2842">
                  <c:v>8.412468789143583</c:v>
                </c:pt>
                <c:pt idx="2843">
                  <c:v>8.408258024289351</c:v>
                </c:pt>
                <c:pt idx="2844">
                  <c:v>8.404041684138715</c:v>
                </c:pt>
                <c:pt idx="2845">
                  <c:v>8.39981976928861</c:v>
                </c:pt>
                <c:pt idx="2846">
                  <c:v>8.395592280337616</c:v>
                </c:pt>
                <c:pt idx="2847">
                  <c:v>8.391359217885978</c:v>
                </c:pt>
                <c:pt idx="2848">
                  <c:v>8.387120582535603</c:v>
                </c:pt>
                <c:pt idx="2849">
                  <c:v>8.382876374890052</c:v>
                </c:pt>
                <c:pt idx="2850">
                  <c:v>8.37862659555454</c:v>
                </c:pt>
                <c:pt idx="2851">
                  <c:v>8.374371245135945</c:v>
                </c:pt>
                <c:pt idx="2852">
                  <c:v>8.370110324242803</c:v>
                </c:pt>
                <c:pt idx="2853">
                  <c:v>8.3658438334853</c:v>
                </c:pt>
                <c:pt idx="2854">
                  <c:v>8.361571773475287</c:v>
                </c:pt>
                <c:pt idx="2855">
                  <c:v>8.357294144826267</c:v>
                </c:pt>
                <c:pt idx="2856">
                  <c:v>8.353010948153398</c:v>
                </c:pt>
                <c:pt idx="2857">
                  <c:v>8.348722184073496</c:v>
                </c:pt>
                <c:pt idx="2858">
                  <c:v>8.344427853205043</c:v>
                </c:pt>
                <c:pt idx="2859">
                  <c:v>8.340127956168158</c:v>
                </c:pt>
                <c:pt idx="2860">
                  <c:v>8.335822493584632</c:v>
                </c:pt>
                <c:pt idx="2861">
                  <c:v>8.331511466077899</c:v>
                </c:pt>
                <c:pt idx="2862">
                  <c:v>8.327194874273064</c:v>
                </c:pt>
                <c:pt idx="2863">
                  <c:v>8.322872718796871</c:v>
                </c:pt>
                <c:pt idx="2864">
                  <c:v>8.31854500027773</c:v>
                </c:pt>
                <c:pt idx="2865">
                  <c:v>8.314211719345701</c:v>
                </c:pt>
                <c:pt idx="2866">
                  <c:v>8.3098728766325</c:v>
                </c:pt>
                <c:pt idx="2867">
                  <c:v>8.305528472771497</c:v>
                </c:pt>
                <c:pt idx="2868">
                  <c:v>8.301178508397718</c:v>
                </c:pt>
                <c:pt idx="2869">
                  <c:v>8.296822984147841</c:v>
                </c:pt>
                <c:pt idx="2870">
                  <c:v>8.292461900660198</c:v>
                </c:pt>
                <c:pt idx="2871">
                  <c:v>8.288095258574776</c:v>
                </c:pt>
                <c:pt idx="2872">
                  <c:v>8.28372305853322</c:v>
                </c:pt>
                <c:pt idx="2873">
                  <c:v>8.279345301178813</c:v>
                </c:pt>
                <c:pt idx="2874">
                  <c:v>8.274961987156509</c:v>
                </c:pt>
                <c:pt idx="2875">
                  <c:v>8.27057311711291</c:v>
                </c:pt>
                <c:pt idx="2876">
                  <c:v>8.266178691696263</c:v>
                </c:pt>
                <c:pt idx="2877">
                  <c:v>8.26177871155647</c:v>
                </c:pt>
                <c:pt idx="2878">
                  <c:v>8.2573731773451</c:v>
                </c:pt>
                <c:pt idx="2879">
                  <c:v>8.252962089715355</c:v>
                </c:pt>
                <c:pt idx="2880">
                  <c:v>8.248545449322094</c:v>
                </c:pt>
                <c:pt idx="2881">
                  <c:v>8.244123256821837</c:v>
                </c:pt>
                <c:pt idx="2882">
                  <c:v>8.239695512872746</c:v>
                </c:pt>
                <c:pt idx="2883">
                  <c:v>8.235262218134636</c:v>
                </c:pt>
                <c:pt idx="2884">
                  <c:v>8.230823373268976</c:v>
                </c:pt>
                <c:pt idx="2885">
                  <c:v>8.226378978938884</c:v>
                </c:pt>
                <c:pt idx="2886">
                  <c:v>8.221929035809135</c:v>
                </c:pt>
                <c:pt idx="2887">
                  <c:v>8.217473544546145</c:v>
                </c:pt>
                <c:pt idx="2888">
                  <c:v>8.213012505817985</c:v>
                </c:pt>
                <c:pt idx="2889">
                  <c:v>8.208545920294371</c:v>
                </c:pt>
                <c:pt idx="2890">
                  <c:v>8.204073788646683</c:v>
                </c:pt>
                <c:pt idx="2891">
                  <c:v>8.19959611154794</c:v>
                </c:pt>
                <c:pt idx="2892">
                  <c:v>8.19511288967281</c:v>
                </c:pt>
                <c:pt idx="2893">
                  <c:v>8.190624123697611</c:v>
                </c:pt>
                <c:pt idx="2894">
                  <c:v>8.186129814300318</c:v>
                </c:pt>
                <c:pt idx="2895">
                  <c:v>8.181629962160542</c:v>
                </c:pt>
                <c:pt idx="2896">
                  <c:v>8.177124567959558</c:v>
                </c:pt>
                <c:pt idx="2897">
                  <c:v>8.17261363238028</c:v>
                </c:pt>
                <c:pt idx="2898">
                  <c:v>8.16809715610727</c:v>
                </c:pt>
                <c:pt idx="2899">
                  <c:v>8.16357513982674</c:v>
                </c:pt>
                <c:pt idx="2900">
                  <c:v>8.15904758422655</c:v>
                </c:pt>
                <c:pt idx="2901">
                  <c:v>8.15451448999621</c:v>
                </c:pt>
                <c:pt idx="2902">
                  <c:v>8.149975857826874</c:v>
                </c:pt>
                <c:pt idx="2903">
                  <c:v>8.145431688411351</c:v>
                </c:pt>
                <c:pt idx="2904">
                  <c:v>8.140881982444084</c:v>
                </c:pt>
                <c:pt idx="2905">
                  <c:v>8.136326740621174</c:v>
                </c:pt>
                <c:pt idx="2906">
                  <c:v>8.131765963640367</c:v>
                </c:pt>
                <c:pt idx="2907">
                  <c:v>8.127199652201055</c:v>
                </c:pt>
                <c:pt idx="2908">
                  <c:v>8.122627807004272</c:v>
                </c:pt>
                <c:pt idx="2909">
                  <c:v>8.118050428752701</c:v>
                </c:pt>
                <c:pt idx="2910">
                  <c:v>8.113467518150674</c:v>
                </c:pt>
                <c:pt idx="2911">
                  <c:v>8.108879075904163</c:v>
                </c:pt>
                <c:pt idx="2912">
                  <c:v>8.104285102720793</c:v>
                </c:pt>
                <c:pt idx="2913">
                  <c:v>8.09968559930983</c:v>
                </c:pt>
                <c:pt idx="2914">
                  <c:v>8.09508056638218</c:v>
                </c:pt>
                <c:pt idx="2915">
                  <c:v>8.090470004650401</c:v>
                </c:pt>
                <c:pt idx="2916">
                  <c:v>8.0858539148287</c:v>
                </c:pt>
                <c:pt idx="2917">
                  <c:v>8.081232297632913</c:v>
                </c:pt>
                <c:pt idx="2918">
                  <c:v>8.076605153780535</c:v>
                </c:pt>
                <c:pt idx="2919">
                  <c:v>8.071972483990695</c:v>
                </c:pt>
                <c:pt idx="2920">
                  <c:v>8.06733428898418</c:v>
                </c:pt>
                <c:pt idx="2921">
                  <c:v>8.062690569483404</c:v>
                </c:pt>
                <c:pt idx="2922">
                  <c:v>8.058041326212429</c:v>
                </c:pt>
                <c:pt idx="2923">
                  <c:v>8.053386559896974</c:v>
                </c:pt>
                <c:pt idx="2924">
                  <c:v>8.048726271264373</c:v>
                </c:pt>
                <c:pt idx="2925">
                  <c:v>8.044060461043632</c:v>
                </c:pt>
                <c:pt idx="2926">
                  <c:v>8.039389129965387</c:v>
                </c:pt>
                <c:pt idx="2927">
                  <c:v>8.03471227876191</c:v>
                </c:pt>
                <c:pt idx="2928">
                  <c:v>8.030029908167121</c:v>
                </c:pt>
                <c:pt idx="2929">
                  <c:v>8.025342018916592</c:v>
                </c:pt>
                <c:pt idx="2930">
                  <c:v>8.02064861174752</c:v>
                </c:pt>
                <c:pt idx="2931">
                  <c:v>8.015949687398746</c:v>
                </c:pt>
                <c:pt idx="2932">
                  <c:v>8.011245246610764</c:v>
                </c:pt>
                <c:pt idx="2933">
                  <c:v>8.006535290125706</c:v>
                </c:pt>
                <c:pt idx="2934">
                  <c:v>8.00181981868733</c:v>
                </c:pt>
                <c:pt idx="2935">
                  <c:v>7.997098833041049</c:v>
                </c:pt>
                <c:pt idx="2936">
                  <c:v>7.992372333933914</c:v>
                </c:pt>
                <c:pt idx="2937">
                  <c:v>7.987640322114614</c:v>
                </c:pt>
                <c:pt idx="2938">
                  <c:v>7.982902798333478</c:v>
                </c:pt>
                <c:pt idx="2939">
                  <c:v>7.978159763342476</c:v>
                </c:pt>
                <c:pt idx="2940">
                  <c:v>7.973411217895214</c:v>
                </c:pt>
                <c:pt idx="2941">
                  <c:v>7.968657162746945</c:v>
                </c:pt>
                <c:pt idx="2942">
                  <c:v>7.963897598654552</c:v>
                </c:pt>
                <c:pt idx="2943">
                  <c:v>7.95913252637656</c:v>
                </c:pt>
                <c:pt idx="2944">
                  <c:v>7.954361946673138</c:v>
                </c:pt>
                <c:pt idx="2945">
                  <c:v>7.949585860306083</c:v>
                </c:pt>
                <c:pt idx="2946">
                  <c:v>7.94480426803884</c:v>
                </c:pt>
                <c:pt idx="2947">
                  <c:v>7.940017170636486</c:v>
                </c:pt>
                <c:pt idx="2948">
                  <c:v>7.935224568865737</c:v>
                </c:pt>
                <c:pt idx="2949">
                  <c:v>7.93042646349495</c:v>
                </c:pt>
                <c:pt idx="2950">
                  <c:v>7.92562285529411</c:v>
                </c:pt>
                <c:pt idx="2951">
                  <c:v>7.920813745034847</c:v>
                </c:pt>
                <c:pt idx="2952">
                  <c:v>7.915999133490428</c:v>
                </c:pt>
                <c:pt idx="2953">
                  <c:v>7.911179021435752</c:v>
                </c:pt>
                <c:pt idx="2954">
                  <c:v>7.906353409647358</c:v>
                </c:pt>
                <c:pt idx="2955">
                  <c:v>7.901522298903418</c:v>
                </c:pt>
                <c:pt idx="2956">
                  <c:v>7.896685689983743</c:v>
                </c:pt>
                <c:pt idx="2957">
                  <c:v>7.891843583669776</c:v>
                </c:pt>
                <c:pt idx="2958">
                  <c:v>7.886995980744597</c:v>
                </c:pt>
                <c:pt idx="2959">
                  <c:v>7.882142881992923</c:v>
                </c:pt>
                <c:pt idx="2960">
                  <c:v>7.877284288201102</c:v>
                </c:pt>
                <c:pt idx="2961">
                  <c:v>7.872420200157124</c:v>
                </c:pt>
                <c:pt idx="2962">
                  <c:v>7.867550618650601</c:v>
                </c:pt>
                <c:pt idx="2963">
                  <c:v>7.862675544472792</c:v>
                </c:pt>
                <c:pt idx="2964">
                  <c:v>7.857794978416582</c:v>
                </c:pt>
                <c:pt idx="2965">
                  <c:v>7.852908921276493</c:v>
                </c:pt>
                <c:pt idx="2966">
                  <c:v>7.84801737384868</c:v>
                </c:pt>
                <c:pt idx="2967">
                  <c:v>7.84312033693093</c:v>
                </c:pt>
                <c:pt idx="2968">
                  <c:v>7.838217811322666</c:v>
                </c:pt>
                <c:pt idx="2969">
                  <c:v>7.833309797824938</c:v>
                </c:pt>
                <c:pt idx="2970">
                  <c:v>7.828396297240431</c:v>
                </c:pt>
                <c:pt idx="2971">
                  <c:v>7.82347731037347</c:v>
                </c:pt>
                <c:pt idx="2972">
                  <c:v>7.81855283803</c:v>
                </c:pt>
                <c:pt idx="2973">
                  <c:v>7.813622881017607</c:v>
                </c:pt>
                <c:pt idx="2974">
                  <c:v>7.808687440145501</c:v>
                </c:pt>
                <c:pt idx="2975">
                  <c:v>7.803746516224532</c:v>
                </c:pt>
                <c:pt idx="2976">
                  <c:v>7.798800110067171</c:v>
                </c:pt>
                <c:pt idx="2977">
                  <c:v>7.79384822248753</c:v>
                </c:pt>
                <c:pt idx="2978">
                  <c:v>7.788890854301341</c:v>
                </c:pt>
                <c:pt idx="2979">
                  <c:v>7.783928006325977</c:v>
                </c:pt>
                <c:pt idx="2980">
                  <c:v>7.778959679380435</c:v>
                </c:pt>
                <c:pt idx="2981">
                  <c:v>7.773985874285342</c:v>
                </c:pt>
                <c:pt idx="2982">
                  <c:v>7.769006591862958</c:v>
                </c:pt>
                <c:pt idx="2983">
                  <c:v>7.764021832937168</c:v>
                </c:pt>
                <c:pt idx="2984">
                  <c:v>7.759031598333488</c:v>
                </c:pt>
                <c:pt idx="2985">
                  <c:v>7.754035888879063</c:v>
                </c:pt>
                <c:pt idx="2986">
                  <c:v>7.74903470540267</c:v>
                </c:pt>
                <c:pt idx="2987">
                  <c:v>7.744028048734707</c:v>
                </c:pt>
                <c:pt idx="2988">
                  <c:v>7.739015919707207</c:v>
                </c:pt>
                <c:pt idx="2989">
                  <c:v>7.733998319153828</c:v>
                </c:pt>
                <c:pt idx="2990">
                  <c:v>7.728975247909851</c:v>
                </c:pt>
                <c:pt idx="2991">
                  <c:v>7.723946706812199</c:v>
                </c:pt>
                <c:pt idx="2992">
                  <c:v>7.718912696699403</c:v>
                </c:pt>
                <c:pt idx="2993">
                  <c:v>7.713873218411638</c:v>
                </c:pt>
                <c:pt idx="2994">
                  <c:v>7.708828272790693</c:v>
                </c:pt>
                <c:pt idx="2995">
                  <c:v>7.703777860679988</c:v>
                </c:pt>
                <c:pt idx="2996">
                  <c:v>7.698721982924576</c:v>
                </c:pt>
                <c:pt idx="2997">
                  <c:v>7.693660640371121</c:v>
                </c:pt>
                <c:pt idx="2998">
                  <c:v>7.688593833867926</c:v>
                </c:pt>
                <c:pt idx="2999">
                  <c:v>7.683521564264913</c:v>
                </c:pt>
                <c:pt idx="3000">
                  <c:v>7.678443832413633</c:v>
                </c:pt>
                <c:pt idx="3001">
                  <c:v>7.673360639167257</c:v>
                </c:pt>
                <c:pt idx="3002">
                  <c:v>7.668271985380585</c:v>
                </c:pt>
                <c:pt idx="3003">
                  <c:v>7.663177871910038</c:v>
                </c:pt>
                <c:pt idx="3004">
                  <c:v>7.658078299613665</c:v>
                </c:pt>
                <c:pt idx="3005">
                  <c:v>7.652973269351134</c:v>
                </c:pt>
                <c:pt idx="3006">
                  <c:v>7.647862781983744</c:v>
                </c:pt>
                <c:pt idx="3007">
                  <c:v>7.642746838374406</c:v>
                </c:pt>
                <c:pt idx="3008">
                  <c:v>7.637625439387667</c:v>
                </c:pt>
                <c:pt idx="3009">
                  <c:v>7.632498585889686</c:v>
                </c:pt>
                <c:pt idx="3010">
                  <c:v>7.62736627874825</c:v>
                </c:pt>
                <c:pt idx="3011">
                  <c:v>7.62222851883277</c:v>
                </c:pt>
                <c:pt idx="3012">
                  <c:v>7.617085307014276</c:v>
                </c:pt>
                <c:pt idx="3013">
                  <c:v>7.611936644165418</c:v>
                </c:pt>
                <c:pt idx="3014">
                  <c:v>7.606782531160475</c:v>
                </c:pt>
                <c:pt idx="3015">
                  <c:v>7.601622968875337</c:v>
                </c:pt>
                <c:pt idx="3016">
                  <c:v>7.596457958187522</c:v>
                </c:pt>
                <c:pt idx="3017">
                  <c:v>7.59128749997617</c:v>
                </c:pt>
                <c:pt idx="3018">
                  <c:v>7.586111595122035</c:v>
                </c:pt>
                <c:pt idx="3019">
                  <c:v>7.580930244507494</c:v>
                </c:pt>
                <c:pt idx="3020">
                  <c:v>7.57574344901655</c:v>
                </c:pt>
                <c:pt idx="3021">
                  <c:v>7.570551209534816</c:v>
                </c:pt>
                <c:pt idx="3022">
                  <c:v>7.565353526949531</c:v>
                </c:pt>
                <c:pt idx="3023">
                  <c:v>7.560150402149552</c:v>
                </c:pt>
                <c:pt idx="3024">
                  <c:v>7.554941836025352</c:v>
                </c:pt>
                <c:pt idx="3025">
                  <c:v>7.54972782946903</c:v>
                </c:pt>
                <c:pt idx="3026">
                  <c:v>7.544508383374293</c:v>
                </c:pt>
                <c:pt idx="3027">
                  <c:v>7.539283498636473</c:v>
                </c:pt>
                <c:pt idx="3028">
                  <c:v>7.534053176152518</c:v>
                </c:pt>
                <c:pt idx="3029">
                  <c:v>7.528817416820995</c:v>
                </c:pt>
                <c:pt idx="3030">
                  <c:v>7.523576221542087</c:v>
                </c:pt>
                <c:pt idx="3031">
                  <c:v>7.518329591217595</c:v>
                </c:pt>
                <c:pt idx="3032">
                  <c:v>7.513077526750934</c:v>
                </c:pt>
                <c:pt idx="3033">
                  <c:v>7.50782002904714</c:v>
                </c:pt>
                <c:pt idx="3034">
                  <c:v>7.502557099012864</c:v>
                </c:pt>
                <c:pt idx="3035">
                  <c:v>7.497288737556369</c:v>
                </c:pt>
                <c:pt idx="3036">
                  <c:v>7.492014945587536</c:v>
                </c:pt>
                <c:pt idx="3037">
                  <c:v>7.486735724017868</c:v>
                </c:pt>
                <c:pt idx="3038">
                  <c:v>7.481451073760471</c:v>
                </c:pt>
                <c:pt idx="3039">
                  <c:v>7.476160995730077</c:v>
                </c:pt>
                <c:pt idx="3040">
                  <c:v>7.470865490843022</c:v>
                </c:pt>
                <c:pt idx="3041">
                  <c:v>7.465564560017266</c:v>
                </c:pt>
                <c:pt idx="3042">
                  <c:v>7.460258204172383</c:v>
                </c:pt>
                <c:pt idx="3043">
                  <c:v>7.454946424229552</c:v>
                </c:pt>
                <c:pt idx="3044">
                  <c:v>7.449629221111573</c:v>
                </c:pt>
                <c:pt idx="3045">
                  <c:v>7.444306595742855</c:v>
                </c:pt>
                <c:pt idx="3046">
                  <c:v>7.438978549049422</c:v>
                </c:pt>
                <c:pt idx="3047">
                  <c:v>7.433645081958917</c:v>
                </c:pt>
                <c:pt idx="3048">
                  <c:v>7.42830619540058</c:v>
                </c:pt>
                <c:pt idx="3049">
                  <c:v>7.422961890305278</c:v>
                </c:pt>
                <c:pt idx="3050">
                  <c:v>7.417612167605484</c:v>
                </c:pt>
                <c:pt idx="3051">
                  <c:v>7.412257028235282</c:v>
                </c:pt>
                <c:pt idx="3052">
                  <c:v>7.40689647313037</c:v>
                </c:pt>
                <c:pt idx="3053">
                  <c:v>7.40153050322805</c:v>
                </c:pt>
                <c:pt idx="3054">
                  <c:v>7.396159119467247</c:v>
                </c:pt>
                <c:pt idx="3055">
                  <c:v>7.390782322788485</c:v>
                </c:pt>
                <c:pt idx="3056">
                  <c:v>7.385400114133904</c:v>
                </c:pt>
                <c:pt idx="3057">
                  <c:v>7.380012494447253</c:v>
                </c:pt>
                <c:pt idx="3058">
                  <c:v>7.37461946467389</c:v>
                </c:pt>
                <c:pt idx="3059">
                  <c:v>7.369221025760782</c:v>
                </c:pt>
                <c:pt idx="3060">
                  <c:v>7.363817178656506</c:v>
                </c:pt>
                <c:pt idx="3061">
                  <c:v>7.358407924311252</c:v>
                </c:pt>
                <c:pt idx="3062">
                  <c:v>7.35299326367681</c:v>
                </c:pt>
                <c:pt idx="3063">
                  <c:v>7.347573197706584</c:v>
                </c:pt>
                <c:pt idx="3064">
                  <c:v>7.342147727355583</c:v>
                </c:pt>
                <c:pt idx="3065">
                  <c:v>7.336716853580427</c:v>
                </c:pt>
                <c:pt idx="3066">
                  <c:v>7.331280577339339</c:v>
                </c:pt>
                <c:pt idx="3067">
                  <c:v>7.325838899592155</c:v>
                </c:pt>
                <c:pt idx="3068">
                  <c:v>7.32039182130031</c:v>
                </c:pt>
                <c:pt idx="3069">
                  <c:v>7.314939343426855</c:v>
                </c:pt>
                <c:pt idx="3070">
                  <c:v>7.30948146693644</c:v>
                </c:pt>
                <c:pt idx="3071">
                  <c:v>7.304018192795324</c:v>
                </c:pt>
                <c:pt idx="3072">
                  <c:v>7.29854952197137</c:v>
                </c:pt>
                <c:pt idx="3073">
                  <c:v>7.293075455434047</c:v>
                </c:pt>
                <c:pt idx="3074">
                  <c:v>7.28759599415443</c:v>
                </c:pt>
                <c:pt idx="3075">
                  <c:v>7.282111139105198</c:v>
                </c:pt>
                <c:pt idx="3076">
                  <c:v>7.276620891260638</c:v>
                </c:pt>
                <c:pt idx="3077">
                  <c:v>7.271125251596632</c:v>
                </c:pt>
                <c:pt idx="3078">
                  <c:v>7.265624221090676</c:v>
                </c:pt>
                <c:pt idx="3079">
                  <c:v>7.260117800721866</c:v>
                </c:pt>
                <c:pt idx="3080">
                  <c:v>7.254605991470899</c:v>
                </c:pt>
                <c:pt idx="3081">
                  <c:v>7.24908879432008</c:v>
                </c:pt>
                <c:pt idx="3082">
                  <c:v>7.243566210253308</c:v>
                </c:pt>
                <c:pt idx="3083">
                  <c:v>7.238038240256095</c:v>
                </c:pt>
                <c:pt idx="3084">
                  <c:v>7.23250488531555</c:v>
                </c:pt>
                <c:pt idx="3085">
                  <c:v>7.226966146420386</c:v>
                </c:pt>
                <c:pt idx="3086">
                  <c:v>7.221422024560913</c:v>
                </c:pt>
                <c:pt idx="3087">
                  <c:v>7.215872520729047</c:v>
                </c:pt>
                <c:pt idx="3088">
                  <c:v>7.210317635918302</c:v>
                </c:pt>
                <c:pt idx="3089">
                  <c:v>7.204757371123796</c:v>
                </c:pt>
                <c:pt idx="3090">
                  <c:v>7.199191727342242</c:v>
                </c:pt>
                <c:pt idx="3091">
                  <c:v>7.193620705571962</c:v>
                </c:pt>
                <c:pt idx="3092">
                  <c:v>7.188044306812869</c:v>
                </c:pt>
                <c:pt idx="3093">
                  <c:v>7.182462532066478</c:v>
                </c:pt>
                <c:pt idx="3094">
                  <c:v>7.176875382335909</c:v>
                </c:pt>
                <c:pt idx="3095">
                  <c:v>7.171282858625871</c:v>
                </c:pt>
                <c:pt idx="3096">
                  <c:v>7.165684961942679</c:v>
                </c:pt>
                <c:pt idx="3097">
                  <c:v>7.160081693294246</c:v>
                </c:pt>
                <c:pt idx="3098">
                  <c:v>7.154473053690078</c:v>
                </c:pt>
                <c:pt idx="3099">
                  <c:v>7.148859044141284</c:v>
                </c:pt>
                <c:pt idx="3100">
                  <c:v>7.143239665660568</c:v>
                </c:pt>
                <c:pt idx="3101">
                  <c:v>7.13761491926223</c:v>
                </c:pt>
                <c:pt idx="3102">
                  <c:v>7.131984805962172</c:v>
                </c:pt>
                <c:pt idx="3103">
                  <c:v>7.126349326777885</c:v>
                </c:pt>
                <c:pt idx="3104">
                  <c:v>7.120708482728462</c:v>
                </c:pt>
                <c:pt idx="3105">
                  <c:v>7.115062274834591</c:v>
                </c:pt>
                <c:pt idx="3106">
                  <c:v>7.109410704118551</c:v>
                </c:pt>
                <c:pt idx="3107">
                  <c:v>7.103753771604226</c:v>
                </c:pt>
                <c:pt idx="3108">
                  <c:v>7.098091478317083</c:v>
                </c:pt>
                <c:pt idx="3109">
                  <c:v>7.092423825284194</c:v>
                </c:pt>
                <c:pt idx="3110">
                  <c:v>7.086750813534219</c:v>
                </c:pt>
                <c:pt idx="3111">
                  <c:v>7.081072444097415</c:v>
                </c:pt>
                <c:pt idx="3112">
                  <c:v>7.075388718005631</c:v>
                </c:pt>
                <c:pt idx="3113">
                  <c:v>7.069699636292312</c:v>
                </c:pt>
                <c:pt idx="3114">
                  <c:v>7.064005199992494</c:v>
                </c:pt>
                <c:pt idx="3115">
                  <c:v>7.058305410142808</c:v>
                </c:pt>
                <c:pt idx="3116">
                  <c:v>7.052600267781472</c:v>
                </c:pt>
                <c:pt idx="3117">
                  <c:v>7.046889773948307</c:v>
                </c:pt>
                <c:pt idx="3118">
                  <c:v>7.041173929684715</c:v>
                </c:pt>
                <c:pt idx="3119">
                  <c:v>7.035452736033694</c:v>
                </c:pt>
                <c:pt idx="3120">
                  <c:v>7.029726194039835</c:v>
                </c:pt>
                <c:pt idx="3121">
                  <c:v>7.023994304749316</c:v>
                </c:pt>
                <c:pt idx="3122">
                  <c:v>7.018257069209908</c:v>
                </c:pt>
                <c:pt idx="3123">
                  <c:v>7.012514488470976</c:v>
                </c:pt>
                <c:pt idx="3124">
                  <c:v>7.00676656358347</c:v>
                </c:pt>
                <c:pt idx="3125">
                  <c:v>7.00101329559993</c:v>
                </c:pt>
                <c:pt idx="3126">
                  <c:v>6.995254685574486</c:v>
                </c:pt>
                <c:pt idx="3127">
                  <c:v>6.98949073456286</c:v>
                </c:pt>
                <c:pt idx="3128">
                  <c:v>6.98372144362236</c:v>
                </c:pt>
                <c:pt idx="3129">
                  <c:v>6.977946813811882</c:v>
                </c:pt>
                <c:pt idx="3130">
                  <c:v>6.972166846191913</c:v>
                </c:pt>
                <c:pt idx="3131">
                  <c:v>6.966381541824527</c:v>
                </c:pt>
                <c:pt idx="3132">
                  <c:v>6.960590901773382</c:v>
                </c:pt>
                <c:pt idx="3133">
                  <c:v>6.954794927103728</c:v>
                </c:pt>
                <c:pt idx="3134">
                  <c:v>6.9489936188824</c:v>
                </c:pt>
                <c:pt idx="3135">
                  <c:v>6.943186978177818</c:v>
                </c:pt>
                <c:pt idx="3136">
                  <c:v>6.937375006059992</c:v>
                </c:pt>
                <c:pt idx="3137">
                  <c:v>6.931557703600517</c:v>
                </c:pt>
                <c:pt idx="3138">
                  <c:v>6.925735071872568</c:v>
                </c:pt>
                <c:pt idx="3139">
                  <c:v>6.919907111950914</c:v>
                </c:pt>
                <c:pt idx="3140">
                  <c:v>6.914073824911902</c:v>
                </c:pt>
                <c:pt idx="3141">
                  <c:v>6.90823521183347</c:v>
                </c:pt>
                <c:pt idx="3142">
                  <c:v>6.902391273795134</c:v>
                </c:pt>
                <c:pt idx="3143">
                  <c:v>6.896542011877997</c:v>
                </c:pt>
                <c:pt idx="3144">
                  <c:v>6.89068742716475</c:v>
                </c:pt>
                <c:pt idx="3145">
                  <c:v>6.884827520739657</c:v>
                </c:pt>
                <c:pt idx="3146">
                  <c:v>6.878962293688577</c:v>
                </c:pt>
                <c:pt idx="3147">
                  <c:v>6.873091747098941</c:v>
                </c:pt>
                <c:pt idx="3148">
                  <c:v>6.867215882059773</c:v>
                </c:pt>
                <c:pt idx="3149">
                  <c:v>6.86133469966167</c:v>
                </c:pt>
                <c:pt idx="3150">
                  <c:v>6.855448200996815</c:v>
                </c:pt>
                <c:pt idx="3151">
                  <c:v>6.84955638715897</c:v>
                </c:pt>
                <c:pt idx="3152">
                  <c:v>6.843659259243485</c:v>
                </c:pt>
                <c:pt idx="3153">
                  <c:v>6.83775681834728</c:v>
                </c:pt>
                <c:pt idx="3154">
                  <c:v>6.83184906556887</c:v>
                </c:pt>
                <c:pt idx="3155">
                  <c:v>6.82593600200833</c:v>
                </c:pt>
                <c:pt idx="3156">
                  <c:v>6.820017628767335</c:v>
                </c:pt>
                <c:pt idx="3157">
                  <c:v>6.814093946949129</c:v>
                </c:pt>
                <c:pt idx="3158">
                  <c:v>6.808164957658534</c:v>
                </c:pt>
                <c:pt idx="3159">
                  <c:v>6.802230662001958</c:v>
                </c:pt>
                <c:pt idx="3160">
                  <c:v>6.796291061087382</c:v>
                </c:pt>
                <c:pt idx="3161">
                  <c:v>6.790346156024367</c:v>
                </c:pt>
                <c:pt idx="3162">
                  <c:v>6.784395947924048</c:v>
                </c:pt>
                <c:pt idx="3163">
                  <c:v>6.778440437899146</c:v>
                </c:pt>
                <c:pt idx="3164">
                  <c:v>6.772479627063951</c:v>
                </c:pt>
                <c:pt idx="3165">
                  <c:v>6.766513516534335</c:v>
                </c:pt>
                <c:pt idx="3166">
                  <c:v>6.760542107427744</c:v>
                </c:pt>
                <c:pt idx="3167">
                  <c:v>6.754565400863201</c:v>
                </c:pt>
                <c:pt idx="3168">
                  <c:v>6.748583397961304</c:v>
                </c:pt>
                <c:pt idx="3169">
                  <c:v>6.74259609984423</c:v>
                </c:pt>
                <c:pt idx="3170">
                  <c:v>6.736603507635723</c:v>
                </c:pt>
                <c:pt idx="3171">
                  <c:v>6.730605622461114</c:v>
                </c:pt>
                <c:pt idx="3172">
                  <c:v>6.724602445447298</c:v>
                </c:pt>
                <c:pt idx="3173">
                  <c:v>6.718593977722747</c:v>
                </c:pt>
                <c:pt idx="3174">
                  <c:v>6.704158686146222</c:v>
                </c:pt>
                <c:pt idx="3175">
                  <c:v>6.689727372292446</c:v>
                </c:pt>
                <c:pt idx="3176">
                  <c:v>6.67529605843867</c:v>
                </c:pt>
                <c:pt idx="3177">
                  <c:v>6.660864744584892</c:v>
                </c:pt>
                <c:pt idx="3178">
                  <c:v>6.646433430731116</c:v>
                </c:pt>
                <c:pt idx="3179">
                  <c:v>6.632002116877339</c:v>
                </c:pt>
                <c:pt idx="3180">
                  <c:v>6.617570803023561</c:v>
                </c:pt>
                <c:pt idx="3181">
                  <c:v>6.603139489169785</c:v>
                </c:pt>
                <c:pt idx="3182">
                  <c:v>6.588708175316008</c:v>
                </c:pt>
                <c:pt idx="3183">
                  <c:v>6.574276861462232</c:v>
                </c:pt>
                <c:pt idx="3184">
                  <c:v>6.559845547608454</c:v>
                </c:pt>
                <c:pt idx="3185">
                  <c:v>6.545414233754678</c:v>
                </c:pt>
                <c:pt idx="3186">
                  <c:v>6.5309829199009</c:v>
                </c:pt>
                <c:pt idx="3187">
                  <c:v>6.516551606047124</c:v>
                </c:pt>
                <c:pt idx="3188">
                  <c:v>6.502120292193347</c:v>
                </c:pt>
                <c:pt idx="3189">
                  <c:v>6.487688978339571</c:v>
                </c:pt>
                <c:pt idx="3190">
                  <c:v>6.473257664485794</c:v>
                </c:pt>
                <c:pt idx="3191">
                  <c:v>6.458826350632017</c:v>
                </c:pt>
                <c:pt idx="3192">
                  <c:v>6.444395036778239</c:v>
                </c:pt>
                <c:pt idx="3193">
                  <c:v>6.429963722924464</c:v>
                </c:pt>
                <c:pt idx="3194">
                  <c:v>6.415532409070686</c:v>
                </c:pt>
                <c:pt idx="3195">
                  <c:v>6.40110109521691</c:v>
                </c:pt>
                <c:pt idx="3196">
                  <c:v>6.386669781363135</c:v>
                </c:pt>
                <c:pt idx="3197">
                  <c:v>6.372238467509356</c:v>
                </c:pt>
                <c:pt idx="3198">
                  <c:v>6.357807153655578</c:v>
                </c:pt>
                <c:pt idx="3199">
                  <c:v>6.343375839801801</c:v>
                </c:pt>
                <c:pt idx="3200">
                  <c:v>6.328944525948025</c:v>
                </c:pt>
                <c:pt idx="3201">
                  <c:v>6.314513212094248</c:v>
                </c:pt>
                <c:pt idx="3202">
                  <c:v>6.300081898240471</c:v>
                </c:pt>
                <c:pt idx="3203">
                  <c:v>6.285650584386695</c:v>
                </c:pt>
                <c:pt idx="3204">
                  <c:v>6.271219270532918</c:v>
                </c:pt>
                <c:pt idx="3205">
                  <c:v>6.25678795667914</c:v>
                </c:pt>
                <c:pt idx="3206">
                  <c:v>6.242356642825365</c:v>
                </c:pt>
                <c:pt idx="3207">
                  <c:v>6.227925328971587</c:v>
                </c:pt>
                <c:pt idx="3208">
                  <c:v>6.213494015117811</c:v>
                </c:pt>
                <c:pt idx="3209">
                  <c:v>6.199062701264035</c:v>
                </c:pt>
                <c:pt idx="3210">
                  <c:v>6.184631387410256</c:v>
                </c:pt>
                <c:pt idx="3211">
                  <c:v>6.170200073556479</c:v>
                </c:pt>
                <c:pt idx="3212">
                  <c:v>6.155768759702704</c:v>
                </c:pt>
                <c:pt idx="3213">
                  <c:v>6.141337445848927</c:v>
                </c:pt>
                <c:pt idx="3214">
                  <c:v>6.126906131995149</c:v>
                </c:pt>
                <c:pt idx="3215">
                  <c:v>6.112474818141371</c:v>
                </c:pt>
                <c:pt idx="3216">
                  <c:v>6.098043504287596</c:v>
                </c:pt>
                <c:pt idx="3217">
                  <c:v>6.08361219043382</c:v>
                </c:pt>
                <c:pt idx="3218">
                  <c:v>6.069180876580041</c:v>
                </c:pt>
                <c:pt idx="3219">
                  <c:v>6.054749562726266</c:v>
                </c:pt>
                <c:pt idx="3220">
                  <c:v>6.040318248872488</c:v>
                </c:pt>
                <c:pt idx="3221">
                  <c:v>6.02588693501871</c:v>
                </c:pt>
                <c:pt idx="3222">
                  <c:v>6.011455621164935</c:v>
                </c:pt>
                <c:pt idx="3223">
                  <c:v>5.997024307311157</c:v>
                </c:pt>
                <c:pt idx="3224">
                  <c:v>5.982592993457382</c:v>
                </c:pt>
                <c:pt idx="3225">
                  <c:v>5.968161679603605</c:v>
                </c:pt>
                <c:pt idx="3226">
                  <c:v>5.953730365749828</c:v>
                </c:pt>
                <c:pt idx="3227">
                  <c:v>5.939299051896051</c:v>
                </c:pt>
                <c:pt idx="3228">
                  <c:v>5.924867738042274</c:v>
                </c:pt>
                <c:pt idx="3229">
                  <c:v>5.910436424188497</c:v>
                </c:pt>
                <c:pt idx="3230">
                  <c:v>5.896005110334721</c:v>
                </c:pt>
                <c:pt idx="3231">
                  <c:v>5.881573796480944</c:v>
                </c:pt>
                <c:pt idx="3232">
                  <c:v>5.867142482627167</c:v>
                </c:pt>
                <c:pt idx="3233">
                  <c:v>5.852711168773389</c:v>
                </c:pt>
                <c:pt idx="3234">
                  <c:v>5.838279854919613</c:v>
                </c:pt>
                <c:pt idx="3235">
                  <c:v>5.823848541065836</c:v>
                </c:pt>
                <c:pt idx="3236">
                  <c:v>5.809417227212059</c:v>
                </c:pt>
                <c:pt idx="3237">
                  <c:v>5.794985913358281</c:v>
                </c:pt>
                <c:pt idx="3238">
                  <c:v>5.780554599504506</c:v>
                </c:pt>
                <c:pt idx="3239">
                  <c:v>5.76612328565073</c:v>
                </c:pt>
                <c:pt idx="3240">
                  <c:v>5.751691971796951</c:v>
                </c:pt>
                <c:pt idx="3241">
                  <c:v>5.737260657943177</c:v>
                </c:pt>
                <c:pt idx="3242">
                  <c:v>5.722829344089399</c:v>
                </c:pt>
                <c:pt idx="3243">
                  <c:v>5.708398030235622</c:v>
                </c:pt>
                <c:pt idx="3244">
                  <c:v>5.693966716381845</c:v>
                </c:pt>
                <c:pt idx="3245">
                  <c:v>5.679535402528068</c:v>
                </c:pt>
                <c:pt idx="3246">
                  <c:v>5.66510408867429</c:v>
                </c:pt>
                <c:pt idx="3247">
                  <c:v>5.650672774820515</c:v>
                </c:pt>
                <c:pt idx="3248">
                  <c:v>5.636241460966738</c:v>
                </c:pt>
                <c:pt idx="3249">
                  <c:v>5.62181014711296</c:v>
                </c:pt>
                <c:pt idx="3250">
                  <c:v>5.607378833259184</c:v>
                </c:pt>
                <c:pt idx="3251">
                  <c:v>5.592947519405405</c:v>
                </c:pt>
                <c:pt idx="3252">
                  <c:v>5.57851620555163</c:v>
                </c:pt>
                <c:pt idx="3253">
                  <c:v>5.564084891697852</c:v>
                </c:pt>
                <c:pt idx="3254">
                  <c:v>5.549653577844077</c:v>
                </c:pt>
                <c:pt idx="3255">
                  <c:v>5.5352222639903</c:v>
                </c:pt>
                <c:pt idx="3256">
                  <c:v>5.520790950136522</c:v>
                </c:pt>
                <c:pt idx="3257">
                  <c:v>5.506359636282746</c:v>
                </c:pt>
                <c:pt idx="3258">
                  <c:v>5.49192832242897</c:v>
                </c:pt>
                <c:pt idx="3259">
                  <c:v>5.477497008575193</c:v>
                </c:pt>
                <c:pt idx="3260">
                  <c:v>5.463065694721416</c:v>
                </c:pt>
                <c:pt idx="3261">
                  <c:v>5.44863438086764</c:v>
                </c:pt>
                <c:pt idx="3262">
                  <c:v>5.434203067013862</c:v>
                </c:pt>
                <c:pt idx="3263">
                  <c:v>5.419771753160086</c:v>
                </c:pt>
                <c:pt idx="3264">
                  <c:v>5.40534043930631</c:v>
                </c:pt>
                <c:pt idx="3265">
                  <c:v>5.390909125452532</c:v>
                </c:pt>
                <c:pt idx="3266">
                  <c:v>5.376477811598755</c:v>
                </c:pt>
                <c:pt idx="3267">
                  <c:v>5.362046497744978</c:v>
                </c:pt>
                <c:pt idx="3268">
                  <c:v>5.347615183891201</c:v>
                </c:pt>
                <c:pt idx="3269">
                  <c:v>5.333183870037423</c:v>
                </c:pt>
                <c:pt idx="3270">
                  <c:v>5.318752556183647</c:v>
                </c:pt>
                <c:pt idx="3271">
                  <c:v>5.304321242329871</c:v>
                </c:pt>
                <c:pt idx="3272">
                  <c:v>5.289889928476093</c:v>
                </c:pt>
                <c:pt idx="3273">
                  <c:v>5.275458614622317</c:v>
                </c:pt>
                <c:pt idx="3274">
                  <c:v>5.26102730076854</c:v>
                </c:pt>
                <c:pt idx="3275">
                  <c:v>5.246595986914763</c:v>
                </c:pt>
                <c:pt idx="3276">
                  <c:v>5.232164673060987</c:v>
                </c:pt>
                <c:pt idx="3277">
                  <c:v>5.217733359207209</c:v>
                </c:pt>
                <c:pt idx="3278">
                  <c:v>5.203302045353433</c:v>
                </c:pt>
                <c:pt idx="3279">
                  <c:v>5.188870731499656</c:v>
                </c:pt>
                <c:pt idx="3280">
                  <c:v>5.174439417645878</c:v>
                </c:pt>
                <c:pt idx="3281">
                  <c:v>5.160008103792102</c:v>
                </c:pt>
                <c:pt idx="3282">
                  <c:v>5.145576789938326</c:v>
                </c:pt>
                <c:pt idx="3283">
                  <c:v>5.131145476084549</c:v>
                </c:pt>
                <c:pt idx="3284">
                  <c:v>5.116714162230771</c:v>
                </c:pt>
                <c:pt idx="3285">
                  <c:v>5.102282848376993</c:v>
                </c:pt>
                <c:pt idx="3286">
                  <c:v>5.087851534523217</c:v>
                </c:pt>
                <c:pt idx="3287">
                  <c:v>5.073420220669441</c:v>
                </c:pt>
                <c:pt idx="3288">
                  <c:v>5.058988906815665</c:v>
                </c:pt>
                <c:pt idx="3289">
                  <c:v>5.044557592961888</c:v>
                </c:pt>
                <c:pt idx="3290">
                  <c:v>5.03012627910811</c:v>
                </c:pt>
                <c:pt idx="3291">
                  <c:v>5.015694965254334</c:v>
                </c:pt>
                <c:pt idx="3292">
                  <c:v>5.001263651400558</c:v>
                </c:pt>
                <c:pt idx="3293">
                  <c:v>4.98683233754678</c:v>
                </c:pt>
                <c:pt idx="3294">
                  <c:v>4.972401023693004</c:v>
                </c:pt>
                <c:pt idx="3295">
                  <c:v>4.957969709839227</c:v>
                </c:pt>
                <c:pt idx="3296">
                  <c:v>4.94353839598545</c:v>
                </c:pt>
                <c:pt idx="3297">
                  <c:v>4.929107082131674</c:v>
                </c:pt>
                <c:pt idx="3298">
                  <c:v>4.914675768277895</c:v>
                </c:pt>
                <c:pt idx="3299">
                  <c:v>4.90024445442412</c:v>
                </c:pt>
                <c:pt idx="3300">
                  <c:v>4.885813140570343</c:v>
                </c:pt>
                <c:pt idx="3301">
                  <c:v>4.871381826716566</c:v>
                </c:pt>
                <c:pt idx="3302">
                  <c:v>4.856950512862788</c:v>
                </c:pt>
                <c:pt idx="3303">
                  <c:v>4.842519199009011</c:v>
                </c:pt>
                <c:pt idx="3304">
                  <c:v>4.828087885155234</c:v>
                </c:pt>
                <c:pt idx="3305">
                  <c:v>4.813656571301458</c:v>
                </c:pt>
                <c:pt idx="3306">
                  <c:v>4.799225257447682</c:v>
                </c:pt>
                <c:pt idx="3307">
                  <c:v>4.784793943593905</c:v>
                </c:pt>
                <c:pt idx="3308">
                  <c:v>4.77036262974013</c:v>
                </c:pt>
                <c:pt idx="3309">
                  <c:v>4.75593131588635</c:v>
                </c:pt>
                <c:pt idx="3310">
                  <c:v>4.741500002032575</c:v>
                </c:pt>
                <c:pt idx="3311">
                  <c:v>4.727068688178797</c:v>
                </c:pt>
                <c:pt idx="3312">
                  <c:v>4.712637374325021</c:v>
                </c:pt>
                <c:pt idx="3313">
                  <c:v>4.698206060471243</c:v>
                </c:pt>
                <c:pt idx="3314">
                  <c:v>4.683774746617466</c:v>
                </c:pt>
                <c:pt idx="3315">
                  <c:v>4.66934343276369</c:v>
                </c:pt>
                <c:pt idx="3316">
                  <c:v>4.654912118909911</c:v>
                </c:pt>
                <c:pt idx="3317">
                  <c:v>4.640480805056136</c:v>
                </c:pt>
                <c:pt idx="3318">
                  <c:v>4.62604949120236</c:v>
                </c:pt>
                <c:pt idx="3319">
                  <c:v>4.611618177348582</c:v>
                </c:pt>
                <c:pt idx="3320">
                  <c:v>4.597186863494805</c:v>
                </c:pt>
                <c:pt idx="3321">
                  <c:v>4.582755549641028</c:v>
                </c:pt>
                <c:pt idx="3322">
                  <c:v>4.568324235787251</c:v>
                </c:pt>
                <c:pt idx="3323">
                  <c:v>4.553892921933476</c:v>
                </c:pt>
                <c:pt idx="3324">
                  <c:v>4.5394616080797</c:v>
                </c:pt>
                <c:pt idx="3325">
                  <c:v>4.525030294225921</c:v>
                </c:pt>
                <c:pt idx="3326">
                  <c:v>4.510598980372146</c:v>
                </c:pt>
                <c:pt idx="3327">
                  <c:v>4.496167666518368</c:v>
                </c:pt>
                <c:pt idx="3328">
                  <c:v>4.481736352664592</c:v>
                </c:pt>
                <c:pt idx="3329">
                  <c:v>4.467305038810815</c:v>
                </c:pt>
                <c:pt idx="3330">
                  <c:v>4.452873724957038</c:v>
                </c:pt>
                <c:pt idx="3331">
                  <c:v>4.438442411103262</c:v>
                </c:pt>
                <c:pt idx="3332">
                  <c:v>4.424011097249483</c:v>
                </c:pt>
                <c:pt idx="3333">
                  <c:v>4.409579783395708</c:v>
                </c:pt>
                <c:pt idx="3334">
                  <c:v>4.39514846954193</c:v>
                </c:pt>
                <c:pt idx="3335">
                  <c:v>4.380717155688154</c:v>
                </c:pt>
                <c:pt idx="3336">
                  <c:v>4.366285841834377</c:v>
                </c:pt>
                <c:pt idx="3337">
                  <c:v>4.351854527980599</c:v>
                </c:pt>
                <c:pt idx="3338">
                  <c:v>4.337423214126823</c:v>
                </c:pt>
                <c:pt idx="3339">
                  <c:v>4.322991900273045</c:v>
                </c:pt>
                <c:pt idx="3340">
                  <c:v>4.308560586419269</c:v>
                </c:pt>
                <c:pt idx="3341">
                  <c:v>4.294129272565491</c:v>
                </c:pt>
                <c:pt idx="3342">
                  <c:v>4.279697958711716</c:v>
                </c:pt>
                <c:pt idx="3343">
                  <c:v>4.26526664485794</c:v>
                </c:pt>
                <c:pt idx="3344">
                  <c:v>4.250835331004162</c:v>
                </c:pt>
                <c:pt idx="3345">
                  <c:v>4.236404017150385</c:v>
                </c:pt>
                <c:pt idx="3346">
                  <c:v>4.22197270329661</c:v>
                </c:pt>
                <c:pt idx="3347">
                  <c:v>4.207541389442832</c:v>
                </c:pt>
                <c:pt idx="3348">
                  <c:v>4.193110075589054</c:v>
                </c:pt>
                <c:pt idx="3349">
                  <c:v>4.178678761735278</c:v>
                </c:pt>
                <c:pt idx="3350">
                  <c:v>4.1642474478815</c:v>
                </c:pt>
                <c:pt idx="3351">
                  <c:v>4.149816134027724</c:v>
                </c:pt>
                <c:pt idx="3352">
                  <c:v>4.135384820173947</c:v>
                </c:pt>
                <c:pt idx="3353">
                  <c:v>4.12095350632017</c:v>
                </c:pt>
                <c:pt idx="3354">
                  <c:v>4.106522192466394</c:v>
                </c:pt>
                <c:pt idx="3355">
                  <c:v>4.092090878612616</c:v>
                </c:pt>
                <c:pt idx="3356">
                  <c:v>4.07765956475884</c:v>
                </c:pt>
                <c:pt idx="3357">
                  <c:v>4.063228250905063</c:v>
                </c:pt>
                <c:pt idx="3358">
                  <c:v>4.048796937051287</c:v>
                </c:pt>
                <c:pt idx="3359">
                  <c:v>4.03436562319751</c:v>
                </c:pt>
                <c:pt idx="3360">
                  <c:v>4.019934309343732</c:v>
                </c:pt>
                <c:pt idx="3361">
                  <c:v>4.005502995489956</c:v>
                </c:pt>
                <c:pt idx="3362">
                  <c:v>3.991071681636179</c:v>
                </c:pt>
                <c:pt idx="3363">
                  <c:v>3.976640367782402</c:v>
                </c:pt>
                <c:pt idx="3364">
                  <c:v>3.962209053928625</c:v>
                </c:pt>
                <c:pt idx="3365">
                  <c:v>3.94777774007485</c:v>
                </c:pt>
                <c:pt idx="3366">
                  <c:v>3.933346426221072</c:v>
                </c:pt>
                <c:pt idx="3367">
                  <c:v>3.918915112367295</c:v>
                </c:pt>
                <c:pt idx="3368">
                  <c:v>3.904483798513519</c:v>
                </c:pt>
                <c:pt idx="3369">
                  <c:v>3.89005248465974</c:v>
                </c:pt>
                <c:pt idx="3370">
                  <c:v>3.875621170805965</c:v>
                </c:pt>
                <c:pt idx="3371">
                  <c:v>3.861189856952188</c:v>
                </c:pt>
                <c:pt idx="3372">
                  <c:v>3.846758543098411</c:v>
                </c:pt>
                <c:pt idx="3373">
                  <c:v>3.832327229244634</c:v>
                </c:pt>
                <c:pt idx="3374">
                  <c:v>3.817895915390857</c:v>
                </c:pt>
                <c:pt idx="3375">
                  <c:v>3.803464601537081</c:v>
                </c:pt>
                <c:pt idx="3376">
                  <c:v>3.789033287683304</c:v>
                </c:pt>
                <c:pt idx="3377">
                  <c:v>3.774601973829527</c:v>
                </c:pt>
                <c:pt idx="3378">
                  <c:v>3.76017065997575</c:v>
                </c:pt>
                <c:pt idx="3379">
                  <c:v>3.745739346121974</c:v>
                </c:pt>
                <c:pt idx="3380">
                  <c:v>3.731308032268196</c:v>
                </c:pt>
                <c:pt idx="3381">
                  <c:v>3.71687671841442</c:v>
                </c:pt>
                <c:pt idx="3382">
                  <c:v>3.702445404560642</c:v>
                </c:pt>
                <c:pt idx="3383">
                  <c:v>3.688014090706866</c:v>
                </c:pt>
                <c:pt idx="3384">
                  <c:v>3.673582776853089</c:v>
                </c:pt>
                <c:pt idx="3385">
                  <c:v>3.659151462999313</c:v>
                </c:pt>
                <c:pt idx="3386">
                  <c:v>3.644720149145536</c:v>
                </c:pt>
                <c:pt idx="3387">
                  <c:v>3.630288835291758</c:v>
                </c:pt>
                <c:pt idx="3388">
                  <c:v>3.615857521437982</c:v>
                </c:pt>
                <c:pt idx="3389">
                  <c:v>3.601426207584205</c:v>
                </c:pt>
                <c:pt idx="3390">
                  <c:v>3.586994893730428</c:v>
                </c:pt>
                <c:pt idx="3391">
                  <c:v>3.572563579876651</c:v>
                </c:pt>
                <c:pt idx="3392">
                  <c:v>3.558132266022875</c:v>
                </c:pt>
                <c:pt idx="3393">
                  <c:v>3.543700952169098</c:v>
                </c:pt>
                <c:pt idx="3394">
                  <c:v>3.529269638315321</c:v>
                </c:pt>
                <c:pt idx="3395">
                  <c:v>3.514838324461544</c:v>
                </c:pt>
                <c:pt idx="3396">
                  <c:v>3.500407010607767</c:v>
                </c:pt>
                <c:pt idx="3397">
                  <c:v>3.48597569675399</c:v>
                </c:pt>
                <c:pt idx="3398">
                  <c:v>3.471544382900213</c:v>
                </c:pt>
                <c:pt idx="3399">
                  <c:v>3.457113069046437</c:v>
                </c:pt>
                <c:pt idx="3400">
                  <c:v>3.44268175519266</c:v>
                </c:pt>
                <c:pt idx="3401">
                  <c:v>3.428250441338883</c:v>
                </c:pt>
                <c:pt idx="3402">
                  <c:v>3.413819127485106</c:v>
                </c:pt>
                <c:pt idx="3403">
                  <c:v>3.399387813631329</c:v>
                </c:pt>
                <c:pt idx="3404">
                  <c:v>3.384956499777552</c:v>
                </c:pt>
                <c:pt idx="3405">
                  <c:v>3.370525185923775</c:v>
                </c:pt>
                <c:pt idx="3406">
                  <c:v>3.356093872069999</c:v>
                </c:pt>
                <c:pt idx="3407">
                  <c:v>3.341662558216222</c:v>
                </c:pt>
                <c:pt idx="3408">
                  <c:v>3.327231244362445</c:v>
                </c:pt>
                <c:pt idx="3409">
                  <c:v>3.312799930508667</c:v>
                </c:pt>
                <c:pt idx="3410">
                  <c:v>3.298368616654891</c:v>
                </c:pt>
                <c:pt idx="3411">
                  <c:v>3.283937302801116</c:v>
                </c:pt>
                <c:pt idx="3412">
                  <c:v>3.269505988947338</c:v>
                </c:pt>
                <c:pt idx="3413">
                  <c:v>3.255074675093561</c:v>
                </c:pt>
                <c:pt idx="3414">
                  <c:v>3.240643361239784</c:v>
                </c:pt>
                <c:pt idx="3415">
                  <c:v>3.226212047386008</c:v>
                </c:pt>
                <c:pt idx="3416">
                  <c:v>3.211780733532231</c:v>
                </c:pt>
                <c:pt idx="3417">
                  <c:v>3.197349419678454</c:v>
                </c:pt>
                <c:pt idx="3418">
                  <c:v>3.182918105824677</c:v>
                </c:pt>
                <c:pt idx="3419">
                  <c:v>3.1684867919709</c:v>
                </c:pt>
                <c:pt idx="3420">
                  <c:v>3.154055478117123</c:v>
                </c:pt>
                <c:pt idx="3421">
                  <c:v>3.139624164263346</c:v>
                </c:pt>
                <c:pt idx="3422">
                  <c:v>3.12519285040957</c:v>
                </c:pt>
                <c:pt idx="3423">
                  <c:v>3.110761536555793</c:v>
                </c:pt>
                <c:pt idx="3424">
                  <c:v>3.096330222702016</c:v>
                </c:pt>
                <c:pt idx="3425">
                  <c:v>3.081898908848239</c:v>
                </c:pt>
                <c:pt idx="3426">
                  <c:v>3.067467594994463</c:v>
                </c:pt>
                <c:pt idx="3427">
                  <c:v>3.053036281140685</c:v>
                </c:pt>
                <c:pt idx="3428">
                  <c:v>3.03860496728691</c:v>
                </c:pt>
                <c:pt idx="3429">
                  <c:v>3.024173653433132</c:v>
                </c:pt>
                <c:pt idx="3430">
                  <c:v>3.009742339579355</c:v>
                </c:pt>
                <c:pt idx="3431">
                  <c:v>2.995311025725578</c:v>
                </c:pt>
                <c:pt idx="3432">
                  <c:v>2.980879711871801</c:v>
                </c:pt>
                <c:pt idx="3433">
                  <c:v>2.966448398018024</c:v>
                </c:pt>
                <c:pt idx="3434">
                  <c:v>2.952017084164247</c:v>
                </c:pt>
                <c:pt idx="3435">
                  <c:v>2.937585770310471</c:v>
                </c:pt>
                <c:pt idx="3436">
                  <c:v>2.923154456456694</c:v>
                </c:pt>
                <c:pt idx="3437">
                  <c:v>2.908723142602918</c:v>
                </c:pt>
                <c:pt idx="3438">
                  <c:v>2.89429182874914</c:v>
                </c:pt>
                <c:pt idx="3439">
                  <c:v>2.879860514895363</c:v>
                </c:pt>
                <c:pt idx="3440">
                  <c:v>2.865429201041587</c:v>
                </c:pt>
                <c:pt idx="3441">
                  <c:v>2.85099788718781</c:v>
                </c:pt>
                <c:pt idx="3442">
                  <c:v>2.836566573334033</c:v>
                </c:pt>
                <c:pt idx="3443">
                  <c:v>2.822135259480256</c:v>
                </c:pt>
                <c:pt idx="3444">
                  <c:v>2.80770394562648</c:v>
                </c:pt>
                <c:pt idx="3445">
                  <c:v>2.793272631772702</c:v>
                </c:pt>
                <c:pt idx="3446">
                  <c:v>2.778841317918926</c:v>
                </c:pt>
                <c:pt idx="3447">
                  <c:v>2.764410004065149</c:v>
                </c:pt>
                <c:pt idx="3448">
                  <c:v>2.749978690211372</c:v>
                </c:pt>
                <c:pt idx="3449">
                  <c:v>2.735547376357596</c:v>
                </c:pt>
                <c:pt idx="3450">
                  <c:v>2.721116062503819</c:v>
                </c:pt>
                <c:pt idx="3451">
                  <c:v>2.706684748650042</c:v>
                </c:pt>
                <c:pt idx="3452">
                  <c:v>2.692253434796264</c:v>
                </c:pt>
                <c:pt idx="3453">
                  <c:v>2.677822120942488</c:v>
                </c:pt>
                <c:pt idx="3454">
                  <c:v>2.663390807088711</c:v>
                </c:pt>
                <c:pt idx="3455">
                  <c:v>2.648959493234934</c:v>
                </c:pt>
                <c:pt idx="3456">
                  <c:v>2.634528179381157</c:v>
                </c:pt>
                <c:pt idx="3457">
                  <c:v>2.620096865527381</c:v>
                </c:pt>
                <c:pt idx="3458">
                  <c:v>2.605665551673604</c:v>
                </c:pt>
                <c:pt idx="3459">
                  <c:v>2.591234237819827</c:v>
                </c:pt>
                <c:pt idx="3460">
                  <c:v>2.576802923966049</c:v>
                </c:pt>
                <c:pt idx="3461">
                  <c:v>2.562371610112274</c:v>
                </c:pt>
                <c:pt idx="3462">
                  <c:v>2.547940296258497</c:v>
                </c:pt>
                <c:pt idx="3463">
                  <c:v>2.53350898240472</c:v>
                </c:pt>
                <c:pt idx="3464">
                  <c:v>2.519077668550943</c:v>
                </c:pt>
                <c:pt idx="3465">
                  <c:v>2.504646354697166</c:v>
                </c:pt>
                <c:pt idx="3466">
                  <c:v>2.490215040843389</c:v>
                </c:pt>
                <c:pt idx="3467">
                  <c:v>2.475783726989613</c:v>
                </c:pt>
                <c:pt idx="3468">
                  <c:v>2.461352413135835</c:v>
                </c:pt>
                <c:pt idx="3469">
                  <c:v>2.44692109928206</c:v>
                </c:pt>
                <c:pt idx="3470">
                  <c:v>2.432489785428281</c:v>
                </c:pt>
                <c:pt idx="3471">
                  <c:v>2.418058471574504</c:v>
                </c:pt>
                <c:pt idx="3472">
                  <c:v>2.403627157720728</c:v>
                </c:pt>
                <c:pt idx="3473">
                  <c:v>2.389195843866952</c:v>
                </c:pt>
                <c:pt idx="3474">
                  <c:v>2.374764530013174</c:v>
                </c:pt>
                <c:pt idx="3475">
                  <c:v>2.360333216159398</c:v>
                </c:pt>
                <c:pt idx="3476">
                  <c:v>2.345901902305621</c:v>
                </c:pt>
                <c:pt idx="3477">
                  <c:v>2.331470588451844</c:v>
                </c:pt>
                <c:pt idx="3478">
                  <c:v>2.317039274598067</c:v>
                </c:pt>
                <c:pt idx="3479">
                  <c:v>2.30260796074429</c:v>
                </c:pt>
                <c:pt idx="3480">
                  <c:v>2.288176646890514</c:v>
                </c:pt>
                <c:pt idx="3481">
                  <c:v>2.273745333036737</c:v>
                </c:pt>
                <c:pt idx="3482">
                  <c:v>2.25931401918296</c:v>
                </c:pt>
                <c:pt idx="3483">
                  <c:v>2.244882705329183</c:v>
                </c:pt>
                <c:pt idx="3484">
                  <c:v>2.230451391475407</c:v>
                </c:pt>
                <c:pt idx="3485">
                  <c:v>2.216020077621629</c:v>
                </c:pt>
                <c:pt idx="3486">
                  <c:v>2.201588763767853</c:v>
                </c:pt>
                <c:pt idx="3487">
                  <c:v>2.187157449914076</c:v>
                </c:pt>
                <c:pt idx="3488">
                  <c:v>2.172726136060299</c:v>
                </c:pt>
                <c:pt idx="3489">
                  <c:v>2.158294822206522</c:v>
                </c:pt>
                <c:pt idx="3490">
                  <c:v>2.143863508352746</c:v>
                </c:pt>
                <c:pt idx="3491">
                  <c:v>2.129432194498968</c:v>
                </c:pt>
                <c:pt idx="3492">
                  <c:v>2.115000880645191</c:v>
                </c:pt>
                <c:pt idx="3493">
                  <c:v>2.100569566791415</c:v>
                </c:pt>
                <c:pt idx="3494">
                  <c:v>2.086138252937638</c:v>
                </c:pt>
                <c:pt idx="3495">
                  <c:v>2.07170693908386</c:v>
                </c:pt>
                <c:pt idx="3496">
                  <c:v>2.057275625230084</c:v>
                </c:pt>
                <c:pt idx="3497">
                  <c:v>2.042844311376308</c:v>
                </c:pt>
                <c:pt idx="3498">
                  <c:v>2.028412997522531</c:v>
                </c:pt>
                <c:pt idx="3499">
                  <c:v>2.013981683668754</c:v>
                </c:pt>
                <c:pt idx="3500">
                  <c:v>1.999550369814977</c:v>
                </c:pt>
                <c:pt idx="3501">
                  <c:v>1.9851190559612</c:v>
                </c:pt>
                <c:pt idx="3502">
                  <c:v>1.970687742107423</c:v>
                </c:pt>
                <c:pt idx="3503">
                  <c:v>1.956256428253647</c:v>
                </c:pt>
                <c:pt idx="3504">
                  <c:v>1.941825114399869</c:v>
                </c:pt>
                <c:pt idx="3505">
                  <c:v>1.927393800546093</c:v>
                </c:pt>
                <c:pt idx="3506">
                  <c:v>1.912962486692316</c:v>
                </c:pt>
                <c:pt idx="3507">
                  <c:v>1.898531172838539</c:v>
                </c:pt>
                <c:pt idx="3508">
                  <c:v>1.884099858984762</c:v>
                </c:pt>
                <c:pt idx="3509">
                  <c:v>1.869668545130986</c:v>
                </c:pt>
                <c:pt idx="3510">
                  <c:v>1.855237231277209</c:v>
                </c:pt>
                <c:pt idx="3511">
                  <c:v>1.840805917423432</c:v>
                </c:pt>
                <c:pt idx="3512">
                  <c:v>1.826374603569655</c:v>
                </c:pt>
                <c:pt idx="3513">
                  <c:v>1.811943289715878</c:v>
                </c:pt>
                <c:pt idx="3514">
                  <c:v>1.797511975862102</c:v>
                </c:pt>
                <c:pt idx="3515">
                  <c:v>1.783080662008325</c:v>
                </c:pt>
                <c:pt idx="3516">
                  <c:v>1.768649348154548</c:v>
                </c:pt>
                <c:pt idx="3517">
                  <c:v>1.754218034300771</c:v>
                </c:pt>
                <c:pt idx="3518">
                  <c:v>1.739786720446994</c:v>
                </c:pt>
                <c:pt idx="3519">
                  <c:v>1.725355406593218</c:v>
                </c:pt>
                <c:pt idx="3520">
                  <c:v>1.71092409273944</c:v>
                </c:pt>
                <c:pt idx="3521">
                  <c:v>1.696492778885664</c:v>
                </c:pt>
                <c:pt idx="3522">
                  <c:v>1.682061465031887</c:v>
                </c:pt>
                <c:pt idx="3523">
                  <c:v>1.66763015117811</c:v>
                </c:pt>
                <c:pt idx="3524">
                  <c:v>1.653198837324333</c:v>
                </c:pt>
                <c:pt idx="3525">
                  <c:v>1.638767523470556</c:v>
                </c:pt>
                <c:pt idx="3526">
                  <c:v>1.62433620961678</c:v>
                </c:pt>
                <c:pt idx="3527">
                  <c:v>1.609904895763002</c:v>
                </c:pt>
                <c:pt idx="3528">
                  <c:v>1.595473581909226</c:v>
                </c:pt>
                <c:pt idx="3529">
                  <c:v>1.581042268055449</c:v>
                </c:pt>
                <c:pt idx="3530">
                  <c:v>1.566610954201672</c:v>
                </c:pt>
                <c:pt idx="3531">
                  <c:v>1.552179640347895</c:v>
                </c:pt>
                <c:pt idx="3532">
                  <c:v>1.537748326494118</c:v>
                </c:pt>
                <c:pt idx="3533">
                  <c:v>1.523317012640342</c:v>
                </c:pt>
                <c:pt idx="3534">
                  <c:v>1.508885698786565</c:v>
                </c:pt>
                <c:pt idx="3535">
                  <c:v>1.494454384932788</c:v>
                </c:pt>
                <c:pt idx="3536">
                  <c:v>1.480023071079011</c:v>
                </c:pt>
                <c:pt idx="3537">
                  <c:v>1.465591757225234</c:v>
                </c:pt>
                <c:pt idx="3538">
                  <c:v>1.451160443371458</c:v>
                </c:pt>
                <c:pt idx="3539">
                  <c:v>1.43672912951768</c:v>
                </c:pt>
                <c:pt idx="3540">
                  <c:v>1.422297815663904</c:v>
                </c:pt>
                <c:pt idx="3541">
                  <c:v>1.407866501810127</c:v>
                </c:pt>
                <c:pt idx="3542">
                  <c:v>1.39343518795635</c:v>
                </c:pt>
                <c:pt idx="3543">
                  <c:v>1.379003874102574</c:v>
                </c:pt>
                <c:pt idx="3544">
                  <c:v>1.364572560248797</c:v>
                </c:pt>
                <c:pt idx="3545">
                  <c:v>1.35014124639502</c:v>
                </c:pt>
                <c:pt idx="3546">
                  <c:v>1.335709932541243</c:v>
                </c:pt>
                <c:pt idx="3547">
                  <c:v>1.321278618687466</c:v>
                </c:pt>
                <c:pt idx="3548">
                  <c:v>1.306847304833689</c:v>
                </c:pt>
                <c:pt idx="3549">
                  <c:v>1.292415990979912</c:v>
                </c:pt>
                <c:pt idx="3550">
                  <c:v>1.277984677126135</c:v>
                </c:pt>
                <c:pt idx="3551">
                  <c:v>1.263553363272359</c:v>
                </c:pt>
                <c:pt idx="3552">
                  <c:v>1.249122049418582</c:v>
                </c:pt>
                <c:pt idx="3553">
                  <c:v>1.234690735564805</c:v>
                </c:pt>
                <c:pt idx="3554">
                  <c:v>1.220259421711029</c:v>
                </c:pt>
                <c:pt idx="3555">
                  <c:v>1.205828107857251</c:v>
                </c:pt>
                <c:pt idx="3556">
                  <c:v>1.191396794003474</c:v>
                </c:pt>
                <c:pt idx="3557">
                  <c:v>1.176965480149698</c:v>
                </c:pt>
                <c:pt idx="3558">
                  <c:v>1.162534166295921</c:v>
                </c:pt>
                <c:pt idx="3559">
                  <c:v>1.148102852442144</c:v>
                </c:pt>
                <c:pt idx="3560">
                  <c:v>1.133671538588367</c:v>
                </c:pt>
                <c:pt idx="3561">
                  <c:v>1.11924022473459</c:v>
                </c:pt>
                <c:pt idx="3562">
                  <c:v>1.104808910880814</c:v>
                </c:pt>
                <c:pt idx="3563">
                  <c:v>1.090377597027037</c:v>
                </c:pt>
                <c:pt idx="3564">
                  <c:v>1.07594628317326</c:v>
                </c:pt>
                <c:pt idx="3565">
                  <c:v>1.061514969319483</c:v>
                </c:pt>
                <c:pt idx="3566">
                  <c:v>1.047083655465706</c:v>
                </c:pt>
                <c:pt idx="3567">
                  <c:v>1.03265234161193</c:v>
                </c:pt>
                <c:pt idx="3568">
                  <c:v>1.018221027758152</c:v>
                </c:pt>
                <c:pt idx="3569">
                  <c:v>1.003789713904376</c:v>
                </c:pt>
                <c:pt idx="3570">
                  <c:v>0.989358400050599</c:v>
                </c:pt>
                <c:pt idx="3571">
                  <c:v>0.974927086196822</c:v>
                </c:pt>
                <c:pt idx="3572">
                  <c:v>0.960495772343046</c:v>
                </c:pt>
                <c:pt idx="3573">
                  <c:v>0.946064458489269</c:v>
                </c:pt>
                <c:pt idx="3574">
                  <c:v>0.931633144635492</c:v>
                </c:pt>
                <c:pt idx="3575">
                  <c:v>0.917201830781716</c:v>
                </c:pt>
                <c:pt idx="3576">
                  <c:v>0.902770516927939</c:v>
                </c:pt>
                <c:pt idx="3577">
                  <c:v>0.888339203074162</c:v>
                </c:pt>
                <c:pt idx="3578">
                  <c:v>0.873907889220385</c:v>
                </c:pt>
                <c:pt idx="3579">
                  <c:v>0.859476575366609</c:v>
                </c:pt>
                <c:pt idx="3580">
                  <c:v>0.845045261512832</c:v>
                </c:pt>
                <c:pt idx="3581">
                  <c:v>0.830613947659055</c:v>
                </c:pt>
                <c:pt idx="3582">
                  <c:v>0.816182633805279</c:v>
                </c:pt>
                <c:pt idx="3583">
                  <c:v>0.801751319951502</c:v>
                </c:pt>
                <c:pt idx="3584">
                  <c:v>0.787320006097725</c:v>
                </c:pt>
                <c:pt idx="3585">
                  <c:v>0.772888692243948</c:v>
                </c:pt>
                <c:pt idx="3586">
                  <c:v>0.758457378390172</c:v>
                </c:pt>
                <c:pt idx="3587">
                  <c:v>0.744026064536395</c:v>
                </c:pt>
                <c:pt idx="3588">
                  <c:v>0.729594750682618</c:v>
                </c:pt>
                <c:pt idx="3589">
                  <c:v>0.715163436828842</c:v>
                </c:pt>
                <c:pt idx="3590">
                  <c:v>0.700732122975065</c:v>
                </c:pt>
                <c:pt idx="3591">
                  <c:v>0.686300809121288</c:v>
                </c:pt>
                <c:pt idx="3592">
                  <c:v>0.671869495267512</c:v>
                </c:pt>
                <c:pt idx="3593">
                  <c:v>0.657438181413735</c:v>
                </c:pt>
                <c:pt idx="3594">
                  <c:v>0.643006867559958</c:v>
                </c:pt>
                <c:pt idx="3595">
                  <c:v>0.628575553706181</c:v>
                </c:pt>
                <c:pt idx="3596">
                  <c:v>0.614144239852405</c:v>
                </c:pt>
                <c:pt idx="3597">
                  <c:v>0.599712925998628</c:v>
                </c:pt>
                <c:pt idx="3598">
                  <c:v>0.585281612144851</c:v>
                </c:pt>
                <c:pt idx="3599">
                  <c:v>0.570850298291075</c:v>
                </c:pt>
                <c:pt idx="3600">
                  <c:v>0.556418984437297</c:v>
                </c:pt>
                <c:pt idx="3601">
                  <c:v>0.541987670583521</c:v>
                </c:pt>
                <c:pt idx="3602">
                  <c:v>0.527556356729744</c:v>
                </c:pt>
                <c:pt idx="3603">
                  <c:v>0.513125042875967</c:v>
                </c:pt>
                <c:pt idx="3604">
                  <c:v>0.498693729022191</c:v>
                </c:pt>
                <c:pt idx="3605">
                  <c:v>0.484262415168414</c:v>
                </c:pt>
                <c:pt idx="3606">
                  <c:v>0.469831101314637</c:v>
                </c:pt>
                <c:pt idx="3607">
                  <c:v>0.455399787460861</c:v>
                </c:pt>
                <c:pt idx="3608">
                  <c:v>0.440968473607084</c:v>
                </c:pt>
                <c:pt idx="3609">
                  <c:v>0.426537159753307</c:v>
                </c:pt>
                <c:pt idx="3610">
                  <c:v>0.41210584589953</c:v>
                </c:pt>
                <c:pt idx="3611">
                  <c:v>0.397674532045754</c:v>
                </c:pt>
                <c:pt idx="3612">
                  <c:v>0.383243218191977</c:v>
                </c:pt>
                <c:pt idx="3613">
                  <c:v>0.3688119043382</c:v>
                </c:pt>
                <c:pt idx="3614">
                  <c:v>0.354380590484424</c:v>
                </c:pt>
                <c:pt idx="3615">
                  <c:v>0.339949276630647</c:v>
                </c:pt>
                <c:pt idx="3616">
                  <c:v>0.32551796277687</c:v>
                </c:pt>
                <c:pt idx="3617">
                  <c:v>0.311086648923093</c:v>
                </c:pt>
                <c:pt idx="3618">
                  <c:v>0.296655335069317</c:v>
                </c:pt>
                <c:pt idx="3619">
                  <c:v>0.28222402121554</c:v>
                </c:pt>
                <c:pt idx="3620">
                  <c:v>0.267792707361763</c:v>
                </c:pt>
                <c:pt idx="3621">
                  <c:v>0.253361393507987</c:v>
                </c:pt>
                <c:pt idx="3622">
                  <c:v>0.23893007965421</c:v>
                </c:pt>
                <c:pt idx="3623">
                  <c:v>0.224498765800433</c:v>
                </c:pt>
                <c:pt idx="3624">
                  <c:v>0.210067451946656</c:v>
                </c:pt>
                <c:pt idx="3625">
                  <c:v>0.19563613809288</c:v>
                </c:pt>
                <c:pt idx="3626">
                  <c:v>0.181204824239103</c:v>
                </c:pt>
                <c:pt idx="3627">
                  <c:v>0.166773510385326</c:v>
                </c:pt>
                <c:pt idx="3628">
                  <c:v>0.152342196531549</c:v>
                </c:pt>
                <c:pt idx="3629">
                  <c:v>0.137910882677773</c:v>
                </c:pt>
                <c:pt idx="3630">
                  <c:v>0.123479568823996</c:v>
                </c:pt>
                <c:pt idx="3631">
                  <c:v>0.109048254970219</c:v>
                </c:pt>
                <c:pt idx="3632">
                  <c:v>0.0946169411164424</c:v>
                </c:pt>
                <c:pt idx="3633">
                  <c:v>0.0801856272626656</c:v>
                </c:pt>
                <c:pt idx="3634">
                  <c:v>0.0657543134088889</c:v>
                </c:pt>
                <c:pt idx="3635">
                  <c:v>0.0513229995551122</c:v>
                </c:pt>
                <c:pt idx="3636">
                  <c:v>0.0368916857013354</c:v>
                </c:pt>
                <c:pt idx="3637">
                  <c:v>0.0224603718475587</c:v>
                </c:pt>
                <c:pt idx="3638">
                  <c:v>0.00802905799378195</c:v>
                </c:pt>
                <c:pt idx="3639">
                  <c:v>-0.00640225585999479</c:v>
                </c:pt>
                <c:pt idx="3640">
                  <c:v>-0.0208335697137715</c:v>
                </c:pt>
                <c:pt idx="3641">
                  <c:v>-0.0352648835675483</c:v>
                </c:pt>
                <c:pt idx="3642">
                  <c:v>-0.049696197421325</c:v>
                </c:pt>
                <c:pt idx="3643">
                  <c:v>-0.0641275112751018</c:v>
                </c:pt>
                <c:pt idx="3644">
                  <c:v>-0.0785588251288785</c:v>
                </c:pt>
                <c:pt idx="3645">
                  <c:v>-0.0929901389826552</c:v>
                </c:pt>
                <c:pt idx="3646">
                  <c:v>-0.107421452836432</c:v>
                </c:pt>
                <c:pt idx="3647">
                  <c:v>-0.121852766690209</c:v>
                </c:pt>
                <c:pt idx="3648">
                  <c:v>-0.136284080543985</c:v>
                </c:pt>
                <c:pt idx="3649">
                  <c:v>-0.150715394397762</c:v>
                </c:pt>
                <c:pt idx="3650">
                  <c:v>-0.165146708251539</c:v>
                </c:pt>
                <c:pt idx="3651">
                  <c:v>-0.179578022105316</c:v>
                </c:pt>
                <c:pt idx="3652">
                  <c:v>-0.194009335959092</c:v>
                </c:pt>
                <c:pt idx="3653">
                  <c:v>-0.208440649812869</c:v>
                </c:pt>
                <c:pt idx="3654">
                  <c:v>-0.222871963666646</c:v>
                </c:pt>
                <c:pt idx="3655">
                  <c:v>-0.237303277520423</c:v>
                </c:pt>
                <c:pt idx="3656">
                  <c:v>-0.251734591374199</c:v>
                </c:pt>
                <c:pt idx="3657">
                  <c:v>-0.266165905227976</c:v>
                </c:pt>
                <c:pt idx="3658">
                  <c:v>-0.280597219081753</c:v>
                </c:pt>
                <c:pt idx="3659">
                  <c:v>-0.29502853293553</c:v>
                </c:pt>
                <c:pt idx="3660">
                  <c:v>-0.309459846789306</c:v>
                </c:pt>
                <c:pt idx="3661">
                  <c:v>-0.323891160643083</c:v>
                </c:pt>
                <c:pt idx="3662">
                  <c:v>-0.33832247449686</c:v>
                </c:pt>
                <c:pt idx="3663">
                  <c:v>-0.352753788350636</c:v>
                </c:pt>
                <c:pt idx="3664">
                  <c:v>-0.367185102204413</c:v>
                </c:pt>
                <c:pt idx="3665">
                  <c:v>-0.38161641605819</c:v>
                </c:pt>
                <c:pt idx="3666">
                  <c:v>-0.396047729911967</c:v>
                </c:pt>
                <c:pt idx="3667">
                  <c:v>-0.410479043765743</c:v>
                </c:pt>
                <c:pt idx="3668">
                  <c:v>-0.42491035761952</c:v>
                </c:pt>
                <c:pt idx="3669">
                  <c:v>-0.439341671473297</c:v>
                </c:pt>
                <c:pt idx="3670">
                  <c:v>-0.453772985327074</c:v>
                </c:pt>
                <c:pt idx="3671">
                  <c:v>-0.46820429918085</c:v>
                </c:pt>
                <c:pt idx="3672">
                  <c:v>-0.482635613034627</c:v>
                </c:pt>
                <c:pt idx="3673">
                  <c:v>-0.497066926888404</c:v>
                </c:pt>
                <c:pt idx="3674">
                  <c:v>-0.51149824074218</c:v>
                </c:pt>
                <c:pt idx="3675">
                  <c:v>-0.525929554595957</c:v>
                </c:pt>
                <c:pt idx="3676">
                  <c:v>-0.540360868449734</c:v>
                </c:pt>
                <c:pt idx="3677">
                  <c:v>-0.554792182303511</c:v>
                </c:pt>
                <c:pt idx="3678">
                  <c:v>-0.569223496157287</c:v>
                </c:pt>
                <c:pt idx="3679">
                  <c:v>-0.583654810011064</c:v>
                </c:pt>
                <c:pt idx="3680">
                  <c:v>-0.59808612386484</c:v>
                </c:pt>
                <c:pt idx="3681">
                  <c:v>-0.612517437718617</c:v>
                </c:pt>
                <c:pt idx="3682">
                  <c:v>-0.626948751572394</c:v>
                </c:pt>
                <c:pt idx="3683">
                  <c:v>-0.641380065426171</c:v>
                </c:pt>
                <c:pt idx="3684">
                  <c:v>-0.655811379279947</c:v>
                </c:pt>
                <c:pt idx="3685">
                  <c:v>-0.670242693133724</c:v>
                </c:pt>
                <c:pt idx="3686">
                  <c:v>-0.684674006987501</c:v>
                </c:pt>
                <c:pt idx="3687">
                  <c:v>-0.699105320841278</c:v>
                </c:pt>
                <c:pt idx="3688">
                  <c:v>-0.713536634695054</c:v>
                </c:pt>
                <c:pt idx="3689">
                  <c:v>-0.727967948548831</c:v>
                </c:pt>
                <c:pt idx="3690">
                  <c:v>-0.742399262402608</c:v>
                </c:pt>
                <c:pt idx="3691">
                  <c:v>-0.756830576256385</c:v>
                </c:pt>
                <c:pt idx="3692">
                  <c:v>-0.771261890110161</c:v>
                </c:pt>
                <c:pt idx="3693">
                  <c:v>-0.785693203963938</c:v>
                </c:pt>
                <c:pt idx="3694">
                  <c:v>-0.800124517817714</c:v>
                </c:pt>
                <c:pt idx="3695">
                  <c:v>-0.814555831671492</c:v>
                </c:pt>
                <c:pt idx="3696">
                  <c:v>-0.828987145525268</c:v>
                </c:pt>
                <c:pt idx="3697">
                  <c:v>-0.843418459379045</c:v>
                </c:pt>
                <c:pt idx="3698">
                  <c:v>-0.857849773232822</c:v>
                </c:pt>
                <c:pt idx="3699">
                  <c:v>-0.872281087086598</c:v>
                </c:pt>
                <c:pt idx="3700">
                  <c:v>-0.886712400940375</c:v>
                </c:pt>
                <c:pt idx="3701">
                  <c:v>-0.901143714794152</c:v>
                </c:pt>
                <c:pt idx="3702">
                  <c:v>-0.915575028647928</c:v>
                </c:pt>
                <c:pt idx="3703">
                  <c:v>-0.930006342501705</c:v>
                </c:pt>
                <c:pt idx="3704">
                  <c:v>-0.944437656355482</c:v>
                </c:pt>
                <c:pt idx="3705">
                  <c:v>-0.958868970209259</c:v>
                </c:pt>
                <c:pt idx="3706">
                  <c:v>-0.973300284063035</c:v>
                </c:pt>
                <c:pt idx="3707">
                  <c:v>-0.987731597916812</c:v>
                </c:pt>
                <c:pt idx="3708">
                  <c:v>-1.00216291177059</c:v>
                </c:pt>
                <c:pt idx="3709">
                  <c:v>-1.016594225624365</c:v>
                </c:pt>
                <c:pt idx="3710">
                  <c:v>-1.031025539478142</c:v>
                </c:pt>
                <c:pt idx="3711">
                  <c:v>-1.045456853331919</c:v>
                </c:pt>
                <c:pt idx="3712">
                  <c:v>-1.059888167185696</c:v>
                </c:pt>
                <c:pt idx="3713">
                  <c:v>-1.074319481039473</c:v>
                </c:pt>
                <c:pt idx="3714">
                  <c:v>-1.08875079489325</c:v>
                </c:pt>
                <c:pt idx="3715">
                  <c:v>-1.103182108747027</c:v>
                </c:pt>
                <c:pt idx="3716">
                  <c:v>-1.117613422600804</c:v>
                </c:pt>
                <c:pt idx="3717">
                  <c:v>-1.13204473645458</c:v>
                </c:pt>
                <c:pt idx="3718">
                  <c:v>-1.146476050308357</c:v>
                </c:pt>
                <c:pt idx="3719">
                  <c:v>-1.160907364162134</c:v>
                </c:pt>
                <c:pt idx="3720">
                  <c:v>-1.175338678015911</c:v>
                </c:pt>
                <c:pt idx="3721">
                  <c:v>-1.189769991869688</c:v>
                </c:pt>
                <c:pt idx="3722">
                  <c:v>-1.204201305723464</c:v>
                </c:pt>
                <c:pt idx="3723">
                  <c:v>-1.218632619577241</c:v>
                </c:pt>
                <c:pt idx="3724">
                  <c:v>-1.233063933431018</c:v>
                </c:pt>
                <c:pt idx="3725">
                  <c:v>-1.247495247284794</c:v>
                </c:pt>
                <c:pt idx="3726">
                  <c:v>-1.261926561138572</c:v>
                </c:pt>
                <c:pt idx="3727">
                  <c:v>-1.276357874992349</c:v>
                </c:pt>
                <c:pt idx="3728">
                  <c:v>-1.290789188846126</c:v>
                </c:pt>
                <c:pt idx="3729">
                  <c:v>-1.305220502699902</c:v>
                </c:pt>
                <c:pt idx="3730">
                  <c:v>-1.319651816553679</c:v>
                </c:pt>
                <c:pt idx="3731">
                  <c:v>-1.334083130407456</c:v>
                </c:pt>
                <c:pt idx="3732">
                  <c:v>-1.348514444261233</c:v>
                </c:pt>
                <c:pt idx="3733">
                  <c:v>-1.362945758115009</c:v>
                </c:pt>
                <c:pt idx="3734">
                  <c:v>-1.377377071968787</c:v>
                </c:pt>
                <c:pt idx="3735">
                  <c:v>-1.391808385822563</c:v>
                </c:pt>
                <c:pt idx="3736">
                  <c:v>-1.40623969967634</c:v>
                </c:pt>
                <c:pt idx="3737">
                  <c:v>-1.420671013530117</c:v>
                </c:pt>
                <c:pt idx="3738">
                  <c:v>-1.435102327383894</c:v>
                </c:pt>
                <c:pt idx="3739">
                  <c:v>-1.44953364123767</c:v>
                </c:pt>
                <c:pt idx="3740">
                  <c:v>-1.463964955091447</c:v>
                </c:pt>
                <c:pt idx="3741">
                  <c:v>-1.478396268945224</c:v>
                </c:pt>
                <c:pt idx="3742">
                  <c:v>-1.492827582799001</c:v>
                </c:pt>
                <c:pt idx="3743">
                  <c:v>-1.507258896652778</c:v>
                </c:pt>
                <c:pt idx="3744">
                  <c:v>-1.521690210506554</c:v>
                </c:pt>
                <c:pt idx="3745">
                  <c:v>-1.536121524360332</c:v>
                </c:pt>
                <c:pt idx="3746">
                  <c:v>-1.550552838214108</c:v>
                </c:pt>
                <c:pt idx="3747">
                  <c:v>-1.564984152067885</c:v>
                </c:pt>
                <c:pt idx="3748">
                  <c:v>-1.579415465921662</c:v>
                </c:pt>
                <c:pt idx="3749">
                  <c:v>-1.593846779775439</c:v>
                </c:pt>
                <c:pt idx="3750">
                  <c:v>-1.608278093629216</c:v>
                </c:pt>
                <c:pt idx="3751">
                  <c:v>-1.622709407482992</c:v>
                </c:pt>
                <c:pt idx="3752">
                  <c:v>-1.63714072133677</c:v>
                </c:pt>
                <c:pt idx="3753">
                  <c:v>-1.651572035190546</c:v>
                </c:pt>
                <c:pt idx="3754">
                  <c:v>-1.666003349044323</c:v>
                </c:pt>
                <c:pt idx="3755">
                  <c:v>-1.6804346628981</c:v>
                </c:pt>
                <c:pt idx="3756">
                  <c:v>-1.694865976751877</c:v>
                </c:pt>
                <c:pt idx="3757">
                  <c:v>-1.709297290605653</c:v>
                </c:pt>
                <c:pt idx="3758">
                  <c:v>-1.72372860445943</c:v>
                </c:pt>
                <c:pt idx="3759">
                  <c:v>-1.738159918313207</c:v>
                </c:pt>
                <c:pt idx="3760">
                  <c:v>-1.752591232166984</c:v>
                </c:pt>
                <c:pt idx="3761">
                  <c:v>-1.767022546020761</c:v>
                </c:pt>
                <c:pt idx="3762">
                  <c:v>-1.781453859874538</c:v>
                </c:pt>
                <c:pt idx="3763">
                  <c:v>-1.795885173728315</c:v>
                </c:pt>
                <c:pt idx="3764">
                  <c:v>-1.810316487582091</c:v>
                </c:pt>
                <c:pt idx="3765">
                  <c:v>-1.824747801435868</c:v>
                </c:pt>
                <c:pt idx="3766">
                  <c:v>-1.839179115289645</c:v>
                </c:pt>
                <c:pt idx="3767">
                  <c:v>-1.853610429143422</c:v>
                </c:pt>
                <c:pt idx="3768">
                  <c:v>-1.868041742997198</c:v>
                </c:pt>
                <c:pt idx="3769">
                  <c:v>-1.882473056850975</c:v>
                </c:pt>
                <c:pt idx="3770">
                  <c:v>-1.896904370704752</c:v>
                </c:pt>
                <c:pt idx="3771">
                  <c:v>-1.911335684558529</c:v>
                </c:pt>
                <c:pt idx="3772">
                  <c:v>-1.925766998412306</c:v>
                </c:pt>
                <c:pt idx="3773">
                  <c:v>-1.940198312266082</c:v>
                </c:pt>
                <c:pt idx="3774">
                  <c:v>-1.954629626119859</c:v>
                </c:pt>
                <c:pt idx="3775">
                  <c:v>-1.969060939973636</c:v>
                </c:pt>
                <c:pt idx="3776">
                  <c:v>-1.983492253827413</c:v>
                </c:pt>
                <c:pt idx="3777">
                  <c:v>-1.99792356768119</c:v>
                </c:pt>
                <c:pt idx="3778">
                  <c:v>-2.012354881534967</c:v>
                </c:pt>
                <c:pt idx="3779">
                  <c:v>-2.026786195388743</c:v>
                </c:pt>
                <c:pt idx="3780">
                  <c:v>-2.04121750924252</c:v>
                </c:pt>
                <c:pt idx="3781">
                  <c:v>-2.055648823096296</c:v>
                </c:pt>
                <c:pt idx="3782">
                  <c:v>-2.070080136950074</c:v>
                </c:pt>
                <c:pt idx="3783">
                  <c:v>-2.084511450803851</c:v>
                </c:pt>
                <c:pt idx="3784">
                  <c:v>-2.098942764657627</c:v>
                </c:pt>
                <c:pt idx="3785">
                  <c:v>-2.113374078511405</c:v>
                </c:pt>
                <c:pt idx="3786">
                  <c:v>-2.127805392365181</c:v>
                </c:pt>
                <c:pt idx="3787">
                  <c:v>-2.142236706218958</c:v>
                </c:pt>
                <c:pt idx="3788">
                  <c:v>-2.156668020072734</c:v>
                </c:pt>
                <c:pt idx="3789">
                  <c:v>-2.171099333926512</c:v>
                </c:pt>
                <c:pt idx="3790">
                  <c:v>-2.185530647780289</c:v>
                </c:pt>
                <c:pt idx="3791">
                  <c:v>-2.199961961634065</c:v>
                </c:pt>
                <c:pt idx="3792">
                  <c:v>-2.214393275487842</c:v>
                </c:pt>
                <c:pt idx="3793">
                  <c:v>-2.22882458934162</c:v>
                </c:pt>
                <c:pt idx="3794">
                  <c:v>-2.243255903195396</c:v>
                </c:pt>
                <c:pt idx="3795">
                  <c:v>-2.257687217049173</c:v>
                </c:pt>
                <c:pt idx="3796">
                  <c:v>-2.272118530902949</c:v>
                </c:pt>
                <c:pt idx="3797">
                  <c:v>-2.286549844756727</c:v>
                </c:pt>
                <c:pt idx="3798">
                  <c:v>-2.300981158610503</c:v>
                </c:pt>
                <c:pt idx="3799">
                  <c:v>-2.315412472464279</c:v>
                </c:pt>
                <c:pt idx="3800">
                  <c:v>-2.329843786318057</c:v>
                </c:pt>
                <c:pt idx="3801">
                  <c:v>-2.344275100171833</c:v>
                </c:pt>
                <c:pt idx="3802">
                  <c:v>-2.35870641402561</c:v>
                </c:pt>
                <c:pt idx="3803">
                  <c:v>-2.373137727879388</c:v>
                </c:pt>
                <c:pt idx="3804">
                  <c:v>-2.387569041733164</c:v>
                </c:pt>
                <c:pt idx="3805">
                  <c:v>-2.402000355586941</c:v>
                </c:pt>
                <c:pt idx="3806">
                  <c:v>-2.416431669440718</c:v>
                </c:pt>
                <c:pt idx="3807">
                  <c:v>-2.430862983294494</c:v>
                </c:pt>
                <c:pt idx="3808">
                  <c:v>-2.445294297148271</c:v>
                </c:pt>
                <c:pt idx="3809">
                  <c:v>-2.459725611002048</c:v>
                </c:pt>
                <c:pt idx="3810">
                  <c:v>-2.474156924855824</c:v>
                </c:pt>
                <c:pt idx="3811">
                  <c:v>-2.488588238709602</c:v>
                </c:pt>
                <c:pt idx="3812">
                  <c:v>-2.50301955256338</c:v>
                </c:pt>
                <c:pt idx="3813">
                  <c:v>-2.517450866417156</c:v>
                </c:pt>
                <c:pt idx="3814">
                  <c:v>-2.531882180270932</c:v>
                </c:pt>
                <c:pt idx="3815">
                  <c:v>-2.546313494124708</c:v>
                </c:pt>
                <c:pt idx="3816">
                  <c:v>-2.560744807978486</c:v>
                </c:pt>
                <c:pt idx="3817">
                  <c:v>-2.575176121832263</c:v>
                </c:pt>
                <c:pt idx="3818">
                  <c:v>-2.58960743568604</c:v>
                </c:pt>
                <c:pt idx="3819">
                  <c:v>-2.604038749539817</c:v>
                </c:pt>
                <c:pt idx="3820">
                  <c:v>-2.618470063393593</c:v>
                </c:pt>
                <c:pt idx="3821">
                  <c:v>-2.63290137724737</c:v>
                </c:pt>
                <c:pt idx="3822">
                  <c:v>-2.647332691101147</c:v>
                </c:pt>
                <c:pt idx="3823">
                  <c:v>-2.661764004954924</c:v>
                </c:pt>
                <c:pt idx="3824">
                  <c:v>-2.676195318808701</c:v>
                </c:pt>
                <c:pt idx="3825">
                  <c:v>-2.690626632662478</c:v>
                </c:pt>
                <c:pt idx="3826">
                  <c:v>-2.705057946516255</c:v>
                </c:pt>
                <c:pt idx="3827">
                  <c:v>-2.719489260370031</c:v>
                </c:pt>
                <c:pt idx="3828">
                  <c:v>-2.733920574223808</c:v>
                </c:pt>
                <c:pt idx="3829">
                  <c:v>-2.748351888077585</c:v>
                </c:pt>
                <c:pt idx="3830">
                  <c:v>-2.762783201931362</c:v>
                </c:pt>
                <c:pt idx="3831">
                  <c:v>-2.777214515785139</c:v>
                </c:pt>
                <c:pt idx="3832">
                  <c:v>-2.791645829638915</c:v>
                </c:pt>
                <c:pt idx="3833">
                  <c:v>-2.806077143492692</c:v>
                </c:pt>
                <c:pt idx="3834">
                  <c:v>-2.820508457346469</c:v>
                </c:pt>
                <c:pt idx="3835">
                  <c:v>-2.834939771200246</c:v>
                </c:pt>
                <c:pt idx="3836">
                  <c:v>-2.849371085054023</c:v>
                </c:pt>
                <c:pt idx="3837">
                  <c:v>-2.863802398907799</c:v>
                </c:pt>
                <c:pt idx="3838">
                  <c:v>-2.878233712761576</c:v>
                </c:pt>
                <c:pt idx="3839">
                  <c:v>-2.892665026615353</c:v>
                </c:pt>
                <c:pt idx="3840">
                  <c:v>-2.90709634046913</c:v>
                </c:pt>
                <c:pt idx="3841">
                  <c:v>-2.921527654322907</c:v>
                </c:pt>
                <c:pt idx="3842">
                  <c:v>-2.935958968176683</c:v>
                </c:pt>
                <c:pt idx="3843">
                  <c:v>-2.950390282030461</c:v>
                </c:pt>
                <c:pt idx="3844">
                  <c:v>-2.964821595884237</c:v>
                </c:pt>
                <c:pt idx="3845">
                  <c:v>-2.979252909738013</c:v>
                </c:pt>
                <c:pt idx="3846">
                  <c:v>-2.993684223591791</c:v>
                </c:pt>
                <c:pt idx="3847">
                  <c:v>-3.008115537445568</c:v>
                </c:pt>
                <c:pt idx="3848">
                  <c:v>-3.022546851299345</c:v>
                </c:pt>
                <c:pt idx="3849">
                  <c:v>-3.03697816515312</c:v>
                </c:pt>
                <c:pt idx="3850">
                  <c:v>-3.051409479006897</c:v>
                </c:pt>
                <c:pt idx="3851">
                  <c:v>-3.065840792860675</c:v>
                </c:pt>
                <c:pt idx="3852">
                  <c:v>-3.080272106714452</c:v>
                </c:pt>
                <c:pt idx="3853">
                  <c:v>-3.094703420568228</c:v>
                </c:pt>
                <c:pt idx="3854">
                  <c:v>-3.109134734422006</c:v>
                </c:pt>
                <c:pt idx="3855">
                  <c:v>-3.123566048275783</c:v>
                </c:pt>
                <c:pt idx="3856">
                  <c:v>-3.13799736212956</c:v>
                </c:pt>
                <c:pt idx="3857">
                  <c:v>-3.152428675983336</c:v>
                </c:pt>
                <c:pt idx="3858">
                  <c:v>-3.166859989837113</c:v>
                </c:pt>
                <c:pt idx="3859">
                  <c:v>-3.181291303690889</c:v>
                </c:pt>
                <c:pt idx="3860">
                  <c:v>-3.195722617544666</c:v>
                </c:pt>
                <c:pt idx="3861">
                  <c:v>-3.210153931398443</c:v>
                </c:pt>
                <c:pt idx="3862">
                  <c:v>-3.22458524525222</c:v>
                </c:pt>
                <c:pt idx="3863">
                  <c:v>-3.239016559105997</c:v>
                </c:pt>
                <c:pt idx="3864">
                  <c:v>-3.253447872959774</c:v>
                </c:pt>
                <c:pt idx="3865">
                  <c:v>-3.267879186813551</c:v>
                </c:pt>
                <c:pt idx="3866">
                  <c:v>-3.282310500667328</c:v>
                </c:pt>
                <c:pt idx="3867">
                  <c:v>-3.296741814521104</c:v>
                </c:pt>
                <c:pt idx="3868">
                  <c:v>-3.31117312837488</c:v>
                </c:pt>
                <c:pt idx="3869">
                  <c:v>-3.325604442228658</c:v>
                </c:pt>
                <c:pt idx="3870">
                  <c:v>-3.340035756082435</c:v>
                </c:pt>
                <c:pt idx="3871">
                  <c:v>-3.354467069936211</c:v>
                </c:pt>
                <c:pt idx="3872">
                  <c:v>-3.368898383789988</c:v>
                </c:pt>
                <c:pt idx="3873">
                  <c:v>-3.383329697643765</c:v>
                </c:pt>
                <c:pt idx="3874">
                  <c:v>-3.397761011497542</c:v>
                </c:pt>
                <c:pt idx="3875">
                  <c:v>-3.412192325351319</c:v>
                </c:pt>
                <c:pt idx="3876">
                  <c:v>-3.426623639205095</c:v>
                </c:pt>
                <c:pt idx="3877">
                  <c:v>-3.441054953058872</c:v>
                </c:pt>
                <c:pt idx="3878">
                  <c:v>-3.455486266912649</c:v>
                </c:pt>
                <c:pt idx="3879">
                  <c:v>-3.469917580766426</c:v>
                </c:pt>
                <c:pt idx="3880">
                  <c:v>-3.484348894620203</c:v>
                </c:pt>
                <c:pt idx="3881">
                  <c:v>-3.49878020847398</c:v>
                </c:pt>
                <c:pt idx="3882">
                  <c:v>-3.513211522327757</c:v>
                </c:pt>
                <c:pt idx="3883">
                  <c:v>-3.527642836181534</c:v>
                </c:pt>
                <c:pt idx="3884">
                  <c:v>-3.542074150035311</c:v>
                </c:pt>
                <c:pt idx="3885">
                  <c:v>-3.556505463889086</c:v>
                </c:pt>
                <c:pt idx="3886">
                  <c:v>-3.570936777742864</c:v>
                </c:pt>
                <c:pt idx="3887">
                  <c:v>-3.585368091596641</c:v>
                </c:pt>
                <c:pt idx="3888">
                  <c:v>-3.599799405450418</c:v>
                </c:pt>
                <c:pt idx="3889">
                  <c:v>-3.614230719304194</c:v>
                </c:pt>
                <c:pt idx="3890">
                  <c:v>-3.628662033157971</c:v>
                </c:pt>
                <c:pt idx="3891">
                  <c:v>-3.643093347011748</c:v>
                </c:pt>
                <c:pt idx="3892">
                  <c:v>-3.657524660865525</c:v>
                </c:pt>
                <c:pt idx="3893">
                  <c:v>-3.671955974719301</c:v>
                </c:pt>
                <c:pt idx="3894">
                  <c:v>-3.686387288573079</c:v>
                </c:pt>
                <c:pt idx="3895">
                  <c:v>-3.700818602426855</c:v>
                </c:pt>
                <c:pt idx="3896">
                  <c:v>-3.715249916280632</c:v>
                </c:pt>
                <c:pt idx="3897">
                  <c:v>-3.72968123013441</c:v>
                </c:pt>
                <c:pt idx="3898">
                  <c:v>-3.744112543988186</c:v>
                </c:pt>
                <c:pt idx="3899">
                  <c:v>-3.758543857841963</c:v>
                </c:pt>
                <c:pt idx="3900">
                  <c:v>-3.772975171695739</c:v>
                </c:pt>
                <c:pt idx="3901">
                  <c:v>-3.787406485549517</c:v>
                </c:pt>
                <c:pt idx="3902">
                  <c:v>-3.801837799403293</c:v>
                </c:pt>
                <c:pt idx="3903">
                  <c:v>-3.816269113257069</c:v>
                </c:pt>
                <c:pt idx="3904">
                  <c:v>-3.830700427110846</c:v>
                </c:pt>
                <c:pt idx="3905">
                  <c:v>-3.845131740964624</c:v>
                </c:pt>
                <c:pt idx="3906">
                  <c:v>-3.8595630548184</c:v>
                </c:pt>
                <c:pt idx="3907">
                  <c:v>-3.873994368672178</c:v>
                </c:pt>
                <c:pt idx="3908">
                  <c:v>-3.888425682525954</c:v>
                </c:pt>
                <c:pt idx="3909">
                  <c:v>-3.90285699637973</c:v>
                </c:pt>
                <c:pt idx="3910">
                  <c:v>-3.917288310233507</c:v>
                </c:pt>
                <c:pt idx="3911">
                  <c:v>-3.931719624087284</c:v>
                </c:pt>
                <c:pt idx="3912">
                  <c:v>-3.946150937941061</c:v>
                </c:pt>
                <c:pt idx="3913">
                  <c:v>-3.960582251794839</c:v>
                </c:pt>
                <c:pt idx="3914">
                  <c:v>-3.975013565648615</c:v>
                </c:pt>
                <c:pt idx="3915">
                  <c:v>-3.989444879502392</c:v>
                </c:pt>
                <c:pt idx="3916">
                  <c:v>-4.00387619335617</c:v>
                </c:pt>
                <c:pt idx="3917">
                  <c:v>-4.018307507209944</c:v>
                </c:pt>
                <c:pt idx="3918">
                  <c:v>-4.032738821063722</c:v>
                </c:pt>
                <c:pt idx="3919">
                  <c:v>-4.047170134917498</c:v>
                </c:pt>
                <c:pt idx="3920">
                  <c:v>-4.061601448771276</c:v>
                </c:pt>
                <c:pt idx="3921">
                  <c:v>-4.076032762625053</c:v>
                </c:pt>
                <c:pt idx="3922">
                  <c:v>-4.090464076478828</c:v>
                </c:pt>
                <c:pt idx="3923">
                  <c:v>-4.104895390332606</c:v>
                </c:pt>
                <c:pt idx="3924">
                  <c:v>-4.119326704186383</c:v>
                </c:pt>
                <c:pt idx="3925">
                  <c:v>-4.13375801804016</c:v>
                </c:pt>
                <c:pt idx="3926">
                  <c:v>-4.148189331893937</c:v>
                </c:pt>
                <c:pt idx="3927">
                  <c:v>-4.162620645747713</c:v>
                </c:pt>
                <c:pt idx="3928">
                  <c:v>-4.177051959601489</c:v>
                </c:pt>
                <c:pt idx="3929">
                  <c:v>-4.191483273455266</c:v>
                </c:pt>
                <c:pt idx="3930">
                  <c:v>-4.205914587309043</c:v>
                </c:pt>
                <c:pt idx="3931">
                  <c:v>-4.220345901162821</c:v>
                </c:pt>
                <c:pt idx="3932">
                  <c:v>-4.234777215016598</c:v>
                </c:pt>
                <c:pt idx="3933">
                  <c:v>-4.249208528870376</c:v>
                </c:pt>
                <c:pt idx="3934">
                  <c:v>-4.263639842724151</c:v>
                </c:pt>
                <c:pt idx="3935">
                  <c:v>-4.278071156577928</c:v>
                </c:pt>
                <c:pt idx="3936">
                  <c:v>-4.292502470431705</c:v>
                </c:pt>
                <c:pt idx="3937">
                  <c:v>-4.306933784285482</c:v>
                </c:pt>
                <c:pt idx="3938">
                  <c:v>-4.321365098139259</c:v>
                </c:pt>
                <c:pt idx="3939">
                  <c:v>-4.335796411993036</c:v>
                </c:pt>
                <c:pt idx="3940">
                  <c:v>-4.350227725846812</c:v>
                </c:pt>
                <c:pt idx="3941">
                  <c:v>-4.364659039700588</c:v>
                </c:pt>
                <c:pt idx="3942">
                  <c:v>-4.379090353554367</c:v>
                </c:pt>
                <c:pt idx="3943">
                  <c:v>-4.393521667408142</c:v>
                </c:pt>
                <c:pt idx="3944">
                  <c:v>-4.40795298126192</c:v>
                </c:pt>
                <c:pt idx="3945">
                  <c:v>-4.422384295115696</c:v>
                </c:pt>
                <c:pt idx="3946">
                  <c:v>-4.436815608969472</c:v>
                </c:pt>
                <c:pt idx="3947">
                  <c:v>-4.45124692282325</c:v>
                </c:pt>
                <c:pt idx="3948">
                  <c:v>-4.465678236677027</c:v>
                </c:pt>
                <c:pt idx="3949">
                  <c:v>-4.480109550530804</c:v>
                </c:pt>
                <c:pt idx="3950">
                  <c:v>-4.494540864384581</c:v>
                </c:pt>
                <c:pt idx="3951">
                  <c:v>-4.508972178238356</c:v>
                </c:pt>
                <c:pt idx="3952">
                  <c:v>-4.523403492092135</c:v>
                </c:pt>
                <c:pt idx="3953">
                  <c:v>-4.537834805945909</c:v>
                </c:pt>
                <c:pt idx="3954">
                  <c:v>-4.552266119799688</c:v>
                </c:pt>
                <c:pt idx="3955">
                  <c:v>-4.566697433653466</c:v>
                </c:pt>
                <c:pt idx="3956">
                  <c:v>-4.581128747507242</c:v>
                </c:pt>
                <c:pt idx="3957">
                  <c:v>-4.595560061361017</c:v>
                </c:pt>
                <c:pt idx="3958">
                  <c:v>-4.609991375214795</c:v>
                </c:pt>
                <c:pt idx="3959">
                  <c:v>-4.624422689068571</c:v>
                </c:pt>
                <c:pt idx="3960">
                  <c:v>-4.638854002922349</c:v>
                </c:pt>
                <c:pt idx="3961">
                  <c:v>-4.653285316776126</c:v>
                </c:pt>
                <c:pt idx="3962">
                  <c:v>-4.667716630629901</c:v>
                </c:pt>
                <c:pt idx="3963">
                  <c:v>-4.68214794448368</c:v>
                </c:pt>
                <c:pt idx="3964">
                  <c:v>-4.696579258337454</c:v>
                </c:pt>
                <c:pt idx="3965">
                  <c:v>-4.711010572191232</c:v>
                </c:pt>
                <c:pt idx="3966">
                  <c:v>-4.725441886045009</c:v>
                </c:pt>
                <c:pt idx="3967">
                  <c:v>-4.739873199898788</c:v>
                </c:pt>
                <c:pt idx="3968">
                  <c:v>-4.754304513752563</c:v>
                </c:pt>
                <c:pt idx="3969">
                  <c:v>-4.768735827606338</c:v>
                </c:pt>
                <c:pt idx="3970">
                  <c:v>-4.783167141460117</c:v>
                </c:pt>
                <c:pt idx="3971">
                  <c:v>-4.797598455313894</c:v>
                </c:pt>
                <c:pt idx="3972">
                  <c:v>-4.812029769167671</c:v>
                </c:pt>
                <c:pt idx="3973">
                  <c:v>-4.826461083021448</c:v>
                </c:pt>
                <c:pt idx="3974">
                  <c:v>-4.840892396875224</c:v>
                </c:pt>
                <c:pt idx="3975">
                  <c:v>-4.855323710729001</c:v>
                </c:pt>
                <c:pt idx="3976">
                  <c:v>-4.869755024582778</c:v>
                </c:pt>
                <c:pt idx="3977">
                  <c:v>-4.884186338436553</c:v>
                </c:pt>
                <c:pt idx="3978">
                  <c:v>-4.898617652290332</c:v>
                </c:pt>
                <c:pt idx="3979">
                  <c:v>-4.91304896614411</c:v>
                </c:pt>
                <c:pt idx="3980">
                  <c:v>-4.927480279997884</c:v>
                </c:pt>
                <c:pt idx="3981">
                  <c:v>-4.941911593851663</c:v>
                </c:pt>
                <c:pt idx="3982">
                  <c:v>-4.95634290770544</c:v>
                </c:pt>
                <c:pt idx="3983">
                  <c:v>-4.970774221559216</c:v>
                </c:pt>
                <c:pt idx="3984">
                  <c:v>-4.985205535412993</c:v>
                </c:pt>
                <c:pt idx="3985">
                  <c:v>-4.999636849266769</c:v>
                </c:pt>
                <c:pt idx="3986">
                  <c:v>-5.014068163120546</c:v>
                </c:pt>
                <c:pt idx="3987">
                  <c:v>-5.028499476974323</c:v>
                </c:pt>
                <c:pt idx="3988">
                  <c:v>-5.0429307908281</c:v>
                </c:pt>
                <c:pt idx="3989">
                  <c:v>-5.057362104681878</c:v>
                </c:pt>
                <c:pt idx="3990">
                  <c:v>-5.071793418535654</c:v>
                </c:pt>
                <c:pt idx="3991">
                  <c:v>-5.086224732389431</c:v>
                </c:pt>
                <c:pt idx="3992">
                  <c:v>-5.100656046243206</c:v>
                </c:pt>
                <c:pt idx="3993">
                  <c:v>-5.115087360096982</c:v>
                </c:pt>
                <c:pt idx="3994">
                  <c:v>-5.12951867395076</c:v>
                </c:pt>
                <c:pt idx="3995">
                  <c:v>-5.143949987804538</c:v>
                </c:pt>
                <c:pt idx="3996">
                  <c:v>-5.158381301658315</c:v>
                </c:pt>
                <c:pt idx="3997">
                  <c:v>-5.172812615512091</c:v>
                </c:pt>
                <c:pt idx="3998">
                  <c:v>-5.187243929365868</c:v>
                </c:pt>
                <c:pt idx="3999">
                  <c:v>-5.201675243219646</c:v>
                </c:pt>
                <c:pt idx="4000">
                  <c:v>-5.216106557073421</c:v>
                </c:pt>
                <c:pt idx="4001">
                  <c:v>-5.230537870927198</c:v>
                </c:pt>
                <c:pt idx="4002">
                  <c:v>-5.244969184780977</c:v>
                </c:pt>
                <c:pt idx="4003">
                  <c:v>-5.259400498634753</c:v>
                </c:pt>
                <c:pt idx="4004">
                  <c:v>-5.27383181248853</c:v>
                </c:pt>
                <c:pt idx="4005">
                  <c:v>-5.288263126342307</c:v>
                </c:pt>
                <c:pt idx="4006">
                  <c:v>-5.302694440196082</c:v>
                </c:pt>
                <c:pt idx="4007">
                  <c:v>-5.317125754049859</c:v>
                </c:pt>
                <c:pt idx="4008">
                  <c:v>-5.331557067903637</c:v>
                </c:pt>
                <c:pt idx="4009">
                  <c:v>-5.345988381757412</c:v>
                </c:pt>
                <c:pt idx="4010">
                  <c:v>-5.36041969561119</c:v>
                </c:pt>
                <c:pt idx="4011">
                  <c:v>-5.374851009464967</c:v>
                </c:pt>
                <c:pt idx="4012">
                  <c:v>-5.389282323318744</c:v>
                </c:pt>
                <c:pt idx="4013">
                  <c:v>-5.403713637172521</c:v>
                </c:pt>
                <c:pt idx="4014">
                  <c:v>-5.418144951026297</c:v>
                </c:pt>
                <c:pt idx="4015">
                  <c:v>-5.432576264880074</c:v>
                </c:pt>
                <c:pt idx="4016">
                  <c:v>-5.44700757873385</c:v>
                </c:pt>
                <c:pt idx="4017">
                  <c:v>-5.461438892587628</c:v>
                </c:pt>
                <c:pt idx="4018">
                  <c:v>-5.475870206441405</c:v>
                </c:pt>
                <c:pt idx="4019">
                  <c:v>-5.490301520295182</c:v>
                </c:pt>
                <c:pt idx="4020">
                  <c:v>-5.504732834148958</c:v>
                </c:pt>
                <c:pt idx="4021">
                  <c:v>-5.519164148002735</c:v>
                </c:pt>
                <c:pt idx="4022">
                  <c:v>-5.533595461856511</c:v>
                </c:pt>
                <c:pt idx="4023">
                  <c:v>-5.54802677571029</c:v>
                </c:pt>
                <c:pt idx="4024">
                  <c:v>-5.562458089564066</c:v>
                </c:pt>
                <c:pt idx="4025">
                  <c:v>-5.576889403417843</c:v>
                </c:pt>
                <c:pt idx="4026">
                  <c:v>-5.59132071727162</c:v>
                </c:pt>
                <c:pt idx="4027">
                  <c:v>-5.605752031125395</c:v>
                </c:pt>
                <c:pt idx="4028">
                  <c:v>-5.620183344979172</c:v>
                </c:pt>
                <c:pt idx="4029">
                  <c:v>-5.634614658832948</c:v>
                </c:pt>
                <c:pt idx="4030">
                  <c:v>-5.649045972686727</c:v>
                </c:pt>
                <c:pt idx="4031">
                  <c:v>-5.663477286540503</c:v>
                </c:pt>
                <c:pt idx="4032">
                  <c:v>-5.67790860039428</c:v>
                </c:pt>
                <c:pt idx="4033">
                  <c:v>-5.692339914248056</c:v>
                </c:pt>
                <c:pt idx="4034">
                  <c:v>-5.706771228101834</c:v>
                </c:pt>
                <c:pt idx="4035">
                  <c:v>-5.721202541955611</c:v>
                </c:pt>
                <c:pt idx="4036">
                  <c:v>-5.735633855809388</c:v>
                </c:pt>
                <c:pt idx="4037">
                  <c:v>-5.750065169663166</c:v>
                </c:pt>
                <c:pt idx="4038">
                  <c:v>-5.76449648351694</c:v>
                </c:pt>
                <c:pt idx="4039">
                  <c:v>-5.778927797370718</c:v>
                </c:pt>
                <c:pt idx="4040">
                  <c:v>-5.793359111224495</c:v>
                </c:pt>
                <c:pt idx="4041">
                  <c:v>-5.807790425078272</c:v>
                </c:pt>
                <c:pt idx="4042">
                  <c:v>-5.822221738932049</c:v>
                </c:pt>
                <c:pt idx="4043">
                  <c:v>-5.836653052785827</c:v>
                </c:pt>
                <c:pt idx="4044">
                  <c:v>-5.851084366639601</c:v>
                </c:pt>
                <c:pt idx="4045">
                  <c:v>-5.865515680493378</c:v>
                </c:pt>
                <c:pt idx="4046">
                  <c:v>-5.879946994347156</c:v>
                </c:pt>
                <c:pt idx="4047">
                  <c:v>-5.894378308200932</c:v>
                </c:pt>
                <c:pt idx="4048">
                  <c:v>-5.90880962205471</c:v>
                </c:pt>
                <c:pt idx="4049">
                  <c:v>-5.923240935908487</c:v>
                </c:pt>
                <c:pt idx="4050">
                  <c:v>-5.937672249762263</c:v>
                </c:pt>
                <c:pt idx="4051">
                  <c:v>-5.952103563616039</c:v>
                </c:pt>
                <c:pt idx="4052">
                  <c:v>-5.966534877469815</c:v>
                </c:pt>
                <c:pt idx="4053">
                  <c:v>-5.980966191323594</c:v>
                </c:pt>
                <c:pt idx="4054">
                  <c:v>-5.995397505177371</c:v>
                </c:pt>
                <c:pt idx="4055">
                  <c:v>-6.009828819031148</c:v>
                </c:pt>
                <c:pt idx="4056">
                  <c:v>-6.024260132884925</c:v>
                </c:pt>
                <c:pt idx="4057">
                  <c:v>-6.038691446738701</c:v>
                </c:pt>
                <c:pt idx="4058">
                  <c:v>-6.053122760592478</c:v>
                </c:pt>
                <c:pt idx="4059">
                  <c:v>-6.067554074446253</c:v>
                </c:pt>
                <c:pt idx="4060">
                  <c:v>-6.081985388300032</c:v>
                </c:pt>
                <c:pt idx="4061">
                  <c:v>-6.09641670215381</c:v>
                </c:pt>
                <c:pt idx="4062">
                  <c:v>-6.110848016007584</c:v>
                </c:pt>
                <c:pt idx="4063">
                  <c:v>-6.125279329861362</c:v>
                </c:pt>
                <c:pt idx="4064">
                  <c:v>-6.139710643715139</c:v>
                </c:pt>
                <c:pt idx="4065">
                  <c:v>-6.154141957568914</c:v>
                </c:pt>
                <c:pt idx="4066">
                  <c:v>-6.168573271422692</c:v>
                </c:pt>
                <c:pt idx="4067">
                  <c:v>-6.183004585276469</c:v>
                </c:pt>
                <c:pt idx="4068">
                  <c:v>-6.197435899130244</c:v>
                </c:pt>
                <c:pt idx="4069">
                  <c:v>-6.211867212984023</c:v>
                </c:pt>
                <c:pt idx="4070">
                  <c:v>-6.226298526837799</c:v>
                </c:pt>
                <c:pt idx="4071">
                  <c:v>-6.240729840691577</c:v>
                </c:pt>
                <c:pt idx="4072">
                  <c:v>-6.255161154545354</c:v>
                </c:pt>
                <c:pt idx="4073">
                  <c:v>-6.26959246839913</c:v>
                </c:pt>
                <c:pt idx="4074">
                  <c:v>-6.284023782252908</c:v>
                </c:pt>
                <c:pt idx="4075">
                  <c:v>-6.298455096106684</c:v>
                </c:pt>
                <c:pt idx="4076">
                  <c:v>-6.31288640996046</c:v>
                </c:pt>
                <c:pt idx="4077">
                  <c:v>-6.327317723814238</c:v>
                </c:pt>
                <c:pt idx="4078">
                  <c:v>-6.341749037668015</c:v>
                </c:pt>
                <c:pt idx="4079">
                  <c:v>-6.35618035152179</c:v>
                </c:pt>
                <c:pt idx="4080">
                  <c:v>-6.370611665375568</c:v>
                </c:pt>
                <c:pt idx="4081">
                  <c:v>-6.385042979229345</c:v>
                </c:pt>
                <c:pt idx="4082">
                  <c:v>-6.399474293083122</c:v>
                </c:pt>
                <c:pt idx="4083">
                  <c:v>-6.413905606936898</c:v>
                </c:pt>
                <c:pt idx="4084">
                  <c:v>-6.428336920790676</c:v>
                </c:pt>
                <c:pt idx="4085">
                  <c:v>-6.442768234644452</c:v>
                </c:pt>
                <c:pt idx="4086">
                  <c:v>-6.457199548498228</c:v>
                </c:pt>
                <c:pt idx="4087">
                  <c:v>-6.471630862352006</c:v>
                </c:pt>
                <c:pt idx="4088">
                  <c:v>-6.486062176205783</c:v>
                </c:pt>
                <c:pt idx="4089">
                  <c:v>-6.50049349005956</c:v>
                </c:pt>
                <c:pt idx="4090">
                  <c:v>-6.514924803913337</c:v>
                </c:pt>
                <c:pt idx="4091">
                  <c:v>-6.529356117767112</c:v>
                </c:pt>
                <c:pt idx="4092">
                  <c:v>-6.54378743162089</c:v>
                </c:pt>
                <c:pt idx="4093">
                  <c:v>-6.558218745474668</c:v>
                </c:pt>
                <c:pt idx="4094">
                  <c:v>-6.572650059328443</c:v>
                </c:pt>
                <c:pt idx="4095">
                  <c:v>-6.587081373182221</c:v>
                </c:pt>
                <c:pt idx="4096">
                  <c:v>-6.601512687035996</c:v>
                </c:pt>
                <c:pt idx="4097">
                  <c:v>-6.615944000889773</c:v>
                </c:pt>
                <c:pt idx="4098">
                  <c:v>-6.630375314743551</c:v>
                </c:pt>
                <c:pt idx="4099">
                  <c:v>-6.644806628597327</c:v>
                </c:pt>
                <c:pt idx="4100">
                  <c:v>-6.659237942451105</c:v>
                </c:pt>
                <c:pt idx="4101">
                  <c:v>-6.673669256304882</c:v>
                </c:pt>
                <c:pt idx="4102">
                  <c:v>-6.688100570158657</c:v>
                </c:pt>
                <c:pt idx="4103">
                  <c:v>-6.702531884012435</c:v>
                </c:pt>
                <c:pt idx="4104">
                  <c:v>-6.716963197866212</c:v>
                </c:pt>
                <c:pt idx="4105">
                  <c:v>-6.731394511719989</c:v>
                </c:pt>
                <c:pt idx="4106">
                  <c:v>-6.745825825573766</c:v>
                </c:pt>
                <c:pt idx="4107">
                  <c:v>-6.760257139427543</c:v>
                </c:pt>
                <c:pt idx="4108">
                  <c:v>-6.77468845328132</c:v>
                </c:pt>
                <c:pt idx="4109">
                  <c:v>-6.789119767135095</c:v>
                </c:pt>
                <c:pt idx="4110">
                  <c:v>-6.803551080988873</c:v>
                </c:pt>
                <c:pt idx="4111">
                  <c:v>-6.81798239484265</c:v>
                </c:pt>
                <c:pt idx="4112">
                  <c:v>-6.832413708696427</c:v>
                </c:pt>
                <c:pt idx="4113">
                  <c:v>-6.846845022550203</c:v>
                </c:pt>
                <c:pt idx="4114">
                  <c:v>-6.861276336403979</c:v>
                </c:pt>
                <c:pt idx="4115">
                  <c:v>-6.875707650257756</c:v>
                </c:pt>
                <c:pt idx="4116">
                  <c:v>-6.890138964111534</c:v>
                </c:pt>
                <c:pt idx="4117">
                  <c:v>-6.904570277965309</c:v>
                </c:pt>
                <c:pt idx="4118">
                  <c:v>-6.919001591819088</c:v>
                </c:pt>
                <c:pt idx="4119">
                  <c:v>-6.933432905672867</c:v>
                </c:pt>
                <c:pt idx="4120">
                  <c:v>-6.94786421952664</c:v>
                </c:pt>
                <c:pt idx="4121">
                  <c:v>-6.962295533380417</c:v>
                </c:pt>
                <c:pt idx="4122">
                  <c:v>-6.976726847234195</c:v>
                </c:pt>
                <c:pt idx="4123">
                  <c:v>-6.991158161087972</c:v>
                </c:pt>
                <c:pt idx="4124">
                  <c:v>-7.005589474941749</c:v>
                </c:pt>
                <c:pt idx="4125">
                  <c:v>-7.020020788795526</c:v>
                </c:pt>
                <c:pt idx="4126">
                  <c:v>-7.034452102649302</c:v>
                </c:pt>
                <c:pt idx="4127">
                  <c:v>-7.04888341650308</c:v>
                </c:pt>
                <c:pt idx="4128">
                  <c:v>-7.063314730356855</c:v>
                </c:pt>
                <c:pt idx="4129">
                  <c:v>-7.077746044210633</c:v>
                </c:pt>
                <c:pt idx="4130">
                  <c:v>-7.092177358064409</c:v>
                </c:pt>
                <c:pt idx="4131">
                  <c:v>-7.106608671918187</c:v>
                </c:pt>
                <c:pt idx="4132">
                  <c:v>-7.121039985771963</c:v>
                </c:pt>
                <c:pt idx="4133">
                  <c:v>-7.135471299625739</c:v>
                </c:pt>
                <c:pt idx="4134">
                  <c:v>-7.149902613479517</c:v>
                </c:pt>
                <c:pt idx="4135">
                  <c:v>-7.164333927333292</c:v>
                </c:pt>
                <c:pt idx="4136">
                  <c:v>-7.178765241187071</c:v>
                </c:pt>
                <c:pt idx="4137">
                  <c:v>-7.193196555040847</c:v>
                </c:pt>
                <c:pt idx="4138">
                  <c:v>-7.207627868894625</c:v>
                </c:pt>
                <c:pt idx="4139">
                  <c:v>-7.222059182748401</c:v>
                </c:pt>
                <c:pt idx="4140">
                  <c:v>-7.23649049660218</c:v>
                </c:pt>
                <c:pt idx="4141">
                  <c:v>-7.250921810455954</c:v>
                </c:pt>
                <c:pt idx="4142">
                  <c:v>-7.265353124309732</c:v>
                </c:pt>
                <c:pt idx="4143">
                  <c:v>-7.279784438163508</c:v>
                </c:pt>
                <c:pt idx="4144">
                  <c:v>-7.294215752017284</c:v>
                </c:pt>
                <c:pt idx="4145">
                  <c:v>-7.308647065871062</c:v>
                </c:pt>
                <c:pt idx="4146">
                  <c:v>-7.323078379724839</c:v>
                </c:pt>
                <c:pt idx="4147">
                  <c:v>-7.337509693578616</c:v>
                </c:pt>
                <c:pt idx="4148">
                  <c:v>-7.351941007432392</c:v>
                </c:pt>
                <c:pt idx="4149">
                  <c:v>-7.36637232128617</c:v>
                </c:pt>
                <c:pt idx="4150">
                  <c:v>-7.380803635139946</c:v>
                </c:pt>
                <c:pt idx="4151">
                  <c:v>-7.395234948993722</c:v>
                </c:pt>
                <c:pt idx="4152">
                  <c:v>-7.4096662628475</c:v>
                </c:pt>
                <c:pt idx="4153">
                  <c:v>-7.424097576701276</c:v>
                </c:pt>
                <c:pt idx="4154">
                  <c:v>-7.438528890555053</c:v>
                </c:pt>
                <c:pt idx="4155">
                  <c:v>-7.45296020440883</c:v>
                </c:pt>
                <c:pt idx="4156">
                  <c:v>-7.467391518262607</c:v>
                </c:pt>
                <c:pt idx="4157">
                  <c:v>-7.481822832116384</c:v>
                </c:pt>
                <c:pt idx="4158">
                  <c:v>-7.496254145970162</c:v>
                </c:pt>
                <c:pt idx="4159">
                  <c:v>-7.510685459823938</c:v>
                </c:pt>
                <c:pt idx="4160">
                  <c:v>-7.525116773677714</c:v>
                </c:pt>
                <c:pt idx="4161">
                  <c:v>-7.539548087531491</c:v>
                </c:pt>
                <c:pt idx="4162">
                  <c:v>-7.553979401385268</c:v>
                </c:pt>
                <c:pt idx="4163">
                  <c:v>-7.568410715239045</c:v>
                </c:pt>
                <c:pt idx="4164">
                  <c:v>-7.582842029092822</c:v>
                </c:pt>
                <c:pt idx="4165">
                  <c:v>-7.597273342946599</c:v>
                </c:pt>
                <c:pt idx="4166">
                  <c:v>-7.611704656800374</c:v>
                </c:pt>
                <c:pt idx="4167">
                  <c:v>-7.62613597065415</c:v>
                </c:pt>
                <c:pt idx="4168">
                  <c:v>-7.64056728450793</c:v>
                </c:pt>
                <c:pt idx="4169">
                  <c:v>-7.654998598361705</c:v>
                </c:pt>
                <c:pt idx="4170">
                  <c:v>-7.669429912215482</c:v>
                </c:pt>
                <c:pt idx="4171">
                  <c:v>-7.683861226069259</c:v>
                </c:pt>
                <c:pt idx="4172">
                  <c:v>-7.698292539923036</c:v>
                </c:pt>
                <c:pt idx="4173">
                  <c:v>-7.712723853776812</c:v>
                </c:pt>
                <c:pt idx="4174">
                  <c:v>-7.727155167630588</c:v>
                </c:pt>
                <c:pt idx="4175">
                  <c:v>-7.741586481484368</c:v>
                </c:pt>
                <c:pt idx="4176">
                  <c:v>-7.756017795338144</c:v>
                </c:pt>
                <c:pt idx="4177">
                  <c:v>-7.770449109191922</c:v>
                </c:pt>
                <c:pt idx="4178">
                  <c:v>-7.784880423045696</c:v>
                </c:pt>
                <c:pt idx="4179">
                  <c:v>-7.799311736899474</c:v>
                </c:pt>
                <c:pt idx="4180">
                  <c:v>-7.813743050753251</c:v>
                </c:pt>
                <c:pt idx="4181">
                  <c:v>-7.828174364607027</c:v>
                </c:pt>
                <c:pt idx="4182">
                  <c:v>-7.842605678460805</c:v>
                </c:pt>
                <c:pt idx="4183">
                  <c:v>-7.857036992314581</c:v>
                </c:pt>
                <c:pt idx="4184">
                  <c:v>-7.871468306168358</c:v>
                </c:pt>
                <c:pt idx="4185">
                  <c:v>-7.885899620022136</c:v>
                </c:pt>
                <c:pt idx="4186">
                  <c:v>-7.900330933875911</c:v>
                </c:pt>
                <c:pt idx="4187">
                  <c:v>-7.914762247729689</c:v>
                </c:pt>
                <c:pt idx="4188">
                  <c:v>-7.929193561583466</c:v>
                </c:pt>
                <c:pt idx="4189">
                  <c:v>-7.943624875437242</c:v>
                </c:pt>
                <c:pt idx="4190">
                  <c:v>-7.95805618929102</c:v>
                </c:pt>
                <c:pt idx="4191">
                  <c:v>-7.972487503144796</c:v>
                </c:pt>
                <c:pt idx="4192">
                  <c:v>-7.986918816998572</c:v>
                </c:pt>
                <c:pt idx="4193">
                  <c:v>-8.001350130852348</c:v>
                </c:pt>
                <c:pt idx="4194">
                  <c:v>-8.015781444706125</c:v>
                </c:pt>
                <c:pt idx="4195">
                  <c:v>-8.030212758559903</c:v>
                </c:pt>
                <c:pt idx="4196">
                  <c:v>-8.04464407241368</c:v>
                </c:pt>
                <c:pt idx="4197">
                  <c:v>-8.059075386267457</c:v>
                </c:pt>
                <c:pt idx="4198">
                  <c:v>-8.073506700121237</c:v>
                </c:pt>
                <c:pt idx="4199">
                  <c:v>-8.08793801397501</c:v>
                </c:pt>
                <c:pt idx="4200">
                  <c:v>-8.102369327828787</c:v>
                </c:pt>
                <c:pt idx="4201">
                  <c:v>-8.116800641682563</c:v>
                </c:pt>
                <c:pt idx="4202">
                  <c:v>-8.131231955536341</c:v>
                </c:pt>
                <c:pt idx="4203">
                  <c:v>-8.145663269390118</c:v>
                </c:pt>
                <c:pt idx="4204">
                  <c:v>-8.160094583243896</c:v>
                </c:pt>
                <c:pt idx="4205">
                  <c:v>-8.174525897097671</c:v>
                </c:pt>
                <c:pt idx="4206">
                  <c:v>-8.188957210951448</c:v>
                </c:pt>
                <c:pt idx="4207">
                  <c:v>-8.203388524805225</c:v>
                </c:pt>
                <c:pt idx="4208">
                  <c:v>-8.217819838659002</c:v>
                </c:pt>
                <c:pt idx="4209">
                  <c:v>-8.232251152512775</c:v>
                </c:pt>
                <c:pt idx="4210">
                  <c:v>-8.246682466366556</c:v>
                </c:pt>
                <c:pt idx="4211">
                  <c:v>-8.261113780220329</c:v>
                </c:pt>
                <c:pt idx="4212">
                  <c:v>-8.27554509407411</c:v>
                </c:pt>
                <c:pt idx="4213">
                  <c:v>-8.289976407927885</c:v>
                </c:pt>
                <c:pt idx="4214">
                  <c:v>-8.304407721781664</c:v>
                </c:pt>
                <c:pt idx="4215">
                  <c:v>-8.31883903563544</c:v>
                </c:pt>
                <c:pt idx="4216">
                  <c:v>-8.333270349489218</c:v>
                </c:pt>
                <c:pt idx="4217">
                  <c:v>-8.347701663342993</c:v>
                </c:pt>
                <c:pt idx="4218">
                  <c:v>-8.36213297719677</c:v>
                </c:pt>
                <c:pt idx="4219">
                  <c:v>-8.37656429105055</c:v>
                </c:pt>
                <c:pt idx="4220">
                  <c:v>-8.390995604904324</c:v>
                </c:pt>
                <c:pt idx="4221">
                  <c:v>-8.405426918758104</c:v>
                </c:pt>
                <c:pt idx="4222">
                  <c:v>-8.419858232611876</c:v>
                </c:pt>
                <c:pt idx="4223">
                  <c:v>-8.434289546465654</c:v>
                </c:pt>
                <c:pt idx="4224">
                  <c:v>-8.44872086031943</c:v>
                </c:pt>
                <c:pt idx="4225">
                  <c:v>-8.46315217417321</c:v>
                </c:pt>
                <c:pt idx="4226">
                  <c:v>-8.477583488026986</c:v>
                </c:pt>
                <c:pt idx="4227">
                  <c:v>-8.492014801880763</c:v>
                </c:pt>
                <c:pt idx="4228">
                  <c:v>-8.50644611573454</c:v>
                </c:pt>
                <c:pt idx="4229">
                  <c:v>-8.520877429588315</c:v>
                </c:pt>
                <c:pt idx="4230">
                  <c:v>-8.535308743442091</c:v>
                </c:pt>
                <c:pt idx="4231">
                  <c:v>-8.54974005729587</c:v>
                </c:pt>
                <c:pt idx="4232">
                  <c:v>-8.564171371149646</c:v>
                </c:pt>
                <c:pt idx="4233">
                  <c:v>-8.578602685003423</c:v>
                </c:pt>
                <c:pt idx="4234">
                  <c:v>-8.5930339988572</c:v>
                </c:pt>
                <c:pt idx="4235">
                  <c:v>-8.607465312710975</c:v>
                </c:pt>
                <c:pt idx="4236">
                  <c:v>-8.621896626564753</c:v>
                </c:pt>
                <c:pt idx="4237">
                  <c:v>-8.636327940418527</c:v>
                </c:pt>
                <c:pt idx="4238">
                  <c:v>-8.650759254272308</c:v>
                </c:pt>
                <c:pt idx="4239">
                  <c:v>-8.665190568126087</c:v>
                </c:pt>
                <c:pt idx="4240">
                  <c:v>-8.679621881979859</c:v>
                </c:pt>
                <c:pt idx="4241">
                  <c:v>-8.694053195833636</c:v>
                </c:pt>
                <c:pt idx="4242">
                  <c:v>-8.708484509687416</c:v>
                </c:pt>
                <c:pt idx="4243">
                  <c:v>-8.722915823541191</c:v>
                </c:pt>
                <c:pt idx="4244">
                  <c:v>-8.737347137394968</c:v>
                </c:pt>
                <c:pt idx="4245">
                  <c:v>-8.751778451248745</c:v>
                </c:pt>
                <c:pt idx="4246">
                  <c:v>-8.76620976510252</c:v>
                </c:pt>
                <c:pt idx="4247">
                  <c:v>-8.7806410789563</c:v>
                </c:pt>
                <c:pt idx="4248">
                  <c:v>-8.795072392810073</c:v>
                </c:pt>
                <c:pt idx="4249">
                  <c:v>-8.809503706663852</c:v>
                </c:pt>
                <c:pt idx="4250">
                  <c:v>-8.823935020517628</c:v>
                </c:pt>
                <c:pt idx="4251">
                  <c:v>-8.838366334371404</c:v>
                </c:pt>
                <c:pt idx="4252">
                  <c:v>-8.852797648225184</c:v>
                </c:pt>
                <c:pt idx="4253">
                  <c:v>-8.867228962078958</c:v>
                </c:pt>
                <c:pt idx="4254">
                  <c:v>-8.881660275932736</c:v>
                </c:pt>
                <c:pt idx="4255">
                  <c:v>-8.896091589786514</c:v>
                </c:pt>
                <c:pt idx="4256">
                  <c:v>-8.91052290364029</c:v>
                </c:pt>
                <c:pt idx="4257">
                  <c:v>-8.924954217494066</c:v>
                </c:pt>
                <c:pt idx="4258">
                  <c:v>-8.939385531347845</c:v>
                </c:pt>
                <c:pt idx="4259">
                  <c:v>-8.95381684520162</c:v>
                </c:pt>
                <c:pt idx="4260">
                  <c:v>-8.968248159055397</c:v>
                </c:pt>
                <c:pt idx="4261">
                  <c:v>-8.982679472909174</c:v>
                </c:pt>
                <c:pt idx="4262">
                  <c:v>-8.997110786762951</c:v>
                </c:pt>
                <c:pt idx="4263">
                  <c:v>-9.011542100616726</c:v>
                </c:pt>
                <c:pt idx="4264">
                  <c:v>-9.025973414470501</c:v>
                </c:pt>
                <c:pt idx="4265">
                  <c:v>-9.040404728324283</c:v>
                </c:pt>
                <c:pt idx="4266">
                  <c:v>-9.05483604217806</c:v>
                </c:pt>
                <c:pt idx="4267">
                  <c:v>-9.069267356031835</c:v>
                </c:pt>
                <c:pt idx="4268">
                  <c:v>-9.083698669885615</c:v>
                </c:pt>
                <c:pt idx="4269">
                  <c:v>-9.098129983739387</c:v>
                </c:pt>
                <c:pt idx="4270">
                  <c:v>-9.112561297593165</c:v>
                </c:pt>
                <c:pt idx="4271">
                  <c:v>-9.126992611446944</c:v>
                </c:pt>
                <c:pt idx="4272">
                  <c:v>-9.141423925300717</c:v>
                </c:pt>
                <c:pt idx="4273">
                  <c:v>-9.155855239154497</c:v>
                </c:pt>
                <c:pt idx="4274">
                  <c:v>-9.170286553008276</c:v>
                </c:pt>
                <c:pt idx="4275">
                  <c:v>-9.18471786686205</c:v>
                </c:pt>
                <c:pt idx="4276">
                  <c:v>-9.199149180715823</c:v>
                </c:pt>
                <c:pt idx="4277">
                  <c:v>-9.213580494569605</c:v>
                </c:pt>
                <c:pt idx="4278">
                  <c:v>-9.228011808423378</c:v>
                </c:pt>
                <c:pt idx="4279">
                  <c:v>-9.242443122277155</c:v>
                </c:pt>
                <c:pt idx="4280">
                  <c:v>-9.256874436130935</c:v>
                </c:pt>
                <c:pt idx="4281">
                  <c:v>-9.271305749984709</c:v>
                </c:pt>
                <c:pt idx="4282">
                  <c:v>-9.285737063838487</c:v>
                </c:pt>
                <c:pt idx="4283">
                  <c:v>-9.300168377692264</c:v>
                </c:pt>
                <c:pt idx="4284">
                  <c:v>-9.314599691546044</c:v>
                </c:pt>
                <c:pt idx="4285">
                  <c:v>-9.32903100539982</c:v>
                </c:pt>
                <c:pt idx="4286">
                  <c:v>-9.343462319253594</c:v>
                </c:pt>
                <c:pt idx="4287">
                  <c:v>-9.357893633107373</c:v>
                </c:pt>
                <c:pt idx="4288">
                  <c:v>-9.37232494696115</c:v>
                </c:pt>
                <c:pt idx="4289">
                  <c:v>-9.386756260814927</c:v>
                </c:pt>
                <c:pt idx="4290">
                  <c:v>-9.401187574668703</c:v>
                </c:pt>
                <c:pt idx="4291">
                  <c:v>-9.415618888522478</c:v>
                </c:pt>
                <c:pt idx="4292">
                  <c:v>-9.430050202376255</c:v>
                </c:pt>
                <c:pt idx="4293">
                  <c:v>-9.444481516230032</c:v>
                </c:pt>
                <c:pt idx="4294">
                  <c:v>-9.45891283008381</c:v>
                </c:pt>
                <c:pt idx="4295">
                  <c:v>-9.473344143937584</c:v>
                </c:pt>
                <c:pt idx="4296">
                  <c:v>-9.487775457791363</c:v>
                </c:pt>
                <c:pt idx="4297">
                  <c:v>-9.50220677164514</c:v>
                </c:pt>
                <c:pt idx="4298">
                  <c:v>-9.516638085498916</c:v>
                </c:pt>
                <c:pt idx="4299">
                  <c:v>-9.531069399352693</c:v>
                </c:pt>
                <c:pt idx="4300">
                  <c:v>-9.54550071320647</c:v>
                </c:pt>
                <c:pt idx="4301">
                  <c:v>-9.55993202706025</c:v>
                </c:pt>
                <c:pt idx="4302">
                  <c:v>-9.574363340914021</c:v>
                </c:pt>
                <c:pt idx="4303">
                  <c:v>-9.588794654767802</c:v>
                </c:pt>
                <c:pt idx="4304">
                  <c:v>-9.603225968621574</c:v>
                </c:pt>
                <c:pt idx="4305">
                  <c:v>-9.617657282475353</c:v>
                </c:pt>
                <c:pt idx="4306">
                  <c:v>-9.632088596329133</c:v>
                </c:pt>
                <c:pt idx="4307">
                  <c:v>-9.64651991018291</c:v>
                </c:pt>
                <c:pt idx="4308">
                  <c:v>-9.660951224036685</c:v>
                </c:pt>
                <c:pt idx="4309">
                  <c:v>-9.675382537890465</c:v>
                </c:pt>
                <c:pt idx="4310">
                  <c:v>-9.68981385174424</c:v>
                </c:pt>
                <c:pt idx="4311">
                  <c:v>-9.704245165598014</c:v>
                </c:pt>
                <c:pt idx="4312">
                  <c:v>-9.718676479451791</c:v>
                </c:pt>
                <c:pt idx="4313">
                  <c:v>-9.733107793305567</c:v>
                </c:pt>
                <c:pt idx="4314">
                  <c:v>-9.747539107159345</c:v>
                </c:pt>
                <c:pt idx="4315">
                  <c:v>-9.761970421013117</c:v>
                </c:pt>
                <c:pt idx="4316">
                  <c:v>-9.7764017348669</c:v>
                </c:pt>
                <c:pt idx="4317">
                  <c:v>-9.790833048720675</c:v>
                </c:pt>
                <c:pt idx="4318">
                  <c:v>-9.805264362574453</c:v>
                </c:pt>
                <c:pt idx="4319">
                  <c:v>-9.81969567642823</c:v>
                </c:pt>
                <c:pt idx="4320">
                  <c:v>-9.834126990282007</c:v>
                </c:pt>
                <c:pt idx="4321">
                  <c:v>-9.848558304135782</c:v>
                </c:pt>
                <c:pt idx="4322">
                  <c:v>-9.86298961798956</c:v>
                </c:pt>
                <c:pt idx="4323">
                  <c:v>-9.87742093184334</c:v>
                </c:pt>
                <c:pt idx="4324">
                  <c:v>-9.891852245697114</c:v>
                </c:pt>
                <c:pt idx="4325">
                  <c:v>-9.906283559550892</c:v>
                </c:pt>
                <c:pt idx="4326">
                  <c:v>-9.92071487340467</c:v>
                </c:pt>
                <c:pt idx="4327">
                  <c:v>-9.935146187258444</c:v>
                </c:pt>
                <c:pt idx="4328">
                  <c:v>-9.949577501112221</c:v>
                </c:pt>
                <c:pt idx="4329">
                  <c:v>-9.964008814966</c:v>
                </c:pt>
                <c:pt idx="4330">
                  <c:v>-9.978440128819775</c:v>
                </c:pt>
                <c:pt idx="4331">
                  <c:v>-9.992871442673548</c:v>
                </c:pt>
                <c:pt idx="4332">
                  <c:v>-10.00730275652733</c:v>
                </c:pt>
                <c:pt idx="4333">
                  <c:v>-10.02173407038111</c:v>
                </c:pt>
                <c:pt idx="4334">
                  <c:v>-10.03616538423488</c:v>
                </c:pt>
                <c:pt idx="4335">
                  <c:v>-10.05059669808866</c:v>
                </c:pt>
                <c:pt idx="4336">
                  <c:v>-10.06502801194244</c:v>
                </c:pt>
                <c:pt idx="4337">
                  <c:v>-10.07945932579622</c:v>
                </c:pt>
                <c:pt idx="4338">
                  <c:v>-10.09389063965</c:v>
                </c:pt>
                <c:pt idx="4339">
                  <c:v>-10.10832195350376</c:v>
                </c:pt>
                <c:pt idx="4340">
                  <c:v>-10.12275326735754</c:v>
                </c:pt>
                <c:pt idx="4341">
                  <c:v>-10.13718458121132</c:v>
                </c:pt>
                <c:pt idx="4342">
                  <c:v>-10.1516158950651</c:v>
                </c:pt>
                <c:pt idx="4343">
                  <c:v>-10.16604720891887</c:v>
                </c:pt>
                <c:pt idx="4344">
                  <c:v>-10.18047852277265</c:v>
                </c:pt>
                <c:pt idx="4345">
                  <c:v>-10.19490983662643</c:v>
                </c:pt>
                <c:pt idx="4346">
                  <c:v>-10.2093411504802</c:v>
                </c:pt>
                <c:pt idx="4347">
                  <c:v>-10.22377246433398</c:v>
                </c:pt>
                <c:pt idx="4348">
                  <c:v>-10.23820377818776</c:v>
                </c:pt>
                <c:pt idx="4349">
                  <c:v>-10.25263509204154</c:v>
                </c:pt>
                <c:pt idx="4350">
                  <c:v>-10.26706640589531</c:v>
                </c:pt>
                <c:pt idx="4351">
                  <c:v>-10.2814977197491</c:v>
                </c:pt>
                <c:pt idx="4352">
                  <c:v>-10.29592903360287</c:v>
                </c:pt>
                <c:pt idx="4353">
                  <c:v>-10.31036034745664</c:v>
                </c:pt>
                <c:pt idx="4354">
                  <c:v>-10.32479166131042</c:v>
                </c:pt>
                <c:pt idx="4355">
                  <c:v>-10.3392229751642</c:v>
                </c:pt>
                <c:pt idx="4356">
                  <c:v>-10.35365428901798</c:v>
                </c:pt>
                <c:pt idx="4357">
                  <c:v>-10.36808560287175</c:v>
                </c:pt>
                <c:pt idx="4358">
                  <c:v>-10.38251691672553</c:v>
                </c:pt>
                <c:pt idx="4359">
                  <c:v>-10.3969482305793</c:v>
                </c:pt>
                <c:pt idx="4360">
                  <c:v>-10.41137954443308</c:v>
                </c:pt>
                <c:pt idx="4361">
                  <c:v>-10.42581085828686</c:v>
                </c:pt>
                <c:pt idx="4362">
                  <c:v>-10.44024217214063</c:v>
                </c:pt>
                <c:pt idx="4363">
                  <c:v>-10.45467348599441</c:v>
                </c:pt>
                <c:pt idx="4364">
                  <c:v>-10.46910479984819</c:v>
                </c:pt>
                <c:pt idx="4365">
                  <c:v>-10.48353611370197</c:v>
                </c:pt>
                <c:pt idx="4366">
                  <c:v>-10.49796742755574</c:v>
                </c:pt>
                <c:pt idx="4367">
                  <c:v>-10.51239874140952</c:v>
                </c:pt>
                <c:pt idx="4368">
                  <c:v>-10.5268300552633</c:v>
                </c:pt>
                <c:pt idx="4369">
                  <c:v>-10.54126136911707</c:v>
                </c:pt>
                <c:pt idx="4370">
                  <c:v>-10.55569268297085</c:v>
                </c:pt>
                <c:pt idx="4371">
                  <c:v>-10.57012399682463</c:v>
                </c:pt>
                <c:pt idx="4372">
                  <c:v>-10.5845553106784</c:v>
                </c:pt>
                <c:pt idx="4373">
                  <c:v>-10.59898662453218</c:v>
                </c:pt>
                <c:pt idx="4374">
                  <c:v>-10.61341793838596</c:v>
                </c:pt>
                <c:pt idx="4375">
                  <c:v>-10.62784925223973</c:v>
                </c:pt>
                <c:pt idx="4376">
                  <c:v>-10.64228056609351</c:v>
                </c:pt>
                <c:pt idx="4377">
                  <c:v>-10.65671187994729</c:v>
                </c:pt>
                <c:pt idx="4378">
                  <c:v>-10.67114319380106</c:v>
                </c:pt>
                <c:pt idx="4379">
                  <c:v>-10.68557450765484</c:v>
                </c:pt>
                <c:pt idx="4380">
                  <c:v>-10.70000582150862</c:v>
                </c:pt>
                <c:pt idx="4381">
                  <c:v>-10.7144371353624</c:v>
                </c:pt>
                <c:pt idx="4382">
                  <c:v>-10.72886844921616</c:v>
                </c:pt>
                <c:pt idx="4383">
                  <c:v>-10.74329976306995</c:v>
                </c:pt>
                <c:pt idx="4384">
                  <c:v>-10.75773107692372</c:v>
                </c:pt>
                <c:pt idx="4385">
                  <c:v>-10.7721623907775</c:v>
                </c:pt>
                <c:pt idx="4386">
                  <c:v>-10.78659370463128</c:v>
                </c:pt>
                <c:pt idx="4387">
                  <c:v>-10.80102501848505</c:v>
                </c:pt>
                <c:pt idx="4388">
                  <c:v>-10.81545633233883</c:v>
                </c:pt>
                <c:pt idx="4389">
                  <c:v>-10.82988764619261</c:v>
                </c:pt>
                <c:pt idx="4390">
                  <c:v>-10.84431896004638</c:v>
                </c:pt>
                <c:pt idx="4391">
                  <c:v>-10.85875027390016</c:v>
                </c:pt>
                <c:pt idx="4392">
                  <c:v>-10.87318158775394</c:v>
                </c:pt>
                <c:pt idx="4393">
                  <c:v>-10.88761290160772</c:v>
                </c:pt>
                <c:pt idx="4394">
                  <c:v>-10.9020442154615</c:v>
                </c:pt>
                <c:pt idx="4395">
                  <c:v>-10.91647552931527</c:v>
                </c:pt>
                <c:pt idx="4396">
                  <c:v>-10.93090684316905</c:v>
                </c:pt>
                <c:pt idx="4397">
                  <c:v>-10.94533815702282</c:v>
                </c:pt>
                <c:pt idx="4398">
                  <c:v>-10.9597694708766</c:v>
                </c:pt>
                <c:pt idx="4399">
                  <c:v>-10.97420078473037</c:v>
                </c:pt>
                <c:pt idx="4400">
                  <c:v>-10.98863209858415</c:v>
                </c:pt>
                <c:pt idx="4401">
                  <c:v>-11.00306341243793</c:v>
                </c:pt>
                <c:pt idx="4402">
                  <c:v>-11.01749472629171</c:v>
                </c:pt>
                <c:pt idx="4403">
                  <c:v>-11.03192604014548</c:v>
                </c:pt>
                <c:pt idx="4404">
                  <c:v>-11.04635735399926</c:v>
                </c:pt>
                <c:pt idx="4405">
                  <c:v>-11.06078866785304</c:v>
                </c:pt>
                <c:pt idx="4406">
                  <c:v>-11.07521998170681</c:v>
                </c:pt>
                <c:pt idx="4407">
                  <c:v>-11.08965129556059</c:v>
                </c:pt>
                <c:pt idx="4408">
                  <c:v>-11.10408260941437</c:v>
                </c:pt>
                <c:pt idx="4409">
                  <c:v>-11.11851392326814</c:v>
                </c:pt>
                <c:pt idx="4410">
                  <c:v>-11.13294523712192</c:v>
                </c:pt>
                <c:pt idx="4411">
                  <c:v>-11.1473765509757</c:v>
                </c:pt>
                <c:pt idx="4412">
                  <c:v>-11.16180786482948</c:v>
                </c:pt>
                <c:pt idx="4413">
                  <c:v>-11.17623917868325</c:v>
                </c:pt>
                <c:pt idx="4414">
                  <c:v>-11.19067049253703</c:v>
                </c:pt>
                <c:pt idx="4415">
                  <c:v>-11.2051018063908</c:v>
                </c:pt>
                <c:pt idx="4416">
                  <c:v>-11.21953312024458</c:v>
                </c:pt>
                <c:pt idx="4417">
                  <c:v>-11.23396443409836</c:v>
                </c:pt>
                <c:pt idx="4418">
                  <c:v>-11.24839574795213</c:v>
                </c:pt>
                <c:pt idx="4419">
                  <c:v>-11.26282706180591</c:v>
                </c:pt>
                <c:pt idx="4420">
                  <c:v>-11.27725837565969</c:v>
                </c:pt>
                <c:pt idx="4421">
                  <c:v>-11.29168968951347</c:v>
                </c:pt>
                <c:pt idx="4422">
                  <c:v>-11.30612100336725</c:v>
                </c:pt>
                <c:pt idx="4423">
                  <c:v>-11.32055231722102</c:v>
                </c:pt>
                <c:pt idx="4424">
                  <c:v>-11.3349836310748</c:v>
                </c:pt>
                <c:pt idx="4425">
                  <c:v>-11.34941494492857</c:v>
                </c:pt>
                <c:pt idx="4426">
                  <c:v>-11.36384625878236</c:v>
                </c:pt>
                <c:pt idx="4427">
                  <c:v>-11.37827757263613</c:v>
                </c:pt>
                <c:pt idx="4428">
                  <c:v>-11.39270888648991</c:v>
                </c:pt>
                <c:pt idx="4429">
                  <c:v>-11.40714020034368</c:v>
                </c:pt>
                <c:pt idx="4430">
                  <c:v>-11.42157151419746</c:v>
                </c:pt>
                <c:pt idx="4431">
                  <c:v>-11.43600282805124</c:v>
                </c:pt>
                <c:pt idx="4432">
                  <c:v>-11.45043414190502</c:v>
                </c:pt>
                <c:pt idx="4433">
                  <c:v>-11.46486545575879</c:v>
                </c:pt>
                <c:pt idx="4434">
                  <c:v>-11.47929676961257</c:v>
                </c:pt>
                <c:pt idx="4435">
                  <c:v>-11.49372808346634</c:v>
                </c:pt>
                <c:pt idx="4436">
                  <c:v>-11.50815939732012</c:v>
                </c:pt>
                <c:pt idx="4437">
                  <c:v>-11.5225907111739</c:v>
                </c:pt>
                <c:pt idx="4438">
                  <c:v>-11.53702202502767</c:v>
                </c:pt>
                <c:pt idx="4439">
                  <c:v>-11.55145333888145</c:v>
                </c:pt>
                <c:pt idx="4440">
                  <c:v>-11.56588465273523</c:v>
                </c:pt>
                <c:pt idx="4441">
                  <c:v>-11.580315966589</c:v>
                </c:pt>
                <c:pt idx="4442">
                  <c:v>-11.59474728044278</c:v>
                </c:pt>
                <c:pt idx="4443">
                  <c:v>-11.60917859429655</c:v>
                </c:pt>
                <c:pt idx="4444">
                  <c:v>-11.62360990815033</c:v>
                </c:pt>
                <c:pt idx="4445">
                  <c:v>-11.63804122200411</c:v>
                </c:pt>
                <c:pt idx="4446">
                  <c:v>-11.65247253585789</c:v>
                </c:pt>
                <c:pt idx="4447">
                  <c:v>-11.66690384971166</c:v>
                </c:pt>
                <c:pt idx="4448">
                  <c:v>-11.68133516356544</c:v>
                </c:pt>
                <c:pt idx="4449">
                  <c:v>-11.69576647741922</c:v>
                </c:pt>
                <c:pt idx="4450">
                  <c:v>-11.71019779127299</c:v>
                </c:pt>
                <c:pt idx="4451">
                  <c:v>-11.72462910512677</c:v>
                </c:pt>
                <c:pt idx="4452">
                  <c:v>-11.73906041898055</c:v>
                </c:pt>
                <c:pt idx="4453">
                  <c:v>-11.75349173283433</c:v>
                </c:pt>
                <c:pt idx="4454">
                  <c:v>-11.7679230466881</c:v>
                </c:pt>
                <c:pt idx="4455">
                  <c:v>-11.78235436054188</c:v>
                </c:pt>
                <c:pt idx="4456">
                  <c:v>-11.79678567439566</c:v>
                </c:pt>
                <c:pt idx="4457">
                  <c:v>-11.81121698824943</c:v>
                </c:pt>
                <c:pt idx="4458">
                  <c:v>-11.82564830210321</c:v>
                </c:pt>
                <c:pt idx="4459">
                  <c:v>-11.84007961595699</c:v>
                </c:pt>
                <c:pt idx="4460">
                  <c:v>-11.85451092981076</c:v>
                </c:pt>
                <c:pt idx="4461">
                  <c:v>-11.86894224366454</c:v>
                </c:pt>
                <c:pt idx="4462">
                  <c:v>-11.88337355751832</c:v>
                </c:pt>
                <c:pt idx="4463">
                  <c:v>-11.8978048713721</c:v>
                </c:pt>
                <c:pt idx="4464">
                  <c:v>-11.91223618522587</c:v>
                </c:pt>
                <c:pt idx="4465">
                  <c:v>-11.92666749907965</c:v>
                </c:pt>
                <c:pt idx="4466">
                  <c:v>-11.94109881293342</c:v>
                </c:pt>
                <c:pt idx="4467">
                  <c:v>-11.95553012678721</c:v>
                </c:pt>
                <c:pt idx="4468">
                  <c:v>-11.96996144064098</c:v>
                </c:pt>
                <c:pt idx="4469">
                  <c:v>-11.98439275449475</c:v>
                </c:pt>
                <c:pt idx="4470">
                  <c:v>-11.99882406834853</c:v>
                </c:pt>
                <c:pt idx="4471">
                  <c:v>-12.01325538220231</c:v>
                </c:pt>
                <c:pt idx="4472">
                  <c:v>-12.02768669605609</c:v>
                </c:pt>
                <c:pt idx="4473">
                  <c:v>-12.04211800990986</c:v>
                </c:pt>
                <c:pt idx="4474">
                  <c:v>-12.05654932376364</c:v>
                </c:pt>
                <c:pt idx="4475">
                  <c:v>-12.07098063761742</c:v>
                </c:pt>
                <c:pt idx="4476">
                  <c:v>-12.08541195147119</c:v>
                </c:pt>
                <c:pt idx="4477">
                  <c:v>-12.09984326532497</c:v>
                </c:pt>
                <c:pt idx="4478">
                  <c:v>-12.11427457917875</c:v>
                </c:pt>
                <c:pt idx="4479">
                  <c:v>-12.12870589303252</c:v>
                </c:pt>
                <c:pt idx="4480">
                  <c:v>-12.1431372068863</c:v>
                </c:pt>
                <c:pt idx="4481">
                  <c:v>-12.15756852074007</c:v>
                </c:pt>
                <c:pt idx="4482">
                  <c:v>-12.17199983459385</c:v>
                </c:pt>
                <c:pt idx="4483">
                  <c:v>-12.18643114844763</c:v>
                </c:pt>
                <c:pt idx="4484">
                  <c:v>-12.20086246230141</c:v>
                </c:pt>
                <c:pt idx="4485">
                  <c:v>-12.21529377615518</c:v>
                </c:pt>
                <c:pt idx="4486">
                  <c:v>-12.22972509000896</c:v>
                </c:pt>
                <c:pt idx="4487">
                  <c:v>-12.24415640386274</c:v>
                </c:pt>
                <c:pt idx="4488">
                  <c:v>-12.25858771771651</c:v>
                </c:pt>
                <c:pt idx="4489">
                  <c:v>-12.27301903157029</c:v>
                </c:pt>
                <c:pt idx="4490">
                  <c:v>-12.28745034542407</c:v>
                </c:pt>
                <c:pt idx="4491">
                  <c:v>-12.30188165927785</c:v>
                </c:pt>
                <c:pt idx="4492">
                  <c:v>-12.31631297313162</c:v>
                </c:pt>
                <c:pt idx="4493">
                  <c:v>-12.3307442869854</c:v>
                </c:pt>
                <c:pt idx="4494">
                  <c:v>-12.34517560083917</c:v>
                </c:pt>
                <c:pt idx="4495">
                  <c:v>-12.35960691469296</c:v>
                </c:pt>
                <c:pt idx="4496">
                  <c:v>-12.37403822854673</c:v>
                </c:pt>
                <c:pt idx="4497">
                  <c:v>-12.38846954240051</c:v>
                </c:pt>
                <c:pt idx="4498">
                  <c:v>-12.40290085625428</c:v>
                </c:pt>
                <c:pt idx="4499">
                  <c:v>-12.41733217010806</c:v>
                </c:pt>
                <c:pt idx="4500">
                  <c:v>-12.43176348396183</c:v>
                </c:pt>
                <c:pt idx="4501">
                  <c:v>-12.44619479781561</c:v>
                </c:pt>
                <c:pt idx="4502">
                  <c:v>-12.4606261116694</c:v>
                </c:pt>
                <c:pt idx="4503">
                  <c:v>-12.47505742552317</c:v>
                </c:pt>
                <c:pt idx="4504">
                  <c:v>-12.48948873937695</c:v>
                </c:pt>
                <c:pt idx="4505">
                  <c:v>-12.50392005323072</c:v>
                </c:pt>
                <c:pt idx="4506">
                  <c:v>-12.5183513670845</c:v>
                </c:pt>
                <c:pt idx="4507">
                  <c:v>-12.53278268093827</c:v>
                </c:pt>
                <c:pt idx="4508">
                  <c:v>-12.54721399479205</c:v>
                </c:pt>
                <c:pt idx="4509">
                  <c:v>-12.56164530864583</c:v>
                </c:pt>
                <c:pt idx="4510">
                  <c:v>-12.5760766224996</c:v>
                </c:pt>
                <c:pt idx="4511">
                  <c:v>-12.59050793635338</c:v>
                </c:pt>
                <c:pt idx="4512">
                  <c:v>-12.60493925020716</c:v>
                </c:pt>
                <c:pt idx="4513">
                  <c:v>-12.61937056406093</c:v>
                </c:pt>
                <c:pt idx="4514">
                  <c:v>-12.63380187791471</c:v>
                </c:pt>
                <c:pt idx="4515">
                  <c:v>-12.64823319176849</c:v>
                </c:pt>
                <c:pt idx="4516">
                  <c:v>-12.66266450562227</c:v>
                </c:pt>
                <c:pt idx="4517">
                  <c:v>-12.67709581947604</c:v>
                </c:pt>
                <c:pt idx="4518">
                  <c:v>-12.69152713332982</c:v>
                </c:pt>
                <c:pt idx="4519">
                  <c:v>-12.70595844718359</c:v>
                </c:pt>
                <c:pt idx="4520">
                  <c:v>-12.72038976103737</c:v>
                </c:pt>
                <c:pt idx="4521">
                  <c:v>-12.73482107489115</c:v>
                </c:pt>
                <c:pt idx="4522">
                  <c:v>-12.74925238874492</c:v>
                </c:pt>
                <c:pt idx="4523">
                  <c:v>-12.7636837025987</c:v>
                </c:pt>
                <c:pt idx="4524">
                  <c:v>-12.77811501645248</c:v>
                </c:pt>
                <c:pt idx="4525">
                  <c:v>-12.79254633030626</c:v>
                </c:pt>
                <c:pt idx="4526">
                  <c:v>-12.80697764416003</c:v>
                </c:pt>
                <c:pt idx="4527">
                  <c:v>-12.82140895801381</c:v>
                </c:pt>
                <c:pt idx="4528">
                  <c:v>-12.83584027186759</c:v>
                </c:pt>
                <c:pt idx="4529">
                  <c:v>-12.85027158572136</c:v>
                </c:pt>
                <c:pt idx="4530">
                  <c:v>-12.86470289957514</c:v>
                </c:pt>
                <c:pt idx="4531">
                  <c:v>-12.87913421342892</c:v>
                </c:pt>
                <c:pt idx="4532">
                  <c:v>-12.8935655272827</c:v>
                </c:pt>
                <c:pt idx="4533">
                  <c:v>-12.90799684113647</c:v>
                </c:pt>
                <c:pt idx="4534">
                  <c:v>-12.92242815499025</c:v>
                </c:pt>
                <c:pt idx="4535">
                  <c:v>-12.93685946884403</c:v>
                </c:pt>
                <c:pt idx="4536">
                  <c:v>-12.9512907826978</c:v>
                </c:pt>
                <c:pt idx="4537">
                  <c:v>-12.96572209655158</c:v>
                </c:pt>
                <c:pt idx="4538">
                  <c:v>-12.98015341040536</c:v>
                </c:pt>
                <c:pt idx="4539">
                  <c:v>-12.99458472425913</c:v>
                </c:pt>
                <c:pt idx="4540">
                  <c:v>-13.00901603811291</c:v>
                </c:pt>
                <c:pt idx="4541">
                  <c:v>-13.02344735196669</c:v>
                </c:pt>
                <c:pt idx="4542">
                  <c:v>-13.03787866582046</c:v>
                </c:pt>
                <c:pt idx="4543">
                  <c:v>-13.05230997967424</c:v>
                </c:pt>
                <c:pt idx="4544">
                  <c:v>-13.06674129352802</c:v>
                </c:pt>
                <c:pt idx="4545">
                  <c:v>-13.08117260738179</c:v>
                </c:pt>
                <c:pt idx="4546">
                  <c:v>-13.09560392123557</c:v>
                </c:pt>
                <c:pt idx="4547">
                  <c:v>-13.11003523508935</c:v>
                </c:pt>
                <c:pt idx="4548">
                  <c:v>-13.12446654894312</c:v>
                </c:pt>
                <c:pt idx="4549">
                  <c:v>-13.1388978627969</c:v>
                </c:pt>
                <c:pt idx="4550">
                  <c:v>-13.15332917665068</c:v>
                </c:pt>
                <c:pt idx="4551">
                  <c:v>-13.16776049050445</c:v>
                </c:pt>
                <c:pt idx="4552">
                  <c:v>-13.18219180435823</c:v>
                </c:pt>
                <c:pt idx="4553">
                  <c:v>-13.19662311821201</c:v>
                </c:pt>
                <c:pt idx="4554">
                  <c:v>-13.21105443206578</c:v>
                </c:pt>
                <c:pt idx="4555">
                  <c:v>-13.22548574591956</c:v>
                </c:pt>
                <c:pt idx="4556">
                  <c:v>-13.23991705977334</c:v>
                </c:pt>
                <c:pt idx="4557">
                  <c:v>-13.25434837362712</c:v>
                </c:pt>
                <c:pt idx="4558">
                  <c:v>-13.26877968748089</c:v>
                </c:pt>
                <c:pt idx="4559">
                  <c:v>-13.28321100133467</c:v>
                </c:pt>
                <c:pt idx="4560">
                  <c:v>-13.29764231518845</c:v>
                </c:pt>
                <c:pt idx="4561">
                  <c:v>-13.31207362904222</c:v>
                </c:pt>
                <c:pt idx="4562">
                  <c:v>-13.326504942896</c:v>
                </c:pt>
                <c:pt idx="4563">
                  <c:v>-13.34093625674978</c:v>
                </c:pt>
                <c:pt idx="4564">
                  <c:v>-13.35536757060355</c:v>
                </c:pt>
                <c:pt idx="4565">
                  <c:v>-13.36979888445733</c:v>
                </c:pt>
                <c:pt idx="4566">
                  <c:v>-13.38423019831111</c:v>
                </c:pt>
                <c:pt idx="4567">
                  <c:v>-13.39866151216488</c:v>
                </c:pt>
                <c:pt idx="4568">
                  <c:v>-13.41309282601866</c:v>
                </c:pt>
                <c:pt idx="4569">
                  <c:v>-13.42752413987244</c:v>
                </c:pt>
                <c:pt idx="4570">
                  <c:v>-13.44195545372621</c:v>
                </c:pt>
                <c:pt idx="4571">
                  <c:v>-13.45638676757999</c:v>
                </c:pt>
                <c:pt idx="4572">
                  <c:v>-13.47081808143377</c:v>
                </c:pt>
                <c:pt idx="4573">
                  <c:v>-13.48524939528755</c:v>
                </c:pt>
                <c:pt idx="4574">
                  <c:v>-13.49968070914132</c:v>
                </c:pt>
                <c:pt idx="4575">
                  <c:v>-13.5141120229951</c:v>
                </c:pt>
                <c:pt idx="4576">
                  <c:v>-13.52854333684887</c:v>
                </c:pt>
                <c:pt idx="4577">
                  <c:v>-13.54297465070265</c:v>
                </c:pt>
                <c:pt idx="4578">
                  <c:v>-13.55740596455643</c:v>
                </c:pt>
                <c:pt idx="4579">
                  <c:v>-13.57183727841021</c:v>
                </c:pt>
                <c:pt idx="4580">
                  <c:v>-13.58626859226398</c:v>
                </c:pt>
                <c:pt idx="4581">
                  <c:v>-13.60069990611776</c:v>
                </c:pt>
                <c:pt idx="4582">
                  <c:v>-13.61513121997154</c:v>
                </c:pt>
                <c:pt idx="4583">
                  <c:v>-13.62956253382532</c:v>
                </c:pt>
                <c:pt idx="4584">
                  <c:v>-13.64399384767909</c:v>
                </c:pt>
                <c:pt idx="4585">
                  <c:v>-13.65842516153286</c:v>
                </c:pt>
                <c:pt idx="4586">
                  <c:v>-13.67285647538665</c:v>
                </c:pt>
                <c:pt idx="4587">
                  <c:v>-13.68728778924042</c:v>
                </c:pt>
                <c:pt idx="4588">
                  <c:v>-13.7017191030942</c:v>
                </c:pt>
                <c:pt idx="4589">
                  <c:v>-13.71615041694797</c:v>
                </c:pt>
                <c:pt idx="4590">
                  <c:v>-13.73058173080175</c:v>
                </c:pt>
                <c:pt idx="4591">
                  <c:v>-13.7366156917397</c:v>
                </c:pt>
                <c:pt idx="4592">
                  <c:v>-13.74263667151418</c:v>
                </c:pt>
                <c:pt idx="4593">
                  <c:v>-13.74866293818966</c:v>
                </c:pt>
                <c:pt idx="4594">
                  <c:v>-13.7546944906308</c:v>
                </c:pt>
                <c:pt idx="4595">
                  <c:v>-13.76073132770068</c:v>
                </c:pt>
                <c:pt idx="4596">
                  <c:v>-13.76677344826082</c:v>
                </c:pt>
                <c:pt idx="4597">
                  <c:v>-13.77282085117117</c:v>
                </c:pt>
                <c:pt idx="4598">
                  <c:v>-13.77887353529008</c:v>
                </c:pt>
                <c:pt idx="4599">
                  <c:v>-13.78493149947437</c:v>
                </c:pt>
                <c:pt idx="4600">
                  <c:v>-13.79099474257926</c:v>
                </c:pt>
                <c:pt idx="4601">
                  <c:v>-13.79706326345841</c:v>
                </c:pt>
                <c:pt idx="4602">
                  <c:v>-13.80313706096391</c:v>
                </c:pt>
                <c:pt idx="4603">
                  <c:v>-13.80921613394627</c:v>
                </c:pt>
                <c:pt idx="4604">
                  <c:v>-13.81530048125445</c:v>
                </c:pt>
                <c:pt idx="4605">
                  <c:v>-13.82139010173582</c:v>
                </c:pt>
                <c:pt idx="4606">
                  <c:v>-13.82748499423621</c:v>
                </c:pt>
                <c:pt idx="4607">
                  <c:v>-13.83358515759985</c:v>
                </c:pt>
                <c:pt idx="4608">
                  <c:v>-13.83969059066941</c:v>
                </c:pt>
                <c:pt idx="4609">
                  <c:v>-13.845801292286</c:v>
                </c:pt>
                <c:pt idx="4610">
                  <c:v>-13.85191726128918</c:v>
                </c:pt>
                <c:pt idx="4611">
                  <c:v>-13.8580384965169</c:v>
                </c:pt>
                <c:pt idx="4612">
                  <c:v>-13.86416499680558</c:v>
                </c:pt>
                <c:pt idx="4613">
                  <c:v>-13.87029676099006</c:v>
                </c:pt>
                <c:pt idx="4614">
                  <c:v>-13.87643378790361</c:v>
                </c:pt>
                <c:pt idx="4615">
                  <c:v>-13.88257607637795</c:v>
                </c:pt>
                <c:pt idx="4616">
                  <c:v>-13.8887236252432</c:v>
                </c:pt>
                <c:pt idx="4617">
                  <c:v>-13.89487643332797</c:v>
                </c:pt>
                <c:pt idx="4618">
                  <c:v>-13.90103449945926</c:v>
                </c:pt>
                <c:pt idx="4619">
                  <c:v>-13.90719782246251</c:v>
                </c:pt>
                <c:pt idx="4620">
                  <c:v>-13.91336640116162</c:v>
                </c:pt>
                <c:pt idx="4621">
                  <c:v>-13.91954023437893</c:v>
                </c:pt>
                <c:pt idx="4622">
                  <c:v>-13.92571932093517</c:v>
                </c:pt>
                <c:pt idx="4623">
                  <c:v>-13.93190365964955</c:v>
                </c:pt>
                <c:pt idx="4624">
                  <c:v>-13.9380932493397</c:v>
                </c:pt>
                <c:pt idx="4625">
                  <c:v>-13.9442880888217</c:v>
                </c:pt>
                <c:pt idx="4626">
                  <c:v>-13.95048817691007</c:v>
                </c:pt>
                <c:pt idx="4627">
                  <c:v>-13.95669351241775</c:v>
                </c:pt>
                <c:pt idx="4628">
                  <c:v>-13.96290409415612</c:v>
                </c:pt>
                <c:pt idx="4629">
                  <c:v>-13.96911992093502</c:v>
                </c:pt>
                <c:pt idx="4630">
                  <c:v>-13.97534099156272</c:v>
                </c:pt>
                <c:pt idx="4631">
                  <c:v>-13.98156730484592</c:v>
                </c:pt>
                <c:pt idx="4632">
                  <c:v>-13.98779885958978</c:v>
                </c:pt>
                <c:pt idx="4633">
                  <c:v>-13.99403565459787</c:v>
                </c:pt>
                <c:pt idx="4634">
                  <c:v>-14.00027768867225</c:v>
                </c:pt>
                <c:pt idx="4635">
                  <c:v>-14.00652496061336</c:v>
                </c:pt>
                <c:pt idx="4636">
                  <c:v>-14.01277746922014</c:v>
                </c:pt>
                <c:pt idx="4637">
                  <c:v>-14.01903521328994</c:v>
                </c:pt>
                <c:pt idx="4638">
                  <c:v>-14.02529819161854</c:v>
                </c:pt>
                <c:pt idx="4639">
                  <c:v>-14.0315664030002</c:v>
                </c:pt>
                <c:pt idx="4640">
                  <c:v>-14.03783984622761</c:v>
                </c:pt>
                <c:pt idx="4641">
                  <c:v>-14.04411852009187</c:v>
                </c:pt>
                <c:pt idx="4642">
                  <c:v>-14.05040242338259</c:v>
                </c:pt>
                <c:pt idx="4643">
                  <c:v>-14.05669155488777</c:v>
                </c:pt>
                <c:pt idx="4644">
                  <c:v>-14.06298591339387</c:v>
                </c:pt>
                <c:pt idx="4645">
                  <c:v>-14.0692854976858</c:v>
                </c:pt>
                <c:pt idx="4646">
                  <c:v>-14.0755903065469</c:v>
                </c:pt>
                <c:pt idx="4647">
                  <c:v>-14.08190033875897</c:v>
                </c:pt>
                <c:pt idx="4648">
                  <c:v>-14.08821559310228</c:v>
                </c:pt>
                <c:pt idx="4649">
                  <c:v>-14.0945360683555</c:v>
                </c:pt>
                <c:pt idx="4650">
                  <c:v>-14.10086176329576</c:v>
                </c:pt>
                <c:pt idx="4651">
                  <c:v>-14.10719267669867</c:v>
                </c:pt>
                <c:pt idx="4652">
                  <c:v>-14.11352880733824</c:v>
                </c:pt>
                <c:pt idx="4653">
                  <c:v>-14.11987015398696</c:v>
                </c:pt>
                <c:pt idx="4654">
                  <c:v>-14.12621671541575</c:v>
                </c:pt>
                <c:pt idx="4655">
                  <c:v>-14.132568490394</c:v>
                </c:pt>
                <c:pt idx="4656">
                  <c:v>-14.13892547768954</c:v>
                </c:pt>
                <c:pt idx="4657">
                  <c:v>-14.14528767606863</c:v>
                </c:pt>
                <c:pt idx="4658">
                  <c:v>-14.151655084296</c:v>
                </c:pt>
                <c:pt idx="4659">
                  <c:v>-14.15802770113484</c:v>
                </c:pt>
                <c:pt idx="4660">
                  <c:v>-14.16440552534676</c:v>
                </c:pt>
                <c:pt idx="4661">
                  <c:v>-14.17078855569184</c:v>
                </c:pt>
                <c:pt idx="4662">
                  <c:v>-14.17717679092862</c:v>
                </c:pt>
                <c:pt idx="4663">
                  <c:v>-14.18357022981407</c:v>
                </c:pt>
                <c:pt idx="4664">
                  <c:v>-14.18996887110363</c:v>
                </c:pt>
                <c:pt idx="4665">
                  <c:v>-14.19637271355117</c:v>
                </c:pt>
                <c:pt idx="4666">
                  <c:v>-14.20278175590905</c:v>
                </c:pt>
                <c:pt idx="4667">
                  <c:v>-14.20919599692805</c:v>
                </c:pt>
                <c:pt idx="4668">
                  <c:v>-14.2156154353574</c:v>
                </c:pt>
                <c:pt idx="4669">
                  <c:v>-14.22204006994483</c:v>
                </c:pt>
                <c:pt idx="4670">
                  <c:v>-14.22846989943646</c:v>
                </c:pt>
                <c:pt idx="4671">
                  <c:v>-14.23490492257692</c:v>
                </c:pt>
                <c:pt idx="4672">
                  <c:v>-14.24134513810926</c:v>
                </c:pt>
                <c:pt idx="4673">
                  <c:v>-14.247790544775</c:v>
                </c:pt>
                <c:pt idx="4674">
                  <c:v>-14.25424114131412</c:v>
                </c:pt>
                <c:pt idx="4675">
                  <c:v>-14.26069692646505</c:v>
                </c:pt>
                <c:pt idx="4676">
                  <c:v>-14.26715789896466</c:v>
                </c:pt>
                <c:pt idx="4677">
                  <c:v>-14.2736240575483</c:v>
                </c:pt>
                <c:pt idx="4678">
                  <c:v>-14.28009540094978</c:v>
                </c:pt>
                <c:pt idx="4679">
                  <c:v>-14.28657192790135</c:v>
                </c:pt>
                <c:pt idx="4680">
                  <c:v>-14.29305363713372</c:v>
                </c:pt>
                <c:pt idx="4681">
                  <c:v>-14.29954052737608</c:v>
                </c:pt>
                <c:pt idx="4682">
                  <c:v>-14.30603259735605</c:v>
                </c:pt>
                <c:pt idx="4683">
                  <c:v>-14.31252984579972</c:v>
                </c:pt>
                <c:pt idx="4684">
                  <c:v>-14.31903227143165</c:v>
                </c:pt>
                <c:pt idx="4685">
                  <c:v>-14.32553987297485</c:v>
                </c:pt>
                <c:pt idx="4686">
                  <c:v>-14.33205264915079</c:v>
                </c:pt>
                <c:pt idx="4687">
                  <c:v>-14.3385705986794</c:v>
                </c:pt>
                <c:pt idx="4688">
                  <c:v>-14.34509372027907</c:v>
                </c:pt>
                <c:pt idx="4689">
                  <c:v>-14.35162201266667</c:v>
                </c:pt>
                <c:pt idx="4690">
                  <c:v>-14.3581554745575</c:v>
                </c:pt>
                <c:pt idx="4691">
                  <c:v>-14.36469410466535</c:v>
                </c:pt>
                <c:pt idx="4692">
                  <c:v>-14.37123790170246</c:v>
                </c:pt>
                <c:pt idx="4693">
                  <c:v>-14.37778686437953</c:v>
                </c:pt>
                <c:pt idx="4694">
                  <c:v>-14.38434099140572</c:v>
                </c:pt>
                <c:pt idx="4695">
                  <c:v>-14.39090028148868</c:v>
                </c:pt>
                <c:pt idx="4696">
                  <c:v>-14.39746473333449</c:v>
                </c:pt>
                <c:pt idx="4697">
                  <c:v>-14.40403434564772</c:v>
                </c:pt>
                <c:pt idx="4698">
                  <c:v>-14.4106091171314</c:v>
                </c:pt>
                <c:pt idx="4699">
                  <c:v>-14.41718904648699</c:v>
                </c:pt>
                <c:pt idx="4700">
                  <c:v>-14.42377413241448</c:v>
                </c:pt>
                <c:pt idx="4701">
                  <c:v>-14.43036437361227</c:v>
                </c:pt>
                <c:pt idx="4702">
                  <c:v>-14.43695976877726</c:v>
                </c:pt>
                <c:pt idx="4703">
                  <c:v>-14.44356031660481</c:v>
                </c:pt>
                <c:pt idx="4704">
                  <c:v>-14.45016601578873</c:v>
                </c:pt>
                <c:pt idx="4705">
                  <c:v>-14.45677686502131</c:v>
                </c:pt>
                <c:pt idx="4706">
                  <c:v>-14.46339286299331</c:v>
                </c:pt>
                <c:pt idx="4707">
                  <c:v>-14.47001400839396</c:v>
                </c:pt>
                <c:pt idx="4708">
                  <c:v>-14.47664029991096</c:v>
                </c:pt>
                <c:pt idx="4709">
                  <c:v>-14.48327173623045</c:v>
                </c:pt>
                <c:pt idx="4710">
                  <c:v>-14.48990831603709</c:v>
                </c:pt>
                <c:pt idx="4711">
                  <c:v>-14.49655003801398</c:v>
                </c:pt>
                <c:pt idx="4712">
                  <c:v>-14.50319690084268</c:v>
                </c:pt>
                <c:pt idx="4713">
                  <c:v>-14.50984890320324</c:v>
                </c:pt>
                <c:pt idx="4714">
                  <c:v>-14.51650604377418</c:v>
                </c:pt>
                <c:pt idx="4715">
                  <c:v>-14.52316832123248</c:v>
                </c:pt>
                <c:pt idx="4716">
                  <c:v>-14.52983573425361</c:v>
                </c:pt>
                <c:pt idx="4717">
                  <c:v>-14.53650828151149</c:v>
                </c:pt>
                <c:pt idx="4718">
                  <c:v>-14.54318596167854</c:v>
                </c:pt>
                <c:pt idx="4719">
                  <c:v>-14.54986877342562</c:v>
                </c:pt>
                <c:pt idx="4720">
                  <c:v>-14.55655671542208</c:v>
                </c:pt>
                <c:pt idx="4721">
                  <c:v>-14.56324978633575</c:v>
                </c:pt>
                <c:pt idx="4722">
                  <c:v>-14.56994798483294</c:v>
                </c:pt>
                <c:pt idx="4723">
                  <c:v>-14.57665130957841</c:v>
                </c:pt>
                <c:pt idx="4724">
                  <c:v>-14.58335975923541</c:v>
                </c:pt>
                <c:pt idx="4725">
                  <c:v>-14.59007333246566</c:v>
                </c:pt>
                <c:pt idx="4726">
                  <c:v>-14.59679202792937</c:v>
                </c:pt>
                <c:pt idx="4727">
                  <c:v>-14.60351584428521</c:v>
                </c:pt>
                <c:pt idx="4728">
                  <c:v>-14.61024478019033</c:v>
                </c:pt>
                <c:pt idx="4729">
                  <c:v>-14.61697883430037</c:v>
                </c:pt>
                <c:pt idx="4730">
                  <c:v>-14.62371800526942</c:v>
                </c:pt>
                <c:pt idx="4731">
                  <c:v>-14.63046229175008</c:v>
                </c:pt>
                <c:pt idx="4732">
                  <c:v>-14.63721169239341</c:v>
                </c:pt>
                <c:pt idx="4733">
                  <c:v>-14.64396620584895</c:v>
                </c:pt>
                <c:pt idx="4734">
                  <c:v>-14.65072583076472</c:v>
                </c:pt>
                <c:pt idx="4735">
                  <c:v>-14.65749056578722</c:v>
                </c:pt>
                <c:pt idx="4736">
                  <c:v>-14.66426040956142</c:v>
                </c:pt>
                <c:pt idx="4737">
                  <c:v>-14.6710353607308</c:v>
                </c:pt>
                <c:pt idx="4738">
                  <c:v>-14.67781541793729</c:v>
                </c:pt>
                <c:pt idx="4739">
                  <c:v>-14.68460057982132</c:v>
                </c:pt>
                <c:pt idx="4740">
                  <c:v>-14.69139084502178</c:v>
                </c:pt>
                <c:pt idx="4741">
                  <c:v>-14.69818621217607</c:v>
                </c:pt>
                <c:pt idx="4742">
                  <c:v>-14.70498667992005</c:v>
                </c:pt>
                <c:pt idx="4743">
                  <c:v>-14.71179224688807</c:v>
                </c:pt>
                <c:pt idx="4744">
                  <c:v>-14.71860291171297</c:v>
                </c:pt>
                <c:pt idx="4745">
                  <c:v>-14.72541867302606</c:v>
                </c:pt>
                <c:pt idx="4746">
                  <c:v>-14.73223952945714</c:v>
                </c:pt>
                <c:pt idx="4747">
                  <c:v>-14.7390654796345</c:v>
                </c:pt>
                <c:pt idx="4748">
                  <c:v>-14.74589652218491</c:v>
                </c:pt>
                <c:pt idx="4749">
                  <c:v>-14.75273265573362</c:v>
                </c:pt>
                <c:pt idx="4750">
                  <c:v>-14.75957387890438</c:v>
                </c:pt>
                <c:pt idx="4751">
                  <c:v>-14.7664201903194</c:v>
                </c:pt>
                <c:pt idx="4752">
                  <c:v>-14.77327158859941</c:v>
                </c:pt>
                <c:pt idx="4753">
                  <c:v>-14.7801280723636</c:v>
                </c:pt>
                <c:pt idx="4754">
                  <c:v>-14.78698964022967</c:v>
                </c:pt>
                <c:pt idx="4755">
                  <c:v>-14.79385629081378</c:v>
                </c:pt>
                <c:pt idx="4756">
                  <c:v>-14.8007280227306</c:v>
                </c:pt>
                <c:pt idx="4757">
                  <c:v>-14.80760483459328</c:v>
                </c:pt>
                <c:pt idx="4758">
                  <c:v>-14.81448672501345</c:v>
                </c:pt>
                <c:pt idx="4759">
                  <c:v>-14.82137369260125</c:v>
                </c:pt>
                <c:pt idx="4760">
                  <c:v>-14.8282657359653</c:v>
                </c:pt>
                <c:pt idx="4761">
                  <c:v>-14.8351628537127</c:v>
                </c:pt>
                <c:pt idx="4762">
                  <c:v>-14.84206504444906</c:v>
                </c:pt>
                <c:pt idx="4763">
                  <c:v>-14.84897230677846</c:v>
                </c:pt>
                <c:pt idx="4764">
                  <c:v>-14.85588463930349</c:v>
                </c:pt>
                <c:pt idx="4765">
                  <c:v>-14.86280204062521</c:v>
                </c:pt>
                <c:pt idx="4766">
                  <c:v>-14.8697245093432</c:v>
                </c:pt>
                <c:pt idx="4767">
                  <c:v>-14.87665204405551</c:v>
                </c:pt>
                <c:pt idx="4768">
                  <c:v>-14.8835846433587</c:v>
                </c:pt>
                <c:pt idx="4769">
                  <c:v>-14.89052230584779</c:v>
                </c:pt>
                <c:pt idx="4770">
                  <c:v>-14.89746503011634</c:v>
                </c:pt>
                <c:pt idx="4771">
                  <c:v>-14.90441281475638</c:v>
                </c:pt>
                <c:pt idx="4772">
                  <c:v>-14.91136565835843</c:v>
                </c:pt>
                <c:pt idx="4773">
                  <c:v>-14.91832355951152</c:v>
                </c:pt>
                <c:pt idx="4774">
                  <c:v>-14.92528651680317</c:v>
                </c:pt>
                <c:pt idx="4775">
                  <c:v>-14.93225452881938</c:v>
                </c:pt>
                <c:pt idx="4776">
                  <c:v>-14.93922759414467</c:v>
                </c:pt>
                <c:pt idx="4777">
                  <c:v>-14.94620571136203</c:v>
                </c:pt>
                <c:pt idx="4778">
                  <c:v>-14.95318887905299</c:v>
                </c:pt>
                <c:pt idx="4779">
                  <c:v>-14.96017709579754</c:v>
                </c:pt>
                <c:pt idx="4780">
                  <c:v>-14.96717036017417</c:v>
                </c:pt>
                <c:pt idx="4781">
                  <c:v>-14.97416867075988</c:v>
                </c:pt>
                <c:pt idx="4782">
                  <c:v>-14.98117202613018</c:v>
                </c:pt>
                <c:pt idx="4783">
                  <c:v>-14.98818042485905</c:v>
                </c:pt>
                <c:pt idx="4784">
                  <c:v>-14.995193865519</c:v>
                </c:pt>
                <c:pt idx="4785">
                  <c:v>-15.00221234668102</c:v>
                </c:pt>
                <c:pt idx="4786">
                  <c:v>-15.0092358669146</c:v>
                </c:pt>
                <c:pt idx="4787">
                  <c:v>-15.01626442478774</c:v>
                </c:pt>
                <c:pt idx="4788">
                  <c:v>-15.02329801886695</c:v>
                </c:pt>
                <c:pt idx="4789">
                  <c:v>-15.03033664771722</c:v>
                </c:pt>
                <c:pt idx="4790">
                  <c:v>-15.03738030990204</c:v>
                </c:pt>
                <c:pt idx="4791">
                  <c:v>-15.04442900398344</c:v>
                </c:pt>
                <c:pt idx="4792">
                  <c:v>-15.05148272852192</c:v>
                </c:pt>
                <c:pt idx="4793">
                  <c:v>-15.05854148207648</c:v>
                </c:pt>
                <c:pt idx="4794">
                  <c:v>-15.06560526320466</c:v>
                </c:pt>
                <c:pt idx="4795">
                  <c:v>-15.07267407046246</c:v>
                </c:pt>
                <c:pt idx="4796">
                  <c:v>-15.07974790240441</c:v>
                </c:pt>
                <c:pt idx="4797">
                  <c:v>-15.08682675758355</c:v>
                </c:pt>
                <c:pt idx="4798">
                  <c:v>-15.0939106345514</c:v>
                </c:pt>
                <c:pt idx="4799">
                  <c:v>-15.10099953185802</c:v>
                </c:pt>
                <c:pt idx="4800">
                  <c:v>-15.10809344805194</c:v>
                </c:pt>
                <c:pt idx="4801">
                  <c:v>-15.11519238168024</c:v>
                </c:pt>
                <c:pt idx="4802">
                  <c:v>-15.12229633128846</c:v>
                </c:pt>
                <c:pt idx="4803">
                  <c:v>-15.12940529542069</c:v>
                </c:pt>
                <c:pt idx="4804">
                  <c:v>-15.13651927261949</c:v>
                </c:pt>
                <c:pt idx="4805">
                  <c:v>-15.14363826142597</c:v>
                </c:pt>
                <c:pt idx="4806">
                  <c:v>-15.15076226037971</c:v>
                </c:pt>
                <c:pt idx="4807">
                  <c:v>-15.15789126801882</c:v>
                </c:pt>
                <c:pt idx="4808">
                  <c:v>-15.16502528287993</c:v>
                </c:pt>
                <c:pt idx="4809">
                  <c:v>-15.17216430349816</c:v>
                </c:pt>
                <c:pt idx="4810">
                  <c:v>-15.17930832840714</c:v>
                </c:pt>
                <c:pt idx="4811">
                  <c:v>-15.18645735613903</c:v>
                </c:pt>
                <c:pt idx="4812">
                  <c:v>-15.19361138522448</c:v>
                </c:pt>
                <c:pt idx="4813">
                  <c:v>-15.20077041419268</c:v>
                </c:pt>
                <c:pt idx="4814">
                  <c:v>-15.20793444157131</c:v>
                </c:pt>
                <c:pt idx="4815">
                  <c:v>-15.21510346588656</c:v>
                </c:pt>
                <c:pt idx="4816">
                  <c:v>-15.22227748566316</c:v>
                </c:pt>
                <c:pt idx="4817">
                  <c:v>-15.22945649942432</c:v>
                </c:pt>
                <c:pt idx="4818">
                  <c:v>-15.2366405056918</c:v>
                </c:pt>
                <c:pt idx="4819">
                  <c:v>-15.24382950298583</c:v>
                </c:pt>
                <c:pt idx="4820">
                  <c:v>-15.25102348982521</c:v>
                </c:pt>
                <c:pt idx="4821">
                  <c:v>-15.2582224647272</c:v>
                </c:pt>
                <c:pt idx="4822">
                  <c:v>-15.26542642620763</c:v>
                </c:pt>
                <c:pt idx="4823">
                  <c:v>-15.27263537278081</c:v>
                </c:pt>
                <c:pt idx="4824">
                  <c:v>-15.27984930295956</c:v>
                </c:pt>
                <c:pt idx="4825">
                  <c:v>-15.28706821525526</c:v>
                </c:pt>
                <c:pt idx="4826">
                  <c:v>-15.29429210817777</c:v>
                </c:pt>
                <c:pt idx="4827">
                  <c:v>-15.30152098023547</c:v>
                </c:pt>
                <c:pt idx="4828">
                  <c:v>-15.3087548299353</c:v>
                </c:pt>
                <c:pt idx="4829">
                  <c:v>-15.31599365578266</c:v>
                </c:pt>
                <c:pt idx="4830">
                  <c:v>-15.32323745628151</c:v>
                </c:pt>
                <c:pt idx="4831">
                  <c:v>-15.33048622993432</c:v>
                </c:pt>
                <c:pt idx="4832">
                  <c:v>-15.33773997524208</c:v>
                </c:pt>
                <c:pt idx="4833">
                  <c:v>-15.34499869070429</c:v>
                </c:pt>
                <c:pt idx="4834">
                  <c:v>-15.35226237481899</c:v>
                </c:pt>
                <c:pt idx="4835">
                  <c:v>-15.35953102608274</c:v>
                </c:pt>
                <c:pt idx="4836">
                  <c:v>-15.36680464299061</c:v>
                </c:pt>
                <c:pt idx="4837">
                  <c:v>-15.37408322403619</c:v>
                </c:pt>
                <c:pt idx="4838">
                  <c:v>-15.38136676771161</c:v>
                </c:pt>
                <c:pt idx="4839">
                  <c:v>-15.38865527250753</c:v>
                </c:pt>
                <c:pt idx="4840">
                  <c:v>-15.3959487369131</c:v>
                </c:pt>
                <c:pt idx="4841">
                  <c:v>-15.40324715941602</c:v>
                </c:pt>
                <c:pt idx="4842">
                  <c:v>-15.41055053850251</c:v>
                </c:pt>
                <c:pt idx="4843">
                  <c:v>-15.41785887265732</c:v>
                </c:pt>
                <c:pt idx="4844">
                  <c:v>-15.42517216036372</c:v>
                </c:pt>
                <c:pt idx="4845">
                  <c:v>-15.4324904001035</c:v>
                </c:pt>
                <c:pt idx="4846">
                  <c:v>-15.43981359035699</c:v>
                </c:pt>
                <c:pt idx="4847">
                  <c:v>-15.44714172960305</c:v>
                </c:pt>
                <c:pt idx="4848">
                  <c:v>-15.45447481631905</c:v>
                </c:pt>
                <c:pt idx="4849">
                  <c:v>-15.4618128489809</c:v>
                </c:pt>
                <c:pt idx="4850">
                  <c:v>-15.46915582606304</c:v>
                </c:pt>
                <c:pt idx="4851">
                  <c:v>-15.47650374603843</c:v>
                </c:pt>
                <c:pt idx="4852">
                  <c:v>-15.48385660737858</c:v>
                </c:pt>
                <c:pt idx="4853">
                  <c:v>-15.49121440855349</c:v>
                </c:pt>
                <c:pt idx="4854">
                  <c:v>-15.49857714803174</c:v>
                </c:pt>
                <c:pt idx="4855">
                  <c:v>-15.5059448242804</c:v>
                </c:pt>
                <c:pt idx="4856">
                  <c:v>-15.5133174357651</c:v>
                </c:pt>
                <c:pt idx="4857">
                  <c:v>-15.52069498095</c:v>
                </c:pt>
                <c:pt idx="4858">
                  <c:v>-15.52807745829774</c:v>
                </c:pt>
                <c:pt idx="4859">
                  <c:v>-15.53546486626959</c:v>
                </c:pt>
                <c:pt idx="4860">
                  <c:v>-15.54285720332526</c:v>
                </c:pt>
                <c:pt idx="4861">
                  <c:v>-15.55025446792305</c:v>
                </c:pt>
                <c:pt idx="4862">
                  <c:v>-15.55765665851977</c:v>
                </c:pt>
                <c:pt idx="4863">
                  <c:v>-15.56506377357077</c:v>
                </c:pt>
                <c:pt idx="4864">
                  <c:v>-15.57247581152995</c:v>
                </c:pt>
                <c:pt idx="4865">
                  <c:v>-15.57989277084971</c:v>
                </c:pt>
                <c:pt idx="4866">
                  <c:v>-15.58731464998102</c:v>
                </c:pt>
                <c:pt idx="4867">
                  <c:v>-15.59474144737338</c:v>
                </c:pt>
                <c:pt idx="4868">
                  <c:v>-15.60217316147481</c:v>
                </c:pt>
                <c:pt idx="4869">
                  <c:v>-15.60960979073189</c:v>
                </c:pt>
                <c:pt idx="4870">
                  <c:v>-15.61705133358972</c:v>
                </c:pt>
                <c:pt idx="4871">
                  <c:v>-15.62449778849193</c:v>
                </c:pt>
                <c:pt idx="4872">
                  <c:v>-15.63194915388073</c:v>
                </c:pt>
                <c:pt idx="4873">
                  <c:v>-15.63940542819683</c:v>
                </c:pt>
                <c:pt idx="4874">
                  <c:v>-15.6468666098795</c:v>
                </c:pt>
                <c:pt idx="4875">
                  <c:v>-15.65433269736652</c:v>
                </c:pt>
                <c:pt idx="4876">
                  <c:v>-15.66180368909425</c:v>
                </c:pt>
                <c:pt idx="4877">
                  <c:v>-15.66927958349758</c:v>
                </c:pt>
                <c:pt idx="4878">
                  <c:v>-15.67676037900993</c:v>
                </c:pt>
                <c:pt idx="4879">
                  <c:v>-15.68424607406326</c:v>
                </c:pt>
                <c:pt idx="4880">
                  <c:v>-15.69173666708809</c:v>
                </c:pt>
                <c:pt idx="4881">
                  <c:v>-15.69923215651347</c:v>
                </c:pt>
                <c:pt idx="4882">
                  <c:v>-15.70673254076701</c:v>
                </c:pt>
                <c:pt idx="4883">
                  <c:v>-15.71423781827482</c:v>
                </c:pt>
                <c:pt idx="4884">
                  <c:v>-15.72174798746162</c:v>
                </c:pt>
                <c:pt idx="4885">
                  <c:v>-15.72926304675061</c:v>
                </c:pt>
                <c:pt idx="4886">
                  <c:v>-15.73678299456359</c:v>
                </c:pt>
                <c:pt idx="4887">
                  <c:v>-15.74430782932086</c:v>
                </c:pt>
                <c:pt idx="4888">
                  <c:v>-15.75183754944131</c:v>
                </c:pt>
                <c:pt idx="4889">
                  <c:v>-15.75937215334233</c:v>
                </c:pt>
                <c:pt idx="4890">
                  <c:v>-15.7669116394399</c:v>
                </c:pt>
                <c:pt idx="4891">
                  <c:v>-15.77445600614851</c:v>
                </c:pt>
                <c:pt idx="4892">
                  <c:v>-15.78200525188124</c:v>
                </c:pt>
                <c:pt idx="4893">
                  <c:v>-15.78955937504968</c:v>
                </c:pt>
                <c:pt idx="4894">
                  <c:v>-15.79711837406398</c:v>
                </c:pt>
                <c:pt idx="4895">
                  <c:v>-15.80468224733286</c:v>
                </c:pt>
                <c:pt idx="4896">
                  <c:v>-15.81225099326356</c:v>
                </c:pt>
                <c:pt idx="4897">
                  <c:v>-15.8198246102619</c:v>
                </c:pt>
                <c:pt idx="4898">
                  <c:v>-15.82740309673222</c:v>
                </c:pt>
                <c:pt idx="4899">
                  <c:v>-15.83498645107744</c:v>
                </c:pt>
                <c:pt idx="4900">
                  <c:v>-15.842574671699</c:v>
                </c:pt>
                <c:pt idx="4901">
                  <c:v>-15.85016775699694</c:v>
                </c:pt>
                <c:pt idx="4902">
                  <c:v>-15.8577657053698</c:v>
                </c:pt>
                <c:pt idx="4903">
                  <c:v>-15.8653685152147</c:v>
                </c:pt>
                <c:pt idx="4904">
                  <c:v>-15.87297618492732</c:v>
                </c:pt>
                <c:pt idx="4905">
                  <c:v>-15.88058871290189</c:v>
                </c:pt>
                <c:pt idx="4906">
                  <c:v>-15.88820609753117</c:v>
                </c:pt>
                <c:pt idx="4907">
                  <c:v>-15.89582833720652</c:v>
                </c:pt>
                <c:pt idx="4908">
                  <c:v>-15.90345543031781</c:v>
                </c:pt>
                <c:pt idx="4909">
                  <c:v>-15.91108737525351</c:v>
                </c:pt>
                <c:pt idx="4910">
                  <c:v>-15.9187241704006</c:v>
                </c:pt>
                <c:pt idx="4911">
                  <c:v>-15.92636581414467</c:v>
                </c:pt>
                <c:pt idx="4912">
                  <c:v>-15.93401230486981</c:v>
                </c:pt>
                <c:pt idx="4913">
                  <c:v>-15.94166364095871</c:v>
                </c:pt>
                <c:pt idx="4914">
                  <c:v>-15.94931982079261</c:v>
                </c:pt>
                <c:pt idx="4915">
                  <c:v>-15.9569808427513</c:v>
                </c:pt>
                <c:pt idx="4916">
                  <c:v>-15.96464670521314</c:v>
                </c:pt>
                <c:pt idx="4917">
                  <c:v>-15.97231740655503</c:v>
                </c:pt>
                <c:pt idx="4918">
                  <c:v>-15.97999294515246</c:v>
                </c:pt>
                <c:pt idx="4919">
                  <c:v>-15.98767331937946</c:v>
                </c:pt>
                <c:pt idx="4920">
                  <c:v>-15.99535852760864</c:v>
                </c:pt>
                <c:pt idx="4921">
                  <c:v>-16.00304856821113</c:v>
                </c:pt>
                <c:pt idx="4922">
                  <c:v>-16.01074343955669</c:v>
                </c:pt>
                <c:pt idx="4923">
                  <c:v>-16.01844314001357</c:v>
                </c:pt>
                <c:pt idx="4924">
                  <c:v>-16.02614766794865</c:v>
                </c:pt>
                <c:pt idx="4925">
                  <c:v>-16.03385702172731</c:v>
                </c:pt>
                <c:pt idx="4926">
                  <c:v>-16.04157119971356</c:v>
                </c:pt>
                <c:pt idx="4927">
                  <c:v>-16.04929020026992</c:v>
                </c:pt>
                <c:pt idx="4928">
                  <c:v>-16.0570140217575</c:v>
                </c:pt>
                <c:pt idx="4929">
                  <c:v>-16.06474266253597</c:v>
                </c:pt>
                <c:pt idx="4930">
                  <c:v>-16.07247612096359</c:v>
                </c:pt>
                <c:pt idx="4931">
                  <c:v>-16.08021439539714</c:v>
                </c:pt>
                <c:pt idx="4932">
                  <c:v>-16.08795748419202</c:v>
                </c:pt>
                <c:pt idx="4933">
                  <c:v>-16.09570538570214</c:v>
                </c:pt>
                <c:pt idx="4934">
                  <c:v>-16.10345809828004</c:v>
                </c:pt>
                <c:pt idx="4935">
                  <c:v>-16.11121562027678</c:v>
                </c:pt>
                <c:pt idx="4936">
                  <c:v>-16.11897795004202</c:v>
                </c:pt>
                <c:pt idx="4937">
                  <c:v>-16.12674508592395</c:v>
                </c:pt>
                <c:pt idx="4938">
                  <c:v>-16.1345170262694</c:v>
                </c:pt>
                <c:pt idx="4939">
                  <c:v>-16.1422937694237</c:v>
                </c:pt>
                <c:pt idx="4940">
                  <c:v>-16.1500753137308</c:v>
                </c:pt>
                <c:pt idx="4941">
                  <c:v>-16.15786165753317</c:v>
                </c:pt>
                <c:pt idx="4942">
                  <c:v>-16.16565279917191</c:v>
                </c:pt>
                <c:pt idx="4943">
                  <c:v>-16.17344873698666</c:v>
                </c:pt>
                <c:pt idx="4944">
                  <c:v>-16.18124946931565</c:v>
                </c:pt>
                <c:pt idx="4945">
                  <c:v>-16.18905499449566</c:v>
                </c:pt>
                <c:pt idx="4946">
                  <c:v>-16.19686531086206</c:v>
                </c:pt>
                <c:pt idx="4947">
                  <c:v>-16.20468041674879</c:v>
                </c:pt>
                <c:pt idx="4948">
                  <c:v>-16.21250031048838</c:v>
                </c:pt>
                <c:pt idx="4949">
                  <c:v>-16.22032499041191</c:v>
                </c:pt>
                <c:pt idx="4950">
                  <c:v>-16.22815445484907</c:v>
                </c:pt>
                <c:pt idx="4951">
                  <c:v>-16.23598870212808</c:v>
                </c:pt>
                <c:pt idx="4952">
                  <c:v>-16.24382773057578</c:v>
                </c:pt>
                <c:pt idx="4953">
                  <c:v>-16.25167153851757</c:v>
                </c:pt>
                <c:pt idx="4954">
                  <c:v>-16.25952012427743</c:v>
                </c:pt>
                <c:pt idx="4955">
                  <c:v>-16.26737348617792</c:v>
                </c:pt>
                <c:pt idx="4956">
                  <c:v>-16.27523162254017</c:v>
                </c:pt>
                <c:pt idx="4957">
                  <c:v>-16.2830945316839</c:v>
                </c:pt>
                <c:pt idx="4958">
                  <c:v>-16.29096221192742</c:v>
                </c:pt>
                <c:pt idx="4959">
                  <c:v>-16.29883466158759</c:v>
                </c:pt>
                <c:pt idx="4960">
                  <c:v>-16.30671187897988</c:v>
                </c:pt>
                <c:pt idx="4961">
                  <c:v>-16.31459386241833</c:v>
                </c:pt>
                <c:pt idx="4962">
                  <c:v>-16.32248061021556</c:v>
                </c:pt>
                <c:pt idx="4963">
                  <c:v>-16.33037212068278</c:v>
                </c:pt>
                <c:pt idx="4964">
                  <c:v>-16.33826839212977</c:v>
                </c:pt>
                <c:pt idx="4965">
                  <c:v>-16.34616942286492</c:v>
                </c:pt>
                <c:pt idx="4966">
                  <c:v>-16.35407521119518</c:v>
                </c:pt>
                <c:pt idx="4967">
                  <c:v>-16.36198575542608</c:v>
                </c:pt>
                <c:pt idx="4968">
                  <c:v>-16.36990105386176</c:v>
                </c:pt>
                <c:pt idx="4969">
                  <c:v>-16.37782110480493</c:v>
                </c:pt>
                <c:pt idx="4970">
                  <c:v>-16.38574590655688</c:v>
                </c:pt>
                <c:pt idx="4971">
                  <c:v>-16.39367545741752</c:v>
                </c:pt>
                <c:pt idx="4972">
                  <c:v>-16.4016097556853</c:v>
                </c:pt>
                <c:pt idx="4973">
                  <c:v>-16.40954879965729</c:v>
                </c:pt>
                <c:pt idx="4974">
                  <c:v>-16.41749258762913</c:v>
                </c:pt>
                <c:pt idx="4975">
                  <c:v>-16.42544111789508</c:v>
                </c:pt>
                <c:pt idx="4976">
                  <c:v>-16.43339438874794</c:v>
                </c:pt>
                <c:pt idx="4977">
                  <c:v>-16.44135239847915</c:v>
                </c:pt>
                <c:pt idx="4978">
                  <c:v>-16.44931514537871</c:v>
                </c:pt>
                <c:pt idx="4979">
                  <c:v>-16.4572826277352</c:v>
                </c:pt>
                <c:pt idx="4980">
                  <c:v>-16.46525484383583</c:v>
                </c:pt>
                <c:pt idx="4981">
                  <c:v>-16.47323179196638</c:v>
                </c:pt>
                <c:pt idx="4982">
                  <c:v>-16.48121347041122</c:v>
                </c:pt>
                <c:pt idx="4983">
                  <c:v>-16.48919987745331</c:v>
                </c:pt>
                <c:pt idx="4984">
                  <c:v>-16.49719101137423</c:v>
                </c:pt>
                <c:pt idx="4985">
                  <c:v>-16.5051868704541</c:v>
                </c:pt>
                <c:pt idx="4986">
                  <c:v>-16.5131874529717</c:v>
                </c:pt>
                <c:pt idx="4987">
                  <c:v>-16.52119275720436</c:v>
                </c:pt>
                <c:pt idx="4988">
                  <c:v>-16.529202781428</c:v>
                </c:pt>
                <c:pt idx="4989">
                  <c:v>-16.53721752391719</c:v>
                </c:pt>
                <c:pt idx="4990">
                  <c:v>-16.54523698294503</c:v>
                </c:pt>
                <c:pt idx="4991">
                  <c:v>-16.55326115678328</c:v>
                </c:pt>
                <c:pt idx="4992">
                  <c:v>-16.56129004370222</c:v>
                </c:pt>
                <c:pt idx="4993">
                  <c:v>-16.5693236419708</c:v>
                </c:pt>
                <c:pt idx="4994">
                  <c:v>-16.57736194985656</c:v>
                </c:pt>
                <c:pt idx="4995">
                  <c:v>-16.58540496562557</c:v>
                </c:pt>
                <c:pt idx="4996">
                  <c:v>-16.59345268754259</c:v>
                </c:pt>
                <c:pt idx="4997">
                  <c:v>-16.60150511387094</c:v>
                </c:pt>
                <c:pt idx="4998">
                  <c:v>-16.60956224287252</c:v>
                </c:pt>
                <c:pt idx="4999">
                  <c:v>-16.61762407280786</c:v>
                </c:pt>
                <c:pt idx="5000">
                  <c:v>-16.62569060193608</c:v>
                </c:pt>
                <c:pt idx="5001">
                  <c:v>-16.63376182851492</c:v>
                </c:pt>
                <c:pt idx="5002">
                  <c:v>-16.6418377508007</c:v>
                </c:pt>
                <c:pt idx="5003">
                  <c:v>-16.64991836704833</c:v>
                </c:pt>
                <c:pt idx="5004">
                  <c:v>-16.65800367551136</c:v>
                </c:pt>
                <c:pt idx="5005">
                  <c:v>-16.66609367444194</c:v>
                </c:pt>
                <c:pt idx="5006">
                  <c:v>-16.6741883620908</c:v>
                </c:pt>
                <c:pt idx="5007">
                  <c:v>-16.68228773670729</c:v>
                </c:pt>
                <c:pt idx="5008">
                  <c:v>-16.69039179653938</c:v>
                </c:pt>
                <c:pt idx="5009">
                  <c:v>-16.6985005398336</c:v>
                </c:pt>
                <c:pt idx="5010">
                  <c:v>-16.70661396483515</c:v>
                </c:pt>
                <c:pt idx="5011">
                  <c:v>-16.71473206978778</c:v>
                </c:pt>
                <c:pt idx="5012">
                  <c:v>-16.72285485293388</c:v>
                </c:pt>
                <c:pt idx="5013">
                  <c:v>-16.73098231251446</c:v>
                </c:pt>
                <c:pt idx="5014">
                  <c:v>-16.73911444676908</c:v>
                </c:pt>
                <c:pt idx="5015">
                  <c:v>-16.74725125393597</c:v>
                </c:pt>
                <c:pt idx="5016">
                  <c:v>-16.75539273225196</c:v>
                </c:pt>
                <c:pt idx="5017">
                  <c:v>-16.76353887995247</c:v>
                </c:pt>
                <c:pt idx="5018">
                  <c:v>-16.77168969527154</c:v>
                </c:pt>
                <c:pt idx="5019">
                  <c:v>-16.77984517644182</c:v>
                </c:pt>
                <c:pt idx="5020">
                  <c:v>-16.78800532169458</c:v>
                </c:pt>
                <c:pt idx="5021">
                  <c:v>-16.79617012925969</c:v>
                </c:pt>
                <c:pt idx="5022">
                  <c:v>-16.80433959736562</c:v>
                </c:pt>
                <c:pt idx="5023">
                  <c:v>-16.81251372423953</c:v>
                </c:pt>
                <c:pt idx="5024">
                  <c:v>-16.82069250810707</c:v>
                </c:pt>
                <c:pt idx="5025">
                  <c:v>-16.82887594719262</c:v>
                </c:pt>
                <c:pt idx="5026">
                  <c:v>-16.83706403971911</c:v>
                </c:pt>
                <c:pt idx="5027">
                  <c:v>-16.84525678390809</c:v>
                </c:pt>
                <c:pt idx="5028">
                  <c:v>-16.85345417797977</c:v>
                </c:pt>
                <c:pt idx="5029">
                  <c:v>-16.86165622015292</c:v>
                </c:pt>
                <c:pt idx="5030">
                  <c:v>-16.86986290864496</c:v>
                </c:pt>
                <c:pt idx="5031">
                  <c:v>-16.87807424167192</c:v>
                </c:pt>
                <c:pt idx="5032">
                  <c:v>-16.88629021744845</c:v>
                </c:pt>
                <c:pt idx="5033">
                  <c:v>-16.89451083418782</c:v>
                </c:pt>
                <c:pt idx="5034">
                  <c:v>-16.90273609010191</c:v>
                </c:pt>
                <c:pt idx="5035">
                  <c:v>-16.91096598340125</c:v>
                </c:pt>
                <c:pt idx="5036">
                  <c:v>-16.91920051229494</c:v>
                </c:pt>
                <c:pt idx="5037">
                  <c:v>-16.92743967499073</c:v>
                </c:pt>
                <c:pt idx="5038">
                  <c:v>-16.93568346969503</c:v>
                </c:pt>
                <c:pt idx="5039">
                  <c:v>-16.94393189461277</c:v>
                </c:pt>
                <c:pt idx="5040">
                  <c:v>-16.95218494794761</c:v>
                </c:pt>
                <c:pt idx="5041">
                  <c:v>-16.96044262790178</c:v>
                </c:pt>
                <c:pt idx="5042">
                  <c:v>-16.96870493267614</c:v>
                </c:pt>
                <c:pt idx="5043">
                  <c:v>-16.97697186047018</c:v>
                </c:pt>
                <c:pt idx="5044">
                  <c:v>-16.98524340948199</c:v>
                </c:pt>
                <c:pt idx="5045">
                  <c:v>-16.99351957790832</c:v>
                </c:pt>
                <c:pt idx="5046">
                  <c:v>-17.00180036394456</c:v>
                </c:pt>
                <c:pt idx="5047">
                  <c:v>-17.01008576578466</c:v>
                </c:pt>
                <c:pt idx="5048">
                  <c:v>-17.01837578162123</c:v>
                </c:pt>
                <c:pt idx="5049">
                  <c:v>-17.02667040964555</c:v>
                </c:pt>
                <c:pt idx="5050">
                  <c:v>-17.03496964804746</c:v>
                </c:pt>
                <c:pt idx="5051">
                  <c:v>-17.04327349501548</c:v>
                </c:pt>
                <c:pt idx="5052">
                  <c:v>-17.05158194873672</c:v>
                </c:pt>
                <c:pt idx="5053">
                  <c:v>-17.05989500739695</c:v>
                </c:pt>
                <c:pt idx="5054">
                  <c:v>-17.06821266918055</c:v>
                </c:pt>
                <c:pt idx="5055">
                  <c:v>-17.07653493227054</c:v>
                </c:pt>
                <c:pt idx="5056">
                  <c:v>-17.0848617948486</c:v>
                </c:pt>
                <c:pt idx="5057">
                  <c:v>-17.09319325509495</c:v>
                </c:pt>
                <c:pt idx="5058">
                  <c:v>-17.10152931118856</c:v>
                </c:pt>
                <c:pt idx="5059">
                  <c:v>-17.10986996130694</c:v>
                </c:pt>
                <c:pt idx="5060">
                  <c:v>-17.1182152036263</c:v>
                </c:pt>
                <c:pt idx="5061">
                  <c:v>-17.12656503632143</c:v>
                </c:pt>
                <c:pt idx="5062">
                  <c:v>-17.1349194575658</c:v>
                </c:pt>
                <c:pt idx="5063">
                  <c:v>-17.14327846553147</c:v>
                </c:pt>
                <c:pt idx="5064">
                  <c:v>-17.15164205838917</c:v>
                </c:pt>
                <c:pt idx="5065">
                  <c:v>-17.16001023430826</c:v>
                </c:pt>
                <c:pt idx="5066">
                  <c:v>-17.16838299145673</c:v>
                </c:pt>
                <c:pt idx="5067">
                  <c:v>-17.17676032800122</c:v>
                </c:pt>
                <c:pt idx="5068">
                  <c:v>-17.18514224210696</c:v>
                </c:pt>
                <c:pt idx="5069">
                  <c:v>-17.19352873193789</c:v>
                </c:pt>
                <c:pt idx="5070">
                  <c:v>-17.20191979565655</c:v>
                </c:pt>
                <c:pt idx="5071">
                  <c:v>-17.21031543142411</c:v>
                </c:pt>
                <c:pt idx="5072">
                  <c:v>-17.21871563740039</c:v>
                </c:pt>
                <c:pt idx="5073">
                  <c:v>-17.22712041174387</c:v>
                </c:pt>
                <c:pt idx="5074">
                  <c:v>-17.23552975261165</c:v>
                </c:pt>
                <c:pt idx="5075">
                  <c:v>-17.24394365815947</c:v>
                </c:pt>
                <c:pt idx="5076">
                  <c:v>-17.25236212654173</c:v>
                </c:pt>
                <c:pt idx="5077">
                  <c:v>-17.26078515591144</c:v>
                </c:pt>
                <c:pt idx="5078">
                  <c:v>-17.26921274442029</c:v>
                </c:pt>
                <c:pt idx="5079">
                  <c:v>-17.2776448902186</c:v>
                </c:pt>
                <c:pt idx="5080">
                  <c:v>-17.28608159145532</c:v>
                </c:pt>
                <c:pt idx="5081">
                  <c:v>-17.29452284627807</c:v>
                </c:pt>
                <c:pt idx="5082">
                  <c:v>-17.3029686528331</c:v>
                </c:pt>
                <c:pt idx="5083">
                  <c:v>-17.31141900926529</c:v>
                </c:pt>
                <c:pt idx="5084">
                  <c:v>-17.31987391371822</c:v>
                </c:pt>
                <c:pt idx="5085">
                  <c:v>-17.32833336433405</c:v>
                </c:pt>
                <c:pt idx="5086">
                  <c:v>-17.33679735925363</c:v>
                </c:pt>
                <c:pt idx="5087">
                  <c:v>-17.34526589661646</c:v>
                </c:pt>
                <c:pt idx="5088">
                  <c:v>-17.35373897456065</c:v>
                </c:pt>
                <c:pt idx="5089">
                  <c:v>-17.36221659122301</c:v>
                </c:pt>
                <c:pt idx="5090">
                  <c:v>-17.37069874473898</c:v>
                </c:pt>
                <c:pt idx="5091">
                  <c:v>-17.37918543324262</c:v>
                </c:pt>
                <c:pt idx="5092">
                  <c:v>-17.38767665486668</c:v>
                </c:pt>
                <c:pt idx="5093">
                  <c:v>-17.39617240774255</c:v>
                </c:pt>
                <c:pt idx="5094">
                  <c:v>-17.40467269000027</c:v>
                </c:pt>
                <c:pt idx="5095">
                  <c:v>-17.41317749976854</c:v>
                </c:pt>
                <c:pt idx="5096">
                  <c:v>-17.42168683517469</c:v>
                </c:pt>
                <c:pt idx="5097">
                  <c:v>-17.43020069434473</c:v>
                </c:pt>
                <c:pt idx="5098">
                  <c:v>-17.43871907540331</c:v>
                </c:pt>
                <c:pt idx="5099">
                  <c:v>-17.44724197647376</c:v>
                </c:pt>
                <c:pt idx="5100">
                  <c:v>-17.45576939567801</c:v>
                </c:pt>
                <c:pt idx="5101">
                  <c:v>-17.4643013311367</c:v>
                </c:pt>
                <c:pt idx="5102">
                  <c:v>-17.47283778096911</c:v>
                </c:pt>
                <c:pt idx="5103">
                  <c:v>-17.48137874329317</c:v>
                </c:pt>
                <c:pt idx="5104">
                  <c:v>-17.48992421622546</c:v>
                </c:pt>
                <c:pt idx="5105">
                  <c:v>-17.49847419788124</c:v>
                </c:pt>
                <c:pt idx="5106">
                  <c:v>-17.50702868637443</c:v>
                </c:pt>
                <c:pt idx="5107">
                  <c:v>-17.51558767981759</c:v>
                </c:pt>
                <c:pt idx="5108">
                  <c:v>-17.52415117632193</c:v>
                </c:pt>
                <c:pt idx="5109">
                  <c:v>-17.53271917399735</c:v>
                </c:pt>
                <c:pt idx="5110">
                  <c:v>-17.54129167095242</c:v>
                </c:pt>
                <c:pt idx="5111">
                  <c:v>-17.54986866529433</c:v>
                </c:pt>
                <c:pt idx="5112">
                  <c:v>-17.55845015512894</c:v>
                </c:pt>
                <c:pt idx="5113">
                  <c:v>-17.56703613856081</c:v>
                </c:pt>
                <c:pt idx="5114">
                  <c:v>-17.57562661369313</c:v>
                </c:pt>
                <c:pt idx="5115">
                  <c:v>-17.58422157862777</c:v>
                </c:pt>
                <c:pt idx="5116">
                  <c:v>-17.59282103146524</c:v>
                </c:pt>
                <c:pt idx="5117">
                  <c:v>-17.60142497030475</c:v>
                </c:pt>
                <c:pt idx="5118">
                  <c:v>-17.61003339324415</c:v>
                </c:pt>
                <c:pt idx="5119">
                  <c:v>-17.61864629837995</c:v>
                </c:pt>
                <c:pt idx="5120">
                  <c:v>-17.62726368380737</c:v>
                </c:pt>
                <c:pt idx="5121">
                  <c:v>-17.63588554762025</c:v>
                </c:pt>
                <c:pt idx="5122">
                  <c:v>-17.64451188791111</c:v>
                </c:pt>
                <c:pt idx="5123">
                  <c:v>-17.65314270277116</c:v>
                </c:pt>
                <c:pt idx="5124">
                  <c:v>-17.66177799029025</c:v>
                </c:pt>
                <c:pt idx="5125">
                  <c:v>-17.67041774855691</c:v>
                </c:pt>
                <c:pt idx="5126">
                  <c:v>-17.67906197565835</c:v>
                </c:pt>
                <c:pt idx="5127">
                  <c:v>-17.68771066968043</c:v>
                </c:pt>
                <c:pt idx="5128">
                  <c:v>-17.69636382870772</c:v>
                </c:pt>
                <c:pt idx="5129">
                  <c:v>-17.70502145082341</c:v>
                </c:pt>
                <c:pt idx="5130">
                  <c:v>-17.7136835341094</c:v>
                </c:pt>
                <c:pt idx="5131">
                  <c:v>-17.72235007664624</c:v>
                </c:pt>
                <c:pt idx="5132">
                  <c:v>-17.73102107651319</c:v>
                </c:pt>
                <c:pt idx="5133">
                  <c:v>-17.73969653178812</c:v>
                </c:pt>
                <c:pt idx="5134">
                  <c:v>-17.74837644054765</c:v>
                </c:pt>
                <c:pt idx="5135">
                  <c:v>-17.75706080086702</c:v>
                </c:pt>
                <c:pt idx="5136">
                  <c:v>-17.76574961082016</c:v>
                </c:pt>
                <c:pt idx="5137">
                  <c:v>-17.7744428684797</c:v>
                </c:pt>
                <c:pt idx="5138">
                  <c:v>-17.7831405719169</c:v>
                </c:pt>
                <c:pt idx="5139">
                  <c:v>-17.79184271920175</c:v>
                </c:pt>
                <c:pt idx="5140">
                  <c:v>-17.80054930840287</c:v>
                </c:pt>
                <c:pt idx="5141">
                  <c:v>-17.8092603375876</c:v>
                </c:pt>
                <c:pt idx="5142">
                  <c:v>-17.81797580482193</c:v>
                </c:pt>
                <c:pt idx="5143">
                  <c:v>-17.82669570817054</c:v>
                </c:pt>
                <c:pt idx="5144">
                  <c:v>-17.8354200456968</c:v>
                </c:pt>
                <c:pt idx="5145">
                  <c:v>-17.84414881546274</c:v>
                </c:pt>
                <c:pt idx="5146">
                  <c:v>-17.85288201552909</c:v>
                </c:pt>
                <c:pt idx="5147">
                  <c:v>-17.86161964395526</c:v>
                </c:pt>
                <c:pt idx="5148">
                  <c:v>-17.87036169879934</c:v>
                </c:pt>
                <c:pt idx="5149">
                  <c:v>-17.87910817811808</c:v>
                </c:pt>
                <c:pt idx="5150">
                  <c:v>-17.88785907996694</c:v>
                </c:pt>
                <c:pt idx="5151">
                  <c:v>-17.89661440240009</c:v>
                </c:pt>
                <c:pt idx="5152">
                  <c:v>-17.90537414347031</c:v>
                </c:pt>
                <c:pt idx="5153">
                  <c:v>-17.91413830122914</c:v>
                </c:pt>
                <c:pt idx="5154">
                  <c:v>-17.92290687372677</c:v>
                </c:pt>
                <c:pt idx="5155">
                  <c:v>-17.93167985901209</c:v>
                </c:pt>
                <c:pt idx="5156">
                  <c:v>-17.94045725513264</c:v>
                </c:pt>
                <c:pt idx="5157">
                  <c:v>-17.9492390601347</c:v>
                </c:pt>
                <c:pt idx="5158">
                  <c:v>-17.95802527206322</c:v>
                </c:pt>
                <c:pt idx="5159">
                  <c:v>-17.96681588896183</c:v>
                </c:pt>
                <c:pt idx="5160">
                  <c:v>-17.97561090887286</c:v>
                </c:pt>
                <c:pt idx="5161">
                  <c:v>-17.98441032983732</c:v>
                </c:pt>
                <c:pt idx="5162">
                  <c:v>-17.99321414989492</c:v>
                </c:pt>
                <c:pt idx="5163">
                  <c:v>-18.00202236708404</c:v>
                </c:pt>
                <c:pt idx="5164">
                  <c:v>-18.01083497944179</c:v>
                </c:pt>
                <c:pt idx="5165">
                  <c:v>-18.01965198500394</c:v>
                </c:pt>
                <c:pt idx="5166">
                  <c:v>-18.02847338180497</c:v>
                </c:pt>
                <c:pt idx="5167">
                  <c:v>-18.03729916787805</c:v>
                </c:pt>
                <c:pt idx="5168">
                  <c:v>-18.04612934125504</c:v>
                </c:pt>
                <c:pt idx="5169">
                  <c:v>-18.0549638999665</c:v>
                </c:pt>
                <c:pt idx="5170">
                  <c:v>-18.06380284204167</c:v>
                </c:pt>
                <c:pt idx="5171">
                  <c:v>-18.07264616550853</c:v>
                </c:pt>
                <c:pt idx="5172">
                  <c:v>-18.0814938683937</c:v>
                </c:pt>
                <c:pt idx="5173">
                  <c:v>-18.09034594872253</c:v>
                </c:pt>
                <c:pt idx="5174">
                  <c:v>-18.09920240451905</c:v>
                </c:pt>
                <c:pt idx="5175">
                  <c:v>-18.10806323380603</c:v>
                </c:pt>
                <c:pt idx="5176">
                  <c:v>-18.11692843460488</c:v>
                </c:pt>
                <c:pt idx="5177">
                  <c:v>-18.12579800493574</c:v>
                </c:pt>
                <c:pt idx="5178">
                  <c:v>-18.13467194281747</c:v>
                </c:pt>
                <c:pt idx="5179">
                  <c:v>-18.14355024626758</c:v>
                </c:pt>
                <c:pt idx="5180">
                  <c:v>-18.15243291330232</c:v>
                </c:pt>
                <c:pt idx="5181">
                  <c:v>-18.16131994193665</c:v>
                </c:pt>
                <c:pt idx="5182">
                  <c:v>-18.1702113301842</c:v>
                </c:pt>
                <c:pt idx="5183">
                  <c:v>-18.17910707605732</c:v>
                </c:pt>
                <c:pt idx="5184">
                  <c:v>-18.18800717756705</c:v>
                </c:pt>
                <c:pt idx="5185">
                  <c:v>-18.19691163272316</c:v>
                </c:pt>
                <c:pt idx="5186">
                  <c:v>-18.2058204395341</c:v>
                </c:pt>
                <c:pt idx="5187">
                  <c:v>-18.21473359600705</c:v>
                </c:pt>
                <c:pt idx="5188">
                  <c:v>-18.22365110014788</c:v>
                </c:pt>
                <c:pt idx="5189">
                  <c:v>-18.23257294996115</c:v>
                </c:pt>
                <c:pt idx="5190">
                  <c:v>-18.24149914345017</c:v>
                </c:pt>
                <c:pt idx="5191">
                  <c:v>-18.25042967861691</c:v>
                </c:pt>
                <c:pt idx="5192">
                  <c:v>-18.2593645534621</c:v>
                </c:pt>
                <c:pt idx="5193">
                  <c:v>-18.26830376598512</c:v>
                </c:pt>
                <c:pt idx="5194">
                  <c:v>-18.27724731418413</c:v>
                </c:pt>
                <c:pt idx="5195">
                  <c:v>-18.28619519605593</c:v>
                </c:pt>
                <c:pt idx="5196">
                  <c:v>-18.29514740959607</c:v>
                </c:pt>
                <c:pt idx="5197">
                  <c:v>-18.3041039527988</c:v>
                </c:pt>
                <c:pt idx="5198">
                  <c:v>-18.3130648236571</c:v>
                </c:pt>
                <c:pt idx="5199">
                  <c:v>-18.32203002016263</c:v>
                </c:pt>
                <c:pt idx="5200">
                  <c:v>-18.3309995403058</c:v>
                </c:pt>
                <c:pt idx="5201">
                  <c:v>-18.3399733820757</c:v>
                </c:pt>
                <c:pt idx="5202">
                  <c:v>-18.34895154346015</c:v>
                </c:pt>
                <c:pt idx="5203">
                  <c:v>-18.3579340224457</c:v>
                </c:pt>
                <c:pt idx="5204">
                  <c:v>-18.36692081701758</c:v>
                </c:pt>
                <c:pt idx="5205">
                  <c:v>-18.37591192515977</c:v>
                </c:pt>
                <c:pt idx="5206">
                  <c:v>-18.38490734485495</c:v>
                </c:pt>
                <c:pt idx="5207">
                  <c:v>-18.39390707408452</c:v>
                </c:pt>
                <c:pt idx="5208">
                  <c:v>-18.40291111082859</c:v>
                </c:pt>
                <c:pt idx="5209">
                  <c:v>-18.41191945306602</c:v>
                </c:pt>
                <c:pt idx="5210">
                  <c:v>-18.42093209877434</c:v>
                </c:pt>
                <c:pt idx="5211">
                  <c:v>-18.42994904592985</c:v>
                </c:pt>
                <c:pt idx="5212">
                  <c:v>-18.43897029250753</c:v>
                </c:pt>
                <c:pt idx="5213">
                  <c:v>-18.44799583648111</c:v>
                </c:pt>
                <c:pt idx="5214">
                  <c:v>-18.45702567582301</c:v>
                </c:pt>
                <c:pt idx="5215">
                  <c:v>-18.46605980850442</c:v>
                </c:pt>
                <c:pt idx="5216">
                  <c:v>-18.4750982324952</c:v>
                </c:pt>
                <c:pt idx="5217">
                  <c:v>-18.48414094576395</c:v>
                </c:pt>
                <c:pt idx="5218">
                  <c:v>-18.49318794627805</c:v>
                </c:pt>
                <c:pt idx="5219">
                  <c:v>-18.50223923200351</c:v>
                </c:pt>
                <c:pt idx="5220">
                  <c:v>-18.51129480090513</c:v>
                </c:pt>
                <c:pt idx="5221">
                  <c:v>-18.52035465094642</c:v>
                </c:pt>
                <c:pt idx="5222">
                  <c:v>-18.52941878008959</c:v>
                </c:pt>
                <c:pt idx="5223">
                  <c:v>-18.53848718629563</c:v>
                </c:pt>
                <c:pt idx="5224">
                  <c:v>-18.54755986752422</c:v>
                </c:pt>
                <c:pt idx="5225">
                  <c:v>-18.55663682173377</c:v>
                </c:pt>
                <c:pt idx="5226">
                  <c:v>-18.56571804688144</c:v>
                </c:pt>
                <c:pt idx="5227">
                  <c:v>-18.57480354092309</c:v>
                </c:pt>
                <c:pt idx="5228">
                  <c:v>-18.58389330181333</c:v>
                </c:pt>
                <c:pt idx="5229">
                  <c:v>-18.5929873275055</c:v>
                </c:pt>
                <c:pt idx="5230">
                  <c:v>-18.60208561595168</c:v>
                </c:pt>
                <c:pt idx="5231">
                  <c:v>-18.61118816510264</c:v>
                </c:pt>
                <c:pt idx="5232">
                  <c:v>-18.62029497290792</c:v>
                </c:pt>
                <c:pt idx="5233">
                  <c:v>-18.62940603731581</c:v>
                </c:pt>
                <c:pt idx="5234">
                  <c:v>-18.63852135627328</c:v>
                </c:pt>
                <c:pt idx="5235">
                  <c:v>-18.64764092772608</c:v>
                </c:pt>
                <c:pt idx="5236">
                  <c:v>-18.65676474961868</c:v>
                </c:pt>
                <c:pt idx="5237">
                  <c:v>-18.66589281989427</c:v>
                </c:pt>
                <c:pt idx="5238">
                  <c:v>-18.6750251364948</c:v>
                </c:pt>
                <c:pt idx="5239">
                  <c:v>-18.68416169736093</c:v>
                </c:pt>
                <c:pt idx="5240">
                  <c:v>-18.6933025004321</c:v>
                </c:pt>
                <c:pt idx="5241">
                  <c:v>-18.70244754364645</c:v>
                </c:pt>
                <c:pt idx="5242">
                  <c:v>-18.71159682494087</c:v>
                </c:pt>
                <c:pt idx="5243">
                  <c:v>-18.72075034225099</c:v>
                </c:pt>
                <c:pt idx="5244">
                  <c:v>-18.72990809351119</c:v>
                </c:pt>
                <c:pt idx="5245">
                  <c:v>-18.73907007665457</c:v>
                </c:pt>
                <c:pt idx="5246">
                  <c:v>-18.74823628961297</c:v>
                </c:pt>
                <c:pt idx="5247">
                  <c:v>-18.757406730317</c:v>
                </c:pt>
                <c:pt idx="5248">
                  <c:v>-18.76658139669601</c:v>
                </c:pt>
                <c:pt idx="5249">
                  <c:v>-18.77576028667805</c:v>
                </c:pt>
                <c:pt idx="5250">
                  <c:v>-18.78494339818995</c:v>
                </c:pt>
                <c:pt idx="5251">
                  <c:v>-18.79413072915729</c:v>
                </c:pt>
                <c:pt idx="5252">
                  <c:v>-18.80332227750437</c:v>
                </c:pt>
                <c:pt idx="5253">
                  <c:v>-18.81251804115425</c:v>
                </c:pt>
                <c:pt idx="5254">
                  <c:v>-18.82171801802873</c:v>
                </c:pt>
                <c:pt idx="5255">
                  <c:v>-18.83092220604836</c:v>
                </c:pt>
                <c:pt idx="5256">
                  <c:v>-18.84013060313244</c:v>
                </c:pt>
                <c:pt idx="5257">
                  <c:v>-18.84934320719901</c:v>
                </c:pt>
                <c:pt idx="5258">
                  <c:v>-18.85856001616487</c:v>
                </c:pt>
                <c:pt idx="5259">
                  <c:v>-18.86778102794556</c:v>
                </c:pt>
                <c:pt idx="5260">
                  <c:v>-18.87700624045536</c:v>
                </c:pt>
                <c:pt idx="5261">
                  <c:v>-18.88623565160733</c:v>
                </c:pt>
                <c:pt idx="5262">
                  <c:v>-18.89546925931324</c:v>
                </c:pt>
                <c:pt idx="5263">
                  <c:v>-18.90470706148367</c:v>
                </c:pt>
                <c:pt idx="5264">
                  <c:v>-18.91394905602789</c:v>
                </c:pt>
                <c:pt idx="5265">
                  <c:v>-18.92319524085395</c:v>
                </c:pt>
                <c:pt idx="5266">
                  <c:v>-18.93244561386867</c:v>
                </c:pt>
                <c:pt idx="5267">
                  <c:v>-18.94170017297759</c:v>
                </c:pt>
                <c:pt idx="5268">
                  <c:v>-18.95095891608505</c:v>
                </c:pt>
                <c:pt idx="5269">
                  <c:v>-18.96022184109408</c:v>
                </c:pt>
                <c:pt idx="5270">
                  <c:v>-18.96948894590653</c:v>
                </c:pt>
                <c:pt idx="5271">
                  <c:v>-18.97876022842297</c:v>
                </c:pt>
                <c:pt idx="5272">
                  <c:v>-18.98803568654274</c:v>
                </c:pt>
                <c:pt idx="5273">
                  <c:v>-18.99731531816395</c:v>
                </c:pt>
                <c:pt idx="5274">
                  <c:v>-19.00659912118343</c:v>
                </c:pt>
                <c:pt idx="5275">
                  <c:v>-19.0158870934968</c:v>
                </c:pt>
                <c:pt idx="5276">
                  <c:v>-19.02517923299844</c:v>
                </c:pt>
                <c:pt idx="5277">
                  <c:v>-19.03447553758147</c:v>
                </c:pt>
                <c:pt idx="5278">
                  <c:v>-19.0437760051378</c:v>
                </c:pt>
                <c:pt idx="5279">
                  <c:v>-19.05308063355809</c:v>
                </c:pt>
                <c:pt idx="5280">
                  <c:v>-19.06238942073172</c:v>
                </c:pt>
                <c:pt idx="5281">
                  <c:v>-19.07170236454692</c:v>
                </c:pt>
                <c:pt idx="5282">
                  <c:v>-19.08101946289061</c:v>
                </c:pt>
                <c:pt idx="5283">
                  <c:v>-19.09034071364849</c:v>
                </c:pt>
                <c:pt idx="5284">
                  <c:v>-19.09966611470503</c:v>
                </c:pt>
                <c:pt idx="5285">
                  <c:v>-19.10899566394351</c:v>
                </c:pt>
                <c:pt idx="5286">
                  <c:v>-19.11832935924588</c:v>
                </c:pt>
                <c:pt idx="5287">
                  <c:v>-19.12766719849295</c:v>
                </c:pt>
                <c:pt idx="5288">
                  <c:v>-19.13700917956424</c:v>
                </c:pt>
                <c:pt idx="5289">
                  <c:v>-19.14635530033807</c:v>
                </c:pt>
                <c:pt idx="5290">
                  <c:v>-19.1557055586915</c:v>
                </c:pt>
                <c:pt idx="5291">
                  <c:v>-19.16505995250038</c:v>
                </c:pt>
                <c:pt idx="5292">
                  <c:v>-19.17441847963933</c:v>
                </c:pt>
                <c:pt idx="5293">
                  <c:v>-19.18378113798172</c:v>
                </c:pt>
                <c:pt idx="5294">
                  <c:v>-19.19314792539972</c:v>
                </c:pt>
                <c:pt idx="5295">
                  <c:v>-19.20251883976424</c:v>
                </c:pt>
                <c:pt idx="5296">
                  <c:v>-19.21189387894501</c:v>
                </c:pt>
                <c:pt idx="5297">
                  <c:v>-19.22127304081047</c:v>
                </c:pt>
                <c:pt idx="5298">
                  <c:v>-19.23065632322788</c:v>
                </c:pt>
                <c:pt idx="5299">
                  <c:v>-19.24004372406325</c:v>
                </c:pt>
                <c:pt idx="5300">
                  <c:v>-19.24943524118138</c:v>
                </c:pt>
                <c:pt idx="5301">
                  <c:v>-19.25883087244586</c:v>
                </c:pt>
                <c:pt idx="5302">
                  <c:v>-19.26823061571902</c:v>
                </c:pt>
                <c:pt idx="5303">
                  <c:v>-19.27763446886198</c:v>
                </c:pt>
                <c:pt idx="5304">
                  <c:v>-19.28704242973463</c:v>
                </c:pt>
                <c:pt idx="5305">
                  <c:v>-19.29645449619568</c:v>
                </c:pt>
                <c:pt idx="5306">
                  <c:v>-19.30587066610256</c:v>
                </c:pt>
                <c:pt idx="5307">
                  <c:v>-19.31529093731152</c:v>
                </c:pt>
                <c:pt idx="5308">
                  <c:v>-19.32471530767758</c:v>
                </c:pt>
                <c:pt idx="5309">
                  <c:v>-19.33414377505452</c:v>
                </c:pt>
                <c:pt idx="5310">
                  <c:v>-19.34357633729493</c:v>
                </c:pt>
                <c:pt idx="5311">
                  <c:v>-19.35301299225017</c:v>
                </c:pt>
                <c:pt idx="5312">
                  <c:v>-19.36245373777038</c:v>
                </c:pt>
                <c:pt idx="5313">
                  <c:v>-19.37189857170451</c:v>
                </c:pt>
                <c:pt idx="5314">
                  <c:v>-19.38134749190023</c:v>
                </c:pt>
                <c:pt idx="5315">
                  <c:v>-19.39080049620406</c:v>
                </c:pt>
                <c:pt idx="5316">
                  <c:v>-19.40025758246126</c:v>
                </c:pt>
                <c:pt idx="5317">
                  <c:v>-19.40971874851592</c:v>
                </c:pt>
                <c:pt idx="5318">
                  <c:v>-19.41918399221088</c:v>
                </c:pt>
                <c:pt idx="5319">
                  <c:v>-19.42865331138776</c:v>
                </c:pt>
                <c:pt idx="5320">
                  <c:v>-19.43812670388702</c:v>
                </c:pt>
                <c:pt idx="5321">
                  <c:v>-19.44760416754785</c:v>
                </c:pt>
                <c:pt idx="5322">
                  <c:v>-19.45708570020827</c:v>
                </c:pt>
                <c:pt idx="5323">
                  <c:v>-19.46657129970505</c:v>
                </c:pt>
                <c:pt idx="5324">
                  <c:v>-19.4760609638738</c:v>
                </c:pt>
                <c:pt idx="5325">
                  <c:v>-19.48555469054887</c:v>
                </c:pt>
                <c:pt idx="5326">
                  <c:v>-19.49505247756343</c:v>
                </c:pt>
                <c:pt idx="5327">
                  <c:v>-19.50455432274947</c:v>
                </c:pt>
                <c:pt idx="5328">
                  <c:v>-19.5140602239377</c:v>
                </c:pt>
                <c:pt idx="5329">
                  <c:v>-19.52357017895766</c:v>
                </c:pt>
                <c:pt idx="5330">
                  <c:v>-19.53308418563772</c:v>
                </c:pt>
                <c:pt idx="5331">
                  <c:v>-19.54260224180499</c:v>
                </c:pt>
                <c:pt idx="5332">
                  <c:v>-19.55212434528541</c:v>
                </c:pt>
                <c:pt idx="5333">
                  <c:v>-19.56165049390369</c:v>
                </c:pt>
                <c:pt idx="5334">
                  <c:v>-19.57118068548337</c:v>
                </c:pt>
                <c:pt idx="5335">
                  <c:v>-19.58071491784675</c:v>
                </c:pt>
                <c:pt idx="5336">
                  <c:v>-19.59025318881497</c:v>
                </c:pt>
                <c:pt idx="5337">
                  <c:v>-19.59979549620791</c:v>
                </c:pt>
                <c:pt idx="5338">
                  <c:v>-19.6093418378443</c:v>
                </c:pt>
                <c:pt idx="5339">
                  <c:v>-19.61889221154166</c:v>
                </c:pt>
                <c:pt idx="5340">
                  <c:v>-19.6284466151163</c:v>
                </c:pt>
                <c:pt idx="5341">
                  <c:v>-19.63800504638333</c:v>
                </c:pt>
                <c:pt idx="5342">
                  <c:v>-19.64756750315668</c:v>
                </c:pt>
                <c:pt idx="5343">
                  <c:v>-19.65713398324905</c:v>
                </c:pt>
                <c:pt idx="5344">
                  <c:v>-19.66670448447197</c:v>
                </c:pt>
                <c:pt idx="5345">
                  <c:v>-19.67627900463578</c:v>
                </c:pt>
                <c:pt idx="5346">
                  <c:v>-19.6858575415496</c:v>
                </c:pt>
                <c:pt idx="5347">
                  <c:v>-19.69544009302136</c:v>
                </c:pt>
                <c:pt idx="5348">
                  <c:v>-19.70502665685782</c:v>
                </c:pt>
                <c:pt idx="5349">
                  <c:v>-19.71461723086452</c:v>
                </c:pt>
                <c:pt idx="5350">
                  <c:v>-19.7242118128458</c:v>
                </c:pt>
                <c:pt idx="5351">
                  <c:v>-19.73381040060485</c:v>
                </c:pt>
                <c:pt idx="5352">
                  <c:v>-19.7434129919436</c:v>
                </c:pt>
                <c:pt idx="5353">
                  <c:v>-19.75301958466288</c:v>
                </c:pt>
                <c:pt idx="5354">
                  <c:v>-19.76263017656225</c:v>
                </c:pt>
                <c:pt idx="5355">
                  <c:v>-19.77224476544013</c:v>
                </c:pt>
                <c:pt idx="5356">
                  <c:v>-19.78186334909372</c:v>
                </c:pt>
                <c:pt idx="5357">
                  <c:v>-19.79148592531904</c:v>
                </c:pt>
                <c:pt idx="5358">
                  <c:v>-19.80111249191092</c:v>
                </c:pt>
                <c:pt idx="5359">
                  <c:v>-19.81074304666302</c:v>
                </c:pt>
                <c:pt idx="5360">
                  <c:v>-19.8203775873678</c:v>
                </c:pt>
                <c:pt idx="5361">
                  <c:v>-19.83001611181655</c:v>
                </c:pt>
                <c:pt idx="5362">
                  <c:v>-19.83965861779933</c:v>
                </c:pt>
                <c:pt idx="5363">
                  <c:v>-19.84930510310506</c:v>
                </c:pt>
                <c:pt idx="5364">
                  <c:v>-19.85895556552148</c:v>
                </c:pt>
                <c:pt idx="5365">
                  <c:v>-19.8686100028351</c:v>
                </c:pt>
                <c:pt idx="5366">
                  <c:v>-19.87826841283131</c:v>
                </c:pt>
                <c:pt idx="5367">
                  <c:v>-19.88793079329426</c:v>
                </c:pt>
                <c:pt idx="5368">
                  <c:v>-19.89759714200695</c:v>
                </c:pt>
                <c:pt idx="5369">
                  <c:v>-19.90726745675121</c:v>
                </c:pt>
                <c:pt idx="5370">
                  <c:v>-19.91694173530766</c:v>
                </c:pt>
                <c:pt idx="5371">
                  <c:v>-19.92661997545574</c:v>
                </c:pt>
                <c:pt idx="5372">
                  <c:v>-19.93630217497376</c:v>
                </c:pt>
                <c:pt idx="5373">
                  <c:v>-19.94598833163881</c:v>
                </c:pt>
                <c:pt idx="5374">
                  <c:v>-19.95567844322679</c:v>
                </c:pt>
                <c:pt idx="5375">
                  <c:v>-19.96537250751247</c:v>
                </c:pt>
                <c:pt idx="5376">
                  <c:v>-19.9750705222694</c:v>
                </c:pt>
                <c:pt idx="5377">
                  <c:v>-19.98477248526999</c:v>
                </c:pt>
                <c:pt idx="5378">
                  <c:v>-19.99447839428545</c:v>
                </c:pt>
                <c:pt idx="5379">
                  <c:v>-20.00418824708583</c:v>
                </c:pt>
                <c:pt idx="5380">
                  <c:v>-20.01390204143999</c:v>
                </c:pt>
                <c:pt idx="5381">
                  <c:v>-20.02361977511566</c:v>
                </c:pt>
                <c:pt idx="5382">
                  <c:v>-20.03334144587933</c:v>
                </c:pt>
                <c:pt idx="5383">
                  <c:v>-20.04306705149639</c:v>
                </c:pt>
                <c:pt idx="5384">
                  <c:v>-20.05279658973101</c:v>
                </c:pt>
                <c:pt idx="5385">
                  <c:v>-20.06253005834621</c:v>
                </c:pt>
                <c:pt idx="5386">
                  <c:v>-20.07226745510383</c:v>
                </c:pt>
                <c:pt idx="5387">
                  <c:v>-20.08200877776456</c:v>
                </c:pt>
                <c:pt idx="5388">
                  <c:v>-20.09175402408792</c:v>
                </c:pt>
                <c:pt idx="5389">
                  <c:v>-20.10150319183222</c:v>
                </c:pt>
                <c:pt idx="5390">
                  <c:v>-20.11125627875467</c:v>
                </c:pt>
                <c:pt idx="5391">
                  <c:v>-20.12101328261125</c:v>
                </c:pt>
                <c:pt idx="5392">
                  <c:v>-20.13077420115684</c:v>
                </c:pt>
                <c:pt idx="5393">
                  <c:v>-20.1405390321451</c:v>
                </c:pt>
                <c:pt idx="5394">
                  <c:v>-20.15030777332857</c:v>
                </c:pt>
                <c:pt idx="5395">
                  <c:v>-20.16008042245858</c:v>
                </c:pt>
                <c:pt idx="5396">
                  <c:v>-20.16985697728533</c:v>
                </c:pt>
                <c:pt idx="5397">
                  <c:v>-20.17963743555784</c:v>
                </c:pt>
                <c:pt idx="5398">
                  <c:v>-20.18942179502401</c:v>
                </c:pt>
                <c:pt idx="5399">
                  <c:v>-20.19921005343052</c:v>
                </c:pt>
                <c:pt idx="5400">
                  <c:v>-20.20900220852292</c:v>
                </c:pt>
                <c:pt idx="5401">
                  <c:v>-20.21879825804562</c:v>
                </c:pt>
                <c:pt idx="5402">
                  <c:v>-20.22859819974183</c:v>
                </c:pt>
                <c:pt idx="5403">
                  <c:v>-20.23840203135363</c:v>
                </c:pt>
                <c:pt idx="5404">
                  <c:v>-20.24820975062194</c:v>
                </c:pt>
                <c:pt idx="5405">
                  <c:v>-20.25802135528653</c:v>
                </c:pt>
                <c:pt idx="5406">
                  <c:v>-20.26783684308597</c:v>
                </c:pt>
                <c:pt idx="5407">
                  <c:v>-20.27765621175773</c:v>
                </c:pt>
                <c:pt idx="5408">
                  <c:v>-20.28747945903811</c:v>
                </c:pt>
                <c:pt idx="5409">
                  <c:v>-20.29730658266223</c:v>
                </c:pt>
                <c:pt idx="5410">
                  <c:v>-20.30713758036411</c:v>
                </c:pt>
                <c:pt idx="5411">
                  <c:v>-20.31697244987656</c:v>
                </c:pt>
                <c:pt idx="5412">
                  <c:v>-20.32681118893126</c:v>
                </c:pt>
                <c:pt idx="5413">
                  <c:v>-20.33665379525875</c:v>
                </c:pt>
                <c:pt idx="5414">
                  <c:v>-20.34650026658841</c:v>
                </c:pt>
                <c:pt idx="5415">
                  <c:v>-20.35635060064848</c:v>
                </c:pt>
                <c:pt idx="5416">
                  <c:v>-20.36620479516602</c:v>
                </c:pt>
                <c:pt idx="5417">
                  <c:v>-20.37606284786699</c:v>
                </c:pt>
                <c:pt idx="5418">
                  <c:v>-20.38592475647616</c:v>
                </c:pt>
                <c:pt idx="5419">
                  <c:v>-20.39579051871717</c:v>
                </c:pt>
                <c:pt idx="5420">
                  <c:v>-20.40566013231253</c:v>
                </c:pt>
                <c:pt idx="5421">
                  <c:v>-20.41553359498356</c:v>
                </c:pt>
                <c:pt idx="5422">
                  <c:v>-20.42541090445049</c:v>
                </c:pt>
                <c:pt idx="5423">
                  <c:v>-20.43529205843236</c:v>
                </c:pt>
                <c:pt idx="5424">
                  <c:v>-20.44517705464709</c:v>
                </c:pt>
                <c:pt idx="5425">
                  <c:v>-20.45506589081144</c:v>
                </c:pt>
                <c:pt idx="5426">
                  <c:v>-20.46495856464107</c:v>
                </c:pt>
                <c:pt idx="5427">
                  <c:v>-20.47485507385043</c:v>
                </c:pt>
                <c:pt idx="5428">
                  <c:v>-20.48475541615289</c:v>
                </c:pt>
                <c:pt idx="5429">
                  <c:v>-20.49465958926064</c:v>
                </c:pt>
                <c:pt idx="5430">
                  <c:v>-20.50456759088476</c:v>
                </c:pt>
                <c:pt idx="5431">
                  <c:v>-20.51447941873518</c:v>
                </c:pt>
                <c:pt idx="5432">
                  <c:v>-20.52439507052068</c:v>
                </c:pt>
                <c:pt idx="5433">
                  <c:v>-20.53431454394891</c:v>
                </c:pt>
                <c:pt idx="5434">
                  <c:v>-20.54423783672638</c:v>
                </c:pt>
                <c:pt idx="5435">
                  <c:v>-20.5541649465585</c:v>
                </c:pt>
                <c:pt idx="5436">
                  <c:v>-20.56409587114948</c:v>
                </c:pt>
                <c:pt idx="5437">
                  <c:v>-20.57403060820245</c:v>
                </c:pt>
                <c:pt idx="5438">
                  <c:v>-20.58396915541936</c:v>
                </c:pt>
                <c:pt idx="5439">
                  <c:v>-20.59391151050108</c:v>
                </c:pt>
                <c:pt idx="5440">
                  <c:v>-20.6038576711473</c:v>
                </c:pt>
                <c:pt idx="5441">
                  <c:v>-20.6138076350566</c:v>
                </c:pt>
                <c:pt idx="5442">
                  <c:v>-20.62376139992643</c:v>
                </c:pt>
                <c:pt idx="5443">
                  <c:v>-20.6337189634531</c:v>
                </c:pt>
                <c:pt idx="5444">
                  <c:v>-20.64368032333177</c:v>
                </c:pt>
                <c:pt idx="5445">
                  <c:v>-20.65364547725655</c:v>
                </c:pt>
                <c:pt idx="5446">
                  <c:v>-20.66361442292031</c:v>
                </c:pt>
                <c:pt idx="5447">
                  <c:v>-20.6735871580149</c:v>
                </c:pt>
                <c:pt idx="5448">
                  <c:v>-20.68356368023093</c:v>
                </c:pt>
                <c:pt idx="5449">
                  <c:v>-20.693543987258</c:v>
                </c:pt>
                <c:pt idx="5450">
                  <c:v>-20.7035280767845</c:v>
                </c:pt>
                <c:pt idx="5451">
                  <c:v>-20.71351594649773</c:v>
                </c:pt>
                <c:pt idx="5452">
                  <c:v>-20.72350759408386</c:v>
                </c:pt>
                <c:pt idx="5453">
                  <c:v>-20.73350301722793</c:v>
                </c:pt>
                <c:pt idx="5454">
                  <c:v>-20.74350221361387</c:v>
                </c:pt>
                <c:pt idx="5455">
                  <c:v>-20.75350518092447</c:v>
                </c:pt>
                <c:pt idx="5456">
                  <c:v>-20.76351191684142</c:v>
                </c:pt>
                <c:pt idx="5457">
                  <c:v>-20.77352241904525</c:v>
                </c:pt>
                <c:pt idx="5458">
                  <c:v>-20.78353668521542</c:v>
                </c:pt>
                <c:pt idx="5459">
                  <c:v>-20.79355471303025</c:v>
                </c:pt>
                <c:pt idx="5460">
                  <c:v>-20.80357650016692</c:v>
                </c:pt>
                <c:pt idx="5461">
                  <c:v>-20.81360204430152</c:v>
                </c:pt>
                <c:pt idx="5462">
                  <c:v>-20.82363134310901</c:v>
                </c:pt>
                <c:pt idx="5463">
                  <c:v>-20.83366439426323</c:v>
                </c:pt>
                <c:pt idx="5464">
                  <c:v>-20.8437011954369</c:v>
                </c:pt>
                <c:pt idx="5465">
                  <c:v>-20.85374174430165</c:v>
                </c:pt>
                <c:pt idx="5466">
                  <c:v>-20.86378603852797</c:v>
                </c:pt>
                <c:pt idx="5467">
                  <c:v>-20.87383407578525</c:v>
                </c:pt>
                <c:pt idx="5468">
                  <c:v>-20.88388585374176</c:v>
                </c:pt>
                <c:pt idx="5469">
                  <c:v>-20.89394137006463</c:v>
                </c:pt>
                <c:pt idx="5470">
                  <c:v>-20.90400062241995</c:v>
                </c:pt>
                <c:pt idx="5471">
                  <c:v>-20.91406360847262</c:v>
                </c:pt>
                <c:pt idx="5472">
                  <c:v>-20.92413032588648</c:v>
                </c:pt>
                <c:pt idx="5473">
                  <c:v>-20.93420077232423</c:v>
                </c:pt>
                <c:pt idx="5474">
                  <c:v>-20.94427494544749</c:v>
                </c:pt>
                <c:pt idx="5475">
                  <c:v>-20.95435284291673</c:v>
                </c:pt>
                <c:pt idx="5476">
                  <c:v>-20.96443446239137</c:v>
                </c:pt>
                <c:pt idx="5477">
                  <c:v>-20.97451980152967</c:v>
                </c:pt>
                <c:pt idx="5478">
                  <c:v>-20.98460885798881</c:v>
                </c:pt>
                <c:pt idx="5479">
                  <c:v>-20.99470162942486</c:v>
                </c:pt>
                <c:pt idx="5480">
                  <c:v>-21.00479811349278</c:v>
                </c:pt>
                <c:pt idx="5481">
                  <c:v>-21.01489830784642</c:v>
                </c:pt>
                <c:pt idx="5482">
                  <c:v>-21.02500221013853</c:v>
                </c:pt>
                <c:pt idx="5483">
                  <c:v>-21.03510981802079</c:v>
                </c:pt>
                <c:pt idx="5484">
                  <c:v>-21.04522112914373</c:v>
                </c:pt>
                <c:pt idx="5485">
                  <c:v>-21.05533614115679</c:v>
                </c:pt>
                <c:pt idx="5486">
                  <c:v>-21.06545485170834</c:v>
                </c:pt>
                <c:pt idx="5487">
                  <c:v>-21.07557725844561</c:v>
                </c:pt>
                <c:pt idx="5488">
                  <c:v>-21.08570335901474</c:v>
                </c:pt>
                <c:pt idx="5489">
                  <c:v>-21.0958331510608</c:v>
                </c:pt>
                <c:pt idx="5490">
                  <c:v>-21.10596663222773</c:v>
                </c:pt>
                <c:pt idx="5491">
                  <c:v>-21.11610380015837</c:v>
                </c:pt>
                <c:pt idx="5492">
                  <c:v>-21.1262446524945</c:v>
                </c:pt>
                <c:pt idx="5493">
                  <c:v>-21.13638918687675</c:v>
                </c:pt>
                <c:pt idx="5494">
                  <c:v>-21.1465374009447</c:v>
                </c:pt>
                <c:pt idx="5495">
                  <c:v>-21.15668929233683</c:v>
                </c:pt>
                <c:pt idx="5496">
                  <c:v>-21.16684485869051</c:v>
                </c:pt>
                <c:pt idx="5497">
                  <c:v>-21.177004097642</c:v>
                </c:pt>
                <c:pt idx="5498">
                  <c:v>-21.18716700682652</c:v>
                </c:pt>
                <c:pt idx="5499">
                  <c:v>-21.19733358387815</c:v>
                </c:pt>
                <c:pt idx="5500">
                  <c:v>-21.20750382642991</c:v>
                </c:pt>
                <c:pt idx="5501">
                  <c:v>-21.21767773211371</c:v>
                </c:pt>
                <c:pt idx="5502">
                  <c:v>-21.22785529856039</c:v>
                </c:pt>
                <c:pt idx="5503">
                  <c:v>-21.23803652339965</c:v>
                </c:pt>
                <c:pt idx="5504">
                  <c:v>-21.24822140426018</c:v>
                </c:pt>
                <c:pt idx="5505">
                  <c:v>-21.25840993876952</c:v>
                </c:pt>
                <c:pt idx="5506">
                  <c:v>-21.26860212455417</c:v>
                </c:pt>
                <c:pt idx="5507">
                  <c:v>-21.27879795923949</c:v>
                </c:pt>
                <c:pt idx="5508">
                  <c:v>-21.2889974404498</c:v>
                </c:pt>
                <c:pt idx="5509">
                  <c:v>-21.29920056580832</c:v>
                </c:pt>
                <c:pt idx="5510">
                  <c:v>-21.30940733293717</c:v>
                </c:pt>
                <c:pt idx="5511">
                  <c:v>-21.31961773945742</c:v>
                </c:pt>
                <c:pt idx="5512">
                  <c:v>-21.32983178298903</c:v>
                </c:pt>
                <c:pt idx="5513">
                  <c:v>-21.34004946115088</c:v>
                </c:pt>
                <c:pt idx="5514">
                  <c:v>-21.35027077156079</c:v>
                </c:pt>
                <c:pt idx="5515">
                  <c:v>-21.36049571183548</c:v>
                </c:pt>
                <c:pt idx="5516">
                  <c:v>-21.37072427959058</c:v>
                </c:pt>
                <c:pt idx="5517">
                  <c:v>-21.38095647244068</c:v>
                </c:pt>
                <c:pt idx="5518">
                  <c:v>-21.39119228799925</c:v>
                </c:pt>
                <c:pt idx="5519">
                  <c:v>-21.40143172387872</c:v>
                </c:pt>
                <c:pt idx="5520">
                  <c:v>-21.4116747776904</c:v>
                </c:pt>
                <c:pt idx="5521">
                  <c:v>-21.42192144704457</c:v>
                </c:pt>
                <c:pt idx="5522">
                  <c:v>-21.4321717295504</c:v>
                </c:pt>
                <c:pt idx="5523">
                  <c:v>-21.44242562281597</c:v>
                </c:pt>
                <c:pt idx="5524">
                  <c:v>-21.45268312444837</c:v>
                </c:pt>
                <c:pt idx="5525">
                  <c:v>-21.46294423205351</c:v>
                </c:pt>
                <c:pt idx="5526">
                  <c:v>-21.4732089432363</c:v>
                </c:pt>
                <c:pt idx="5527">
                  <c:v>-21.48347725560055</c:v>
                </c:pt>
                <c:pt idx="5528">
                  <c:v>-21.49374916674901</c:v>
                </c:pt>
                <c:pt idx="5529">
                  <c:v>-21.50402467428334</c:v>
                </c:pt>
                <c:pt idx="5530">
                  <c:v>-21.51430377580415</c:v>
                </c:pt>
                <c:pt idx="5531">
                  <c:v>-21.52458646891096</c:v>
                </c:pt>
                <c:pt idx="5532">
                  <c:v>-21.53487275120226</c:v>
                </c:pt>
                <c:pt idx="5533">
                  <c:v>-21.54516262027543</c:v>
                </c:pt>
                <c:pt idx="5534">
                  <c:v>-21.55545607372679</c:v>
                </c:pt>
                <c:pt idx="5535">
                  <c:v>-21.56575310915164</c:v>
                </c:pt>
                <c:pt idx="5536">
                  <c:v>-21.57605372414415</c:v>
                </c:pt>
                <c:pt idx="5537">
                  <c:v>-21.58635791629746</c:v>
                </c:pt>
                <c:pt idx="5538">
                  <c:v>-21.59666568320364</c:v>
                </c:pt>
                <c:pt idx="5539">
                  <c:v>-21.6069770224537</c:v>
                </c:pt>
                <c:pt idx="5540">
                  <c:v>-21.61729193163758</c:v>
                </c:pt>
                <c:pt idx="5541">
                  <c:v>-21.62761040834416</c:v>
                </c:pt>
                <c:pt idx="5542">
                  <c:v>-21.63793245016127</c:v>
                </c:pt>
                <c:pt idx="5543">
                  <c:v>-21.64825805467565</c:v>
                </c:pt>
                <c:pt idx="5544">
                  <c:v>-21.65858721947303</c:v>
                </c:pt>
                <c:pt idx="5545">
                  <c:v>-21.66891994213802</c:v>
                </c:pt>
                <c:pt idx="5546">
                  <c:v>-21.67925622025423</c:v>
                </c:pt>
                <c:pt idx="5547">
                  <c:v>-21.68959605140416</c:v>
                </c:pt>
                <c:pt idx="5548">
                  <c:v>-21.69993943316928</c:v>
                </c:pt>
                <c:pt idx="5549">
                  <c:v>-21.71028636313003</c:v>
                </c:pt>
                <c:pt idx="5550">
                  <c:v>-21.72063683886573</c:v>
                </c:pt>
                <c:pt idx="5551">
                  <c:v>-21.73099085795473</c:v>
                </c:pt>
                <c:pt idx="5552">
                  <c:v>-21.74134841797422</c:v>
                </c:pt>
                <c:pt idx="5553">
                  <c:v>-21.75170951650042</c:v>
                </c:pt>
                <c:pt idx="5554">
                  <c:v>-21.76207415110848</c:v>
                </c:pt>
                <c:pt idx="5555">
                  <c:v>-21.77244231937247</c:v>
                </c:pt>
                <c:pt idx="5556">
                  <c:v>-21.78281401886545</c:v>
                </c:pt>
                <c:pt idx="5557">
                  <c:v>-21.79318924715939</c:v>
                </c:pt>
                <c:pt idx="5558">
                  <c:v>-21.80356800182524</c:v>
                </c:pt>
                <c:pt idx="5559">
                  <c:v>-21.81395028043288</c:v>
                </c:pt>
                <c:pt idx="5560">
                  <c:v>-21.82433608055115</c:v>
                </c:pt>
                <c:pt idx="5561">
                  <c:v>-21.83472539974786</c:v>
                </c:pt>
                <c:pt idx="5562">
                  <c:v>-21.84511823558972</c:v>
                </c:pt>
                <c:pt idx="5563">
                  <c:v>-21.85551458564248</c:v>
                </c:pt>
                <c:pt idx="5564">
                  <c:v>-21.86591444747076</c:v>
                </c:pt>
                <c:pt idx="5565">
                  <c:v>-21.87631781863817</c:v>
                </c:pt>
                <c:pt idx="5566">
                  <c:v>-21.88672469670729</c:v>
                </c:pt>
                <c:pt idx="5567">
                  <c:v>-21.89713507923965</c:v>
                </c:pt>
                <c:pt idx="5568">
                  <c:v>-21.9075489637957</c:v>
                </c:pt>
                <c:pt idx="5569">
                  <c:v>-21.91796634793491</c:v>
                </c:pt>
                <c:pt idx="5570">
                  <c:v>-21.92838722921566</c:v>
                </c:pt>
                <c:pt idx="5571">
                  <c:v>-21.9388116051953</c:v>
                </c:pt>
                <c:pt idx="5572">
                  <c:v>-21.94923947343018</c:v>
                </c:pt>
                <c:pt idx="5573">
                  <c:v>-21.95967083147555</c:v>
                </c:pt>
                <c:pt idx="5574">
                  <c:v>-21.97010567688566</c:v>
                </c:pt>
                <c:pt idx="5575">
                  <c:v>-21.98054400721371</c:v>
                </c:pt>
                <c:pt idx="5576">
                  <c:v>-21.99098582001187</c:v>
                </c:pt>
                <c:pt idx="5577">
                  <c:v>-22.00143111283127</c:v>
                </c:pt>
                <c:pt idx="5578">
                  <c:v>-22.011879883222</c:v>
                </c:pt>
                <c:pt idx="5579">
                  <c:v>-22.02233212873312</c:v>
                </c:pt>
                <c:pt idx="5580">
                  <c:v>-22.03278784691268</c:v>
                </c:pt>
                <c:pt idx="5581">
                  <c:v>-22.04324703530765</c:v>
                </c:pt>
                <c:pt idx="5582">
                  <c:v>-22.053709691464</c:v>
                </c:pt>
                <c:pt idx="5583">
                  <c:v>-22.06417581292666</c:v>
                </c:pt>
                <c:pt idx="5584">
                  <c:v>-22.07464539723953</c:v>
                </c:pt>
                <c:pt idx="5585">
                  <c:v>-22.08511844194547</c:v>
                </c:pt>
                <c:pt idx="5586">
                  <c:v>-22.09559494458633</c:v>
                </c:pt>
                <c:pt idx="5587">
                  <c:v>-22.10607490270293</c:v>
                </c:pt>
                <c:pt idx="5588">
                  <c:v>-22.11655831383503</c:v>
                </c:pt>
                <c:pt idx="5589">
                  <c:v>-22.12704517552139</c:v>
                </c:pt>
                <c:pt idx="5590">
                  <c:v>-22.13753548529976</c:v>
                </c:pt>
                <c:pt idx="5591">
                  <c:v>-22.14802924070682</c:v>
                </c:pt>
                <c:pt idx="5592">
                  <c:v>-22.15852643927828</c:v>
                </c:pt>
                <c:pt idx="5593">
                  <c:v>-22.16902707854875</c:v>
                </c:pt>
                <c:pt idx="5594">
                  <c:v>-22.17953115605191</c:v>
                </c:pt>
                <c:pt idx="5595">
                  <c:v>-22.19003866932033</c:v>
                </c:pt>
                <c:pt idx="5596">
                  <c:v>-22.20054961588561</c:v>
                </c:pt>
                <c:pt idx="5597">
                  <c:v>-22.21106399327832</c:v>
                </c:pt>
                <c:pt idx="5598">
                  <c:v>-22.22158179902799</c:v>
                </c:pt>
                <c:pt idx="5599">
                  <c:v>-22.23210303066316</c:v>
                </c:pt>
                <c:pt idx="5600">
                  <c:v>-22.24262768571132</c:v>
                </c:pt>
                <c:pt idx="5601">
                  <c:v>-22.253155761699</c:v>
                </c:pt>
                <c:pt idx="5602">
                  <c:v>-22.2636872561516</c:v>
                </c:pt>
                <c:pt idx="5603">
                  <c:v>-22.27422216659361</c:v>
                </c:pt>
                <c:pt idx="5604">
                  <c:v>-22.28476049054848</c:v>
                </c:pt>
                <c:pt idx="5605">
                  <c:v>-22.29530222553859</c:v>
                </c:pt>
                <c:pt idx="5606">
                  <c:v>-22.30584736908539</c:v>
                </c:pt>
                <c:pt idx="5607">
                  <c:v>-22.31639591870924</c:v>
                </c:pt>
                <c:pt idx="5608">
                  <c:v>-22.32694787192953</c:v>
                </c:pt>
                <c:pt idx="5609">
                  <c:v>-22.33750322626464</c:v>
                </c:pt>
                <c:pt idx="5610">
                  <c:v>-22.34806197923191</c:v>
                </c:pt>
                <c:pt idx="5611">
                  <c:v>-22.35862412834769</c:v>
                </c:pt>
                <c:pt idx="5612">
                  <c:v>-22.36918967112728</c:v>
                </c:pt>
                <c:pt idx="5613">
                  <c:v>-22.37975860508507</c:v>
                </c:pt>
                <c:pt idx="5614">
                  <c:v>-22.3903309277343</c:v>
                </c:pt>
                <c:pt idx="5615">
                  <c:v>-22.40090663658733</c:v>
                </c:pt>
                <c:pt idx="5616">
                  <c:v>-22.41148572915546</c:v>
                </c:pt>
                <c:pt idx="5617">
                  <c:v>-22.42206820294894</c:v>
                </c:pt>
                <c:pt idx="5618">
                  <c:v>-22.4326540554771</c:v>
                </c:pt>
                <c:pt idx="5619">
                  <c:v>-22.44324328424819</c:v>
                </c:pt>
                <c:pt idx="5620">
                  <c:v>-22.45383588676952</c:v>
                </c:pt>
                <c:pt idx="5621">
                  <c:v>-22.46443186054733</c:v>
                </c:pt>
                <c:pt idx="5622">
                  <c:v>-22.47503120308692</c:v>
                </c:pt>
                <c:pt idx="5623">
                  <c:v>-22.48563391189255</c:v>
                </c:pt>
                <c:pt idx="5624">
                  <c:v>-22.49623998446747</c:v>
                </c:pt>
                <c:pt idx="5625">
                  <c:v>-22.50684941831398</c:v>
                </c:pt>
                <c:pt idx="5626">
                  <c:v>-22.51746221093331</c:v>
                </c:pt>
                <c:pt idx="5627">
                  <c:v>-22.52807835982576</c:v>
                </c:pt>
                <c:pt idx="5628">
                  <c:v>-22.53869786249058</c:v>
                </c:pt>
                <c:pt idx="5629">
                  <c:v>-22.54932071642605</c:v>
                </c:pt>
                <c:pt idx="5630">
                  <c:v>-22.55994691912944</c:v>
                </c:pt>
                <c:pt idx="5631">
                  <c:v>-22.57057646809703</c:v>
                </c:pt>
                <c:pt idx="5632">
                  <c:v>-22.58120936082411</c:v>
                </c:pt>
                <c:pt idx="5633">
                  <c:v>-22.59184559480497</c:v>
                </c:pt>
                <c:pt idx="5634">
                  <c:v>-22.60248516753288</c:v>
                </c:pt>
                <c:pt idx="5635">
                  <c:v>-22.61312807650017</c:v>
                </c:pt>
                <c:pt idx="5636">
                  <c:v>-22.62377431919813</c:v>
                </c:pt>
                <c:pt idx="5637">
                  <c:v>-22.63442389311709</c:v>
                </c:pt>
                <c:pt idx="5638">
                  <c:v>-22.64507679574638</c:v>
                </c:pt>
                <c:pt idx="5639">
                  <c:v>-22.65573302457431</c:v>
                </c:pt>
                <c:pt idx="5640">
                  <c:v>-22.66639257708826</c:v>
                </c:pt>
                <c:pt idx="5641">
                  <c:v>-22.67705545077457</c:v>
                </c:pt>
                <c:pt idx="5642">
                  <c:v>-22.6877216431186</c:v>
                </c:pt>
                <c:pt idx="5643">
                  <c:v>-22.69839115160476</c:v>
                </c:pt>
                <c:pt idx="5644">
                  <c:v>-22.70906397371641</c:v>
                </c:pt>
                <c:pt idx="5645">
                  <c:v>-22.71974010693599</c:v>
                </c:pt>
                <c:pt idx="5646">
                  <c:v>-22.73041954874492</c:v>
                </c:pt>
                <c:pt idx="5647">
                  <c:v>-22.74110229662364</c:v>
                </c:pt>
                <c:pt idx="5648">
                  <c:v>-22.75178834805161</c:v>
                </c:pt>
                <c:pt idx="5649">
                  <c:v>-22.76247770050729</c:v>
                </c:pt>
                <c:pt idx="5650">
                  <c:v>-22.77317035146819</c:v>
                </c:pt>
                <c:pt idx="5651">
                  <c:v>-22.78386629841081</c:v>
                </c:pt>
                <c:pt idx="5652">
                  <c:v>-22.79456553881069</c:v>
                </c:pt>
                <c:pt idx="5653">
                  <c:v>-22.80526807014238</c:v>
                </c:pt>
                <c:pt idx="5654">
                  <c:v>-22.81597388987946</c:v>
                </c:pt>
                <c:pt idx="5655">
                  <c:v>-22.8266829954945</c:v>
                </c:pt>
                <c:pt idx="5656">
                  <c:v>-22.83739538445914</c:v>
                </c:pt>
                <c:pt idx="5657">
                  <c:v>-22.848111054244</c:v>
                </c:pt>
                <c:pt idx="5658">
                  <c:v>-22.85883000231878</c:v>
                </c:pt>
                <c:pt idx="5659">
                  <c:v>-22.86955222615212</c:v>
                </c:pt>
                <c:pt idx="5660">
                  <c:v>-22.88027772321178</c:v>
                </c:pt>
                <c:pt idx="5661">
                  <c:v>-22.89100649096448</c:v>
                </c:pt>
                <c:pt idx="5662">
                  <c:v>-22.90173852687597</c:v>
                </c:pt>
                <c:pt idx="5663">
                  <c:v>-22.91247382841108</c:v>
                </c:pt>
                <c:pt idx="5664">
                  <c:v>-22.92321239303361</c:v>
                </c:pt>
                <c:pt idx="5665">
                  <c:v>-22.93395421820644</c:v>
                </c:pt>
                <c:pt idx="5666">
                  <c:v>-22.94469930139142</c:v>
                </c:pt>
                <c:pt idx="5667">
                  <c:v>-22.95544764004948</c:v>
                </c:pt>
                <c:pt idx="5668">
                  <c:v>-22.96619923164057</c:v>
                </c:pt>
                <c:pt idx="5669">
                  <c:v>-22.97695407362367</c:v>
                </c:pt>
                <c:pt idx="5670">
                  <c:v>-22.98771216345678</c:v>
                </c:pt>
                <c:pt idx="5671">
                  <c:v>-22.99847349859695</c:v>
                </c:pt>
                <c:pt idx="5672">
                  <c:v>-23.00923807650026</c:v>
                </c:pt>
                <c:pt idx="5673">
                  <c:v>-23.02000589462183</c:v>
                </c:pt>
                <c:pt idx="5674">
                  <c:v>-23.03077695041581</c:v>
                </c:pt>
                <c:pt idx="5675">
                  <c:v>-23.04155124133537</c:v>
                </c:pt>
                <c:pt idx="5676">
                  <c:v>-23.05232876483277</c:v>
                </c:pt>
                <c:pt idx="5677">
                  <c:v>-23.06310951835924</c:v>
                </c:pt>
                <c:pt idx="5678">
                  <c:v>-23.07389349936511</c:v>
                </c:pt>
                <c:pt idx="5679">
                  <c:v>-23.0846807052997</c:v>
                </c:pt>
                <c:pt idx="5680">
                  <c:v>-23.09547113361142</c:v>
                </c:pt>
                <c:pt idx="5681">
                  <c:v>-23.10626478174767</c:v>
                </c:pt>
                <c:pt idx="5682">
                  <c:v>-23.11706164715493</c:v>
                </c:pt>
                <c:pt idx="5683">
                  <c:v>-23.1278617272787</c:v>
                </c:pt>
                <c:pt idx="5684">
                  <c:v>-23.13866501956355</c:v>
                </c:pt>
                <c:pt idx="5685">
                  <c:v>-23.14947152145307</c:v>
                </c:pt>
                <c:pt idx="5686">
                  <c:v>-23.1602812303899</c:v>
                </c:pt>
                <c:pt idx="5687">
                  <c:v>-23.17109414381574</c:v>
                </c:pt>
                <c:pt idx="5688">
                  <c:v>-23.18191025917131</c:v>
                </c:pt>
                <c:pt idx="5689">
                  <c:v>-23.19272957389641</c:v>
                </c:pt>
                <c:pt idx="5690">
                  <c:v>-23.20355208542987</c:v>
                </c:pt>
                <c:pt idx="5691">
                  <c:v>-23.21437779120957</c:v>
                </c:pt>
                <c:pt idx="5692">
                  <c:v>-23.22520668867243</c:v>
                </c:pt>
                <c:pt idx="5693">
                  <c:v>-23.23603877525444</c:v>
                </c:pt>
                <c:pt idx="5694">
                  <c:v>-23.24687404839063</c:v>
                </c:pt>
                <c:pt idx="5695">
                  <c:v>-23.25771250551508</c:v>
                </c:pt>
                <c:pt idx="5696">
                  <c:v>-23.26855414406095</c:v>
                </c:pt>
                <c:pt idx="5697">
                  <c:v>-23.27939896146042</c:v>
                </c:pt>
                <c:pt idx="5698">
                  <c:v>-23.29024695514472</c:v>
                </c:pt>
                <c:pt idx="5699">
                  <c:v>-23.30109812254417</c:v>
                </c:pt>
                <c:pt idx="5700">
                  <c:v>-23.31195246108811</c:v>
                </c:pt>
                <c:pt idx="5701">
                  <c:v>-23.32280996820497</c:v>
                </c:pt>
                <c:pt idx="5702">
                  <c:v>-23.3336706413222</c:v>
                </c:pt>
                <c:pt idx="5703">
                  <c:v>-23.34453447786636</c:v>
                </c:pt>
                <c:pt idx="5704">
                  <c:v>-23.35540147526301</c:v>
                </c:pt>
                <c:pt idx="5705">
                  <c:v>-23.36627163093681</c:v>
                </c:pt>
                <c:pt idx="5706">
                  <c:v>-23.37714494231147</c:v>
                </c:pt>
                <c:pt idx="5707">
                  <c:v>-23.38802140680975</c:v>
                </c:pt>
                <c:pt idx="5708">
                  <c:v>-23.3989010218535</c:v>
                </c:pt>
                <c:pt idx="5709">
                  <c:v>-23.40978378486357</c:v>
                </c:pt>
                <c:pt idx="5710">
                  <c:v>-23.42066969325997</c:v>
                </c:pt>
                <c:pt idx="5711">
                  <c:v>-23.4315587444617</c:v>
                </c:pt>
                <c:pt idx="5712">
                  <c:v>-23.44245093588684</c:v>
                </c:pt>
                <c:pt idx="5713">
                  <c:v>-23.45334626495255</c:v>
                </c:pt>
                <c:pt idx="5714">
                  <c:v>-23.46424472907506</c:v>
                </c:pt>
                <c:pt idx="5715">
                  <c:v>-23.47514632566963</c:v>
                </c:pt>
                <c:pt idx="5716">
                  <c:v>-23.48605105215065</c:v>
                </c:pt>
                <c:pt idx="5717">
                  <c:v>-23.49695890593152</c:v>
                </c:pt>
                <c:pt idx="5718">
                  <c:v>-23.50786988442473</c:v>
                </c:pt>
                <c:pt idx="5719">
                  <c:v>-23.51878398504186</c:v>
                </c:pt>
                <c:pt idx="5720">
                  <c:v>-23.52970120519354</c:v>
                </c:pt>
                <c:pt idx="5721">
                  <c:v>-23.54062154228947</c:v>
                </c:pt>
                <c:pt idx="5722">
                  <c:v>-23.55154499373845</c:v>
                </c:pt>
                <c:pt idx="5723">
                  <c:v>-23.5624715569483</c:v>
                </c:pt>
                <c:pt idx="5724">
                  <c:v>-23.57340122932598</c:v>
                </c:pt>
                <c:pt idx="5725">
                  <c:v>-23.58433400827749</c:v>
                </c:pt>
                <c:pt idx="5726">
                  <c:v>-23.59526989120789</c:v>
                </c:pt>
                <c:pt idx="5727">
                  <c:v>-23.60620887552134</c:v>
                </c:pt>
                <c:pt idx="5728">
                  <c:v>-23.6171509586211</c:v>
                </c:pt>
                <c:pt idx="5729">
                  <c:v>-23.62809613790944</c:v>
                </c:pt>
                <c:pt idx="5730">
                  <c:v>-23.63904441078779</c:v>
                </c:pt>
                <c:pt idx="5731">
                  <c:v>-23.64999577465658</c:v>
                </c:pt>
                <c:pt idx="5732">
                  <c:v>-23.66095022691539</c:v>
                </c:pt>
                <c:pt idx="5733">
                  <c:v>-23.67190776496285</c:v>
                </c:pt>
                <c:pt idx="5734">
                  <c:v>-23.68286838619666</c:v>
                </c:pt>
                <c:pt idx="5735">
                  <c:v>-23.69383208801362</c:v>
                </c:pt>
                <c:pt idx="5736">
                  <c:v>-23.70479886780961</c:v>
                </c:pt>
                <c:pt idx="5737">
                  <c:v>-23.71576872297961</c:v>
                </c:pt>
                <c:pt idx="5738">
                  <c:v>-23.72674165091765</c:v>
                </c:pt>
                <c:pt idx="5739">
                  <c:v>-23.73771764901688</c:v>
                </c:pt>
                <c:pt idx="5740">
                  <c:v>-23.7486967146695</c:v>
                </c:pt>
                <c:pt idx="5741">
                  <c:v>-23.75967884526684</c:v>
                </c:pt>
                <c:pt idx="5742">
                  <c:v>-23.7706640381993</c:v>
                </c:pt>
                <c:pt idx="5743">
                  <c:v>-23.78165229085635</c:v>
                </c:pt>
                <c:pt idx="5744">
                  <c:v>-23.79264360062658</c:v>
                </c:pt>
                <c:pt idx="5745">
                  <c:v>-23.80363796489767</c:v>
                </c:pt>
                <c:pt idx="5746">
                  <c:v>-23.81463538105635</c:v>
                </c:pt>
                <c:pt idx="5747">
                  <c:v>-23.82563584648848</c:v>
                </c:pt>
                <c:pt idx="5748">
                  <c:v>-23.83663935857901</c:v>
                </c:pt>
                <c:pt idx="5749">
                  <c:v>-23.84764591471198</c:v>
                </c:pt>
                <c:pt idx="5750">
                  <c:v>-23.85865551227052</c:v>
                </c:pt>
                <c:pt idx="5751">
                  <c:v>-23.86966814863684</c:v>
                </c:pt>
                <c:pt idx="5752">
                  <c:v>-23.88068382119228</c:v>
                </c:pt>
                <c:pt idx="5753">
                  <c:v>-23.89170252731726</c:v>
                </c:pt>
                <c:pt idx="5754">
                  <c:v>-23.9027242643913</c:v>
                </c:pt>
                <c:pt idx="5755">
                  <c:v>-23.91374902979301</c:v>
                </c:pt>
                <c:pt idx="5756">
                  <c:v>-23.9247768209001</c:v>
                </c:pt>
                <c:pt idx="5757">
                  <c:v>-23.9358076350894</c:v>
                </c:pt>
                <c:pt idx="5758">
                  <c:v>-23.94684146973681</c:v>
                </c:pt>
                <c:pt idx="5759">
                  <c:v>-23.95787832221736</c:v>
                </c:pt>
                <c:pt idx="5760">
                  <c:v>-23.96891818990516</c:v>
                </c:pt>
                <c:pt idx="5761">
                  <c:v>-23.97996107017343</c:v>
                </c:pt>
                <c:pt idx="5762">
                  <c:v>-23.99100696039451</c:v>
                </c:pt>
                <c:pt idx="5763">
                  <c:v>-24.00205585793982</c:v>
                </c:pt>
                <c:pt idx="5764">
                  <c:v>-24.0131077601799</c:v>
                </c:pt>
                <c:pt idx="5765">
                  <c:v>-24.02416266448439</c:v>
                </c:pt>
                <c:pt idx="5766">
                  <c:v>-24.03522056822204</c:v>
                </c:pt>
                <c:pt idx="5767">
                  <c:v>-24.04628146876071</c:v>
                </c:pt>
                <c:pt idx="5768">
                  <c:v>-24.05734536346737</c:v>
                </c:pt>
                <c:pt idx="5769">
                  <c:v>-24.06841224970808</c:v>
                </c:pt>
                <c:pt idx="5770">
                  <c:v>-24.07948212484804</c:v>
                </c:pt>
                <c:pt idx="5771">
                  <c:v>-24.09055498625154</c:v>
                </c:pt>
                <c:pt idx="5772">
                  <c:v>-24.10163083128198</c:v>
                </c:pt>
                <c:pt idx="5773">
                  <c:v>-24.11270965730189</c:v>
                </c:pt>
                <c:pt idx="5774">
                  <c:v>-24.1237914616729</c:v>
                </c:pt>
                <c:pt idx="5775">
                  <c:v>-24.13487624175577</c:v>
                </c:pt>
                <c:pt idx="5776">
                  <c:v>-24.14596399491034</c:v>
                </c:pt>
                <c:pt idx="5777">
                  <c:v>-24.1570547184956</c:v>
                </c:pt>
                <c:pt idx="5778">
                  <c:v>-24.16814840986963</c:v>
                </c:pt>
                <c:pt idx="5779">
                  <c:v>-24.17924506638968</c:v>
                </c:pt>
                <c:pt idx="5780">
                  <c:v>-24.19034468541203</c:v>
                </c:pt>
                <c:pt idx="5781">
                  <c:v>-24.20144726429216</c:v>
                </c:pt>
                <c:pt idx="5782">
                  <c:v>-24.21255280038461</c:v>
                </c:pt>
                <c:pt idx="5783">
                  <c:v>-24.2236612910431</c:v>
                </c:pt>
                <c:pt idx="5784">
                  <c:v>-24.23477273362042</c:v>
                </c:pt>
                <c:pt idx="5785">
                  <c:v>-24.24588712546851</c:v>
                </c:pt>
                <c:pt idx="5786">
                  <c:v>-24.25700446393841</c:v>
                </c:pt>
                <c:pt idx="5787">
                  <c:v>-24.2681247463803</c:v>
                </c:pt>
                <c:pt idx="5788">
                  <c:v>-24.27924797014349</c:v>
                </c:pt>
                <c:pt idx="5789">
                  <c:v>-24.2903741325764</c:v>
                </c:pt>
                <c:pt idx="5790">
                  <c:v>-24.30150323102658</c:v>
                </c:pt>
                <c:pt idx="5791">
                  <c:v>-24.31263526284071</c:v>
                </c:pt>
                <c:pt idx="5792">
                  <c:v>-24.3237702253646</c:v>
                </c:pt>
                <c:pt idx="5793">
                  <c:v>-24.33490811594318</c:v>
                </c:pt>
                <c:pt idx="5794">
                  <c:v>-24.34604893192051</c:v>
                </c:pt>
                <c:pt idx="5795">
                  <c:v>-24.35719267063979</c:v>
                </c:pt>
                <c:pt idx="5796">
                  <c:v>-24.36833932944332</c:v>
                </c:pt>
                <c:pt idx="5797">
                  <c:v>-24.3794889056726</c:v>
                </c:pt>
                <c:pt idx="5798">
                  <c:v>-24.39064139666818</c:v>
                </c:pt>
                <c:pt idx="5799">
                  <c:v>-24.40179679976978</c:v>
                </c:pt>
                <c:pt idx="5800">
                  <c:v>-24.41295511231627</c:v>
                </c:pt>
                <c:pt idx="5801">
                  <c:v>-24.42411633164562</c:v>
                </c:pt>
                <c:pt idx="5802">
                  <c:v>-24.43528045509498</c:v>
                </c:pt>
                <c:pt idx="5803">
                  <c:v>-24.44644748000058</c:v>
                </c:pt>
                <c:pt idx="5804">
                  <c:v>-24.45761740369783</c:v>
                </c:pt>
                <c:pt idx="5805">
                  <c:v>-24.46879022352126</c:v>
                </c:pt>
                <c:pt idx="5806">
                  <c:v>-24.47996593680456</c:v>
                </c:pt>
                <c:pt idx="5807">
                  <c:v>-24.49114454088051</c:v>
                </c:pt>
                <c:pt idx="5808">
                  <c:v>-24.50232603308108</c:v>
                </c:pt>
                <c:pt idx="5809">
                  <c:v>-24.51351041073735</c:v>
                </c:pt>
                <c:pt idx="5810">
                  <c:v>-24.52469767117958</c:v>
                </c:pt>
                <c:pt idx="5811">
                  <c:v>-24.53588781173712</c:v>
                </c:pt>
                <c:pt idx="5812">
                  <c:v>-24.5470808297385</c:v>
                </c:pt>
                <c:pt idx="5813">
                  <c:v>-24.55827672251139</c:v>
                </c:pt>
                <c:pt idx="5814">
                  <c:v>-24.5694754873826</c:v>
                </c:pt>
                <c:pt idx="5815">
                  <c:v>-24.58067712167805</c:v>
                </c:pt>
                <c:pt idx="5816">
                  <c:v>-24.59188162272288</c:v>
                </c:pt>
                <c:pt idx="5817">
                  <c:v>-24.60308898784131</c:v>
                </c:pt>
                <c:pt idx="5818">
                  <c:v>-24.61429921435677</c:v>
                </c:pt>
                <c:pt idx="5819">
                  <c:v>-24.62551229959177</c:v>
                </c:pt>
                <c:pt idx="5820">
                  <c:v>-24.63672824086802</c:v>
                </c:pt>
                <c:pt idx="5821">
                  <c:v>-24.64794703550637</c:v>
                </c:pt>
                <c:pt idx="5822">
                  <c:v>-24.6591686808268</c:v>
                </c:pt>
                <c:pt idx="5823">
                  <c:v>-24.67039317414847</c:v>
                </c:pt>
                <c:pt idx="5824">
                  <c:v>-24.68162051278967</c:v>
                </c:pt>
                <c:pt idx="5825">
                  <c:v>-24.69285069406787</c:v>
                </c:pt>
                <c:pt idx="5826">
                  <c:v>-24.70408371529966</c:v>
                </c:pt>
                <c:pt idx="5827">
                  <c:v>-24.71531957380081</c:v>
                </c:pt>
                <c:pt idx="5828">
                  <c:v>-24.72655826688625</c:v>
                </c:pt>
                <c:pt idx="5829">
                  <c:v>-24.73779979187005</c:v>
                </c:pt>
                <c:pt idx="5830">
                  <c:v>-24.74904414606543</c:v>
                </c:pt>
                <c:pt idx="5831">
                  <c:v>-24.76029132678481</c:v>
                </c:pt>
                <c:pt idx="5832">
                  <c:v>-24.77154133133971</c:v>
                </c:pt>
                <c:pt idx="5833">
                  <c:v>-24.78279415704086</c:v>
                </c:pt>
                <c:pt idx="5834">
                  <c:v>-24.79404980119814</c:v>
                </c:pt>
                <c:pt idx="5835">
                  <c:v>-24.80530826112057</c:v>
                </c:pt>
                <c:pt idx="5836">
                  <c:v>-24.81656953411634</c:v>
                </c:pt>
                <c:pt idx="5837">
                  <c:v>-24.82783361749283</c:v>
                </c:pt>
                <c:pt idx="5838">
                  <c:v>-24.83910050855654</c:v>
                </c:pt>
                <c:pt idx="5839">
                  <c:v>-24.85037020461317</c:v>
                </c:pt>
                <c:pt idx="5840">
                  <c:v>-24.86164270296758</c:v>
                </c:pt>
                <c:pt idx="5841">
                  <c:v>-24.87291800092378</c:v>
                </c:pt>
                <c:pt idx="5842">
                  <c:v>-24.88419609578495</c:v>
                </c:pt>
                <c:pt idx="5843">
                  <c:v>-24.89547698485347</c:v>
                </c:pt>
                <c:pt idx="5844">
                  <c:v>-24.90676066543084</c:v>
                </c:pt>
                <c:pt idx="5845">
                  <c:v>-24.91804713481778</c:v>
                </c:pt>
                <c:pt idx="5846">
                  <c:v>-24.92933639031412</c:v>
                </c:pt>
                <c:pt idx="5847">
                  <c:v>-24.94062842921892</c:v>
                </c:pt>
                <c:pt idx="5848">
                  <c:v>-24.95192324883038</c:v>
                </c:pt>
                <c:pt idx="5849">
                  <c:v>-24.96322084644586</c:v>
                </c:pt>
                <c:pt idx="5850">
                  <c:v>-24.97452121936195</c:v>
                </c:pt>
                <c:pt idx="5851">
                  <c:v>-24.98582436487436</c:v>
                </c:pt>
                <c:pt idx="5852">
                  <c:v>-24.997130280278</c:v>
                </c:pt>
                <c:pt idx="5853">
                  <c:v>-25.00843896286693</c:v>
                </c:pt>
                <c:pt idx="5854">
                  <c:v>-25.01975040993443</c:v>
                </c:pt>
                <c:pt idx="5855">
                  <c:v>-25.03106461877292</c:v>
                </c:pt>
                <c:pt idx="5856">
                  <c:v>-25.042381586674</c:v>
                </c:pt>
                <c:pt idx="5857">
                  <c:v>-25.05370131092849</c:v>
                </c:pt>
                <c:pt idx="5858">
                  <c:v>-25.06502378882634</c:v>
                </c:pt>
                <c:pt idx="5859">
                  <c:v>-25.07634901765672</c:v>
                </c:pt>
                <c:pt idx="5860">
                  <c:v>-25.08767699470793</c:v>
                </c:pt>
                <c:pt idx="5861">
                  <c:v>-25.09900771726754</c:v>
                </c:pt>
                <c:pt idx="5862">
                  <c:v>-25.1103411826222</c:v>
                </c:pt>
                <c:pt idx="5863">
                  <c:v>-25.12167738805782</c:v>
                </c:pt>
                <c:pt idx="5864">
                  <c:v>-25.13301633085945</c:v>
                </c:pt>
                <c:pt idx="5865">
                  <c:v>-25.14435800831136</c:v>
                </c:pt>
                <c:pt idx="5866">
                  <c:v>-25.15570241769699</c:v>
                </c:pt>
                <c:pt idx="5867">
                  <c:v>-25.16704955629897</c:v>
                </c:pt>
                <c:pt idx="5868">
                  <c:v>-25.1783994213991</c:v>
                </c:pt>
                <c:pt idx="5869">
                  <c:v>-25.18975201027839</c:v>
                </c:pt>
                <c:pt idx="5870">
                  <c:v>-25.20110732021706</c:v>
                </c:pt>
                <c:pt idx="5871">
                  <c:v>-25.21246534849446</c:v>
                </c:pt>
                <c:pt idx="5872">
                  <c:v>-25.22382609238918</c:v>
                </c:pt>
                <c:pt idx="5873">
                  <c:v>-25.23518954917899</c:v>
                </c:pt>
                <c:pt idx="5874">
                  <c:v>-25.24655571614088</c:v>
                </c:pt>
                <c:pt idx="5875">
                  <c:v>-25.25792459055095</c:v>
                </c:pt>
                <c:pt idx="5876">
                  <c:v>-25.2692961696846</c:v>
                </c:pt>
                <c:pt idx="5877">
                  <c:v>-25.28067045081633</c:v>
                </c:pt>
                <c:pt idx="5878">
                  <c:v>-25.29204743121992</c:v>
                </c:pt>
                <c:pt idx="5879">
                  <c:v>-25.30342710816829</c:v>
                </c:pt>
                <c:pt idx="5880">
                  <c:v>-25.31480947893359</c:v>
                </c:pt>
                <c:pt idx="5881">
                  <c:v>-25.32619454078714</c:v>
                </c:pt>
                <c:pt idx="5882">
                  <c:v>-25.33758229099949</c:v>
                </c:pt>
                <c:pt idx="5883">
                  <c:v>-25.34897272684037</c:v>
                </c:pt>
                <c:pt idx="5884">
                  <c:v>-25.36036584557869</c:v>
                </c:pt>
                <c:pt idx="5885">
                  <c:v>-25.37176164448264</c:v>
                </c:pt>
                <c:pt idx="5886">
                  <c:v>-25.38316012081952</c:v>
                </c:pt>
                <c:pt idx="5887">
                  <c:v>-25.39456127185588</c:v>
                </c:pt>
                <c:pt idx="5888">
                  <c:v>-25.4059650948575</c:v>
                </c:pt>
                <c:pt idx="5889">
                  <c:v>-25.41737158708928</c:v>
                </c:pt>
                <c:pt idx="5890">
                  <c:v>-25.42878074581542</c:v>
                </c:pt>
                <c:pt idx="5891">
                  <c:v>-25.44019256829928</c:v>
                </c:pt>
                <c:pt idx="5892">
                  <c:v>-25.45160705180343</c:v>
                </c:pt>
                <c:pt idx="5893">
                  <c:v>-25.46302419358964</c:v>
                </c:pt>
                <c:pt idx="5894">
                  <c:v>-25.47444399091892</c:v>
                </c:pt>
                <c:pt idx="5895">
                  <c:v>-25.48586644105148</c:v>
                </c:pt>
                <c:pt idx="5896">
                  <c:v>-25.4972915412467</c:v>
                </c:pt>
                <c:pt idx="5897">
                  <c:v>-25.50871928876322</c:v>
                </c:pt>
                <c:pt idx="5898">
                  <c:v>-25.5201496808589</c:v>
                </c:pt>
                <c:pt idx="5899">
                  <c:v>-25.53158271479076</c:v>
                </c:pt>
                <c:pt idx="5900">
                  <c:v>-25.54301838781507</c:v>
                </c:pt>
                <c:pt idx="5901">
                  <c:v>-25.55445669718732</c:v>
                </c:pt>
                <c:pt idx="5902">
                  <c:v>-25.56589764016218</c:v>
                </c:pt>
                <c:pt idx="5903">
                  <c:v>-25.5773412139936</c:v>
                </c:pt>
                <c:pt idx="5904">
                  <c:v>-25.58878741593468</c:v>
                </c:pt>
                <c:pt idx="5905">
                  <c:v>-25.60023624323777</c:v>
                </c:pt>
                <c:pt idx="5906">
                  <c:v>-25.61168769315446</c:v>
                </c:pt>
                <c:pt idx="5907">
                  <c:v>-25.6231417629355</c:v>
                </c:pt>
                <c:pt idx="5908">
                  <c:v>-25.63459844983092</c:v>
                </c:pt>
                <c:pt idx="5909">
                  <c:v>-25.64605775108994</c:v>
                </c:pt>
                <c:pt idx="5910">
                  <c:v>-25.657519663961</c:v>
                </c:pt>
                <c:pt idx="5911">
                  <c:v>-25.6689841856918</c:v>
                </c:pt>
                <c:pt idx="5912">
                  <c:v>-25.68045131352921</c:v>
                </c:pt>
                <c:pt idx="5913">
                  <c:v>-25.69192104471938</c:v>
                </c:pt>
                <c:pt idx="5914">
                  <c:v>-25.70339337650763</c:v>
                </c:pt>
                <c:pt idx="5915">
                  <c:v>-25.71486830613856</c:v>
                </c:pt>
                <c:pt idx="5916">
                  <c:v>-25.72634583085593</c:v>
                </c:pt>
                <c:pt idx="5917">
                  <c:v>-25.73782594790283</c:v>
                </c:pt>
                <c:pt idx="5918">
                  <c:v>-25.74930865452146</c:v>
                </c:pt>
                <c:pt idx="5919">
                  <c:v>-25.76079394795333</c:v>
                </c:pt>
                <c:pt idx="5920">
                  <c:v>-25.77228182543918</c:v>
                </c:pt>
                <c:pt idx="5921">
                  <c:v>-25.78377228421892</c:v>
                </c:pt>
                <c:pt idx="5922">
                  <c:v>-25.79526532153176</c:v>
                </c:pt>
                <c:pt idx="5923">
                  <c:v>-25.80676093461611</c:v>
                </c:pt>
                <c:pt idx="5924">
                  <c:v>-25.81825912070961</c:v>
                </c:pt>
                <c:pt idx="5925">
                  <c:v>-25.82975987704914</c:v>
                </c:pt>
                <c:pt idx="5926">
                  <c:v>-25.84126320087083</c:v>
                </c:pt>
                <c:pt idx="5927">
                  <c:v>-25.85276908941003</c:v>
                </c:pt>
                <c:pt idx="5928">
                  <c:v>-25.86427753990133</c:v>
                </c:pt>
                <c:pt idx="5929">
                  <c:v>-25.87578854957857</c:v>
                </c:pt>
                <c:pt idx="5930">
                  <c:v>-25.8873021156748</c:v>
                </c:pt>
                <c:pt idx="5931">
                  <c:v>-25.89881823542233</c:v>
                </c:pt>
                <c:pt idx="5932">
                  <c:v>-25.91033690605272</c:v>
                </c:pt>
                <c:pt idx="5933">
                  <c:v>-25.92185812479676</c:v>
                </c:pt>
                <c:pt idx="5934">
                  <c:v>-25.93338188888447</c:v>
                </c:pt>
                <c:pt idx="5935">
                  <c:v>-25.94490819554512</c:v>
                </c:pt>
                <c:pt idx="5936">
                  <c:v>-25.95643704200724</c:v>
                </c:pt>
                <c:pt idx="5937">
                  <c:v>-25.9679684254986</c:v>
                </c:pt>
                <c:pt idx="5938">
                  <c:v>-25.97950234324618</c:v>
                </c:pt>
                <c:pt idx="5939">
                  <c:v>-25.99103879247626</c:v>
                </c:pt>
                <c:pt idx="5940">
                  <c:v>-26.00257777041433</c:v>
                </c:pt>
                <c:pt idx="5941">
                  <c:v>-26.01411927428513</c:v>
                </c:pt>
                <c:pt idx="5942">
                  <c:v>-26.02566330131266</c:v>
                </c:pt>
                <c:pt idx="5943">
                  <c:v>-26.03720984872018</c:v>
                </c:pt>
                <c:pt idx="5944">
                  <c:v>-26.04875891373018</c:v>
                </c:pt>
                <c:pt idx="5945">
                  <c:v>-26.06031049356439</c:v>
                </c:pt>
                <c:pt idx="5946">
                  <c:v>-26.07186458544384</c:v>
                </c:pt>
                <c:pt idx="5947">
                  <c:v>-26.08342118658876</c:v>
                </c:pt>
                <c:pt idx="5948">
                  <c:v>-26.09498029421867</c:v>
                </c:pt>
                <c:pt idx="5949">
                  <c:v>-26.10654190555231</c:v>
                </c:pt>
                <c:pt idx="5950">
                  <c:v>-26.11810601780772</c:v>
                </c:pt>
                <c:pt idx="5951">
                  <c:v>-26.12967262820214</c:v>
                </c:pt>
                <c:pt idx="5952">
                  <c:v>-26.14124173395213</c:v>
                </c:pt>
                <c:pt idx="5953">
                  <c:v>-26.15281333227346</c:v>
                </c:pt>
                <c:pt idx="5954">
                  <c:v>-26.16438742038118</c:v>
                </c:pt>
                <c:pt idx="5955">
                  <c:v>-26.17596399548959</c:v>
                </c:pt>
                <c:pt idx="5956">
                  <c:v>-26.18754305481224</c:v>
                </c:pt>
                <c:pt idx="5957">
                  <c:v>-26.19912459556198</c:v>
                </c:pt>
                <c:pt idx="5958">
                  <c:v>-26.21070861495089</c:v>
                </c:pt>
                <c:pt idx="5959">
                  <c:v>-26.22229511019031</c:v>
                </c:pt>
                <c:pt idx="5960">
                  <c:v>-26.23388407849087</c:v>
                </c:pt>
                <c:pt idx="5961">
                  <c:v>-26.24547551706242</c:v>
                </c:pt>
                <c:pt idx="5962">
                  <c:v>-26.25706942311413</c:v>
                </c:pt>
                <c:pt idx="5963">
                  <c:v>-26.26866579385439</c:v>
                </c:pt>
                <c:pt idx="5964">
                  <c:v>-26.28026462649088</c:v>
                </c:pt>
                <c:pt idx="5965">
                  <c:v>-26.29186591823054</c:v>
                </c:pt>
                <c:pt idx="5966">
                  <c:v>-26.30346966627959</c:v>
                </c:pt>
                <c:pt idx="5967">
                  <c:v>-26.3150758678435</c:v>
                </c:pt>
                <c:pt idx="5968">
                  <c:v>-26.32668452012702</c:v>
                </c:pt>
                <c:pt idx="5969">
                  <c:v>-26.3382956203342</c:v>
                </c:pt>
                <c:pt idx="5970">
                  <c:v>-26.3499091656683</c:v>
                </c:pt>
                <c:pt idx="5971">
                  <c:v>-26.36152515333189</c:v>
                </c:pt>
                <c:pt idx="5972">
                  <c:v>-26.37314358052683</c:v>
                </c:pt>
                <c:pt idx="5973">
                  <c:v>-26.38476444445422</c:v>
                </c:pt>
                <c:pt idx="5974">
                  <c:v>-26.39638774231443</c:v>
                </c:pt>
                <c:pt idx="5975">
                  <c:v>-26.40801347130715</c:v>
                </c:pt>
                <c:pt idx="5976">
                  <c:v>-26.41964162863133</c:v>
                </c:pt>
                <c:pt idx="5977">
                  <c:v>-26.43127221148518</c:v>
                </c:pt>
                <c:pt idx="5978">
                  <c:v>-26.44290521706618</c:v>
                </c:pt>
                <c:pt idx="5979">
                  <c:v>-26.45454064257111</c:v>
                </c:pt>
                <c:pt idx="5980">
                  <c:v>-26.46617848519606</c:v>
                </c:pt>
                <c:pt idx="5981">
                  <c:v>-26.47781874213633</c:v>
                </c:pt>
                <c:pt idx="5982">
                  <c:v>-26.48946141058656</c:v>
                </c:pt>
                <c:pt idx="5983">
                  <c:v>-26.50110648774065</c:v>
                </c:pt>
                <c:pt idx="5984">
                  <c:v>-26.51275397079178</c:v>
                </c:pt>
                <c:pt idx="5985">
                  <c:v>-26.52440385693243</c:v>
                </c:pt>
                <c:pt idx="5986">
                  <c:v>-26.53605614335434</c:v>
                </c:pt>
                <c:pt idx="5987">
                  <c:v>-26.54771082724858</c:v>
                </c:pt>
                <c:pt idx="5988">
                  <c:v>-26.55936790580544</c:v>
                </c:pt>
                <c:pt idx="5989">
                  <c:v>-26.57102737621456</c:v>
                </c:pt>
                <c:pt idx="5990">
                  <c:v>-26.58268923566483</c:v>
                </c:pt>
                <c:pt idx="5991">
                  <c:v>-26.59435348134448</c:v>
                </c:pt>
                <c:pt idx="5992">
                  <c:v>-26.60602011044094</c:v>
                </c:pt>
                <c:pt idx="5993">
                  <c:v>-26.61768912014103</c:v>
                </c:pt>
                <c:pt idx="5994">
                  <c:v>-26.62936050763079</c:v>
                </c:pt>
                <c:pt idx="5995">
                  <c:v>-26.64103427009558</c:v>
                </c:pt>
                <c:pt idx="5996">
                  <c:v>-26.65271040472007</c:v>
                </c:pt>
                <c:pt idx="5997">
                  <c:v>-26.6643889086882</c:v>
                </c:pt>
                <c:pt idx="5998">
                  <c:v>-26.6760697791832</c:v>
                </c:pt>
                <c:pt idx="5999">
                  <c:v>-26.68775301338763</c:v>
                </c:pt>
                <c:pt idx="6000">
                  <c:v>-26.6994386084833</c:v>
                </c:pt>
                <c:pt idx="6001">
                  <c:v>-26.71112656165137</c:v>
                </c:pt>
                <c:pt idx="6002">
                  <c:v>-26.72281687007224</c:v>
                </c:pt>
                <c:pt idx="6003">
                  <c:v>-26.73450953092567</c:v>
                </c:pt>
                <c:pt idx="6004">
                  <c:v>-26.74620454139069</c:v>
                </c:pt>
                <c:pt idx="6005">
                  <c:v>-26.75790189864561</c:v>
                </c:pt>
                <c:pt idx="6006">
                  <c:v>-26.76960159986807</c:v>
                </c:pt>
                <c:pt idx="6007">
                  <c:v>-26.78130364223502</c:v>
                </c:pt>
                <c:pt idx="6008">
                  <c:v>-26.79300802292269</c:v>
                </c:pt>
                <c:pt idx="6009">
                  <c:v>-26.80471473910663</c:v>
                </c:pt>
                <c:pt idx="6010">
                  <c:v>-26.81642378796167</c:v>
                </c:pt>
                <c:pt idx="6011">
                  <c:v>-26.82813516666199</c:v>
                </c:pt>
                <c:pt idx="6012">
                  <c:v>-26.83984887238104</c:v>
                </c:pt>
                <c:pt idx="6013">
                  <c:v>-26.85156490229161</c:v>
                </c:pt>
                <c:pt idx="6014">
                  <c:v>-26.86328325356574</c:v>
                </c:pt>
                <c:pt idx="6015">
                  <c:v>-26.87500392337486</c:v>
                </c:pt>
                <c:pt idx="6016">
                  <c:v>-26.88672690888965</c:v>
                </c:pt>
                <c:pt idx="6017">
                  <c:v>-26.89845220728012</c:v>
                </c:pt>
                <c:pt idx="6018">
                  <c:v>-26.91017981571559</c:v>
                </c:pt>
                <c:pt idx="6019">
                  <c:v>-26.9219097313647</c:v>
                </c:pt>
                <c:pt idx="6020">
                  <c:v>-26.9336419513954</c:v>
                </c:pt>
                <c:pt idx="6021">
                  <c:v>-26.94537647297494</c:v>
                </c:pt>
                <c:pt idx="6022">
                  <c:v>-26.95711329326992</c:v>
                </c:pt>
                <c:pt idx="6023">
                  <c:v>-26.96885240944622</c:v>
                </c:pt>
                <c:pt idx="6024">
                  <c:v>-26.98059381866905</c:v>
                </c:pt>
                <c:pt idx="6025">
                  <c:v>-26.99233751810294</c:v>
                </c:pt>
                <c:pt idx="6026">
                  <c:v>-27.00408350491175</c:v>
                </c:pt>
                <c:pt idx="6027">
                  <c:v>-27.01583177625864</c:v>
                </c:pt>
                <c:pt idx="6028">
                  <c:v>-27.02758232930609</c:v>
                </c:pt>
                <c:pt idx="6029">
                  <c:v>-27.03933516121592</c:v>
                </c:pt>
                <c:pt idx="6030">
                  <c:v>-27.05109026914926</c:v>
                </c:pt>
                <c:pt idx="6031">
                  <c:v>-27.06284765026655</c:v>
                </c:pt>
                <c:pt idx="6032">
                  <c:v>-27.07460730172759</c:v>
                </c:pt>
                <c:pt idx="6033">
                  <c:v>-27.08636922069147</c:v>
                </c:pt>
                <c:pt idx="6034">
                  <c:v>-27.09813340431662</c:v>
                </c:pt>
                <c:pt idx="6035">
                  <c:v>-27.1098998497608</c:v>
                </c:pt>
                <c:pt idx="6036">
                  <c:v>-27.12166855418108</c:v>
                </c:pt>
                <c:pt idx="6037">
                  <c:v>-27.13343951473388</c:v>
                </c:pt>
                <c:pt idx="6038">
                  <c:v>-27.14521272857493</c:v>
                </c:pt>
                <c:pt idx="6039">
                  <c:v>-27.15698819285932</c:v>
                </c:pt>
                <c:pt idx="6040">
                  <c:v>-27.16876590474141</c:v>
                </c:pt>
                <c:pt idx="6041">
                  <c:v>-27.18054586137496</c:v>
                </c:pt>
                <c:pt idx="6042">
                  <c:v>-27.19232805991303</c:v>
                </c:pt>
                <c:pt idx="6043">
                  <c:v>-27.20411249750801</c:v>
                </c:pt>
                <c:pt idx="6044">
                  <c:v>-27.21589917131163</c:v>
                </c:pt>
                <c:pt idx="6045">
                  <c:v>-27.22768807847494</c:v>
                </c:pt>
                <c:pt idx="6046">
                  <c:v>-27.23947921614836</c:v>
                </c:pt>
                <c:pt idx="6047">
                  <c:v>-27.25127258148163</c:v>
                </c:pt>
                <c:pt idx="6048">
                  <c:v>-27.2630681716238</c:v>
                </c:pt>
                <c:pt idx="6049">
                  <c:v>-27.2748659837233</c:v>
                </c:pt>
                <c:pt idx="6050">
                  <c:v>-27.28666601492786</c:v>
                </c:pt>
                <c:pt idx="6051">
                  <c:v>-27.29846826238461</c:v>
                </c:pt>
                <c:pt idx="6052">
                  <c:v>-27.31027272323995</c:v>
                </c:pt>
                <c:pt idx="6053">
                  <c:v>-27.32207939463965</c:v>
                </c:pt>
                <c:pt idx="6054">
                  <c:v>-27.33388827372885</c:v>
                </c:pt>
                <c:pt idx="6055">
                  <c:v>-27.34569935765198</c:v>
                </c:pt>
                <c:pt idx="6056">
                  <c:v>-27.35751264355286</c:v>
                </c:pt>
                <c:pt idx="6057">
                  <c:v>-27.36932812857464</c:v>
                </c:pt>
                <c:pt idx="6058">
                  <c:v>-27.38114580985981</c:v>
                </c:pt>
                <c:pt idx="6059">
                  <c:v>-27.3929656845502</c:v>
                </c:pt>
                <c:pt idx="6060">
                  <c:v>-27.404787749787</c:v>
                </c:pt>
                <c:pt idx="6061">
                  <c:v>-27.41661200271076</c:v>
                </c:pt>
                <c:pt idx="6062">
                  <c:v>-27.42843844046135</c:v>
                </c:pt>
                <c:pt idx="6063">
                  <c:v>-27.44026706017803</c:v>
                </c:pt>
                <c:pt idx="6064">
                  <c:v>-27.45209785899935</c:v>
                </c:pt>
                <c:pt idx="6065">
                  <c:v>-27.46393083406327</c:v>
                </c:pt>
                <c:pt idx="6066">
                  <c:v>-27.47576598250708</c:v>
                </c:pt>
                <c:pt idx="6067">
                  <c:v>-27.48760330146742</c:v>
                </c:pt>
                <c:pt idx="6068">
                  <c:v>-27.49944278808028</c:v>
                </c:pt>
                <c:pt idx="6069">
                  <c:v>-27.51128443948104</c:v>
                </c:pt>
                <c:pt idx="6070">
                  <c:v>-27.52312825280438</c:v>
                </c:pt>
                <c:pt idx="6071">
                  <c:v>-27.53497422518438</c:v>
                </c:pt>
                <c:pt idx="6072">
                  <c:v>-27.54682235375446</c:v>
                </c:pt>
                <c:pt idx="6073">
                  <c:v>-27.5586726356474</c:v>
                </c:pt>
                <c:pt idx="6074">
                  <c:v>-27.57052506799536</c:v>
                </c:pt>
                <c:pt idx="6075">
                  <c:v>-27.58237964792981</c:v>
                </c:pt>
                <c:pt idx="6076">
                  <c:v>-27.59423637258165</c:v>
                </c:pt>
                <c:pt idx="6077">
                  <c:v>-27.60609523908109</c:v>
                </c:pt>
                <c:pt idx="6078">
                  <c:v>-27.61795624455771</c:v>
                </c:pt>
                <c:pt idx="6079">
                  <c:v>-27.62981938614048</c:v>
                </c:pt>
                <c:pt idx="6080">
                  <c:v>-27.64168466095769</c:v>
                </c:pt>
                <c:pt idx="6081">
                  <c:v>-27.65355206613704</c:v>
                </c:pt>
                <c:pt idx="6082">
                  <c:v>-27.66542159880558</c:v>
                </c:pt>
                <c:pt idx="6083">
                  <c:v>-27.67729325608973</c:v>
                </c:pt>
                <c:pt idx="6084">
                  <c:v>-27.68916703511525</c:v>
                </c:pt>
                <c:pt idx="6085">
                  <c:v>-27.70104293300732</c:v>
                </c:pt>
                <c:pt idx="6086">
                  <c:v>-27.71292094689045</c:v>
                </c:pt>
                <c:pt idx="6087">
                  <c:v>-27.72480107388852</c:v>
                </c:pt>
                <c:pt idx="6088">
                  <c:v>-27.7366833111248</c:v>
                </c:pt>
                <c:pt idx="6089">
                  <c:v>-27.74856765572194</c:v>
                </c:pt>
                <c:pt idx="6090">
                  <c:v>-27.76045410480195</c:v>
                </c:pt>
                <c:pt idx="6091">
                  <c:v>-27.7723426554862</c:v>
                </c:pt>
                <c:pt idx="6092">
                  <c:v>-27.78423330489544</c:v>
                </c:pt>
                <c:pt idx="6093">
                  <c:v>-27.79612605014983</c:v>
                </c:pt>
                <c:pt idx="6094">
                  <c:v>-27.80802088836886</c:v>
                </c:pt>
                <c:pt idx="6095">
                  <c:v>-27.81991781667143</c:v>
                </c:pt>
                <c:pt idx="6096">
                  <c:v>-27.83181683217579</c:v>
                </c:pt>
                <c:pt idx="6097">
                  <c:v>-27.8437179319996</c:v>
                </c:pt>
                <c:pt idx="6098">
                  <c:v>-27.85562111325989</c:v>
                </c:pt>
                <c:pt idx="6099">
                  <c:v>-27.86752637307303</c:v>
                </c:pt>
                <c:pt idx="6100">
                  <c:v>-27.87943370855486</c:v>
                </c:pt>
                <c:pt idx="6101">
                  <c:v>-27.8913431168205</c:v>
                </c:pt>
                <c:pt idx="6102">
                  <c:v>-27.90325459498454</c:v>
                </c:pt>
                <c:pt idx="6103">
                  <c:v>-27.91516814016089</c:v>
                </c:pt>
                <c:pt idx="6104">
                  <c:v>-27.9270837494629</c:v>
                </c:pt>
                <c:pt idx="6105">
                  <c:v>-27.93900142000327</c:v>
                </c:pt>
                <c:pt idx="6106">
                  <c:v>-27.95092114889407</c:v>
                </c:pt>
                <c:pt idx="6107">
                  <c:v>-27.96284293324681</c:v>
                </c:pt>
                <c:pt idx="6108">
                  <c:v>-27.97476677017236</c:v>
                </c:pt>
                <c:pt idx="6109">
                  <c:v>-27.98669265678097</c:v>
                </c:pt>
                <c:pt idx="6110">
                  <c:v>-27.99862059018231</c:v>
                </c:pt>
                <c:pt idx="6111">
                  <c:v>-28.01055056748541</c:v>
                </c:pt>
                <c:pt idx="6112">
                  <c:v>-28.02248258579869</c:v>
                </c:pt>
                <c:pt idx="6113">
                  <c:v>-28.03441664223001</c:v>
                </c:pt>
                <c:pt idx="6114">
                  <c:v>-28.04635273388656</c:v>
                </c:pt>
                <c:pt idx="6115">
                  <c:v>-28.05829085787497</c:v>
                </c:pt>
                <c:pt idx="6116">
                  <c:v>-28.07023101130125</c:v>
                </c:pt>
                <c:pt idx="6117">
                  <c:v>-28.08217319127081</c:v>
                </c:pt>
                <c:pt idx="6118">
                  <c:v>-28.09411739488846</c:v>
                </c:pt>
                <c:pt idx="6119">
                  <c:v>-28.10606361925839</c:v>
                </c:pt>
                <c:pt idx="6120">
                  <c:v>-28.1180118614842</c:v>
                </c:pt>
                <c:pt idx="6121">
                  <c:v>-28.1299621186689</c:v>
                </c:pt>
                <c:pt idx="6122">
                  <c:v>-28.14191438791488</c:v>
                </c:pt>
                <c:pt idx="6123">
                  <c:v>-28.15386866632396</c:v>
                </c:pt>
                <c:pt idx="6124">
                  <c:v>-28.16582495099733</c:v>
                </c:pt>
                <c:pt idx="6125">
                  <c:v>-28.17778323903561</c:v>
                </c:pt>
                <c:pt idx="6126">
                  <c:v>-28.18974352753881</c:v>
                </c:pt>
                <c:pt idx="6127">
                  <c:v>-28.20170581360635</c:v>
                </c:pt>
                <c:pt idx="6128">
                  <c:v>-28.21367009433704</c:v>
                </c:pt>
                <c:pt idx="6129">
                  <c:v>-28.22563636682913</c:v>
                </c:pt>
                <c:pt idx="6130">
                  <c:v>-28.23760462818024</c:v>
                </c:pt>
                <c:pt idx="6131">
                  <c:v>-28.24957487548742</c:v>
                </c:pt>
                <c:pt idx="6132">
                  <c:v>-28.26154710584713</c:v>
                </c:pt>
                <c:pt idx="6133">
                  <c:v>-28.27352131635523</c:v>
                </c:pt>
                <c:pt idx="6134">
                  <c:v>-28.285497504107</c:v>
                </c:pt>
                <c:pt idx="6135">
                  <c:v>-28.29747566619714</c:v>
                </c:pt>
                <c:pt idx="6136">
                  <c:v>-28.30945579971973</c:v>
                </c:pt>
                <c:pt idx="6137">
                  <c:v>-28.32143790176828</c:v>
                </c:pt>
                <c:pt idx="6138">
                  <c:v>-28.33342196943575</c:v>
                </c:pt>
                <c:pt idx="6139">
                  <c:v>-28.34540799981445</c:v>
                </c:pt>
                <c:pt idx="6140">
                  <c:v>-28.35739598999616</c:v>
                </c:pt>
                <c:pt idx="6141">
                  <c:v>-28.36938593707204</c:v>
                </c:pt>
                <c:pt idx="6142">
                  <c:v>-28.3813778381327</c:v>
                </c:pt>
                <c:pt idx="6143">
                  <c:v>-28.39337169026816</c:v>
                </c:pt>
                <c:pt idx="6144">
                  <c:v>-28.40536749056783</c:v>
                </c:pt>
                <c:pt idx="6145">
                  <c:v>-28.41736523612059</c:v>
                </c:pt>
                <c:pt idx="6146">
                  <c:v>-28.4293649240147</c:v>
                </c:pt>
                <c:pt idx="6147">
                  <c:v>-28.44136655133783</c:v>
                </c:pt>
                <c:pt idx="6148">
                  <c:v>-28.45337011517715</c:v>
                </c:pt>
                <c:pt idx="6149">
                  <c:v>-28.46537561261919</c:v>
                </c:pt>
                <c:pt idx="6150">
                  <c:v>-28.4773830407499</c:v>
                </c:pt>
                <c:pt idx="6151">
                  <c:v>-28.48939239665469</c:v>
                </c:pt>
                <c:pt idx="6152">
                  <c:v>-28.50140367741838</c:v>
                </c:pt>
                <c:pt idx="6153">
                  <c:v>-28.5134168801252</c:v>
                </c:pt>
                <c:pt idx="6154">
                  <c:v>-28.52543200185886</c:v>
                </c:pt>
                <c:pt idx="6155">
                  <c:v>-28.53744903970244</c:v>
                </c:pt>
                <c:pt idx="6156">
                  <c:v>-28.54946799073849</c:v>
                </c:pt>
                <c:pt idx="6157">
                  <c:v>-28.56148885204897</c:v>
                </c:pt>
                <c:pt idx="6158">
                  <c:v>-28.57351162071528</c:v>
                </c:pt>
                <c:pt idx="6159">
                  <c:v>-28.58553629381824</c:v>
                </c:pt>
                <c:pt idx="6160">
                  <c:v>-28.59756286843814</c:v>
                </c:pt>
                <c:pt idx="6161">
                  <c:v>-28.60959134165466</c:v>
                </c:pt>
                <c:pt idx="6162">
                  <c:v>-28.62162171054693</c:v>
                </c:pt>
                <c:pt idx="6163">
                  <c:v>-28.63365397219353</c:v>
                </c:pt>
                <c:pt idx="6164">
                  <c:v>-28.64568812367247</c:v>
                </c:pt>
                <c:pt idx="6165">
                  <c:v>-28.65772416206119</c:v>
                </c:pt>
                <c:pt idx="6166">
                  <c:v>-28.66976208443658</c:v>
                </c:pt>
                <c:pt idx="6167">
                  <c:v>-28.68180188787495</c:v>
                </c:pt>
                <c:pt idx="6168">
                  <c:v>-28.69384356945208</c:v>
                </c:pt>
                <c:pt idx="6169">
                  <c:v>-28.70588712624316</c:v>
                </c:pt>
                <c:pt idx="6170">
                  <c:v>-28.71793255532284</c:v>
                </c:pt>
                <c:pt idx="6171">
                  <c:v>-28.72997985376522</c:v>
                </c:pt>
                <c:pt idx="6172">
                  <c:v>-28.74202901864382</c:v>
                </c:pt>
                <c:pt idx="6173">
                  <c:v>-28.75408004703164</c:v>
                </c:pt>
                <c:pt idx="6174">
                  <c:v>-28.76613293600107</c:v>
                </c:pt>
                <c:pt idx="6175">
                  <c:v>-28.77818768262402</c:v>
                </c:pt>
                <c:pt idx="6176">
                  <c:v>-28.79024428397178</c:v>
                </c:pt>
                <c:pt idx="6177">
                  <c:v>-28.80230273711513</c:v>
                </c:pt>
                <c:pt idx="6178">
                  <c:v>-28.81436303912429</c:v>
                </c:pt>
                <c:pt idx="6179">
                  <c:v>-28.82642518706892</c:v>
                </c:pt>
                <c:pt idx="6180">
                  <c:v>-28.83848917801813</c:v>
                </c:pt>
                <c:pt idx="6181">
                  <c:v>-28.8505550090405</c:v>
                </c:pt>
                <c:pt idx="6182">
                  <c:v>-28.86262267720402</c:v>
                </c:pt>
                <c:pt idx="6183">
                  <c:v>-28.8746921795762</c:v>
                </c:pt>
                <c:pt idx="6184">
                  <c:v>-28.88676351322397</c:v>
                </c:pt>
                <c:pt idx="6185">
                  <c:v>-28.89883667521369</c:v>
                </c:pt>
                <c:pt idx="6186">
                  <c:v>-28.91091166261123</c:v>
                </c:pt>
                <c:pt idx="6187">
                  <c:v>-28.92298847248185</c:v>
                </c:pt>
                <c:pt idx="6188">
                  <c:v>-28.93506710189034</c:v>
                </c:pt>
                <c:pt idx="6189">
                  <c:v>-28.94714754790088</c:v>
                </c:pt>
                <c:pt idx="6190">
                  <c:v>-28.95922980757717</c:v>
                </c:pt>
                <c:pt idx="6191">
                  <c:v>-28.97131387798234</c:v>
                </c:pt>
                <c:pt idx="6192">
                  <c:v>-28.98339975617898</c:v>
                </c:pt>
                <c:pt idx="6193">
                  <c:v>-28.99548743922916</c:v>
                </c:pt>
                <c:pt idx="6194">
                  <c:v>-29.00757692419437</c:v>
                </c:pt>
                <c:pt idx="6195">
                  <c:v>-29.01966820813562</c:v>
                </c:pt>
                <c:pt idx="6196">
                  <c:v>-29.03176128811335</c:v>
                </c:pt>
                <c:pt idx="6197">
                  <c:v>-29.04385616118749</c:v>
                </c:pt>
                <c:pt idx="6198">
                  <c:v>-29.05595282441739</c:v>
                </c:pt>
                <c:pt idx="6199">
                  <c:v>-29.06805127486193</c:v>
                </c:pt>
                <c:pt idx="6200">
                  <c:v>-29.08015150957941</c:v>
                </c:pt>
                <c:pt idx="6201">
                  <c:v>-29.09225352562763</c:v>
                </c:pt>
                <c:pt idx="6202">
                  <c:v>-29.10435732006384</c:v>
                </c:pt>
                <c:pt idx="6203">
                  <c:v>-29.11646288994476</c:v>
                </c:pt>
                <c:pt idx="6204">
                  <c:v>-29.1285702323266</c:v>
                </c:pt>
                <c:pt idx="6205">
                  <c:v>-29.14067934426502</c:v>
                </c:pt>
                <c:pt idx="6206">
                  <c:v>-29.15279022281519</c:v>
                </c:pt>
                <c:pt idx="6207">
                  <c:v>-29.16490286503171</c:v>
                </c:pt>
                <c:pt idx="6208">
                  <c:v>-29.17701726796868</c:v>
                </c:pt>
                <c:pt idx="6209">
                  <c:v>-29.18913342867967</c:v>
                </c:pt>
                <c:pt idx="6210">
                  <c:v>-29.20125134421774</c:v>
                </c:pt>
                <c:pt idx="6211">
                  <c:v>-29.21337101163541</c:v>
                </c:pt>
                <c:pt idx="6212">
                  <c:v>-29.22549242798467</c:v>
                </c:pt>
                <c:pt idx="6213">
                  <c:v>-29.23761559031703</c:v>
                </c:pt>
                <c:pt idx="6214">
                  <c:v>-29.24974049568345</c:v>
                </c:pt>
                <c:pt idx="6215">
                  <c:v>-29.26186714113437</c:v>
                </c:pt>
                <c:pt idx="6216">
                  <c:v>-29.27399552371973</c:v>
                </c:pt>
                <c:pt idx="6217">
                  <c:v>-29.28612564048893</c:v>
                </c:pt>
                <c:pt idx="6218">
                  <c:v>-29.29825748849089</c:v>
                </c:pt>
                <c:pt idx="6219">
                  <c:v>-29.31039106477396</c:v>
                </c:pt>
                <c:pt idx="6220">
                  <c:v>-29.32252636638603</c:v>
                </c:pt>
                <c:pt idx="6221">
                  <c:v>-29.33466339037446</c:v>
                </c:pt>
                <c:pt idx="6222">
                  <c:v>-29.34680213378607</c:v>
                </c:pt>
                <c:pt idx="6223">
                  <c:v>-29.35894259366721</c:v>
                </c:pt>
                <c:pt idx="6224">
                  <c:v>-29.37108476706371</c:v>
                </c:pt>
                <c:pt idx="6225">
                  <c:v>-29.38322865102084</c:v>
                </c:pt>
                <c:pt idx="6226">
                  <c:v>-29.39537424258345</c:v>
                </c:pt>
                <c:pt idx="6227">
                  <c:v>-29.4075215387958</c:v>
                </c:pt>
                <c:pt idx="6228">
                  <c:v>-29.4196705367017</c:v>
                </c:pt>
                <c:pt idx="6229">
                  <c:v>-29.43182123334442</c:v>
                </c:pt>
                <c:pt idx="6230">
                  <c:v>-29.44397362576673</c:v>
                </c:pt>
                <c:pt idx="6231">
                  <c:v>-29.45612771101091</c:v>
                </c:pt>
                <c:pt idx="6232">
                  <c:v>-29.46828348611871</c:v>
                </c:pt>
                <c:pt idx="6233">
                  <c:v>-29.48044094813142</c:v>
                </c:pt>
                <c:pt idx="6234">
                  <c:v>-29.49260009408979</c:v>
                </c:pt>
                <c:pt idx="6235">
                  <c:v>-29.50476092103409</c:v>
                </c:pt>
                <c:pt idx="6236">
                  <c:v>-29.51692342600408</c:v>
                </c:pt>
                <c:pt idx="6237">
                  <c:v>-29.529087606039</c:v>
                </c:pt>
                <c:pt idx="6238">
                  <c:v>-29.54125345817764</c:v>
                </c:pt>
                <c:pt idx="6239">
                  <c:v>-29.55342097945826</c:v>
                </c:pt>
                <c:pt idx="6240">
                  <c:v>-29.56559016691862</c:v>
                </c:pt>
                <c:pt idx="6241">
                  <c:v>-29.57776101759602</c:v>
                </c:pt>
                <c:pt idx="6242">
                  <c:v>-29.5899335285272</c:v>
                </c:pt>
                <c:pt idx="6243">
                  <c:v>-29.60210769674849</c:v>
                </c:pt>
                <c:pt idx="6244">
                  <c:v>-29.61428351929566</c:v>
                </c:pt>
                <c:pt idx="6245">
                  <c:v>-29.62646099320402</c:v>
                </c:pt>
                <c:pt idx="6246">
                  <c:v>-29.63864011550836</c:v>
                </c:pt>
                <c:pt idx="6247">
                  <c:v>-29.65082088324302</c:v>
                </c:pt>
                <c:pt idx="6248">
                  <c:v>-29.66300329344182</c:v>
                </c:pt>
                <c:pt idx="6249">
                  <c:v>-29.67518734313811</c:v>
                </c:pt>
                <c:pt idx="6250">
                  <c:v>-29.68737302936474</c:v>
                </c:pt>
                <c:pt idx="6251">
                  <c:v>-29.69956034915407</c:v>
                </c:pt>
                <c:pt idx="6252">
                  <c:v>-29.71174929953797</c:v>
                </c:pt>
                <c:pt idx="6253">
                  <c:v>-29.72393987754787</c:v>
                </c:pt>
                <c:pt idx="6254">
                  <c:v>-29.73613208021467</c:v>
                </c:pt>
                <c:pt idx="6255">
                  <c:v>-29.74832590456878</c:v>
                </c:pt>
                <c:pt idx="6256">
                  <c:v>-29.76052134764016</c:v>
                </c:pt>
                <c:pt idx="6257">
                  <c:v>-29.77271840645827</c:v>
                </c:pt>
                <c:pt idx="6258">
                  <c:v>-29.7849170780521</c:v>
                </c:pt>
                <c:pt idx="6259">
                  <c:v>-29.79711735945014</c:v>
                </c:pt>
                <c:pt idx="6260">
                  <c:v>-29.80931924768043</c:v>
                </c:pt>
                <c:pt idx="6261">
                  <c:v>-29.82152273977051</c:v>
                </c:pt>
                <c:pt idx="6262">
                  <c:v>-29.83372783274745</c:v>
                </c:pt>
                <c:pt idx="6263">
                  <c:v>-29.84593452363784</c:v>
                </c:pt>
                <c:pt idx="6264">
                  <c:v>-29.8581428094678</c:v>
                </c:pt>
                <c:pt idx="6265">
                  <c:v>-29.87035268726299</c:v>
                </c:pt>
                <c:pt idx="6266">
                  <c:v>-29.88256415404857</c:v>
                </c:pt>
                <c:pt idx="6267">
                  <c:v>-29.89477720684922</c:v>
                </c:pt>
                <c:pt idx="6268">
                  <c:v>-29.90699184268918</c:v>
                </c:pt>
                <c:pt idx="6269">
                  <c:v>-29.91920805859221</c:v>
                </c:pt>
                <c:pt idx="6270">
                  <c:v>-29.93142585158159</c:v>
                </c:pt>
                <c:pt idx="6271">
                  <c:v>-29.94364521868013</c:v>
                </c:pt>
                <c:pt idx="6272">
                  <c:v>-29.95586615691019</c:v>
                </c:pt>
                <c:pt idx="6273">
                  <c:v>-29.96808866329365</c:v>
                </c:pt>
                <c:pt idx="6274">
                  <c:v>-29.9803127348519</c:v>
                </c:pt>
                <c:pt idx="6275">
                  <c:v>-29.99253836860591</c:v>
                </c:pt>
                <c:pt idx="6276">
                  <c:v>-30.00476556157617</c:v>
                </c:pt>
                <c:pt idx="6277">
                  <c:v>-30.01699431078268</c:v>
                </c:pt>
                <c:pt idx="6278">
                  <c:v>-30.02922461324499</c:v>
                </c:pt>
                <c:pt idx="6279">
                  <c:v>-30.04145646598223</c:v>
                </c:pt>
                <c:pt idx="6280">
                  <c:v>-30.053689866013</c:v>
                </c:pt>
                <c:pt idx="6281">
                  <c:v>-30.06592481035548</c:v>
                </c:pt>
                <c:pt idx="6282">
                  <c:v>-30.07816129602739</c:v>
                </c:pt>
                <c:pt idx="6283">
                  <c:v>-30.09039932004599</c:v>
                </c:pt>
                <c:pt idx="6284">
                  <c:v>-30.10263887942807</c:v>
                </c:pt>
                <c:pt idx="6285">
                  <c:v>-30.11487997118997</c:v>
                </c:pt>
                <c:pt idx="6286">
                  <c:v>-30.12712259234757</c:v>
                </c:pt>
                <c:pt idx="6287">
                  <c:v>-30.13936673991632</c:v>
                </c:pt>
                <c:pt idx="6288">
                  <c:v>-30.15161241091116</c:v>
                </c:pt>
                <c:pt idx="6289">
                  <c:v>-30.16385960234665</c:v>
                </c:pt>
                <c:pt idx="6290">
                  <c:v>-30.17610831123684</c:v>
                </c:pt>
                <c:pt idx="6291">
                  <c:v>-30.18835853459535</c:v>
                </c:pt>
                <c:pt idx="6292">
                  <c:v>-30.20061026943535</c:v>
                </c:pt>
                <c:pt idx="6293">
                  <c:v>-30.21286351276957</c:v>
                </c:pt>
                <c:pt idx="6294">
                  <c:v>-30.22511826161026</c:v>
                </c:pt>
                <c:pt idx="6295">
                  <c:v>-30.23737451296926</c:v>
                </c:pt>
                <c:pt idx="6296">
                  <c:v>-30.24963226385793</c:v>
                </c:pt>
                <c:pt idx="6297">
                  <c:v>-30.26189151128722</c:v>
                </c:pt>
                <c:pt idx="6298">
                  <c:v>-30.27415225226759</c:v>
                </c:pt>
                <c:pt idx="6299">
                  <c:v>-30.28641448380909</c:v>
                </c:pt>
                <c:pt idx="6300">
                  <c:v>-30.29867820292132</c:v>
                </c:pt>
                <c:pt idx="6301">
                  <c:v>-30.31094340661344</c:v>
                </c:pt>
                <c:pt idx="6302">
                  <c:v>-30.32321009189413</c:v>
                </c:pt>
                <c:pt idx="6303">
                  <c:v>-30.33547825577169</c:v>
                </c:pt>
                <c:pt idx="6304">
                  <c:v>-30.34774789525395</c:v>
                </c:pt>
                <c:pt idx="6305">
                  <c:v>-30.3600190073483</c:v>
                </c:pt>
                <c:pt idx="6306">
                  <c:v>-30.37229158906169</c:v>
                </c:pt>
                <c:pt idx="6307">
                  <c:v>-30.38456563740064</c:v>
                </c:pt>
                <c:pt idx="6308">
                  <c:v>-30.39684114937123</c:v>
                </c:pt>
                <c:pt idx="6309">
                  <c:v>-30.4091181219791</c:v>
                </c:pt>
                <c:pt idx="6310">
                  <c:v>-30.42139655222947</c:v>
                </c:pt>
                <c:pt idx="6311">
                  <c:v>-30.43367643712712</c:v>
                </c:pt>
                <c:pt idx="6312">
                  <c:v>-30.44595777367638</c:v>
                </c:pt>
                <c:pt idx="6313">
                  <c:v>-30.45824055888118</c:v>
                </c:pt>
                <c:pt idx="6314">
                  <c:v>-30.47052478974499</c:v>
                </c:pt>
                <c:pt idx="6315">
                  <c:v>-30.48281046327086</c:v>
                </c:pt>
                <c:pt idx="6316">
                  <c:v>-30.49509757646142</c:v>
                </c:pt>
                <c:pt idx="6317">
                  <c:v>-30.50738612631887</c:v>
                </c:pt>
                <c:pt idx="6318">
                  <c:v>-30.51967610984497</c:v>
                </c:pt>
                <c:pt idx="6319">
                  <c:v>-30.53196752404105</c:v>
                </c:pt>
                <c:pt idx="6320">
                  <c:v>-30.54426036590804</c:v>
                </c:pt>
                <c:pt idx="6321">
                  <c:v>-30.55655463244643</c:v>
                </c:pt>
                <c:pt idx="6322">
                  <c:v>-30.56885032065628</c:v>
                </c:pt>
                <c:pt idx="6323">
                  <c:v>-30.58114742753723</c:v>
                </c:pt>
                <c:pt idx="6324">
                  <c:v>-30.59344595008852</c:v>
                </c:pt>
                <c:pt idx="6325">
                  <c:v>-30.60574588530892</c:v>
                </c:pt>
                <c:pt idx="6326">
                  <c:v>-30.61804723019684</c:v>
                </c:pt>
                <c:pt idx="6327">
                  <c:v>-30.63034998175023</c:v>
                </c:pt>
                <c:pt idx="6328">
                  <c:v>-30.64265413696663</c:v>
                </c:pt>
                <c:pt idx="6329">
                  <c:v>-30.65495969284317</c:v>
                </c:pt>
                <c:pt idx="6330">
                  <c:v>-30.66726664637655</c:v>
                </c:pt>
                <c:pt idx="6331">
                  <c:v>-30.67957499456306</c:v>
                </c:pt>
                <c:pt idx="6332">
                  <c:v>-30.6918847343986</c:v>
                </c:pt>
                <c:pt idx="6333">
                  <c:v>-30.7041958628786</c:v>
                </c:pt>
                <c:pt idx="6334">
                  <c:v>-30.71650837699813</c:v>
                </c:pt>
                <c:pt idx="6335">
                  <c:v>-30.72882227375183</c:v>
                </c:pt>
                <c:pt idx="6336">
                  <c:v>-30.74113755013392</c:v>
                </c:pt>
                <c:pt idx="6337">
                  <c:v>-30.75345420313824</c:v>
                </c:pt>
                <c:pt idx="6338">
                  <c:v>-30.76577222975816</c:v>
                </c:pt>
                <c:pt idx="6339">
                  <c:v>-30.7780916269867</c:v>
                </c:pt>
                <c:pt idx="6340">
                  <c:v>-30.79041239181645</c:v>
                </c:pt>
                <c:pt idx="6341">
                  <c:v>-30.80273452123958</c:v>
                </c:pt>
                <c:pt idx="6342">
                  <c:v>-30.81505801224788</c:v>
                </c:pt>
                <c:pt idx="6343">
                  <c:v>-30.82738286183272</c:v>
                </c:pt>
                <c:pt idx="6344">
                  <c:v>-30.83970906698508</c:v>
                </c:pt>
                <c:pt idx="6345">
                  <c:v>-30.8520366246955</c:v>
                </c:pt>
                <c:pt idx="6346">
                  <c:v>-30.86436553195416</c:v>
                </c:pt>
                <c:pt idx="6347">
                  <c:v>-30.87669578575083</c:v>
                </c:pt>
                <c:pt idx="6348">
                  <c:v>-30.88902738307485</c:v>
                </c:pt>
                <c:pt idx="6349">
                  <c:v>-30.90136032091519</c:v>
                </c:pt>
                <c:pt idx="6350">
                  <c:v>-30.91369459626043</c:v>
                </c:pt>
                <c:pt idx="6351">
                  <c:v>-30.92603020609871</c:v>
                </c:pt>
                <c:pt idx="6352">
                  <c:v>-30.93836714741781</c:v>
                </c:pt>
                <c:pt idx="6353">
                  <c:v>-30.95070541720509</c:v>
                </c:pt>
                <c:pt idx="6354">
                  <c:v>-30.96304501244754</c:v>
                </c:pt>
                <c:pt idx="6355">
                  <c:v>-30.97538593013174</c:v>
                </c:pt>
                <c:pt idx="6356">
                  <c:v>-30.98772816724388</c:v>
                </c:pt>
                <c:pt idx="6357">
                  <c:v>-31.00007172076975</c:v>
                </c:pt>
                <c:pt idx="6358">
                  <c:v>-31.01241658769475</c:v>
                </c:pt>
                <c:pt idx="6359">
                  <c:v>-31.02476276500391</c:v>
                </c:pt>
                <c:pt idx="6360">
                  <c:v>-31.03711024968183</c:v>
                </c:pt>
                <c:pt idx="6361">
                  <c:v>-31.04945903871278</c:v>
                </c:pt>
                <c:pt idx="6362">
                  <c:v>-31.06180912908058</c:v>
                </c:pt>
                <c:pt idx="6363">
                  <c:v>-31.0741605177687</c:v>
                </c:pt>
                <c:pt idx="6364">
                  <c:v>-31.08651320176021</c:v>
                </c:pt>
                <c:pt idx="6365">
                  <c:v>-31.0988671780378</c:v>
                </c:pt>
                <c:pt idx="6366">
                  <c:v>-31.11122244358378</c:v>
                </c:pt>
                <c:pt idx="6367">
                  <c:v>-31.12357899538006</c:v>
                </c:pt>
                <c:pt idx="6368">
                  <c:v>-31.13593683040819</c:v>
                </c:pt>
                <c:pt idx="6369">
                  <c:v>-31.14829594564932</c:v>
                </c:pt>
                <c:pt idx="6370">
                  <c:v>-31.16065633808422</c:v>
                </c:pt>
                <c:pt idx="6371">
                  <c:v>-31.1730180046933</c:v>
                </c:pt>
                <c:pt idx="6372">
                  <c:v>-31.18538094245655</c:v>
                </c:pt>
                <c:pt idx="6373">
                  <c:v>-31.19774514835364</c:v>
                </c:pt>
                <c:pt idx="6374">
                  <c:v>-31.2101106193638</c:v>
                </c:pt>
                <c:pt idx="6375">
                  <c:v>-31.22247735246594</c:v>
                </c:pt>
                <c:pt idx="6376">
                  <c:v>-31.23484534463858</c:v>
                </c:pt>
                <c:pt idx="6377">
                  <c:v>-31.24721459285982</c:v>
                </c:pt>
                <c:pt idx="6378">
                  <c:v>-31.25958509410743</c:v>
                </c:pt>
                <c:pt idx="6379">
                  <c:v>-31.27195684535882</c:v>
                </c:pt>
                <c:pt idx="6380">
                  <c:v>-31.28432984359097</c:v>
                </c:pt>
                <c:pt idx="6381">
                  <c:v>-31.29670408578056</c:v>
                </c:pt>
                <c:pt idx="6382">
                  <c:v>-31.30907956890385</c:v>
                </c:pt>
                <c:pt idx="6383">
                  <c:v>-31.32145628993676</c:v>
                </c:pt>
                <c:pt idx="6384">
                  <c:v>-31.33383424585481</c:v>
                </c:pt>
                <c:pt idx="6385">
                  <c:v>-31.34621343363317</c:v>
                </c:pt>
                <c:pt idx="6386">
                  <c:v>-31.35859385024666</c:v>
                </c:pt>
                <c:pt idx="6387">
                  <c:v>-31.37097549266971</c:v>
                </c:pt>
                <c:pt idx="6388">
                  <c:v>-31.38335835787639</c:v>
                </c:pt>
                <c:pt idx="6389">
                  <c:v>-31.39574244284041</c:v>
                </c:pt>
                <c:pt idx="6390">
                  <c:v>-31.40812774453513</c:v>
                </c:pt>
                <c:pt idx="6391">
                  <c:v>-31.42051425993352</c:v>
                </c:pt>
                <c:pt idx="6392">
                  <c:v>-31.43290198600823</c:v>
                </c:pt>
                <c:pt idx="6393">
                  <c:v>-31.44529091973149</c:v>
                </c:pt>
                <c:pt idx="6394">
                  <c:v>-31.45768105807523</c:v>
                </c:pt>
                <c:pt idx="6395">
                  <c:v>-31.47007239801099</c:v>
                </c:pt>
                <c:pt idx="6396">
                  <c:v>-31.48246493650996</c:v>
                </c:pt>
                <c:pt idx="6397">
                  <c:v>-31.49485867054297</c:v>
                </c:pt>
                <c:pt idx="6398">
                  <c:v>-31.5072535970805</c:v>
                </c:pt>
                <c:pt idx="6399">
                  <c:v>-31.51964971309267</c:v>
                </c:pt>
                <c:pt idx="6400">
                  <c:v>-31.53204701554924</c:v>
                </c:pt>
                <c:pt idx="6401">
                  <c:v>-31.54444550141964</c:v>
                </c:pt>
                <c:pt idx="6402">
                  <c:v>-31.55684516767294</c:v>
                </c:pt>
                <c:pt idx="6403">
                  <c:v>-31.56924601127781</c:v>
                </c:pt>
                <c:pt idx="6404">
                  <c:v>-31.58164802920267</c:v>
                </c:pt>
                <c:pt idx="6405">
                  <c:v>-31.5940512184155</c:v>
                </c:pt>
                <c:pt idx="6406">
                  <c:v>-31.60645557588396</c:v>
                </c:pt>
                <c:pt idx="6407">
                  <c:v>-31.61886109857539</c:v>
                </c:pt>
                <c:pt idx="6408">
                  <c:v>-31.63126778345674</c:v>
                </c:pt>
                <c:pt idx="6409">
                  <c:v>-31.64367562749464</c:v>
                </c:pt>
                <c:pt idx="6410">
                  <c:v>-31.65608462765537</c:v>
                </c:pt>
                <c:pt idx="6411">
                  <c:v>-31.66849478090487</c:v>
                </c:pt>
                <c:pt idx="6412">
                  <c:v>-31.68090608420873</c:v>
                </c:pt>
                <c:pt idx="6413">
                  <c:v>-31.6933185345322</c:v>
                </c:pt>
                <c:pt idx="6414">
                  <c:v>-31.70573212884019</c:v>
                </c:pt>
                <c:pt idx="6415">
                  <c:v>-31.71814686409726</c:v>
                </c:pt>
                <c:pt idx="6416">
                  <c:v>-31.73056273726766</c:v>
                </c:pt>
                <c:pt idx="6417">
                  <c:v>-31.74297974531527</c:v>
                </c:pt>
                <c:pt idx="6418">
                  <c:v>-31.75539788520364</c:v>
                </c:pt>
                <c:pt idx="6419">
                  <c:v>-31.76781715389599</c:v>
                </c:pt>
                <c:pt idx="6420">
                  <c:v>-31.7802375483552</c:v>
                </c:pt>
                <c:pt idx="6421">
                  <c:v>-31.79265906554382</c:v>
                </c:pt>
                <c:pt idx="6422">
                  <c:v>-31.80508170242407</c:v>
                </c:pt>
                <c:pt idx="6423">
                  <c:v>-31.81750545595781</c:v>
                </c:pt>
                <c:pt idx="6424">
                  <c:v>-31.8299303231066</c:v>
                </c:pt>
                <c:pt idx="6425">
                  <c:v>-31.84235630083164</c:v>
                </c:pt>
                <c:pt idx="6426">
                  <c:v>-31.85478338609383</c:v>
                </c:pt>
                <c:pt idx="6427">
                  <c:v>-31.86721157585373</c:v>
                </c:pt>
                <c:pt idx="6428">
                  <c:v>-31.87964086707155</c:v>
                </c:pt>
                <c:pt idx="6429">
                  <c:v>-31.89207125670721</c:v>
                </c:pt>
                <c:pt idx="6430">
                  <c:v>-31.90450274172027</c:v>
                </c:pt>
                <c:pt idx="6431">
                  <c:v>-31.91693531906999</c:v>
                </c:pt>
                <c:pt idx="6432">
                  <c:v>-31.92936898571526</c:v>
                </c:pt>
                <c:pt idx="6433">
                  <c:v>-31.94180373861472</c:v>
                </c:pt>
                <c:pt idx="6434">
                  <c:v>-31.95423957472661</c:v>
                </c:pt>
                <c:pt idx="6435">
                  <c:v>-31.96667649100891</c:v>
                </c:pt>
                <c:pt idx="6436">
                  <c:v>-31.97911448441923</c:v>
                </c:pt>
                <c:pt idx="6437">
                  <c:v>-31.99155355191489</c:v>
                </c:pt>
                <c:pt idx="6438">
                  <c:v>-32.0039936904529</c:v>
                </c:pt>
                <c:pt idx="6439">
                  <c:v>-32.0164348969899</c:v>
                </c:pt>
                <c:pt idx="6440">
                  <c:v>-32.02887716848225</c:v>
                </c:pt>
                <c:pt idx="6441">
                  <c:v>-32.041320501886</c:v>
                </c:pt>
                <c:pt idx="6442">
                  <c:v>-32.05376489415687</c:v>
                </c:pt>
                <c:pt idx="6443">
                  <c:v>-32.06621034225027</c:v>
                </c:pt>
                <c:pt idx="6444">
                  <c:v>-32.0786568431213</c:v>
                </c:pt>
                <c:pt idx="6445">
                  <c:v>-32.09110439372471</c:v>
                </c:pt>
                <c:pt idx="6446">
                  <c:v>-32.103552991015</c:v>
                </c:pt>
                <c:pt idx="6447">
                  <c:v>-32.11600263194631</c:v>
                </c:pt>
                <c:pt idx="6448">
                  <c:v>-32.1284533134725</c:v>
                </c:pt>
                <c:pt idx="6449">
                  <c:v>-32.14090503254709</c:v>
                </c:pt>
                <c:pt idx="6450">
                  <c:v>-32.15335778612332</c:v>
                </c:pt>
                <c:pt idx="6451">
                  <c:v>-32.1658115711541</c:v>
                </c:pt>
                <c:pt idx="6452">
                  <c:v>-32.17826638459206</c:v>
                </c:pt>
                <c:pt idx="6453">
                  <c:v>-32.1907222233895</c:v>
                </c:pt>
                <c:pt idx="6454">
                  <c:v>-32.2031790844984</c:v>
                </c:pt>
                <c:pt idx="6455">
                  <c:v>-32.21563696487048</c:v>
                </c:pt>
                <c:pt idx="6456">
                  <c:v>-32.22809586145714</c:v>
                </c:pt>
                <c:pt idx="6457">
                  <c:v>-32.24055577120945</c:v>
                </c:pt>
                <c:pt idx="6458">
                  <c:v>-32.25301669107822</c:v>
                </c:pt>
                <c:pt idx="6459">
                  <c:v>-32.26547861801395</c:v>
                </c:pt>
                <c:pt idx="6460">
                  <c:v>-32.2779415489668</c:v>
                </c:pt>
                <c:pt idx="6461">
                  <c:v>-32.2904054808867</c:v>
                </c:pt>
                <c:pt idx="6462">
                  <c:v>-32.30287041072319</c:v>
                </c:pt>
                <c:pt idx="6463">
                  <c:v>-32.31533633542564</c:v>
                </c:pt>
                <c:pt idx="6464">
                  <c:v>-32.32780325194299</c:v>
                </c:pt>
                <c:pt idx="6465">
                  <c:v>-32.34027115722399</c:v>
                </c:pt>
                <c:pt idx="6466">
                  <c:v>-32.35274004821702</c:v>
                </c:pt>
                <c:pt idx="6467">
                  <c:v>-32.36520992187023</c:v>
                </c:pt>
                <c:pt idx="6468">
                  <c:v>-32.37768077513142</c:v>
                </c:pt>
                <c:pt idx="6469">
                  <c:v>-32.39015260494814</c:v>
                </c:pt>
                <c:pt idx="6470">
                  <c:v>-32.40262540826762</c:v>
                </c:pt>
                <c:pt idx="6471">
                  <c:v>-32.41509918203685</c:v>
                </c:pt>
                <c:pt idx="6472">
                  <c:v>-32.42757392320247</c:v>
                </c:pt>
                <c:pt idx="6473">
                  <c:v>-32.44004962871086</c:v>
                </c:pt>
                <c:pt idx="6474">
                  <c:v>-32.45252629550812</c:v>
                </c:pt>
                <c:pt idx="6475">
                  <c:v>-32.46500392054006</c:v>
                </c:pt>
                <c:pt idx="6476">
                  <c:v>-32.47748250075217</c:v>
                </c:pt>
                <c:pt idx="6477">
                  <c:v>-32.48996203308974</c:v>
                </c:pt>
                <c:pt idx="6478">
                  <c:v>-32.50244251449767</c:v>
                </c:pt>
                <c:pt idx="6479">
                  <c:v>-32.51492394192069</c:v>
                </c:pt>
                <c:pt idx="6480">
                  <c:v>-32.52740631230314</c:v>
                </c:pt>
                <c:pt idx="6481">
                  <c:v>-32.53988962258914</c:v>
                </c:pt>
                <c:pt idx="6482">
                  <c:v>-32.55237386972253</c:v>
                </c:pt>
                <c:pt idx="6483">
                  <c:v>-32.56485905064687</c:v>
                </c:pt>
                <c:pt idx="6484">
                  <c:v>-32.57734516230542</c:v>
                </c:pt>
                <c:pt idx="6485">
                  <c:v>-32.58983220164117</c:v>
                </c:pt>
                <c:pt idx="6486">
                  <c:v>-32.60232016559687</c:v>
                </c:pt>
                <c:pt idx="6487">
                  <c:v>-32.61480905111492</c:v>
                </c:pt>
                <c:pt idx="6488">
                  <c:v>-32.62729885513755</c:v>
                </c:pt>
                <c:pt idx="6489">
                  <c:v>-32.6397895746066</c:v>
                </c:pt>
                <c:pt idx="6490">
                  <c:v>-32.65228120646375</c:v>
                </c:pt>
                <c:pt idx="6491">
                  <c:v>-32.66477374765031</c:v>
                </c:pt>
                <c:pt idx="6492">
                  <c:v>-32.67726719510737</c:v>
                </c:pt>
                <c:pt idx="6493">
                  <c:v>-32.68976154577578</c:v>
                </c:pt>
                <c:pt idx="6494">
                  <c:v>-32.70225679659605</c:v>
                </c:pt>
                <c:pt idx="6495">
                  <c:v>-32.71475294450848</c:v>
                </c:pt>
                <c:pt idx="6496">
                  <c:v>-32.72724998645305</c:v>
                </c:pt>
                <c:pt idx="6497">
                  <c:v>-32.73974791936954</c:v>
                </c:pt>
                <c:pt idx="6498">
                  <c:v>-32.75224674019741</c:v>
                </c:pt>
                <c:pt idx="6499">
                  <c:v>-32.7647464458759</c:v>
                </c:pt>
                <c:pt idx="6500">
                  <c:v>-32.77724703334392</c:v>
                </c:pt>
                <c:pt idx="6501">
                  <c:v>-32.7897484995402</c:v>
                </c:pt>
                <c:pt idx="6502">
                  <c:v>-32.80225084140316</c:v>
                </c:pt>
                <c:pt idx="6503">
                  <c:v>-32.81475405587095</c:v>
                </c:pt>
                <c:pt idx="6504">
                  <c:v>-32.82725813988151</c:v>
                </c:pt>
                <c:pt idx="6505">
                  <c:v>-32.83976309037246</c:v>
                </c:pt>
                <c:pt idx="6506">
                  <c:v>-32.85226890428121</c:v>
                </c:pt>
                <c:pt idx="6507">
                  <c:v>-32.8647755785449</c:v>
                </c:pt>
                <c:pt idx="6508">
                  <c:v>-32.87728311010039</c:v>
                </c:pt>
                <c:pt idx="6509">
                  <c:v>-32.88979149588432</c:v>
                </c:pt>
                <c:pt idx="6510">
                  <c:v>-32.90230073283308</c:v>
                </c:pt>
                <c:pt idx="6511">
                  <c:v>-32.91481081788275</c:v>
                </c:pt>
                <c:pt idx="6512">
                  <c:v>-32.9273217479692</c:v>
                </c:pt>
                <c:pt idx="6513">
                  <c:v>-32.93983352002807</c:v>
                </c:pt>
                <c:pt idx="6514">
                  <c:v>-32.9523461309947</c:v>
                </c:pt>
                <c:pt idx="6515">
                  <c:v>-32.9648595778042</c:v>
                </c:pt>
                <c:pt idx="6516">
                  <c:v>-32.97737385739146</c:v>
                </c:pt>
                <c:pt idx="6517">
                  <c:v>-32.98988896669108</c:v>
                </c:pt>
                <c:pt idx="6518">
                  <c:v>-33.00240490263744</c:v>
                </c:pt>
                <c:pt idx="6519">
                  <c:v>-33.01492166216465</c:v>
                </c:pt>
                <c:pt idx="6520">
                  <c:v>-33.02743924220661</c:v>
                </c:pt>
                <c:pt idx="6521">
                  <c:v>-33.03995763969694</c:v>
                </c:pt>
                <c:pt idx="6522">
                  <c:v>-33.05247685156905</c:v>
                </c:pt>
                <c:pt idx="6523">
                  <c:v>-33.06499687475605</c:v>
                </c:pt>
                <c:pt idx="6524">
                  <c:v>-33.0775177061909</c:v>
                </c:pt>
                <c:pt idx="6525">
                  <c:v>-33.09003934280625</c:v>
                </c:pt>
                <c:pt idx="6526">
                  <c:v>-33.1025617815345</c:v>
                </c:pt>
                <c:pt idx="6527">
                  <c:v>-33.11508501930788</c:v>
                </c:pt>
                <c:pt idx="6528">
                  <c:v>-33.12760905305832</c:v>
                </c:pt>
                <c:pt idx="6529">
                  <c:v>-33.14013387971755</c:v>
                </c:pt>
                <c:pt idx="6530">
                  <c:v>-33.15265949621703</c:v>
                </c:pt>
                <c:pt idx="6531">
                  <c:v>-33.16518589948804</c:v>
                </c:pt>
                <c:pt idx="6532">
                  <c:v>-33.17771308646155</c:v>
                </c:pt>
                <c:pt idx="6533">
                  <c:v>-33.19024105406836</c:v>
                </c:pt>
                <c:pt idx="6534">
                  <c:v>-33.20276979923902</c:v>
                </c:pt>
                <c:pt idx="6535">
                  <c:v>-33.21529931890383</c:v>
                </c:pt>
                <c:pt idx="6536">
                  <c:v>-33.22782960999287</c:v>
                </c:pt>
                <c:pt idx="6537">
                  <c:v>-33.24036066943601</c:v>
                </c:pt>
                <c:pt idx="6538">
                  <c:v>-33.25289249416289</c:v>
                </c:pt>
                <c:pt idx="6539">
                  <c:v>-33.26542508110287</c:v>
                </c:pt>
                <c:pt idx="6540">
                  <c:v>-33.27795842718514</c:v>
                </c:pt>
                <c:pt idx="6541">
                  <c:v>-33.29049252933865</c:v>
                </c:pt>
                <c:pt idx="6542">
                  <c:v>-33.3030273844921</c:v>
                </c:pt>
                <c:pt idx="6543">
                  <c:v>-33.31556298957403</c:v>
                </c:pt>
                <c:pt idx="6544">
                  <c:v>-33.32809934151268</c:v>
                </c:pt>
                <c:pt idx="6545">
                  <c:v>-33.34063643723609</c:v>
                </c:pt>
                <c:pt idx="6546">
                  <c:v>-33.35317427367212</c:v>
                </c:pt>
                <c:pt idx="6547">
                  <c:v>-33.3657128477484</c:v>
                </c:pt>
                <c:pt idx="6548">
                  <c:v>-33.37825215639224</c:v>
                </c:pt>
                <c:pt idx="6549">
                  <c:v>-33.39079219653088</c:v>
                </c:pt>
                <c:pt idx="6550">
                  <c:v>-33.40333296509125</c:v>
                </c:pt>
                <c:pt idx="6551">
                  <c:v>-33.41587445900009</c:v>
                </c:pt>
                <c:pt idx="6552">
                  <c:v>-33.42841667518393</c:v>
                </c:pt>
                <c:pt idx="6553">
                  <c:v>-33.44095961056908</c:v>
                </c:pt>
                <c:pt idx="6554">
                  <c:v>-33.4535032620816</c:v>
                </c:pt>
                <c:pt idx="6555">
                  <c:v>-33.46604762664739</c:v>
                </c:pt>
                <c:pt idx="6556">
                  <c:v>-33.47859270119216</c:v>
                </c:pt>
                <c:pt idx="6557">
                  <c:v>-33.4911384826413</c:v>
                </c:pt>
                <c:pt idx="6558">
                  <c:v>-33.50368496792009</c:v>
                </c:pt>
                <c:pt idx="6559">
                  <c:v>-33.51623215395356</c:v>
                </c:pt>
                <c:pt idx="6560">
                  <c:v>-33.52878003766654</c:v>
                </c:pt>
                <c:pt idx="6561">
                  <c:v>-33.54132861598366</c:v>
                </c:pt>
                <c:pt idx="6562">
                  <c:v>-33.55387788582932</c:v>
                </c:pt>
                <c:pt idx="6563">
                  <c:v>-33.56642784412775</c:v>
                </c:pt>
                <c:pt idx="6564">
                  <c:v>-33.57897848780292</c:v>
                </c:pt>
                <c:pt idx="6565">
                  <c:v>-33.59152981377865</c:v>
                </c:pt>
                <c:pt idx="6566">
                  <c:v>-33.60408181897854</c:v>
                </c:pt>
                <c:pt idx="6567">
                  <c:v>-33.61663450032597</c:v>
                </c:pt>
                <c:pt idx="6568">
                  <c:v>-33.62918785474415</c:v>
                </c:pt>
                <c:pt idx="6569">
                  <c:v>-33.64174187915606</c:v>
                </c:pt>
                <c:pt idx="6570">
                  <c:v>-33.6542965704845</c:v>
                </c:pt>
                <c:pt idx="6571">
                  <c:v>-33.6668519256521</c:v>
                </c:pt>
                <c:pt idx="6572">
                  <c:v>-33.6794079415812</c:v>
                </c:pt>
                <c:pt idx="6573">
                  <c:v>-33.69196461519402</c:v>
                </c:pt>
                <c:pt idx="6574">
                  <c:v>-33.70452194341258</c:v>
                </c:pt>
                <c:pt idx="6575">
                  <c:v>-33.7170799231587</c:v>
                </c:pt>
                <c:pt idx="6576">
                  <c:v>-33.72963855135396</c:v>
                </c:pt>
                <c:pt idx="6577">
                  <c:v>-33.74219782491983</c:v>
                </c:pt>
                <c:pt idx="6578">
                  <c:v>-33.7547577407775</c:v>
                </c:pt>
                <c:pt idx="6579">
                  <c:v>-33.76731829584804</c:v>
                </c:pt>
                <c:pt idx="6580">
                  <c:v>-33.77987948705229</c:v>
                </c:pt>
                <c:pt idx="6581">
                  <c:v>-33.79244131131093</c:v>
                </c:pt>
                <c:pt idx="6582">
                  <c:v>-33.8050037655444</c:v>
                </c:pt>
                <c:pt idx="6583">
                  <c:v>-33.81756684667302</c:v>
                </c:pt>
                <c:pt idx="6584">
                  <c:v>-33.83013055161687</c:v>
                </c:pt>
                <c:pt idx="6585">
                  <c:v>-33.84269487729588</c:v>
                </c:pt>
                <c:pt idx="6586">
                  <c:v>-33.85525982062977</c:v>
                </c:pt>
                <c:pt idx="6587">
                  <c:v>-33.86782537853808</c:v>
                </c:pt>
                <c:pt idx="6588">
                  <c:v>-33.88039154794017</c:v>
                </c:pt>
                <c:pt idx="6589">
                  <c:v>-33.89295832575525</c:v>
                </c:pt>
                <c:pt idx="6590">
                  <c:v>-33.9055257089023</c:v>
                </c:pt>
                <c:pt idx="6591">
                  <c:v>-33.91809369430013</c:v>
                </c:pt>
                <c:pt idx="6592">
                  <c:v>-33.93066227886739</c:v>
                </c:pt>
                <c:pt idx="6593">
                  <c:v>-33.94323145952256</c:v>
                </c:pt>
                <c:pt idx="6594">
                  <c:v>-33.95580123318393</c:v>
                </c:pt>
                <c:pt idx="6595">
                  <c:v>-33.96837159676957</c:v>
                </c:pt>
                <c:pt idx="6596">
                  <c:v>-33.98094254719743</c:v>
                </c:pt>
                <c:pt idx="6597">
                  <c:v>-33.99351408138529</c:v>
                </c:pt>
                <c:pt idx="6598">
                  <c:v>-34.00608619625071</c:v>
                </c:pt>
                <c:pt idx="6599">
                  <c:v>-34.01865888871111</c:v>
                </c:pt>
                <c:pt idx="6600">
                  <c:v>-34.03123215568373</c:v>
                </c:pt>
                <c:pt idx="6601">
                  <c:v>-34.04380599408566</c:v>
                </c:pt>
                <c:pt idx="6602">
                  <c:v>-34.05638040083377</c:v>
                </c:pt>
                <c:pt idx="6603">
                  <c:v>-34.06895537284481</c:v>
                </c:pt>
                <c:pt idx="6604">
                  <c:v>-34.08153090703534</c:v>
                </c:pt>
                <c:pt idx="6605">
                  <c:v>-34.09410700032174</c:v>
                </c:pt>
                <c:pt idx="6606">
                  <c:v>-34.10668364962026</c:v>
                </c:pt>
                <c:pt idx="6607">
                  <c:v>-34.11926085184695</c:v>
                </c:pt>
                <c:pt idx="6608">
                  <c:v>-34.13183860391773</c:v>
                </c:pt>
                <c:pt idx="6609">
                  <c:v>-34.1444169027483</c:v>
                </c:pt>
                <c:pt idx="6610">
                  <c:v>-34.15699574525428</c:v>
                </c:pt>
                <c:pt idx="6611">
                  <c:v>-34.16957512835105</c:v>
                </c:pt>
                <c:pt idx="6612">
                  <c:v>-34.18215504895386</c:v>
                </c:pt>
                <c:pt idx="6613">
                  <c:v>-34.1947355039778</c:v>
                </c:pt>
                <c:pt idx="6614">
                  <c:v>-34.20731649033781</c:v>
                </c:pt>
                <c:pt idx="6615">
                  <c:v>-34.21989800494866</c:v>
                </c:pt>
                <c:pt idx="6616">
                  <c:v>-34.232480044725</c:v>
                </c:pt>
                <c:pt idx="6617">
                  <c:v>-34.24506260658122</c:v>
                </c:pt>
                <c:pt idx="6618">
                  <c:v>-34.25764568743167</c:v>
                </c:pt>
                <c:pt idx="6619">
                  <c:v>-34.27022928419052</c:v>
                </c:pt>
                <c:pt idx="6620">
                  <c:v>-34.28281339377173</c:v>
                </c:pt>
                <c:pt idx="6621">
                  <c:v>-34.29539801308916</c:v>
                </c:pt>
                <c:pt idx="6622">
                  <c:v>-34.30798313905647</c:v>
                </c:pt>
                <c:pt idx="6623">
                  <c:v>-34.32056876858726</c:v>
                </c:pt>
                <c:pt idx="6624">
                  <c:v>-34.3331548985949</c:v>
                </c:pt>
                <c:pt idx="6625">
                  <c:v>-34.34574152599259</c:v>
                </c:pt>
                <c:pt idx="6626">
                  <c:v>-34.3583286476935</c:v>
                </c:pt>
                <c:pt idx="6627">
                  <c:v>-34.37091626061053</c:v>
                </c:pt>
                <c:pt idx="6628">
                  <c:v>-34.38350436165648</c:v>
                </c:pt>
                <c:pt idx="6629">
                  <c:v>-34.39609294774406</c:v>
                </c:pt>
                <c:pt idx="6630">
                  <c:v>-34.40868201578572</c:v>
                </c:pt>
                <c:pt idx="6631">
                  <c:v>-34.42127156269385</c:v>
                </c:pt>
                <c:pt idx="6632">
                  <c:v>-34.43386158538068</c:v>
                </c:pt>
                <c:pt idx="6633">
                  <c:v>-34.44645208075832</c:v>
                </c:pt>
                <c:pt idx="6634">
                  <c:v>-34.45904304573867</c:v>
                </c:pt>
                <c:pt idx="6635">
                  <c:v>-34.47163447723354</c:v>
                </c:pt>
                <c:pt idx="6636">
                  <c:v>-34.48422637215465</c:v>
                </c:pt>
                <c:pt idx="6637">
                  <c:v>-34.49681872741348</c:v>
                </c:pt>
                <c:pt idx="6638">
                  <c:v>-34.50941153992143</c:v>
                </c:pt>
                <c:pt idx="6639">
                  <c:v>-34.52200480658976</c:v>
                </c:pt>
                <c:pt idx="6640">
                  <c:v>-34.5345985243296</c:v>
                </c:pt>
                <c:pt idx="6641">
                  <c:v>-34.54719269005191</c:v>
                </c:pt>
                <c:pt idx="6642">
                  <c:v>-34.55978730066755</c:v>
                </c:pt>
                <c:pt idx="6643">
                  <c:v>-34.57238235308728</c:v>
                </c:pt>
                <c:pt idx="6644">
                  <c:v>-34.58497784422164</c:v>
                </c:pt>
                <c:pt idx="6645">
                  <c:v>-34.59757377098112</c:v>
                </c:pt>
                <c:pt idx="6646">
                  <c:v>-34.61017013027603</c:v>
                </c:pt>
                <c:pt idx="6647">
                  <c:v>-34.62276691901657</c:v>
                </c:pt>
                <c:pt idx="6648">
                  <c:v>-34.63536413411283</c:v>
                </c:pt>
                <c:pt idx="6649">
                  <c:v>-34.64796177247475</c:v>
                </c:pt>
                <c:pt idx="6650">
                  <c:v>-34.66055983101214</c:v>
                </c:pt>
                <c:pt idx="6651">
                  <c:v>-34.67315830663471</c:v>
                </c:pt>
                <c:pt idx="6652">
                  <c:v>-34.68575719625201</c:v>
                </c:pt>
                <c:pt idx="6653">
                  <c:v>-34.69835649677351</c:v>
                </c:pt>
                <c:pt idx="6654">
                  <c:v>-34.71095620510853</c:v>
                </c:pt>
                <c:pt idx="6655">
                  <c:v>-34.72355631816627</c:v>
                </c:pt>
                <c:pt idx="6656">
                  <c:v>-34.73615683285582</c:v>
                </c:pt>
                <c:pt idx="6657">
                  <c:v>-34.74875774608611</c:v>
                </c:pt>
                <c:pt idx="6658">
                  <c:v>-34.76135905476603</c:v>
                </c:pt>
                <c:pt idx="6659">
                  <c:v>-34.7739607558043</c:v>
                </c:pt>
                <c:pt idx="6660">
                  <c:v>-34.78656284610953</c:v>
                </c:pt>
                <c:pt idx="6661">
                  <c:v>-34.7991653225902</c:v>
                </c:pt>
                <c:pt idx="6662">
                  <c:v>-34.8117681821547</c:v>
                </c:pt>
                <c:pt idx="6663">
                  <c:v>-34.8243714217113</c:v>
                </c:pt>
                <c:pt idx="6664">
                  <c:v>-34.83697503816816</c:v>
                </c:pt>
                <c:pt idx="6665">
                  <c:v>-34.8495790284333</c:v>
                </c:pt>
                <c:pt idx="6666">
                  <c:v>-34.86218338941467</c:v>
                </c:pt>
                <c:pt idx="6667">
                  <c:v>-34.8747881180201</c:v>
                </c:pt>
                <c:pt idx="6668">
                  <c:v>-34.88739321115725</c:v>
                </c:pt>
                <c:pt idx="6669">
                  <c:v>-34.89999866573379</c:v>
                </c:pt>
                <c:pt idx="6670">
                  <c:v>-34.91260447865716</c:v>
                </c:pt>
                <c:pt idx="6671">
                  <c:v>-34.9252106468348</c:v>
                </c:pt>
                <c:pt idx="6672">
                  <c:v>-34.93781716717393</c:v>
                </c:pt>
                <c:pt idx="6673">
                  <c:v>-34.95042403658179</c:v>
                </c:pt>
                <c:pt idx="6674">
                  <c:v>-34.9630312519654</c:v>
                </c:pt>
                <c:pt idx="6675">
                  <c:v>-34.97563881023178</c:v>
                </c:pt>
                <c:pt idx="6676">
                  <c:v>-34.98824670828775</c:v>
                </c:pt>
                <c:pt idx="6677">
                  <c:v>-35.00085494304012</c:v>
                </c:pt>
                <c:pt idx="6678">
                  <c:v>-35.01346351139554</c:v>
                </c:pt>
                <c:pt idx="6679">
                  <c:v>-35.02607241026058</c:v>
                </c:pt>
                <c:pt idx="6680">
                  <c:v>-35.03868163654173</c:v>
                </c:pt>
                <c:pt idx="6681">
                  <c:v>-35.05129118714532</c:v>
                </c:pt>
                <c:pt idx="6682">
                  <c:v>-35.06390105897766</c:v>
                </c:pt>
                <c:pt idx="6683">
                  <c:v>-35.07651124894492</c:v>
                </c:pt>
                <c:pt idx="6684">
                  <c:v>-35.08912175395317</c:v>
                </c:pt>
                <c:pt idx="6685">
                  <c:v>-35.10173257090845</c:v>
                </c:pt>
                <c:pt idx="6686">
                  <c:v>-35.1143436967166</c:v>
                </c:pt>
                <c:pt idx="6687">
                  <c:v>-35.12695512828348</c:v>
                </c:pt>
                <c:pt idx="6688">
                  <c:v>-35.13956686251477</c:v>
                </c:pt>
                <c:pt idx="6689">
                  <c:v>-35.15217889631612</c:v>
                </c:pt>
                <c:pt idx="6690">
                  <c:v>-35.16479122659305</c:v>
                </c:pt>
                <c:pt idx="6691">
                  <c:v>-35.17740385025103</c:v>
                </c:pt>
                <c:pt idx="6692">
                  <c:v>-35.1900167641954</c:v>
                </c:pt>
                <c:pt idx="6693">
                  <c:v>-35.20262996533145</c:v>
                </c:pt>
                <c:pt idx="6694">
                  <c:v>-35.21524345056436</c:v>
                </c:pt>
                <c:pt idx="6695">
                  <c:v>-35.22785721679926</c:v>
                </c:pt>
                <c:pt idx="6696">
                  <c:v>-35.24047126094114</c:v>
                </c:pt>
                <c:pt idx="6697">
                  <c:v>-35.25308557989496</c:v>
                </c:pt>
                <c:pt idx="6698">
                  <c:v>-35.26570017056558</c:v>
                </c:pt>
                <c:pt idx="6699">
                  <c:v>-35.27831502985777</c:v>
                </c:pt>
                <c:pt idx="6700">
                  <c:v>-35.29093015467622</c:v>
                </c:pt>
                <c:pt idx="6701">
                  <c:v>-35.30354554192555</c:v>
                </c:pt>
                <c:pt idx="6702">
                  <c:v>-35.31616118851031</c:v>
                </c:pt>
                <c:pt idx="6703">
                  <c:v>-35.32877709133496</c:v>
                </c:pt>
                <c:pt idx="6704">
                  <c:v>-35.3413932473039</c:v>
                </c:pt>
                <c:pt idx="6705">
                  <c:v>-35.35400965332139</c:v>
                </c:pt>
                <c:pt idx="6706">
                  <c:v>-35.36662630629174</c:v>
                </c:pt>
                <c:pt idx="6707">
                  <c:v>-35.37924320311906</c:v>
                </c:pt>
                <c:pt idx="6708">
                  <c:v>-35.39186034070747</c:v>
                </c:pt>
                <c:pt idx="6709">
                  <c:v>-35.40447771596097</c:v>
                </c:pt>
                <c:pt idx="6710">
                  <c:v>-35.41709532578352</c:v>
                </c:pt>
                <c:pt idx="6711">
                  <c:v>-35.42971316707901</c:v>
                </c:pt>
                <c:pt idx="6712">
                  <c:v>-35.44233123675122</c:v>
                </c:pt>
                <c:pt idx="6713">
                  <c:v>-35.4549495317039</c:v>
                </c:pt>
                <c:pt idx="6714">
                  <c:v>-35.46756804884076</c:v>
                </c:pt>
                <c:pt idx="6715">
                  <c:v>-35.48018678506536</c:v>
                </c:pt>
                <c:pt idx="6716">
                  <c:v>-35.49280573728129</c:v>
                </c:pt>
                <c:pt idx="6717">
                  <c:v>-35.50542490239199</c:v>
                </c:pt>
                <c:pt idx="6718">
                  <c:v>-35.51804427730089</c:v>
                </c:pt>
                <c:pt idx="6719">
                  <c:v>-35.53066385891135</c:v>
                </c:pt>
                <c:pt idx="6720">
                  <c:v>-35.54328364412666</c:v>
                </c:pt>
                <c:pt idx="6721">
                  <c:v>-35.55590362985006</c:v>
                </c:pt>
                <c:pt idx="6722">
                  <c:v>-35.5685238129847</c:v>
                </c:pt>
                <c:pt idx="6723">
                  <c:v>-35.5811441904337</c:v>
                </c:pt>
                <c:pt idx="6724">
                  <c:v>-35.59376475910015</c:v>
                </c:pt>
                <c:pt idx="6725">
                  <c:v>-35.60638551588701</c:v>
                </c:pt>
                <c:pt idx="6726">
                  <c:v>-35.61900645769721</c:v>
                </c:pt>
                <c:pt idx="6727">
                  <c:v>-35.63162758143368</c:v>
                </c:pt>
                <c:pt idx="6728">
                  <c:v>-35.64424888399925</c:v>
                </c:pt>
                <c:pt idx="6729">
                  <c:v>-35.65687036229667</c:v>
                </c:pt>
                <c:pt idx="6730">
                  <c:v>-35.6694920132287</c:v>
                </c:pt>
                <c:pt idx="6731">
                  <c:v>-35.682113833698</c:v>
                </c:pt>
                <c:pt idx="6732">
                  <c:v>-35.69473582060718</c:v>
                </c:pt>
                <c:pt idx="6733">
                  <c:v>-35.70735797085884</c:v>
                </c:pt>
                <c:pt idx="6734">
                  <c:v>-35.7199802813555</c:v>
                </c:pt>
                <c:pt idx="6735">
                  <c:v>-35.73260274899966</c:v>
                </c:pt>
                <c:pt idx="6736">
                  <c:v>-35.74522537069372</c:v>
                </c:pt>
                <c:pt idx="6737">
                  <c:v>-35.75784814334008</c:v>
                </c:pt>
                <c:pt idx="6738">
                  <c:v>-35.7704710638411</c:v>
                </c:pt>
                <c:pt idx="6739">
                  <c:v>-35.78309412909908</c:v>
                </c:pt>
                <c:pt idx="6740">
                  <c:v>-35.79571733601625</c:v>
                </c:pt>
                <c:pt idx="6741">
                  <c:v>-35.80834068149483</c:v>
                </c:pt>
                <c:pt idx="6742">
                  <c:v>-35.82096416243701</c:v>
                </c:pt>
                <c:pt idx="6743">
                  <c:v>-35.8335877757449</c:v>
                </c:pt>
                <c:pt idx="6744">
                  <c:v>-35.84621151832063</c:v>
                </c:pt>
                <c:pt idx="6745">
                  <c:v>-35.85883538706622</c:v>
                </c:pt>
                <c:pt idx="6746">
                  <c:v>-35.87145937888371</c:v>
                </c:pt>
                <c:pt idx="6747">
                  <c:v>-35.88408349067504</c:v>
                </c:pt>
                <c:pt idx="6748">
                  <c:v>-35.8967077193422</c:v>
                </c:pt>
                <c:pt idx="6749">
                  <c:v>-35.9093320617871</c:v>
                </c:pt>
                <c:pt idx="6750">
                  <c:v>-35.92195651491159</c:v>
                </c:pt>
                <c:pt idx="6751">
                  <c:v>-35.93458107561749</c:v>
                </c:pt>
                <c:pt idx="6752">
                  <c:v>-35.94720574080669</c:v>
                </c:pt>
                <c:pt idx="6753">
                  <c:v>-35.9598305073809</c:v>
                </c:pt>
                <c:pt idx="6754">
                  <c:v>-35.97245537224191</c:v>
                </c:pt>
                <c:pt idx="6755">
                  <c:v>-35.98508033229141</c:v>
                </c:pt>
                <c:pt idx="6756">
                  <c:v>-35.99770538443112</c:v>
                </c:pt>
                <c:pt idx="6757">
                  <c:v>-36.01033052556268</c:v>
                </c:pt>
                <c:pt idx="6758">
                  <c:v>-36.02295575258776</c:v>
                </c:pt>
                <c:pt idx="6759">
                  <c:v>-36.03558106240794</c:v>
                </c:pt>
                <c:pt idx="6760">
                  <c:v>-36.04820645192482</c:v>
                </c:pt>
                <c:pt idx="6761">
                  <c:v>-36.06083191803998</c:v>
                </c:pt>
                <c:pt idx="6762">
                  <c:v>-36.07345745765492</c:v>
                </c:pt>
                <c:pt idx="6763">
                  <c:v>-36.08608306767122</c:v>
                </c:pt>
                <c:pt idx="6764">
                  <c:v>-36.09870874499036</c:v>
                </c:pt>
                <c:pt idx="6765">
                  <c:v>-36.11133448651378</c:v>
                </c:pt>
                <c:pt idx="6766">
                  <c:v>-36.12396028914297</c:v>
                </c:pt>
                <c:pt idx="6767">
                  <c:v>-36.13658614977938</c:v>
                </c:pt>
                <c:pt idx="6768">
                  <c:v>-36.14921206532441</c:v>
                </c:pt>
                <c:pt idx="6769">
                  <c:v>-36.1618380326795</c:v>
                </c:pt>
                <c:pt idx="6770">
                  <c:v>-36.174464048746</c:v>
                </c:pt>
                <c:pt idx="6771">
                  <c:v>-36.18709011042534</c:v>
                </c:pt>
                <c:pt idx="6772">
                  <c:v>-36.19971621461885</c:v>
                </c:pt>
                <c:pt idx="6773">
                  <c:v>-36.2123423582279</c:v>
                </c:pt>
                <c:pt idx="6774">
                  <c:v>-36.2249685381538</c:v>
                </c:pt>
                <c:pt idx="6775">
                  <c:v>-36.2375947512979</c:v>
                </c:pt>
                <c:pt idx="6776">
                  <c:v>-36.25022099456154</c:v>
                </c:pt>
                <c:pt idx="6777">
                  <c:v>-36.262847264846</c:v>
                </c:pt>
                <c:pt idx="6778">
                  <c:v>-36.27547355905258</c:v>
                </c:pt>
                <c:pt idx="6779">
                  <c:v>-36.2880998740826</c:v>
                </c:pt>
                <c:pt idx="6780">
                  <c:v>-36.30072620683735</c:v>
                </c:pt>
                <c:pt idx="6781">
                  <c:v>-36.31335255421809</c:v>
                </c:pt>
                <c:pt idx="6782">
                  <c:v>-36.32597891312613</c:v>
                </c:pt>
                <c:pt idx="6783">
                  <c:v>-36.33860528046272</c:v>
                </c:pt>
                <c:pt idx="6784">
                  <c:v>-36.35123165312912</c:v>
                </c:pt>
                <c:pt idx="6785">
                  <c:v>-36.36385802802666</c:v>
                </c:pt>
                <c:pt idx="6786">
                  <c:v>-36.37648440205654</c:v>
                </c:pt>
                <c:pt idx="6787">
                  <c:v>-36.38911077212011</c:v>
                </c:pt>
                <c:pt idx="6788">
                  <c:v>-36.40173713511857</c:v>
                </c:pt>
                <c:pt idx="6789">
                  <c:v>-36.41436348795322</c:v>
                </c:pt>
                <c:pt idx="6790">
                  <c:v>-36.42698982752538</c:v>
                </c:pt>
                <c:pt idx="6791">
                  <c:v>-36.43961615073626</c:v>
                </c:pt>
                <c:pt idx="6792">
                  <c:v>-36.4522424544872</c:v>
                </c:pt>
                <c:pt idx="6793">
                  <c:v>-36.46486873567948</c:v>
                </c:pt>
                <c:pt idx="6794">
                  <c:v>-36.47749499121439</c:v>
                </c:pt>
                <c:pt idx="6795">
                  <c:v>-36.49012121799326</c:v>
                </c:pt>
                <c:pt idx="6796">
                  <c:v>-36.50274741291737</c:v>
                </c:pt>
                <c:pt idx="6797">
                  <c:v>-36.51537357288807</c:v>
                </c:pt>
                <c:pt idx="6798">
                  <c:v>-36.52799969480668</c:v>
                </c:pt>
                <c:pt idx="6799">
                  <c:v>-36.54062577557456</c:v>
                </c:pt>
                <c:pt idx="6800">
                  <c:v>-36.55325181209307</c:v>
                </c:pt>
                <c:pt idx="6801">
                  <c:v>-36.56587780126357</c:v>
                </c:pt>
                <c:pt idx="6802">
                  <c:v>-36.57850373998747</c:v>
                </c:pt>
                <c:pt idx="6803">
                  <c:v>-36.59112962516614</c:v>
                </c:pt>
                <c:pt idx="6804">
                  <c:v>-36.60375545370101</c:v>
                </c:pt>
                <c:pt idx="6805">
                  <c:v>-36.61638122249352</c:v>
                </c:pt>
                <c:pt idx="6806">
                  <c:v>-36.62900692844513</c:v>
                </c:pt>
                <c:pt idx="6807">
                  <c:v>-36.64163256845729</c:v>
                </c:pt>
                <c:pt idx="6808">
                  <c:v>-36.6542581394315</c:v>
                </c:pt>
                <c:pt idx="6809">
                  <c:v>-36.66688363826926</c:v>
                </c:pt>
                <c:pt idx="6810">
                  <c:v>-36.67950906187212</c:v>
                </c:pt>
                <c:pt idx="6811">
                  <c:v>-36.69213440714164</c:v>
                </c:pt>
                <c:pt idx="6812">
                  <c:v>-36.70475967097937</c:v>
                </c:pt>
                <c:pt idx="6813">
                  <c:v>-36.71738485028692</c:v>
                </c:pt>
                <c:pt idx="6814">
                  <c:v>-36.73000994196596</c:v>
                </c:pt>
                <c:pt idx="6815">
                  <c:v>-36.74263494291807</c:v>
                </c:pt>
                <c:pt idx="6816">
                  <c:v>-36.75525985004497</c:v>
                </c:pt>
                <c:pt idx="6817">
                  <c:v>-36.76788466024836</c:v>
                </c:pt>
                <c:pt idx="6818">
                  <c:v>-36.78050937043001</c:v>
                </c:pt>
                <c:pt idx="6819">
                  <c:v>-36.79313397749165</c:v>
                </c:pt>
                <c:pt idx="6820">
                  <c:v>-36.80575847833508</c:v>
                </c:pt>
                <c:pt idx="6821">
                  <c:v>-36.81838286986213</c:v>
                </c:pt>
                <c:pt idx="6822">
                  <c:v>-36.83100714897468</c:v>
                </c:pt>
                <c:pt idx="6823">
                  <c:v>-36.84363131257461</c:v>
                </c:pt>
                <c:pt idx="6824">
                  <c:v>-36.85625535756385</c:v>
                </c:pt>
                <c:pt idx="6825">
                  <c:v>-36.86887928084435</c:v>
                </c:pt>
                <c:pt idx="6826">
                  <c:v>-36.88150307931814</c:v>
                </c:pt>
                <c:pt idx="6827">
                  <c:v>-36.89412674988727</c:v>
                </c:pt>
                <c:pt idx="6828">
                  <c:v>-36.90675028945378</c:v>
                </c:pt>
                <c:pt idx="6829">
                  <c:v>-36.9193736949198</c:v>
                </c:pt>
                <c:pt idx="6830">
                  <c:v>-36.93199696318745</c:v>
                </c:pt>
                <c:pt idx="6831">
                  <c:v>-36.94462009115898</c:v>
                </c:pt>
                <c:pt idx="6832">
                  <c:v>-36.95724307573659</c:v>
                </c:pt>
                <c:pt idx="6833">
                  <c:v>-36.9698659138226</c:v>
                </c:pt>
                <c:pt idx="6834">
                  <c:v>-36.9824886023193</c:v>
                </c:pt>
                <c:pt idx="6835">
                  <c:v>-36.99511113812908</c:v>
                </c:pt>
                <c:pt idx="6836">
                  <c:v>-37.00773351815431</c:v>
                </c:pt>
                <c:pt idx="6837">
                  <c:v>-37.0203557392975</c:v>
                </c:pt>
                <c:pt idx="6838">
                  <c:v>-37.03297779846113</c:v>
                </c:pt>
                <c:pt idx="6839">
                  <c:v>-37.04559969254777</c:v>
                </c:pt>
                <c:pt idx="6840">
                  <c:v>-37.05822141846001</c:v>
                </c:pt>
                <c:pt idx="6841">
                  <c:v>-37.07084297310053</c:v>
                </c:pt>
                <c:pt idx="6842">
                  <c:v>-37.08346435337199</c:v>
                </c:pt>
                <c:pt idx="6843">
                  <c:v>-37.0960855561772</c:v>
                </c:pt>
                <c:pt idx="6844">
                  <c:v>-37.10870657841894</c:v>
                </c:pt>
                <c:pt idx="6845">
                  <c:v>-37.12132741700007</c:v>
                </c:pt>
                <c:pt idx="6846">
                  <c:v>-37.13394806882353</c:v>
                </c:pt>
                <c:pt idx="6847">
                  <c:v>-37.14656853079227</c:v>
                </c:pt>
                <c:pt idx="6848">
                  <c:v>-37.15918879980934</c:v>
                </c:pt>
                <c:pt idx="6849">
                  <c:v>-37.17180887277782</c:v>
                </c:pt>
                <c:pt idx="6850">
                  <c:v>-37.18442874660085</c:v>
                </c:pt>
                <c:pt idx="6851">
                  <c:v>-37.19704841818165</c:v>
                </c:pt>
                <c:pt idx="6852">
                  <c:v>-37.20966788442346</c:v>
                </c:pt>
                <c:pt idx="6853">
                  <c:v>-37.22228714222965</c:v>
                </c:pt>
                <c:pt idx="6854">
                  <c:v>-37.23490618850357</c:v>
                </c:pt>
                <c:pt idx="6855">
                  <c:v>-37.24752502014868</c:v>
                </c:pt>
                <c:pt idx="6856">
                  <c:v>-37.26014363406851</c:v>
                </c:pt>
                <c:pt idx="6857">
                  <c:v>-37.27276202716662</c:v>
                </c:pt>
                <c:pt idx="6858">
                  <c:v>-37.28538019634667</c:v>
                </c:pt>
                <c:pt idx="6859">
                  <c:v>-37.2979981385124</c:v>
                </c:pt>
                <c:pt idx="6860">
                  <c:v>-37.31061585056751</c:v>
                </c:pt>
                <c:pt idx="6861">
                  <c:v>-37.32323332941593</c:v>
                </c:pt>
                <c:pt idx="6862">
                  <c:v>-37.33585057196153</c:v>
                </c:pt>
                <c:pt idx="6863">
                  <c:v>-37.34846757510832</c:v>
                </c:pt>
                <c:pt idx="6864">
                  <c:v>-37.36108433576035</c:v>
                </c:pt>
                <c:pt idx="6865">
                  <c:v>-37.37370085082178</c:v>
                </c:pt>
                <c:pt idx="6866">
                  <c:v>-37.38631711719676</c:v>
                </c:pt>
                <c:pt idx="6867">
                  <c:v>-37.39893313178962</c:v>
                </c:pt>
                <c:pt idx="6868">
                  <c:v>-37.41154889150467</c:v>
                </c:pt>
                <c:pt idx="6869">
                  <c:v>-37.42416439324637</c:v>
                </c:pt>
                <c:pt idx="6870">
                  <c:v>-37.43677963391924</c:v>
                </c:pt>
                <c:pt idx="6871">
                  <c:v>-37.44939461042783</c:v>
                </c:pt>
                <c:pt idx="6872">
                  <c:v>-37.4620093196768</c:v>
                </c:pt>
                <c:pt idx="6873">
                  <c:v>-37.47462375857091</c:v>
                </c:pt>
                <c:pt idx="6874">
                  <c:v>-37.48723792401498</c:v>
                </c:pt>
                <c:pt idx="6875">
                  <c:v>-37.49985181291392</c:v>
                </c:pt>
                <c:pt idx="6876">
                  <c:v>-37.5124654221727</c:v>
                </c:pt>
                <c:pt idx="6877">
                  <c:v>-37.5250787486964</c:v>
                </c:pt>
                <c:pt idx="6878">
                  <c:v>-37.53769178939016</c:v>
                </c:pt>
                <c:pt idx="6879">
                  <c:v>-37.55030454115925</c:v>
                </c:pt>
                <c:pt idx="6880">
                  <c:v>-37.56291700090896</c:v>
                </c:pt>
                <c:pt idx="6881">
                  <c:v>-37.57552916554472</c:v>
                </c:pt>
                <c:pt idx="6882">
                  <c:v>-37.58814103197201</c:v>
                </c:pt>
                <c:pt idx="6883">
                  <c:v>-37.60075259709642</c:v>
                </c:pt>
                <c:pt idx="6884">
                  <c:v>-37.61336385782366</c:v>
                </c:pt>
                <c:pt idx="6885">
                  <c:v>-37.62597481105947</c:v>
                </c:pt>
                <c:pt idx="6886">
                  <c:v>-37.63858545370971</c:v>
                </c:pt>
                <c:pt idx="6887">
                  <c:v>-37.65119578268033</c:v>
                </c:pt>
                <c:pt idx="6888">
                  <c:v>-37.6638057948774</c:v>
                </c:pt>
                <c:pt idx="6889">
                  <c:v>-37.67641548720701</c:v>
                </c:pt>
                <c:pt idx="6890">
                  <c:v>-37.68902485657544</c:v>
                </c:pt>
                <c:pt idx="6891">
                  <c:v>-37.701633899889</c:v>
                </c:pt>
                <c:pt idx="6892">
                  <c:v>-37.71424261405413</c:v>
                </c:pt>
                <c:pt idx="6893">
                  <c:v>-37.72685099597734</c:v>
                </c:pt>
                <c:pt idx="6894">
                  <c:v>-37.73945904256526</c:v>
                </c:pt>
                <c:pt idx="6895">
                  <c:v>-37.75206675072461</c:v>
                </c:pt>
                <c:pt idx="6896">
                  <c:v>-37.76467411736222</c:v>
                </c:pt>
                <c:pt idx="6897">
                  <c:v>-37.77728113938502</c:v>
                </c:pt>
                <c:pt idx="6898">
                  <c:v>-37.78988781370004</c:v>
                </c:pt>
                <c:pt idx="6899">
                  <c:v>-37.8024941372144</c:v>
                </c:pt>
                <c:pt idx="6900">
                  <c:v>-37.81510010683535</c:v>
                </c:pt>
                <c:pt idx="6901">
                  <c:v>-37.82770571947022</c:v>
                </c:pt>
                <c:pt idx="6902">
                  <c:v>-37.84031097202646</c:v>
                </c:pt>
                <c:pt idx="6903">
                  <c:v>-37.85291586141162</c:v>
                </c:pt>
                <c:pt idx="6904">
                  <c:v>-37.86552038453338</c:v>
                </c:pt>
                <c:pt idx="6905">
                  <c:v>-37.8781245382995</c:v>
                </c:pt>
                <c:pt idx="6906">
                  <c:v>-37.89072831961786</c:v>
                </c:pt>
                <c:pt idx="6907">
                  <c:v>-37.90333172539645</c:v>
                </c:pt>
                <c:pt idx="6908">
                  <c:v>-37.91593475254339</c:v>
                </c:pt>
                <c:pt idx="6909">
                  <c:v>-37.9285373979669</c:v>
                </c:pt>
                <c:pt idx="6910">
                  <c:v>-37.94113965857529</c:v>
                </c:pt>
                <c:pt idx="6911">
                  <c:v>-37.953741531277</c:v>
                </c:pt>
                <c:pt idx="6912">
                  <c:v>-37.96634301298062</c:v>
                </c:pt>
                <c:pt idx="6913">
                  <c:v>-37.97894410059481</c:v>
                </c:pt>
                <c:pt idx="6914">
                  <c:v>-37.99154479102835</c:v>
                </c:pt>
                <c:pt idx="6915">
                  <c:v>-38.00414508119018</c:v>
                </c:pt>
                <c:pt idx="6916">
                  <c:v>-38.01674496798933</c:v>
                </c:pt>
                <c:pt idx="6917">
                  <c:v>-38.02934444833492</c:v>
                </c:pt>
                <c:pt idx="6918">
                  <c:v>-38.04194351913624</c:v>
                </c:pt>
                <c:pt idx="6919">
                  <c:v>-38.05454217730269</c:v>
                </c:pt>
                <c:pt idx="6920">
                  <c:v>-38.06714041974379</c:v>
                </c:pt>
                <c:pt idx="6921">
                  <c:v>-38.07973824336917</c:v>
                </c:pt>
                <c:pt idx="6922">
                  <c:v>-38.0923356450886</c:v>
                </c:pt>
                <c:pt idx="6923">
                  <c:v>-38.10493262181196</c:v>
                </c:pt>
                <c:pt idx="6924">
                  <c:v>-38.11752917044927</c:v>
                </c:pt>
                <c:pt idx="6925">
                  <c:v>-38.1301252879107</c:v>
                </c:pt>
                <c:pt idx="6926">
                  <c:v>-38.14272097110648</c:v>
                </c:pt>
                <c:pt idx="6927">
                  <c:v>-38.15531621694704</c:v>
                </c:pt>
                <c:pt idx="6928">
                  <c:v>-38.16791102234291</c:v>
                </c:pt>
                <c:pt idx="6929">
                  <c:v>-38.18050538420474</c:v>
                </c:pt>
                <c:pt idx="6930">
                  <c:v>-38.19309929944334</c:v>
                </c:pt>
                <c:pt idx="6931">
                  <c:v>-38.20569276496963</c:v>
                </c:pt>
                <c:pt idx="6932">
                  <c:v>-38.21828577769465</c:v>
                </c:pt>
                <c:pt idx="6933">
                  <c:v>-38.23087833452967</c:v>
                </c:pt>
                <c:pt idx="6934">
                  <c:v>-38.24347043238592</c:v>
                </c:pt>
                <c:pt idx="6935">
                  <c:v>-38.25606206817494</c:v>
                </c:pt>
                <c:pt idx="6936">
                  <c:v>-38.26865323880831</c:v>
                </c:pt>
                <c:pt idx="6937">
                  <c:v>-38.28124394119777</c:v>
                </c:pt>
                <c:pt idx="6938">
                  <c:v>-38.29383417225522</c:v>
                </c:pt>
                <c:pt idx="6939">
                  <c:v>-38.30642392889266</c:v>
                </c:pt>
                <c:pt idx="6940">
                  <c:v>-38.3190132080223</c:v>
                </c:pt>
                <c:pt idx="6941">
                  <c:v>-38.33160200655638</c:v>
                </c:pt>
                <c:pt idx="6942">
                  <c:v>-38.3441903214074</c:v>
                </c:pt>
                <c:pt idx="6943">
                  <c:v>-38.35677814948795</c:v>
                </c:pt>
                <c:pt idx="6944">
                  <c:v>-38.36936548771074</c:v>
                </c:pt>
                <c:pt idx="6945">
                  <c:v>-38.3819523329887</c:v>
                </c:pt>
                <c:pt idx="6946">
                  <c:v>-38.39453868223481</c:v>
                </c:pt>
                <c:pt idx="6947">
                  <c:v>-38.40712453236227</c:v>
                </c:pt>
                <c:pt idx="6948">
                  <c:v>-38.41970988028441</c:v>
                </c:pt>
                <c:pt idx="6949">
                  <c:v>-38.43229472291471</c:v>
                </c:pt>
                <c:pt idx="6950">
                  <c:v>-38.44487905716677</c:v>
                </c:pt>
                <c:pt idx="6951">
                  <c:v>-38.45746287995441</c:v>
                </c:pt>
                <c:pt idx="6952">
                  <c:v>-38.47004618819155</c:v>
                </c:pt>
                <c:pt idx="6953">
                  <c:v>-38.48262897879223</c:v>
                </c:pt>
                <c:pt idx="6954">
                  <c:v>-38.49521124867075</c:v>
                </c:pt>
                <c:pt idx="6955">
                  <c:v>-38.50779299474144</c:v>
                </c:pt>
                <c:pt idx="6956">
                  <c:v>-38.5203742139189</c:v>
                </c:pt>
                <c:pt idx="6957">
                  <c:v>-38.5329549031178</c:v>
                </c:pt>
                <c:pt idx="6958">
                  <c:v>-38.54553505925301</c:v>
                </c:pt>
                <c:pt idx="6959">
                  <c:v>-38.55811467923956</c:v>
                </c:pt>
                <c:pt idx="6960">
                  <c:v>-38.57069375999261</c:v>
                </c:pt>
                <c:pt idx="6961">
                  <c:v>-38.58327229842755</c:v>
                </c:pt>
                <c:pt idx="6962">
                  <c:v>-38.59585029145983</c:v>
                </c:pt>
                <c:pt idx="6963">
                  <c:v>-38.60842773600513</c:v>
                </c:pt>
                <c:pt idx="6964">
                  <c:v>-38.6210046289793</c:v>
                </c:pt>
                <c:pt idx="6965">
                  <c:v>-38.63358096729826</c:v>
                </c:pt>
                <c:pt idx="6966">
                  <c:v>-38.64615674787826</c:v>
                </c:pt>
                <c:pt idx="6967">
                  <c:v>-38.65873196763555</c:v>
                </c:pt>
                <c:pt idx="6968">
                  <c:v>-38.67130662348666</c:v>
                </c:pt>
                <c:pt idx="6969">
                  <c:v>-38.68388071234824</c:v>
                </c:pt>
                <c:pt idx="6970">
                  <c:v>-38.69645423113712</c:v>
                </c:pt>
                <c:pt idx="6971">
                  <c:v>-38.70902717677027</c:v>
                </c:pt>
                <c:pt idx="6972">
                  <c:v>-38.72159954616488</c:v>
                </c:pt>
                <c:pt idx="6973">
                  <c:v>-38.73417133623827</c:v>
                </c:pt>
                <c:pt idx="6974">
                  <c:v>-38.74674254390796</c:v>
                </c:pt>
                <c:pt idx="6975">
                  <c:v>-38.75931316609162</c:v>
                </c:pt>
                <c:pt idx="6976">
                  <c:v>-38.77188319970712</c:v>
                </c:pt>
                <c:pt idx="6977">
                  <c:v>-38.78445264167249</c:v>
                </c:pt>
                <c:pt idx="6978">
                  <c:v>-38.79702148890596</c:v>
                </c:pt>
                <c:pt idx="6979">
                  <c:v>-38.80958973832587</c:v>
                </c:pt>
                <c:pt idx="6980">
                  <c:v>-38.82215738685081</c:v>
                </c:pt>
                <c:pt idx="6981">
                  <c:v>-38.83472443139949</c:v>
                </c:pt>
                <c:pt idx="6982">
                  <c:v>-38.84729086889089</c:v>
                </c:pt>
                <c:pt idx="6983">
                  <c:v>-38.85985669624406</c:v>
                </c:pt>
                <c:pt idx="6984">
                  <c:v>-38.87242191037832</c:v>
                </c:pt>
                <c:pt idx="6985">
                  <c:v>-38.88498650821308</c:v>
                </c:pt>
                <c:pt idx="6986">
                  <c:v>-38.89755048666807</c:v>
                </c:pt>
                <c:pt idx="6987">
                  <c:v>-38.91011384266307</c:v>
                </c:pt>
                <c:pt idx="6988">
                  <c:v>-38.92267657311808</c:v>
                </c:pt>
                <c:pt idx="6989">
                  <c:v>-38.93523867495336</c:v>
                </c:pt>
                <c:pt idx="6990">
                  <c:v>-38.94780014508925</c:v>
                </c:pt>
                <c:pt idx="6991">
                  <c:v>-38.96036098044637</c:v>
                </c:pt>
                <c:pt idx="6992">
                  <c:v>-38.97292117794546</c:v>
                </c:pt>
                <c:pt idx="6993">
                  <c:v>-38.9854807345075</c:v>
                </c:pt>
                <c:pt idx="6994">
                  <c:v>-38.99803964705362</c:v>
                </c:pt>
                <c:pt idx="6995">
                  <c:v>-39.01059791250516</c:v>
                </c:pt>
                <c:pt idx="6996">
                  <c:v>-39.02315552778366</c:v>
                </c:pt>
                <c:pt idx="6997">
                  <c:v>-39.03571248981086</c:v>
                </c:pt>
                <c:pt idx="6998">
                  <c:v>-39.04826879550865</c:v>
                </c:pt>
                <c:pt idx="6999">
                  <c:v>-39.06082444179917</c:v>
                </c:pt>
                <c:pt idx="7000">
                  <c:v>-39.07337942560473</c:v>
                </c:pt>
                <c:pt idx="7001">
                  <c:v>-39.08593374384783</c:v>
                </c:pt>
                <c:pt idx="7002">
                  <c:v>-39.09848739345117</c:v>
                </c:pt>
                <c:pt idx="7003">
                  <c:v>-39.11104037133766</c:v>
                </c:pt>
                <c:pt idx="7004">
                  <c:v>-39.12359267443044</c:v>
                </c:pt>
                <c:pt idx="7005">
                  <c:v>-39.13614429965276</c:v>
                </c:pt>
                <c:pt idx="7006">
                  <c:v>-39.14869524392817</c:v>
                </c:pt>
                <c:pt idx="7007">
                  <c:v>-39.16124550418036</c:v>
                </c:pt>
                <c:pt idx="7008">
                  <c:v>-39.17379507733325</c:v>
                </c:pt>
                <c:pt idx="7009">
                  <c:v>-39.18634396031095</c:v>
                </c:pt>
                <c:pt idx="7010">
                  <c:v>-39.1988921500378</c:v>
                </c:pt>
                <c:pt idx="7011">
                  <c:v>-39.21143964343831</c:v>
                </c:pt>
                <c:pt idx="7012">
                  <c:v>-39.22398643743725</c:v>
                </c:pt>
                <c:pt idx="7013">
                  <c:v>-39.23653252895954</c:v>
                </c:pt>
                <c:pt idx="7014">
                  <c:v>-39.24907791493032</c:v>
                </c:pt>
                <c:pt idx="7015">
                  <c:v>-39.26162259227498</c:v>
                </c:pt>
                <c:pt idx="7016">
                  <c:v>-39.27416655791907</c:v>
                </c:pt>
                <c:pt idx="7017">
                  <c:v>-39.28670980878842</c:v>
                </c:pt>
                <c:pt idx="7018">
                  <c:v>-39.299252341809</c:v>
                </c:pt>
                <c:pt idx="7019">
                  <c:v>-39.31179415390699</c:v>
                </c:pt>
                <c:pt idx="7020">
                  <c:v>-39.3243352420089</c:v>
                </c:pt>
                <c:pt idx="7021">
                  <c:v>-39.3368756030413</c:v>
                </c:pt>
                <c:pt idx="7022">
                  <c:v>-39.34941523393108</c:v>
                </c:pt>
                <c:pt idx="7023">
                  <c:v>-39.3619541316053</c:v>
                </c:pt>
                <c:pt idx="7024">
                  <c:v>-39.37449229299128</c:v>
                </c:pt>
                <c:pt idx="7025">
                  <c:v>-39.38702971501648</c:v>
                </c:pt>
                <c:pt idx="7026">
                  <c:v>-39.39956639460872</c:v>
                </c:pt>
                <c:pt idx="7027">
                  <c:v>-39.41210232869588</c:v>
                </c:pt>
                <c:pt idx="7028">
                  <c:v>-39.42463751420615</c:v>
                </c:pt>
                <c:pt idx="7029">
                  <c:v>-39.43717194806796</c:v>
                </c:pt>
                <c:pt idx="7030">
                  <c:v>-39.4497056272099</c:v>
                </c:pt>
                <c:pt idx="7031">
                  <c:v>-39.46223854856084</c:v>
                </c:pt>
                <c:pt idx="7032">
                  <c:v>-39.47477070904981</c:v>
                </c:pt>
                <c:pt idx="7033">
                  <c:v>-39.48730210560615</c:v>
                </c:pt>
                <c:pt idx="7034">
                  <c:v>-39.49983273515938</c:v>
                </c:pt>
                <c:pt idx="7035">
                  <c:v>-39.51236259463924</c:v>
                </c:pt>
                <c:pt idx="7036">
                  <c:v>-39.52489168097572</c:v>
                </c:pt>
                <c:pt idx="7037">
                  <c:v>-39.53741999109903</c:v>
                </c:pt>
                <c:pt idx="7038">
                  <c:v>-39.54994752193961</c:v>
                </c:pt>
                <c:pt idx="7039">
                  <c:v>-39.56247427042816</c:v>
                </c:pt>
                <c:pt idx="7040">
                  <c:v>-39.57500023349555</c:v>
                </c:pt>
                <c:pt idx="7041">
                  <c:v>-39.58752540807295</c:v>
                </c:pt>
                <c:pt idx="7042">
                  <c:v>-39.60004979109172</c:v>
                </c:pt>
                <c:pt idx="7043">
                  <c:v>-39.61257337948349</c:v>
                </c:pt>
                <c:pt idx="7044">
                  <c:v>-39.6250961701801</c:v>
                </c:pt>
                <c:pt idx="7045">
                  <c:v>-39.6376181601136</c:v>
                </c:pt>
                <c:pt idx="7046">
                  <c:v>-39.65013934621638</c:v>
                </c:pt>
                <c:pt idx="7047">
                  <c:v>-39.66265972542097</c:v>
                </c:pt>
                <c:pt idx="7048">
                  <c:v>-39.67517929466016</c:v>
                </c:pt>
                <c:pt idx="7049">
                  <c:v>-39.687698050867</c:v>
                </c:pt>
                <c:pt idx="7050">
                  <c:v>-39.70021599097482</c:v>
                </c:pt>
                <c:pt idx="7051">
                  <c:v>-39.71273311191707</c:v>
                </c:pt>
                <c:pt idx="7052">
                  <c:v>-39.72524941062758</c:v>
                </c:pt>
                <c:pt idx="7053">
                  <c:v>-39.73776488404035</c:v>
                </c:pt>
                <c:pt idx="7054">
                  <c:v>-39.75027952908963</c:v>
                </c:pt>
                <c:pt idx="7055">
                  <c:v>-39.76279334270997</c:v>
                </c:pt>
                <c:pt idx="7056">
                  <c:v>-39.77530632183608</c:v>
                </c:pt>
                <c:pt idx="7057">
                  <c:v>-39.78781846340297</c:v>
                </c:pt>
                <c:pt idx="7058">
                  <c:v>-39.80032976434592</c:v>
                </c:pt>
                <c:pt idx="7059">
                  <c:v>-39.81284022160042</c:v>
                </c:pt>
                <c:pt idx="7060">
                  <c:v>-39.82534983210223</c:v>
                </c:pt>
                <c:pt idx="7061">
                  <c:v>-39.83785859278733</c:v>
                </c:pt>
                <c:pt idx="7062">
                  <c:v>-39.850366500592</c:v>
                </c:pt>
                <c:pt idx="7063">
                  <c:v>-39.86287355245278</c:v>
                </c:pt>
                <c:pt idx="7064">
                  <c:v>-39.87537974530638</c:v>
                </c:pt>
                <c:pt idx="7065">
                  <c:v>-39.88788507608986</c:v>
                </c:pt>
                <c:pt idx="7066">
                  <c:v>-39.90038954174049</c:v>
                </c:pt>
                <c:pt idx="7067">
                  <c:v>-39.91289313919582</c:v>
                </c:pt>
                <c:pt idx="7068">
                  <c:v>-39.92539586539363</c:v>
                </c:pt>
                <c:pt idx="7069">
                  <c:v>-39.93789771727197</c:v>
                </c:pt>
                <c:pt idx="7070">
                  <c:v>-39.95039869176917</c:v>
                </c:pt>
                <c:pt idx="7071">
                  <c:v>-39.96289878582381</c:v>
                </c:pt>
                <c:pt idx="7072">
                  <c:v>-39.9753979963747</c:v>
                </c:pt>
                <c:pt idx="7073">
                  <c:v>-39.98789632036095</c:v>
                </c:pt>
                <c:pt idx="7074">
                  <c:v>-40.00039375472195</c:v>
                </c:pt>
                <c:pt idx="7075">
                  <c:v>-40.01289029639729</c:v>
                </c:pt>
                <c:pt idx="7076">
                  <c:v>-40.0253859423269</c:v>
                </c:pt>
                <c:pt idx="7077">
                  <c:v>-40.0378806894509</c:v>
                </c:pt>
                <c:pt idx="7078">
                  <c:v>-40.05037453470976</c:v>
                </c:pt>
                <c:pt idx="7079">
                  <c:v>-40.06286747504414</c:v>
                </c:pt>
                <c:pt idx="7080">
                  <c:v>-40.07535950739504</c:v>
                </c:pt>
                <c:pt idx="7081">
                  <c:v>-40.08785062870367</c:v>
                </c:pt>
                <c:pt idx="7082">
                  <c:v>-40.10034083591155</c:v>
                </c:pt>
                <c:pt idx="7083">
                  <c:v>-40.11283012596045</c:v>
                </c:pt>
                <c:pt idx="7084">
                  <c:v>-40.12531849579243</c:v>
                </c:pt>
                <c:pt idx="7085">
                  <c:v>-40.1378059423498</c:v>
                </c:pt>
                <c:pt idx="7086">
                  <c:v>-40.15029246257517</c:v>
                </c:pt>
                <c:pt idx="7087">
                  <c:v>-40.16277805341142</c:v>
                </c:pt>
                <c:pt idx="7088">
                  <c:v>-40.1752627118017</c:v>
                </c:pt>
                <c:pt idx="7089">
                  <c:v>-40.18774643468942</c:v>
                </c:pt>
                <c:pt idx="7090">
                  <c:v>-40.20022921901831</c:v>
                </c:pt>
                <c:pt idx="7091">
                  <c:v>-40.21271106173236</c:v>
                </c:pt>
                <c:pt idx="7092">
                  <c:v>-40.22519195977583</c:v>
                </c:pt>
                <c:pt idx="7093">
                  <c:v>-40.23767191009324</c:v>
                </c:pt>
                <c:pt idx="7094">
                  <c:v>-40.25015090962946</c:v>
                </c:pt>
                <c:pt idx="7095">
                  <c:v>-40.26262895532958</c:v>
                </c:pt>
                <c:pt idx="7096">
                  <c:v>-40.275106044139</c:v>
                </c:pt>
                <c:pt idx="7097">
                  <c:v>-40.2875821730034</c:v>
                </c:pt>
                <c:pt idx="7098">
                  <c:v>-40.30005733886876</c:v>
                </c:pt>
                <c:pt idx="7099">
                  <c:v>-40.31253153868132</c:v>
                </c:pt>
                <c:pt idx="7100">
                  <c:v>-40.32500476938762</c:v>
                </c:pt>
                <c:pt idx="7101">
                  <c:v>-40.33747702793449</c:v>
                </c:pt>
                <c:pt idx="7102">
                  <c:v>-40.34994831126905</c:v>
                </c:pt>
                <c:pt idx="7103">
                  <c:v>-40.36241861633872</c:v>
                </c:pt>
                <c:pt idx="7104">
                  <c:v>-40.37488794009117</c:v>
                </c:pt>
                <c:pt idx="7105">
                  <c:v>-40.38735627947441</c:v>
                </c:pt>
                <c:pt idx="7106">
                  <c:v>-40.39982363143672</c:v>
                </c:pt>
                <c:pt idx="7107">
                  <c:v>-40.41228999292669</c:v>
                </c:pt>
                <c:pt idx="7108">
                  <c:v>-40.42475536089318</c:v>
                </c:pt>
                <c:pt idx="7109">
                  <c:v>-40.43721973228535</c:v>
                </c:pt>
                <c:pt idx="7110">
                  <c:v>-40.44968310405267</c:v>
                </c:pt>
                <c:pt idx="7111">
                  <c:v>-40.46214547314491</c:v>
                </c:pt>
                <c:pt idx="7112">
                  <c:v>-40.47460683651211</c:v>
                </c:pt>
                <c:pt idx="7113">
                  <c:v>-40.48706719110464</c:v>
                </c:pt>
                <c:pt idx="7114">
                  <c:v>-40.49952653387319</c:v>
                </c:pt>
                <c:pt idx="7115">
                  <c:v>-40.51198486176865</c:v>
                </c:pt>
                <c:pt idx="7116">
                  <c:v>-40.52444217174234</c:v>
                </c:pt>
                <c:pt idx="7117">
                  <c:v>-40.53689846074582</c:v>
                </c:pt>
                <c:pt idx="7118">
                  <c:v>-40.54935372573094</c:v>
                </c:pt>
                <c:pt idx="7119">
                  <c:v>-40.56180796364987</c:v>
                </c:pt>
                <c:pt idx="7120">
                  <c:v>-40.5742611714551</c:v>
                </c:pt>
                <c:pt idx="7121">
                  <c:v>-40.58671334609942</c:v>
                </c:pt>
                <c:pt idx="7122">
                  <c:v>-40.59916448453591</c:v>
                </c:pt>
                <c:pt idx="7123">
                  <c:v>-40.61161458371796</c:v>
                </c:pt>
                <c:pt idx="7124">
                  <c:v>-40.62406364059932</c:v>
                </c:pt>
                <c:pt idx="7125">
                  <c:v>-40.63651165213397</c:v>
                </c:pt>
                <c:pt idx="7126">
                  <c:v>-40.64895861527626</c:v>
                </c:pt>
                <c:pt idx="7127">
                  <c:v>-40.66140452698083</c:v>
                </c:pt>
                <c:pt idx="7128">
                  <c:v>-40.67384938420262</c:v>
                </c:pt>
                <c:pt idx="7129">
                  <c:v>-40.68629318389692</c:v>
                </c:pt>
                <c:pt idx="7130">
                  <c:v>-40.69873592301932</c:v>
                </c:pt>
                <c:pt idx="7131">
                  <c:v>-40.71117759852569</c:v>
                </c:pt>
                <c:pt idx="7132">
                  <c:v>-40.72361820737226</c:v>
                </c:pt>
                <c:pt idx="7133">
                  <c:v>-40.73605774651557</c:v>
                </c:pt>
                <c:pt idx="7134">
                  <c:v>-40.74849621291246</c:v>
                </c:pt>
                <c:pt idx="7135">
                  <c:v>-40.76093360352011</c:v>
                </c:pt>
                <c:pt idx="7136">
                  <c:v>-40.773369915296</c:v>
                </c:pt>
                <c:pt idx="7137">
                  <c:v>-40.78580514519795</c:v>
                </c:pt>
                <c:pt idx="7138">
                  <c:v>-40.7982392901841</c:v>
                </c:pt>
                <c:pt idx="7139">
                  <c:v>-40.81067234721286</c:v>
                </c:pt>
                <c:pt idx="7140">
                  <c:v>-40.82310431324306</c:v>
                </c:pt>
                <c:pt idx="7141">
                  <c:v>-40.83553518523381</c:v>
                </c:pt>
                <c:pt idx="7142">
                  <c:v>-40.84796496014449</c:v>
                </c:pt>
                <c:pt idx="7143">
                  <c:v>-40.86039363493491</c:v>
                </c:pt>
                <c:pt idx="7144">
                  <c:v>-40.87282120656511</c:v>
                </c:pt>
                <c:pt idx="7145">
                  <c:v>-40.88524767199551</c:v>
                </c:pt>
                <c:pt idx="7146">
                  <c:v>-40.89767302818688</c:v>
                </c:pt>
                <c:pt idx="7147">
                  <c:v>-40.91009727210025</c:v>
                </c:pt>
                <c:pt idx="7148">
                  <c:v>-40.92252040069705</c:v>
                </c:pt>
                <c:pt idx="7149">
                  <c:v>-40.93494241093901</c:v>
                </c:pt>
                <c:pt idx="7150">
                  <c:v>-40.94736329978817</c:v>
                </c:pt>
                <c:pt idx="7151">
                  <c:v>-40.95978306420695</c:v>
                </c:pt>
                <c:pt idx="7152">
                  <c:v>-40.9722017011581</c:v>
                </c:pt>
                <c:pt idx="7153">
                  <c:v>-40.98461920760464</c:v>
                </c:pt>
                <c:pt idx="7154">
                  <c:v>-40.99703558051003</c:v>
                </c:pt>
                <c:pt idx="7155">
                  <c:v>-41.00945081683798</c:v>
                </c:pt>
                <c:pt idx="7156">
                  <c:v>-41.02186491355256</c:v>
                </c:pt>
                <c:pt idx="7157">
                  <c:v>-41.03427786761822</c:v>
                </c:pt>
                <c:pt idx="7158">
                  <c:v>-41.04668967599972</c:v>
                </c:pt>
                <c:pt idx="7159">
                  <c:v>-41.05910033566214</c:v>
                </c:pt>
                <c:pt idx="7160">
                  <c:v>-41.07150984357094</c:v>
                </c:pt>
                <c:pt idx="7161">
                  <c:v>-41.08391819669188</c:v>
                </c:pt>
                <c:pt idx="7162">
                  <c:v>-41.09632539199111</c:v>
                </c:pt>
                <c:pt idx="7163">
                  <c:v>-41.1087314264351</c:v>
                </c:pt>
                <c:pt idx="7164">
                  <c:v>-41.12113629699065</c:v>
                </c:pt>
                <c:pt idx="7165">
                  <c:v>-41.13354000062494</c:v>
                </c:pt>
                <c:pt idx="7166">
                  <c:v>-41.14594253430548</c:v>
                </c:pt>
                <c:pt idx="7167">
                  <c:v>-41.15834389500014</c:v>
                </c:pt>
                <c:pt idx="7168">
                  <c:v>-41.1707440796771</c:v>
                </c:pt>
                <c:pt idx="7169">
                  <c:v>-41.18314308530495</c:v>
                </c:pt>
                <c:pt idx="7170">
                  <c:v>-41.19554090885258</c:v>
                </c:pt>
                <c:pt idx="7171">
                  <c:v>-41.20793754728925</c:v>
                </c:pt>
                <c:pt idx="7172">
                  <c:v>-41.2203329975846</c:v>
                </c:pt>
                <c:pt idx="7173">
                  <c:v>-41.23272725670853</c:v>
                </c:pt>
                <c:pt idx="7174">
                  <c:v>-41.24512032163143</c:v>
                </c:pt>
                <c:pt idx="7175">
                  <c:v>-41.25751218932395</c:v>
                </c:pt>
                <c:pt idx="7176">
                  <c:v>-41.26990285675712</c:v>
                </c:pt>
                <c:pt idx="7177">
                  <c:v>-41.28229232090234</c:v>
                </c:pt>
                <c:pt idx="7178">
                  <c:v>-41.29468057873135</c:v>
                </c:pt>
                <c:pt idx="7179">
                  <c:v>-41.30706762721623</c:v>
                </c:pt>
                <c:pt idx="7180">
                  <c:v>-41.3194534633295</c:v>
                </c:pt>
                <c:pt idx="7181">
                  <c:v>-41.33183808404397</c:v>
                </c:pt>
                <c:pt idx="7182">
                  <c:v>-41.34422148633279</c:v>
                </c:pt>
                <c:pt idx="7183">
                  <c:v>-41.35660366716955</c:v>
                </c:pt>
                <c:pt idx="7184">
                  <c:v>-41.36898462352817</c:v>
                </c:pt>
                <c:pt idx="7185">
                  <c:v>-41.38136435238289</c:v>
                </c:pt>
                <c:pt idx="7186">
                  <c:v>-41.39374285070838</c:v>
                </c:pt>
                <c:pt idx="7187">
                  <c:v>-41.40612011547964</c:v>
                </c:pt>
                <c:pt idx="7188">
                  <c:v>-41.41849614367204</c:v>
                </c:pt>
                <c:pt idx="7189">
                  <c:v>-41.43087093226134</c:v>
                </c:pt>
                <c:pt idx="7190">
                  <c:v>-41.44324447822363</c:v>
                </c:pt>
                <c:pt idx="7191">
                  <c:v>-41.45561677853544</c:v>
                </c:pt>
                <c:pt idx="7192">
                  <c:v>-41.46798783017358</c:v>
                </c:pt>
                <c:pt idx="7193">
                  <c:v>-41.48035763011528</c:v>
                </c:pt>
                <c:pt idx="7194">
                  <c:v>-41.49272617533815</c:v>
                </c:pt>
                <c:pt idx="7195">
                  <c:v>-41.50509346282015</c:v>
                </c:pt>
                <c:pt idx="7196">
                  <c:v>-41.51745948953962</c:v>
                </c:pt>
                <c:pt idx="7197">
                  <c:v>-41.5298242524753</c:v>
                </c:pt>
                <c:pt idx="7198">
                  <c:v>-41.54218774860626</c:v>
                </c:pt>
                <c:pt idx="7199">
                  <c:v>-41.554549974912</c:v>
                </c:pt>
                <c:pt idx="7200">
                  <c:v>-41.56691092837235</c:v>
                </c:pt>
                <c:pt idx="7201">
                  <c:v>-41.57927060596754</c:v>
                </c:pt>
                <c:pt idx="7202">
                  <c:v>-41.59162900467819</c:v>
                </c:pt>
                <c:pt idx="7203">
                  <c:v>-41.60398612148528</c:v>
                </c:pt>
                <c:pt idx="7204">
                  <c:v>-41.61634195337017</c:v>
                </c:pt>
                <c:pt idx="7205">
                  <c:v>-41.62869649731463</c:v>
                </c:pt>
                <c:pt idx="7206">
                  <c:v>-41.64104975030079</c:v>
                </c:pt>
                <c:pt idx="7207">
                  <c:v>-41.65340170931115</c:v>
                </c:pt>
                <c:pt idx="7208">
                  <c:v>-41.66575237132867</c:v>
                </c:pt>
                <c:pt idx="7209">
                  <c:v>-41.67810173333656</c:v>
                </c:pt>
                <c:pt idx="7210">
                  <c:v>-41.69044979231855</c:v>
                </c:pt>
                <c:pt idx="7211">
                  <c:v>-41.70279654525871</c:v>
                </c:pt>
                <c:pt idx="7212">
                  <c:v>-41.71514198914146</c:v>
                </c:pt>
                <c:pt idx="7213">
                  <c:v>-41.72748612095166</c:v>
                </c:pt>
                <c:pt idx="7214">
                  <c:v>-41.73982893767454</c:v>
                </c:pt>
                <c:pt idx="7215">
                  <c:v>-41.75217043629572</c:v>
                </c:pt>
                <c:pt idx="7216">
                  <c:v>-41.76451061380123</c:v>
                </c:pt>
                <c:pt idx="7217">
                  <c:v>-41.77684946717745</c:v>
                </c:pt>
                <c:pt idx="7218">
                  <c:v>-41.78918699341123</c:v>
                </c:pt>
                <c:pt idx="7219">
                  <c:v>-41.80152318948974</c:v>
                </c:pt>
                <c:pt idx="7220">
                  <c:v>-41.81385805240055</c:v>
                </c:pt>
                <c:pt idx="7221">
                  <c:v>-41.82619157913168</c:v>
                </c:pt>
                <c:pt idx="7222">
                  <c:v>-41.83852376667153</c:v>
                </c:pt>
                <c:pt idx="7223">
                  <c:v>-41.85085461200885</c:v>
                </c:pt>
                <c:pt idx="7224">
                  <c:v>-41.86318411213285</c:v>
                </c:pt>
                <c:pt idx="7225">
                  <c:v>-41.87551226403311</c:v>
                </c:pt>
                <c:pt idx="7226">
                  <c:v>-41.88783906469959</c:v>
                </c:pt>
                <c:pt idx="7227">
                  <c:v>-41.90016451112272</c:v>
                </c:pt>
                <c:pt idx="7228">
                  <c:v>-41.91248860029327</c:v>
                </c:pt>
                <c:pt idx="7229">
                  <c:v>-41.92481132920245</c:v>
                </c:pt>
                <c:pt idx="7230">
                  <c:v>-41.93713269484184</c:v>
                </c:pt>
                <c:pt idx="7231">
                  <c:v>-41.94945269420344</c:v>
                </c:pt>
                <c:pt idx="7232">
                  <c:v>-41.9617713242797</c:v>
                </c:pt>
                <c:pt idx="7233">
                  <c:v>-41.97408858206339</c:v>
                </c:pt>
                <c:pt idx="7234">
                  <c:v>-41.98640446454777</c:v>
                </c:pt>
                <c:pt idx="7235">
                  <c:v>-41.99871896872647</c:v>
                </c:pt>
                <c:pt idx="7236">
                  <c:v>-42.01103209159352</c:v>
                </c:pt>
                <c:pt idx="7237">
                  <c:v>-42.0233438301434</c:v>
                </c:pt>
                <c:pt idx="7238">
                  <c:v>-42.03565418137097</c:v>
                </c:pt>
                <c:pt idx="7239">
                  <c:v>-42.0479631422715</c:v>
                </c:pt>
                <c:pt idx="7240">
                  <c:v>-42.0602707098407</c:v>
                </c:pt>
                <c:pt idx="7241">
                  <c:v>-42.07257688107468</c:v>
                </c:pt>
                <c:pt idx="7242">
                  <c:v>-42.08488165296995</c:v>
                </c:pt>
                <c:pt idx="7243">
                  <c:v>-42.09718502252348</c:v>
                </c:pt>
                <c:pt idx="7244">
                  <c:v>-42.1094869867326</c:v>
                </c:pt>
                <c:pt idx="7245">
                  <c:v>-42.1217875425951</c:v>
                </c:pt>
                <c:pt idx="7246">
                  <c:v>-42.13408668710916</c:v>
                </c:pt>
                <c:pt idx="7247">
                  <c:v>-42.14638441727342</c:v>
                </c:pt>
                <c:pt idx="7248">
                  <c:v>-42.15868073008691</c:v>
                </c:pt>
                <c:pt idx="7249">
                  <c:v>-42.17097562254907</c:v>
                </c:pt>
                <c:pt idx="7250">
                  <c:v>-42.1832690916598</c:v>
                </c:pt>
                <c:pt idx="7251">
                  <c:v>-42.1955611344194</c:v>
                </c:pt>
                <c:pt idx="7252">
                  <c:v>-42.20785174782857</c:v>
                </c:pt>
                <c:pt idx="7253">
                  <c:v>-42.22014092888851</c:v>
                </c:pt>
                <c:pt idx="7254">
                  <c:v>-42.23242867460076</c:v>
                </c:pt>
                <c:pt idx="7255">
                  <c:v>-42.24471498196736</c:v>
                </c:pt>
                <c:pt idx="7256">
                  <c:v>-42.25699984799071</c:v>
                </c:pt>
                <c:pt idx="7257">
                  <c:v>-42.2692832696737</c:v>
                </c:pt>
                <c:pt idx="7258">
                  <c:v>-42.28156524401961</c:v>
                </c:pt>
                <c:pt idx="7259">
                  <c:v>-42.29384576803217</c:v>
                </c:pt>
                <c:pt idx="7260">
                  <c:v>-42.30612483871553</c:v>
                </c:pt>
                <c:pt idx="7261">
                  <c:v>-42.31840245307426</c:v>
                </c:pt>
                <c:pt idx="7262">
                  <c:v>-42.33067860811342</c:v>
                </c:pt>
                <c:pt idx="7263">
                  <c:v>-42.34295330083844</c:v>
                </c:pt>
                <c:pt idx="7264">
                  <c:v>-42.35522652825519</c:v>
                </c:pt>
                <c:pt idx="7265">
                  <c:v>-42.36749828737004</c:v>
                </c:pt>
                <c:pt idx="7266">
                  <c:v>-42.37976857518972</c:v>
                </c:pt>
                <c:pt idx="7267">
                  <c:v>-42.39203738872144</c:v>
                </c:pt>
                <c:pt idx="7268">
                  <c:v>-42.40430472497283</c:v>
                </c:pt>
                <c:pt idx="7269">
                  <c:v>-42.41657058095198</c:v>
                </c:pt>
                <c:pt idx="7270">
                  <c:v>-42.42883495366739</c:v>
                </c:pt>
                <c:pt idx="7271">
                  <c:v>-42.44109784012805</c:v>
                </c:pt>
                <c:pt idx="7272">
                  <c:v>-42.45335923734332</c:v>
                </c:pt>
                <c:pt idx="7273">
                  <c:v>-42.4656191423231</c:v>
                </c:pt>
                <c:pt idx="7274">
                  <c:v>-42.47787755207759</c:v>
                </c:pt>
                <c:pt idx="7275">
                  <c:v>-42.49013446361761</c:v>
                </c:pt>
                <c:pt idx="7276">
                  <c:v>-42.50238987395433</c:v>
                </c:pt>
                <c:pt idx="7277">
                  <c:v>-42.51464378009932</c:v>
                </c:pt>
                <c:pt idx="7278">
                  <c:v>-42.5268961790647</c:v>
                </c:pt>
                <c:pt idx="7279">
                  <c:v>-42.53914706786296</c:v>
                </c:pt>
                <c:pt idx="7280">
                  <c:v>-42.5513964435071</c:v>
                </c:pt>
                <c:pt idx="7281">
                  <c:v>-42.56364430301053</c:v>
                </c:pt>
                <c:pt idx="7282">
                  <c:v>-42.57589064338711</c:v>
                </c:pt>
                <c:pt idx="7283">
                  <c:v>-42.58813546165118</c:v>
                </c:pt>
                <c:pt idx="7284">
                  <c:v>-42.60037875481751</c:v>
                </c:pt>
                <c:pt idx="7285">
                  <c:v>-42.61262051990132</c:v>
                </c:pt>
                <c:pt idx="7286">
                  <c:v>-42.6248607539183</c:v>
                </c:pt>
                <c:pt idx="7287">
                  <c:v>-42.63709945388459</c:v>
                </c:pt>
                <c:pt idx="7288">
                  <c:v>-42.64933661681681</c:v>
                </c:pt>
                <c:pt idx="7289">
                  <c:v>-42.66157223973198</c:v>
                </c:pt>
                <c:pt idx="7290">
                  <c:v>-42.67380631964762</c:v>
                </c:pt>
                <c:pt idx="7291">
                  <c:v>-42.68603885358172</c:v>
                </c:pt>
                <c:pt idx="7292">
                  <c:v>-42.69826983855268</c:v>
                </c:pt>
                <c:pt idx="7293">
                  <c:v>-42.71049927157941</c:v>
                </c:pt>
                <c:pt idx="7294">
                  <c:v>-42.72272714968126</c:v>
                </c:pt>
                <c:pt idx="7295">
                  <c:v>-42.73495346987805</c:v>
                </c:pt>
                <c:pt idx="7296">
                  <c:v>-42.74717822919006</c:v>
                </c:pt>
                <c:pt idx="7297">
                  <c:v>-42.75940142463801</c:v>
                </c:pt>
                <c:pt idx="7298">
                  <c:v>-42.77162305324313</c:v>
                </c:pt>
                <c:pt idx="7299">
                  <c:v>-42.78384311202711</c:v>
                </c:pt>
                <c:pt idx="7300">
                  <c:v>-42.79606159801205</c:v>
                </c:pt>
                <c:pt idx="7301">
                  <c:v>-42.8082785082206</c:v>
                </c:pt>
                <c:pt idx="7302">
                  <c:v>-42.82049383967582</c:v>
                </c:pt>
                <c:pt idx="7303">
                  <c:v>-42.83270758940125</c:v>
                </c:pt>
                <c:pt idx="7304">
                  <c:v>-42.84491975442092</c:v>
                </c:pt>
                <c:pt idx="7305">
                  <c:v>-42.85713033175932</c:v>
                </c:pt>
                <c:pt idx="7306">
                  <c:v>-42.86933931844141</c:v>
                </c:pt>
                <c:pt idx="7307">
                  <c:v>-42.88154671149261</c:v>
                </c:pt>
                <c:pt idx="7308">
                  <c:v>-42.89375250793887</c:v>
                </c:pt>
                <c:pt idx="7309">
                  <c:v>-42.90595670480653</c:v>
                </c:pt>
                <c:pt idx="7310">
                  <c:v>-42.91815929912248</c:v>
                </c:pt>
                <c:pt idx="7311">
                  <c:v>-42.93036028791404</c:v>
                </c:pt>
                <c:pt idx="7312">
                  <c:v>-42.94255966820904</c:v>
                </c:pt>
                <c:pt idx="7313">
                  <c:v>-42.95475743703575</c:v>
                </c:pt>
                <c:pt idx="7314">
                  <c:v>-42.96695359142296</c:v>
                </c:pt>
                <c:pt idx="7315">
                  <c:v>-42.97914812839992</c:v>
                </c:pt>
                <c:pt idx="7316">
                  <c:v>-42.99134104499635</c:v>
                </c:pt>
                <c:pt idx="7317">
                  <c:v>-43.0035323382425</c:v>
                </c:pt>
                <c:pt idx="7318">
                  <c:v>-43.01572200516904</c:v>
                </c:pt>
                <c:pt idx="7319">
                  <c:v>-43.02791004280716</c:v>
                </c:pt>
                <c:pt idx="7320">
                  <c:v>-43.04009644818852</c:v>
                </c:pt>
                <c:pt idx="7321">
                  <c:v>-43.05228121834528</c:v>
                </c:pt>
                <c:pt idx="7322">
                  <c:v>-43.06446435031008</c:v>
                </c:pt>
                <c:pt idx="7323">
                  <c:v>-43.07664584111605</c:v>
                </c:pt>
                <c:pt idx="7324">
                  <c:v>-43.08882568779679</c:v>
                </c:pt>
                <c:pt idx="7325">
                  <c:v>-43.10100388738642</c:v>
                </c:pt>
                <c:pt idx="7326">
                  <c:v>-43.11318043691954</c:v>
                </c:pt>
                <c:pt idx="7327">
                  <c:v>-43.12535533343123</c:v>
                </c:pt>
                <c:pt idx="7328">
                  <c:v>-43.13752857395703</c:v>
                </c:pt>
                <c:pt idx="7329">
                  <c:v>-43.14970015553305</c:v>
                </c:pt>
                <c:pt idx="7330">
                  <c:v>-43.16187007519584</c:v>
                </c:pt>
                <c:pt idx="7331">
                  <c:v>-43.17403832998245</c:v>
                </c:pt>
                <c:pt idx="7332">
                  <c:v>-43.18620491693045</c:v>
                </c:pt>
                <c:pt idx="7333">
                  <c:v>-43.1983698330779</c:v>
                </c:pt>
                <c:pt idx="7334">
                  <c:v>-43.21053307546327</c:v>
                </c:pt>
                <c:pt idx="7335">
                  <c:v>-43.2226946411257</c:v>
                </c:pt>
                <c:pt idx="7336">
                  <c:v>-43.23485452710466</c:v>
                </c:pt>
                <c:pt idx="7337">
                  <c:v>-43.24701273044025</c:v>
                </c:pt>
                <c:pt idx="7338">
                  <c:v>-43.25916924817297</c:v>
                </c:pt>
                <c:pt idx="7339">
                  <c:v>-43.27132407734387</c:v>
                </c:pt>
                <c:pt idx="7340">
                  <c:v>-43.28347721499451</c:v>
                </c:pt>
                <c:pt idx="7341">
                  <c:v>-43.29562865816694</c:v>
                </c:pt>
                <c:pt idx="7342">
                  <c:v>-43.30777840390369</c:v>
                </c:pt>
                <c:pt idx="7343">
                  <c:v>-43.31992644924784</c:v>
                </c:pt>
                <c:pt idx="7344">
                  <c:v>-43.33207279124296</c:v>
                </c:pt>
                <c:pt idx="7345">
                  <c:v>-43.3442174269331</c:v>
                </c:pt>
                <c:pt idx="7346">
                  <c:v>-43.35636035336284</c:v>
                </c:pt>
                <c:pt idx="7347">
                  <c:v>-43.3685015675773</c:v>
                </c:pt>
                <c:pt idx="7348">
                  <c:v>-43.380641066622</c:v>
                </c:pt>
                <c:pt idx="7349">
                  <c:v>-43.39277884754314</c:v>
                </c:pt>
                <c:pt idx="7350">
                  <c:v>-43.40491490738727</c:v>
                </c:pt>
                <c:pt idx="7351">
                  <c:v>-43.41704924320155</c:v>
                </c:pt>
                <c:pt idx="7352">
                  <c:v>-43.42918185203362</c:v>
                </c:pt>
                <c:pt idx="7353">
                  <c:v>-43.44131273093164</c:v>
                </c:pt>
                <c:pt idx="7354">
                  <c:v>-43.45344187694425</c:v>
                </c:pt>
                <c:pt idx="7355">
                  <c:v>-43.46556928712069</c:v>
                </c:pt>
                <c:pt idx="7356">
                  <c:v>-43.4776949585106</c:v>
                </c:pt>
                <c:pt idx="7357">
                  <c:v>-43.48981888816425</c:v>
                </c:pt>
                <c:pt idx="7358">
                  <c:v>-43.50194107313234</c:v>
                </c:pt>
                <c:pt idx="7359">
                  <c:v>-43.51406151046616</c:v>
                </c:pt>
                <c:pt idx="7360">
                  <c:v>-43.52618019721748</c:v>
                </c:pt>
                <c:pt idx="7361">
                  <c:v>-43.53829713043859</c:v>
                </c:pt>
                <c:pt idx="7362">
                  <c:v>-43.5504123071823</c:v>
                </c:pt>
                <c:pt idx="7363">
                  <c:v>-43.56252572450197</c:v>
                </c:pt>
                <c:pt idx="7364">
                  <c:v>-43.57463737945143</c:v>
                </c:pt>
                <c:pt idx="7365">
                  <c:v>-43.58674726908512</c:v>
                </c:pt>
                <c:pt idx="7366">
                  <c:v>-43.59885539045794</c:v>
                </c:pt>
                <c:pt idx="7367">
                  <c:v>-43.6109617406253</c:v>
                </c:pt>
                <c:pt idx="7368">
                  <c:v>-43.6230663166432</c:v>
                </c:pt>
                <c:pt idx="7369">
                  <c:v>-43.63516911556812</c:v>
                </c:pt>
                <c:pt idx="7370">
                  <c:v>-43.64727013445709</c:v>
                </c:pt>
                <c:pt idx="7371">
                  <c:v>-43.65936937036765</c:v>
                </c:pt>
                <c:pt idx="7372">
                  <c:v>-43.67146682035791</c:v>
                </c:pt>
                <c:pt idx="7373">
                  <c:v>-43.68356248148645</c:v>
                </c:pt>
                <c:pt idx="7374">
                  <c:v>-43.69565635081247</c:v>
                </c:pt>
                <c:pt idx="7375">
                  <c:v>-43.70774842539559</c:v>
                </c:pt>
                <c:pt idx="7376">
                  <c:v>-43.71983870229607</c:v>
                </c:pt>
                <c:pt idx="7377">
                  <c:v>-43.73192717857464</c:v>
                </c:pt>
                <c:pt idx="7378">
                  <c:v>-43.74401385129256</c:v>
                </c:pt>
                <c:pt idx="7379">
                  <c:v>-43.75609871751171</c:v>
                </c:pt>
                <c:pt idx="7380">
                  <c:v>-43.7681817742944</c:v>
                </c:pt>
                <c:pt idx="7381">
                  <c:v>-43.78026301870354</c:v>
                </c:pt>
                <c:pt idx="7382">
                  <c:v>-43.79234244780258</c:v>
                </c:pt>
                <c:pt idx="7383">
                  <c:v>-43.80442005865545</c:v>
                </c:pt>
                <c:pt idx="7384">
                  <c:v>-43.81649584832674</c:v>
                </c:pt>
                <c:pt idx="7385">
                  <c:v>-43.82856981388145</c:v>
                </c:pt>
                <c:pt idx="7386">
                  <c:v>-43.8406419523852</c:v>
                </c:pt>
                <c:pt idx="7387">
                  <c:v>-43.85271226090414</c:v>
                </c:pt>
                <c:pt idx="7388">
                  <c:v>-43.86478073650495</c:v>
                </c:pt>
                <c:pt idx="7389">
                  <c:v>-43.87684737625486</c:v>
                </c:pt>
                <c:pt idx="7390">
                  <c:v>-43.88891217722167</c:v>
                </c:pt>
                <c:pt idx="7391">
                  <c:v>-43.9009751364737</c:v>
                </c:pt>
                <c:pt idx="7392">
                  <c:v>-43.9130362510798</c:v>
                </c:pt>
                <c:pt idx="7393">
                  <c:v>-43.92509551810943</c:v>
                </c:pt>
                <c:pt idx="7394">
                  <c:v>-43.93715293463254</c:v>
                </c:pt>
                <c:pt idx="7395">
                  <c:v>-43.94920849771967</c:v>
                </c:pt>
                <c:pt idx="7396">
                  <c:v>-43.9612622044419</c:v>
                </c:pt>
                <c:pt idx="7397">
                  <c:v>-43.97331405187083</c:v>
                </c:pt>
                <c:pt idx="7398">
                  <c:v>-43.98536403707865</c:v>
                </c:pt>
                <c:pt idx="7399">
                  <c:v>-43.99741215713812</c:v>
                </c:pt>
                <c:pt idx="7400">
                  <c:v>-44.0094584091225</c:v>
                </c:pt>
                <c:pt idx="7401">
                  <c:v>-44.02150279010566</c:v>
                </c:pt>
                <c:pt idx="7402">
                  <c:v>-44.03354529716198</c:v>
                </c:pt>
                <c:pt idx="7403">
                  <c:v>-44.04558592736642</c:v>
                </c:pt>
                <c:pt idx="7404">
                  <c:v>-44.0576246777945</c:v>
                </c:pt>
                <c:pt idx="7405">
                  <c:v>-44.06966154552233</c:v>
                </c:pt>
                <c:pt idx="7406">
                  <c:v>-44.08169652762649</c:v>
                </c:pt>
                <c:pt idx="7407">
                  <c:v>-44.09372962118425</c:v>
                </c:pt>
                <c:pt idx="7408">
                  <c:v>-44.1057608232733</c:v>
                </c:pt>
                <c:pt idx="7409">
                  <c:v>-44.11779013097198</c:v>
                </c:pt>
                <c:pt idx="7410">
                  <c:v>-44.1298175413592</c:v>
                </c:pt>
                <c:pt idx="7411">
                  <c:v>-44.14184305151438</c:v>
                </c:pt>
                <c:pt idx="7412">
                  <c:v>-44.15386665851756</c:v>
                </c:pt>
                <c:pt idx="7413">
                  <c:v>-44.16588835944933</c:v>
                </c:pt>
                <c:pt idx="7414">
                  <c:v>-44.1779081513908</c:v>
                </c:pt>
                <c:pt idx="7415">
                  <c:v>-44.18992603142373</c:v>
                </c:pt>
                <c:pt idx="7416">
                  <c:v>-44.20194199663037</c:v>
                </c:pt>
                <c:pt idx="7417">
                  <c:v>-44.2139560440936</c:v>
                </c:pt>
                <c:pt idx="7418">
                  <c:v>-44.22596817089682</c:v>
                </c:pt>
                <c:pt idx="7419">
                  <c:v>-44.23797837412406</c:v>
                </c:pt>
                <c:pt idx="7420">
                  <c:v>-44.24998665085985</c:v>
                </c:pt>
                <c:pt idx="7421">
                  <c:v>-44.26199299818937</c:v>
                </c:pt>
                <c:pt idx="7422">
                  <c:v>-44.27399741319829</c:v>
                </c:pt>
                <c:pt idx="7423">
                  <c:v>-44.28599989297295</c:v>
                </c:pt>
                <c:pt idx="7424">
                  <c:v>-44.2980004346002</c:v>
                </c:pt>
                <c:pt idx="7425">
                  <c:v>-44.30999903516746</c:v>
                </c:pt>
                <c:pt idx="7426">
                  <c:v>-44.32199569176279</c:v>
                </c:pt>
                <c:pt idx="7427">
                  <c:v>-44.33399040147476</c:v>
                </c:pt>
                <c:pt idx="7428">
                  <c:v>-44.34598316139255</c:v>
                </c:pt>
                <c:pt idx="7429">
                  <c:v>-44.35797396860595</c:v>
                </c:pt>
                <c:pt idx="7430">
                  <c:v>-44.36996282020527</c:v>
                </c:pt>
                <c:pt idx="7431">
                  <c:v>-44.38194971328141</c:v>
                </c:pt>
                <c:pt idx="7432">
                  <c:v>-44.39393464492594</c:v>
                </c:pt>
                <c:pt idx="7433">
                  <c:v>-44.40591761223087</c:v>
                </c:pt>
                <c:pt idx="7434">
                  <c:v>-44.4178986122889</c:v>
                </c:pt>
                <c:pt idx="7435">
                  <c:v>-44.4298776421933</c:v>
                </c:pt>
                <c:pt idx="7436">
                  <c:v>-44.4418546990379</c:v>
                </c:pt>
                <c:pt idx="7437">
                  <c:v>-44.45382977991715</c:v>
                </c:pt>
                <c:pt idx="7438">
                  <c:v>-44.46580288192606</c:v>
                </c:pt>
                <c:pt idx="7439">
                  <c:v>-44.4777740021602</c:v>
                </c:pt>
                <c:pt idx="7440">
                  <c:v>-44.48974313771581</c:v>
                </c:pt>
                <c:pt idx="7441">
                  <c:v>-44.50171028568965</c:v>
                </c:pt>
                <c:pt idx="7442">
                  <c:v>-44.51367544317911</c:v>
                </c:pt>
                <c:pt idx="7443">
                  <c:v>-44.52563860728215</c:v>
                </c:pt>
                <c:pt idx="7444">
                  <c:v>-44.53759977509734</c:v>
                </c:pt>
                <c:pt idx="7445">
                  <c:v>-44.54955894372385</c:v>
                </c:pt>
                <c:pt idx="7446">
                  <c:v>-44.5615161102614</c:v>
                </c:pt>
                <c:pt idx="7447">
                  <c:v>-44.57347127181033</c:v>
                </c:pt>
                <c:pt idx="7448">
                  <c:v>-44.58542442547162</c:v>
                </c:pt>
                <c:pt idx="7449">
                  <c:v>-44.5973755683468</c:v>
                </c:pt>
                <c:pt idx="7450">
                  <c:v>-44.609324697538</c:v>
                </c:pt>
                <c:pt idx="7451">
                  <c:v>-44.62127181014795</c:v>
                </c:pt>
                <c:pt idx="7452">
                  <c:v>-44.63321690328001</c:v>
                </c:pt>
                <c:pt idx="7453">
                  <c:v>-44.64515997403807</c:v>
                </c:pt>
                <c:pt idx="7454">
                  <c:v>-44.65710101952673</c:v>
                </c:pt>
                <c:pt idx="7455">
                  <c:v>-44.6690400368511</c:v>
                </c:pt>
                <c:pt idx="7456">
                  <c:v>-44.68097702311692</c:v>
                </c:pt>
                <c:pt idx="7457">
                  <c:v>-44.69291197543056</c:v>
                </c:pt>
                <c:pt idx="7458">
                  <c:v>-44.70484489089895</c:v>
                </c:pt>
                <c:pt idx="7459">
                  <c:v>-44.71677576662969</c:v>
                </c:pt>
                <c:pt idx="7460">
                  <c:v>-44.72870459973091</c:v>
                </c:pt>
                <c:pt idx="7461">
                  <c:v>-44.74063138731138</c:v>
                </c:pt>
                <c:pt idx="7462">
                  <c:v>-44.75255612648052</c:v>
                </c:pt>
                <c:pt idx="7463">
                  <c:v>-44.7644788143483</c:v>
                </c:pt>
                <c:pt idx="7464">
                  <c:v>-44.77639944802532</c:v>
                </c:pt>
                <c:pt idx="7465">
                  <c:v>-44.7883180246228</c:v>
                </c:pt>
                <c:pt idx="7466">
                  <c:v>-44.80023454125255</c:v>
                </c:pt>
                <c:pt idx="7467">
                  <c:v>-44.81214899502706</c:v>
                </c:pt>
                <c:pt idx="7468">
                  <c:v>-44.82406138305932</c:v>
                </c:pt>
                <c:pt idx="7469">
                  <c:v>-44.83597170246303</c:v>
                </c:pt>
                <c:pt idx="7470">
                  <c:v>-44.84787995035246</c:v>
                </c:pt>
                <c:pt idx="7471">
                  <c:v>-44.85978612384251</c:v>
                </c:pt>
                <c:pt idx="7472">
                  <c:v>-44.87169022004873</c:v>
                </c:pt>
                <c:pt idx="7473">
                  <c:v>-44.88359223608721</c:v>
                </c:pt>
                <c:pt idx="7474">
                  <c:v>-44.89549216907472</c:v>
                </c:pt>
                <c:pt idx="7475">
                  <c:v>-44.90739001612862</c:v>
                </c:pt>
                <c:pt idx="7476">
                  <c:v>-44.9192857743669</c:v>
                </c:pt>
                <c:pt idx="7477">
                  <c:v>-44.9311794409082</c:v>
                </c:pt>
                <c:pt idx="7478">
                  <c:v>-44.94307101287174</c:v>
                </c:pt>
                <c:pt idx="7479">
                  <c:v>-44.95496048737736</c:v>
                </c:pt>
                <c:pt idx="7480">
                  <c:v>-44.96684786154559</c:v>
                </c:pt>
                <c:pt idx="7481">
                  <c:v>-44.97873313249751</c:v>
                </c:pt>
                <c:pt idx="7482">
                  <c:v>-44.99061629735485</c:v>
                </c:pt>
                <c:pt idx="7483">
                  <c:v>-45.00249735323996</c:v>
                </c:pt>
                <c:pt idx="7484">
                  <c:v>-45.01437629727586</c:v>
                </c:pt>
                <c:pt idx="7485">
                  <c:v>-45.02625312658614</c:v>
                </c:pt>
                <c:pt idx="7486">
                  <c:v>-45.03812783829506</c:v>
                </c:pt>
                <c:pt idx="7487">
                  <c:v>-45.05000042952747</c:v>
                </c:pt>
                <c:pt idx="7488">
                  <c:v>-45.06187089740892</c:v>
                </c:pt>
                <c:pt idx="7489">
                  <c:v>-45.0737392390655</c:v>
                </c:pt>
                <c:pt idx="7490">
                  <c:v>-45.085605451624</c:v>
                </c:pt>
                <c:pt idx="7491">
                  <c:v>-45.09746953221185</c:v>
                </c:pt>
                <c:pt idx="7492">
                  <c:v>-45.10933147795704</c:v>
                </c:pt>
                <c:pt idx="7493">
                  <c:v>-45.12119128598827</c:v>
                </c:pt>
                <c:pt idx="7494">
                  <c:v>-45.13304895343484</c:v>
                </c:pt>
                <c:pt idx="7495">
                  <c:v>-45.14490447742668</c:v>
                </c:pt>
                <c:pt idx="7496">
                  <c:v>-45.1567578550944</c:v>
                </c:pt>
                <c:pt idx="7497">
                  <c:v>-45.16860908356924</c:v>
                </c:pt>
                <c:pt idx="7498">
                  <c:v>-45.180458159983</c:v>
                </c:pt>
                <c:pt idx="7499">
                  <c:v>-45.19230508146823</c:v>
                </c:pt>
                <c:pt idx="7500">
                  <c:v>-45.20414984515804</c:v>
                </c:pt>
                <c:pt idx="7501">
                  <c:v>-45.21599244818624</c:v>
                </c:pt>
                <c:pt idx="7502">
                  <c:v>-45.22783288768723</c:v>
                </c:pt>
                <c:pt idx="7503">
                  <c:v>-45.23967116079609</c:v>
                </c:pt>
                <c:pt idx="7504">
                  <c:v>-45.25150726464854</c:v>
                </c:pt>
                <c:pt idx="7505">
                  <c:v>-45.26334119638097</c:v>
                </c:pt>
                <c:pt idx="7506">
                  <c:v>-45.27517295313032</c:v>
                </c:pt>
                <c:pt idx="7507">
                  <c:v>-45.2870025320343</c:v>
                </c:pt>
                <c:pt idx="7508">
                  <c:v>-45.29882993023117</c:v>
                </c:pt>
                <c:pt idx="7509">
                  <c:v>-45.31065514485991</c:v>
                </c:pt>
                <c:pt idx="7510">
                  <c:v>-45.3224781730601</c:v>
                </c:pt>
                <c:pt idx="7511">
                  <c:v>-45.334299011972</c:v>
                </c:pt>
                <c:pt idx="7512">
                  <c:v>-45.34611765873649</c:v>
                </c:pt>
                <c:pt idx="7513">
                  <c:v>-45.35793411049515</c:v>
                </c:pt>
                <c:pt idx="7514">
                  <c:v>-45.3697483643902</c:v>
                </c:pt>
                <c:pt idx="7515">
                  <c:v>-45.38156041756444</c:v>
                </c:pt>
                <c:pt idx="7516">
                  <c:v>-45.39337026716144</c:v>
                </c:pt>
                <c:pt idx="7517">
                  <c:v>-45.40517791032534</c:v>
                </c:pt>
                <c:pt idx="7518">
                  <c:v>-45.41698334420098</c:v>
                </c:pt>
                <c:pt idx="7519">
                  <c:v>-45.42878656593384</c:v>
                </c:pt>
                <c:pt idx="7520">
                  <c:v>-45.44058757267005</c:v>
                </c:pt>
                <c:pt idx="7521">
                  <c:v>-45.45238636155644</c:v>
                </c:pt>
                <c:pt idx="7522">
                  <c:v>-45.46418292974045</c:v>
                </c:pt>
                <c:pt idx="7523">
                  <c:v>-45.47597727437019</c:v>
                </c:pt>
                <c:pt idx="7524">
                  <c:v>-45.48776939259445</c:v>
                </c:pt>
                <c:pt idx="7525">
                  <c:v>-45.4995592815627</c:v>
                </c:pt>
                <c:pt idx="7526">
                  <c:v>-45.51134693842502</c:v>
                </c:pt>
                <c:pt idx="7527">
                  <c:v>-45.52313236033218</c:v>
                </c:pt>
                <c:pt idx="7528">
                  <c:v>-45.53491554443563</c:v>
                </c:pt>
                <c:pt idx="7529">
                  <c:v>-45.54669648788744</c:v>
                </c:pt>
                <c:pt idx="7530">
                  <c:v>-45.55847518784044</c:v>
                </c:pt>
                <c:pt idx="7531">
                  <c:v>-45.57025164144802</c:v>
                </c:pt>
                <c:pt idx="7532">
                  <c:v>-45.58202584586431</c:v>
                </c:pt>
                <c:pt idx="7533">
                  <c:v>-45.59379779824405</c:v>
                </c:pt>
                <c:pt idx="7534">
                  <c:v>-45.6055674957427</c:v>
                </c:pt>
                <c:pt idx="7535">
                  <c:v>-45.6173349355164</c:v>
                </c:pt>
                <c:pt idx="7536">
                  <c:v>-45.62910011472192</c:v>
                </c:pt>
                <c:pt idx="7537">
                  <c:v>-45.64086303051668</c:v>
                </c:pt>
                <c:pt idx="7538">
                  <c:v>-45.65262368005887</c:v>
                </c:pt>
                <c:pt idx="7539">
                  <c:v>-45.66438206050725</c:v>
                </c:pt>
                <c:pt idx="7540">
                  <c:v>-45.67613816902133</c:v>
                </c:pt>
                <c:pt idx="7541">
                  <c:v>-45.68789200276125</c:v>
                </c:pt>
                <c:pt idx="7542">
                  <c:v>-45.69964355888786</c:v>
                </c:pt>
                <c:pt idx="7543">
                  <c:v>-45.71139283456265</c:v>
                </c:pt>
                <c:pt idx="7544">
                  <c:v>-45.72313982694784</c:v>
                </c:pt>
                <c:pt idx="7545">
                  <c:v>-45.73488453320623</c:v>
                </c:pt>
                <c:pt idx="7546">
                  <c:v>-45.74662695050147</c:v>
                </c:pt>
                <c:pt idx="7547">
                  <c:v>-45.7583670759977</c:v>
                </c:pt>
                <c:pt idx="7548">
                  <c:v>-45.7701049068599</c:v>
                </c:pt>
                <c:pt idx="7549">
                  <c:v>-45.7818404402536</c:v>
                </c:pt>
                <c:pt idx="7550">
                  <c:v>-45.79357367334514</c:v>
                </c:pt>
                <c:pt idx="7551">
                  <c:v>-45.80530460330142</c:v>
                </c:pt>
                <c:pt idx="7552">
                  <c:v>-45.81703322729012</c:v>
                </c:pt>
                <c:pt idx="7553">
                  <c:v>-45.8287595424796</c:v>
                </c:pt>
                <c:pt idx="7554">
                  <c:v>-45.84048354603883</c:v>
                </c:pt>
                <c:pt idx="7555">
                  <c:v>-45.85220523513753</c:v>
                </c:pt>
                <c:pt idx="7556">
                  <c:v>-45.86392460694611</c:v>
                </c:pt>
                <c:pt idx="7557">
                  <c:v>-45.87564165863564</c:v>
                </c:pt>
                <c:pt idx="7558">
                  <c:v>-45.88735638737793</c:v>
                </c:pt>
                <c:pt idx="7559">
                  <c:v>-45.8990687903454</c:v>
                </c:pt>
                <c:pt idx="7560">
                  <c:v>-45.91077886471121</c:v>
                </c:pt>
                <c:pt idx="7561">
                  <c:v>-45.92248660764924</c:v>
                </c:pt>
                <c:pt idx="7562">
                  <c:v>-45.93419201633403</c:v>
                </c:pt>
                <c:pt idx="7563">
                  <c:v>-45.9458950879408</c:v>
                </c:pt>
                <c:pt idx="7564">
                  <c:v>-45.9575958196455</c:v>
                </c:pt>
                <c:pt idx="7565">
                  <c:v>-45.96929420862476</c:v>
                </c:pt>
                <c:pt idx="7566">
                  <c:v>-45.9809902520559</c:v>
                </c:pt>
                <c:pt idx="7567">
                  <c:v>-45.99268394711694</c:v>
                </c:pt>
                <c:pt idx="7568">
                  <c:v>-46.00437529098661</c:v>
                </c:pt>
                <c:pt idx="7569">
                  <c:v>-46.01606428084432</c:v>
                </c:pt>
                <c:pt idx="7570">
                  <c:v>-46.02775091387023</c:v>
                </c:pt>
                <c:pt idx="7571">
                  <c:v>-46.03943518724513</c:v>
                </c:pt>
                <c:pt idx="7572">
                  <c:v>-46.05111709815055</c:v>
                </c:pt>
                <c:pt idx="7573">
                  <c:v>-46.06279664376872</c:v>
                </c:pt>
                <c:pt idx="7574">
                  <c:v>-46.07447382128257</c:v>
                </c:pt>
                <c:pt idx="7575">
                  <c:v>-46.08614862787577</c:v>
                </c:pt>
                <c:pt idx="7576">
                  <c:v>-46.09782106073259</c:v>
                </c:pt>
                <c:pt idx="7577">
                  <c:v>-46.10949111703817</c:v>
                </c:pt>
                <c:pt idx="7578">
                  <c:v>-46.12115879397821</c:v>
                </c:pt>
                <c:pt idx="7579">
                  <c:v>-46.13282408873916</c:v>
                </c:pt>
                <c:pt idx="7580">
                  <c:v>-46.14448699850823</c:v>
                </c:pt>
                <c:pt idx="7581">
                  <c:v>-46.15614752047328</c:v>
                </c:pt>
                <c:pt idx="7582">
                  <c:v>-46.1678056518229</c:v>
                </c:pt>
                <c:pt idx="7583">
                  <c:v>-46.17946138974639</c:v>
                </c:pt>
                <c:pt idx="7584">
                  <c:v>-46.19111473143381</c:v>
                </c:pt>
                <c:pt idx="7585">
                  <c:v>-46.20276567407584</c:v>
                </c:pt>
                <c:pt idx="7586">
                  <c:v>-46.21441421486391</c:v>
                </c:pt>
                <c:pt idx="7587">
                  <c:v>-46.22606035099021</c:v>
                </c:pt>
                <c:pt idx="7588">
                  <c:v>-46.23770407964759</c:v>
                </c:pt>
                <c:pt idx="7589">
                  <c:v>-46.24934539802967</c:v>
                </c:pt>
                <c:pt idx="7590">
                  <c:v>-46.26098430333072</c:v>
                </c:pt>
                <c:pt idx="7591">
                  <c:v>-46.27262079274576</c:v>
                </c:pt>
                <c:pt idx="7592">
                  <c:v>-46.28425486347055</c:v>
                </c:pt>
                <c:pt idx="7593">
                  <c:v>-46.29588651270155</c:v>
                </c:pt>
                <c:pt idx="7594">
                  <c:v>-46.30751573763593</c:v>
                </c:pt>
                <c:pt idx="7595">
                  <c:v>-46.3191425354716</c:v>
                </c:pt>
                <c:pt idx="7596">
                  <c:v>-46.33076690340717</c:v>
                </c:pt>
                <c:pt idx="7597">
                  <c:v>-46.342388838642</c:v>
                </c:pt>
                <c:pt idx="7598">
                  <c:v>-46.35400833837615</c:v>
                </c:pt>
                <c:pt idx="7599">
                  <c:v>-46.36562539981043</c:v>
                </c:pt>
                <c:pt idx="7600">
                  <c:v>-46.37724002014634</c:v>
                </c:pt>
                <c:pt idx="7601">
                  <c:v>-46.38885219658616</c:v>
                </c:pt>
                <c:pt idx="7602">
                  <c:v>-46.40046192633282</c:v>
                </c:pt>
                <c:pt idx="7603">
                  <c:v>-46.41206920659005</c:v>
                </c:pt>
                <c:pt idx="7604">
                  <c:v>-46.42367403456225</c:v>
                </c:pt>
                <c:pt idx="7605">
                  <c:v>-46.43527640745462</c:v>
                </c:pt>
                <c:pt idx="7606">
                  <c:v>-46.44687632247304</c:v>
                </c:pt>
                <c:pt idx="7607">
                  <c:v>-46.45847377682411</c:v>
                </c:pt>
                <c:pt idx="7608">
                  <c:v>-46.47006876771518</c:v>
                </c:pt>
                <c:pt idx="7609">
                  <c:v>-46.48166129235437</c:v>
                </c:pt>
                <c:pt idx="7610">
                  <c:v>-46.49325134795048</c:v>
                </c:pt>
                <c:pt idx="7611">
                  <c:v>-46.50483893171305</c:v>
                </c:pt>
                <c:pt idx="7612">
                  <c:v>-46.51642404085237</c:v>
                </c:pt>
                <c:pt idx="7613">
                  <c:v>-46.5280066725795</c:v>
                </c:pt>
                <c:pt idx="7614">
                  <c:v>-46.53958682410616</c:v>
                </c:pt>
                <c:pt idx="7615">
                  <c:v>-46.55116449264486</c:v>
                </c:pt>
                <c:pt idx="7616">
                  <c:v>-46.56273967540887</c:v>
                </c:pt>
                <c:pt idx="7617">
                  <c:v>-46.57431236961213</c:v>
                </c:pt>
                <c:pt idx="7618">
                  <c:v>-46.58588257246938</c:v>
                </c:pt>
                <c:pt idx="7619">
                  <c:v>-46.59745028119607</c:v>
                </c:pt>
                <c:pt idx="7620">
                  <c:v>-46.60901549300842</c:v>
                </c:pt>
                <c:pt idx="7621">
                  <c:v>-46.62057820512335</c:v>
                </c:pt>
                <c:pt idx="7622">
                  <c:v>-46.63213841475855</c:v>
                </c:pt>
                <c:pt idx="7623">
                  <c:v>-46.64369611913245</c:v>
                </c:pt>
                <c:pt idx="7624">
                  <c:v>-46.65525131546426</c:v>
                </c:pt>
                <c:pt idx="7625">
                  <c:v>-46.66680400097386</c:v>
                </c:pt>
                <c:pt idx="7626">
                  <c:v>-46.67835417288195</c:v>
                </c:pt>
                <c:pt idx="7627">
                  <c:v>-46.68990182840993</c:v>
                </c:pt>
                <c:pt idx="7628">
                  <c:v>-46.70144696477998</c:v>
                </c:pt>
                <c:pt idx="7629">
                  <c:v>-46.712989579215</c:v>
                </c:pt>
                <c:pt idx="7630">
                  <c:v>-46.72452966893869</c:v>
                </c:pt>
                <c:pt idx="7631">
                  <c:v>-46.73606723117543</c:v>
                </c:pt>
                <c:pt idx="7632">
                  <c:v>-46.74760226315041</c:v>
                </c:pt>
                <c:pt idx="7633">
                  <c:v>-46.75913476208954</c:v>
                </c:pt>
                <c:pt idx="7634">
                  <c:v>-46.7706647252195</c:v>
                </c:pt>
                <c:pt idx="7635">
                  <c:v>-46.78219214976773</c:v>
                </c:pt>
                <c:pt idx="7636">
                  <c:v>-46.79371703296241</c:v>
                </c:pt>
                <c:pt idx="7637">
                  <c:v>-46.80523937203246</c:v>
                </c:pt>
                <c:pt idx="7638">
                  <c:v>-46.8167591642076</c:v>
                </c:pt>
                <c:pt idx="7639">
                  <c:v>-46.8282764067183</c:v>
                </c:pt>
                <c:pt idx="7640">
                  <c:v>-46.83979109679576</c:v>
                </c:pt>
                <c:pt idx="7641">
                  <c:v>-46.85130323167193</c:v>
                </c:pt>
                <c:pt idx="7642">
                  <c:v>-46.86281280857957</c:v>
                </c:pt>
                <c:pt idx="7643">
                  <c:v>-46.87431982475216</c:v>
                </c:pt>
                <c:pt idx="7644">
                  <c:v>-46.88582427742396</c:v>
                </c:pt>
                <c:pt idx="7645">
                  <c:v>-46.89732616383</c:v>
                </c:pt>
                <c:pt idx="7646">
                  <c:v>-46.90882548120604</c:v>
                </c:pt>
                <c:pt idx="7647">
                  <c:v>-46.92032222678867</c:v>
                </c:pt>
                <c:pt idx="7648">
                  <c:v>-46.93181639781515</c:v>
                </c:pt>
                <c:pt idx="7649">
                  <c:v>-46.94330799152358</c:v>
                </c:pt>
                <c:pt idx="7650">
                  <c:v>-46.9547970051528</c:v>
                </c:pt>
                <c:pt idx="7651">
                  <c:v>-46.96628343594242</c:v>
                </c:pt>
                <c:pt idx="7652">
                  <c:v>-46.97776728113283</c:v>
                </c:pt>
                <c:pt idx="7653">
                  <c:v>-46.98924853796518</c:v>
                </c:pt>
                <c:pt idx="7654">
                  <c:v>-47.00072720368138</c:v>
                </c:pt>
                <c:pt idx="7655">
                  <c:v>-47.01220327552412</c:v>
                </c:pt>
                <c:pt idx="7656">
                  <c:v>-47.02367675073685</c:v>
                </c:pt>
                <c:pt idx="7657">
                  <c:v>-47.03514762656384</c:v>
                </c:pt>
                <c:pt idx="7658">
                  <c:v>-47.04661590025006</c:v>
                </c:pt>
                <c:pt idx="7659">
                  <c:v>-47.05808156904129</c:v>
                </c:pt>
                <c:pt idx="7660">
                  <c:v>-47.06954463018413</c:v>
                </c:pt>
                <c:pt idx="7661">
                  <c:v>-47.08100508092587</c:v>
                </c:pt>
                <c:pt idx="7662">
                  <c:v>-47.09246291851463</c:v>
                </c:pt>
                <c:pt idx="7663">
                  <c:v>-47.1039181401993</c:v>
                </c:pt>
                <c:pt idx="7664">
                  <c:v>-47.11537074322953</c:v>
                </c:pt>
                <c:pt idx="7665">
                  <c:v>-47.12682072485578</c:v>
                </c:pt>
                <c:pt idx="7666">
                  <c:v>-47.13826808232926</c:v>
                </c:pt>
                <c:pt idx="7667">
                  <c:v>-47.149712812902</c:v>
                </c:pt>
                <c:pt idx="7668">
                  <c:v>-47.16115491382674</c:v>
                </c:pt>
                <c:pt idx="7669">
                  <c:v>-47.17259438235708</c:v>
                </c:pt>
                <c:pt idx="7670">
                  <c:v>-47.18403121574734</c:v>
                </c:pt>
                <c:pt idx="7671">
                  <c:v>-47.19546541125271</c:v>
                </c:pt>
                <c:pt idx="7672">
                  <c:v>-47.20689696612905</c:v>
                </c:pt>
                <c:pt idx="7673">
                  <c:v>-47.2183258776331</c:v>
                </c:pt>
                <c:pt idx="7674">
                  <c:v>-47.22975214302233</c:v>
                </c:pt>
                <c:pt idx="7675">
                  <c:v>-47.24117575955504</c:v>
                </c:pt>
                <c:pt idx="7676">
                  <c:v>-47.25259672449027</c:v>
                </c:pt>
                <c:pt idx="7677">
                  <c:v>-47.2640150350879</c:v>
                </c:pt>
                <c:pt idx="7678">
                  <c:v>-47.27543068860854</c:v>
                </c:pt>
                <c:pt idx="7679">
                  <c:v>-47.28684368231364</c:v>
                </c:pt>
                <c:pt idx="7680">
                  <c:v>-47.29825401346545</c:v>
                </c:pt>
                <c:pt idx="7681">
                  <c:v>-47.30966167932695</c:v>
                </c:pt>
                <c:pt idx="7682">
                  <c:v>-47.32106667716199</c:v>
                </c:pt>
                <c:pt idx="7683">
                  <c:v>-47.33246900423514</c:v>
                </c:pt>
                <c:pt idx="7684">
                  <c:v>-47.3438686578118</c:v>
                </c:pt>
                <c:pt idx="7685">
                  <c:v>-47.3552656351582</c:v>
                </c:pt>
                <c:pt idx="7686">
                  <c:v>-47.36665993354131</c:v>
                </c:pt>
                <c:pt idx="7687">
                  <c:v>-47.3780515502289</c:v>
                </c:pt>
                <c:pt idx="7688">
                  <c:v>-47.38944048248955</c:v>
                </c:pt>
                <c:pt idx="7689">
                  <c:v>-47.40082672759269</c:v>
                </c:pt>
                <c:pt idx="7690">
                  <c:v>-47.41221028280847</c:v>
                </c:pt>
                <c:pt idx="7691">
                  <c:v>-47.42359114540787</c:v>
                </c:pt>
                <c:pt idx="7692">
                  <c:v>-47.43496931266267</c:v>
                </c:pt>
                <c:pt idx="7693">
                  <c:v>-47.44634478184548</c:v>
                </c:pt>
                <c:pt idx="7694">
                  <c:v>-47.45771755022967</c:v>
                </c:pt>
                <c:pt idx="7695">
                  <c:v>-47.46908761508946</c:v>
                </c:pt>
                <c:pt idx="7696">
                  <c:v>-47.48045497369981</c:v>
                </c:pt>
                <c:pt idx="7697">
                  <c:v>-47.49181962333653</c:v>
                </c:pt>
                <c:pt idx="7698">
                  <c:v>-47.50318156127623</c:v>
                </c:pt>
                <c:pt idx="7699">
                  <c:v>-47.51454078479634</c:v>
                </c:pt>
                <c:pt idx="7700">
                  <c:v>-47.52589729117506</c:v>
                </c:pt>
                <c:pt idx="7701">
                  <c:v>-47.53725107769142</c:v>
                </c:pt>
                <c:pt idx="7702">
                  <c:v>-47.54860214162528</c:v>
                </c:pt>
                <c:pt idx="7703">
                  <c:v>-47.55995048025726</c:v>
                </c:pt>
                <c:pt idx="7704">
                  <c:v>-47.57129609086884</c:v>
                </c:pt>
                <c:pt idx="7705">
                  <c:v>-47.58263897074227</c:v>
                </c:pt>
                <c:pt idx="7706">
                  <c:v>-47.59397911716066</c:v>
                </c:pt>
                <c:pt idx="7707">
                  <c:v>-47.6053165274079</c:v>
                </c:pt>
                <c:pt idx="7708">
                  <c:v>-47.61665119876866</c:v>
                </c:pt>
                <c:pt idx="7709">
                  <c:v>-47.62798312852853</c:v>
                </c:pt>
                <c:pt idx="7710">
                  <c:v>-47.63931231397382</c:v>
                </c:pt>
                <c:pt idx="7711">
                  <c:v>-47.65063875239165</c:v>
                </c:pt>
                <c:pt idx="7712">
                  <c:v>-47.66196244107006</c:v>
                </c:pt>
                <c:pt idx="7713">
                  <c:v>-47.67328337729779</c:v>
                </c:pt>
                <c:pt idx="7714">
                  <c:v>-47.68460155836448</c:v>
                </c:pt>
                <c:pt idx="7715">
                  <c:v>-47.69591698156057</c:v>
                </c:pt>
                <c:pt idx="7716">
                  <c:v>-47.70722964417728</c:v>
                </c:pt>
                <c:pt idx="7717">
                  <c:v>-47.71853954350669</c:v>
                </c:pt>
                <c:pt idx="7718">
                  <c:v>-47.7298466768417</c:v>
                </c:pt>
                <c:pt idx="7719">
                  <c:v>-47.74115104147602</c:v>
                </c:pt>
                <c:pt idx="7720">
                  <c:v>-47.75245263470421</c:v>
                </c:pt>
                <c:pt idx="7721">
                  <c:v>-47.76375145382161</c:v>
                </c:pt>
                <c:pt idx="7722">
                  <c:v>-47.77504749612443</c:v>
                </c:pt>
                <c:pt idx="7723">
                  <c:v>-47.78634075890968</c:v>
                </c:pt>
                <c:pt idx="7724">
                  <c:v>-47.7976312394752</c:v>
                </c:pt>
                <c:pt idx="7725">
                  <c:v>-47.80891893511964</c:v>
                </c:pt>
                <c:pt idx="7726">
                  <c:v>-47.82020384314253</c:v>
                </c:pt>
                <c:pt idx="7727">
                  <c:v>-47.83148596084419</c:v>
                </c:pt>
                <c:pt idx="7728">
                  <c:v>-47.8427652855258</c:v>
                </c:pt>
                <c:pt idx="7729">
                  <c:v>-47.85404181448929</c:v>
                </c:pt>
                <c:pt idx="7730">
                  <c:v>-47.86531554503754</c:v>
                </c:pt>
                <c:pt idx="7731">
                  <c:v>-47.87658647447417</c:v>
                </c:pt>
                <c:pt idx="7732">
                  <c:v>-47.88785460010367</c:v>
                </c:pt>
                <c:pt idx="7733">
                  <c:v>-47.8991199192314</c:v>
                </c:pt>
                <c:pt idx="7734">
                  <c:v>-47.91038242916345</c:v>
                </c:pt>
                <c:pt idx="7735">
                  <c:v>-47.92164212720687</c:v>
                </c:pt>
                <c:pt idx="7736">
                  <c:v>-47.93289901066945</c:v>
                </c:pt>
                <c:pt idx="7737">
                  <c:v>-47.9441530768599</c:v>
                </c:pt>
                <c:pt idx="7738">
                  <c:v>-47.95540432308764</c:v>
                </c:pt>
                <c:pt idx="7739">
                  <c:v>-47.9666527466631</c:v>
                </c:pt>
                <c:pt idx="7740">
                  <c:v>-47.9778983448974</c:v>
                </c:pt>
                <c:pt idx="7741">
                  <c:v>-47.9891411151026</c:v>
                </c:pt>
                <c:pt idx="7742">
                  <c:v>-48.00038105459155</c:v>
                </c:pt>
                <c:pt idx="7743">
                  <c:v>-48.01161816067795</c:v>
                </c:pt>
                <c:pt idx="7744">
                  <c:v>-48.02285243067637</c:v>
                </c:pt>
                <c:pt idx="7745">
                  <c:v>-48.03408386190217</c:v>
                </c:pt>
                <c:pt idx="7746">
                  <c:v>-48.04531245167163</c:v>
                </c:pt>
                <c:pt idx="7747">
                  <c:v>-48.0565381973018</c:v>
                </c:pt>
                <c:pt idx="7748">
                  <c:v>-48.06776109611057</c:v>
                </c:pt>
                <c:pt idx="7749">
                  <c:v>-48.0789811454168</c:v>
                </c:pt>
                <c:pt idx="7750">
                  <c:v>-48.09019834254007</c:v>
                </c:pt>
                <c:pt idx="7751">
                  <c:v>-48.10141268480083</c:v>
                </c:pt>
                <c:pt idx="7752">
                  <c:v>-48.11262416952042</c:v>
                </c:pt>
                <c:pt idx="7753">
                  <c:v>-48.12383279402104</c:v>
                </c:pt>
                <c:pt idx="7754">
                  <c:v>-48.13503855562566</c:v>
                </c:pt>
                <c:pt idx="7755">
                  <c:v>-48.14624145165816</c:v>
                </c:pt>
                <c:pt idx="7756">
                  <c:v>-48.15744147944329</c:v>
                </c:pt>
                <c:pt idx="7757">
                  <c:v>-48.16863863630665</c:v>
                </c:pt>
                <c:pt idx="7758">
                  <c:v>-48.17983291957462</c:v>
                </c:pt>
                <c:pt idx="7759">
                  <c:v>-48.19102432657452</c:v>
                </c:pt>
                <c:pt idx="7760">
                  <c:v>-48.20221285463446</c:v>
                </c:pt>
                <c:pt idx="7761">
                  <c:v>-48.21339850108346</c:v>
                </c:pt>
                <c:pt idx="7762">
                  <c:v>-48.22458126325139</c:v>
                </c:pt>
                <c:pt idx="7763">
                  <c:v>-48.23576113846895</c:v>
                </c:pt>
                <c:pt idx="7764">
                  <c:v>-48.24693812406772</c:v>
                </c:pt>
                <c:pt idx="7765">
                  <c:v>-48.25811221738013</c:v>
                </c:pt>
                <c:pt idx="7766">
                  <c:v>-48.26928341573945</c:v>
                </c:pt>
                <c:pt idx="7767">
                  <c:v>-48.28045171647988</c:v>
                </c:pt>
                <c:pt idx="7768">
                  <c:v>-48.2916171169364</c:v>
                </c:pt>
                <c:pt idx="7769">
                  <c:v>-48.3027796144449</c:v>
                </c:pt>
                <c:pt idx="7770">
                  <c:v>-48.31393920634212</c:v>
                </c:pt>
                <c:pt idx="7771">
                  <c:v>-48.32509588996569</c:v>
                </c:pt>
                <c:pt idx="7772">
                  <c:v>-48.33624966265404</c:v>
                </c:pt>
                <c:pt idx="7773">
                  <c:v>-48.34740052174653</c:v>
                </c:pt>
                <c:pt idx="7774">
                  <c:v>-48.35854846458339</c:v>
                </c:pt>
                <c:pt idx="7775">
                  <c:v>-48.36969348850567</c:v>
                </c:pt>
                <c:pt idx="7776">
                  <c:v>-48.38083559085531</c:v>
                </c:pt>
                <c:pt idx="7777">
                  <c:v>-48.39197476897511</c:v>
                </c:pt>
                <c:pt idx="7778">
                  <c:v>-48.40311102020876</c:v>
                </c:pt>
                <c:pt idx="7779">
                  <c:v>-48.4142443419008</c:v>
                </c:pt>
                <c:pt idx="7780">
                  <c:v>-48.42537473139668</c:v>
                </c:pt>
                <c:pt idx="7781">
                  <c:v>-48.43650218604267</c:v>
                </c:pt>
                <c:pt idx="7782">
                  <c:v>-48.44762670318595</c:v>
                </c:pt>
                <c:pt idx="7783">
                  <c:v>-48.45874828017456</c:v>
                </c:pt>
                <c:pt idx="7784">
                  <c:v>-48.4698669143574</c:v>
                </c:pt>
                <c:pt idx="7785">
                  <c:v>-48.48098260308427</c:v>
                </c:pt>
                <c:pt idx="7786">
                  <c:v>-48.49209534370586</c:v>
                </c:pt>
                <c:pt idx="7787">
                  <c:v>-48.50320513357367</c:v>
                </c:pt>
                <c:pt idx="7788">
                  <c:v>-48.51431197004015</c:v>
                </c:pt>
                <c:pt idx="7789">
                  <c:v>-48.52541585045862</c:v>
                </c:pt>
                <c:pt idx="7790">
                  <c:v>-48.53651677218321</c:v>
                </c:pt>
                <c:pt idx="7791">
                  <c:v>-48.54761473256902</c:v>
                </c:pt>
                <c:pt idx="7792">
                  <c:v>-48.55870972897197</c:v>
                </c:pt>
                <c:pt idx="7793">
                  <c:v>-48.56980175874889</c:v>
                </c:pt>
                <c:pt idx="7794">
                  <c:v>-48.58089081925749</c:v>
                </c:pt>
                <c:pt idx="7795">
                  <c:v>-48.59197690785637</c:v>
                </c:pt>
                <c:pt idx="7796">
                  <c:v>-48.60306002190498</c:v>
                </c:pt>
                <c:pt idx="7797">
                  <c:v>-48.61414015876367</c:v>
                </c:pt>
                <c:pt idx="7798">
                  <c:v>-48.62521731579373</c:v>
                </c:pt>
                <c:pt idx="7799">
                  <c:v>-48.63629149035723</c:v>
                </c:pt>
                <c:pt idx="7800">
                  <c:v>-48.64736267981723</c:v>
                </c:pt>
                <c:pt idx="7801">
                  <c:v>-48.65843088153763</c:v>
                </c:pt>
                <c:pt idx="7802">
                  <c:v>-48.6694960928832</c:v>
                </c:pt>
                <c:pt idx="7803">
                  <c:v>-48.68055831121964</c:v>
                </c:pt>
                <c:pt idx="7804">
                  <c:v>-48.69161753391351</c:v>
                </c:pt>
                <c:pt idx="7805">
                  <c:v>-48.7026737583323</c:v>
                </c:pt>
                <c:pt idx="7806">
                  <c:v>-48.71372698184435</c:v>
                </c:pt>
                <c:pt idx="7807">
                  <c:v>-48.72477720181893</c:v>
                </c:pt>
                <c:pt idx="7808">
                  <c:v>-48.73582441562614</c:v>
                </c:pt>
                <c:pt idx="7809">
                  <c:v>-48.74686862063705</c:v>
                </c:pt>
                <c:pt idx="7810">
                  <c:v>-48.75790981422359</c:v>
                </c:pt>
                <c:pt idx="7811">
                  <c:v>-48.76894799375859</c:v>
                </c:pt>
                <c:pt idx="7812">
                  <c:v>-48.77998315661576</c:v>
                </c:pt>
                <c:pt idx="7813">
                  <c:v>-48.79101530016974</c:v>
                </c:pt>
                <c:pt idx="7814">
                  <c:v>-48.80204442179599</c:v>
                </c:pt>
                <c:pt idx="7815">
                  <c:v>-48.81307051887104</c:v>
                </c:pt>
                <c:pt idx="7816">
                  <c:v>-48.82409358877211</c:v>
                </c:pt>
                <c:pt idx="7817">
                  <c:v>-48.8351136288775</c:v>
                </c:pt>
                <c:pt idx="7818">
                  <c:v>-48.84613063656625</c:v>
                </c:pt>
                <c:pt idx="7819">
                  <c:v>-48.85714460921841</c:v>
                </c:pt>
                <c:pt idx="7820">
                  <c:v>-48.86815554421496</c:v>
                </c:pt>
                <c:pt idx="7821">
                  <c:v>-48.87916343893765</c:v>
                </c:pt>
                <c:pt idx="7822">
                  <c:v>-48.89016829076928</c:v>
                </c:pt>
                <c:pt idx="7823">
                  <c:v>-48.90117009709343</c:v>
                </c:pt>
                <c:pt idx="7824">
                  <c:v>-48.91216885529469</c:v>
                </c:pt>
                <c:pt idx="7825">
                  <c:v>-48.9231645627585</c:v>
                </c:pt>
                <c:pt idx="7826">
                  <c:v>-48.93415721687121</c:v>
                </c:pt>
                <c:pt idx="7827">
                  <c:v>-48.9451468150201</c:v>
                </c:pt>
                <c:pt idx="7828">
                  <c:v>-48.95613335459333</c:v>
                </c:pt>
                <c:pt idx="7829">
                  <c:v>-48.96711683298</c:v>
                </c:pt>
                <c:pt idx="7830">
                  <c:v>-48.9780972475701</c:v>
                </c:pt>
                <c:pt idx="7831">
                  <c:v>-48.9890745957545</c:v>
                </c:pt>
                <c:pt idx="7832">
                  <c:v>-49.00004887492511</c:v>
                </c:pt>
                <c:pt idx="7833">
                  <c:v>-49.01102008247459</c:v>
                </c:pt>
                <c:pt idx="7834">
                  <c:v>-49.02198821579662</c:v>
                </c:pt>
                <c:pt idx="7835">
                  <c:v>-49.03295327228578</c:v>
                </c:pt>
                <c:pt idx="7836">
                  <c:v>-49.0439152493375</c:v>
                </c:pt>
                <c:pt idx="7837">
                  <c:v>-49.05487414434818</c:v>
                </c:pt>
                <c:pt idx="7838">
                  <c:v>-49.06582995471517</c:v>
                </c:pt>
                <c:pt idx="7839">
                  <c:v>-49.07678267783665</c:v>
                </c:pt>
                <c:pt idx="7840">
                  <c:v>-49.08773231111181</c:v>
                </c:pt>
                <c:pt idx="7841">
                  <c:v>-49.09867885194068</c:v>
                </c:pt>
                <c:pt idx="7842">
                  <c:v>-49.10962229772426</c:v>
                </c:pt>
                <c:pt idx="7843">
                  <c:v>-49.12056264586445</c:v>
                </c:pt>
                <c:pt idx="7844">
                  <c:v>-49.13149989376408</c:v>
                </c:pt>
                <c:pt idx="7845">
                  <c:v>-49.14243403882691</c:v>
                </c:pt>
                <c:pt idx="7846">
                  <c:v>-49.1533650784576</c:v>
                </c:pt>
                <c:pt idx="7847">
                  <c:v>-49.16429301006176</c:v>
                </c:pt>
                <c:pt idx="7848">
                  <c:v>-49.1752178310459</c:v>
                </c:pt>
                <c:pt idx="7849">
                  <c:v>-49.18613953881745</c:v>
                </c:pt>
                <c:pt idx="7850">
                  <c:v>-49.19705813078481</c:v>
                </c:pt>
                <c:pt idx="7851">
                  <c:v>-49.20797360435727</c:v>
                </c:pt>
                <c:pt idx="7852">
                  <c:v>-49.21888595694506</c:v>
                </c:pt>
                <c:pt idx="7853">
                  <c:v>-49.22979518595933</c:v>
                </c:pt>
                <c:pt idx="7854">
                  <c:v>-49.24070128881215</c:v>
                </c:pt>
                <c:pt idx="7855">
                  <c:v>-49.25160426291657</c:v>
                </c:pt>
                <c:pt idx="7856">
                  <c:v>-49.26250410568652</c:v>
                </c:pt>
                <c:pt idx="7857">
                  <c:v>-49.27340081453687</c:v>
                </c:pt>
                <c:pt idx="7858">
                  <c:v>-49.28429438688342</c:v>
                </c:pt>
                <c:pt idx="7859">
                  <c:v>-49.29518482014294</c:v>
                </c:pt>
                <c:pt idx="7860">
                  <c:v>-49.30607211173308</c:v>
                </c:pt>
                <c:pt idx="7861">
                  <c:v>-49.31695625907247</c:v>
                </c:pt>
                <c:pt idx="7862">
                  <c:v>-49.32783725958064</c:v>
                </c:pt>
                <c:pt idx="7863">
                  <c:v>-49.3387151106781</c:v>
                </c:pt>
                <c:pt idx="7864">
                  <c:v>-49.3495898097862</c:v>
                </c:pt>
                <c:pt idx="7865">
                  <c:v>-49.36046135432738</c:v>
                </c:pt>
                <c:pt idx="7866">
                  <c:v>-49.37132974172491</c:v>
                </c:pt>
                <c:pt idx="7867">
                  <c:v>-49.382194969403</c:v>
                </c:pt>
                <c:pt idx="7868">
                  <c:v>-49.39305703478683</c:v>
                </c:pt>
                <c:pt idx="7869">
                  <c:v>-49.40391593530252</c:v>
                </c:pt>
                <c:pt idx="7870">
                  <c:v>-49.41477166837713</c:v>
                </c:pt>
                <c:pt idx="7871">
                  <c:v>-49.42562423143866</c:v>
                </c:pt>
                <c:pt idx="7872">
                  <c:v>-49.43647362191605</c:v>
                </c:pt>
                <c:pt idx="7873">
                  <c:v>-49.4473198372392</c:v>
                </c:pt>
                <c:pt idx="7874">
                  <c:v>-49.4581628748389</c:v>
                </c:pt>
                <c:pt idx="7875">
                  <c:v>-49.46900273214695</c:v>
                </c:pt>
                <c:pt idx="7876">
                  <c:v>-49.47983940659606</c:v>
                </c:pt>
                <c:pt idx="7877">
                  <c:v>-49.49067289561993</c:v>
                </c:pt>
                <c:pt idx="7878">
                  <c:v>-49.50150319665314</c:v>
                </c:pt>
                <c:pt idx="7879">
                  <c:v>-49.51233030713127</c:v>
                </c:pt>
                <c:pt idx="7880">
                  <c:v>-49.52315422449083</c:v>
                </c:pt>
                <c:pt idx="7881">
                  <c:v>-49.53397494616928</c:v>
                </c:pt>
                <c:pt idx="7882">
                  <c:v>-49.54479246960504</c:v>
                </c:pt>
                <c:pt idx="7883">
                  <c:v>-49.55560679223746</c:v>
                </c:pt>
                <c:pt idx="7884">
                  <c:v>-49.56641791150689</c:v>
                </c:pt>
                <c:pt idx="7885">
                  <c:v>-49.57722582485457</c:v>
                </c:pt>
                <c:pt idx="7886">
                  <c:v>-49.58803052972272</c:v>
                </c:pt>
                <c:pt idx="7887">
                  <c:v>-49.59883202355455</c:v>
                </c:pt>
                <c:pt idx="7888">
                  <c:v>-49.60963030379416</c:v>
                </c:pt>
                <c:pt idx="7889">
                  <c:v>-49.62042536788665</c:v>
                </c:pt>
                <c:pt idx="7890">
                  <c:v>-49.63121721327808</c:v>
                </c:pt>
                <c:pt idx="7891">
                  <c:v>-49.64200583741545</c:v>
                </c:pt>
                <c:pt idx="7892">
                  <c:v>-49.6527912377467</c:v>
                </c:pt>
                <c:pt idx="7893">
                  <c:v>-49.66357341172078</c:v>
                </c:pt>
                <c:pt idx="7894">
                  <c:v>-49.67435235678755</c:v>
                </c:pt>
                <c:pt idx="7895">
                  <c:v>-49.68512807039785</c:v>
                </c:pt>
                <c:pt idx="7896">
                  <c:v>-49.6959005500035</c:v>
                </c:pt>
                <c:pt idx="7897">
                  <c:v>-49.70666979305724</c:v>
                </c:pt>
                <c:pt idx="7898">
                  <c:v>-49.71743579701284</c:v>
                </c:pt>
                <c:pt idx="7899">
                  <c:v>-49.72819855932495</c:v>
                </c:pt>
                <c:pt idx="7900">
                  <c:v>-49.73895807744924</c:v>
                </c:pt>
                <c:pt idx="7901">
                  <c:v>-49.74971434884233</c:v>
                </c:pt>
                <c:pt idx="7902">
                  <c:v>-49.7604673709618</c:v>
                </c:pt>
                <c:pt idx="7903">
                  <c:v>-49.7712171412662</c:v>
                </c:pt>
                <c:pt idx="7904">
                  <c:v>-49.78196365721506</c:v>
                </c:pt>
                <c:pt idx="7905">
                  <c:v>-49.7927069162689</c:v>
                </c:pt>
                <c:pt idx="7906">
                  <c:v>-49.8034469158891</c:v>
                </c:pt>
                <c:pt idx="7907">
                  <c:v>-49.81418365353814</c:v>
                </c:pt>
                <c:pt idx="7908">
                  <c:v>-49.82491712667942</c:v>
                </c:pt>
                <c:pt idx="7909">
                  <c:v>-49.83564733277728</c:v>
                </c:pt>
                <c:pt idx="7910">
                  <c:v>-49.84637426929707</c:v>
                </c:pt>
                <c:pt idx="7911">
                  <c:v>-49.85709793370513</c:v>
                </c:pt>
                <c:pt idx="7912">
                  <c:v>-49.86781832346872</c:v>
                </c:pt>
                <c:pt idx="7913">
                  <c:v>-49.8785354360561</c:v>
                </c:pt>
                <c:pt idx="7914">
                  <c:v>-49.88924926893649</c:v>
                </c:pt>
                <c:pt idx="7915">
                  <c:v>-49.89995981958015</c:v>
                </c:pt>
                <c:pt idx="7916">
                  <c:v>-49.9106670854582</c:v>
                </c:pt>
                <c:pt idx="7917">
                  <c:v>-49.92137106404287</c:v>
                </c:pt>
                <c:pt idx="7918">
                  <c:v>-49.93207175280726</c:v>
                </c:pt>
                <c:pt idx="7919">
                  <c:v>-49.94276914922551</c:v>
                </c:pt>
                <c:pt idx="7920">
                  <c:v>-49.9534632507727</c:v>
                </c:pt>
                <c:pt idx="7921">
                  <c:v>-49.96415405492494</c:v>
                </c:pt>
                <c:pt idx="7922">
                  <c:v>-49.97484155915925</c:v>
                </c:pt>
                <c:pt idx="7923">
                  <c:v>-49.98552576095373</c:v>
                </c:pt>
                <c:pt idx="7924">
                  <c:v>-49.99620665778735</c:v>
                </c:pt>
                <c:pt idx="7925">
                  <c:v>-50.00688424714014</c:v>
                </c:pt>
                <c:pt idx="7926">
                  <c:v>-50.0175585264931</c:v>
                </c:pt>
                <c:pt idx="7927">
                  <c:v>-50.0282294933282</c:v>
                </c:pt>
                <c:pt idx="7928">
                  <c:v>-50.03889714512842</c:v>
                </c:pt>
                <c:pt idx="7929">
                  <c:v>-50.04956147937766</c:v>
                </c:pt>
                <c:pt idx="7930">
                  <c:v>-50.06022249356091</c:v>
                </c:pt>
                <c:pt idx="7931">
                  <c:v>-50.07088018516406</c:v>
                </c:pt>
                <c:pt idx="7932">
                  <c:v>-50.08153455167403</c:v>
                </c:pt>
                <c:pt idx="7933">
                  <c:v>-50.09218559057875</c:v>
                </c:pt>
                <c:pt idx="7934">
                  <c:v>-50.10283329936704</c:v>
                </c:pt>
                <c:pt idx="7935">
                  <c:v>-50.11347767552884</c:v>
                </c:pt>
                <c:pt idx="7936">
                  <c:v>-50.12411871655502</c:v>
                </c:pt>
                <c:pt idx="7937">
                  <c:v>-50.1347564199374</c:v>
                </c:pt>
                <c:pt idx="7938">
                  <c:v>-50.1453907831689</c:v>
                </c:pt>
                <c:pt idx="7939">
                  <c:v>-50.15602180374329</c:v>
                </c:pt>
                <c:pt idx="7940">
                  <c:v>-50.16664947915551</c:v>
                </c:pt>
                <c:pt idx="7941">
                  <c:v>-50.17727380690135</c:v>
                </c:pt>
                <c:pt idx="7942">
                  <c:v>-50.18789478447763</c:v>
                </c:pt>
                <c:pt idx="7943">
                  <c:v>-50.19851240938223</c:v>
                </c:pt>
                <c:pt idx="7944">
                  <c:v>-50.20912667911394</c:v>
                </c:pt>
                <c:pt idx="7945">
                  <c:v>-50.2197375911726</c:v>
                </c:pt>
                <c:pt idx="7946">
                  <c:v>-50.23034514305906</c:v>
                </c:pt>
                <c:pt idx="7947">
                  <c:v>-50.24094933227511</c:v>
                </c:pt>
                <c:pt idx="7948">
                  <c:v>-50.2515501563236</c:v>
                </c:pt>
                <c:pt idx="7949">
                  <c:v>-50.26214761270835</c:v>
                </c:pt>
                <c:pt idx="7950">
                  <c:v>-50.2727416989342</c:v>
                </c:pt>
                <c:pt idx="7951">
                  <c:v>-50.28333241250697</c:v>
                </c:pt>
                <c:pt idx="7952">
                  <c:v>-50.2939197509335</c:v>
                </c:pt>
                <c:pt idx="7953">
                  <c:v>-50.30450371172162</c:v>
                </c:pt>
                <c:pt idx="7954">
                  <c:v>-50.3150842923802</c:v>
                </c:pt>
                <c:pt idx="7955">
                  <c:v>-50.32566149041909</c:v>
                </c:pt>
                <c:pt idx="7956">
                  <c:v>-50.33623530334913</c:v>
                </c:pt>
                <c:pt idx="7957">
                  <c:v>-50.34680572868217</c:v>
                </c:pt>
                <c:pt idx="7958">
                  <c:v>-50.35737276393111</c:v>
                </c:pt>
                <c:pt idx="7959">
                  <c:v>-50.36793640660982</c:v>
                </c:pt>
                <c:pt idx="7960">
                  <c:v>-50.37849665423317</c:v>
                </c:pt>
                <c:pt idx="7961">
                  <c:v>-50.38905350431709</c:v>
                </c:pt>
                <c:pt idx="7962">
                  <c:v>-50.39960695437848</c:v>
                </c:pt>
                <c:pt idx="7963">
                  <c:v>-50.41015700193525</c:v>
                </c:pt>
                <c:pt idx="7964">
                  <c:v>-50.42070364450633</c:v>
                </c:pt>
                <c:pt idx="7965">
                  <c:v>-50.43124687961167</c:v>
                </c:pt>
                <c:pt idx="7966">
                  <c:v>-50.44178670477225</c:v>
                </c:pt>
                <c:pt idx="7967">
                  <c:v>-50.45232311751004</c:v>
                </c:pt>
                <c:pt idx="7968">
                  <c:v>-50.462856115348</c:v>
                </c:pt>
                <c:pt idx="7969">
                  <c:v>-50.47338569581015</c:v>
                </c:pt>
                <c:pt idx="7970">
                  <c:v>-50.48391185642153</c:v>
                </c:pt>
                <c:pt idx="7971">
                  <c:v>-50.49443459470815</c:v>
                </c:pt>
                <c:pt idx="7972">
                  <c:v>-50.50495390819709</c:v>
                </c:pt>
                <c:pt idx="7973">
                  <c:v>-50.5154697944164</c:v>
                </c:pt>
                <c:pt idx="7974">
                  <c:v>-50.52598225089522</c:v>
                </c:pt>
                <c:pt idx="7975">
                  <c:v>-50.53649127516362</c:v>
                </c:pt>
                <c:pt idx="7976">
                  <c:v>-50.54699686475276</c:v>
                </c:pt>
                <c:pt idx="7977">
                  <c:v>-50.55749901719479</c:v>
                </c:pt>
                <c:pt idx="7978">
                  <c:v>-50.56799773002291</c:v>
                </c:pt>
                <c:pt idx="7979">
                  <c:v>-50.5784930007713</c:v>
                </c:pt>
                <c:pt idx="7980">
                  <c:v>-50.5889848269752</c:v>
                </c:pt>
                <c:pt idx="7981">
                  <c:v>-50.59947320617084</c:v>
                </c:pt>
                <c:pt idx="7982">
                  <c:v>-50.60995813589553</c:v>
                </c:pt>
                <c:pt idx="7983">
                  <c:v>-50.62043961368754</c:v>
                </c:pt>
                <c:pt idx="7984">
                  <c:v>-50.63091763708626</c:v>
                </c:pt>
                <c:pt idx="7985">
                  <c:v>-50.64139220363199</c:v>
                </c:pt>
                <c:pt idx="7986">
                  <c:v>-50.65186331086613</c:v>
                </c:pt>
                <c:pt idx="7987">
                  <c:v>-50.66233095633113</c:v>
                </c:pt>
                <c:pt idx="7988">
                  <c:v>-50.6727951375704</c:v>
                </c:pt>
                <c:pt idx="7989">
                  <c:v>-50.68325585212842</c:v>
                </c:pt>
                <c:pt idx="7990">
                  <c:v>-50.69371309755072</c:v>
                </c:pt>
                <c:pt idx="7991">
                  <c:v>-50.7041668713838</c:v>
                </c:pt>
                <c:pt idx="7992">
                  <c:v>-50.71461717117527</c:v>
                </c:pt>
                <c:pt idx="7993">
                  <c:v>-50.72506399447374</c:v>
                </c:pt>
                <c:pt idx="7994">
                  <c:v>-50.73550733882882</c:v>
                </c:pt>
                <c:pt idx="7995">
                  <c:v>-50.74594720179118</c:v>
                </c:pt>
                <c:pt idx="7996">
                  <c:v>-50.75638358091257</c:v>
                </c:pt>
                <c:pt idx="7997">
                  <c:v>-50.76681647374572</c:v>
                </c:pt>
                <c:pt idx="7998">
                  <c:v>-50.77724587784439</c:v>
                </c:pt>
                <c:pt idx="7999">
                  <c:v>-50.78767179076344</c:v>
                </c:pt>
                <c:pt idx="8000">
                  <c:v>-50.79809421005872</c:v>
                </c:pt>
                <c:pt idx="8001">
                  <c:v>-50.8085131332871</c:v>
                </c:pt>
                <c:pt idx="8002">
                  <c:v>-50.81892855800654</c:v>
                </c:pt>
                <c:pt idx="8003">
                  <c:v>-50.82934048177604</c:v>
                </c:pt>
                <c:pt idx="8004">
                  <c:v>-50.8397489021556</c:v>
                </c:pt>
                <c:pt idx="8005">
                  <c:v>-50.85015381670627</c:v>
                </c:pt>
                <c:pt idx="8006">
                  <c:v>-50.8605552229902</c:v>
                </c:pt>
                <c:pt idx="8007">
                  <c:v>-50.87095311857051</c:v>
                </c:pt>
                <c:pt idx="8008">
                  <c:v>-50.88134750101138</c:v>
                </c:pt>
                <c:pt idx="8009">
                  <c:v>-50.8917383678781</c:v>
                </c:pt>
                <c:pt idx="8010">
                  <c:v>-50.90212571673692</c:v>
                </c:pt>
                <c:pt idx="8011">
                  <c:v>-50.91250954515518</c:v>
                </c:pt>
                <c:pt idx="8012">
                  <c:v>-50.92288985070125</c:v>
                </c:pt>
                <c:pt idx="8013">
                  <c:v>-50.93326663094457</c:v>
                </c:pt>
                <c:pt idx="8014">
                  <c:v>-50.94363988345562</c:v>
                </c:pt>
                <c:pt idx="8015">
                  <c:v>-50.95400960580591</c:v>
                </c:pt>
                <c:pt idx="8016">
                  <c:v>-50.96437579556805</c:v>
                </c:pt>
                <c:pt idx="8017">
                  <c:v>-50.97473845031561</c:v>
                </c:pt>
                <c:pt idx="8018">
                  <c:v>-50.98509756762331</c:v>
                </c:pt>
                <c:pt idx="8019">
                  <c:v>-50.99545314506688</c:v>
                </c:pt>
                <c:pt idx="8020">
                  <c:v>-51.0058051802231</c:v>
                </c:pt>
                <c:pt idx="8021">
                  <c:v>-51.01615367066979</c:v>
                </c:pt>
                <c:pt idx="8022">
                  <c:v>-51.02649861398585</c:v>
                </c:pt>
                <c:pt idx="8023">
                  <c:v>-51.03684000775123</c:v>
                </c:pt>
                <c:pt idx="8024">
                  <c:v>-51.04717784954695</c:v>
                </c:pt>
                <c:pt idx="8025">
                  <c:v>-51.05751213695506</c:v>
                </c:pt>
                <c:pt idx="8026">
                  <c:v>-51.06784286755865</c:v>
                </c:pt>
                <c:pt idx="8027">
                  <c:v>-51.07817003894193</c:v>
                </c:pt>
                <c:pt idx="8028">
                  <c:v>-51.0884936486901</c:v>
                </c:pt>
                <c:pt idx="8029">
                  <c:v>-51.0988136943895</c:v>
                </c:pt>
                <c:pt idx="8030">
                  <c:v>-51.10913017362743</c:v>
                </c:pt>
                <c:pt idx="8031">
                  <c:v>-51.11944308399234</c:v>
                </c:pt>
                <c:pt idx="8032">
                  <c:v>-51.12975242307372</c:v>
                </c:pt>
                <c:pt idx="8033">
                  <c:v>-51.14005818846207</c:v>
                </c:pt>
                <c:pt idx="8034">
                  <c:v>-51.150360377749</c:v>
                </c:pt>
                <c:pt idx="8035">
                  <c:v>-51.1606589885272</c:v>
                </c:pt>
                <c:pt idx="8036">
                  <c:v>-51.17095401839038</c:v>
                </c:pt>
                <c:pt idx="8037">
                  <c:v>-51.18124546493333</c:v>
                </c:pt>
                <c:pt idx="8038">
                  <c:v>-51.19153332575195</c:v>
                </c:pt>
                <c:pt idx="8039">
                  <c:v>-51.2018175984431</c:v>
                </c:pt>
                <c:pt idx="8040">
                  <c:v>-51.21209828060484</c:v>
                </c:pt>
                <c:pt idx="8041">
                  <c:v>-51.2223753698362</c:v>
                </c:pt>
                <c:pt idx="8042">
                  <c:v>-51.23264886373731</c:v>
                </c:pt>
                <c:pt idx="8043">
                  <c:v>-51.2429187599094</c:v>
                </c:pt>
                <c:pt idx="8044">
                  <c:v>-51.25318505595472</c:v>
                </c:pt>
                <c:pt idx="8045">
                  <c:v>-51.2634477494766</c:v>
                </c:pt>
                <c:pt idx="8046">
                  <c:v>-51.2737068380795</c:v>
                </c:pt>
                <c:pt idx="8047">
                  <c:v>-51.28396231936885</c:v>
                </c:pt>
                <c:pt idx="8048">
                  <c:v>-51.29421419095125</c:v>
                </c:pt>
                <c:pt idx="8049">
                  <c:v>-51.3044624504343</c:v>
                </c:pt>
                <c:pt idx="8050">
                  <c:v>-51.31470709542675</c:v>
                </c:pt>
                <c:pt idx="8051">
                  <c:v>-51.32494812353838</c:v>
                </c:pt>
                <c:pt idx="8052">
                  <c:v>-51.33518553238003</c:v>
                </c:pt>
                <c:pt idx="8053">
                  <c:v>-51.34541931956362</c:v>
                </c:pt>
                <c:pt idx="8054">
                  <c:v>-51.35564948270218</c:v>
                </c:pt>
                <c:pt idx="8055">
                  <c:v>-51.36587601940984</c:v>
                </c:pt>
                <c:pt idx="8056">
                  <c:v>-51.37609892730171</c:v>
                </c:pt>
                <c:pt idx="8057">
                  <c:v>-51.38631820399407</c:v>
                </c:pt>
                <c:pt idx="8058">
                  <c:v>-51.39653384710425</c:v>
                </c:pt>
                <c:pt idx="8059">
                  <c:v>-51.40674585425065</c:v>
                </c:pt>
                <c:pt idx="8060">
                  <c:v>-51.41695422305278</c:v>
                </c:pt>
                <c:pt idx="8061">
                  <c:v>-51.42715895113121</c:v>
                </c:pt>
                <c:pt idx="8062">
                  <c:v>-51.43736003610758</c:v>
                </c:pt>
                <c:pt idx="8063">
                  <c:v>-51.44755747560463</c:v>
                </c:pt>
                <c:pt idx="8064">
                  <c:v>-51.45775126724622</c:v>
                </c:pt>
                <c:pt idx="8065">
                  <c:v>-51.46794140865725</c:v>
                </c:pt>
                <c:pt idx="8066">
                  <c:v>-51.47812789746371</c:v>
                </c:pt>
                <c:pt idx="8067">
                  <c:v>-51.48831073129268</c:v>
                </c:pt>
                <c:pt idx="8068">
                  <c:v>-51.49848990777233</c:v>
                </c:pt>
                <c:pt idx="8069">
                  <c:v>-51.50866542453194</c:v>
                </c:pt>
                <c:pt idx="8070">
                  <c:v>-51.51883727920183</c:v>
                </c:pt>
                <c:pt idx="8071">
                  <c:v>-51.52900546941344</c:v>
                </c:pt>
                <c:pt idx="8072">
                  <c:v>-51.53916999279932</c:v>
                </c:pt>
                <c:pt idx="8073">
                  <c:v>-51.54933084699307</c:v>
                </c:pt>
                <c:pt idx="8074">
                  <c:v>-51.5594880296294</c:v>
                </c:pt>
                <c:pt idx="8075">
                  <c:v>-51.56964153834412</c:v>
                </c:pt>
                <c:pt idx="8076">
                  <c:v>-51.57979137077413</c:v>
                </c:pt>
                <c:pt idx="8077">
                  <c:v>-51.58993752455741</c:v>
                </c:pt>
                <c:pt idx="8078">
                  <c:v>-51.60007999733303</c:v>
                </c:pt>
                <c:pt idx="8079">
                  <c:v>-51.61021878674119</c:v>
                </c:pt>
                <c:pt idx="8080">
                  <c:v>-51.62035389042316</c:v>
                </c:pt>
                <c:pt idx="8081">
                  <c:v>-51.63048530602128</c:v>
                </c:pt>
                <c:pt idx="8082">
                  <c:v>-51.64061303117905</c:v>
                </c:pt>
                <c:pt idx="8083">
                  <c:v>-51.65073706354102</c:v>
                </c:pt>
                <c:pt idx="8084">
                  <c:v>-51.66085740075287</c:v>
                </c:pt>
                <c:pt idx="8085">
                  <c:v>-51.67097404046135</c:v>
                </c:pt>
                <c:pt idx="8086">
                  <c:v>-51.6810869803143</c:v>
                </c:pt>
                <c:pt idx="8087">
                  <c:v>-51.69119621796074</c:v>
                </c:pt>
                <c:pt idx="8088">
                  <c:v>-51.70130175105067</c:v>
                </c:pt>
                <c:pt idx="8089">
                  <c:v>-51.71140357723529</c:v>
                </c:pt>
                <c:pt idx="8090">
                  <c:v>-51.7215016941669</c:v>
                </c:pt>
                <c:pt idx="8091">
                  <c:v>-51.73159609949881</c:v>
                </c:pt>
                <c:pt idx="8092">
                  <c:v>-51.74168679088552</c:v>
                </c:pt>
                <c:pt idx="8093">
                  <c:v>-51.75177376598263</c:v>
                </c:pt>
                <c:pt idx="8094">
                  <c:v>-51.7618570224468</c:v>
                </c:pt>
                <c:pt idx="8095">
                  <c:v>-51.77193655793586</c:v>
                </c:pt>
                <c:pt idx="8096">
                  <c:v>-51.78201237010868</c:v>
                </c:pt>
                <c:pt idx="8097">
                  <c:v>-51.79208445662525</c:v>
                </c:pt>
                <c:pt idx="8098">
                  <c:v>-51.80215281514674</c:v>
                </c:pt>
                <c:pt idx="8099">
                  <c:v>-51.81221744333533</c:v>
                </c:pt>
                <c:pt idx="8100">
                  <c:v>-51.82227833885438</c:v>
                </c:pt>
                <c:pt idx="8101">
                  <c:v>-51.83233549936832</c:v>
                </c:pt>
                <c:pt idx="8102">
                  <c:v>-51.84238892254271</c:v>
                </c:pt>
                <c:pt idx="8103">
                  <c:v>-51.85243860604422</c:v>
                </c:pt>
                <c:pt idx="8104">
                  <c:v>-51.86248454754062</c:v>
                </c:pt>
                <c:pt idx="8105">
                  <c:v>-51.87252674470085</c:v>
                </c:pt>
                <c:pt idx="8106">
                  <c:v>-51.88256519519486</c:v>
                </c:pt>
                <c:pt idx="8107">
                  <c:v>-51.89259989669379</c:v>
                </c:pt>
                <c:pt idx="8108">
                  <c:v>-51.9026308468699</c:v>
                </c:pt>
                <c:pt idx="8109">
                  <c:v>-51.91265804339648</c:v>
                </c:pt>
                <c:pt idx="8110">
                  <c:v>-51.92268148394807</c:v>
                </c:pt>
                <c:pt idx="8111">
                  <c:v>-51.93270116620023</c:v>
                </c:pt>
                <c:pt idx="8112">
                  <c:v>-51.94271708782968</c:v>
                </c:pt>
                <c:pt idx="8113">
                  <c:v>-51.95272924651421</c:v>
                </c:pt>
                <c:pt idx="8114">
                  <c:v>-51.9627376399328</c:v>
                </c:pt>
                <c:pt idx="8115">
                  <c:v>-51.97274226576548</c:v>
                </c:pt>
                <c:pt idx="8116">
                  <c:v>-51.98274312169344</c:v>
                </c:pt>
                <c:pt idx="8117">
                  <c:v>-51.99274020539903</c:v>
                </c:pt>
                <c:pt idx="8118">
                  <c:v>-52.00273351456562</c:v>
                </c:pt>
                <c:pt idx="8119">
                  <c:v>-52.0127230468778</c:v>
                </c:pt>
                <c:pt idx="8120">
                  <c:v>-52.02270880002122</c:v>
                </c:pt>
                <c:pt idx="8121">
                  <c:v>-52.03269077168265</c:v>
                </c:pt>
                <c:pt idx="8122">
                  <c:v>-52.0426689595501</c:v>
                </c:pt>
                <c:pt idx="8123">
                  <c:v>-52.05264336131253</c:v>
                </c:pt>
                <c:pt idx="8124">
                  <c:v>-52.0626139746602</c:v>
                </c:pt>
                <c:pt idx="8125">
                  <c:v>-52.07258079728433</c:v>
                </c:pt>
                <c:pt idx="8126">
                  <c:v>-52.08254382687741</c:v>
                </c:pt>
                <c:pt idx="8127">
                  <c:v>-52.09250306113295</c:v>
                </c:pt>
                <c:pt idx="8128">
                  <c:v>-52.10245849774567</c:v>
                </c:pt>
                <c:pt idx="8129">
                  <c:v>-52.1124101344114</c:v>
                </c:pt>
                <c:pt idx="8130">
                  <c:v>-52.12235796882703</c:v>
                </c:pt>
                <c:pt idx="8131">
                  <c:v>-52.13230199869068</c:v>
                </c:pt>
                <c:pt idx="8132">
                  <c:v>-52.14224222170156</c:v>
                </c:pt>
                <c:pt idx="8133">
                  <c:v>-52.15217863556001</c:v>
                </c:pt>
                <c:pt idx="8134">
                  <c:v>-52.1621112379675</c:v>
                </c:pt>
                <c:pt idx="8135">
                  <c:v>-52.17204002662663</c:v>
                </c:pt>
                <c:pt idx="8136">
                  <c:v>-52.18196499924115</c:v>
                </c:pt>
                <c:pt idx="8137">
                  <c:v>-52.19188615351596</c:v>
                </c:pt>
                <c:pt idx="8138">
                  <c:v>-52.20180348715705</c:v>
                </c:pt>
                <c:pt idx="8139">
                  <c:v>-52.2117169978716</c:v>
                </c:pt>
                <c:pt idx="8140">
                  <c:v>-52.22162668336784</c:v>
                </c:pt>
                <c:pt idx="8141">
                  <c:v>-52.23153254135527</c:v>
                </c:pt>
                <c:pt idx="8142">
                  <c:v>-52.2414345695444</c:v>
                </c:pt>
                <c:pt idx="8143">
                  <c:v>-52.25133276564697</c:v>
                </c:pt>
                <c:pt idx="8144">
                  <c:v>-52.26122712737582</c:v>
                </c:pt>
                <c:pt idx="8145">
                  <c:v>-52.27111765244491</c:v>
                </c:pt>
                <c:pt idx="8146">
                  <c:v>-52.28100433856939</c:v>
                </c:pt>
                <c:pt idx="8147">
                  <c:v>-52.29088718346551</c:v>
                </c:pt>
                <c:pt idx="8148">
                  <c:v>-52.3007661848507</c:v>
                </c:pt>
                <c:pt idx="8149">
                  <c:v>-52.3106413404435</c:v>
                </c:pt>
                <c:pt idx="8150">
                  <c:v>-52.32051264796363</c:v>
                </c:pt>
                <c:pt idx="8151">
                  <c:v>-52.33038010513192</c:v>
                </c:pt>
                <c:pt idx="8152">
                  <c:v>-52.34024370967034</c:v>
                </c:pt>
                <c:pt idx="8153">
                  <c:v>-52.35010345930204</c:v>
                </c:pt>
                <c:pt idx="8154">
                  <c:v>-52.35995935175132</c:v>
                </c:pt>
                <c:pt idx="8155">
                  <c:v>-52.36981138474358</c:v>
                </c:pt>
                <c:pt idx="8156">
                  <c:v>-52.37965955600542</c:v>
                </c:pt>
                <c:pt idx="8157">
                  <c:v>-52.38950386326455</c:v>
                </c:pt>
                <c:pt idx="8158">
                  <c:v>-52.39934430424987</c:v>
                </c:pt>
                <c:pt idx="8159">
                  <c:v>-52.40918087669137</c:v>
                </c:pt>
                <c:pt idx="8160">
                  <c:v>-52.41901357832025</c:v>
                </c:pt>
                <c:pt idx="8161">
                  <c:v>-52.42884240686883</c:v>
                </c:pt>
                <c:pt idx="8162">
                  <c:v>-52.43866736007057</c:v>
                </c:pt>
                <c:pt idx="8163">
                  <c:v>-52.44848843566014</c:v>
                </c:pt>
                <c:pt idx="8164">
                  <c:v>-52.45830563137332</c:v>
                </c:pt>
                <c:pt idx="8165">
                  <c:v>-52.46811894494704</c:v>
                </c:pt>
                <c:pt idx="8166">
                  <c:v>-52.47792837411937</c:v>
                </c:pt>
                <c:pt idx="8167">
                  <c:v>-52.4877339166296</c:v>
                </c:pt>
                <c:pt idx="8168">
                  <c:v>-52.49753557021813</c:v>
                </c:pt>
                <c:pt idx="8169">
                  <c:v>-52.50733333262651</c:v>
                </c:pt>
                <c:pt idx="8170">
                  <c:v>-52.51712720159745</c:v>
                </c:pt>
                <c:pt idx="8171">
                  <c:v>-52.5269171748749</c:v>
                </c:pt>
                <c:pt idx="8172">
                  <c:v>-52.5367032502038</c:v>
                </c:pt>
                <c:pt idx="8173">
                  <c:v>-52.5464854253304</c:v>
                </c:pt>
                <c:pt idx="8174">
                  <c:v>-52.55626369800206</c:v>
                </c:pt>
                <c:pt idx="8175">
                  <c:v>-52.56603806596731</c:v>
                </c:pt>
                <c:pt idx="8176">
                  <c:v>-52.5758085269758</c:v>
                </c:pt>
                <c:pt idx="8177">
                  <c:v>-52.58557507877838</c:v>
                </c:pt>
                <c:pt idx="8178">
                  <c:v>-52.59533771912706</c:v>
                </c:pt>
                <c:pt idx="8179">
                  <c:v>-52.60509644577501</c:v>
                </c:pt>
                <c:pt idx="8180">
                  <c:v>-52.61485125647656</c:v>
                </c:pt>
                <c:pt idx="8181">
                  <c:v>-52.62460214898724</c:v>
                </c:pt>
                <c:pt idx="8182">
                  <c:v>-52.63434912106366</c:v>
                </c:pt>
                <c:pt idx="8183">
                  <c:v>-52.64409217046369</c:v>
                </c:pt>
                <c:pt idx="8184">
                  <c:v>-52.65383129494631</c:v>
                </c:pt>
                <c:pt idx="8185">
                  <c:v>-52.6635664922717</c:v>
                </c:pt>
                <c:pt idx="8186">
                  <c:v>-52.67329776020117</c:v>
                </c:pt>
                <c:pt idx="8187">
                  <c:v>-52.68302509649725</c:v>
                </c:pt>
                <c:pt idx="8188">
                  <c:v>-52.6927484989236</c:v>
                </c:pt>
                <c:pt idx="8189">
                  <c:v>-52.70246796524503</c:v>
                </c:pt>
                <c:pt idx="8190">
                  <c:v>-52.7121834932276</c:v>
                </c:pt>
                <c:pt idx="8191">
                  <c:v>-52.72189508063849</c:v>
                </c:pt>
                <c:pt idx="8192">
                  <c:v>-52.73160272524602</c:v>
                </c:pt>
                <c:pt idx="8193">
                  <c:v>-52.74130642481976</c:v>
                </c:pt>
                <c:pt idx="8194">
                  <c:v>-52.75100617713038</c:v>
                </c:pt>
                <c:pt idx="8195">
                  <c:v>-52.7607019799498</c:v>
                </c:pt>
                <c:pt idx="8196">
                  <c:v>-52.77039383105101</c:v>
                </c:pt>
                <c:pt idx="8197">
                  <c:v>-52.78008172820828</c:v>
                </c:pt>
                <c:pt idx="8198">
                  <c:v>-52.78976566919701</c:v>
                </c:pt>
                <c:pt idx="8199">
                  <c:v>-52.79944565179377</c:v>
                </c:pt>
                <c:pt idx="8200">
                  <c:v>-52.80912167377634</c:v>
                </c:pt>
                <c:pt idx="8201">
                  <c:v>-52.81879373292364</c:v>
                </c:pt>
                <c:pt idx="8202">
                  <c:v>-52.82846182701578</c:v>
                </c:pt>
                <c:pt idx="8203">
                  <c:v>-52.83812595383406</c:v>
                </c:pt>
                <c:pt idx="8204">
                  <c:v>-52.84778611116095</c:v>
                </c:pt>
                <c:pt idx="8205">
                  <c:v>-52.85744229678012</c:v>
                </c:pt>
                <c:pt idx="8206">
                  <c:v>-52.8670945084764</c:v>
                </c:pt>
                <c:pt idx="8207">
                  <c:v>-52.87674274403583</c:v>
                </c:pt>
                <c:pt idx="8208">
                  <c:v>-52.88638700124554</c:v>
                </c:pt>
                <c:pt idx="8209">
                  <c:v>-52.89602727789402</c:v>
                </c:pt>
                <c:pt idx="8210">
                  <c:v>-52.90566357177077</c:v>
                </c:pt>
                <c:pt idx="8211">
                  <c:v>-52.91529588066656</c:v>
                </c:pt>
                <c:pt idx="8212">
                  <c:v>-52.92492420237334</c:v>
                </c:pt>
                <c:pt idx="8213">
                  <c:v>-52.93454853468423</c:v>
                </c:pt>
                <c:pt idx="8214">
                  <c:v>-52.94416887539352</c:v>
                </c:pt>
                <c:pt idx="8215">
                  <c:v>-52.95378522229675</c:v>
                </c:pt>
                <c:pt idx="8216">
                  <c:v>-52.96339757319059</c:v>
                </c:pt>
                <c:pt idx="8217">
                  <c:v>-52.97300592587293</c:v>
                </c:pt>
                <c:pt idx="8218">
                  <c:v>-52.98261027814281</c:v>
                </c:pt>
                <c:pt idx="8219">
                  <c:v>-52.9922106278005</c:v>
                </c:pt>
                <c:pt idx="8220">
                  <c:v>-53.00180697264744</c:v>
                </c:pt>
                <c:pt idx="8221">
                  <c:v>-53.0113993104863</c:v>
                </c:pt>
                <c:pt idx="8222">
                  <c:v>-53.02098763912088</c:v>
                </c:pt>
                <c:pt idx="8223">
                  <c:v>-53.03057195635621</c:v>
                </c:pt>
                <c:pt idx="8224">
                  <c:v>-53.0401522599985</c:v>
                </c:pt>
                <c:pt idx="8225">
                  <c:v>-53.04972854785518</c:v>
                </c:pt>
                <c:pt idx="8226">
                  <c:v>-53.05930081773483</c:v>
                </c:pt>
                <c:pt idx="8227">
                  <c:v>-53.06886906744727</c:v>
                </c:pt>
                <c:pt idx="8228">
                  <c:v>-53.0784332948035</c:v>
                </c:pt>
                <c:pt idx="8229">
                  <c:v>-53.08799349761568</c:v>
                </c:pt>
                <c:pt idx="8230">
                  <c:v>-53.09754967369724</c:v>
                </c:pt>
                <c:pt idx="8231">
                  <c:v>-53.10710182086277</c:v>
                </c:pt>
                <c:pt idx="8232">
                  <c:v>-53.11664993692802</c:v>
                </c:pt>
                <c:pt idx="8233">
                  <c:v>-53.12619401971</c:v>
                </c:pt>
                <c:pt idx="8234">
                  <c:v>-53.13573406702688</c:v>
                </c:pt>
                <c:pt idx="8235">
                  <c:v>-53.14527007669805</c:v>
                </c:pt>
                <c:pt idx="8236">
                  <c:v>-53.15480204654412</c:v>
                </c:pt>
                <c:pt idx="8237">
                  <c:v>-53.16432997438685</c:v>
                </c:pt>
                <c:pt idx="8238">
                  <c:v>-53.17385385804925</c:v>
                </c:pt>
                <c:pt idx="8239">
                  <c:v>-53.1833736953555</c:v>
                </c:pt>
                <c:pt idx="8240">
                  <c:v>-53.19288948413101</c:v>
                </c:pt>
                <c:pt idx="8241">
                  <c:v>-53.20240122220238</c:v>
                </c:pt>
                <c:pt idx="8242">
                  <c:v>-53.2119089073974</c:v>
                </c:pt>
                <c:pt idx="8243">
                  <c:v>-53.22141253754511</c:v>
                </c:pt>
                <c:pt idx="8244">
                  <c:v>-53.23091211047573</c:v>
                </c:pt>
                <c:pt idx="8245">
                  <c:v>-53.24040762402064</c:v>
                </c:pt>
                <c:pt idx="8246">
                  <c:v>-53.24989907601252</c:v>
                </c:pt>
                <c:pt idx="8247">
                  <c:v>-53.2593864642852</c:v>
                </c:pt>
                <c:pt idx="8248">
                  <c:v>-53.26886978667374</c:v>
                </c:pt>
                <c:pt idx="8249">
                  <c:v>-53.27834904101438</c:v>
                </c:pt>
                <c:pt idx="8250">
                  <c:v>-53.2878242251446</c:v>
                </c:pt>
                <c:pt idx="8251">
                  <c:v>-53.2972953369031</c:v>
                </c:pt>
                <c:pt idx="8252">
                  <c:v>-53.30676237412973</c:v>
                </c:pt>
                <c:pt idx="8253">
                  <c:v>-53.31622533466562</c:v>
                </c:pt>
                <c:pt idx="8254">
                  <c:v>-53.3256842163531</c:v>
                </c:pt>
                <c:pt idx="8255">
                  <c:v>-53.33513901703568</c:v>
                </c:pt>
                <c:pt idx="8256">
                  <c:v>-53.34458973455811</c:v>
                </c:pt>
                <c:pt idx="8257">
                  <c:v>-53.35403636676634</c:v>
                </c:pt>
                <c:pt idx="8258">
                  <c:v>-53.3634789115076</c:v>
                </c:pt>
                <c:pt idx="8259">
                  <c:v>-53.3729173666302</c:v>
                </c:pt>
                <c:pt idx="8260">
                  <c:v>-53.3823517299838</c:v>
                </c:pt>
                <c:pt idx="8261">
                  <c:v>-53.39178199941921</c:v>
                </c:pt>
                <c:pt idx="8262">
                  <c:v>-53.40120817278847</c:v>
                </c:pt>
                <c:pt idx="8263">
                  <c:v>-53.41063024794485</c:v>
                </c:pt>
                <c:pt idx="8264">
                  <c:v>-53.42004822274282</c:v>
                </c:pt>
                <c:pt idx="8265">
                  <c:v>-53.42946209503808</c:v>
                </c:pt>
                <c:pt idx="8266">
                  <c:v>-53.43887186268755</c:v>
                </c:pt>
                <c:pt idx="8267">
                  <c:v>-53.44827752354939</c:v>
                </c:pt>
                <c:pt idx="8268">
                  <c:v>-53.45767907548293</c:v>
                </c:pt>
                <c:pt idx="8269">
                  <c:v>-53.4670765163488</c:v>
                </c:pt>
                <c:pt idx="8270">
                  <c:v>-53.47646984400876</c:v>
                </c:pt>
                <c:pt idx="8271">
                  <c:v>-53.48585905632587</c:v>
                </c:pt>
                <c:pt idx="8272">
                  <c:v>-53.49524415116437</c:v>
                </c:pt>
                <c:pt idx="8273">
                  <c:v>-53.50462512638977</c:v>
                </c:pt>
                <c:pt idx="8274">
                  <c:v>-53.51400197986874</c:v>
                </c:pt>
                <c:pt idx="8275">
                  <c:v>-53.52337470946924</c:v>
                </c:pt>
                <c:pt idx="8276">
                  <c:v>-53.53274331306041</c:v>
                </c:pt>
                <c:pt idx="8277">
                  <c:v>-53.54210778851265</c:v>
                </c:pt>
                <c:pt idx="8278">
                  <c:v>-53.55146813369754</c:v>
                </c:pt>
                <c:pt idx="8279">
                  <c:v>-53.56082434648801</c:v>
                </c:pt>
                <c:pt idx="8280">
                  <c:v>-53.57017642475805</c:v>
                </c:pt>
                <c:pt idx="8281">
                  <c:v>-53.57952436638298</c:v>
                </c:pt>
                <c:pt idx="8282">
                  <c:v>-53.58886816923935</c:v>
                </c:pt>
                <c:pt idx="8283">
                  <c:v>-53.59820783120492</c:v>
                </c:pt>
                <c:pt idx="8284">
                  <c:v>-53.60754335015867</c:v>
                </c:pt>
                <c:pt idx="8285">
                  <c:v>-53.61687472398085</c:v>
                </c:pt>
                <c:pt idx="8286">
                  <c:v>-53.62620195055291</c:v>
                </c:pt>
                <c:pt idx="8287">
                  <c:v>-53.63552502775755</c:v>
                </c:pt>
                <c:pt idx="8288">
                  <c:v>-53.64484395347869</c:v>
                </c:pt>
                <c:pt idx="8289">
                  <c:v>-53.65415872560151</c:v>
                </c:pt>
                <c:pt idx="8290">
                  <c:v>-53.66346934201241</c:v>
                </c:pt>
                <c:pt idx="8291">
                  <c:v>-53.67277580059901</c:v>
                </c:pt>
                <c:pt idx="8292">
                  <c:v>-53.6820780992502</c:v>
                </c:pt>
                <c:pt idx="8293">
                  <c:v>-53.69137623585608</c:v>
                </c:pt>
                <c:pt idx="8294">
                  <c:v>-53.700670208308</c:v>
                </c:pt>
                <c:pt idx="8295">
                  <c:v>-53.70996001449855</c:v>
                </c:pt>
                <c:pt idx="8296">
                  <c:v>-53.71924565232155</c:v>
                </c:pt>
                <c:pt idx="8297">
                  <c:v>-53.7285271196721</c:v>
                </c:pt>
                <c:pt idx="8298">
                  <c:v>-53.73780441444645</c:v>
                </c:pt>
                <c:pt idx="8299">
                  <c:v>-53.74707753454221</c:v>
                </c:pt>
                <c:pt idx="8300">
                  <c:v>-53.75634647785813</c:v>
                </c:pt>
                <c:pt idx="8301">
                  <c:v>-53.76561124229427</c:v>
                </c:pt>
                <c:pt idx="8302">
                  <c:v>-53.77487182575188</c:v>
                </c:pt>
                <c:pt idx="8303">
                  <c:v>-53.7841282261335</c:v>
                </c:pt>
                <c:pt idx="8304">
                  <c:v>-53.79338044134288</c:v>
                </c:pt>
                <c:pt idx="8305">
                  <c:v>-53.80262846928504</c:v>
                </c:pt>
                <c:pt idx="8306">
                  <c:v>-53.81187230786622</c:v>
                </c:pt>
                <c:pt idx="8307">
                  <c:v>-53.82111195499397</c:v>
                </c:pt>
                <c:pt idx="8308">
                  <c:v>-53.83034740857698</c:v>
                </c:pt>
                <c:pt idx="8309">
                  <c:v>-53.83957866652526</c:v>
                </c:pt>
                <c:pt idx="8310">
                  <c:v>-53.84880572675007</c:v>
                </c:pt>
                <c:pt idx="8311">
                  <c:v>-53.85802858716389</c:v>
                </c:pt>
                <c:pt idx="8312">
                  <c:v>-53.86724724568047</c:v>
                </c:pt>
                <c:pt idx="8313">
                  <c:v>-53.87646170021482</c:v>
                </c:pt>
                <c:pt idx="8314">
                  <c:v>-53.88567194868315</c:v>
                </c:pt>
                <c:pt idx="8315">
                  <c:v>-53.89487798900296</c:v>
                </c:pt>
                <c:pt idx="8316">
                  <c:v>-53.904079819093</c:v>
                </c:pt>
                <c:pt idx="8317">
                  <c:v>-53.91327743687327</c:v>
                </c:pt>
                <c:pt idx="8318">
                  <c:v>-53.92247084026504</c:v>
                </c:pt>
                <c:pt idx="8319">
                  <c:v>-53.93166002719077</c:v>
                </c:pt>
                <c:pt idx="8320">
                  <c:v>-53.94084499557425</c:v>
                </c:pt>
                <c:pt idx="8321">
                  <c:v>-53.9500257433405</c:v>
                </c:pt>
                <c:pt idx="8322">
                  <c:v>-53.95920226841578</c:v>
                </c:pt>
                <c:pt idx="8323">
                  <c:v>-53.9683745687276</c:v>
                </c:pt>
                <c:pt idx="8324">
                  <c:v>-53.97754264220477</c:v>
                </c:pt>
                <c:pt idx="8325">
                  <c:v>-53.9867064867773</c:v>
                </c:pt>
                <c:pt idx="8326">
                  <c:v>-53.99586610037652</c:v>
                </c:pt>
                <c:pt idx="8327">
                  <c:v>-54.00502148093497</c:v>
                </c:pt>
                <c:pt idx="8328">
                  <c:v>-54.01417262638646</c:v>
                </c:pt>
                <c:pt idx="8329">
                  <c:v>-54.02331953466609</c:v>
                </c:pt>
                <c:pt idx="8330">
                  <c:v>-54.03246220371016</c:v>
                </c:pt>
                <c:pt idx="8331">
                  <c:v>-54.0416006314563</c:v>
                </c:pt>
                <c:pt idx="8332">
                  <c:v>-54.05073481584335</c:v>
                </c:pt>
                <c:pt idx="8333">
                  <c:v>-54.05986475481143</c:v>
                </c:pt>
                <c:pt idx="8334">
                  <c:v>-54.06899044630196</c:v>
                </c:pt>
                <c:pt idx="8335">
                  <c:v>-54.07811188825753</c:v>
                </c:pt>
                <c:pt idx="8336">
                  <c:v>-54.08722907862207</c:v>
                </c:pt>
                <c:pt idx="8337">
                  <c:v>-54.0963420153408</c:v>
                </c:pt>
                <c:pt idx="8338">
                  <c:v>-54.10545069636012</c:v>
                </c:pt>
                <c:pt idx="8339">
                  <c:v>-54.11455511962774</c:v>
                </c:pt>
                <c:pt idx="8340">
                  <c:v>-54.12365528309263</c:v>
                </c:pt>
                <c:pt idx="8341">
                  <c:v>-54.13275118470507</c:v>
                </c:pt>
                <c:pt idx="8342">
                  <c:v>-54.14184282241651</c:v>
                </c:pt>
                <c:pt idx="8343">
                  <c:v>-54.1509301941798</c:v>
                </c:pt>
                <c:pt idx="8344">
                  <c:v>-54.16001329794891</c:v>
                </c:pt>
                <c:pt idx="8345">
                  <c:v>-54.16909213167921</c:v>
                </c:pt>
                <c:pt idx="8346">
                  <c:v>-54.17816669332726</c:v>
                </c:pt>
                <c:pt idx="8347">
                  <c:v>-54.18723698085094</c:v>
                </c:pt>
                <c:pt idx="8348">
                  <c:v>-54.19630299220937</c:v>
                </c:pt>
                <c:pt idx="8349">
                  <c:v>-54.20536472536294</c:v>
                </c:pt>
                <c:pt idx="8350">
                  <c:v>-54.21442217827333</c:v>
                </c:pt>
                <c:pt idx="8351">
                  <c:v>-54.22347534890351</c:v>
                </c:pt>
                <c:pt idx="8352">
                  <c:v>-54.23252423521765</c:v>
                </c:pt>
                <c:pt idx="8353">
                  <c:v>-54.24156883518131</c:v>
                </c:pt>
                <c:pt idx="8354">
                  <c:v>-54.25060914676121</c:v>
                </c:pt>
                <c:pt idx="8355">
                  <c:v>-54.25964516792541</c:v>
                </c:pt>
                <c:pt idx="8356">
                  <c:v>-54.26867689664324</c:v>
                </c:pt>
                <c:pt idx="8357">
                  <c:v>-54.2777043308853</c:v>
                </c:pt>
                <c:pt idx="8358">
                  <c:v>-54.28672746862345</c:v>
                </c:pt>
                <c:pt idx="8359">
                  <c:v>-54.29574630783088</c:v>
                </c:pt>
                <c:pt idx="8360">
                  <c:v>-54.30476084648198</c:v>
                </c:pt>
                <c:pt idx="8361">
                  <c:v>-54.31377108255249</c:v>
                </c:pt>
                <c:pt idx="8362">
                  <c:v>-54.32277701401941</c:v>
                </c:pt>
                <c:pt idx="8363">
                  <c:v>-54.33177863886099</c:v>
                </c:pt>
                <c:pt idx="8364">
                  <c:v>-54.3407759550568</c:v>
                </c:pt>
                <c:pt idx="8365">
                  <c:v>-54.34976896058766</c:v>
                </c:pt>
                <c:pt idx="8366">
                  <c:v>-54.35875765343571</c:v>
                </c:pt>
                <c:pt idx="8367">
                  <c:v>-54.36774203158436</c:v>
                </c:pt>
                <c:pt idx="8368">
                  <c:v>-54.37672209301825</c:v>
                </c:pt>
                <c:pt idx="8369">
                  <c:v>-54.38569783572339</c:v>
                </c:pt>
                <c:pt idx="8370">
                  <c:v>-54.39466925768702</c:v>
                </c:pt>
                <c:pt idx="8371">
                  <c:v>-54.40363635689769</c:v>
                </c:pt>
                <c:pt idx="8372">
                  <c:v>-54.41259913134522</c:v>
                </c:pt>
                <c:pt idx="8373">
                  <c:v>-54.42155757902071</c:v>
                </c:pt>
                <c:pt idx="8374">
                  <c:v>-54.43051169791656</c:v>
                </c:pt>
                <c:pt idx="8375">
                  <c:v>-54.43946148602647</c:v>
                </c:pt>
                <c:pt idx="8376">
                  <c:v>-54.44840694134542</c:v>
                </c:pt>
                <c:pt idx="8377">
                  <c:v>-54.45734806186966</c:v>
                </c:pt>
                <c:pt idx="8378">
                  <c:v>-54.46628484559675</c:v>
                </c:pt>
                <c:pt idx="8379">
                  <c:v>-54.47521729052554</c:v>
                </c:pt>
                <c:pt idx="8380">
                  <c:v>-54.48414539465613</c:v>
                </c:pt>
                <c:pt idx="8381">
                  <c:v>-54.49306915599</c:v>
                </c:pt>
                <c:pt idx="8382">
                  <c:v>-54.50198857252981</c:v>
                </c:pt>
                <c:pt idx="8383">
                  <c:v>-54.51090364227961</c:v>
                </c:pt>
                <c:pt idx="8384">
                  <c:v>-54.51981436324467</c:v>
                </c:pt>
                <c:pt idx="8385">
                  <c:v>-54.52872073343164</c:v>
                </c:pt>
                <c:pt idx="8386">
                  <c:v>-54.53762275084836</c:v>
                </c:pt>
                <c:pt idx="8387">
                  <c:v>-54.54652041350404</c:v>
                </c:pt>
                <c:pt idx="8388">
                  <c:v>-54.55541371940915</c:v>
                </c:pt>
                <c:pt idx="8389">
                  <c:v>-54.56430266657548</c:v>
                </c:pt>
                <c:pt idx="8390">
                  <c:v>-54.57318725301609</c:v>
                </c:pt>
                <c:pt idx="8391">
                  <c:v>-54.58206747674535</c:v>
                </c:pt>
                <c:pt idx="8392">
                  <c:v>-54.59094333577897</c:v>
                </c:pt>
                <c:pt idx="8393">
                  <c:v>-54.59981482813386</c:v>
                </c:pt>
                <c:pt idx="8394">
                  <c:v>-54.6086819518283</c:v>
                </c:pt>
                <c:pt idx="8395">
                  <c:v>-54.61754470488189</c:v>
                </c:pt>
                <c:pt idx="8396">
                  <c:v>-54.62640308531545</c:v>
                </c:pt>
                <c:pt idx="8397">
                  <c:v>-54.63525709115119</c:v>
                </c:pt>
                <c:pt idx="8398">
                  <c:v>-54.64410672041254</c:v>
                </c:pt>
                <c:pt idx="8399">
                  <c:v>-54.6529519711243</c:v>
                </c:pt>
                <c:pt idx="8400">
                  <c:v>-54.66179284131253</c:v>
                </c:pt>
                <c:pt idx="8401">
                  <c:v>-54.6706293290046</c:v>
                </c:pt>
                <c:pt idx="8402">
                  <c:v>-54.6794614322292</c:v>
                </c:pt>
                <c:pt idx="8403">
                  <c:v>-54.68828914901629</c:v>
                </c:pt>
                <c:pt idx="8404">
                  <c:v>-54.6971124773972</c:v>
                </c:pt>
                <c:pt idx="8405">
                  <c:v>-54.7059314154045</c:v>
                </c:pt>
                <c:pt idx="8406">
                  <c:v>-54.71474596107208</c:v>
                </c:pt>
                <c:pt idx="8407">
                  <c:v>-54.72355611243517</c:v>
                </c:pt>
                <c:pt idx="8408">
                  <c:v>-54.73236186753027</c:v>
                </c:pt>
                <c:pt idx="8409">
                  <c:v>-54.7411632243952</c:v>
                </c:pt>
                <c:pt idx="8410">
                  <c:v>-54.7499601810691</c:v>
                </c:pt>
                <c:pt idx="8411">
                  <c:v>-54.75875273559239</c:v>
                </c:pt>
                <c:pt idx="8412">
                  <c:v>-54.76754088600684</c:v>
                </c:pt>
                <c:pt idx="8413">
                  <c:v>-54.7763246303555</c:v>
                </c:pt>
                <c:pt idx="8414">
                  <c:v>-54.78510396668273</c:v>
                </c:pt>
                <c:pt idx="8415">
                  <c:v>-54.79387889303423</c:v>
                </c:pt>
                <c:pt idx="8416">
                  <c:v>-54.80264940745697</c:v>
                </c:pt>
                <c:pt idx="8417">
                  <c:v>-54.81141550799929</c:v>
                </c:pt>
                <c:pt idx="8418">
                  <c:v>-54.82017719271078</c:v>
                </c:pt>
                <c:pt idx="8419">
                  <c:v>-54.82893445964236</c:v>
                </c:pt>
                <c:pt idx="8420">
                  <c:v>-54.83768730684631</c:v>
                </c:pt>
                <c:pt idx="8421">
                  <c:v>-54.84643573237619</c:v>
                </c:pt>
                <c:pt idx="8422">
                  <c:v>-54.85517973428684</c:v>
                </c:pt>
                <c:pt idx="8423">
                  <c:v>-54.86391931063447</c:v>
                </c:pt>
                <c:pt idx="8424">
                  <c:v>-54.87265445947659</c:v>
                </c:pt>
                <c:pt idx="8425">
                  <c:v>-54.88138517887203</c:v>
                </c:pt>
                <c:pt idx="8426">
                  <c:v>-54.89011146688094</c:v>
                </c:pt>
                <c:pt idx="8427">
                  <c:v>-54.89883332156476</c:v>
                </c:pt>
                <c:pt idx="8428">
                  <c:v>-54.90755074098628</c:v>
                </c:pt>
                <c:pt idx="8429">
                  <c:v>-54.91626372320959</c:v>
                </c:pt>
                <c:pt idx="8430">
                  <c:v>-54.92497226630015</c:v>
                </c:pt>
                <c:pt idx="8431">
                  <c:v>-54.93367636832465</c:v>
                </c:pt>
                <c:pt idx="8432">
                  <c:v>-54.94237602735117</c:v>
                </c:pt>
                <c:pt idx="8433">
                  <c:v>-54.95107124144909</c:v>
                </c:pt>
                <c:pt idx="8434">
                  <c:v>-54.95976200868913</c:v>
                </c:pt>
                <c:pt idx="8435">
                  <c:v>-54.96844832714331</c:v>
                </c:pt>
                <c:pt idx="8436">
                  <c:v>-54.97713019488497</c:v>
                </c:pt>
                <c:pt idx="8437">
                  <c:v>-54.9858076099888</c:v>
                </c:pt>
                <c:pt idx="8438">
                  <c:v>-54.99448057053079</c:v>
                </c:pt>
                <c:pt idx="8439">
                  <c:v>-55.00314907458827</c:v>
                </c:pt>
                <c:pt idx="8440">
                  <c:v>-55.0118131202399</c:v>
                </c:pt>
                <c:pt idx="8441">
                  <c:v>-55.02047270556563</c:v>
                </c:pt>
                <c:pt idx="8442">
                  <c:v>-55.0291278286468</c:v>
                </c:pt>
                <c:pt idx="8443">
                  <c:v>-55.037778487566</c:v>
                </c:pt>
                <c:pt idx="8444">
                  <c:v>-55.04642468040723</c:v>
                </c:pt>
                <c:pt idx="8445">
                  <c:v>-55.05506640525575</c:v>
                </c:pt>
                <c:pt idx="8446">
                  <c:v>-55.0637036601982</c:v>
                </c:pt>
                <c:pt idx="8447">
                  <c:v>-55.07233644332251</c:v>
                </c:pt>
                <c:pt idx="8448">
                  <c:v>-55.08096475271795</c:v>
                </c:pt>
                <c:pt idx="8449">
                  <c:v>-55.08958858647515</c:v>
                </c:pt>
                <c:pt idx="8450">
                  <c:v>-55.09820794268604</c:v>
                </c:pt>
                <c:pt idx="8451">
                  <c:v>-55.10682281944388</c:v>
                </c:pt>
                <c:pt idx="8452">
                  <c:v>-55.1154332148433</c:v>
                </c:pt>
                <c:pt idx="8453">
                  <c:v>-55.1240391269802</c:v>
                </c:pt>
                <c:pt idx="8454">
                  <c:v>-55.13264055395188</c:v>
                </c:pt>
                <c:pt idx="8455">
                  <c:v>-55.14123749385693</c:v>
                </c:pt>
                <c:pt idx="8456">
                  <c:v>-55.14982994479531</c:v>
                </c:pt>
                <c:pt idx="8457">
                  <c:v>-55.15841790486827</c:v>
                </c:pt>
                <c:pt idx="8458">
                  <c:v>-55.16700137217843</c:v>
                </c:pt>
                <c:pt idx="8459">
                  <c:v>-55.17558034482976</c:v>
                </c:pt>
                <c:pt idx="8460">
                  <c:v>-55.18415482092749</c:v>
                </c:pt>
                <c:pt idx="8461">
                  <c:v>-55.1927247985783</c:v>
                </c:pt>
                <c:pt idx="8462">
                  <c:v>-55.20129027589009</c:v>
                </c:pt>
                <c:pt idx="8463">
                  <c:v>-55.20985125097224</c:v>
                </c:pt>
                <c:pt idx="8464">
                  <c:v>-55.21840772193532</c:v>
                </c:pt>
                <c:pt idx="8465">
                  <c:v>-55.22695968689134</c:v>
                </c:pt>
                <c:pt idx="8466">
                  <c:v>-55.2355071439536</c:v>
                </c:pt>
                <c:pt idx="8467">
                  <c:v>-55.24405009123677</c:v>
                </c:pt>
                <c:pt idx="8468">
                  <c:v>-55.25258852685686</c:v>
                </c:pt>
                <c:pt idx="8469">
                  <c:v>-55.2611224489312</c:v>
                </c:pt>
                <c:pt idx="8470">
                  <c:v>-55.26965185557847</c:v>
                </c:pt>
                <c:pt idx="8471">
                  <c:v>-55.27817674491872</c:v>
                </c:pt>
                <c:pt idx="8472">
                  <c:v>-55.2866971150733</c:v>
                </c:pt>
                <c:pt idx="8473">
                  <c:v>-55.29521296416496</c:v>
                </c:pt>
                <c:pt idx="8474">
                  <c:v>-55.30372429031772</c:v>
                </c:pt>
                <c:pt idx="8475">
                  <c:v>-55.31223109165702</c:v>
                </c:pt>
                <c:pt idx="8476">
                  <c:v>-55.32073336630961</c:v>
                </c:pt>
                <c:pt idx="8477">
                  <c:v>-55.32923111240358</c:v>
                </c:pt>
                <c:pt idx="8478">
                  <c:v>-55.33772432806838</c:v>
                </c:pt>
                <c:pt idx="8479">
                  <c:v>-55.34621301143481</c:v>
                </c:pt>
                <c:pt idx="8480">
                  <c:v>-55.35469716063499</c:v>
                </c:pt>
                <c:pt idx="8481">
                  <c:v>-55.36317677380246</c:v>
                </c:pt>
                <c:pt idx="8482">
                  <c:v>-55.37165184907202</c:v>
                </c:pt>
                <c:pt idx="8483">
                  <c:v>-55.3801223845799</c:v>
                </c:pt>
                <c:pt idx="8484">
                  <c:v>-55.3885883784636</c:v>
                </c:pt>
                <c:pt idx="8485">
                  <c:v>-55.39704982886202</c:v>
                </c:pt>
                <c:pt idx="8486">
                  <c:v>-55.40550673391544</c:v>
                </c:pt>
                <c:pt idx="8487">
                  <c:v>-55.41395909176541</c:v>
                </c:pt>
                <c:pt idx="8488">
                  <c:v>-55.42240690055493</c:v>
                </c:pt>
                <c:pt idx="8489">
                  <c:v>-55.43085015842826</c:v>
                </c:pt>
                <c:pt idx="8490">
                  <c:v>-55.43928886353106</c:v>
                </c:pt>
                <c:pt idx="8491">
                  <c:v>-55.44772301401036</c:v>
                </c:pt>
                <c:pt idx="8492">
                  <c:v>-55.45615260801453</c:v>
                </c:pt>
                <c:pt idx="8493">
                  <c:v>-55.46457764369327</c:v>
                </c:pt>
                <c:pt idx="8494">
                  <c:v>-55.47299811919768</c:v>
                </c:pt>
                <c:pt idx="8495">
                  <c:v>-55.48141403268017</c:v>
                </c:pt>
                <c:pt idx="8496">
                  <c:v>-55.48982538229455</c:v>
                </c:pt>
                <c:pt idx="8497">
                  <c:v>-55.49823216619596</c:v>
                </c:pt>
                <c:pt idx="8498">
                  <c:v>-55.50663438254091</c:v>
                </c:pt>
                <c:pt idx="8499">
                  <c:v>-55.51503202948726</c:v>
                </c:pt>
                <c:pt idx="8500">
                  <c:v>-55.52342510519424</c:v>
                </c:pt>
                <c:pt idx="8501">
                  <c:v>-55.53181360782242</c:v>
                </c:pt>
                <c:pt idx="8502">
                  <c:v>-55.54019753553378</c:v>
                </c:pt>
                <c:pt idx="8503">
                  <c:v>-55.5485768864916</c:v>
                </c:pt>
                <c:pt idx="8504">
                  <c:v>-55.55695165886053</c:v>
                </c:pt>
                <c:pt idx="8505">
                  <c:v>-55.56532185080665</c:v>
                </c:pt>
                <c:pt idx="8506">
                  <c:v>-55.57368746049729</c:v>
                </c:pt>
                <c:pt idx="8507">
                  <c:v>-55.58204848610128</c:v>
                </c:pt>
                <c:pt idx="8508">
                  <c:v>-55.59040492578868</c:v>
                </c:pt>
                <c:pt idx="8509">
                  <c:v>-55.59875677773098</c:v>
                </c:pt>
                <c:pt idx="8510">
                  <c:v>-55.60710404010105</c:v>
                </c:pt>
                <c:pt idx="8511">
                  <c:v>-55.6154467110731</c:v>
                </c:pt>
                <c:pt idx="8512">
                  <c:v>-55.62378478882268</c:v>
                </c:pt>
                <c:pt idx="8513">
                  <c:v>-55.63211827152678</c:v>
                </c:pt>
                <c:pt idx="8514">
                  <c:v>-55.64044715736365</c:v>
                </c:pt>
                <c:pt idx="8515">
                  <c:v>-55.64877144451305</c:v>
                </c:pt>
                <c:pt idx="8516">
                  <c:v>-55.65709113115597</c:v>
                </c:pt>
                <c:pt idx="8517">
                  <c:v>-55.66540621547486</c:v>
                </c:pt>
                <c:pt idx="8518">
                  <c:v>-55.67371669565345</c:v>
                </c:pt>
                <c:pt idx="8519">
                  <c:v>-55.68202256987696</c:v>
                </c:pt>
                <c:pt idx="8520">
                  <c:v>-55.6903238363319</c:v>
                </c:pt>
                <c:pt idx="8521">
                  <c:v>-55.69862049320611</c:v>
                </c:pt>
                <c:pt idx="8522">
                  <c:v>-55.70691253868895</c:v>
                </c:pt>
                <c:pt idx="8523">
                  <c:v>-55.715199970971</c:v>
                </c:pt>
                <c:pt idx="8524">
                  <c:v>-55.72348278824425</c:v>
                </c:pt>
                <c:pt idx="8525">
                  <c:v>-55.73176098870213</c:v>
                </c:pt>
                <c:pt idx="8526">
                  <c:v>-55.7400345705394</c:v>
                </c:pt>
                <c:pt idx="8527">
                  <c:v>-55.74830353195216</c:v>
                </c:pt>
                <c:pt idx="8528">
                  <c:v>-55.75656787113793</c:v>
                </c:pt>
                <c:pt idx="8529">
                  <c:v>-55.7648275862956</c:v>
                </c:pt>
                <c:pt idx="8530">
                  <c:v>-55.77308267562542</c:v>
                </c:pt>
                <c:pt idx="8531">
                  <c:v>-55.78133313732902</c:v>
                </c:pt>
                <c:pt idx="8532">
                  <c:v>-55.78957896960941</c:v>
                </c:pt>
                <c:pt idx="8533">
                  <c:v>-55.79782017067098</c:v>
                </c:pt>
                <c:pt idx="8534">
                  <c:v>-55.80605673871948</c:v>
                </c:pt>
                <c:pt idx="8535">
                  <c:v>-55.81428867196204</c:v>
                </c:pt>
                <c:pt idx="8536">
                  <c:v>-55.82251596860725</c:v>
                </c:pt>
                <c:pt idx="8537">
                  <c:v>-55.83073862686494</c:v>
                </c:pt>
                <c:pt idx="8538">
                  <c:v>-55.83895664494642</c:v>
                </c:pt>
                <c:pt idx="8539">
                  <c:v>-55.84717002106434</c:v>
                </c:pt>
                <c:pt idx="8540">
                  <c:v>-55.85537875343275</c:v>
                </c:pt>
                <c:pt idx="8541">
                  <c:v>-55.86358284026707</c:v>
                </c:pt>
                <c:pt idx="8542">
                  <c:v>-55.8717822797841</c:v>
                </c:pt>
                <c:pt idx="8543">
                  <c:v>-55.87997707020204</c:v>
                </c:pt>
                <c:pt idx="8544">
                  <c:v>-55.88816720974044</c:v>
                </c:pt>
                <c:pt idx="8545">
                  <c:v>-55.89635269662028</c:v>
                </c:pt>
                <c:pt idx="8546">
                  <c:v>-55.90453352906388</c:v>
                </c:pt>
                <c:pt idx="8547">
                  <c:v>-55.91270970529495</c:v>
                </c:pt>
                <c:pt idx="8548">
                  <c:v>-55.92088122353862</c:v>
                </c:pt>
                <c:pt idx="8549">
                  <c:v>-55.92904808202139</c:v>
                </c:pt>
                <c:pt idx="8550">
                  <c:v>-55.93721027897112</c:v>
                </c:pt>
                <c:pt idx="8551">
                  <c:v>-55.94536781261706</c:v>
                </c:pt>
                <c:pt idx="8552">
                  <c:v>-55.95352068118991</c:v>
                </c:pt>
                <c:pt idx="8553">
                  <c:v>-55.96166888292168</c:v>
                </c:pt>
                <c:pt idx="8554">
                  <c:v>-55.9698124160458</c:v>
                </c:pt>
                <c:pt idx="8555">
                  <c:v>-55.97795127879709</c:v>
                </c:pt>
                <c:pt idx="8556">
                  <c:v>-55.98608546941175</c:v>
                </c:pt>
                <c:pt idx="8557">
                  <c:v>-55.99421498612743</c:v>
                </c:pt>
                <c:pt idx="8558">
                  <c:v>-56.00233982718305</c:v>
                </c:pt>
                <c:pt idx="8559">
                  <c:v>-56.01045999081901</c:v>
                </c:pt>
                <c:pt idx="8560">
                  <c:v>-56.01857547527707</c:v>
                </c:pt>
                <c:pt idx="8561">
                  <c:v>-56.02668627880043</c:v>
                </c:pt>
                <c:pt idx="8562">
                  <c:v>-56.03479239963361</c:v>
                </c:pt>
                <c:pt idx="8563">
                  <c:v>-56.04289383602258</c:v>
                </c:pt>
                <c:pt idx="8564">
                  <c:v>-56.05099058621465</c:v>
                </c:pt>
                <c:pt idx="8565">
                  <c:v>-56.0590826484586</c:v>
                </c:pt>
                <c:pt idx="8566">
                  <c:v>-56.06717002100451</c:v>
                </c:pt>
                <c:pt idx="8567">
                  <c:v>-56.07525270210394</c:v>
                </c:pt>
                <c:pt idx="8568">
                  <c:v>-56.0833306900098</c:v>
                </c:pt>
                <c:pt idx="8569">
                  <c:v>-56.0914039829764</c:v>
                </c:pt>
                <c:pt idx="8570">
                  <c:v>-56.09947257925946</c:v>
                </c:pt>
                <c:pt idx="8571">
                  <c:v>-56.10753647711608</c:v>
                </c:pt>
                <c:pt idx="8572">
                  <c:v>-56.1155956748048</c:v>
                </c:pt>
                <c:pt idx="8573">
                  <c:v>-56.12365017058547</c:v>
                </c:pt>
                <c:pt idx="8574">
                  <c:v>-56.13169996271944</c:v>
                </c:pt>
                <c:pt idx="8575">
                  <c:v>-56.13974504946941</c:v>
                </c:pt>
                <c:pt idx="8576">
                  <c:v>-56.14778542909946</c:v>
                </c:pt>
                <c:pt idx="8577">
                  <c:v>-56.15582109987513</c:v>
                </c:pt>
                <c:pt idx="8578">
                  <c:v>-56.16385206006328</c:v>
                </c:pt>
                <c:pt idx="8579">
                  <c:v>-56.17187830793225</c:v>
                </c:pt>
                <c:pt idx="8580">
                  <c:v>-56.17989984175174</c:v>
                </c:pt>
                <c:pt idx="8581">
                  <c:v>-56.18791665979285</c:v>
                </c:pt>
                <c:pt idx="8582">
                  <c:v>-56.19592876032811</c:v>
                </c:pt>
                <c:pt idx="8583">
                  <c:v>-56.20393614163143</c:v>
                </c:pt>
                <c:pt idx="8584">
                  <c:v>-56.21193880197812</c:v>
                </c:pt>
                <c:pt idx="8585">
                  <c:v>-56.21993673964491</c:v>
                </c:pt>
                <c:pt idx="8586">
                  <c:v>-56.22792995290993</c:v>
                </c:pt>
                <c:pt idx="8587">
                  <c:v>-56.23591844005273</c:v>
                </c:pt>
                <c:pt idx="8588">
                  <c:v>-56.24390219935422</c:v>
                </c:pt>
                <c:pt idx="8589">
                  <c:v>-56.25188122909675</c:v>
                </c:pt>
                <c:pt idx="8590">
                  <c:v>-56.25985552756413</c:v>
                </c:pt>
                <c:pt idx="8591">
                  <c:v>-56.26782509304145</c:v>
                </c:pt>
                <c:pt idx="8592">
                  <c:v>-56.27578992381533</c:v>
                </c:pt>
                <c:pt idx="8593">
                  <c:v>-56.28375001817374</c:v>
                </c:pt>
                <c:pt idx="8594">
                  <c:v>-56.29170537440603</c:v>
                </c:pt>
                <c:pt idx="8595">
                  <c:v>-56.29965599080303</c:v>
                </c:pt>
                <c:pt idx="8596">
                  <c:v>-56.30760186565693</c:v>
                </c:pt>
                <c:pt idx="8597">
                  <c:v>-56.31554299726137</c:v>
                </c:pt>
                <c:pt idx="8598">
                  <c:v>-56.32347938391135</c:v>
                </c:pt>
                <c:pt idx="8599">
                  <c:v>-56.33141102390334</c:v>
                </c:pt>
                <c:pt idx="8600">
                  <c:v>-56.33933791553518</c:v>
                </c:pt>
                <c:pt idx="8601">
                  <c:v>-56.34726005710609</c:v>
                </c:pt>
                <c:pt idx="8602">
                  <c:v>-56.35517744691684</c:v>
                </c:pt>
                <c:pt idx="8603">
                  <c:v>-56.36309008326943</c:v>
                </c:pt>
                <c:pt idx="8604">
                  <c:v>-56.37099796446742</c:v>
                </c:pt>
                <c:pt idx="8605">
                  <c:v>-56.37890108881572</c:v>
                </c:pt>
                <c:pt idx="8606">
                  <c:v>-56.38679945462063</c:v>
                </c:pt>
                <c:pt idx="8607">
                  <c:v>-56.39469306018995</c:v>
                </c:pt>
                <c:pt idx="8608">
                  <c:v>-56.4025819038328</c:v>
                </c:pt>
                <c:pt idx="8609">
                  <c:v>-56.41046598385981</c:v>
                </c:pt>
                <c:pt idx="8610">
                  <c:v>-56.41834529858294</c:v>
                </c:pt>
                <c:pt idx="8611">
                  <c:v>-56.42621984631563</c:v>
                </c:pt>
                <c:pt idx="8612">
                  <c:v>-56.43408962537269</c:v>
                </c:pt>
                <c:pt idx="8613">
                  <c:v>-56.44195463407041</c:v>
                </c:pt>
                <c:pt idx="8614">
                  <c:v>-56.44981487072643</c:v>
                </c:pt>
                <c:pt idx="8615">
                  <c:v>-56.45767033365988</c:v>
                </c:pt>
                <c:pt idx="8616">
                  <c:v>-56.46552102119123</c:v>
                </c:pt>
                <c:pt idx="8617">
                  <c:v>-56.47336693164242</c:v>
                </c:pt>
                <c:pt idx="8618">
                  <c:v>-56.48120806333684</c:v>
                </c:pt>
                <c:pt idx="8619">
                  <c:v>-56.48904441459924</c:v>
                </c:pt>
                <c:pt idx="8620">
                  <c:v>-56.49687598375583</c:v>
                </c:pt>
                <c:pt idx="8621">
                  <c:v>-56.50470276913421</c:v>
                </c:pt>
                <c:pt idx="8622">
                  <c:v>-56.51252476906342</c:v>
                </c:pt>
                <c:pt idx="8623">
                  <c:v>-56.52034198187396</c:v>
                </c:pt>
                <c:pt idx="8624">
                  <c:v>-56.5281544058977</c:v>
                </c:pt>
                <c:pt idx="8625">
                  <c:v>-56.53596203946796</c:v>
                </c:pt>
                <c:pt idx="8626">
                  <c:v>-56.54376488091948</c:v>
                </c:pt>
                <c:pt idx="8627">
                  <c:v>-56.55156292858842</c:v>
                </c:pt>
                <c:pt idx="8628">
                  <c:v>-56.55935618081237</c:v>
                </c:pt>
                <c:pt idx="8629">
                  <c:v>-56.56714463593038</c:v>
                </c:pt>
                <c:pt idx="8630">
                  <c:v>-56.57492829228287</c:v>
                </c:pt>
                <c:pt idx="8631">
                  <c:v>-56.58270714821171</c:v>
                </c:pt>
                <c:pt idx="8632">
                  <c:v>-56.5904812020602</c:v>
                </c:pt>
                <c:pt idx="8633">
                  <c:v>-56.5982504521731</c:v>
                </c:pt>
                <c:pt idx="8634">
                  <c:v>-56.60601489689653</c:v>
                </c:pt>
                <c:pt idx="8635">
                  <c:v>-56.61377453457811</c:v>
                </c:pt>
                <c:pt idx="8636">
                  <c:v>-56.62152936356684</c:v>
                </c:pt>
                <c:pt idx="8637">
                  <c:v>-56.62927938221317</c:v>
                </c:pt>
                <c:pt idx="8638">
                  <c:v>-56.63702458886898</c:v>
                </c:pt>
                <c:pt idx="8639">
                  <c:v>-56.6447649818876</c:v>
                </c:pt>
                <c:pt idx="8640">
                  <c:v>-56.65250055962375</c:v>
                </c:pt>
                <c:pt idx="8641">
                  <c:v>-56.66023132043362</c:v>
                </c:pt>
                <c:pt idx="8642">
                  <c:v>-56.66795726267481</c:v>
                </c:pt>
                <c:pt idx="8643">
                  <c:v>-56.67567838470636</c:v>
                </c:pt>
                <c:pt idx="8644">
                  <c:v>-56.68339468488876</c:v>
                </c:pt>
                <c:pt idx="8645">
                  <c:v>-56.6911061615839</c:v>
                </c:pt>
                <c:pt idx="8646">
                  <c:v>-56.69881281315516</c:v>
                </c:pt>
                <c:pt idx="8647">
                  <c:v>-56.70651463796728</c:v>
                </c:pt>
                <c:pt idx="8648">
                  <c:v>-56.71421163438649</c:v>
                </c:pt>
                <c:pt idx="8649">
                  <c:v>-56.72190380078046</c:v>
                </c:pt>
                <c:pt idx="8650">
                  <c:v>-56.72959113551827</c:v>
                </c:pt>
                <c:pt idx="8651">
                  <c:v>-56.73727363697044</c:v>
                </c:pt>
                <c:pt idx="8652">
                  <c:v>-56.74495130350894</c:v>
                </c:pt>
                <c:pt idx="8653">
                  <c:v>-56.75262413350718</c:v>
                </c:pt>
                <c:pt idx="8654">
                  <c:v>-56.76029212534</c:v>
                </c:pt>
                <c:pt idx="8655">
                  <c:v>-56.76795527738365</c:v>
                </c:pt>
                <c:pt idx="8656">
                  <c:v>-56.7756135880159</c:v>
                </c:pt>
                <c:pt idx="8657">
                  <c:v>-56.78326705561586</c:v>
                </c:pt>
                <c:pt idx="8658">
                  <c:v>-56.7909156785642</c:v>
                </c:pt>
                <c:pt idx="8659">
                  <c:v>-56.79855945524289</c:v>
                </c:pt>
                <c:pt idx="8660">
                  <c:v>-56.80619838403548</c:v>
                </c:pt>
                <c:pt idx="8661">
                  <c:v>-56.81383246332683</c:v>
                </c:pt>
                <c:pt idx="8662">
                  <c:v>-56.82146169150335</c:v>
                </c:pt>
                <c:pt idx="8663">
                  <c:v>-56.82908606695286</c:v>
                </c:pt>
                <c:pt idx="8664">
                  <c:v>-56.8367055880646</c:v>
                </c:pt>
                <c:pt idx="8665">
                  <c:v>-56.84432025322926</c:v>
                </c:pt>
                <c:pt idx="8666">
                  <c:v>-56.85193006083901</c:v>
                </c:pt>
                <c:pt idx="8667">
                  <c:v>-56.85953500928742</c:v>
                </c:pt>
                <c:pt idx="8668">
                  <c:v>-56.86713509696954</c:v>
                </c:pt>
                <c:pt idx="8669">
                  <c:v>-56.87473032228184</c:v>
                </c:pt>
                <c:pt idx="8670">
                  <c:v>-56.88232068362225</c:v>
                </c:pt>
                <c:pt idx="8671">
                  <c:v>-56.88990617939014</c:v>
                </c:pt>
                <c:pt idx="8672">
                  <c:v>-56.89748680798634</c:v>
                </c:pt>
                <c:pt idx="8673">
                  <c:v>-56.90506256781312</c:v>
                </c:pt>
                <c:pt idx="8674">
                  <c:v>-56.91263345727419</c:v>
                </c:pt>
                <c:pt idx="8675">
                  <c:v>-56.92019947477474</c:v>
                </c:pt>
                <c:pt idx="8676">
                  <c:v>-56.92776061872135</c:v>
                </c:pt>
                <c:pt idx="8677">
                  <c:v>-56.93531688752211</c:v>
                </c:pt>
                <c:pt idx="8678">
                  <c:v>-56.94286827958653</c:v>
                </c:pt>
                <c:pt idx="8679">
                  <c:v>-56.95041479332558</c:v>
                </c:pt>
                <c:pt idx="8680">
                  <c:v>-56.95795642715167</c:v>
                </c:pt>
                <c:pt idx="8681">
                  <c:v>-56.9654931794787</c:v>
                </c:pt>
                <c:pt idx="8682">
                  <c:v>-56.97302504872194</c:v>
                </c:pt>
                <c:pt idx="8683">
                  <c:v>-56.9805520332982</c:v>
                </c:pt>
                <c:pt idx="8684">
                  <c:v>-56.98807413162569</c:v>
                </c:pt>
                <c:pt idx="8685">
                  <c:v>-56.99559134212412</c:v>
                </c:pt>
                <c:pt idx="8686">
                  <c:v>-57.00310366321459</c:v>
                </c:pt>
                <c:pt idx="8687">
                  <c:v>-57.01061109331972</c:v>
                </c:pt>
                <c:pt idx="8688">
                  <c:v>-57.01811363086354</c:v>
                </c:pt>
                <c:pt idx="8689">
                  <c:v>-57.02561127427155</c:v>
                </c:pt>
                <c:pt idx="8690">
                  <c:v>-57.0331040219707</c:v>
                </c:pt>
                <c:pt idx="8691">
                  <c:v>-57.04059187238942</c:v>
                </c:pt>
                <c:pt idx="8692">
                  <c:v>-57.04807482395756</c:v>
                </c:pt>
                <c:pt idx="8693">
                  <c:v>-57.05555287510646</c:v>
                </c:pt>
                <c:pt idx="8694">
                  <c:v>-57.06302602426891</c:v>
                </c:pt>
                <c:pt idx="8695">
                  <c:v>-57.07049426987913</c:v>
                </c:pt>
                <c:pt idx="8696">
                  <c:v>-57.07795761037284</c:v>
                </c:pt>
                <c:pt idx="8697">
                  <c:v>-57.0854160441872</c:v>
                </c:pt>
                <c:pt idx="8698">
                  <c:v>-57.09286956976081</c:v>
                </c:pt>
                <c:pt idx="8699">
                  <c:v>-57.10031818553378</c:v>
                </c:pt>
                <c:pt idx="8700">
                  <c:v>-57.10776188994762</c:v>
                </c:pt>
                <c:pt idx="8701">
                  <c:v>-57.11520068144536</c:v>
                </c:pt>
                <c:pt idx="8702">
                  <c:v>-57.12263455847146</c:v>
                </c:pt>
                <c:pt idx="8703">
                  <c:v>-57.13006351947182</c:v>
                </c:pt>
                <c:pt idx="8704">
                  <c:v>-57.13748756289384</c:v>
                </c:pt>
                <c:pt idx="8705">
                  <c:v>-57.14490668718638</c:v>
                </c:pt>
                <c:pt idx="8706">
                  <c:v>-57.15232089079975</c:v>
                </c:pt>
                <c:pt idx="8707">
                  <c:v>-57.15973017218572</c:v>
                </c:pt>
                <c:pt idx="8708">
                  <c:v>-57.16713452979753</c:v>
                </c:pt>
                <c:pt idx="8709">
                  <c:v>-57.17453396208991</c:v>
                </c:pt>
                <c:pt idx="8710">
                  <c:v>-57.181928467519</c:v>
                </c:pt>
                <c:pt idx="8711">
                  <c:v>-57.18931804454247</c:v>
                </c:pt>
                <c:pt idx="8712">
                  <c:v>-57.1967026916194</c:v>
                </c:pt>
                <c:pt idx="8713">
                  <c:v>-57.20408240721034</c:v>
                </c:pt>
                <c:pt idx="8714">
                  <c:v>-57.21145718977738</c:v>
                </c:pt>
                <c:pt idx="8715">
                  <c:v>-57.218827037784</c:v>
                </c:pt>
                <c:pt idx="8716">
                  <c:v>-57.22619194969516</c:v>
                </c:pt>
                <c:pt idx="8717">
                  <c:v>-57.2335519239773</c:v>
                </c:pt>
                <c:pt idx="8718">
                  <c:v>-57.24090695909835</c:v>
                </c:pt>
                <c:pt idx="8719">
                  <c:v>-57.24825705352767</c:v>
                </c:pt>
                <c:pt idx="8720">
                  <c:v>-57.25560220573613</c:v>
                </c:pt>
                <c:pt idx="8721">
                  <c:v>-57.26294241419604</c:v>
                </c:pt>
                <c:pt idx="8722">
                  <c:v>-57.27027767738117</c:v>
                </c:pt>
                <c:pt idx="8723">
                  <c:v>-57.27760799376681</c:v>
                </c:pt>
                <c:pt idx="8724">
                  <c:v>-57.28493336182968</c:v>
                </c:pt>
                <c:pt idx="8725">
                  <c:v>-57.29225378004797</c:v>
                </c:pt>
                <c:pt idx="8726">
                  <c:v>-57.2995692469014</c:v>
                </c:pt>
                <c:pt idx="8727">
                  <c:v>-57.30687976087104</c:v>
                </c:pt>
                <c:pt idx="8728">
                  <c:v>-57.31418532043958</c:v>
                </c:pt>
                <c:pt idx="8729">
                  <c:v>-57.32148592409111</c:v>
                </c:pt>
                <c:pt idx="8730">
                  <c:v>-57.32878157031117</c:v>
                </c:pt>
                <c:pt idx="8731">
                  <c:v>-57.33607225758685</c:v>
                </c:pt>
                <c:pt idx="8732">
                  <c:v>-57.34335798440663</c:v>
                </c:pt>
                <c:pt idx="8733">
                  <c:v>-57.35063874926052</c:v>
                </c:pt>
                <c:pt idx="8734">
                  <c:v>-57.35791455064</c:v>
                </c:pt>
                <c:pt idx="8735">
                  <c:v>-57.36518538703804</c:v>
                </c:pt>
                <c:pt idx="8736">
                  <c:v>-57.37245125694902</c:v>
                </c:pt>
                <c:pt idx="8737">
                  <c:v>-57.37971215886886</c:v>
                </c:pt>
                <c:pt idx="8738">
                  <c:v>-57.38696809129494</c:v>
                </c:pt>
                <c:pt idx="8739">
                  <c:v>-57.39421905272614</c:v>
                </c:pt>
                <c:pt idx="8740">
                  <c:v>-57.40146504166277</c:v>
                </c:pt>
                <c:pt idx="8741">
                  <c:v>-57.40870605660668</c:v>
                </c:pt>
                <c:pt idx="8742">
                  <c:v>-57.41594209606115</c:v>
                </c:pt>
                <c:pt idx="8743">
                  <c:v>-57.42317315853095</c:v>
                </c:pt>
                <c:pt idx="8744">
                  <c:v>-57.43039924252235</c:v>
                </c:pt>
                <c:pt idx="8745">
                  <c:v>-57.43762034654308</c:v>
                </c:pt>
                <c:pt idx="8746">
                  <c:v>-57.44483646910234</c:v>
                </c:pt>
                <c:pt idx="8747">
                  <c:v>-57.45204760871089</c:v>
                </c:pt>
                <c:pt idx="8748">
                  <c:v>-57.45925376388087</c:v>
                </c:pt>
                <c:pt idx="8749">
                  <c:v>-57.46645493312598</c:v>
                </c:pt>
                <c:pt idx="8750">
                  <c:v>-57.47365111496132</c:v>
                </c:pt>
                <c:pt idx="8751">
                  <c:v>-57.48084230790356</c:v>
                </c:pt>
                <c:pt idx="8752">
                  <c:v>-57.48802851047082</c:v>
                </c:pt>
                <c:pt idx="8753">
                  <c:v>-57.49520972118269</c:v>
                </c:pt>
                <c:pt idx="8754">
                  <c:v>-57.50238593856026</c:v>
                </c:pt>
                <c:pt idx="8755">
                  <c:v>-57.5095571611261</c:v>
                </c:pt>
                <c:pt idx="8756">
                  <c:v>-57.51672338740428</c:v>
                </c:pt>
                <c:pt idx="8757">
                  <c:v>-57.52388461592034</c:v>
                </c:pt>
                <c:pt idx="8758">
                  <c:v>-57.53104084520131</c:v>
                </c:pt>
                <c:pt idx="8759">
                  <c:v>-57.53819207377573</c:v>
                </c:pt>
                <c:pt idx="8760">
                  <c:v>-57.54533830017357</c:v>
                </c:pt>
                <c:pt idx="8761">
                  <c:v>-57.55247952292635</c:v>
                </c:pt>
                <c:pt idx="8762">
                  <c:v>-57.55961574056704</c:v>
                </c:pt>
                <c:pt idx="8763">
                  <c:v>-57.56674695163012</c:v>
                </c:pt>
                <c:pt idx="8764">
                  <c:v>-57.57387315465155</c:v>
                </c:pt>
                <c:pt idx="8765">
                  <c:v>-57.5809943481688</c:v>
                </c:pt>
                <c:pt idx="8766">
                  <c:v>-57.58811053072077</c:v>
                </c:pt>
                <c:pt idx="8767">
                  <c:v>-57.59522170084792</c:v>
                </c:pt>
                <c:pt idx="8768">
                  <c:v>-57.60232785709217</c:v>
                </c:pt>
                <c:pt idx="8769">
                  <c:v>-57.60942899799694</c:v>
                </c:pt>
                <c:pt idx="8770">
                  <c:v>-57.61652512210713</c:v>
                </c:pt>
                <c:pt idx="8771">
                  <c:v>-57.62361622796914</c:v>
                </c:pt>
                <c:pt idx="8772">
                  <c:v>-57.63070231413087</c:v>
                </c:pt>
                <c:pt idx="8773">
                  <c:v>-57.63778337914167</c:v>
                </c:pt>
                <c:pt idx="8774">
                  <c:v>-57.64485942155245</c:v>
                </c:pt>
                <c:pt idx="8775">
                  <c:v>-57.6519304399156</c:v>
                </c:pt>
                <c:pt idx="8776">
                  <c:v>-57.65899643278497</c:v>
                </c:pt>
                <c:pt idx="8777">
                  <c:v>-57.66605739871591</c:v>
                </c:pt>
                <c:pt idx="8778">
                  <c:v>-57.67311333626528</c:v>
                </c:pt>
                <c:pt idx="8779">
                  <c:v>-57.68016424399145</c:v>
                </c:pt>
                <c:pt idx="8780">
                  <c:v>-57.68721012045425</c:v>
                </c:pt>
                <c:pt idx="8781">
                  <c:v>-57.69425096421505</c:v>
                </c:pt>
                <c:pt idx="8782">
                  <c:v>-57.70128677383666</c:v>
                </c:pt>
                <c:pt idx="8783">
                  <c:v>-57.70831754788348</c:v>
                </c:pt>
                <c:pt idx="8784">
                  <c:v>-57.7153432849213</c:v>
                </c:pt>
                <c:pt idx="8785">
                  <c:v>-57.72236398351746</c:v>
                </c:pt>
                <c:pt idx="8786">
                  <c:v>-57.72937964224082</c:v>
                </c:pt>
                <c:pt idx="8787">
                  <c:v>-57.73639025966169</c:v>
                </c:pt>
                <c:pt idx="8788">
                  <c:v>-57.74339583435193</c:v>
                </c:pt>
                <c:pt idx="8789">
                  <c:v>-57.75039636488485</c:v>
                </c:pt>
                <c:pt idx="8790">
                  <c:v>-57.75739184983531</c:v>
                </c:pt>
                <c:pt idx="8791">
                  <c:v>-57.76438228777963</c:v>
                </c:pt>
                <c:pt idx="8792">
                  <c:v>-57.77136767729565</c:v>
                </c:pt>
                <c:pt idx="8793">
                  <c:v>-57.77834801696275</c:v>
                </c:pt>
                <c:pt idx="8794">
                  <c:v>-57.78532330536172</c:v>
                </c:pt>
                <c:pt idx="8795">
                  <c:v>-57.79229354107492</c:v>
                </c:pt>
                <c:pt idx="8796">
                  <c:v>-57.79925872268621</c:v>
                </c:pt>
                <c:pt idx="8797">
                  <c:v>-57.80621884878092</c:v>
                </c:pt>
                <c:pt idx="8798">
                  <c:v>-57.81317391794593</c:v>
                </c:pt>
                <c:pt idx="8799">
                  <c:v>-57.8201239287696</c:v>
                </c:pt>
                <c:pt idx="8800">
                  <c:v>-57.82706887984175</c:v>
                </c:pt>
                <c:pt idx="8801">
                  <c:v>-57.83400876975381</c:v>
                </c:pt>
                <c:pt idx="8802">
                  <c:v>-57.84094359709862</c:v>
                </c:pt>
                <c:pt idx="8803">
                  <c:v>-57.84787336047058</c:v>
                </c:pt>
                <c:pt idx="8804">
                  <c:v>-57.85479805846555</c:v>
                </c:pt>
                <c:pt idx="8805">
                  <c:v>-57.86171768968097</c:v>
                </c:pt>
                <c:pt idx="8806">
                  <c:v>-57.86863225271571</c:v>
                </c:pt>
                <c:pt idx="8807">
                  <c:v>-57.8755417461702</c:v>
                </c:pt>
                <c:pt idx="8808">
                  <c:v>-57.88244616864629</c:v>
                </c:pt>
                <c:pt idx="8809">
                  <c:v>-57.8893455187475</c:v>
                </c:pt>
                <c:pt idx="8810">
                  <c:v>-57.89623979507872</c:v>
                </c:pt>
                <c:pt idx="8811">
                  <c:v>-57.90312899624639</c:v>
                </c:pt>
                <c:pt idx="8812">
                  <c:v>-57.91001312085848</c:v>
                </c:pt>
                <c:pt idx="8813">
                  <c:v>-57.91689216752444</c:v>
                </c:pt>
                <c:pt idx="8814">
                  <c:v>-57.92376613485526</c:v>
                </c:pt>
                <c:pt idx="8815">
                  <c:v>-57.93063502146341</c:v>
                </c:pt>
                <c:pt idx="8816">
                  <c:v>-57.9374988259629</c:v>
                </c:pt>
                <c:pt idx="8817">
                  <c:v>-57.94435754696924</c:v>
                </c:pt>
                <c:pt idx="8818">
                  <c:v>-57.95121118309942</c:v>
                </c:pt>
                <c:pt idx="8819">
                  <c:v>-57.95805973297204</c:v>
                </c:pt>
                <c:pt idx="8820">
                  <c:v>-57.96490319520708</c:v>
                </c:pt>
                <c:pt idx="8821">
                  <c:v>-57.97174156842613</c:v>
                </c:pt>
                <c:pt idx="8822">
                  <c:v>-57.97857485125227</c:v>
                </c:pt>
                <c:pt idx="8823">
                  <c:v>-57.98540304231008</c:v>
                </c:pt>
                <c:pt idx="8824">
                  <c:v>-57.99222614022566</c:v>
                </c:pt>
                <c:pt idx="8825">
                  <c:v>-57.99904414362663</c:v>
                </c:pt>
                <c:pt idx="8826">
                  <c:v>-58.00585705114212</c:v>
                </c:pt>
                <c:pt idx="8827">
                  <c:v>-58.0126648614028</c:v>
                </c:pt>
                <c:pt idx="8828">
                  <c:v>-58.01946757304081</c:v>
                </c:pt>
                <c:pt idx="8829">
                  <c:v>-58.02626518468988</c:v>
                </c:pt>
                <c:pt idx="8830">
                  <c:v>-58.03305769498515</c:v>
                </c:pt>
                <c:pt idx="8831">
                  <c:v>-58.03984510256335</c:v>
                </c:pt>
                <c:pt idx="8832">
                  <c:v>-58.04662740606275</c:v>
                </c:pt>
                <c:pt idx="8833">
                  <c:v>-58.05340460412307</c:v>
                </c:pt>
                <c:pt idx="8834">
                  <c:v>-58.06017669538561</c:v>
                </c:pt>
                <c:pt idx="8835">
                  <c:v>-58.06694367849315</c:v>
                </c:pt>
                <c:pt idx="8836">
                  <c:v>-58.07370555208998</c:v>
                </c:pt>
                <c:pt idx="8837">
                  <c:v>-58.08046231482196</c:v>
                </c:pt>
                <c:pt idx="8838">
                  <c:v>-58.08721396533642</c:v>
                </c:pt>
                <c:pt idx="8839">
                  <c:v>-58.09396050228225</c:v>
                </c:pt>
                <c:pt idx="8840">
                  <c:v>-58.10070192430985</c:v>
                </c:pt>
                <c:pt idx="8841">
                  <c:v>-58.10743823007112</c:v>
                </c:pt>
                <c:pt idx="8842">
                  <c:v>-58.11416941821948</c:v>
                </c:pt>
                <c:pt idx="8843">
                  <c:v>-58.12089548740993</c:v>
                </c:pt>
                <c:pt idx="8844">
                  <c:v>-58.12761643629893</c:v>
                </c:pt>
                <c:pt idx="8845">
                  <c:v>-58.13433226354449</c:v>
                </c:pt>
                <c:pt idx="8846">
                  <c:v>-58.14104296780612</c:v>
                </c:pt>
                <c:pt idx="8847">
                  <c:v>-58.1477485477449</c:v>
                </c:pt>
                <c:pt idx="8848">
                  <c:v>-58.1544490020234</c:v>
                </c:pt>
                <c:pt idx="8849">
                  <c:v>-58.16114432930574</c:v>
                </c:pt>
                <c:pt idx="8850">
                  <c:v>-58.16783452825749</c:v>
                </c:pt>
                <c:pt idx="8851">
                  <c:v>-58.17451959754587</c:v>
                </c:pt>
                <c:pt idx="8852">
                  <c:v>-58.1811995358395</c:v>
                </c:pt>
                <c:pt idx="8853">
                  <c:v>-58.18787434180864</c:v>
                </c:pt>
                <c:pt idx="8854">
                  <c:v>-58.194544014125</c:v>
                </c:pt>
                <c:pt idx="8855">
                  <c:v>-58.20120855146181</c:v>
                </c:pt>
                <c:pt idx="8856">
                  <c:v>-58.2078679524939</c:v>
                </c:pt>
                <c:pt idx="8857">
                  <c:v>-58.21452221589756</c:v>
                </c:pt>
                <c:pt idx="8858">
                  <c:v>-58.22117134035065</c:v>
                </c:pt>
                <c:pt idx="8859">
                  <c:v>-58.22781532453253</c:v>
                </c:pt>
                <c:pt idx="8860">
                  <c:v>-58.2344541671241</c:v>
                </c:pt>
                <c:pt idx="8861">
                  <c:v>-58.24108786680778</c:v>
                </c:pt>
                <c:pt idx="8862">
                  <c:v>-58.24771642226756</c:v>
                </c:pt>
                <c:pt idx="8863">
                  <c:v>-58.25433983218892</c:v>
                </c:pt>
                <c:pt idx="8864">
                  <c:v>-58.26095809525887</c:v>
                </c:pt>
                <c:pt idx="8865">
                  <c:v>-58.26757121016596</c:v>
                </c:pt>
                <c:pt idx="8866">
                  <c:v>-58.27417917560027</c:v>
                </c:pt>
                <c:pt idx="8867">
                  <c:v>-58.28078199025344</c:v>
                </c:pt>
                <c:pt idx="8868">
                  <c:v>-58.28737965281861</c:v>
                </c:pt>
                <c:pt idx="8869">
                  <c:v>-58.29397216199045</c:v>
                </c:pt>
                <c:pt idx="8870">
                  <c:v>-58.30055951646519</c:v>
                </c:pt>
                <c:pt idx="8871">
                  <c:v>-58.30714171494054</c:v>
                </c:pt>
                <c:pt idx="8872">
                  <c:v>-58.31371875611583</c:v>
                </c:pt>
                <c:pt idx="8873">
                  <c:v>-58.32029063869185</c:v>
                </c:pt>
                <c:pt idx="8874">
                  <c:v>-58.32685736137094</c:v>
                </c:pt>
                <c:pt idx="8875">
                  <c:v>-58.333418922857</c:v>
                </c:pt>
                <c:pt idx="8876">
                  <c:v>-58.33997532185545</c:v>
                </c:pt>
                <c:pt idx="8877">
                  <c:v>-58.34652655707322</c:v>
                </c:pt>
                <c:pt idx="8878">
                  <c:v>-58.35307262721884</c:v>
                </c:pt>
                <c:pt idx="8879">
                  <c:v>-58.35961353100232</c:v>
                </c:pt>
                <c:pt idx="8880">
                  <c:v>-58.36614926713523</c:v>
                </c:pt>
                <c:pt idx="8881">
                  <c:v>-58.37267983433066</c:v>
                </c:pt>
                <c:pt idx="8882">
                  <c:v>-58.37920523130326</c:v>
                </c:pt>
                <c:pt idx="8883">
                  <c:v>-58.38572545676921</c:v>
                </c:pt>
                <c:pt idx="8884">
                  <c:v>-58.39224050944622</c:v>
                </c:pt>
                <c:pt idx="8885">
                  <c:v>-58.39875038805355</c:v>
                </c:pt>
                <c:pt idx="8886">
                  <c:v>-58.40525509131199</c:v>
                </c:pt>
                <c:pt idx="8887">
                  <c:v>-58.41175461794386</c:v>
                </c:pt>
                <c:pt idx="8888">
                  <c:v>-58.41824896667308</c:v>
                </c:pt>
                <c:pt idx="8889">
                  <c:v>-58.42473813622501</c:v>
                </c:pt>
                <c:pt idx="8890">
                  <c:v>-58.43122212532663</c:v>
                </c:pt>
                <c:pt idx="8891">
                  <c:v>-58.43770093270644</c:v>
                </c:pt>
                <c:pt idx="8892">
                  <c:v>-58.44417455709446</c:v>
                </c:pt>
                <c:pt idx="8893">
                  <c:v>-58.45064299722229</c:v>
                </c:pt>
                <c:pt idx="8894">
                  <c:v>-58.45710625182305</c:v>
                </c:pt>
                <c:pt idx="8895">
                  <c:v>-58.46356431963139</c:v>
                </c:pt>
                <c:pt idx="8896">
                  <c:v>-58.47001719938352</c:v>
                </c:pt>
                <c:pt idx="8897">
                  <c:v>-58.47646488981719</c:v>
                </c:pt>
                <c:pt idx="8898">
                  <c:v>-58.48290738967171</c:v>
                </c:pt>
                <c:pt idx="8899">
                  <c:v>-58.48934469768788</c:v>
                </c:pt>
                <c:pt idx="8900">
                  <c:v>-58.49577681260814</c:v>
                </c:pt>
                <c:pt idx="8901">
                  <c:v>-58.50220373317636</c:v>
                </c:pt>
                <c:pt idx="8902">
                  <c:v>-58.50862545813804</c:v>
                </c:pt>
                <c:pt idx="8903">
                  <c:v>-58.51504198624019</c:v>
                </c:pt>
                <c:pt idx="8904">
                  <c:v>-58.5214533162314</c:v>
                </c:pt>
                <c:pt idx="8905">
                  <c:v>-58.52785944686174</c:v>
                </c:pt>
                <c:pt idx="8906">
                  <c:v>-58.5342603768829</c:v>
                </c:pt>
                <c:pt idx="8907">
                  <c:v>-58.54065610504804</c:v>
                </c:pt>
                <c:pt idx="8908">
                  <c:v>-58.54704663011198</c:v>
                </c:pt>
                <c:pt idx="8909">
                  <c:v>-58.55343195083096</c:v>
                </c:pt>
                <c:pt idx="8910">
                  <c:v>-58.55981206596285</c:v>
                </c:pt>
                <c:pt idx="8911">
                  <c:v>-58.56618697426705</c:v>
                </c:pt>
                <c:pt idx="8912">
                  <c:v>-58.57255667450451</c:v>
                </c:pt>
                <c:pt idx="8913">
                  <c:v>-58.57892116543771</c:v>
                </c:pt>
                <c:pt idx="8914">
                  <c:v>-58.58528044583068</c:v>
                </c:pt>
                <c:pt idx="8915">
                  <c:v>-58.59163451444905</c:v>
                </c:pt>
                <c:pt idx="8916">
                  <c:v>-58.59798337005994</c:v>
                </c:pt>
                <c:pt idx="8917">
                  <c:v>-58.60432701143205</c:v>
                </c:pt>
                <c:pt idx="8918">
                  <c:v>-58.61066543733562</c:v>
                </c:pt>
                <c:pt idx="8919">
                  <c:v>-58.61699864654248</c:v>
                </c:pt>
                <c:pt idx="8920">
                  <c:v>-58.62332663782595</c:v>
                </c:pt>
                <c:pt idx="8921">
                  <c:v>-58.62964940996091</c:v>
                </c:pt>
                <c:pt idx="8922">
                  <c:v>-58.63596696172387</c:v>
                </c:pt>
                <c:pt idx="8923">
                  <c:v>-58.6422792918928</c:v>
                </c:pt>
                <c:pt idx="8924">
                  <c:v>-58.64858639924725</c:v>
                </c:pt>
                <c:pt idx="8925">
                  <c:v>-58.65488828256837</c:v>
                </c:pt>
                <c:pt idx="8926">
                  <c:v>-58.66118494063882</c:v>
                </c:pt>
                <c:pt idx="8927">
                  <c:v>-58.6674763722428</c:v>
                </c:pt>
                <c:pt idx="8928">
                  <c:v>-58.6737625761661</c:v>
                </c:pt>
                <c:pt idx="8929">
                  <c:v>-58.68004355119606</c:v>
                </c:pt>
                <c:pt idx="8930">
                  <c:v>-58.68631929612158</c:v>
                </c:pt>
                <c:pt idx="8931">
                  <c:v>-58.69258980973307</c:v>
                </c:pt>
                <c:pt idx="8932">
                  <c:v>-58.69885509082255</c:v>
                </c:pt>
                <c:pt idx="8933">
                  <c:v>-58.70511513818358</c:v>
                </c:pt>
                <c:pt idx="8934">
                  <c:v>-58.71136995061124</c:v>
                </c:pt>
                <c:pt idx="8935">
                  <c:v>-58.71761952690225</c:v>
                </c:pt>
                <c:pt idx="8936">
                  <c:v>-58.72386386585482</c:v>
                </c:pt>
                <c:pt idx="8937">
                  <c:v>-58.73010296626873</c:v>
                </c:pt>
                <c:pt idx="8938">
                  <c:v>-58.73633682694532</c:v>
                </c:pt>
                <c:pt idx="8939">
                  <c:v>-58.7425654466875</c:v>
                </c:pt>
                <c:pt idx="8940">
                  <c:v>-58.74878882429974</c:v>
                </c:pt>
                <c:pt idx="8941">
                  <c:v>-58.75500695858805</c:v>
                </c:pt>
                <c:pt idx="8942">
                  <c:v>-58.76121984836002</c:v>
                </c:pt>
                <c:pt idx="8943">
                  <c:v>-58.7674274924248</c:v>
                </c:pt>
                <c:pt idx="8944">
                  <c:v>-58.77362988959306</c:v>
                </c:pt>
                <c:pt idx="8945">
                  <c:v>-58.77982703867711</c:v>
                </c:pt>
                <c:pt idx="8946">
                  <c:v>-58.78601893849074</c:v>
                </c:pt>
                <c:pt idx="8947">
                  <c:v>-58.79220558784934</c:v>
                </c:pt>
                <c:pt idx="8948">
                  <c:v>-58.79838698556986</c:v>
                </c:pt>
                <c:pt idx="8949">
                  <c:v>-58.80456313047083</c:v>
                </c:pt>
                <c:pt idx="8950">
                  <c:v>-58.81073402137228</c:v>
                </c:pt>
                <c:pt idx="8951">
                  <c:v>-58.81689965709589</c:v>
                </c:pt>
                <c:pt idx="8952">
                  <c:v>-58.82306003646485</c:v>
                </c:pt>
                <c:pt idx="8953">
                  <c:v>-58.8292151583039</c:v>
                </c:pt>
                <c:pt idx="8954">
                  <c:v>-58.83536502143939</c:v>
                </c:pt>
                <c:pt idx="8955">
                  <c:v>-58.84150962469919</c:v>
                </c:pt>
                <c:pt idx="8956">
                  <c:v>-58.84764896691276</c:v>
                </c:pt>
                <c:pt idx="8957">
                  <c:v>-58.85378304691115</c:v>
                </c:pt>
                <c:pt idx="8958">
                  <c:v>-58.85991186352691</c:v>
                </c:pt>
                <c:pt idx="8959">
                  <c:v>-58.86603541559421</c:v>
                </c:pt>
                <c:pt idx="8960">
                  <c:v>-58.87215370194877</c:v>
                </c:pt>
                <c:pt idx="8961">
                  <c:v>-58.87826672142786</c:v>
                </c:pt>
                <c:pt idx="8962">
                  <c:v>-58.88437447287033</c:v>
                </c:pt>
                <c:pt idx="8963">
                  <c:v>-58.8904769551166</c:v>
                </c:pt>
                <c:pt idx="8964">
                  <c:v>-58.8965741670087</c:v>
                </c:pt>
                <c:pt idx="8965">
                  <c:v>-58.90266610739012</c:v>
                </c:pt>
                <c:pt idx="8966">
                  <c:v>-58.90875277510603</c:v>
                </c:pt>
                <c:pt idx="8967">
                  <c:v>-58.91483416900306</c:v>
                </c:pt>
                <c:pt idx="8968">
                  <c:v>-58.92091028792955</c:v>
                </c:pt>
                <c:pt idx="8969">
                  <c:v>-58.92698113073527</c:v>
                </c:pt>
                <c:pt idx="8970">
                  <c:v>-58.93304669627162</c:v>
                </c:pt>
                <c:pt idx="8971">
                  <c:v>-58.9391069833916</c:v>
                </c:pt>
                <c:pt idx="8972">
                  <c:v>-58.94516199094972</c:v>
                </c:pt>
                <c:pt idx="8973">
                  <c:v>-58.95121171780209</c:v>
                </c:pt>
                <c:pt idx="8974">
                  <c:v>-58.9572561628064</c:v>
                </c:pt>
                <c:pt idx="8975">
                  <c:v>-58.96329532482192</c:v>
                </c:pt>
                <c:pt idx="8976">
                  <c:v>-58.96932920270943</c:v>
                </c:pt>
                <c:pt idx="8977">
                  <c:v>-58.97535779533134</c:v>
                </c:pt>
                <c:pt idx="8978">
                  <c:v>-58.98138110155162</c:v>
                </c:pt>
                <c:pt idx="8979">
                  <c:v>-58.98739912023582</c:v>
                </c:pt>
                <c:pt idx="8980">
                  <c:v>-58.99341185025104</c:v>
                </c:pt>
                <c:pt idx="8981">
                  <c:v>-58.99941929046596</c:v>
                </c:pt>
                <c:pt idx="8982">
                  <c:v>-59.00542143975084</c:v>
                </c:pt>
                <c:pt idx="8983">
                  <c:v>-59.01141829697752</c:v>
                </c:pt>
                <c:pt idx="8984">
                  <c:v>-59.01740986101939</c:v>
                </c:pt>
                <c:pt idx="8985">
                  <c:v>-59.02339613075147</c:v>
                </c:pt>
                <c:pt idx="8986">
                  <c:v>-59.02937710505028</c:v>
                </c:pt>
                <c:pt idx="8987">
                  <c:v>-59.03535278279397</c:v>
                </c:pt>
                <c:pt idx="8988">
                  <c:v>-59.04132316286222</c:v>
                </c:pt>
                <c:pt idx="8989">
                  <c:v>-59.04728824413635</c:v>
                </c:pt>
                <c:pt idx="8990">
                  <c:v>-59.05324802549919</c:v>
                </c:pt>
                <c:pt idx="8991">
                  <c:v>-59.0592025058352</c:v>
                </c:pt>
                <c:pt idx="8992">
                  <c:v>-59.0651516840304</c:v>
                </c:pt>
                <c:pt idx="8993">
                  <c:v>-59.07109555897232</c:v>
                </c:pt>
                <c:pt idx="8994">
                  <c:v>-59.07703412955021</c:v>
                </c:pt>
                <c:pt idx="8995">
                  <c:v>-59.08296739465476</c:v>
                </c:pt>
                <c:pt idx="8996">
                  <c:v>-59.08889535317831</c:v>
                </c:pt>
                <c:pt idx="8997">
                  <c:v>-59.09481800401476</c:v>
                </c:pt>
                <c:pt idx="8998">
                  <c:v>-59.1007353460596</c:v>
                </c:pt>
                <c:pt idx="8999">
                  <c:v>-59.10664737820989</c:v>
                </c:pt>
                <c:pt idx="9000">
                  <c:v>-59.11255409936425</c:v>
                </c:pt>
                <c:pt idx="9001">
                  <c:v>-59.11845550842293</c:v>
                </c:pt>
                <c:pt idx="9002">
                  <c:v>-59.12435160428771</c:v>
                </c:pt>
                <c:pt idx="9003">
                  <c:v>-59.13024238586198</c:v>
                </c:pt>
                <c:pt idx="9004">
                  <c:v>-59.13612785205071</c:v>
                </c:pt>
                <c:pt idx="9005">
                  <c:v>-59.14200800176042</c:v>
                </c:pt>
                <c:pt idx="9006">
                  <c:v>-59.14788283389925</c:v>
                </c:pt>
                <c:pt idx="9007">
                  <c:v>-59.15375234737691</c:v>
                </c:pt>
                <c:pt idx="9008">
                  <c:v>-59.15961654110468</c:v>
                </c:pt>
                <c:pt idx="9009">
                  <c:v>-59.16547541399544</c:v>
                </c:pt>
                <c:pt idx="9010">
                  <c:v>-59.17132896496364</c:v>
                </c:pt>
                <c:pt idx="9011">
                  <c:v>-59.17717719292531</c:v>
                </c:pt>
                <c:pt idx="9012">
                  <c:v>-59.18302009679807</c:v>
                </c:pt>
                <c:pt idx="9013">
                  <c:v>-59.18885767550115</c:v>
                </c:pt>
                <c:pt idx="9014">
                  <c:v>-59.19468992795531</c:v>
                </c:pt>
                <c:pt idx="9015">
                  <c:v>-59.20051685308293</c:v>
                </c:pt>
                <c:pt idx="9016">
                  <c:v>-59.20633844980797</c:v>
                </c:pt>
                <c:pt idx="9017">
                  <c:v>-59.21215471705598</c:v>
                </c:pt>
                <c:pt idx="9018">
                  <c:v>-59.21796565375408</c:v>
                </c:pt>
                <c:pt idx="9019">
                  <c:v>-59.223771258831</c:v>
                </c:pt>
                <c:pt idx="9020">
                  <c:v>-59.229571531217</c:v>
                </c:pt>
                <c:pt idx="9021">
                  <c:v>-59.23536646984402</c:v>
                </c:pt>
                <c:pt idx="9022">
                  <c:v>-59.24115607364549</c:v>
                </c:pt>
                <c:pt idx="9023">
                  <c:v>-59.2469403415565</c:v>
                </c:pt>
                <c:pt idx="9024">
                  <c:v>-59.25271927251368</c:v>
                </c:pt>
                <c:pt idx="9025">
                  <c:v>-59.25849286545527</c:v>
                </c:pt>
                <c:pt idx="9026">
                  <c:v>-59.26426111932108</c:v>
                </c:pt>
                <c:pt idx="9027">
                  <c:v>-59.27002403305254</c:v>
                </c:pt>
                <c:pt idx="9028">
                  <c:v>-59.27578160559264</c:v>
                </c:pt>
                <c:pt idx="9029">
                  <c:v>-59.281533835886</c:v>
                </c:pt>
                <c:pt idx="9030">
                  <c:v>-59.28728072287874</c:v>
                </c:pt>
                <c:pt idx="9031">
                  <c:v>-59.29302226551866</c:v>
                </c:pt>
                <c:pt idx="9032">
                  <c:v>-59.29875846275512</c:v>
                </c:pt>
                <c:pt idx="9033">
                  <c:v>-59.30448931353906</c:v>
                </c:pt>
                <c:pt idx="9034">
                  <c:v>-59.31021481682303</c:v>
                </c:pt>
                <c:pt idx="9035">
                  <c:v>-59.31593497156114</c:v>
                </c:pt>
                <c:pt idx="9036">
                  <c:v>-59.32164977670912</c:v>
                </c:pt>
                <c:pt idx="9037">
                  <c:v>-59.32735923122429</c:v>
                </c:pt>
                <c:pt idx="9038">
                  <c:v>-59.33306333406554</c:v>
                </c:pt>
                <c:pt idx="9039">
                  <c:v>-59.33876208419336</c:v>
                </c:pt>
                <c:pt idx="9040">
                  <c:v>-59.34445548056985</c:v>
                </c:pt>
                <c:pt idx="9041">
                  <c:v>-59.35014352215867</c:v>
                </c:pt>
                <c:pt idx="9042">
                  <c:v>-59.35582620792513</c:v>
                </c:pt>
                <c:pt idx="9043">
                  <c:v>-59.36150353683606</c:v>
                </c:pt>
                <c:pt idx="9044">
                  <c:v>-59.36717550785995</c:v>
                </c:pt>
                <c:pt idx="9045">
                  <c:v>-59.37284211996681</c:v>
                </c:pt>
                <c:pt idx="9046">
                  <c:v>-59.37850337212834</c:v>
                </c:pt>
                <c:pt idx="9047">
                  <c:v>-59.38415926331773</c:v>
                </c:pt>
                <c:pt idx="9048">
                  <c:v>-59.38980979250987</c:v>
                </c:pt>
                <c:pt idx="9049">
                  <c:v>-59.39545495868114</c:v>
                </c:pt>
                <c:pt idx="9050">
                  <c:v>-59.40109476080959</c:v>
                </c:pt>
                <c:pt idx="9051">
                  <c:v>-59.40672919787486</c:v>
                </c:pt>
                <c:pt idx="9052">
                  <c:v>-59.41235826885815</c:v>
                </c:pt>
                <c:pt idx="9053">
                  <c:v>-59.41798197274226</c:v>
                </c:pt>
                <c:pt idx="9054">
                  <c:v>-59.42360030851165</c:v>
                </c:pt>
                <c:pt idx="9055">
                  <c:v>-59.42921327515229</c:v>
                </c:pt>
                <c:pt idx="9056">
                  <c:v>-59.43482087165177</c:v>
                </c:pt>
                <c:pt idx="9057">
                  <c:v>-59.44042309699935</c:v>
                </c:pt>
                <c:pt idx="9058">
                  <c:v>-59.44601995018578</c:v>
                </c:pt>
                <c:pt idx="9059">
                  <c:v>-59.45161143020346</c:v>
                </c:pt>
                <c:pt idx="9060">
                  <c:v>-59.45719753604644</c:v>
                </c:pt>
                <c:pt idx="9061">
                  <c:v>-59.46277826671028</c:v>
                </c:pt>
                <c:pt idx="9062">
                  <c:v>-59.46835362119216</c:v>
                </c:pt>
                <c:pt idx="9063">
                  <c:v>-59.4739235984909</c:v>
                </c:pt>
                <c:pt idx="9064">
                  <c:v>-59.47948819760688</c:v>
                </c:pt>
                <c:pt idx="9065">
                  <c:v>-59.48504741754209</c:v>
                </c:pt>
                <c:pt idx="9066">
                  <c:v>-59.49060125730015</c:v>
                </c:pt>
                <c:pt idx="9067">
                  <c:v>-59.49614971588625</c:v>
                </c:pt>
                <c:pt idx="9068">
                  <c:v>-59.50169279230716</c:v>
                </c:pt>
                <c:pt idx="9069">
                  <c:v>-59.50723048557131</c:v>
                </c:pt>
                <c:pt idx="9070">
                  <c:v>-59.51276279468865</c:v>
                </c:pt>
                <c:pt idx="9071">
                  <c:v>-59.51828971867084</c:v>
                </c:pt>
                <c:pt idx="9072">
                  <c:v>-59.52381125653103</c:v>
                </c:pt>
                <c:pt idx="9073">
                  <c:v>-59.52932740728404</c:v>
                </c:pt>
                <c:pt idx="9074">
                  <c:v>-59.53483816994629</c:v>
                </c:pt>
                <c:pt idx="9075">
                  <c:v>-59.5403435435358</c:v>
                </c:pt>
                <c:pt idx="9076">
                  <c:v>-59.54584352707213</c:v>
                </c:pt>
                <c:pt idx="9077">
                  <c:v>-59.55133811957655</c:v>
                </c:pt>
                <c:pt idx="9078">
                  <c:v>-59.55682732007185</c:v>
                </c:pt>
                <c:pt idx="9079">
                  <c:v>-59.56231112758246</c:v>
                </c:pt>
                <c:pt idx="9080">
                  <c:v>-59.5677895411344</c:v>
                </c:pt>
                <c:pt idx="9081">
                  <c:v>-59.57326255975533</c:v>
                </c:pt>
                <c:pt idx="9082">
                  <c:v>-59.57873018247447</c:v>
                </c:pt>
                <c:pt idx="9083">
                  <c:v>-59.58419240832264</c:v>
                </c:pt>
                <c:pt idx="9084">
                  <c:v>-59.58964923633233</c:v>
                </c:pt>
                <c:pt idx="9085">
                  <c:v>-59.59510066553757</c:v>
                </c:pt>
                <c:pt idx="9086">
                  <c:v>-59.60054669497402</c:v>
                </c:pt>
                <c:pt idx="9087">
                  <c:v>-59.60598732367895</c:v>
                </c:pt>
                <c:pt idx="9088">
                  <c:v>-59.61142255069121</c:v>
                </c:pt>
                <c:pt idx="9089">
                  <c:v>-59.61685237505133</c:v>
                </c:pt>
                <c:pt idx="9090">
                  <c:v>-59.62227679580136</c:v>
                </c:pt>
                <c:pt idx="9091">
                  <c:v>-59.627695811985</c:v>
                </c:pt>
                <c:pt idx="9092">
                  <c:v>-59.63310942264754</c:v>
                </c:pt>
                <c:pt idx="9093">
                  <c:v>-59.63851762683593</c:v>
                </c:pt>
                <c:pt idx="9094">
                  <c:v>-59.64392042359863</c:v>
                </c:pt>
                <c:pt idx="9095">
                  <c:v>-59.64931781198582</c:v>
                </c:pt>
                <c:pt idx="9096">
                  <c:v>-59.6547097910492</c:v>
                </c:pt>
                <c:pt idx="9097">
                  <c:v>-59.66009635984214</c:v>
                </c:pt>
                <c:pt idx="9098">
                  <c:v>-59.66547751741957</c:v>
                </c:pt>
                <c:pt idx="9099">
                  <c:v>-59.67085326283809</c:v>
                </c:pt>
                <c:pt idx="9100">
                  <c:v>-59.67622359515583</c:v>
                </c:pt>
                <c:pt idx="9101">
                  <c:v>-59.68158851343259</c:v>
                </c:pt>
                <c:pt idx="9102">
                  <c:v>-59.6869480167298</c:v>
                </c:pt>
                <c:pt idx="9103">
                  <c:v>-59.69230210411041</c:v>
                </c:pt>
                <c:pt idx="9104">
                  <c:v>-59.69765077463906</c:v>
                </c:pt>
                <c:pt idx="9105">
                  <c:v>-59.70299402738198</c:v>
                </c:pt>
                <c:pt idx="9106">
                  <c:v>-59.70833186140702</c:v>
                </c:pt>
                <c:pt idx="9107">
                  <c:v>-59.7136642757836</c:v>
                </c:pt>
                <c:pt idx="9108">
                  <c:v>-59.71899126958284</c:v>
                </c:pt>
                <c:pt idx="9109">
                  <c:v>-59.72431284187737</c:v>
                </c:pt>
                <c:pt idx="9110">
                  <c:v>-59.72962899174147</c:v>
                </c:pt>
                <c:pt idx="9111">
                  <c:v>-59.73493971825108</c:v>
                </c:pt>
                <c:pt idx="9112">
                  <c:v>-59.7402450204837</c:v>
                </c:pt>
                <c:pt idx="9113">
                  <c:v>-59.74554489751844</c:v>
                </c:pt>
                <c:pt idx="9114">
                  <c:v>-59.75083934843608</c:v>
                </c:pt>
                <c:pt idx="9115">
                  <c:v>-59.75612837231895</c:v>
                </c:pt>
                <c:pt idx="9116">
                  <c:v>-59.76141196825103</c:v>
                </c:pt>
                <c:pt idx="9117">
                  <c:v>-59.76669013531791</c:v>
                </c:pt>
                <c:pt idx="9118">
                  <c:v>-59.77196287260679</c:v>
                </c:pt>
                <c:pt idx="9119">
                  <c:v>-59.77723017920647</c:v>
                </c:pt>
                <c:pt idx="9120">
                  <c:v>-59.7824920542074</c:v>
                </c:pt>
                <c:pt idx="9121">
                  <c:v>-59.78774849670163</c:v>
                </c:pt>
                <c:pt idx="9122">
                  <c:v>-59.79299950578283</c:v>
                </c:pt>
                <c:pt idx="9123">
                  <c:v>-59.79824508054625</c:v>
                </c:pt>
                <c:pt idx="9124">
                  <c:v>-59.80348522008881</c:v>
                </c:pt>
                <c:pt idx="9125">
                  <c:v>-59.80871992350902</c:v>
                </c:pt>
                <c:pt idx="9126">
                  <c:v>-59.813949189907</c:v>
                </c:pt>
                <c:pt idx="9127">
                  <c:v>-59.81917301838453</c:v>
                </c:pt>
                <c:pt idx="9128">
                  <c:v>-59.82439140804492</c:v>
                </c:pt>
                <c:pt idx="9129">
                  <c:v>-59.8296043579932</c:v>
                </c:pt>
                <c:pt idx="9130">
                  <c:v>-59.83481186733598</c:v>
                </c:pt>
                <c:pt idx="9131">
                  <c:v>-59.84001393518145</c:v>
                </c:pt>
                <c:pt idx="9132">
                  <c:v>-59.84521056063945</c:v>
                </c:pt>
                <c:pt idx="9133">
                  <c:v>-59.85040174282145</c:v>
                </c:pt>
                <c:pt idx="9134">
                  <c:v>-59.85558748084051</c:v>
                </c:pt>
                <c:pt idx="9135">
                  <c:v>-59.86076777381137</c:v>
                </c:pt>
                <c:pt idx="9136">
                  <c:v>-59.86594262085032</c:v>
                </c:pt>
                <c:pt idx="9137">
                  <c:v>-59.87111202107528</c:v>
                </c:pt>
                <c:pt idx="9138">
                  <c:v>-59.87627597360582</c:v>
                </c:pt>
                <c:pt idx="9139">
                  <c:v>-59.88143447756311</c:v>
                </c:pt>
                <c:pt idx="9140">
                  <c:v>-59.88658753206997</c:v>
                </c:pt>
                <c:pt idx="9141">
                  <c:v>-59.89173513625082</c:v>
                </c:pt>
                <c:pt idx="9142">
                  <c:v>-59.89687728923165</c:v>
                </c:pt>
                <c:pt idx="9143">
                  <c:v>-59.90201399014021</c:v>
                </c:pt>
                <c:pt idx="9144">
                  <c:v>-59.90714523810571</c:v>
                </c:pt>
                <c:pt idx="9145">
                  <c:v>-59.91227103225908</c:v>
                </c:pt>
                <c:pt idx="9146">
                  <c:v>-59.91739137173285</c:v>
                </c:pt>
                <c:pt idx="9147">
                  <c:v>-59.92250625566118</c:v>
                </c:pt>
                <c:pt idx="9148">
                  <c:v>-59.92761568317984</c:v>
                </c:pt>
                <c:pt idx="9149">
                  <c:v>-59.9327196534262</c:v>
                </c:pt>
                <c:pt idx="9150">
                  <c:v>-59.93781816553933</c:v>
                </c:pt>
                <c:pt idx="9151">
                  <c:v>-59.94291121865985</c:v>
                </c:pt>
                <c:pt idx="9152">
                  <c:v>-59.94799881193001</c:v>
                </c:pt>
                <c:pt idx="9153">
                  <c:v>-59.95308094449373</c:v>
                </c:pt>
                <c:pt idx="9154">
                  <c:v>-59.95815761549652</c:v>
                </c:pt>
                <c:pt idx="9155">
                  <c:v>-59.96322882408553</c:v>
                </c:pt>
                <c:pt idx="9156">
                  <c:v>-59.9682945694095</c:v>
                </c:pt>
                <c:pt idx="9157">
                  <c:v>-59.97335485061885</c:v>
                </c:pt>
                <c:pt idx="9158">
                  <c:v>-59.97840966686558</c:v>
                </c:pt>
                <c:pt idx="9159">
                  <c:v>-59.98345901730334</c:v>
                </c:pt>
                <c:pt idx="9160">
                  <c:v>-59.98850290108742</c:v>
                </c:pt>
                <c:pt idx="9161">
                  <c:v>-59.99354131737469</c:v>
                </c:pt>
                <c:pt idx="9162">
                  <c:v>-59.99857426532365</c:v>
                </c:pt>
                <c:pt idx="9163">
                  <c:v>-60.0036017440945</c:v>
                </c:pt>
                <c:pt idx="9164">
                  <c:v>-60.008623752849</c:v>
                </c:pt>
                <c:pt idx="9165">
                  <c:v>-60.01364029075052</c:v>
                </c:pt>
                <c:pt idx="9166">
                  <c:v>-60.01865135696413</c:v>
                </c:pt>
                <c:pt idx="9167">
                  <c:v>-60.02365695065646</c:v>
                </c:pt>
                <c:pt idx="9168">
                  <c:v>-60.02865707099582</c:v>
                </c:pt>
                <c:pt idx="9169">
                  <c:v>-60.0336517171521</c:v>
                </c:pt>
                <c:pt idx="9170">
                  <c:v>-60.03864088829685</c:v>
                </c:pt>
                <c:pt idx="9171">
                  <c:v>-60.04362458360325</c:v>
                </c:pt>
                <c:pt idx="9172">
                  <c:v>-60.04860280224612</c:v>
                </c:pt>
                <c:pt idx="9173">
                  <c:v>-60.05357554340185</c:v>
                </c:pt>
                <c:pt idx="9174">
                  <c:v>-60.0585428062485</c:v>
                </c:pt>
                <c:pt idx="9175">
                  <c:v>-60.0635045899658</c:v>
                </c:pt>
                <c:pt idx="9176">
                  <c:v>-60.06846089373502</c:v>
                </c:pt>
                <c:pt idx="9177">
                  <c:v>-60.07341171673914</c:v>
                </c:pt>
                <c:pt idx="9178">
                  <c:v>-60.07835705816272</c:v>
                </c:pt>
                <c:pt idx="9179">
                  <c:v>-60.08329691719199</c:v>
                </c:pt>
                <c:pt idx="9180">
                  <c:v>-60.08823129301476</c:v>
                </c:pt>
                <c:pt idx="9181">
                  <c:v>-60.09316018482053</c:v>
                </c:pt>
                <c:pt idx="9182">
                  <c:v>-60.0980835918004</c:v>
                </c:pt>
                <c:pt idx="9183">
                  <c:v>-60.10300151314708</c:v>
                </c:pt>
                <c:pt idx="9184">
                  <c:v>-60.10791394805498</c:v>
                </c:pt>
                <c:pt idx="9185">
                  <c:v>-60.11282089572005</c:v>
                </c:pt>
                <c:pt idx="9186">
                  <c:v>-60.11772235533995</c:v>
                </c:pt>
                <c:pt idx="9187">
                  <c:v>-60.12261832611396</c:v>
                </c:pt>
                <c:pt idx="9188">
                  <c:v>-60.12750880724291</c:v>
                </c:pt>
                <c:pt idx="9189">
                  <c:v>-60.1323937979294</c:v>
                </c:pt>
                <c:pt idx="9190">
                  <c:v>-60.13727329737756</c:v>
                </c:pt>
                <c:pt idx="9191">
                  <c:v>-60.14214730479321</c:v>
                </c:pt>
                <c:pt idx="9192">
                  <c:v>-60.14701581938374</c:v>
                </c:pt>
                <c:pt idx="9193">
                  <c:v>-60.15187884035824</c:v>
                </c:pt>
                <c:pt idx="9194">
                  <c:v>-60.15673636692741</c:v>
                </c:pt>
                <c:pt idx="9195">
                  <c:v>-60.16158839830357</c:v>
                </c:pt>
                <c:pt idx="9196">
                  <c:v>-60.1664349337007</c:v>
                </c:pt>
                <c:pt idx="9197">
                  <c:v>-60.1712759723344</c:v>
                </c:pt>
                <c:pt idx="9198">
                  <c:v>-60.1761115134219</c:v>
                </c:pt>
                <c:pt idx="9199">
                  <c:v>-60.18094155618205</c:v>
                </c:pt>
                <c:pt idx="9200">
                  <c:v>-60.1857660998354</c:v>
                </c:pt>
                <c:pt idx="9201">
                  <c:v>-60.1905851436041</c:v>
                </c:pt>
                <c:pt idx="9202">
                  <c:v>-60.1953986867119</c:v>
                </c:pt>
                <c:pt idx="9203">
                  <c:v>-60.20020672838421</c:v>
                </c:pt>
                <c:pt idx="9204">
                  <c:v>-60.20500926784811</c:v>
                </c:pt>
                <c:pt idx="9205">
                  <c:v>-60.20980630433226</c:v>
                </c:pt>
                <c:pt idx="9206">
                  <c:v>-60.21459783706702</c:v>
                </c:pt>
                <c:pt idx="9207">
                  <c:v>-60.21938386528435</c:v>
                </c:pt>
                <c:pt idx="9208">
                  <c:v>-60.22416438821785</c:v>
                </c:pt>
                <c:pt idx="9209">
                  <c:v>-60.22893940510273</c:v>
                </c:pt>
                <c:pt idx="9210">
                  <c:v>-60.2337089151759</c:v>
                </c:pt>
                <c:pt idx="9211">
                  <c:v>-60.23847291767587</c:v>
                </c:pt>
                <c:pt idx="9212">
                  <c:v>-60.24323141184276</c:v>
                </c:pt>
                <c:pt idx="9213">
                  <c:v>-60.2479843969184</c:v>
                </c:pt>
                <c:pt idx="9214">
                  <c:v>-60.25273187214624</c:v>
                </c:pt>
                <c:pt idx="9215">
                  <c:v>-60.2574738367713</c:v>
                </c:pt>
                <c:pt idx="9216">
                  <c:v>-60.26221029004032</c:v>
                </c:pt>
                <c:pt idx="9217">
                  <c:v>-60.26694123120163</c:v>
                </c:pt>
                <c:pt idx="9218">
                  <c:v>-60.27166665950524</c:v>
                </c:pt>
                <c:pt idx="9219">
                  <c:v>-60.27638657420277</c:v>
                </c:pt>
                <c:pt idx="9220">
                  <c:v>-60.2811009745475</c:v>
                </c:pt>
                <c:pt idx="9221">
                  <c:v>-60.2858098597943</c:v>
                </c:pt>
                <c:pt idx="9222">
                  <c:v>-60.29051322919978</c:v>
                </c:pt>
                <c:pt idx="9223">
                  <c:v>-60.29521108202207</c:v>
                </c:pt>
                <c:pt idx="9224">
                  <c:v>-60.29990341752105</c:v>
                </c:pt>
                <c:pt idx="9225">
                  <c:v>-60.30459023495816</c:v>
                </c:pt>
                <c:pt idx="9226">
                  <c:v>-60.30927153359654</c:v>
                </c:pt>
                <c:pt idx="9227">
                  <c:v>-60.31394731270094</c:v>
                </c:pt>
                <c:pt idx="9228">
                  <c:v>-60.31861757153774</c:v>
                </c:pt>
                <c:pt idx="9229">
                  <c:v>-60.32328230937502</c:v>
                </c:pt>
                <c:pt idx="9230">
                  <c:v>-60.32794152548241</c:v>
                </c:pt>
                <c:pt idx="9231">
                  <c:v>-60.3325952191313</c:v>
                </c:pt>
                <c:pt idx="9232">
                  <c:v>-60.33724338959458</c:v>
                </c:pt>
                <c:pt idx="9233">
                  <c:v>-60.34188603614692</c:v>
                </c:pt>
                <c:pt idx="9234">
                  <c:v>-60.34652315806456</c:v>
                </c:pt>
                <c:pt idx="9235">
                  <c:v>-60.3511547546254</c:v>
                </c:pt>
                <c:pt idx="9236">
                  <c:v>-60.35578082510898</c:v>
                </c:pt>
                <c:pt idx="9237">
                  <c:v>-60.36040136879647</c:v>
                </c:pt>
                <c:pt idx="9238">
                  <c:v>-60.36501638497073</c:v>
                </c:pt>
                <c:pt idx="9239">
                  <c:v>-60.3696258729162</c:v>
                </c:pt>
                <c:pt idx="9240">
                  <c:v>-60.37422983191902</c:v>
                </c:pt>
                <c:pt idx="9241">
                  <c:v>-60.37882826126695</c:v>
                </c:pt>
                <c:pt idx="9242">
                  <c:v>-60.38342116024939</c:v>
                </c:pt>
                <c:pt idx="9243">
                  <c:v>-60.38800852815744</c:v>
                </c:pt>
                <c:pt idx="9244">
                  <c:v>-60.39259036428373</c:v>
                </c:pt>
                <c:pt idx="9245">
                  <c:v>-60.39716666792262</c:v>
                </c:pt>
                <c:pt idx="9246">
                  <c:v>-60.40173743837015</c:v>
                </c:pt>
                <c:pt idx="9247">
                  <c:v>-60.4063026749239</c:v>
                </c:pt>
                <c:pt idx="9248">
                  <c:v>-60.41086237688317</c:v>
                </c:pt>
                <c:pt idx="9249">
                  <c:v>-60.4154165435489</c:v>
                </c:pt>
                <c:pt idx="9250">
                  <c:v>-60.41996517422365</c:v>
                </c:pt>
                <c:pt idx="9251">
                  <c:v>-60.42450826821165</c:v>
                </c:pt>
                <c:pt idx="9252">
                  <c:v>-60.4290458248188</c:v>
                </c:pt>
                <c:pt idx="9253">
                  <c:v>-60.43357784335254</c:v>
                </c:pt>
                <c:pt idx="9254">
                  <c:v>-60.43810432312211</c:v>
                </c:pt>
                <c:pt idx="9255">
                  <c:v>-60.44262526343827</c:v>
                </c:pt>
                <c:pt idx="9256">
                  <c:v>-60.4471406636135</c:v>
                </c:pt>
                <c:pt idx="9257">
                  <c:v>-60.45165052296194</c:v>
                </c:pt>
                <c:pt idx="9258">
                  <c:v>-60.4561548407993</c:v>
                </c:pt>
                <c:pt idx="9259">
                  <c:v>-60.460653616443</c:v>
                </c:pt>
                <c:pt idx="9260">
                  <c:v>-60.46514684921208</c:v>
                </c:pt>
                <c:pt idx="9261">
                  <c:v>-60.46963453842726</c:v>
                </c:pt>
                <c:pt idx="9262">
                  <c:v>-60.4741166834109</c:v>
                </c:pt>
                <c:pt idx="9263">
                  <c:v>-60.47859328348697</c:v>
                </c:pt>
                <c:pt idx="9264">
                  <c:v>-60.48306433798113</c:v>
                </c:pt>
                <c:pt idx="9265">
                  <c:v>-60.4875298462207</c:v>
                </c:pt>
                <c:pt idx="9266">
                  <c:v>-60.49198980753459</c:v>
                </c:pt>
                <c:pt idx="9267">
                  <c:v>-60.49644422125344</c:v>
                </c:pt>
                <c:pt idx="9268">
                  <c:v>-60.50089308670948</c:v>
                </c:pt>
                <c:pt idx="9269">
                  <c:v>-60.50533640323662</c:v>
                </c:pt>
                <c:pt idx="9270">
                  <c:v>-60.50977417017041</c:v>
                </c:pt>
                <c:pt idx="9271">
                  <c:v>-60.51420638684803</c:v>
                </c:pt>
                <c:pt idx="9272">
                  <c:v>-60.51863305260836</c:v>
                </c:pt>
                <c:pt idx="9273">
                  <c:v>-60.5230541667919</c:v>
                </c:pt>
                <c:pt idx="9274">
                  <c:v>-60.52746972874078</c:v>
                </c:pt>
                <c:pt idx="9275">
                  <c:v>-60.53187973779883</c:v>
                </c:pt>
                <c:pt idx="9276">
                  <c:v>-60.53628419331151</c:v>
                </c:pt>
                <c:pt idx="9277">
                  <c:v>-60.54068309462594</c:v>
                </c:pt>
                <c:pt idx="9278">
                  <c:v>-60.54507644109086</c:v>
                </c:pt>
                <c:pt idx="9279">
                  <c:v>-60.5494642320567</c:v>
                </c:pt>
                <c:pt idx="9280">
                  <c:v>-60.55384646687551</c:v>
                </c:pt>
                <c:pt idx="9281">
                  <c:v>-60.55822314490105</c:v>
                </c:pt>
                <c:pt idx="9282">
                  <c:v>-60.56259426548866</c:v>
                </c:pt>
                <c:pt idx="9283">
                  <c:v>-60.56695982799537</c:v>
                </c:pt>
                <c:pt idx="9284">
                  <c:v>-60.57131983177988</c:v>
                </c:pt>
                <c:pt idx="9285">
                  <c:v>-60.5756742762025</c:v>
                </c:pt>
                <c:pt idx="9286">
                  <c:v>-60.58002316062525</c:v>
                </c:pt>
                <c:pt idx="9287">
                  <c:v>-60.58436648441175</c:v>
                </c:pt>
                <c:pt idx="9288">
                  <c:v>-60.5887042469273</c:v>
                </c:pt>
                <c:pt idx="9289">
                  <c:v>-60.59303644753885</c:v>
                </c:pt>
                <c:pt idx="9290">
                  <c:v>-60.59736308561499</c:v>
                </c:pt>
                <c:pt idx="9291">
                  <c:v>-60.60168416052602</c:v>
                </c:pt>
                <c:pt idx="9292">
                  <c:v>-60.60599967164383</c:v>
                </c:pt>
                <c:pt idx="9293">
                  <c:v>-60.610309618342</c:v>
                </c:pt>
                <c:pt idx="9294">
                  <c:v>-60.61461399999575</c:v>
                </c:pt>
                <c:pt idx="9295">
                  <c:v>-60.61891281598196</c:v>
                </c:pt>
                <c:pt idx="9296">
                  <c:v>-60.62320606567915</c:v>
                </c:pt>
                <c:pt idx="9297">
                  <c:v>-60.62749374846754</c:v>
                </c:pt>
                <c:pt idx="9298">
                  <c:v>-60.63177586372896</c:v>
                </c:pt>
                <c:pt idx="9299">
                  <c:v>-60.63605241084693</c:v>
                </c:pt>
                <c:pt idx="9300">
                  <c:v>-60.64032338920659</c:v>
                </c:pt>
                <c:pt idx="9301">
                  <c:v>-60.6445887981948</c:v>
                </c:pt>
                <c:pt idx="9302">
                  <c:v>-60.6488486372</c:v>
                </c:pt>
                <c:pt idx="9303">
                  <c:v>-60.6531029056123</c:v>
                </c:pt>
                <c:pt idx="9304">
                  <c:v>-60.65735160282353</c:v>
                </c:pt>
                <c:pt idx="9305">
                  <c:v>-60.66159472822714</c:v>
                </c:pt>
                <c:pt idx="9306">
                  <c:v>-60.6658322812182</c:v>
                </c:pt>
                <c:pt idx="9307">
                  <c:v>-60.67006426119347</c:v>
                </c:pt>
                <c:pt idx="9308">
                  <c:v>-60.6742906675514</c:v>
                </c:pt>
                <c:pt idx="9309">
                  <c:v>-60.67851149969206</c:v>
                </c:pt>
                <c:pt idx="9310">
                  <c:v>-60.68272675701717</c:v>
                </c:pt>
                <c:pt idx="9311">
                  <c:v>-60.68693643893014</c:v>
                </c:pt>
                <c:pt idx="9312">
                  <c:v>-60.691140544836</c:v>
                </c:pt>
                <c:pt idx="9313">
                  <c:v>-60.69533907414148</c:v>
                </c:pt>
                <c:pt idx="9314">
                  <c:v>-60.69953202625495</c:v>
                </c:pt>
                <c:pt idx="9315">
                  <c:v>-60.70371940058642</c:v>
                </c:pt>
                <c:pt idx="9316">
                  <c:v>-60.70790119654758</c:v>
                </c:pt>
                <c:pt idx="9317">
                  <c:v>-60.71207741355181</c:v>
                </c:pt>
                <c:pt idx="9318">
                  <c:v>-60.71624805101408</c:v>
                </c:pt>
                <c:pt idx="9319">
                  <c:v>-60.7204131083511</c:v>
                </c:pt>
                <c:pt idx="9320">
                  <c:v>-60.72457258498114</c:v>
                </c:pt>
                <c:pt idx="9321">
                  <c:v>-60.72872648032423</c:v>
                </c:pt>
                <c:pt idx="9322">
                  <c:v>-60.732874793802</c:v>
                </c:pt>
                <c:pt idx="9323">
                  <c:v>-60.73701752483776</c:v>
                </c:pt>
                <c:pt idx="9324">
                  <c:v>-60.74115467285647</c:v>
                </c:pt>
                <c:pt idx="9325">
                  <c:v>-60.74528623728478</c:v>
                </c:pt>
                <c:pt idx="9326">
                  <c:v>-60.74941221755097</c:v>
                </c:pt>
                <c:pt idx="9327">
                  <c:v>-60.753532613085</c:v>
                </c:pt>
                <c:pt idx="9328">
                  <c:v>-60.75764742331843</c:v>
                </c:pt>
                <c:pt idx="9329">
                  <c:v>-60.76175664768462</c:v>
                </c:pt>
                <c:pt idx="9330">
                  <c:v>-60.76586028561844</c:v>
                </c:pt>
                <c:pt idx="9331">
                  <c:v>-60.76995833655654</c:v>
                </c:pt>
                <c:pt idx="9332">
                  <c:v>-60.77405079993713</c:v>
                </c:pt>
                <c:pt idx="9333">
                  <c:v>-60.77813767520016</c:v>
                </c:pt>
                <c:pt idx="9334">
                  <c:v>-60.7822189617872</c:v>
                </c:pt>
                <c:pt idx="9335">
                  <c:v>-60.7862946591415</c:v>
                </c:pt>
                <c:pt idx="9336">
                  <c:v>-60.790364766708</c:v>
                </c:pt>
                <c:pt idx="9337">
                  <c:v>-60.79442928393323</c:v>
                </c:pt>
                <c:pt idx="9338">
                  <c:v>-60.79848821026544</c:v>
                </c:pt>
                <c:pt idx="9339">
                  <c:v>-60.80254154515453</c:v>
                </c:pt>
                <c:pt idx="9340">
                  <c:v>-60.80658928805207</c:v>
                </c:pt>
                <c:pt idx="9341">
                  <c:v>-60.81063143841127</c:v>
                </c:pt>
                <c:pt idx="9342">
                  <c:v>-60.81466799568702</c:v>
                </c:pt>
                <c:pt idx="9343">
                  <c:v>-60.8186989593359</c:v>
                </c:pt>
                <c:pt idx="9344">
                  <c:v>-60.82272432881611</c:v>
                </c:pt>
                <c:pt idx="9345">
                  <c:v>-60.82674410358751</c:v>
                </c:pt>
                <c:pt idx="9346">
                  <c:v>-60.83075828311167</c:v>
                </c:pt>
                <c:pt idx="9347">
                  <c:v>-60.8347668668518</c:v>
                </c:pt>
                <c:pt idx="9348">
                  <c:v>-60.83876985427275</c:v>
                </c:pt>
                <c:pt idx="9349">
                  <c:v>-60.8427672448411</c:v>
                </c:pt>
                <c:pt idx="9350">
                  <c:v>-60.84675903802501</c:v>
                </c:pt>
                <c:pt idx="9351">
                  <c:v>-60.85074523329435</c:v>
                </c:pt>
                <c:pt idx="9352">
                  <c:v>-60.85472583012072</c:v>
                </c:pt>
                <c:pt idx="9353">
                  <c:v>-60.85870082797725</c:v>
                </c:pt>
                <c:pt idx="9354">
                  <c:v>-60.86267022633882</c:v>
                </c:pt>
                <c:pt idx="9355">
                  <c:v>-60.86663402468198</c:v>
                </c:pt>
                <c:pt idx="9356">
                  <c:v>-60.87059222248492</c:v>
                </c:pt>
                <c:pt idx="9357">
                  <c:v>-60.87454481922749</c:v>
                </c:pt>
                <c:pt idx="9358">
                  <c:v>-60.87849181439123</c:v>
                </c:pt>
                <c:pt idx="9359">
                  <c:v>-60.88243320745935</c:v>
                </c:pt>
                <c:pt idx="9360">
                  <c:v>-60.88636899791668</c:v>
                </c:pt>
                <c:pt idx="9361">
                  <c:v>-60.89029918524978</c:v>
                </c:pt>
                <c:pt idx="9362">
                  <c:v>-60.89422376894682</c:v>
                </c:pt>
                <c:pt idx="9363">
                  <c:v>-60.8981427484977</c:v>
                </c:pt>
                <c:pt idx="9364">
                  <c:v>-60.9020561233939</c:v>
                </c:pt>
                <c:pt idx="9365">
                  <c:v>-60.90596389312864</c:v>
                </c:pt>
                <c:pt idx="9366">
                  <c:v>-60.90986605719677</c:v>
                </c:pt>
                <c:pt idx="9367">
                  <c:v>-60.91376261509487</c:v>
                </c:pt>
                <c:pt idx="9368">
                  <c:v>-60.91765356632109</c:v>
                </c:pt>
                <c:pt idx="9369">
                  <c:v>-60.92153891037532</c:v>
                </c:pt>
                <c:pt idx="9370">
                  <c:v>-60.9254186467591</c:v>
                </c:pt>
                <c:pt idx="9371">
                  <c:v>-60.9292927749756</c:v>
                </c:pt>
                <c:pt idx="9372">
                  <c:v>-60.93316129452971</c:v>
                </c:pt>
                <c:pt idx="9373">
                  <c:v>-60.93702420492799</c:v>
                </c:pt>
                <c:pt idx="9374">
                  <c:v>-60.94088150567861</c:v>
                </c:pt>
                <c:pt idx="9375">
                  <c:v>-60.9447331962915</c:v>
                </c:pt>
                <c:pt idx="9376">
                  <c:v>-60.94857927627818</c:v>
                </c:pt>
                <c:pt idx="9377">
                  <c:v>-60.95241974515186</c:v>
                </c:pt>
                <c:pt idx="9378">
                  <c:v>-60.95625460242741</c:v>
                </c:pt>
                <c:pt idx="9379">
                  <c:v>-60.96008384762143</c:v>
                </c:pt>
                <c:pt idx="9380">
                  <c:v>-60.96390748025209</c:v>
                </c:pt>
                <c:pt idx="9381">
                  <c:v>-60.96772549983933</c:v>
                </c:pt>
                <c:pt idx="9382">
                  <c:v>-60.97153790590468</c:v>
                </c:pt>
                <c:pt idx="9383">
                  <c:v>-60.97534469797139</c:v>
                </c:pt>
                <c:pt idx="9384">
                  <c:v>-60.97914587556436</c:v>
                </c:pt>
                <c:pt idx="9385">
                  <c:v>-60.98294143821015</c:v>
                </c:pt>
                <c:pt idx="9386">
                  <c:v>-60.98673138543703</c:v>
                </c:pt>
                <c:pt idx="9387">
                  <c:v>-60.9905157167749</c:v>
                </c:pt>
                <c:pt idx="9388">
                  <c:v>-60.99429443175531</c:v>
                </c:pt>
                <c:pt idx="9389">
                  <c:v>-60.99806752991158</c:v>
                </c:pt>
                <c:pt idx="9390">
                  <c:v>-61.00183501077861</c:v>
                </c:pt>
                <c:pt idx="9391">
                  <c:v>-61.00559687389298</c:v>
                </c:pt>
                <c:pt idx="9392">
                  <c:v>-61.00935311879297</c:v>
                </c:pt>
                <c:pt idx="9393">
                  <c:v>-61.01310374501851</c:v>
                </c:pt>
                <c:pt idx="9394">
                  <c:v>-61.01684875211124</c:v>
                </c:pt>
                <c:pt idx="9395">
                  <c:v>-61.02058813961441</c:v>
                </c:pt>
                <c:pt idx="9396">
                  <c:v>-61.024321907073</c:v>
                </c:pt>
                <c:pt idx="9397">
                  <c:v>-61.02805005403362</c:v>
                </c:pt>
                <c:pt idx="9398">
                  <c:v>-61.03177258004456</c:v>
                </c:pt>
                <c:pt idx="9399">
                  <c:v>-61.03548948465582</c:v>
                </c:pt>
                <c:pt idx="9400">
                  <c:v>-61.039200767419</c:v>
                </c:pt>
                <c:pt idx="9401">
                  <c:v>-61.04290642788746</c:v>
                </c:pt>
                <c:pt idx="9402">
                  <c:v>-61.04660646561614</c:v>
                </c:pt>
                <c:pt idx="9403">
                  <c:v>-61.05030088016177</c:v>
                </c:pt>
                <c:pt idx="9404">
                  <c:v>-61.0539896710826</c:v>
                </c:pt>
                <c:pt idx="9405">
                  <c:v>-61.05767283793871</c:v>
                </c:pt>
                <c:pt idx="9406">
                  <c:v>-61.06135038029173</c:v>
                </c:pt>
                <c:pt idx="9407">
                  <c:v>-61.06502229770502</c:v>
                </c:pt>
                <c:pt idx="9408">
                  <c:v>-61.0686885897436</c:v>
                </c:pt>
                <c:pt idx="9409">
                  <c:v>-61.07234925597421</c:v>
                </c:pt>
                <c:pt idx="9410">
                  <c:v>-61.07600429596518</c:v>
                </c:pt>
                <c:pt idx="9411">
                  <c:v>-61.07965370928655</c:v>
                </c:pt>
                <c:pt idx="9412">
                  <c:v>-61.08329749551007</c:v>
                </c:pt>
                <c:pt idx="9413">
                  <c:v>-61.08693565420913</c:v>
                </c:pt>
                <c:pt idx="9414">
                  <c:v>-61.0905681849588</c:v>
                </c:pt>
                <c:pt idx="9415">
                  <c:v>-61.09419508733576</c:v>
                </c:pt>
                <c:pt idx="9416">
                  <c:v>-61.09781636091851</c:v>
                </c:pt>
                <c:pt idx="9417">
                  <c:v>-61.10143200528709</c:v>
                </c:pt>
                <c:pt idx="9418">
                  <c:v>-61.10504202002331</c:v>
                </c:pt>
                <c:pt idx="9419">
                  <c:v>-61.10864640471055</c:v>
                </c:pt>
                <c:pt idx="9420">
                  <c:v>-61.11224515893398</c:v>
                </c:pt>
                <c:pt idx="9421">
                  <c:v>-61.11583828228036</c:v>
                </c:pt>
                <c:pt idx="9422">
                  <c:v>-61.11942577433815</c:v>
                </c:pt>
                <c:pt idx="9423">
                  <c:v>-61.12300763469751</c:v>
                </c:pt>
                <c:pt idx="9424">
                  <c:v>-61.12658386295025</c:v>
                </c:pt>
                <c:pt idx="9425">
                  <c:v>-61.13015445868985</c:v>
                </c:pt>
                <c:pt idx="9426">
                  <c:v>-61.13371942151149</c:v>
                </c:pt>
                <c:pt idx="9427">
                  <c:v>-61.137278751012</c:v>
                </c:pt>
                <c:pt idx="9428">
                  <c:v>-61.1408324467899</c:v>
                </c:pt>
                <c:pt idx="9429">
                  <c:v>-61.14438050844537</c:v>
                </c:pt>
                <c:pt idx="9430">
                  <c:v>-61.14792293558031</c:v>
                </c:pt>
                <c:pt idx="9431">
                  <c:v>-61.15145972779825</c:v>
                </c:pt>
                <c:pt idx="9432">
                  <c:v>-61.15499088470441</c:v>
                </c:pt>
                <c:pt idx="9433">
                  <c:v>-61.1585164059057</c:v>
                </c:pt>
                <c:pt idx="9434">
                  <c:v>-61.16203629101068</c:v>
                </c:pt>
                <c:pt idx="9435">
                  <c:v>-61.16555053962961</c:v>
                </c:pt>
                <c:pt idx="9436">
                  <c:v>-61.16905915137441</c:v>
                </c:pt>
                <c:pt idx="9437">
                  <c:v>-61.17256212585868</c:v>
                </c:pt>
                <c:pt idx="9438">
                  <c:v>-61.17605946269772</c:v>
                </c:pt>
                <c:pt idx="9439">
                  <c:v>-61.17955116150848</c:v>
                </c:pt>
                <c:pt idx="9440">
                  <c:v>-61.18303722190961</c:v>
                </c:pt>
                <c:pt idx="9441">
                  <c:v>-61.1865176435214</c:v>
                </c:pt>
                <c:pt idx="9442">
                  <c:v>-61.18999242596586</c:v>
                </c:pt>
                <c:pt idx="9443">
                  <c:v>-61.19346156886662</c:v>
                </c:pt>
                <c:pt idx="9444">
                  <c:v>-61.1969250718491</c:v>
                </c:pt>
                <c:pt idx="9445">
                  <c:v>-61.20038293454026</c:v>
                </c:pt>
                <c:pt idx="9446">
                  <c:v>-61.20383515656882</c:v>
                </c:pt>
                <c:pt idx="9447">
                  <c:v>-61.20728173756516</c:v>
                </c:pt>
                <c:pt idx="9448">
                  <c:v>-61.21072267716135</c:v>
                </c:pt>
                <c:pt idx="9449">
                  <c:v>-61.21415797499111</c:v>
                </c:pt>
                <c:pt idx="9450">
                  <c:v>-61.21758763068986</c:v>
                </c:pt>
                <c:pt idx="9451">
                  <c:v>-61.22101164389468</c:v>
                </c:pt>
                <c:pt idx="9452">
                  <c:v>-61.22443001424436</c:v>
                </c:pt>
                <c:pt idx="9453">
                  <c:v>-61.22784274137936</c:v>
                </c:pt>
                <c:pt idx="9454">
                  <c:v>-61.23124982494178</c:v>
                </c:pt>
                <c:pt idx="9455">
                  <c:v>-61.23465126457543</c:v>
                </c:pt>
                <c:pt idx="9456">
                  <c:v>-61.23804705992582</c:v>
                </c:pt>
                <c:pt idx="9457">
                  <c:v>-61.24143721064009</c:v>
                </c:pt>
                <c:pt idx="9458">
                  <c:v>-61.2448217163671</c:v>
                </c:pt>
                <c:pt idx="9459">
                  <c:v>-61.24820057675738</c:v>
                </c:pt>
                <c:pt idx="9460">
                  <c:v>-61.2515737914631</c:v>
                </c:pt>
                <c:pt idx="9461">
                  <c:v>-61.25494136013818</c:v>
                </c:pt>
                <c:pt idx="9462">
                  <c:v>-61.25830328243817</c:v>
                </c:pt>
                <c:pt idx="9463">
                  <c:v>-61.26165955802031</c:v>
                </c:pt>
                <c:pt idx="9464">
                  <c:v>-61.26501018654351</c:v>
                </c:pt>
                <c:pt idx="9465">
                  <c:v>-61.26835516766838</c:v>
                </c:pt>
                <c:pt idx="9466">
                  <c:v>-61.2716945010572</c:v>
                </c:pt>
                <c:pt idx="9467">
                  <c:v>-61.27502818637396</c:v>
                </c:pt>
                <c:pt idx="9468">
                  <c:v>-61.27835622328426</c:v>
                </c:pt>
                <c:pt idx="9469">
                  <c:v>-61.28167861145545</c:v>
                </c:pt>
                <c:pt idx="9470">
                  <c:v>-61.28499535055651</c:v>
                </c:pt>
                <c:pt idx="9471">
                  <c:v>-61.28830644025814</c:v>
                </c:pt>
                <c:pt idx="9472">
                  <c:v>-61.29161188023269</c:v>
                </c:pt>
                <c:pt idx="9473">
                  <c:v>-61.29491167015422</c:v>
                </c:pt>
                <c:pt idx="9474">
                  <c:v>-61.29820580969845</c:v>
                </c:pt>
                <c:pt idx="9475">
                  <c:v>-61.30149429854276</c:v>
                </c:pt>
                <c:pt idx="9476">
                  <c:v>-61.30477713636627</c:v>
                </c:pt>
                <c:pt idx="9477">
                  <c:v>-61.30805432284976</c:v>
                </c:pt>
                <c:pt idx="9478">
                  <c:v>-61.31132585767563</c:v>
                </c:pt>
                <c:pt idx="9479">
                  <c:v>-61.31459174052805</c:v>
                </c:pt>
                <c:pt idx="9480">
                  <c:v>-61.3178519710928</c:v>
                </c:pt>
                <c:pt idx="9481">
                  <c:v>-61.32110654905741</c:v>
                </c:pt>
                <c:pt idx="9482">
                  <c:v>-61.32435547411104</c:v>
                </c:pt>
                <c:pt idx="9483">
                  <c:v>-61.32759874594453</c:v>
                </c:pt>
                <c:pt idx="9484">
                  <c:v>-61.33083636425042</c:v>
                </c:pt>
                <c:pt idx="9485">
                  <c:v>-61.33406832872295</c:v>
                </c:pt>
                <c:pt idx="9486">
                  <c:v>-61.337294639058</c:v>
                </c:pt>
                <c:pt idx="9487">
                  <c:v>-61.34051529495318</c:v>
                </c:pt>
                <c:pt idx="9488">
                  <c:v>-61.34373029610773</c:v>
                </c:pt>
                <c:pt idx="9489">
                  <c:v>-61.34693964222259</c:v>
                </c:pt>
                <c:pt idx="9490">
                  <c:v>-61.35014333300042</c:v>
                </c:pt>
                <c:pt idx="9491">
                  <c:v>-61.35334136814552</c:v>
                </c:pt>
                <c:pt idx="9492">
                  <c:v>-61.3565337473639</c:v>
                </c:pt>
                <c:pt idx="9493">
                  <c:v>-61.35972047036318</c:v>
                </c:pt>
                <c:pt idx="9494">
                  <c:v>-61.3629015368528</c:v>
                </c:pt>
                <c:pt idx="9495">
                  <c:v>-61.36607694654374</c:v>
                </c:pt>
                <c:pt idx="9496">
                  <c:v>-61.36924669914875</c:v>
                </c:pt>
                <c:pt idx="9497">
                  <c:v>-61.37241079438224</c:v>
                </c:pt>
                <c:pt idx="9498">
                  <c:v>-61.3755692319603</c:v>
                </c:pt>
                <c:pt idx="9499">
                  <c:v>-61.37872201160069</c:v>
                </c:pt>
                <c:pt idx="9500">
                  <c:v>-61.38186913302287</c:v>
                </c:pt>
                <c:pt idx="9501">
                  <c:v>-61.38501059594802</c:v>
                </c:pt>
                <c:pt idx="9502">
                  <c:v>-61.38814640009893</c:v>
                </c:pt>
                <c:pt idx="9503">
                  <c:v>-61.39127654520009</c:v>
                </c:pt>
                <c:pt idx="9504">
                  <c:v>-61.39440103097772</c:v>
                </c:pt>
                <c:pt idx="9505">
                  <c:v>-61.39751985715968</c:v>
                </c:pt>
                <c:pt idx="9506">
                  <c:v>-61.40063302347554</c:v>
                </c:pt>
                <c:pt idx="9507">
                  <c:v>-61.40374052965652</c:v>
                </c:pt>
                <c:pt idx="9508">
                  <c:v>-61.40684237543556</c:v>
                </c:pt>
                <c:pt idx="9509">
                  <c:v>-61.40993856054727</c:v>
                </c:pt>
                <c:pt idx="9510">
                  <c:v>-61.41302908472795</c:v>
                </c:pt>
                <c:pt idx="9511">
                  <c:v>-61.41611394771555</c:v>
                </c:pt>
                <c:pt idx="9512">
                  <c:v>-61.41919314924976</c:v>
                </c:pt>
                <c:pt idx="9513">
                  <c:v>-61.42226668907191</c:v>
                </c:pt>
                <c:pt idx="9514">
                  <c:v>-61.42533456692503</c:v>
                </c:pt>
                <c:pt idx="9515">
                  <c:v>-61.42839678255383</c:v>
                </c:pt>
                <c:pt idx="9516">
                  <c:v>-61.43145333570471</c:v>
                </c:pt>
                <c:pt idx="9517">
                  <c:v>-61.43450422612576</c:v>
                </c:pt>
                <c:pt idx="9518">
                  <c:v>-61.43754945356674</c:v>
                </c:pt>
                <c:pt idx="9519">
                  <c:v>-61.44058901777911</c:v>
                </c:pt>
                <c:pt idx="9520">
                  <c:v>-61.44362291851601</c:v>
                </c:pt>
                <c:pt idx="9521">
                  <c:v>-61.44665115553222</c:v>
                </c:pt>
                <c:pt idx="9522">
                  <c:v>-61.44967372858432</c:v>
                </c:pt>
                <c:pt idx="9523">
                  <c:v>-61.45269063743043</c:v>
                </c:pt>
                <c:pt idx="9524">
                  <c:v>-61.45570188183046</c:v>
                </c:pt>
                <c:pt idx="9525">
                  <c:v>-61.45870746154597</c:v>
                </c:pt>
                <c:pt idx="9526">
                  <c:v>-61.4617073763402</c:v>
                </c:pt>
                <c:pt idx="9527">
                  <c:v>-61.46470162597809</c:v>
                </c:pt>
                <c:pt idx="9528">
                  <c:v>-61.46769021022623</c:v>
                </c:pt>
                <c:pt idx="9529">
                  <c:v>-61.47067312885296</c:v>
                </c:pt>
                <c:pt idx="9530">
                  <c:v>-61.47365038162823</c:v>
                </c:pt>
                <c:pt idx="9531">
                  <c:v>-61.47662196832373</c:v>
                </c:pt>
                <c:pt idx="9532">
                  <c:v>-61.47958788871282</c:v>
                </c:pt>
                <c:pt idx="9533">
                  <c:v>-61.48254814257055</c:v>
                </c:pt>
                <c:pt idx="9534">
                  <c:v>-61.48550272967363</c:v>
                </c:pt>
                <c:pt idx="9535">
                  <c:v>-61.4884516498005</c:v>
                </c:pt>
                <c:pt idx="9536">
                  <c:v>-61.49139490273124</c:v>
                </c:pt>
                <c:pt idx="9537">
                  <c:v>-61.49433248824763</c:v>
                </c:pt>
                <c:pt idx="9538">
                  <c:v>-61.49726440613317</c:v>
                </c:pt>
                <c:pt idx="9539">
                  <c:v>-61.50019065617301</c:v>
                </c:pt>
                <c:pt idx="9540">
                  <c:v>-61.503111238154</c:v>
                </c:pt>
                <c:pt idx="9541">
                  <c:v>-61.50602615186462</c:v>
                </c:pt>
                <c:pt idx="9542">
                  <c:v>-61.50893539709517</c:v>
                </c:pt>
                <c:pt idx="9543">
                  <c:v>-61.51183897363747</c:v>
                </c:pt>
                <c:pt idx="9544">
                  <c:v>-61.51473688128518</c:v>
                </c:pt>
                <c:pt idx="9545">
                  <c:v>-61.51762911983354</c:v>
                </c:pt>
                <c:pt idx="9546">
                  <c:v>-61.52051568907953</c:v>
                </c:pt>
                <c:pt idx="9547">
                  <c:v>-61.52339658882178</c:v>
                </c:pt>
                <c:pt idx="9548">
                  <c:v>-61.52627181886063</c:v>
                </c:pt>
                <c:pt idx="9549">
                  <c:v>-61.52914137899811</c:v>
                </c:pt>
                <c:pt idx="9550">
                  <c:v>-61.53200526903792</c:v>
                </c:pt>
                <c:pt idx="9551">
                  <c:v>-61.53486348878545</c:v>
                </c:pt>
                <c:pt idx="9552">
                  <c:v>-61.53771603804781</c:v>
                </c:pt>
                <c:pt idx="9553">
                  <c:v>-61.54056291663374</c:v>
                </c:pt>
                <c:pt idx="9554">
                  <c:v>-61.54340412435371</c:v>
                </c:pt>
                <c:pt idx="9555">
                  <c:v>-61.54623966101985</c:v>
                </c:pt>
                <c:pt idx="9556">
                  <c:v>-61.54906952644602</c:v>
                </c:pt>
                <c:pt idx="9557">
                  <c:v>-61.55189372044771</c:v>
                </c:pt>
                <c:pt idx="9558">
                  <c:v>-61.55471224284214</c:v>
                </c:pt>
                <c:pt idx="9559">
                  <c:v>-61.55752509344817</c:v>
                </c:pt>
                <c:pt idx="9560">
                  <c:v>-61.56033227208642</c:v>
                </c:pt>
                <c:pt idx="9561">
                  <c:v>-61.56313377857914</c:v>
                </c:pt>
                <c:pt idx="9562">
                  <c:v>-61.56592961275026</c:v>
                </c:pt>
                <c:pt idx="9563">
                  <c:v>-61.56871977442546</c:v>
                </c:pt>
                <c:pt idx="9564">
                  <c:v>-61.57150426343202</c:v>
                </c:pt>
                <c:pt idx="9565">
                  <c:v>-61.57428307959901</c:v>
                </c:pt>
                <c:pt idx="9566">
                  <c:v>-61.57705622275711</c:v>
                </c:pt>
                <c:pt idx="9567">
                  <c:v>-61.57982369273871</c:v>
                </c:pt>
                <c:pt idx="9568">
                  <c:v>-61.58258548937788</c:v>
                </c:pt>
                <c:pt idx="9569">
                  <c:v>-61.5853416125104</c:v>
                </c:pt>
                <c:pt idx="9570">
                  <c:v>-61.5880920619737</c:v>
                </c:pt>
                <c:pt idx="9571">
                  <c:v>-61.59083683760694</c:v>
                </c:pt>
                <c:pt idx="9572">
                  <c:v>-61.59357593925096</c:v>
                </c:pt>
                <c:pt idx="9573">
                  <c:v>-61.59630936674825</c:v>
                </c:pt>
                <c:pt idx="9574">
                  <c:v>-61.59903711994304</c:v>
                </c:pt>
                <c:pt idx="9575">
                  <c:v>-61.60175919868121</c:v>
                </c:pt>
                <c:pt idx="9576">
                  <c:v>-61.60447560281035</c:v>
                </c:pt>
                <c:pt idx="9577">
                  <c:v>-61.60718633217973</c:v>
                </c:pt>
                <c:pt idx="9578">
                  <c:v>-61.60989138664028</c:v>
                </c:pt>
                <c:pt idx="9579">
                  <c:v>-61.61259076604468</c:v>
                </c:pt>
                <c:pt idx="9580">
                  <c:v>-61.61528447024723</c:v>
                </c:pt>
                <c:pt idx="9581">
                  <c:v>-61.61797249910401</c:v>
                </c:pt>
                <c:pt idx="9582">
                  <c:v>-61.62065485247266</c:v>
                </c:pt>
                <c:pt idx="9583">
                  <c:v>-61.62333153021262</c:v>
                </c:pt>
                <c:pt idx="9584">
                  <c:v>-61.626002532185</c:v>
                </c:pt>
                <c:pt idx="9585">
                  <c:v>-61.62866785825249</c:v>
                </c:pt>
                <c:pt idx="9586">
                  <c:v>-61.63132750827963</c:v>
                </c:pt>
                <c:pt idx="9587">
                  <c:v>-61.63398148213255</c:v>
                </c:pt>
                <c:pt idx="9588">
                  <c:v>-61.6366297796791</c:v>
                </c:pt>
                <c:pt idx="9589">
                  <c:v>-61.6392724007888</c:v>
                </c:pt>
                <c:pt idx="9590">
                  <c:v>-61.64190934533286</c:v>
                </c:pt>
                <c:pt idx="9591">
                  <c:v>-61.6445406131842</c:v>
                </c:pt>
                <c:pt idx="9592">
                  <c:v>-61.6471662042174</c:v>
                </c:pt>
                <c:pt idx="9593">
                  <c:v>-61.64978611830877</c:v>
                </c:pt>
                <c:pt idx="9594">
                  <c:v>-61.65240035533625</c:v>
                </c:pt>
                <c:pt idx="9595">
                  <c:v>-61.65500891517954</c:v>
                </c:pt>
                <c:pt idx="9596">
                  <c:v>-61.65761179771995</c:v>
                </c:pt>
                <c:pt idx="9597">
                  <c:v>-61.66020900284055</c:v>
                </c:pt>
                <c:pt idx="9598">
                  <c:v>-61.66280053042607</c:v>
                </c:pt>
                <c:pt idx="9599">
                  <c:v>-61.66538638036291</c:v>
                </c:pt>
                <c:pt idx="9600">
                  <c:v>-61.66796655253917</c:v>
                </c:pt>
                <c:pt idx="9601">
                  <c:v>-61.67054104684465</c:v>
                </c:pt>
                <c:pt idx="9602">
                  <c:v>-61.67310986317087</c:v>
                </c:pt>
                <c:pt idx="9603">
                  <c:v>-61.67567300141095</c:v>
                </c:pt>
                <c:pt idx="9604">
                  <c:v>-61.67823046145978</c:v>
                </c:pt>
                <c:pt idx="9605">
                  <c:v>-61.6807822432139</c:v>
                </c:pt>
                <c:pt idx="9606">
                  <c:v>-61.6833283465716</c:v>
                </c:pt>
                <c:pt idx="9607">
                  <c:v>-61.68586877143272</c:v>
                </c:pt>
                <c:pt idx="9608">
                  <c:v>-61.68840351769894</c:v>
                </c:pt>
                <c:pt idx="9609">
                  <c:v>-61.69093258527358</c:v>
                </c:pt>
                <c:pt idx="9610">
                  <c:v>-61.6934559740616</c:v>
                </c:pt>
                <c:pt idx="9611">
                  <c:v>-61.69597368396971</c:v>
                </c:pt>
                <c:pt idx="9612">
                  <c:v>-61.69848571490627</c:v>
                </c:pt>
                <c:pt idx="9613">
                  <c:v>-61.70099206678135</c:v>
                </c:pt>
                <c:pt idx="9614">
                  <c:v>-61.70349273950672</c:v>
                </c:pt>
                <c:pt idx="9615">
                  <c:v>-61.70598773299581</c:v>
                </c:pt>
                <c:pt idx="9616">
                  <c:v>-61.70847704716376</c:v>
                </c:pt>
                <c:pt idx="9617">
                  <c:v>-61.71096068192737</c:v>
                </c:pt>
                <c:pt idx="9618">
                  <c:v>-61.71343863720521</c:v>
                </c:pt>
                <c:pt idx="9619">
                  <c:v>-61.71591091291743</c:v>
                </c:pt>
                <c:pt idx="9620">
                  <c:v>-61.71837750898594</c:v>
                </c:pt>
                <c:pt idx="9621">
                  <c:v>-61.72083842533432</c:v>
                </c:pt>
                <c:pt idx="9622">
                  <c:v>-61.72329366188785</c:v>
                </c:pt>
                <c:pt idx="9623">
                  <c:v>-61.72574321857348</c:v>
                </c:pt>
                <c:pt idx="9624">
                  <c:v>-61.72818709531985</c:v>
                </c:pt>
                <c:pt idx="9625">
                  <c:v>-61.73062529205733</c:v>
                </c:pt>
                <c:pt idx="9626">
                  <c:v>-61.73305780871792</c:v>
                </c:pt>
                <c:pt idx="9627">
                  <c:v>-61.73548464523536</c:v>
                </c:pt>
                <c:pt idx="9628">
                  <c:v>-61.73790580154506</c:v>
                </c:pt>
                <c:pt idx="9629">
                  <c:v>-61.74032127758411</c:v>
                </c:pt>
                <c:pt idx="9630">
                  <c:v>-61.7427310732913</c:v>
                </c:pt>
                <c:pt idx="9631">
                  <c:v>-61.7451351886071</c:v>
                </c:pt>
                <c:pt idx="9632">
                  <c:v>-61.7475336234737</c:v>
                </c:pt>
                <c:pt idx="9633">
                  <c:v>-61.74992637783493</c:v>
                </c:pt>
                <c:pt idx="9634">
                  <c:v>-61.75231345163635</c:v>
                </c:pt>
                <c:pt idx="9635">
                  <c:v>-61.75469484482523</c:v>
                </c:pt>
                <c:pt idx="9636">
                  <c:v>-61.75707055735044</c:v>
                </c:pt>
                <c:pt idx="9637">
                  <c:v>-61.75944058916264</c:v>
                </c:pt>
                <c:pt idx="9638">
                  <c:v>-61.76180494021413</c:v>
                </c:pt>
                <c:pt idx="9639">
                  <c:v>-61.7641636104589</c:v>
                </c:pt>
                <c:pt idx="9640">
                  <c:v>-61.76651659985261</c:v>
                </c:pt>
                <c:pt idx="9641">
                  <c:v>-61.7688639083527</c:v>
                </c:pt>
                <c:pt idx="9642">
                  <c:v>-61.77120553591818</c:v>
                </c:pt>
                <c:pt idx="9643">
                  <c:v>-61.77354148250984</c:v>
                </c:pt>
                <c:pt idx="9644">
                  <c:v>-61.77587174809011</c:v>
                </c:pt>
                <c:pt idx="9645">
                  <c:v>-61.77819633262314</c:v>
                </c:pt>
                <c:pt idx="9646">
                  <c:v>-61.78051523607476</c:v>
                </c:pt>
                <c:pt idx="9647">
                  <c:v>-61.78282845841244</c:v>
                </c:pt>
                <c:pt idx="9648">
                  <c:v>-61.78513599960547</c:v>
                </c:pt>
                <c:pt idx="9649">
                  <c:v>-61.78743785962467</c:v>
                </c:pt>
                <c:pt idx="9650">
                  <c:v>-61.78973403844267</c:v>
                </c:pt>
                <c:pt idx="9651">
                  <c:v>-61.79202453603374</c:v>
                </c:pt>
                <c:pt idx="9652">
                  <c:v>-61.79430935237383</c:v>
                </c:pt>
                <c:pt idx="9653">
                  <c:v>-61.79658848744061</c:v>
                </c:pt>
                <c:pt idx="9654">
                  <c:v>-61.79886194121343</c:v>
                </c:pt>
                <c:pt idx="9655">
                  <c:v>-61.80112971367332</c:v>
                </c:pt>
                <c:pt idx="9656">
                  <c:v>-61.80339180480303</c:v>
                </c:pt>
                <c:pt idx="9657">
                  <c:v>-61.80564821458695</c:v>
                </c:pt>
                <c:pt idx="9658">
                  <c:v>-61.8078989430112</c:v>
                </c:pt>
                <c:pt idx="9659">
                  <c:v>-61.81014399006356</c:v>
                </c:pt>
                <c:pt idx="9660">
                  <c:v>-61.81238335573354</c:v>
                </c:pt>
                <c:pt idx="9661">
                  <c:v>-61.81461704001229</c:v>
                </c:pt>
                <c:pt idx="9662">
                  <c:v>-61.81684504289272</c:v>
                </c:pt>
                <c:pt idx="9663">
                  <c:v>-61.81906736436935</c:v>
                </c:pt>
                <c:pt idx="9664">
                  <c:v>-61.82128400443845</c:v>
                </c:pt>
                <c:pt idx="9665">
                  <c:v>-61.82349496309796</c:v>
                </c:pt>
                <c:pt idx="9666">
                  <c:v>-61.8257002403475</c:v>
                </c:pt>
                <c:pt idx="9667">
                  <c:v>-61.82789983618838</c:v>
                </c:pt>
                <c:pt idx="9668">
                  <c:v>-61.8300937506236</c:v>
                </c:pt>
                <c:pt idx="9669">
                  <c:v>-61.83228198365789</c:v>
                </c:pt>
                <c:pt idx="9670">
                  <c:v>-61.83446453529761</c:v>
                </c:pt>
                <c:pt idx="9671">
                  <c:v>-61.83664140555087</c:v>
                </c:pt>
                <c:pt idx="9672">
                  <c:v>-61.83881259442742</c:v>
                </c:pt>
                <c:pt idx="9673">
                  <c:v>-61.84097810193871</c:v>
                </c:pt>
                <c:pt idx="9674">
                  <c:v>-61.8431379280979</c:v>
                </c:pt>
                <c:pt idx="9675">
                  <c:v>-61.84529207291982</c:v>
                </c:pt>
                <c:pt idx="9676">
                  <c:v>-61.847440536421</c:v>
                </c:pt>
                <c:pt idx="9677">
                  <c:v>-61.84958331861967</c:v>
                </c:pt>
                <c:pt idx="9678">
                  <c:v>-61.85172041953575</c:v>
                </c:pt>
                <c:pt idx="9679">
                  <c:v>-61.8538518391908</c:v>
                </c:pt>
                <c:pt idx="9680">
                  <c:v>-61.85597757760814</c:v>
                </c:pt>
                <c:pt idx="9681">
                  <c:v>-61.85809763481274</c:v>
                </c:pt>
                <c:pt idx="9682">
                  <c:v>-61.86021201083128</c:v>
                </c:pt>
                <c:pt idx="9683">
                  <c:v>-61.8623207056921</c:v>
                </c:pt>
                <c:pt idx="9684">
                  <c:v>-61.86442371942526</c:v>
                </c:pt>
                <c:pt idx="9685">
                  <c:v>-61.8665210520625</c:v>
                </c:pt>
                <c:pt idx="9686">
                  <c:v>-61.86861270363725</c:v>
                </c:pt>
                <c:pt idx="9687">
                  <c:v>-61.87069867418464</c:v>
                </c:pt>
                <c:pt idx="9688">
                  <c:v>-61.87277896374145</c:v>
                </c:pt>
                <c:pt idx="9689">
                  <c:v>-61.87485357234619</c:v>
                </c:pt>
                <c:pt idx="9690">
                  <c:v>-61.8769225000391</c:v>
                </c:pt>
                <c:pt idx="9691">
                  <c:v>-61.87898574686198</c:v>
                </c:pt>
                <c:pt idx="9692">
                  <c:v>-61.88104331285843</c:v>
                </c:pt>
                <c:pt idx="9693">
                  <c:v>-61.88309519807373</c:v>
                </c:pt>
                <c:pt idx="9694">
                  <c:v>-61.88514140255481</c:v>
                </c:pt>
                <c:pt idx="9695">
                  <c:v>-61.88718192635029</c:v>
                </c:pt>
                <c:pt idx="9696">
                  <c:v>-61.88921676951054</c:v>
                </c:pt>
                <c:pt idx="9697">
                  <c:v>-61.89124593208756</c:v>
                </c:pt>
                <c:pt idx="9698">
                  <c:v>-61.89326941413506</c:v>
                </c:pt>
                <c:pt idx="9699">
                  <c:v>-61.89528721570841</c:v>
                </c:pt>
                <c:pt idx="9700">
                  <c:v>-61.89729933686476</c:v>
                </c:pt>
                <c:pt idx="9701">
                  <c:v>-61.89930577766282</c:v>
                </c:pt>
                <c:pt idx="9702">
                  <c:v>-61.90130653816311</c:v>
                </c:pt>
                <c:pt idx="9703">
                  <c:v>-61.90330161842776</c:v>
                </c:pt>
                <c:pt idx="9704">
                  <c:v>-61.90529101852061</c:v>
                </c:pt>
                <c:pt idx="9705">
                  <c:v>-61.90727473850723</c:v>
                </c:pt>
                <c:pt idx="9706">
                  <c:v>-61.90925277845482</c:v>
                </c:pt>
                <c:pt idx="9707">
                  <c:v>-61.91122513843229</c:v>
                </c:pt>
                <c:pt idx="9708">
                  <c:v>-61.91319181851028</c:v>
                </c:pt>
                <c:pt idx="9709">
                  <c:v>-61.91515281876107</c:v>
                </c:pt>
                <c:pt idx="9710">
                  <c:v>-61.91710813925862</c:v>
                </c:pt>
                <c:pt idx="9711">
                  <c:v>-61.91905778007863</c:v>
                </c:pt>
                <c:pt idx="9712">
                  <c:v>-61.92100174129847</c:v>
                </c:pt>
                <c:pt idx="9713">
                  <c:v>-61.92294002299719</c:v>
                </c:pt>
                <c:pt idx="9714">
                  <c:v>-61.92487262525551</c:v>
                </c:pt>
                <c:pt idx="9715">
                  <c:v>-61.9267995481559</c:v>
                </c:pt>
                <c:pt idx="9716">
                  <c:v>-61.92872079178245</c:v>
                </c:pt>
                <c:pt idx="9717">
                  <c:v>-61.930636356221</c:v>
                </c:pt>
                <c:pt idx="9718">
                  <c:v>-61.93254624155902</c:v>
                </c:pt>
                <c:pt idx="9719">
                  <c:v>-61.93445044788572</c:v>
                </c:pt>
                <c:pt idx="9720">
                  <c:v>-61.93634897529198</c:v>
                </c:pt>
                <c:pt idx="9721">
                  <c:v>-61.93824182387036</c:v>
                </c:pt>
                <c:pt idx="9722">
                  <c:v>-61.94012899371513</c:v>
                </c:pt>
                <c:pt idx="9723">
                  <c:v>-61.94201048492224</c:v>
                </c:pt>
                <c:pt idx="9724">
                  <c:v>-61.94388629758932</c:v>
                </c:pt>
                <c:pt idx="9725">
                  <c:v>-61.9457564318157</c:v>
                </c:pt>
                <c:pt idx="9726">
                  <c:v>-61.94762088770238</c:v>
                </c:pt>
                <c:pt idx="9727">
                  <c:v>-61.94947966535209</c:v>
                </c:pt>
                <c:pt idx="9728">
                  <c:v>-61.95133276486923</c:v>
                </c:pt>
                <c:pt idx="9729">
                  <c:v>-61.95318018635985</c:v>
                </c:pt>
                <c:pt idx="9730">
                  <c:v>-61.95502192993175</c:v>
                </c:pt>
                <c:pt idx="9731">
                  <c:v>-61.95685799569436</c:v>
                </c:pt>
                <c:pt idx="9732">
                  <c:v>-61.95868838375888</c:v>
                </c:pt>
                <c:pt idx="9733">
                  <c:v>-61.9605130942381</c:v>
                </c:pt>
                <c:pt idx="9734">
                  <c:v>-61.96233212724658</c:v>
                </c:pt>
                <c:pt idx="9735">
                  <c:v>-61.96414548290052</c:v>
                </c:pt>
                <c:pt idx="9736">
                  <c:v>-61.96595316131783</c:v>
                </c:pt>
                <c:pt idx="9737">
                  <c:v>-61.96775516261811</c:v>
                </c:pt>
                <c:pt idx="9738">
                  <c:v>-61.96955148692265</c:v>
                </c:pt>
                <c:pt idx="9739">
                  <c:v>-61.97134213435442</c:v>
                </c:pt>
                <c:pt idx="9740">
                  <c:v>-61.97312710503806</c:v>
                </c:pt>
                <c:pt idx="9741">
                  <c:v>-61.97490639909995</c:v>
                </c:pt>
                <c:pt idx="9742">
                  <c:v>-61.9766800166681</c:v>
                </c:pt>
                <c:pt idx="9743">
                  <c:v>-61.97844795787227</c:v>
                </c:pt>
                <c:pt idx="9744">
                  <c:v>-61.98021022284386</c:v>
                </c:pt>
                <c:pt idx="9745">
                  <c:v>-61.98196681171596</c:v>
                </c:pt>
                <c:pt idx="9746">
                  <c:v>-61.98371772462338</c:v>
                </c:pt>
                <c:pt idx="9747">
                  <c:v>-61.9854629617026</c:v>
                </c:pt>
                <c:pt idx="9748">
                  <c:v>-61.9872025230918</c:v>
                </c:pt>
                <c:pt idx="9749">
                  <c:v>-61.98893640893083</c:v>
                </c:pt>
                <c:pt idx="9750">
                  <c:v>-61.99066461936122</c:v>
                </c:pt>
                <c:pt idx="9751">
                  <c:v>-61.99238715452623</c:v>
                </c:pt>
                <c:pt idx="9752">
                  <c:v>-61.99410401457077</c:v>
                </c:pt>
                <c:pt idx="9753">
                  <c:v>-61.99581519964145</c:v>
                </c:pt>
                <c:pt idx="9754">
                  <c:v>-61.99752070988657</c:v>
                </c:pt>
                <c:pt idx="9755">
                  <c:v>-61.99922054545613</c:v>
                </c:pt>
                <c:pt idx="9756">
                  <c:v>-62.0009147065018</c:v>
                </c:pt>
                <c:pt idx="9757">
                  <c:v>-62.00260319317693</c:v>
                </c:pt>
                <c:pt idx="9758">
                  <c:v>-62.00428600563656</c:v>
                </c:pt>
                <c:pt idx="9759">
                  <c:v>-62.0059631440375</c:v>
                </c:pt>
                <c:pt idx="9760">
                  <c:v>-62.00763460853811</c:v>
                </c:pt>
                <c:pt idx="9761">
                  <c:v>-62.00930039929853</c:v>
                </c:pt>
                <c:pt idx="9762">
                  <c:v>-62.01096051648057</c:v>
                </c:pt>
                <c:pt idx="9763">
                  <c:v>-62.0126149602477</c:v>
                </c:pt>
                <c:pt idx="9764">
                  <c:v>-62.01426373076512</c:v>
                </c:pt>
                <c:pt idx="9765">
                  <c:v>-62.0159068281997</c:v>
                </c:pt>
                <c:pt idx="9766">
                  <c:v>-62.01754425271996</c:v>
                </c:pt>
                <c:pt idx="9767">
                  <c:v>-62.01917600449617</c:v>
                </c:pt>
                <c:pt idx="9768">
                  <c:v>-62.02080208370026</c:v>
                </c:pt>
                <c:pt idx="9769">
                  <c:v>-62.02242249050586</c:v>
                </c:pt>
                <c:pt idx="9770">
                  <c:v>-62.02403722508822</c:v>
                </c:pt>
                <c:pt idx="9771">
                  <c:v>-62.02564628762438</c:v>
                </c:pt>
                <c:pt idx="9772">
                  <c:v>-62.027249678293</c:v>
                </c:pt>
                <c:pt idx="9773">
                  <c:v>-62.02884739727446</c:v>
                </c:pt>
                <c:pt idx="9774">
                  <c:v>-62.03043944475081</c:v>
                </c:pt>
                <c:pt idx="9775">
                  <c:v>-62.0320258209058</c:v>
                </c:pt>
                <c:pt idx="9776">
                  <c:v>-62.0336065259248</c:v>
                </c:pt>
                <c:pt idx="9777">
                  <c:v>-62.035181559995</c:v>
                </c:pt>
                <c:pt idx="9778">
                  <c:v>-62.03675092330516</c:v>
                </c:pt>
                <c:pt idx="9779">
                  <c:v>-62.03831461604578</c:v>
                </c:pt>
                <c:pt idx="9780">
                  <c:v>-62.03987263840904</c:v>
                </c:pt>
                <c:pt idx="9781">
                  <c:v>-62.04142499058879</c:v>
                </c:pt>
                <c:pt idx="9782">
                  <c:v>-62.04297167278058</c:v>
                </c:pt>
                <c:pt idx="9783">
                  <c:v>-62.04451268518167</c:v>
                </c:pt>
                <c:pt idx="9784">
                  <c:v>-62.04604802799095</c:v>
                </c:pt>
                <c:pt idx="9785">
                  <c:v>-62.04757770140905</c:v>
                </c:pt>
                <c:pt idx="9786">
                  <c:v>-62.04910170563824</c:v>
                </c:pt>
                <c:pt idx="9787">
                  <c:v>-62.05062004088254</c:v>
                </c:pt>
                <c:pt idx="9788">
                  <c:v>-62.0521327073476</c:v>
                </c:pt>
                <c:pt idx="9789">
                  <c:v>-62.05363970524076</c:v>
                </c:pt>
                <c:pt idx="9790">
                  <c:v>-62.0551410347711</c:v>
                </c:pt>
                <c:pt idx="9791">
                  <c:v>-62.0566366961493</c:v>
                </c:pt>
                <c:pt idx="9792">
                  <c:v>-62.05812668958779</c:v>
                </c:pt>
                <c:pt idx="9793">
                  <c:v>-62.05961101530067</c:v>
                </c:pt>
                <c:pt idx="9794">
                  <c:v>-62.06108967350374</c:v>
                </c:pt>
                <c:pt idx="9795">
                  <c:v>-62.06256266441447</c:v>
                </c:pt>
                <c:pt idx="9796">
                  <c:v>-62.064029988252</c:v>
                </c:pt>
                <c:pt idx="9797">
                  <c:v>-62.06549164523718</c:v>
                </c:pt>
                <c:pt idx="9798">
                  <c:v>-62.06694763559254</c:v>
                </c:pt>
                <c:pt idx="9799">
                  <c:v>-62.0683979595423</c:v>
                </c:pt>
                <c:pt idx="9800">
                  <c:v>-62.06984261731235</c:v>
                </c:pt>
                <c:pt idx="9801">
                  <c:v>-62.07128160913029</c:v>
                </c:pt>
                <c:pt idx="9802">
                  <c:v>-62.0727149352254</c:v>
                </c:pt>
                <c:pt idx="9803">
                  <c:v>-62.07414259582858</c:v>
                </c:pt>
                <c:pt idx="9804">
                  <c:v>-62.07556459117252</c:v>
                </c:pt>
                <c:pt idx="9805">
                  <c:v>-62.07698092149155</c:v>
                </c:pt>
                <c:pt idx="9806">
                  <c:v>-62.07839158702167</c:v>
                </c:pt>
                <c:pt idx="9807">
                  <c:v>-62.07979658800058</c:v>
                </c:pt>
                <c:pt idx="9808">
                  <c:v>-62.08119592466765</c:v>
                </c:pt>
                <c:pt idx="9809">
                  <c:v>-62.08258959726395</c:v>
                </c:pt>
                <c:pt idx="9810">
                  <c:v>-62.08397760603227</c:v>
                </c:pt>
                <c:pt idx="9811">
                  <c:v>-62.08535995121701</c:v>
                </c:pt>
                <c:pt idx="9812">
                  <c:v>-62.08673663306431</c:v>
                </c:pt>
                <c:pt idx="9813">
                  <c:v>-62.08810765182195</c:v>
                </c:pt>
                <c:pt idx="9814">
                  <c:v>-62.08947300773944</c:v>
                </c:pt>
                <c:pt idx="9815">
                  <c:v>-62.09083270106798</c:v>
                </c:pt>
                <c:pt idx="9816">
                  <c:v>-62.0921867320604</c:v>
                </c:pt>
                <c:pt idx="9817">
                  <c:v>-62.09353510097124</c:v>
                </c:pt>
                <c:pt idx="9818">
                  <c:v>-62.09487780805674</c:v>
                </c:pt>
                <c:pt idx="9819">
                  <c:v>-62.09621485357482</c:v>
                </c:pt>
                <c:pt idx="9820">
                  <c:v>-62.09754623778508</c:v>
                </c:pt>
                <c:pt idx="9821">
                  <c:v>-62.0988719609488</c:v>
                </c:pt>
                <c:pt idx="9822">
                  <c:v>-62.10019202332894</c:v>
                </c:pt>
                <c:pt idx="9823">
                  <c:v>-62.10150642519014</c:v>
                </c:pt>
                <c:pt idx="9824">
                  <c:v>-62.10281516679877</c:v>
                </c:pt>
                <c:pt idx="9825">
                  <c:v>-62.10411824842282</c:v>
                </c:pt>
                <c:pt idx="9826">
                  <c:v>-62.105415670332</c:v>
                </c:pt>
                <c:pt idx="9827">
                  <c:v>-62.10670743279766</c:v>
                </c:pt>
                <c:pt idx="9828">
                  <c:v>-62.10799353609293</c:v>
                </c:pt>
                <c:pt idx="9829">
                  <c:v>-62.10927398049252</c:v>
                </c:pt>
                <c:pt idx="9830">
                  <c:v>-62.1105487662729</c:v>
                </c:pt>
                <c:pt idx="9831">
                  <c:v>-62.11181789371214</c:v>
                </c:pt>
                <c:pt idx="9832">
                  <c:v>-62.11308136309007</c:v>
                </c:pt>
                <c:pt idx="9833">
                  <c:v>-62.1143391746882</c:v>
                </c:pt>
                <c:pt idx="9834">
                  <c:v>-62.11559132878966</c:v>
                </c:pt>
                <c:pt idx="9835">
                  <c:v>-62.11683782567931</c:v>
                </c:pt>
                <c:pt idx="9836">
                  <c:v>-62.11807866564369</c:v>
                </c:pt>
                <c:pt idx="9837">
                  <c:v>-62.11931384897104</c:v>
                </c:pt>
                <c:pt idx="9838">
                  <c:v>-62.12054337595121</c:v>
                </c:pt>
                <c:pt idx="9839">
                  <c:v>-62.12176724687581</c:v>
                </c:pt>
                <c:pt idx="9840">
                  <c:v>-62.12298546203811</c:v>
                </c:pt>
                <c:pt idx="9841">
                  <c:v>-62.12419802173305</c:v>
                </c:pt>
                <c:pt idx="9842">
                  <c:v>-62.12540492625726</c:v>
                </c:pt>
                <c:pt idx="9843">
                  <c:v>-62.12660617590905</c:v>
                </c:pt>
                <c:pt idx="9844">
                  <c:v>-62.12780177098841</c:v>
                </c:pt>
                <c:pt idx="9845">
                  <c:v>-62.12899171179703</c:v>
                </c:pt>
                <c:pt idx="9846">
                  <c:v>-62.13017599863827</c:v>
                </c:pt>
                <c:pt idx="9847">
                  <c:v>-62.13135463181715</c:v>
                </c:pt>
                <c:pt idx="9848">
                  <c:v>-62.1325276116404</c:v>
                </c:pt>
                <c:pt idx="9849">
                  <c:v>-62.13369493841644</c:v>
                </c:pt>
                <c:pt idx="9850">
                  <c:v>-62.13485661245534</c:v>
                </c:pt>
                <c:pt idx="9851">
                  <c:v>-62.13601263406887</c:v>
                </c:pt>
                <c:pt idx="9852">
                  <c:v>-62.13716300357048</c:v>
                </c:pt>
                <c:pt idx="9853">
                  <c:v>-62.1383077212753</c:v>
                </c:pt>
                <c:pt idx="9854">
                  <c:v>-62.13944678750014</c:v>
                </c:pt>
                <c:pt idx="9855">
                  <c:v>-62.1405802025635</c:v>
                </c:pt>
                <c:pt idx="9856">
                  <c:v>-62.14170796678553</c:v>
                </c:pt>
                <c:pt idx="9857">
                  <c:v>-62.14283008048813</c:v>
                </c:pt>
                <c:pt idx="9858">
                  <c:v>-62.14394654399479</c:v>
                </c:pt>
                <c:pt idx="9859">
                  <c:v>-62.14505735763074</c:v>
                </c:pt>
                <c:pt idx="9860">
                  <c:v>-62.14616252172289</c:v>
                </c:pt>
                <c:pt idx="9861">
                  <c:v>-62.1472620365998</c:v>
                </c:pt>
                <c:pt idx="9862">
                  <c:v>-62.14835590259175</c:v>
                </c:pt>
                <c:pt idx="9863">
                  <c:v>-62.14944412003064</c:v>
                </c:pt>
                <c:pt idx="9864">
                  <c:v>-62.15052668925013</c:v>
                </c:pt>
                <c:pt idx="9865">
                  <c:v>-62.1516036105855</c:v>
                </c:pt>
                <c:pt idx="9866">
                  <c:v>-62.15267488437375</c:v>
                </c:pt>
                <c:pt idx="9867">
                  <c:v>-62.1537405109535</c:v>
                </c:pt>
                <c:pt idx="9868">
                  <c:v>-62.15480049066512</c:v>
                </c:pt>
                <c:pt idx="9869">
                  <c:v>-62.15585482385062</c:v>
                </c:pt>
                <c:pt idx="9870">
                  <c:v>-62.1569035108537</c:v>
                </c:pt>
                <c:pt idx="9871">
                  <c:v>-62.15794655201973</c:v>
                </c:pt>
                <c:pt idx="9872">
                  <c:v>-62.15898394769579</c:v>
                </c:pt>
                <c:pt idx="9873">
                  <c:v>-62.16001569823059</c:v>
                </c:pt>
                <c:pt idx="9874">
                  <c:v>-62.16104180397456</c:v>
                </c:pt>
                <c:pt idx="9875">
                  <c:v>-62.1620622652798</c:v>
                </c:pt>
                <c:pt idx="9876">
                  <c:v>-62.16307708250007</c:v>
                </c:pt>
                <c:pt idx="9877">
                  <c:v>-62.16408625599082</c:v>
                </c:pt>
                <c:pt idx="9878">
                  <c:v>-62.16508978610923</c:v>
                </c:pt>
                <c:pt idx="9879">
                  <c:v>-62.16608767321404</c:v>
                </c:pt>
                <c:pt idx="9880">
                  <c:v>-62.16707991766582</c:v>
                </c:pt>
                <c:pt idx="9881">
                  <c:v>-62.16806651982667</c:v>
                </c:pt>
                <c:pt idx="9882">
                  <c:v>-62.16904748006046</c:v>
                </c:pt>
                <c:pt idx="9883">
                  <c:v>-62.17002279873274</c:v>
                </c:pt>
                <c:pt idx="9884">
                  <c:v>-62.17099247621067</c:v>
                </c:pt>
                <c:pt idx="9885">
                  <c:v>-62.17195651286318</c:v>
                </c:pt>
                <c:pt idx="9886">
                  <c:v>-62.1729149090608</c:v>
                </c:pt>
                <c:pt idx="9887">
                  <c:v>-62.17386766517575</c:v>
                </c:pt>
                <c:pt idx="9888">
                  <c:v>-62.17481478158198</c:v>
                </c:pt>
                <c:pt idx="9889">
                  <c:v>-62.17575625865507</c:v>
                </c:pt>
                <c:pt idx="9890">
                  <c:v>-62.1766920967723</c:v>
                </c:pt>
                <c:pt idx="9891">
                  <c:v>-62.1776222963126</c:v>
                </c:pt>
                <c:pt idx="9892">
                  <c:v>-62.17854685765661</c:v>
                </c:pt>
                <c:pt idx="9893">
                  <c:v>-62.17946578118664</c:v>
                </c:pt>
                <c:pt idx="9894">
                  <c:v>-62.18037906728664</c:v>
                </c:pt>
                <c:pt idx="9895">
                  <c:v>-62.18128671634231</c:v>
                </c:pt>
                <c:pt idx="9896">
                  <c:v>-62.18218872874096</c:v>
                </c:pt>
                <c:pt idx="9897">
                  <c:v>-62.1830851048716</c:v>
                </c:pt>
                <c:pt idx="9898">
                  <c:v>-62.18397584512491</c:v>
                </c:pt>
                <c:pt idx="9899">
                  <c:v>-62.18486094989325</c:v>
                </c:pt>
                <c:pt idx="9900">
                  <c:v>-62.18574041957071</c:v>
                </c:pt>
                <c:pt idx="9901">
                  <c:v>-62.18661425455295</c:v>
                </c:pt>
                <c:pt idx="9902">
                  <c:v>-62.18748245523737</c:v>
                </c:pt>
                <c:pt idx="9903">
                  <c:v>-62.1883450220231</c:v>
                </c:pt>
                <c:pt idx="9904">
                  <c:v>-62.18920195531079</c:v>
                </c:pt>
                <c:pt idx="9905">
                  <c:v>-62.19005325550293</c:v>
                </c:pt>
                <c:pt idx="9906">
                  <c:v>-62.19089892300358</c:v>
                </c:pt>
                <c:pt idx="9907">
                  <c:v>-62.19173895821854</c:v>
                </c:pt>
                <c:pt idx="9908">
                  <c:v>-62.19257336155525</c:v>
                </c:pt>
                <c:pt idx="9909">
                  <c:v>-62.19340213342281</c:v>
                </c:pt>
                <c:pt idx="9910">
                  <c:v>-62.19422527423203</c:v>
                </c:pt>
                <c:pt idx="9911">
                  <c:v>-62.19504278439541</c:v>
                </c:pt>
                <c:pt idx="9912">
                  <c:v>-62.19585466432707</c:v>
                </c:pt>
                <c:pt idx="9913">
                  <c:v>-62.19666091444285</c:v>
                </c:pt>
                <c:pt idx="9914">
                  <c:v>-62.19746153516022</c:v>
                </c:pt>
                <c:pt idx="9915">
                  <c:v>-62.19825652689838</c:v>
                </c:pt>
                <c:pt idx="9916">
                  <c:v>-62.19904589007818</c:v>
                </c:pt>
                <c:pt idx="9917">
                  <c:v>-62.19982962512211</c:v>
                </c:pt>
                <c:pt idx="9918">
                  <c:v>-62.2006077324544</c:v>
                </c:pt>
                <c:pt idx="9919">
                  <c:v>-62.2013802125009</c:v>
                </c:pt>
                <c:pt idx="9920">
                  <c:v>-62.20214706568915</c:v>
                </c:pt>
                <c:pt idx="9921">
                  <c:v>-62.2029082924484</c:v>
                </c:pt>
                <c:pt idx="9922">
                  <c:v>-62.2036638932095</c:v>
                </c:pt>
                <c:pt idx="9923">
                  <c:v>-62.20441386840505</c:v>
                </c:pt>
                <c:pt idx="9924">
                  <c:v>-62.20515821846927</c:v>
                </c:pt>
                <c:pt idx="9925">
                  <c:v>-62.20589694383806</c:v>
                </c:pt>
                <c:pt idx="9926">
                  <c:v>-62.20663004494903</c:v>
                </c:pt>
                <c:pt idx="9927">
                  <c:v>-62.20735752224142</c:v>
                </c:pt>
                <c:pt idx="9928">
                  <c:v>-62.20807937615618</c:v>
                </c:pt>
                <c:pt idx="9929">
                  <c:v>-62.2087956071359</c:v>
                </c:pt>
                <c:pt idx="9930">
                  <c:v>-62.20950621562484</c:v>
                </c:pt>
                <c:pt idx="9931">
                  <c:v>-62.21021120206898</c:v>
                </c:pt>
                <c:pt idx="9932">
                  <c:v>-62.21091056691594</c:v>
                </c:pt>
                <c:pt idx="9933">
                  <c:v>-62.21160431061498</c:v>
                </c:pt>
                <c:pt idx="9934">
                  <c:v>-62.21229243361711</c:v>
                </c:pt>
                <c:pt idx="9935">
                  <c:v>-62.21297493637496</c:v>
                </c:pt>
                <c:pt idx="9936">
                  <c:v>-62.21365181934279</c:v>
                </c:pt>
                <c:pt idx="9937">
                  <c:v>-62.21432308297666</c:v>
                </c:pt>
                <c:pt idx="9938">
                  <c:v>-62.21498872773415</c:v>
                </c:pt>
                <c:pt idx="9939">
                  <c:v>-62.21564875407464</c:v>
                </c:pt>
                <c:pt idx="9940">
                  <c:v>-62.2163031624591</c:v>
                </c:pt>
                <c:pt idx="9941">
                  <c:v>-62.2169519533502</c:v>
                </c:pt>
                <c:pt idx="9942">
                  <c:v>-62.21759512721227</c:v>
                </c:pt>
                <c:pt idx="9943">
                  <c:v>-62.21823268451135</c:v>
                </c:pt>
                <c:pt idx="9944">
                  <c:v>-62.21886462571509</c:v>
                </c:pt>
                <c:pt idx="9945">
                  <c:v>-62.21949095129285</c:v>
                </c:pt>
                <c:pt idx="9946">
                  <c:v>-62.22011166171567</c:v>
                </c:pt>
                <c:pt idx="9947">
                  <c:v>-62.22072675745621</c:v>
                </c:pt>
                <c:pt idx="9948">
                  <c:v>-62.22133623898887</c:v>
                </c:pt>
                <c:pt idx="9949">
                  <c:v>-62.22194010678963</c:v>
                </c:pt>
                <c:pt idx="9950">
                  <c:v>-62.22253836133623</c:v>
                </c:pt>
                <c:pt idx="9951">
                  <c:v>-62.22313100310804</c:v>
                </c:pt>
                <c:pt idx="9952">
                  <c:v>-62.2237180325861</c:v>
                </c:pt>
                <c:pt idx="9953">
                  <c:v>-62.2242994502531</c:v>
                </c:pt>
                <c:pt idx="9954">
                  <c:v>-62.22487525659346</c:v>
                </c:pt>
                <c:pt idx="9955">
                  <c:v>-62.2254454520932</c:v>
                </c:pt>
                <c:pt idx="9956">
                  <c:v>-62.22601003724005</c:v>
                </c:pt>
                <c:pt idx="9957">
                  <c:v>-62.2265690125234</c:v>
                </c:pt>
                <c:pt idx="9958">
                  <c:v>-62.22712237843428</c:v>
                </c:pt>
                <c:pt idx="9959">
                  <c:v>-62.22767013546545</c:v>
                </c:pt>
                <c:pt idx="9960">
                  <c:v>-62.2282122841113</c:v>
                </c:pt>
                <c:pt idx="9961">
                  <c:v>-62.22874882486787</c:v>
                </c:pt>
                <c:pt idx="9962">
                  <c:v>-62.2292797582329</c:v>
                </c:pt>
                <c:pt idx="9963">
                  <c:v>-62.2298050847058</c:v>
                </c:pt>
                <c:pt idx="9964">
                  <c:v>-62.23032480478761</c:v>
                </c:pt>
                <c:pt idx="9965">
                  <c:v>-62.23083891898112</c:v>
                </c:pt>
                <c:pt idx="9966">
                  <c:v>-62.23134742779065</c:v>
                </c:pt>
                <c:pt idx="9967">
                  <c:v>-62.23185033172236</c:v>
                </c:pt>
                <c:pt idx="9968">
                  <c:v>-62.23234763128392</c:v>
                </c:pt>
                <c:pt idx="9969">
                  <c:v>-62.23283932698477</c:v>
                </c:pt>
                <c:pt idx="9970">
                  <c:v>-62.23332541933594</c:v>
                </c:pt>
                <c:pt idx="9971">
                  <c:v>-62.23380590885021</c:v>
                </c:pt>
                <c:pt idx="9972">
                  <c:v>-62.23428079604196</c:v>
                </c:pt>
                <c:pt idx="9973">
                  <c:v>-62.23475008142728</c:v>
                </c:pt>
                <c:pt idx="9974">
                  <c:v>-62.2352137655239</c:v>
                </c:pt>
                <c:pt idx="9975">
                  <c:v>-62.23567184885121</c:v>
                </c:pt>
                <c:pt idx="9976">
                  <c:v>-62.2361243319303</c:v>
                </c:pt>
                <c:pt idx="9977">
                  <c:v>-62.2365712152839</c:v>
                </c:pt>
                <c:pt idx="9978">
                  <c:v>-62.2370124994364</c:v>
                </c:pt>
                <c:pt idx="9979">
                  <c:v>-62.23744818491387</c:v>
                </c:pt>
                <c:pt idx="9980">
                  <c:v>-62.23787827224405</c:v>
                </c:pt>
                <c:pt idx="9981">
                  <c:v>-62.23830276195636</c:v>
                </c:pt>
                <c:pt idx="9982">
                  <c:v>-62.23872165458183</c:v>
                </c:pt>
                <c:pt idx="9983">
                  <c:v>-62.23913495065319</c:v>
                </c:pt>
                <c:pt idx="9984">
                  <c:v>-62.23954265070484</c:v>
                </c:pt>
                <c:pt idx="9985">
                  <c:v>-62.23994475527284</c:v>
                </c:pt>
                <c:pt idx="9986">
                  <c:v>-62.24034126489492</c:v>
                </c:pt>
                <c:pt idx="9987">
                  <c:v>-62.24073218011046</c:v>
                </c:pt>
                <c:pt idx="9988">
                  <c:v>-62.24111750146049</c:v>
                </c:pt>
                <c:pt idx="9989">
                  <c:v>-62.24149722948777</c:v>
                </c:pt>
                <c:pt idx="9990">
                  <c:v>-62.24187136473662</c:v>
                </c:pt>
                <c:pt idx="9991">
                  <c:v>-62.24223990775316</c:v>
                </c:pt>
                <c:pt idx="9992">
                  <c:v>-62.24260285908503</c:v>
                </c:pt>
                <c:pt idx="9993">
                  <c:v>-62.24296021928162</c:v>
                </c:pt>
                <c:pt idx="9994">
                  <c:v>-62.24331198889397</c:v>
                </c:pt>
                <c:pt idx="9995">
                  <c:v>-62.24365816847476</c:v>
                </c:pt>
                <c:pt idx="9996">
                  <c:v>-62.24399875857837</c:v>
                </c:pt>
                <c:pt idx="9997">
                  <c:v>-62.2443337597608</c:v>
                </c:pt>
                <c:pt idx="9998">
                  <c:v>-62.24466317257975</c:v>
                </c:pt>
                <c:pt idx="9999">
                  <c:v>-62.24498699759455</c:v>
                </c:pt>
                <c:pt idx="10000">
                  <c:v>-62.24530523536624</c:v>
                </c:pt>
                <c:pt idx="10001">
                  <c:v>-62.24561788645746</c:v>
                </c:pt>
                <c:pt idx="10002">
                  <c:v>-62.24592495143255</c:v>
                </c:pt>
                <c:pt idx="10003">
                  <c:v>-62.24622643085751</c:v>
                </c:pt>
                <c:pt idx="10004">
                  <c:v>-62.24652232530001</c:v>
                </c:pt>
                <c:pt idx="10005">
                  <c:v>-62.24681263532934</c:v>
                </c:pt>
                <c:pt idx="10006">
                  <c:v>-62.24709736151649</c:v>
                </c:pt>
                <c:pt idx="10007">
                  <c:v>-62.24737650443411</c:v>
                </c:pt>
                <c:pt idx="10008">
                  <c:v>-62.24765006465647</c:v>
                </c:pt>
                <c:pt idx="10009">
                  <c:v>-62.24791804275958</c:v>
                </c:pt>
                <c:pt idx="10010">
                  <c:v>-62.24818043932102</c:v>
                </c:pt>
                <c:pt idx="10011">
                  <c:v>-62.2484372549201</c:v>
                </c:pt>
                <c:pt idx="10012">
                  <c:v>-62.24868849013773</c:v>
                </c:pt>
                <c:pt idx="10013">
                  <c:v>-62.24893414555653</c:v>
                </c:pt>
                <c:pt idx="10014">
                  <c:v>-62.24917422176078</c:v>
                </c:pt>
                <c:pt idx="10015">
                  <c:v>-62.24940871933638</c:v>
                </c:pt>
                <c:pt idx="10016">
                  <c:v>-62.24963763887093</c:v>
                </c:pt>
                <c:pt idx="10017">
                  <c:v>-62.24986098095365</c:v>
                </c:pt>
                <c:pt idx="10018">
                  <c:v>-62.25007874617546</c:v>
                </c:pt>
                <c:pt idx="10019">
                  <c:v>-62.2502909351289</c:v>
                </c:pt>
                <c:pt idx="10020">
                  <c:v>-62.2504975484082</c:v>
                </c:pt>
                <c:pt idx="10021">
                  <c:v>-62.25069858660923</c:v>
                </c:pt>
                <c:pt idx="10022">
                  <c:v>-62.25089405032953</c:v>
                </c:pt>
                <c:pt idx="10023">
                  <c:v>-62.2510839401683</c:v>
                </c:pt>
                <c:pt idx="10024">
                  <c:v>-62.25126825672638</c:v>
                </c:pt>
                <c:pt idx="10025">
                  <c:v>-62.25144700060628</c:v>
                </c:pt>
                <c:pt idx="10026">
                  <c:v>-62.25162017241217</c:v>
                </c:pt>
                <c:pt idx="10027">
                  <c:v>-62.25178777274989</c:v>
                </c:pt>
                <c:pt idx="10028">
                  <c:v>-62.2519498022269</c:v>
                </c:pt>
                <c:pt idx="10029">
                  <c:v>-62.25210626145235</c:v>
                </c:pt>
                <c:pt idx="10030">
                  <c:v>-62.25225715103704</c:v>
                </c:pt>
                <c:pt idx="10031">
                  <c:v>-62.2524024715934</c:v>
                </c:pt>
                <c:pt idx="10032">
                  <c:v>-62.25254222373558</c:v>
                </c:pt>
                <c:pt idx="10033">
                  <c:v>-62.25267640807931</c:v>
                </c:pt>
                <c:pt idx="10034">
                  <c:v>-62.25280502524202</c:v>
                </c:pt>
                <c:pt idx="10035">
                  <c:v>-62.2529280758428</c:v>
                </c:pt>
                <c:pt idx="10036">
                  <c:v>-62.25304556050239</c:v>
                </c:pt>
                <c:pt idx="10037">
                  <c:v>-62.25315747984315</c:v>
                </c:pt>
                <c:pt idx="10038">
                  <c:v>-62.25326383448918</c:v>
                </c:pt>
                <c:pt idx="10039">
                  <c:v>-62.2533646250661</c:v>
                </c:pt>
                <c:pt idx="10040">
                  <c:v>-62.25345985220135</c:v>
                </c:pt>
                <c:pt idx="10041">
                  <c:v>-62.25354951652391</c:v>
                </c:pt>
                <c:pt idx="10042">
                  <c:v>-62.25363361866442</c:v>
                </c:pt>
                <c:pt idx="10043">
                  <c:v>-62.25371215925524</c:v>
                </c:pt>
                <c:pt idx="10044">
                  <c:v>-62.25378513893032</c:v>
                </c:pt>
                <c:pt idx="10045">
                  <c:v>-62.2538525583253</c:v>
                </c:pt>
                <c:pt idx="10046">
                  <c:v>-62.25391441807746</c:v>
                </c:pt>
                <c:pt idx="10047">
                  <c:v>-62.25397071882576</c:v>
                </c:pt>
                <c:pt idx="10048">
                  <c:v>-62.25402146121073</c:v>
                </c:pt>
                <c:pt idx="10049">
                  <c:v>-62.25406664587469</c:v>
                </c:pt>
                <c:pt idx="10050">
                  <c:v>-62.2541062734615</c:v>
                </c:pt>
                <c:pt idx="10051">
                  <c:v>-62.25414034461672</c:v>
                </c:pt>
                <c:pt idx="10052">
                  <c:v>-62.25416885998753</c:v>
                </c:pt>
                <c:pt idx="10053">
                  <c:v>-62.25419182022283</c:v>
                </c:pt>
                <c:pt idx="10054">
                  <c:v>-62.2542092259731</c:v>
                </c:pt>
                <c:pt idx="10055">
                  <c:v>-62.25422107789048</c:v>
                </c:pt>
                <c:pt idx="10056">
                  <c:v>-62.25422737662885</c:v>
                </c:pt>
                <c:pt idx="10057">
                  <c:v>-62.25422812284362</c:v>
                </c:pt>
                <c:pt idx="10058">
                  <c:v>-62.25422331719194</c:v>
                </c:pt>
                <c:pt idx="10059">
                  <c:v>-62.25421296033254</c:v>
                </c:pt>
                <c:pt idx="10060">
                  <c:v>-62.25419705292589</c:v>
                </c:pt>
                <c:pt idx="10061">
                  <c:v>-62.25417559563402</c:v>
                </c:pt>
                <c:pt idx="10062">
                  <c:v>-62.25414858912067</c:v>
                </c:pt>
                <c:pt idx="10063">
                  <c:v>-62.25411603405123</c:v>
                </c:pt>
                <c:pt idx="10064">
                  <c:v>-62.25407793109269</c:v>
                </c:pt>
                <c:pt idx="10065">
                  <c:v>-62.25403428091375</c:v>
                </c:pt>
                <c:pt idx="10066">
                  <c:v>-62.25398508418473</c:v>
                </c:pt>
                <c:pt idx="10067">
                  <c:v>-62.2539303415776</c:v>
                </c:pt>
                <c:pt idx="10068">
                  <c:v>-62.25387005376597</c:v>
                </c:pt>
                <c:pt idx="10069">
                  <c:v>-62.25380422142514</c:v>
                </c:pt>
                <c:pt idx="10070">
                  <c:v>-62.25373284523202</c:v>
                </c:pt>
                <c:pt idx="10071">
                  <c:v>-62.25365592586519</c:v>
                </c:pt>
                <c:pt idx="10072">
                  <c:v>-62.25357346400486</c:v>
                </c:pt>
                <c:pt idx="10073">
                  <c:v>-62.2534854603329</c:v>
                </c:pt>
                <c:pt idx="10074">
                  <c:v>-62.25339191553285</c:v>
                </c:pt>
                <c:pt idx="10075">
                  <c:v>-62.25329283028985</c:v>
                </c:pt>
                <c:pt idx="10076">
                  <c:v>-62.25318820529073</c:v>
                </c:pt>
                <c:pt idx="10077">
                  <c:v>-62.25307804122395</c:v>
                </c:pt>
                <c:pt idx="10078">
                  <c:v>-62.25296233877963</c:v>
                </c:pt>
                <c:pt idx="10079">
                  <c:v>-62.2528410986495</c:v>
                </c:pt>
                <c:pt idx="10080">
                  <c:v>-62.252714321527</c:v>
                </c:pt>
                <c:pt idx="10081">
                  <c:v>-62.25258200810717</c:v>
                </c:pt>
                <c:pt idx="10082">
                  <c:v>-62.25244415908669</c:v>
                </c:pt>
                <c:pt idx="10083">
                  <c:v>-62.25230077516395</c:v>
                </c:pt>
                <c:pt idx="10084">
                  <c:v>-62.25215185703891</c:v>
                </c:pt>
                <c:pt idx="10085">
                  <c:v>-62.25199740541319</c:v>
                </c:pt>
                <c:pt idx="10086">
                  <c:v>-62.25183742099015</c:v>
                </c:pt>
                <c:pt idx="10087">
                  <c:v>-62.25167190447466</c:v>
                </c:pt>
                <c:pt idx="10088">
                  <c:v>-62.25150085657331</c:v>
                </c:pt>
                <c:pt idx="10089">
                  <c:v>-62.25132427799431</c:v>
                </c:pt>
                <c:pt idx="10090">
                  <c:v>-62.25114216944755</c:v>
                </c:pt>
                <c:pt idx="10091">
                  <c:v>-62.25095453164454</c:v>
                </c:pt>
                <c:pt idx="10092">
                  <c:v>-62.25076136529844</c:v>
                </c:pt>
                <c:pt idx="10093">
                  <c:v>-62.25056267112405</c:v>
                </c:pt>
                <c:pt idx="10094">
                  <c:v>-62.2503584498378</c:v>
                </c:pt>
                <c:pt idx="10095">
                  <c:v>-62.25014870215778</c:v>
                </c:pt>
                <c:pt idx="10096">
                  <c:v>-62.24993342880375</c:v>
                </c:pt>
                <c:pt idx="10097">
                  <c:v>-62.24971263049708</c:v>
                </c:pt>
                <c:pt idx="10098">
                  <c:v>-62.24948630796079</c:v>
                </c:pt>
                <c:pt idx="10099">
                  <c:v>-62.24925446191953</c:v>
                </c:pt>
                <c:pt idx="10100">
                  <c:v>-62.24901709309963</c:v>
                </c:pt>
                <c:pt idx="10101">
                  <c:v>-62.24877420222905</c:v>
                </c:pt>
                <c:pt idx="10102">
                  <c:v>-62.24852579003735</c:v>
                </c:pt>
                <c:pt idx="10103">
                  <c:v>-62.24827185725579</c:v>
                </c:pt>
                <c:pt idx="10104">
                  <c:v>-62.24801240461724</c:v>
                </c:pt>
                <c:pt idx="10105">
                  <c:v>-62.24774743285622</c:v>
                </c:pt>
                <c:pt idx="10106">
                  <c:v>-62.24747694270892</c:v>
                </c:pt>
                <c:pt idx="10107">
                  <c:v>-62.2472009349131</c:v>
                </c:pt>
                <c:pt idx="10108">
                  <c:v>-62.24691941020824</c:v>
                </c:pt>
                <c:pt idx="10109">
                  <c:v>-62.24663236933542</c:v>
                </c:pt>
                <c:pt idx="10110">
                  <c:v>-62.24633981303735</c:v>
                </c:pt>
                <c:pt idx="10111">
                  <c:v>-62.24604174205843</c:v>
                </c:pt>
                <c:pt idx="10112">
                  <c:v>-62.24573815714464</c:v>
                </c:pt>
                <c:pt idx="10113">
                  <c:v>-62.24542905904362</c:v>
                </c:pt>
                <c:pt idx="10114">
                  <c:v>-62.24511444850473</c:v>
                </c:pt>
                <c:pt idx="10115">
                  <c:v>-62.24479432627882</c:v>
                </c:pt>
                <c:pt idx="10116">
                  <c:v>-62.24446869311848</c:v>
                </c:pt>
                <c:pt idx="10117">
                  <c:v>-62.24413754977794</c:v>
                </c:pt>
                <c:pt idx="10118">
                  <c:v>-62.24380089701302</c:v>
                </c:pt>
                <c:pt idx="10119">
                  <c:v>-62.24345873558124</c:v>
                </c:pt>
                <c:pt idx="10120">
                  <c:v>-62.2431110662417</c:v>
                </c:pt>
                <c:pt idx="10121">
                  <c:v>-62.24275788975517</c:v>
                </c:pt>
                <c:pt idx="10122">
                  <c:v>-62.24239920688405</c:v>
                </c:pt>
                <c:pt idx="10123">
                  <c:v>-62.24203501839237</c:v>
                </c:pt>
                <c:pt idx="10124">
                  <c:v>-62.24166532504583</c:v>
                </c:pt>
                <c:pt idx="10125">
                  <c:v>-62.24129012761173</c:v>
                </c:pt>
                <c:pt idx="10126">
                  <c:v>-62.24090942685902</c:v>
                </c:pt>
                <c:pt idx="10127">
                  <c:v>-62.2405232235583</c:v>
                </c:pt>
                <c:pt idx="10128">
                  <c:v>-62.2401315184818</c:v>
                </c:pt>
                <c:pt idx="10129">
                  <c:v>-62.23973431240336</c:v>
                </c:pt>
                <c:pt idx="10130">
                  <c:v>-62.2393316060985</c:v>
                </c:pt>
                <c:pt idx="10131">
                  <c:v>-62.23892340034435</c:v>
                </c:pt>
                <c:pt idx="10132">
                  <c:v>-62.23850969591969</c:v>
                </c:pt>
                <c:pt idx="10133">
                  <c:v>-62.23809049360491</c:v>
                </c:pt>
                <c:pt idx="10134">
                  <c:v>-62.23766579418208</c:v>
                </c:pt>
                <c:pt idx="10135">
                  <c:v>-62.23723559843485</c:v>
                </c:pt>
                <c:pt idx="10136">
                  <c:v>-62.23679990714855</c:v>
                </c:pt>
                <c:pt idx="10137">
                  <c:v>-62.23635872111012</c:v>
                </c:pt>
                <c:pt idx="10138">
                  <c:v>-62.23591204110815</c:v>
                </c:pt>
                <c:pt idx="10139">
                  <c:v>-62.23545986793284</c:v>
                </c:pt>
                <c:pt idx="10140">
                  <c:v>-62.23500220237606</c:v>
                </c:pt>
                <c:pt idx="10141">
                  <c:v>-62.2345390452313</c:v>
                </c:pt>
                <c:pt idx="10142">
                  <c:v>-62.23407039729365</c:v>
                </c:pt>
                <c:pt idx="10143">
                  <c:v>-62.2335962593599</c:v>
                </c:pt>
                <c:pt idx="10144">
                  <c:v>-62.2331166322284</c:v>
                </c:pt>
                <c:pt idx="10145">
                  <c:v>-62.23263151669919</c:v>
                </c:pt>
                <c:pt idx="10146">
                  <c:v>-62.23214091357392</c:v>
                </c:pt>
                <c:pt idx="10147">
                  <c:v>-62.23164482365584</c:v>
                </c:pt>
                <c:pt idx="10148">
                  <c:v>-62.23114324774991</c:v>
                </c:pt>
                <c:pt idx="10149">
                  <c:v>-62.23063618666266</c:v>
                </c:pt>
                <c:pt idx="10150">
                  <c:v>-62.23012364120226</c:v>
                </c:pt>
                <c:pt idx="10151">
                  <c:v>-62.22960561217855</c:v>
                </c:pt>
                <c:pt idx="10152">
                  <c:v>-62.22908210040294</c:v>
                </c:pt>
                <c:pt idx="10153">
                  <c:v>-62.22855310668851</c:v>
                </c:pt>
                <c:pt idx="10154">
                  <c:v>-62.22801863184998</c:v>
                </c:pt>
                <c:pt idx="10155">
                  <c:v>-62.22747867670365</c:v>
                </c:pt>
                <c:pt idx="10156">
                  <c:v>-62.22693324206752</c:v>
                </c:pt>
                <c:pt idx="10157">
                  <c:v>-62.22638232876116</c:v>
                </c:pt>
                <c:pt idx="10158">
                  <c:v>-62.22582593760581</c:v>
                </c:pt>
                <c:pt idx="10159">
                  <c:v>-62.22526406942432</c:v>
                </c:pt>
                <c:pt idx="10160">
                  <c:v>-62.22469672504117</c:v>
                </c:pt>
                <c:pt idx="10161">
                  <c:v>-62.22412390528248</c:v>
                </c:pt>
                <c:pt idx="10162">
                  <c:v>-62.223545610976</c:v>
                </c:pt>
                <c:pt idx="10163">
                  <c:v>-62.22296184295105</c:v>
                </c:pt>
                <c:pt idx="10164">
                  <c:v>-62.22237260203866</c:v>
                </c:pt>
                <c:pt idx="10165">
                  <c:v>-62.22177788907147</c:v>
                </c:pt>
                <c:pt idx="10166">
                  <c:v>-62.22117770488372</c:v>
                </c:pt>
                <c:pt idx="10167">
                  <c:v>-62.22057205031128</c:v>
                </c:pt>
                <c:pt idx="10168">
                  <c:v>-62.21996092619168</c:v>
                </c:pt>
                <c:pt idx="10169">
                  <c:v>-62.21934433336405</c:v>
                </c:pt>
                <c:pt idx="10170">
                  <c:v>-62.21872227266914</c:v>
                </c:pt>
                <c:pt idx="10171">
                  <c:v>-62.21809474494935</c:v>
                </c:pt>
                <c:pt idx="10172">
                  <c:v>-62.21746175104867</c:v>
                </c:pt>
                <c:pt idx="10173">
                  <c:v>-62.21682329181279</c:v>
                </c:pt>
                <c:pt idx="10174">
                  <c:v>-62.21617936808896</c:v>
                </c:pt>
                <c:pt idx="10175">
                  <c:v>-62.21552998072605</c:v>
                </c:pt>
                <c:pt idx="10176">
                  <c:v>-62.21487513057458</c:v>
                </c:pt>
                <c:pt idx="10177">
                  <c:v>-62.21421481848672</c:v>
                </c:pt>
                <c:pt idx="10178">
                  <c:v>-62.2135490453162</c:v>
                </c:pt>
                <c:pt idx="10179">
                  <c:v>-62.21287781191845</c:v>
                </c:pt>
                <c:pt idx="10180">
                  <c:v>-62.21220111915048</c:v>
                </c:pt>
                <c:pt idx="10181">
                  <c:v>-62.21151896787091</c:v>
                </c:pt>
                <c:pt idx="10182">
                  <c:v>-62.21083135894002</c:v>
                </c:pt>
                <c:pt idx="10183">
                  <c:v>-62.2101382932197</c:v>
                </c:pt>
                <c:pt idx="10184">
                  <c:v>-62.20943977157344</c:v>
                </c:pt>
                <c:pt idx="10185">
                  <c:v>-62.2087357948664</c:v>
                </c:pt>
                <c:pt idx="10186">
                  <c:v>-62.20802636396533</c:v>
                </c:pt>
                <c:pt idx="10187">
                  <c:v>-62.20731147973859</c:v>
                </c:pt>
                <c:pt idx="10188">
                  <c:v>-62.20659114305622</c:v>
                </c:pt>
                <c:pt idx="10189">
                  <c:v>-62.20586535478982</c:v>
                </c:pt>
                <c:pt idx="10190">
                  <c:v>-62.20513411581263</c:v>
                </c:pt>
                <c:pt idx="10191">
                  <c:v>-62.20439742699953</c:v>
                </c:pt>
                <c:pt idx="10192">
                  <c:v>-62.20365528922701</c:v>
                </c:pt>
                <c:pt idx="10193">
                  <c:v>-62.20290770337316</c:v>
                </c:pt>
                <c:pt idx="10194">
                  <c:v>-62.20215467031773</c:v>
                </c:pt>
                <c:pt idx="10195">
                  <c:v>-62.20139619094206</c:v>
                </c:pt>
                <c:pt idx="10196">
                  <c:v>-62.20063226612914</c:v>
                </c:pt>
                <c:pt idx="10197">
                  <c:v>-62.19986289676352</c:v>
                </c:pt>
                <c:pt idx="10198">
                  <c:v>-62.19908808373145</c:v>
                </c:pt>
                <c:pt idx="10199">
                  <c:v>-62.19830782792075</c:v>
                </c:pt>
                <c:pt idx="10200">
                  <c:v>-62.19752213022083</c:v>
                </c:pt>
                <c:pt idx="10201">
                  <c:v>-62.19673099152281</c:v>
                </c:pt>
                <c:pt idx="10202">
                  <c:v>-62.19593441271935</c:v>
                </c:pt>
                <c:pt idx="10203">
                  <c:v>-62.19513239470478</c:v>
                </c:pt>
                <c:pt idx="10204">
                  <c:v>-62.19432493837497</c:v>
                </c:pt>
                <c:pt idx="10205">
                  <c:v>-62.19351204462751</c:v>
                </c:pt>
                <c:pt idx="10206">
                  <c:v>-62.19269371436153</c:v>
                </c:pt>
                <c:pt idx="10207">
                  <c:v>-62.19186994847783</c:v>
                </c:pt>
                <c:pt idx="10208">
                  <c:v>-62.19104074787877</c:v>
                </c:pt>
                <c:pt idx="10209">
                  <c:v>-62.19020611346838</c:v>
                </c:pt>
                <c:pt idx="10210">
                  <c:v>-62.18936604615227</c:v>
                </c:pt>
                <c:pt idx="10211">
                  <c:v>-62.1885205468377</c:v>
                </c:pt>
                <c:pt idx="10212">
                  <c:v>-62.1876696164335</c:v>
                </c:pt>
                <c:pt idx="10213">
                  <c:v>-62.18681325585019</c:v>
                </c:pt>
                <c:pt idx="10214">
                  <c:v>-62.18595146599981</c:v>
                </c:pt>
                <c:pt idx="10215">
                  <c:v>-62.18508424779608</c:v>
                </c:pt>
                <c:pt idx="10216">
                  <c:v>-62.18421160215433</c:v>
                </c:pt>
                <c:pt idx="10217">
                  <c:v>-62.18333352999148</c:v>
                </c:pt>
                <c:pt idx="10218">
                  <c:v>-62.18245003222607</c:v>
                </c:pt>
                <c:pt idx="10219">
                  <c:v>-62.18156110977826</c:v>
                </c:pt>
                <c:pt idx="10220">
                  <c:v>-62.18066676356985</c:v>
                </c:pt>
                <c:pt idx="10221">
                  <c:v>-62.17976699452421</c:v>
                </c:pt>
                <c:pt idx="10222">
                  <c:v>-62.17886180356633</c:v>
                </c:pt>
                <c:pt idx="10223">
                  <c:v>-62.17795119162285</c:v>
                </c:pt>
                <c:pt idx="10224">
                  <c:v>-62.17703515962197</c:v>
                </c:pt>
                <c:pt idx="10225">
                  <c:v>-62.17611370849355</c:v>
                </c:pt>
                <c:pt idx="10226">
                  <c:v>-62.17518683916902</c:v>
                </c:pt>
                <c:pt idx="10227">
                  <c:v>-62.17425455258146</c:v>
                </c:pt>
                <c:pt idx="10228">
                  <c:v>-62.17331684966555</c:v>
                </c:pt>
                <c:pt idx="10229">
                  <c:v>-62.17237373135755</c:v>
                </c:pt>
                <c:pt idx="10230">
                  <c:v>-62.17142519859538</c:v>
                </c:pt>
                <c:pt idx="10231">
                  <c:v>-62.17047125231853</c:v>
                </c:pt>
                <c:pt idx="10232">
                  <c:v>-62.16951189346814</c:v>
                </c:pt>
                <c:pt idx="10233">
                  <c:v>-62.16854712298692</c:v>
                </c:pt>
                <c:pt idx="10234">
                  <c:v>-62.1675769418192</c:v>
                </c:pt>
                <c:pt idx="10235">
                  <c:v>-62.16660135091095</c:v>
                </c:pt>
                <c:pt idx="10236">
                  <c:v>-62.16562035120971</c:v>
                </c:pt>
                <c:pt idx="10237">
                  <c:v>-62.16463394366465</c:v>
                </c:pt>
                <c:pt idx="10238">
                  <c:v>-62.16364212922653</c:v>
                </c:pt>
                <c:pt idx="10239">
                  <c:v>-62.16264490884777</c:v>
                </c:pt>
                <c:pt idx="10240">
                  <c:v>-62.16164228348232</c:v>
                </c:pt>
                <c:pt idx="10241">
                  <c:v>-62.16063425408581</c:v>
                </c:pt>
                <c:pt idx="10242">
                  <c:v>-62.15962082161541</c:v>
                </c:pt>
                <c:pt idx="10243">
                  <c:v>-62.15860198702998</c:v>
                </c:pt>
                <c:pt idx="10244">
                  <c:v>-62.1575777512899</c:v>
                </c:pt>
                <c:pt idx="10245">
                  <c:v>-62.15654811535722</c:v>
                </c:pt>
                <c:pt idx="10246">
                  <c:v>-62.15551308019557</c:v>
                </c:pt>
                <c:pt idx="10247">
                  <c:v>-62.15447264677018</c:v>
                </c:pt>
                <c:pt idx="10248">
                  <c:v>-62.1534268160479</c:v>
                </c:pt>
                <c:pt idx="10249">
                  <c:v>-62.15237558899719</c:v>
                </c:pt>
                <c:pt idx="10250">
                  <c:v>-62.1513189665881</c:v>
                </c:pt>
                <c:pt idx="10251">
                  <c:v>-62.15025694979227</c:v>
                </c:pt>
                <c:pt idx="10252">
                  <c:v>-62.14918953958301</c:v>
                </c:pt>
                <c:pt idx="10253">
                  <c:v>-62.14811673693517</c:v>
                </c:pt>
                <c:pt idx="10254">
                  <c:v>-62.14703854282521</c:v>
                </c:pt>
                <c:pt idx="10255">
                  <c:v>-62.14595495823122</c:v>
                </c:pt>
                <c:pt idx="10256">
                  <c:v>-62.1448659841329</c:v>
                </c:pt>
                <c:pt idx="10257">
                  <c:v>-62.1437716215115</c:v>
                </c:pt>
                <c:pt idx="10258">
                  <c:v>-62.14267187134993</c:v>
                </c:pt>
                <c:pt idx="10259">
                  <c:v>-62.14156673463267</c:v>
                </c:pt>
                <c:pt idx="10260">
                  <c:v>-62.14045621234585</c:v>
                </c:pt>
                <c:pt idx="10261">
                  <c:v>-62.13934030547711</c:v>
                </c:pt>
                <c:pt idx="10262">
                  <c:v>-62.1382190150158</c:v>
                </c:pt>
                <c:pt idx="10263">
                  <c:v>-62.13709234195276</c:v>
                </c:pt>
                <c:pt idx="10264">
                  <c:v>-62.13596028728053</c:v>
                </c:pt>
                <c:pt idx="10265">
                  <c:v>-62.13482285199321</c:v>
                </c:pt>
                <c:pt idx="10266">
                  <c:v>-62.13368003708649</c:v>
                </c:pt>
                <c:pt idx="10267">
                  <c:v>-62.1325318435577</c:v>
                </c:pt>
                <c:pt idx="10268">
                  <c:v>-62.1313782724057</c:v>
                </c:pt>
                <c:pt idx="10269">
                  <c:v>-62.130219324631</c:v>
                </c:pt>
                <c:pt idx="10270">
                  <c:v>-62.12905500123572</c:v>
                </c:pt>
                <c:pt idx="10271">
                  <c:v>-62.12788530322354</c:v>
                </c:pt>
                <c:pt idx="10272">
                  <c:v>-62.1267102315998</c:v>
                </c:pt>
                <c:pt idx="10273">
                  <c:v>-62.12552978737134</c:v>
                </c:pt>
                <c:pt idx="10274">
                  <c:v>-62.12434397154669</c:v>
                </c:pt>
                <c:pt idx="10275">
                  <c:v>-62.12315278513595</c:v>
                </c:pt>
                <c:pt idx="10276">
                  <c:v>-62.12195622915078</c:v>
                </c:pt>
                <c:pt idx="10277">
                  <c:v>-62.1207543046045</c:v>
                </c:pt>
                <c:pt idx="10278">
                  <c:v>-62.11954701251197</c:v>
                </c:pt>
                <c:pt idx="10279">
                  <c:v>-62.1183343538897</c:v>
                </c:pt>
                <c:pt idx="10280">
                  <c:v>-62.11711632975574</c:v>
                </c:pt>
                <c:pt idx="10281">
                  <c:v>-62.1158929411298</c:v>
                </c:pt>
                <c:pt idx="10282">
                  <c:v>-62.11466418903309</c:v>
                </c:pt>
                <c:pt idx="10283">
                  <c:v>-62.11343007448855</c:v>
                </c:pt>
                <c:pt idx="10284">
                  <c:v>-62.1121905985206</c:v>
                </c:pt>
                <c:pt idx="10285">
                  <c:v>-62.11094576215529</c:v>
                </c:pt>
                <c:pt idx="10286">
                  <c:v>-62.1096955664203</c:v>
                </c:pt>
                <c:pt idx="10287">
                  <c:v>-62.10844001234484</c:v>
                </c:pt>
                <c:pt idx="10288">
                  <c:v>-62.1071791009598</c:v>
                </c:pt>
                <c:pt idx="10289">
                  <c:v>-62.10591283329755</c:v>
                </c:pt>
                <c:pt idx="10290">
                  <c:v>-62.10464121039214</c:v>
                </c:pt>
                <c:pt idx="10291">
                  <c:v>-62.10336423327923</c:v>
                </c:pt>
                <c:pt idx="10292">
                  <c:v>-62.102081902996</c:v>
                </c:pt>
                <c:pt idx="10293">
                  <c:v>-62.10079422058124</c:v>
                </c:pt>
                <c:pt idx="10294">
                  <c:v>-62.09950118707536</c:v>
                </c:pt>
                <c:pt idx="10295">
                  <c:v>-62.09820280352035</c:v>
                </c:pt>
                <c:pt idx="10296">
                  <c:v>-62.0968990709598</c:v>
                </c:pt>
                <c:pt idx="10297">
                  <c:v>-62.09558999043886</c:v>
                </c:pt>
                <c:pt idx="10298">
                  <c:v>-62.0942755630043</c:v>
                </c:pt>
                <c:pt idx="10299">
                  <c:v>-62.09295578970448</c:v>
                </c:pt>
                <c:pt idx="10300">
                  <c:v>-62.09163067158934</c:v>
                </c:pt>
                <c:pt idx="10301">
                  <c:v>-62.09030020971041</c:v>
                </c:pt>
                <c:pt idx="10302">
                  <c:v>-62.08896440512081</c:v>
                </c:pt>
                <c:pt idx="10303">
                  <c:v>-62.08762325887525</c:v>
                </c:pt>
                <c:pt idx="10304">
                  <c:v>-62.08627677203005</c:v>
                </c:pt>
                <c:pt idx="10305">
                  <c:v>-62.08492494564309</c:v>
                </c:pt>
                <c:pt idx="10306">
                  <c:v>-62.08356778077385</c:v>
                </c:pt>
                <c:pt idx="10307">
                  <c:v>-62.08220527848338</c:v>
                </c:pt>
                <c:pt idx="10308">
                  <c:v>-62.08083743983434</c:v>
                </c:pt>
                <c:pt idx="10309">
                  <c:v>-62.07946426589098</c:v>
                </c:pt>
                <c:pt idx="10310">
                  <c:v>-62.07808575771913</c:v>
                </c:pt>
                <c:pt idx="10311">
                  <c:v>-62.07670191638621</c:v>
                </c:pt>
                <c:pt idx="10312">
                  <c:v>-62.0753127429612</c:v>
                </c:pt>
                <c:pt idx="10313">
                  <c:v>-62.0739182385147</c:v>
                </c:pt>
                <c:pt idx="10314">
                  <c:v>-62.07251840411888</c:v>
                </c:pt>
                <c:pt idx="10315">
                  <c:v>-62.07111324084751</c:v>
                </c:pt>
                <c:pt idx="10316">
                  <c:v>-62.06970274977594</c:v>
                </c:pt>
                <c:pt idx="10317">
                  <c:v>-62.06828693198107</c:v>
                </c:pt>
                <c:pt idx="10318">
                  <c:v>-62.06686578854143</c:v>
                </c:pt>
                <c:pt idx="10319">
                  <c:v>-62.06543932053713</c:v>
                </c:pt>
                <c:pt idx="10320">
                  <c:v>-62.06400752904982</c:v>
                </c:pt>
                <c:pt idx="10321">
                  <c:v>-62.06257041516283</c:v>
                </c:pt>
                <c:pt idx="10322">
                  <c:v>-62.06112797996094</c:v>
                </c:pt>
                <c:pt idx="10323">
                  <c:v>-62.05968022453062</c:v>
                </c:pt>
                <c:pt idx="10324">
                  <c:v>-62.05822714995988</c:v>
                </c:pt>
                <c:pt idx="10325">
                  <c:v>-62.0567687573383</c:v>
                </c:pt>
                <c:pt idx="10326">
                  <c:v>-62.05530504775708</c:v>
                </c:pt>
                <c:pt idx="10327">
                  <c:v>-62.05383602230897</c:v>
                </c:pt>
                <c:pt idx="10328">
                  <c:v>-62.05236168208831</c:v>
                </c:pt>
                <c:pt idx="10329">
                  <c:v>-62.05088202819104</c:v>
                </c:pt>
                <c:pt idx="10330">
                  <c:v>-62.04939706171463</c:v>
                </c:pt>
                <c:pt idx="10331">
                  <c:v>-62.04790678375821</c:v>
                </c:pt>
                <c:pt idx="10332">
                  <c:v>-62.04641119542241</c:v>
                </c:pt>
                <c:pt idx="10333">
                  <c:v>-62.0449102978095</c:v>
                </c:pt>
                <c:pt idx="10334">
                  <c:v>-62.04340409202327</c:v>
                </c:pt>
                <c:pt idx="10335">
                  <c:v>-62.04189257916914</c:v>
                </c:pt>
                <c:pt idx="10336">
                  <c:v>-62.04037576035411</c:v>
                </c:pt>
                <c:pt idx="10337">
                  <c:v>-62.03885363668671</c:v>
                </c:pt>
                <c:pt idx="10338">
                  <c:v>-62.0373262092771</c:v>
                </c:pt>
                <c:pt idx="10339">
                  <c:v>-62.03579347923696</c:v>
                </c:pt>
                <c:pt idx="10340">
                  <c:v>-62.03425544767964</c:v>
                </c:pt>
                <c:pt idx="10341">
                  <c:v>-62.03271211571997</c:v>
                </c:pt>
                <c:pt idx="10342">
                  <c:v>-62.0311634844744</c:v>
                </c:pt>
                <c:pt idx="10343">
                  <c:v>-62.02960955506095</c:v>
                </c:pt>
                <c:pt idx="10344">
                  <c:v>-62.02805032859925</c:v>
                </c:pt>
                <c:pt idx="10345">
                  <c:v>-62.02648580621042</c:v>
                </c:pt>
                <c:pt idx="10346">
                  <c:v>-62.02491598901727</c:v>
                </c:pt>
                <c:pt idx="10347">
                  <c:v>-62.0233408781441</c:v>
                </c:pt>
                <c:pt idx="10348">
                  <c:v>-62.02176047471679</c:v>
                </c:pt>
                <c:pt idx="10349">
                  <c:v>-62.02017477986286</c:v>
                </c:pt>
                <c:pt idx="10350">
                  <c:v>-62.01858379471131</c:v>
                </c:pt>
                <c:pt idx="10351">
                  <c:v>-62.01698752039279</c:v>
                </c:pt>
                <c:pt idx="10352">
                  <c:v>-62.01538595803951</c:v>
                </c:pt>
                <c:pt idx="10353">
                  <c:v>-62.01377910878521</c:v>
                </c:pt>
                <c:pt idx="10354">
                  <c:v>-62.01216697376524</c:v>
                </c:pt>
                <c:pt idx="10355">
                  <c:v>-62.0105495541165</c:v>
                </c:pt>
                <c:pt idx="10356">
                  <c:v>-62.00892685097753</c:v>
                </c:pt>
                <c:pt idx="10357">
                  <c:v>-62.00729886548832</c:v>
                </c:pt>
                <c:pt idx="10358">
                  <c:v>-62.00566559879054</c:v>
                </c:pt>
                <c:pt idx="10359">
                  <c:v>-62.00402705202737</c:v>
                </c:pt>
                <c:pt idx="10360">
                  <c:v>-62.00238322634361</c:v>
                </c:pt>
                <c:pt idx="10361">
                  <c:v>-62.00073412288558</c:v>
                </c:pt>
                <c:pt idx="10362">
                  <c:v>-61.9990797428012</c:v>
                </c:pt>
                <c:pt idx="10363">
                  <c:v>-61.99742008723992</c:v>
                </c:pt>
                <c:pt idx="10364">
                  <c:v>-61.99575515735285</c:v>
                </c:pt>
                <c:pt idx="10365">
                  <c:v>-61.99408495429253</c:v>
                </c:pt>
                <c:pt idx="10366">
                  <c:v>-61.99240947921324</c:v>
                </c:pt>
                <c:pt idx="10367">
                  <c:v>-61.99072873327069</c:v>
                </c:pt>
                <c:pt idx="10368">
                  <c:v>-61.98904271762217</c:v>
                </c:pt>
                <c:pt idx="10369">
                  <c:v>-61.98735143342662</c:v>
                </c:pt>
                <c:pt idx="10370">
                  <c:v>-61.9856548818445</c:v>
                </c:pt>
                <c:pt idx="10371">
                  <c:v>-61.98395306403783</c:v>
                </c:pt>
                <c:pt idx="10372">
                  <c:v>-61.98224598117018</c:v>
                </c:pt>
                <c:pt idx="10373">
                  <c:v>-61.98053363440673</c:v>
                </c:pt>
                <c:pt idx="10374">
                  <c:v>-61.97881602491419</c:v>
                </c:pt>
                <c:pt idx="10375">
                  <c:v>-61.97709315386086</c:v>
                </c:pt>
                <c:pt idx="10376">
                  <c:v>-61.9753650224166</c:v>
                </c:pt>
                <c:pt idx="10377">
                  <c:v>-61.97363163175282</c:v>
                </c:pt>
                <c:pt idx="10378">
                  <c:v>-61.97189298304252</c:v>
                </c:pt>
                <c:pt idx="10379">
                  <c:v>-61.97014907746024</c:v>
                </c:pt>
                <c:pt idx="10380">
                  <c:v>-61.9683999161821</c:v>
                </c:pt>
                <c:pt idx="10381">
                  <c:v>-61.96664550038577</c:v>
                </c:pt>
                <c:pt idx="10382">
                  <c:v>-61.96488583125047</c:v>
                </c:pt>
                <c:pt idx="10383">
                  <c:v>-61.96312090995704</c:v>
                </c:pt>
                <c:pt idx="10384">
                  <c:v>-61.96135073768782</c:v>
                </c:pt>
                <c:pt idx="10385">
                  <c:v>-61.95957531562675</c:v>
                </c:pt>
                <c:pt idx="10386">
                  <c:v>-61.95779464495931</c:v>
                </c:pt>
                <c:pt idx="10387">
                  <c:v>-61.95600872687255</c:v>
                </c:pt>
                <c:pt idx="10388">
                  <c:v>-61.95421756255507</c:v>
                </c:pt>
                <c:pt idx="10389">
                  <c:v>-61.95242115319706</c:v>
                </c:pt>
                <c:pt idx="10390">
                  <c:v>-61.95061949999027</c:v>
                </c:pt>
                <c:pt idx="10391">
                  <c:v>-61.94881260412796</c:v>
                </c:pt>
                <c:pt idx="10392">
                  <c:v>-61.94700046680497</c:v>
                </c:pt>
                <c:pt idx="10393">
                  <c:v>-61.94518308921774</c:v>
                </c:pt>
                <c:pt idx="10394">
                  <c:v>-61.94336047256423</c:v>
                </c:pt>
                <c:pt idx="10395">
                  <c:v>-61.94153261804397</c:v>
                </c:pt>
                <c:pt idx="10396">
                  <c:v>-61.93969952685804</c:v>
                </c:pt>
                <c:pt idx="10397">
                  <c:v>-61.93786120020908</c:v>
                </c:pt>
                <c:pt idx="10398">
                  <c:v>-61.9360176393013</c:v>
                </c:pt>
                <c:pt idx="10399">
                  <c:v>-61.93416884534046</c:v>
                </c:pt>
                <c:pt idx="10400">
                  <c:v>-61.93231481953387</c:v>
                </c:pt>
                <c:pt idx="10401">
                  <c:v>-61.9304555630904</c:v>
                </c:pt>
                <c:pt idx="10402">
                  <c:v>-61.92859107722048</c:v>
                </c:pt>
                <c:pt idx="10403">
                  <c:v>-61.9267213631361</c:v>
                </c:pt>
                <c:pt idx="10404">
                  <c:v>-61.9248464220508</c:v>
                </c:pt>
                <c:pt idx="10405">
                  <c:v>-61.92296625517964</c:v>
                </c:pt>
                <c:pt idx="10406">
                  <c:v>-61.92108086373929</c:v>
                </c:pt>
                <c:pt idx="10407">
                  <c:v>-61.91919024894798</c:v>
                </c:pt>
                <c:pt idx="10408">
                  <c:v>-61.91729441202541</c:v>
                </c:pt>
                <c:pt idx="10409">
                  <c:v>-61.91539335419294</c:v>
                </c:pt>
                <c:pt idx="10410">
                  <c:v>-61.91348707667339</c:v>
                </c:pt>
                <c:pt idx="10411">
                  <c:v>-61.91157558069122</c:v>
                </c:pt>
                <c:pt idx="10412">
                  <c:v>-61.90965886747237</c:v>
                </c:pt>
                <c:pt idx="10413">
                  <c:v>-61.90773693824435</c:v>
                </c:pt>
                <c:pt idx="10414">
                  <c:v>-61.90580979423626</c:v>
                </c:pt>
                <c:pt idx="10415">
                  <c:v>-61.90387743667871</c:v>
                </c:pt>
                <c:pt idx="10416">
                  <c:v>-61.90193986680386</c:v>
                </c:pt>
                <c:pt idx="10417">
                  <c:v>-61.89999708584544</c:v>
                </c:pt>
                <c:pt idx="10418">
                  <c:v>-61.89804909503874</c:v>
                </c:pt>
                <c:pt idx="10419">
                  <c:v>-61.89609589562056</c:v>
                </c:pt>
                <c:pt idx="10420">
                  <c:v>-61.8941374888293</c:v>
                </c:pt>
                <c:pt idx="10421">
                  <c:v>-61.89217387590486</c:v>
                </c:pt>
                <c:pt idx="10422">
                  <c:v>-61.89020505808872</c:v>
                </c:pt>
                <c:pt idx="10423">
                  <c:v>-61.8882310366239</c:v>
                </c:pt>
                <c:pt idx="10424">
                  <c:v>-61.88625181275496</c:v>
                </c:pt>
                <c:pt idx="10425">
                  <c:v>-61.884267387728</c:v>
                </c:pt>
                <c:pt idx="10426">
                  <c:v>-61.88227776279074</c:v>
                </c:pt>
                <c:pt idx="10427">
                  <c:v>-61.88028293919233</c:v>
                </c:pt>
                <c:pt idx="10428">
                  <c:v>-61.87828291818357</c:v>
                </c:pt>
                <c:pt idx="10429">
                  <c:v>-61.8762777010167</c:v>
                </c:pt>
                <c:pt idx="10430">
                  <c:v>-61.87426728894564</c:v>
                </c:pt>
                <c:pt idx="10431">
                  <c:v>-61.87225168322576</c:v>
                </c:pt>
                <c:pt idx="10432">
                  <c:v>-61.87023088511396</c:v>
                </c:pt>
                <c:pt idx="10433">
                  <c:v>-61.86820489586877</c:v>
                </c:pt>
                <c:pt idx="10434">
                  <c:v>-61.8661737167502</c:v>
                </c:pt>
                <c:pt idx="10435">
                  <c:v>-61.8641373490198</c:v>
                </c:pt>
                <c:pt idx="10436">
                  <c:v>-61.86209579394071</c:v>
                </c:pt>
                <c:pt idx="10437">
                  <c:v>-61.86004905277757</c:v>
                </c:pt>
                <c:pt idx="10438">
                  <c:v>-61.85799712679659</c:v>
                </c:pt>
                <c:pt idx="10439">
                  <c:v>-61.85594001726552</c:v>
                </c:pt>
                <c:pt idx="10440">
                  <c:v>-61.85387772545363</c:v>
                </c:pt>
                <c:pt idx="10441">
                  <c:v>-61.85181025263176</c:v>
                </c:pt>
                <c:pt idx="10442">
                  <c:v>-61.84973760007226</c:v>
                </c:pt>
                <c:pt idx="10443">
                  <c:v>-61.84765976904904</c:v>
                </c:pt>
                <c:pt idx="10444">
                  <c:v>-61.84557676083757</c:v>
                </c:pt>
                <c:pt idx="10445">
                  <c:v>-61.8434885767148</c:v>
                </c:pt>
                <c:pt idx="10446">
                  <c:v>-61.84139521795932</c:v>
                </c:pt>
                <c:pt idx="10447">
                  <c:v>-61.83929668585112</c:v>
                </c:pt>
                <c:pt idx="10448">
                  <c:v>-61.83719298167188</c:v>
                </c:pt>
                <c:pt idx="10449">
                  <c:v>-61.83508410670468</c:v>
                </c:pt>
                <c:pt idx="10450">
                  <c:v>-61.83297006223425</c:v>
                </c:pt>
                <c:pt idx="10451">
                  <c:v>-61.83085084954681</c:v>
                </c:pt>
                <c:pt idx="10452">
                  <c:v>-61.82872646993008</c:v>
                </c:pt>
                <c:pt idx="10453">
                  <c:v>-61.8265969246734</c:v>
                </c:pt>
                <c:pt idx="10454">
                  <c:v>-61.82446221506756</c:v>
                </c:pt>
                <c:pt idx="10455">
                  <c:v>-61.82232234240498</c:v>
                </c:pt>
                <c:pt idx="10456">
                  <c:v>-61.82017730797951</c:v>
                </c:pt>
                <c:pt idx="10457">
                  <c:v>-61.81802711308661</c:v>
                </c:pt>
                <c:pt idx="10458">
                  <c:v>-61.81587175902329</c:v>
                </c:pt>
                <c:pt idx="10459">
                  <c:v>-61.81371124708802</c:v>
                </c:pt>
                <c:pt idx="10460">
                  <c:v>-61.81154557858085</c:v>
                </c:pt>
                <c:pt idx="10461">
                  <c:v>-61.80937475480336</c:v>
                </c:pt>
                <c:pt idx="10462">
                  <c:v>-61.80719877705867</c:v>
                </c:pt>
                <c:pt idx="10463">
                  <c:v>-61.80501764665142</c:v>
                </c:pt>
                <c:pt idx="10464">
                  <c:v>-61.80283136488779</c:v>
                </c:pt>
                <c:pt idx="10465">
                  <c:v>-61.80063993307548</c:v>
                </c:pt>
                <c:pt idx="10466">
                  <c:v>-61.79844335252375</c:v>
                </c:pt>
                <c:pt idx="10467">
                  <c:v>-61.79624162454335</c:v>
                </c:pt>
                <c:pt idx="10468">
                  <c:v>-61.7940347504466</c:v>
                </c:pt>
                <c:pt idx="10469">
                  <c:v>-61.79182273154735</c:v>
                </c:pt>
                <c:pt idx="10470">
                  <c:v>-61.78960556916094</c:v>
                </c:pt>
                <c:pt idx="10471">
                  <c:v>-61.78738326460427</c:v>
                </c:pt>
                <c:pt idx="10472">
                  <c:v>-61.7851558191958</c:v>
                </c:pt>
                <c:pt idx="10473">
                  <c:v>-61.78292323425544</c:v>
                </c:pt>
                <c:pt idx="10474">
                  <c:v>-61.78068551110469</c:v>
                </c:pt>
                <c:pt idx="10475">
                  <c:v>-61.77844265106657</c:v>
                </c:pt>
                <c:pt idx="10476">
                  <c:v>-61.77619465546562</c:v>
                </c:pt>
                <c:pt idx="10477">
                  <c:v>-61.77394152562791</c:v>
                </c:pt>
                <c:pt idx="10478">
                  <c:v>-61.77168326288104</c:v>
                </c:pt>
                <c:pt idx="10479">
                  <c:v>-61.76941986855412</c:v>
                </c:pt>
                <c:pt idx="10480">
                  <c:v>-61.7671513439778</c:v>
                </c:pt>
                <c:pt idx="10481">
                  <c:v>-61.76487769048425</c:v>
                </c:pt>
                <c:pt idx="10482">
                  <c:v>-61.7625989094072</c:v>
                </c:pt>
                <c:pt idx="10483">
                  <c:v>-61.76031500208186</c:v>
                </c:pt>
                <c:pt idx="10484">
                  <c:v>-61.75802596984496</c:v>
                </c:pt>
                <c:pt idx="10485">
                  <c:v>-61.7557318140348</c:v>
                </c:pt>
                <c:pt idx="10486">
                  <c:v>-61.75343253599119</c:v>
                </c:pt>
                <c:pt idx="10487">
                  <c:v>-61.75112813705543</c:v>
                </c:pt>
                <c:pt idx="10488">
                  <c:v>-61.74881861857038</c:v>
                </c:pt>
                <c:pt idx="10489">
                  <c:v>-61.74650398188041</c:v>
                </c:pt>
                <c:pt idx="10490">
                  <c:v>-61.74418422833141</c:v>
                </c:pt>
                <c:pt idx="10491">
                  <c:v>-61.7418593592708</c:v>
                </c:pt>
                <c:pt idx="10492">
                  <c:v>-61.7395293760475</c:v>
                </c:pt>
                <c:pt idx="10493">
                  <c:v>-61.737194280012</c:v>
                </c:pt>
                <c:pt idx="10494">
                  <c:v>-61.73485407251624</c:v>
                </c:pt>
                <c:pt idx="10495">
                  <c:v>-61.73250875491376</c:v>
                </c:pt>
                <c:pt idx="10496">
                  <c:v>-61.73015832855957</c:v>
                </c:pt>
                <c:pt idx="10497">
                  <c:v>-61.72780279481017</c:v>
                </c:pt>
                <c:pt idx="10498">
                  <c:v>-61.72544215502366</c:v>
                </c:pt>
                <c:pt idx="10499">
                  <c:v>-61.72307641055961</c:v>
                </c:pt>
                <c:pt idx="10500">
                  <c:v>-61.72070556277911</c:v>
                </c:pt>
                <c:pt idx="10501">
                  <c:v>-61.71832961304478</c:v>
                </c:pt>
                <c:pt idx="10502">
                  <c:v>-61.71594856272075</c:v>
                </c:pt>
                <c:pt idx="10503">
                  <c:v>-61.71356241317266</c:v>
                </c:pt>
                <c:pt idx="10504">
                  <c:v>-61.71117116576769</c:v>
                </c:pt>
                <c:pt idx="10505">
                  <c:v>-61.70877482187454</c:v>
                </c:pt>
                <c:pt idx="10506">
                  <c:v>-61.70637338286337</c:v>
                </c:pt>
                <c:pt idx="10507">
                  <c:v>-61.70396685010592</c:v>
                </c:pt>
                <c:pt idx="10508">
                  <c:v>-61.7015552249754</c:v>
                </c:pt>
                <c:pt idx="10509">
                  <c:v>-61.69913850884657</c:v>
                </c:pt>
                <c:pt idx="10510">
                  <c:v>-61.6967167030957</c:v>
                </c:pt>
                <c:pt idx="10511">
                  <c:v>-61.69428980910053</c:v>
                </c:pt>
                <c:pt idx="10512">
                  <c:v>-61.69185782824038</c:v>
                </c:pt>
                <c:pt idx="10513">
                  <c:v>-61.68942076189602</c:v>
                </c:pt>
                <c:pt idx="10514">
                  <c:v>-61.68697861144981</c:v>
                </c:pt>
                <c:pt idx="10515">
                  <c:v>-61.68453137828553</c:v>
                </c:pt>
                <c:pt idx="10516">
                  <c:v>-61.68207906378852</c:v>
                </c:pt>
                <c:pt idx="10517">
                  <c:v>-61.67962166934565</c:v>
                </c:pt>
                <c:pt idx="10518">
                  <c:v>-61.6771591963453</c:v>
                </c:pt>
                <c:pt idx="10519">
                  <c:v>-61.67469164617729</c:v>
                </c:pt>
                <c:pt idx="10520">
                  <c:v>-61.67221902023302</c:v>
                </c:pt>
                <c:pt idx="10521">
                  <c:v>-61.6697413199054</c:v>
                </c:pt>
                <c:pt idx="10522">
                  <c:v>-61.66725854658881</c:v>
                </c:pt>
                <c:pt idx="10523">
                  <c:v>-61.66477070167917</c:v>
                </c:pt>
                <c:pt idx="10524">
                  <c:v>-61.6622777865739</c:v>
                </c:pt>
                <c:pt idx="10525">
                  <c:v>-61.65977980267191</c:v>
                </c:pt>
                <c:pt idx="10526">
                  <c:v>-61.65727675137364</c:v>
                </c:pt>
                <c:pt idx="10527">
                  <c:v>-61.65476863408107</c:v>
                </c:pt>
                <c:pt idx="10528">
                  <c:v>-61.65225545219759</c:v>
                </c:pt>
                <c:pt idx="10529">
                  <c:v>-61.6497372071282</c:v>
                </c:pt>
                <c:pt idx="10530">
                  <c:v>-61.64721390027934</c:v>
                </c:pt>
                <c:pt idx="10531">
                  <c:v>-61.64468553305898</c:v>
                </c:pt>
                <c:pt idx="10532">
                  <c:v>-61.6421521068766</c:v>
                </c:pt>
                <c:pt idx="10533">
                  <c:v>-61.63961362314318</c:v>
                </c:pt>
                <c:pt idx="10534">
                  <c:v>-61.6370700832712</c:v>
                </c:pt>
                <c:pt idx="10535">
                  <c:v>-61.63452148867462</c:v>
                </c:pt>
                <c:pt idx="10536">
                  <c:v>-61.63196784076898</c:v>
                </c:pt>
                <c:pt idx="10537">
                  <c:v>-61.62940914097125</c:v>
                </c:pt>
                <c:pt idx="10538">
                  <c:v>-61.62684539069991</c:v>
                </c:pt>
                <c:pt idx="10539">
                  <c:v>-61.62427659137497</c:v>
                </c:pt>
                <c:pt idx="10540">
                  <c:v>-61.62170274441794</c:v>
                </c:pt>
                <c:pt idx="10541">
                  <c:v>-61.61912385125181</c:v>
                </c:pt>
                <c:pt idx="10542">
                  <c:v>-61.6165399133011</c:v>
                </c:pt>
                <c:pt idx="10543">
                  <c:v>-61.6139509319918</c:v>
                </c:pt>
                <c:pt idx="10544">
                  <c:v>-61.61135690875141</c:v>
                </c:pt>
                <c:pt idx="10545">
                  <c:v>-61.60875784500895</c:v>
                </c:pt>
                <c:pt idx="10546">
                  <c:v>-61.60615374219491</c:v>
                </c:pt>
                <c:pt idx="10547">
                  <c:v>-61.60354460174129</c:v>
                </c:pt>
                <c:pt idx="10548">
                  <c:v>-61.60093042508162</c:v>
                </c:pt>
                <c:pt idx="10549">
                  <c:v>-61.59831121365088</c:v>
                </c:pt>
                <c:pt idx="10550">
                  <c:v>-61.59568696888555</c:v>
                </c:pt>
                <c:pt idx="10551">
                  <c:v>-61.59305769222365</c:v>
                </c:pt>
                <c:pt idx="10552">
                  <c:v>-61.59042338510466</c:v>
                </c:pt>
                <c:pt idx="10553">
                  <c:v>-61.58778404896957</c:v>
                </c:pt>
                <c:pt idx="10554">
                  <c:v>-61.58513968526087</c:v>
                </c:pt>
                <c:pt idx="10555">
                  <c:v>-61.58249029542252</c:v>
                </c:pt>
                <c:pt idx="10556">
                  <c:v>-61.57983588090003</c:v>
                </c:pt>
                <c:pt idx="10557">
                  <c:v>-61.57717644314032</c:v>
                </c:pt>
                <c:pt idx="10558">
                  <c:v>-61.57451198359191</c:v>
                </c:pt>
                <c:pt idx="10559">
                  <c:v>-61.5718425037047</c:v>
                </c:pt>
                <c:pt idx="10560">
                  <c:v>-61.5691680049302</c:v>
                </c:pt>
                <c:pt idx="10561">
                  <c:v>-61.5664884887213</c:v>
                </c:pt>
                <c:pt idx="10562">
                  <c:v>-61.56380395653246</c:v>
                </c:pt>
                <c:pt idx="10563">
                  <c:v>-61.56111440981962</c:v>
                </c:pt>
                <c:pt idx="10564">
                  <c:v>-61.55841985004018</c:v>
                </c:pt>
                <c:pt idx="10565">
                  <c:v>-61.55572027865308</c:v>
                </c:pt>
                <c:pt idx="10566">
                  <c:v>-61.55301569711868</c:v>
                </c:pt>
                <c:pt idx="10567">
                  <c:v>-61.55030610689892</c:v>
                </c:pt>
                <c:pt idx="10568">
                  <c:v>-61.54759150945713</c:v>
                </c:pt>
                <c:pt idx="10569">
                  <c:v>-61.54487190625824</c:v>
                </c:pt>
                <c:pt idx="10570">
                  <c:v>-61.54214729876858</c:v>
                </c:pt>
                <c:pt idx="10571">
                  <c:v>-61.539417688456</c:v>
                </c:pt>
                <c:pt idx="10572">
                  <c:v>-61.53668307678983</c:v>
                </c:pt>
                <c:pt idx="10573">
                  <c:v>-61.5339434652409</c:v>
                </c:pt>
                <c:pt idx="10574">
                  <c:v>-61.53119885528156</c:v>
                </c:pt>
                <c:pt idx="10575">
                  <c:v>-61.52844924838558</c:v>
                </c:pt>
                <c:pt idx="10576">
                  <c:v>-61.52569464602824</c:v>
                </c:pt>
                <c:pt idx="10577">
                  <c:v>-61.52293504968632</c:v>
                </c:pt>
                <c:pt idx="10578">
                  <c:v>-61.52017046083808</c:v>
                </c:pt>
                <c:pt idx="10579">
                  <c:v>-61.51740088096327</c:v>
                </c:pt>
                <c:pt idx="10580">
                  <c:v>-61.5146263115431</c:v>
                </c:pt>
                <c:pt idx="10581">
                  <c:v>-61.51184675406031</c:v>
                </c:pt>
                <c:pt idx="10582">
                  <c:v>-61.5090622099991</c:v>
                </c:pt>
                <c:pt idx="10583">
                  <c:v>-61.50627268084511</c:v>
                </c:pt>
                <c:pt idx="10584">
                  <c:v>-61.50347816808554</c:v>
                </c:pt>
                <c:pt idx="10585">
                  <c:v>-61.500678673209</c:v>
                </c:pt>
                <c:pt idx="10586">
                  <c:v>-61.49787419770565</c:v>
                </c:pt>
                <c:pt idx="10587">
                  <c:v>-61.4950647430671</c:v>
                </c:pt>
                <c:pt idx="10588">
                  <c:v>-61.49225031078643</c:v>
                </c:pt>
                <c:pt idx="10589">
                  <c:v>-61.4894309023582</c:v>
                </c:pt>
                <c:pt idx="10590">
                  <c:v>-61.48660651927845</c:v>
                </c:pt>
                <c:pt idx="10591">
                  <c:v>-61.48377716304475</c:v>
                </c:pt>
                <c:pt idx="10592">
                  <c:v>-61.48094283515611</c:v>
                </c:pt>
                <c:pt idx="10593">
                  <c:v>-61.47810353711298</c:v>
                </c:pt>
                <c:pt idx="10594">
                  <c:v>-61.47525927041735</c:v>
                </c:pt>
                <c:pt idx="10595">
                  <c:v>-61.47241003657268</c:v>
                </c:pt>
                <c:pt idx="10596">
                  <c:v>-61.46955583708387</c:v>
                </c:pt>
                <c:pt idx="10597">
                  <c:v>-61.46669667345733</c:v>
                </c:pt>
                <c:pt idx="10598">
                  <c:v>-61.46383254720095</c:v>
                </c:pt>
                <c:pt idx="10599">
                  <c:v>-61.46096345982406</c:v>
                </c:pt>
                <c:pt idx="10600">
                  <c:v>-61.45808941283751</c:v>
                </c:pt>
                <c:pt idx="10601">
                  <c:v>-61.4552104077536</c:v>
                </c:pt>
                <c:pt idx="10602">
                  <c:v>-61.45232644608611</c:v>
                </c:pt>
                <c:pt idx="10603">
                  <c:v>-61.44943752935029</c:v>
                </c:pt>
                <c:pt idx="10604">
                  <c:v>-61.44654365906287</c:v>
                </c:pt>
                <c:pt idx="10605">
                  <c:v>-61.44364483674205</c:v>
                </c:pt>
                <c:pt idx="10606">
                  <c:v>-61.44074106390752</c:v>
                </c:pt>
                <c:pt idx="10607">
                  <c:v>-61.43783234208043</c:v>
                </c:pt>
                <c:pt idx="10608">
                  <c:v>-61.43491867278336</c:v>
                </c:pt>
                <c:pt idx="10609">
                  <c:v>-61.43200005754044</c:v>
                </c:pt>
                <c:pt idx="10610">
                  <c:v>-61.42907649787723</c:v>
                </c:pt>
                <c:pt idx="10611">
                  <c:v>-61.42614799532075</c:v>
                </c:pt>
                <c:pt idx="10612">
                  <c:v>-61.4232145513995</c:v>
                </c:pt>
                <c:pt idx="10613">
                  <c:v>-61.42027616764346</c:v>
                </c:pt>
                <c:pt idx="10614">
                  <c:v>-61.41733284558411</c:v>
                </c:pt>
                <c:pt idx="10615">
                  <c:v>-61.4143845867543</c:v>
                </c:pt>
                <c:pt idx="10616">
                  <c:v>-61.41143139268847</c:v>
                </c:pt>
                <c:pt idx="10617">
                  <c:v>-61.40847326492244</c:v>
                </c:pt>
                <c:pt idx="10618">
                  <c:v>-61.40551020499353</c:v>
                </c:pt>
                <c:pt idx="10619">
                  <c:v>-61.40254221444052</c:v>
                </c:pt>
                <c:pt idx="10620">
                  <c:v>-61.39956929480365</c:v>
                </c:pt>
                <c:pt idx="10621">
                  <c:v>-61.39659144762467</c:v>
                </c:pt>
                <c:pt idx="10622">
                  <c:v>-61.39360867444675</c:v>
                </c:pt>
                <c:pt idx="10623">
                  <c:v>-61.39062097681455</c:v>
                </c:pt>
                <c:pt idx="10624">
                  <c:v>-61.38762835627414</c:v>
                </c:pt>
                <c:pt idx="10625">
                  <c:v>-61.38463081437315</c:v>
                </c:pt>
                <c:pt idx="10626">
                  <c:v>-61.38162835266058</c:v>
                </c:pt>
                <c:pt idx="10627">
                  <c:v>-61.37862097268698</c:v>
                </c:pt>
                <c:pt idx="10628">
                  <c:v>-61.3756086760043</c:v>
                </c:pt>
                <c:pt idx="10629">
                  <c:v>-61.37259146416595</c:v>
                </c:pt>
                <c:pt idx="10630">
                  <c:v>-61.36956933872684</c:v>
                </c:pt>
                <c:pt idx="10631">
                  <c:v>-61.36654230124332</c:v>
                </c:pt>
                <c:pt idx="10632">
                  <c:v>-61.36351035327323</c:v>
                </c:pt>
                <c:pt idx="10633">
                  <c:v>-61.36047349637582</c:v>
                </c:pt>
                <c:pt idx="10634">
                  <c:v>-61.35743173211183</c:v>
                </c:pt>
                <c:pt idx="10635">
                  <c:v>-61.35438506204346</c:v>
                </c:pt>
                <c:pt idx="10636">
                  <c:v>-61.35133348773439</c:v>
                </c:pt>
                <c:pt idx="10637">
                  <c:v>-61.34827701074971</c:v>
                </c:pt>
                <c:pt idx="10638">
                  <c:v>-61.34521563265601</c:v>
                </c:pt>
                <c:pt idx="10639">
                  <c:v>-61.3421493550213</c:v>
                </c:pt>
                <c:pt idx="10640">
                  <c:v>-61.33907817941508</c:v>
                </c:pt>
                <c:pt idx="10641">
                  <c:v>-61.3360021074083</c:v>
                </c:pt>
                <c:pt idx="10642">
                  <c:v>-61.33292114057337</c:v>
                </c:pt>
                <c:pt idx="10643">
                  <c:v>-61.32983528048413</c:v>
                </c:pt>
                <c:pt idx="10644">
                  <c:v>-61.32674452871591</c:v>
                </c:pt>
                <c:pt idx="10645">
                  <c:v>-61.32364888684548</c:v>
                </c:pt>
                <c:pt idx="10646">
                  <c:v>-61.32054835645105</c:v>
                </c:pt>
                <c:pt idx="10647">
                  <c:v>-61.3174429391123</c:v>
                </c:pt>
                <c:pt idx="10648">
                  <c:v>-61.31433263641041</c:v>
                </c:pt>
                <c:pt idx="10649">
                  <c:v>-61.31121744992789</c:v>
                </c:pt>
                <c:pt idx="10650">
                  <c:v>-61.30809738124884</c:v>
                </c:pt>
                <c:pt idx="10651">
                  <c:v>-61.30497243195873</c:v>
                </c:pt>
                <c:pt idx="10652">
                  <c:v>-61.30184260364448</c:v>
                </c:pt>
                <c:pt idx="10653">
                  <c:v>-61.29870789789454</c:v>
                </c:pt>
                <c:pt idx="10654">
                  <c:v>-61.2955683162987</c:v>
                </c:pt>
                <c:pt idx="10655">
                  <c:v>-61.29242386044828</c:v>
                </c:pt>
                <c:pt idx="10656">
                  <c:v>-61.28927453193602</c:v>
                </c:pt>
                <c:pt idx="10657">
                  <c:v>-61.28612033235613</c:v>
                </c:pt>
                <c:pt idx="10658">
                  <c:v>-61.28296126330422</c:v>
                </c:pt>
                <c:pt idx="10659">
                  <c:v>-61.27979732637744</c:v>
                </c:pt>
                <c:pt idx="10660">
                  <c:v>-61.27662852317428</c:v>
                </c:pt>
                <c:pt idx="10661">
                  <c:v>-61.27345485529473</c:v>
                </c:pt>
                <c:pt idx="10662">
                  <c:v>-61.27027632434027</c:v>
                </c:pt>
                <c:pt idx="10663">
                  <c:v>-61.26709293191374</c:v>
                </c:pt>
                <c:pt idx="10664">
                  <c:v>-61.26390467961947</c:v>
                </c:pt>
                <c:pt idx="10665">
                  <c:v>-61.26071156906326</c:v>
                </c:pt>
                <c:pt idx="10666">
                  <c:v>-61.25751360185232</c:v>
                </c:pt>
                <c:pt idx="10667">
                  <c:v>-61.25431077959531</c:v>
                </c:pt>
                <c:pt idx="10668">
                  <c:v>-61.25110310390232</c:v>
                </c:pt>
                <c:pt idx="10669">
                  <c:v>-61.24789057638495</c:v>
                </c:pt>
                <c:pt idx="10670">
                  <c:v>-61.24467319865614</c:v>
                </c:pt>
                <c:pt idx="10671">
                  <c:v>-61.24145097233038</c:v>
                </c:pt>
                <c:pt idx="10672">
                  <c:v>-61.23822389902352</c:v>
                </c:pt>
                <c:pt idx="10673">
                  <c:v>-61.23499198035288</c:v>
                </c:pt>
                <c:pt idx="10674">
                  <c:v>-61.23175521793724</c:v>
                </c:pt>
                <c:pt idx="10675">
                  <c:v>-61.2285136133968</c:v>
                </c:pt>
                <c:pt idx="10676">
                  <c:v>-61.2252671683532</c:v>
                </c:pt>
                <c:pt idx="10677">
                  <c:v>-61.22201588442954</c:v>
                </c:pt>
                <c:pt idx="10678">
                  <c:v>-61.2187597632503</c:v>
                </c:pt>
                <c:pt idx="10679">
                  <c:v>-61.21549880644151</c:v>
                </c:pt>
                <c:pt idx="10680">
                  <c:v>-61.21223301563052</c:v>
                </c:pt>
                <c:pt idx="10681">
                  <c:v>-61.20896239244621</c:v>
                </c:pt>
                <c:pt idx="10682">
                  <c:v>-61.20568693851883</c:v>
                </c:pt>
                <c:pt idx="10683">
                  <c:v>-61.2024066554801</c:v>
                </c:pt>
                <c:pt idx="10684">
                  <c:v>-61.1991215449632</c:v>
                </c:pt>
                <c:pt idx="10685">
                  <c:v>-61.19583160860265</c:v>
                </c:pt>
                <c:pt idx="10686">
                  <c:v>-61.19253684803454</c:v>
                </c:pt>
                <c:pt idx="10687">
                  <c:v>-61.18923726489628</c:v>
                </c:pt>
                <c:pt idx="10688">
                  <c:v>-61.18593286082682</c:v>
                </c:pt>
                <c:pt idx="10689">
                  <c:v>-61.18262363746643</c:v>
                </c:pt>
                <c:pt idx="10690">
                  <c:v>-61.1793095964569</c:v>
                </c:pt>
                <c:pt idx="10691">
                  <c:v>-61.17599073944143</c:v>
                </c:pt>
                <c:pt idx="10692">
                  <c:v>-61.17266706806461</c:v>
                </c:pt>
                <c:pt idx="10693">
                  <c:v>-61.16933858397255</c:v>
                </c:pt>
                <c:pt idx="10694">
                  <c:v>-61.1660052888127</c:v>
                </c:pt>
                <c:pt idx="10695">
                  <c:v>-61.16266718423397</c:v>
                </c:pt>
                <c:pt idx="10696">
                  <c:v>-61.15932427188676</c:v>
                </c:pt>
                <c:pt idx="10697">
                  <c:v>-61.15597655342282</c:v>
                </c:pt>
                <c:pt idx="10698">
                  <c:v>-61.15262403049538</c:v>
                </c:pt>
                <c:pt idx="10699">
                  <c:v>-61.14926670475908</c:v>
                </c:pt>
                <c:pt idx="10700">
                  <c:v>-61.14590457786996</c:v>
                </c:pt>
                <c:pt idx="10701">
                  <c:v>-61.14253765148555</c:v>
                </c:pt>
                <c:pt idx="10702">
                  <c:v>-61.13916592726476</c:v>
                </c:pt>
                <c:pt idx="10703">
                  <c:v>-61.13578940686796</c:v>
                </c:pt>
                <c:pt idx="10704">
                  <c:v>-61.13240809195691</c:v>
                </c:pt>
                <c:pt idx="10705">
                  <c:v>-61.12902198419482</c:v>
                </c:pt>
                <c:pt idx="10706">
                  <c:v>-61.12563108524632</c:v>
                </c:pt>
                <c:pt idx="10707">
                  <c:v>-61.1222353967775</c:v>
                </c:pt>
                <c:pt idx="10708">
                  <c:v>-61.1188349204558</c:v>
                </c:pt>
                <c:pt idx="10709">
                  <c:v>-61.11542965795013</c:v>
                </c:pt>
                <c:pt idx="10710">
                  <c:v>-61.11201961093085</c:v>
                </c:pt>
                <c:pt idx="10711">
                  <c:v>-61.10860478106969</c:v>
                </c:pt>
                <c:pt idx="10712">
                  <c:v>-61.10518517003984</c:v>
                </c:pt>
                <c:pt idx="10713">
                  <c:v>-61.10176077951588</c:v>
                </c:pt>
                <c:pt idx="10714">
                  <c:v>-61.09833161117385</c:v>
                </c:pt>
                <c:pt idx="10715">
                  <c:v>-61.09489766669115</c:v>
                </c:pt>
                <c:pt idx="10716">
                  <c:v>-61.09145894774672</c:v>
                </c:pt>
                <c:pt idx="10717">
                  <c:v>-61.08801545602077</c:v>
                </c:pt>
                <c:pt idx="10718">
                  <c:v>-61.08456719319503</c:v>
                </c:pt>
                <c:pt idx="10719">
                  <c:v>-61.08111416095262</c:v>
                </c:pt>
                <c:pt idx="10720">
                  <c:v>-61.0776563609781</c:v>
                </c:pt>
                <c:pt idx="10721">
                  <c:v>-61.0741937949574</c:v>
                </c:pt>
                <c:pt idx="10722">
                  <c:v>-61.0707264645779</c:v>
                </c:pt>
                <c:pt idx="10723">
                  <c:v>-61.06725437152841</c:v>
                </c:pt>
                <c:pt idx="10724">
                  <c:v>-61.06377751749913</c:v>
                </c:pt>
                <c:pt idx="10725">
                  <c:v>-61.06029590418168</c:v>
                </c:pt>
                <c:pt idx="10726">
                  <c:v>-61.0568095332691</c:v>
                </c:pt>
                <c:pt idx="10727">
                  <c:v>-61.0533184064559</c:v>
                </c:pt>
                <c:pt idx="10728">
                  <c:v>-61.04982252543788</c:v>
                </c:pt>
                <c:pt idx="10729">
                  <c:v>-61.04632189191236</c:v>
                </c:pt>
                <c:pt idx="10730">
                  <c:v>-61.04281650757806</c:v>
                </c:pt>
                <c:pt idx="10731">
                  <c:v>-61.03930637413506</c:v>
                </c:pt>
                <c:pt idx="10732">
                  <c:v>-61.0357914932849</c:v>
                </c:pt>
                <c:pt idx="10733">
                  <c:v>-61.03227186673051</c:v>
                </c:pt>
                <c:pt idx="10734">
                  <c:v>-61.02874749617627</c:v>
                </c:pt>
                <c:pt idx="10735">
                  <c:v>-61.02521838332792</c:v>
                </c:pt>
                <c:pt idx="10736">
                  <c:v>-61.02168452989261</c:v>
                </c:pt>
                <c:pt idx="10737">
                  <c:v>-61.018145937579</c:v>
                </c:pt>
                <c:pt idx="10738">
                  <c:v>-61.01460260809699</c:v>
                </c:pt>
                <c:pt idx="10739">
                  <c:v>-61.01105454315803</c:v>
                </c:pt>
                <c:pt idx="10740">
                  <c:v>-61.00750174447494</c:v>
                </c:pt>
                <c:pt idx="10741">
                  <c:v>-61.0039442137619</c:v>
                </c:pt>
                <c:pt idx="10742">
                  <c:v>-61.00038195273458</c:v>
                </c:pt>
                <c:pt idx="10743">
                  <c:v>-60.99681496311</c:v>
                </c:pt>
                <c:pt idx="10744">
                  <c:v>-60.99324324660656</c:v>
                </c:pt>
                <c:pt idx="10745">
                  <c:v>-60.98966680494416</c:v>
                </c:pt>
                <c:pt idx="10746">
                  <c:v>-60.98608563984403</c:v>
                </c:pt>
                <c:pt idx="10747">
                  <c:v>-60.98249975302883</c:v>
                </c:pt>
                <c:pt idx="10748">
                  <c:v>-60.97890914622263</c:v>
                </c:pt>
                <c:pt idx="10749">
                  <c:v>-60.9753138211509</c:v>
                </c:pt>
                <c:pt idx="10750">
                  <c:v>-60.97171377954044</c:v>
                </c:pt>
                <c:pt idx="10751">
                  <c:v>-60.96810902311963</c:v>
                </c:pt>
                <c:pt idx="10752">
                  <c:v>-60.96449955361805</c:v>
                </c:pt>
                <c:pt idx="10753">
                  <c:v>-60.96088537276686</c:v>
                </c:pt>
                <c:pt idx="10754">
                  <c:v>-60.95726648229847</c:v>
                </c:pt>
                <c:pt idx="10755">
                  <c:v>-60.95364288394683</c:v>
                </c:pt>
                <c:pt idx="10756">
                  <c:v>-60.95001457944714</c:v>
                </c:pt>
                <c:pt idx="10757">
                  <c:v>-60.94638157053615</c:v>
                </c:pt>
                <c:pt idx="10758">
                  <c:v>-60.94274385895191</c:v>
                </c:pt>
                <c:pt idx="10759">
                  <c:v>-60.93910144643388</c:v>
                </c:pt>
                <c:pt idx="10760">
                  <c:v>-60.93545433472296</c:v>
                </c:pt>
                <c:pt idx="10761">
                  <c:v>-60.93180252556142</c:v>
                </c:pt>
                <c:pt idx="10762">
                  <c:v>-60.92814602069294</c:v>
                </c:pt>
                <c:pt idx="10763">
                  <c:v>-60.92448482186256</c:v>
                </c:pt>
                <c:pt idx="10764">
                  <c:v>-60.9208189308168</c:v>
                </c:pt>
                <c:pt idx="10765">
                  <c:v>-60.91714834930345</c:v>
                </c:pt>
                <c:pt idx="10766">
                  <c:v>-60.91347307907184</c:v>
                </c:pt>
                <c:pt idx="10767">
                  <c:v>-60.90979312187256</c:v>
                </c:pt>
                <c:pt idx="10768">
                  <c:v>-60.9061084794577</c:v>
                </c:pt>
                <c:pt idx="10769">
                  <c:v>-60.90241915358067</c:v>
                </c:pt>
                <c:pt idx="10770">
                  <c:v>-60.89872514599632</c:v>
                </c:pt>
                <c:pt idx="10771">
                  <c:v>-60.89502645846086</c:v>
                </c:pt>
                <c:pt idx="10772">
                  <c:v>-60.89132309273193</c:v>
                </c:pt>
                <c:pt idx="10773">
                  <c:v>-60.88761505056851</c:v>
                </c:pt>
                <c:pt idx="10774">
                  <c:v>-60.88390233373104</c:v>
                </c:pt>
                <c:pt idx="10775">
                  <c:v>-60.88018494398127</c:v>
                </c:pt>
                <c:pt idx="10776">
                  <c:v>-60.8764628830824</c:v>
                </c:pt>
                <c:pt idx="10777">
                  <c:v>-60.87273615279901</c:v>
                </c:pt>
                <c:pt idx="10778">
                  <c:v>-60.86900475489703</c:v>
                </c:pt>
                <c:pt idx="10779">
                  <c:v>-60.86526869114383</c:v>
                </c:pt>
                <c:pt idx="10780">
                  <c:v>-60.86152796330815</c:v>
                </c:pt>
                <c:pt idx="10781">
                  <c:v>-60.85778257316009</c:v>
                </c:pt>
                <c:pt idx="10782">
                  <c:v>-60.85403252247121</c:v>
                </c:pt>
                <c:pt idx="10783">
                  <c:v>-60.85027781301434</c:v>
                </c:pt>
                <c:pt idx="10784">
                  <c:v>-60.84651844656384</c:v>
                </c:pt>
                <c:pt idx="10785">
                  <c:v>-60.8427544248953</c:v>
                </c:pt>
                <c:pt idx="10786">
                  <c:v>-60.83898574978582</c:v>
                </c:pt>
                <c:pt idx="10787">
                  <c:v>-60.83521242301382</c:v>
                </c:pt>
                <c:pt idx="10788">
                  <c:v>-60.83143444635913</c:v>
                </c:pt>
                <c:pt idx="10789">
                  <c:v>-60.82765182160294</c:v>
                </c:pt>
                <c:pt idx="10790">
                  <c:v>-60.82386455052786</c:v>
                </c:pt>
                <c:pt idx="10791">
                  <c:v>-60.82007263491785</c:v>
                </c:pt>
                <c:pt idx="10792">
                  <c:v>-60.81627607655825</c:v>
                </c:pt>
                <c:pt idx="10793">
                  <c:v>-60.8124748772358</c:v>
                </c:pt>
                <c:pt idx="10794">
                  <c:v>-60.80866903873861</c:v>
                </c:pt>
                <c:pt idx="10795">
                  <c:v>-60.80485856285618</c:v>
                </c:pt>
                <c:pt idx="10796">
                  <c:v>-60.80104345137937</c:v>
                </c:pt>
                <c:pt idx="10797">
                  <c:v>-60.79722370610046</c:v>
                </c:pt>
                <c:pt idx="10798">
                  <c:v>-60.79339932881305</c:v>
                </c:pt>
                <c:pt idx="10799">
                  <c:v>-60.78957032131214</c:v>
                </c:pt>
                <c:pt idx="10800">
                  <c:v>-60.78573668539413</c:v>
                </c:pt>
                <c:pt idx="10801">
                  <c:v>-60.7818984228568</c:v>
                </c:pt>
                <c:pt idx="10802">
                  <c:v>-60.77805553549925</c:v>
                </c:pt>
                <c:pt idx="10803">
                  <c:v>-60.77420802512202</c:v>
                </c:pt>
                <c:pt idx="10804">
                  <c:v>-60.770355893527</c:v>
                </c:pt>
                <c:pt idx="10805">
                  <c:v>-60.76649914251744</c:v>
                </c:pt>
                <c:pt idx="10806">
                  <c:v>-60.76263777389799</c:v>
                </c:pt>
                <c:pt idx="10807">
                  <c:v>-60.75877178947464</c:v>
                </c:pt>
                <c:pt idx="10808">
                  <c:v>-60.75490119105481</c:v>
                </c:pt>
                <c:pt idx="10809">
                  <c:v>-60.75102598044722</c:v>
                </c:pt>
                <c:pt idx="10810">
                  <c:v>-60.74714615946203</c:v>
                </c:pt>
                <c:pt idx="10811">
                  <c:v>-60.74326172991073</c:v>
                </c:pt>
                <c:pt idx="10812">
                  <c:v>-60.73937269360618</c:v>
                </c:pt>
                <c:pt idx="10813">
                  <c:v>-60.73547905236263</c:v>
                </c:pt>
                <c:pt idx="10814">
                  <c:v>-60.73158080799571</c:v>
                </c:pt>
                <c:pt idx="10815">
                  <c:v>-60.72767796232236</c:v>
                </c:pt>
                <c:pt idx="10816">
                  <c:v>-60.72377051716098</c:v>
                </c:pt>
                <c:pt idx="10817">
                  <c:v>-60.71985847433125</c:v>
                </c:pt>
                <c:pt idx="10818">
                  <c:v>-60.71594183565428</c:v>
                </c:pt>
                <c:pt idx="10819">
                  <c:v>-60.7120206029525</c:v>
                </c:pt>
                <c:pt idx="10820">
                  <c:v>-60.70809477804975</c:v>
                </c:pt>
                <c:pt idx="10821">
                  <c:v>-60.7041643627712</c:v>
                </c:pt>
                <c:pt idx="10822">
                  <c:v>-60.70022935894341</c:v>
                </c:pt>
                <c:pt idx="10823">
                  <c:v>-60.6962897683943</c:v>
                </c:pt>
                <c:pt idx="10824">
                  <c:v>-60.69234559295315</c:v>
                </c:pt>
                <c:pt idx="10825">
                  <c:v>-60.6883968344506</c:v>
                </c:pt>
                <c:pt idx="10826">
                  <c:v>-60.68444349471864</c:v>
                </c:pt>
                <c:pt idx="10827">
                  <c:v>-60.68048557559069</c:v>
                </c:pt>
                <c:pt idx="10828">
                  <c:v>-60.67652307890145</c:v>
                </c:pt>
                <c:pt idx="10829">
                  <c:v>-60.67255600648701</c:v>
                </c:pt>
                <c:pt idx="10830">
                  <c:v>-60.66858436018484</c:v>
                </c:pt>
                <c:pt idx="10831">
                  <c:v>-60.66460814183375</c:v>
                </c:pt>
                <c:pt idx="10832">
                  <c:v>-60.66062735327391</c:v>
                </c:pt>
                <c:pt idx="10833">
                  <c:v>-60.65664199634687</c:v>
                </c:pt>
                <c:pt idx="10834">
                  <c:v>-60.65265207289553</c:v>
                </c:pt>
                <c:pt idx="10835">
                  <c:v>-60.64865758476412</c:v>
                </c:pt>
                <c:pt idx="10836">
                  <c:v>-60.64465853379828</c:v>
                </c:pt>
                <c:pt idx="10837">
                  <c:v>-60.64065492184496</c:v>
                </c:pt>
                <c:pt idx="10838">
                  <c:v>-60.63664675075248</c:v>
                </c:pt>
                <c:pt idx="10839">
                  <c:v>-60.63263402237055</c:v>
                </c:pt>
                <c:pt idx="10840">
                  <c:v>-60.6286167385502</c:v>
                </c:pt>
                <c:pt idx="10841">
                  <c:v>-60.62459490114378</c:v>
                </c:pt>
                <c:pt idx="10842">
                  <c:v>-60.6205685120051</c:v>
                </c:pt>
                <c:pt idx="10843">
                  <c:v>-60.61653757298921</c:v>
                </c:pt>
                <c:pt idx="10844">
                  <c:v>-60.6125020859526</c:v>
                </c:pt>
                <c:pt idx="10845">
                  <c:v>-60.60846205275305</c:v>
                </c:pt>
                <c:pt idx="10846">
                  <c:v>-60.60441747524975</c:v>
                </c:pt>
                <c:pt idx="10847">
                  <c:v>-60.6003683553032</c:v>
                </c:pt>
                <c:pt idx="10848">
                  <c:v>-60.59631469477528</c:v>
                </c:pt>
                <c:pt idx="10849">
                  <c:v>-60.59225649552916</c:v>
                </c:pt>
                <c:pt idx="10850">
                  <c:v>-60.58819375942944</c:v>
                </c:pt>
                <c:pt idx="10851">
                  <c:v>-60.584126488342</c:v>
                </c:pt>
                <c:pt idx="10852">
                  <c:v>-60.58005468413415</c:v>
                </c:pt>
                <c:pt idx="10853">
                  <c:v>-60.5759783486745</c:v>
                </c:pt>
                <c:pt idx="10854">
                  <c:v>-60.57189748383294</c:v>
                </c:pt>
                <c:pt idx="10855">
                  <c:v>-60.56781209148087</c:v>
                </c:pt>
                <c:pt idx="10856">
                  <c:v>-60.56372217349088</c:v>
                </c:pt>
                <c:pt idx="10857">
                  <c:v>-60.55962773173697</c:v>
                </c:pt>
                <c:pt idx="10858">
                  <c:v>-60.55552876809453</c:v>
                </c:pt>
                <c:pt idx="10859">
                  <c:v>-60.55142528444021</c:v>
                </c:pt>
                <c:pt idx="10860">
                  <c:v>-60.54731728265207</c:v>
                </c:pt>
                <c:pt idx="10861">
                  <c:v>-60.54320476460948</c:v>
                </c:pt>
                <c:pt idx="10862">
                  <c:v>-60.53908773219317</c:v>
                </c:pt>
                <c:pt idx="10863">
                  <c:v>-60.53496618728519</c:v>
                </c:pt>
                <c:pt idx="10864">
                  <c:v>-60.53084013176895</c:v>
                </c:pt>
                <c:pt idx="10865">
                  <c:v>-60.52670956752923</c:v>
                </c:pt>
                <c:pt idx="10866">
                  <c:v>-60.52257449645208</c:v>
                </c:pt>
                <c:pt idx="10867">
                  <c:v>-60.51843492042496</c:v>
                </c:pt>
                <c:pt idx="10868">
                  <c:v>-60.51429084133662</c:v>
                </c:pt>
                <c:pt idx="10869">
                  <c:v>-60.5101422610772</c:v>
                </c:pt>
                <c:pt idx="10870">
                  <c:v>-60.50598918153813</c:v>
                </c:pt>
                <c:pt idx="10871">
                  <c:v>-60.50183160461219</c:v>
                </c:pt>
                <c:pt idx="10872">
                  <c:v>-60.49766953219353</c:v>
                </c:pt>
                <c:pt idx="10873">
                  <c:v>-60.49350296617762</c:v>
                </c:pt>
                <c:pt idx="10874">
                  <c:v>-60.48933190846124</c:v>
                </c:pt>
                <c:pt idx="10875">
                  <c:v>-60.48515636094253</c:v>
                </c:pt>
                <c:pt idx="10876">
                  <c:v>-60.48097632552097</c:v>
                </c:pt>
                <c:pt idx="10877">
                  <c:v>-60.47679180409736</c:v>
                </c:pt>
                <c:pt idx="10878">
                  <c:v>-60.47260279857386</c:v>
                </c:pt>
                <c:pt idx="10879">
                  <c:v>-60.46840931085392</c:v>
                </c:pt>
                <c:pt idx="10880">
                  <c:v>-60.46421134284236</c:v>
                </c:pt>
                <c:pt idx="10881">
                  <c:v>-60.46000889644535</c:v>
                </c:pt>
                <c:pt idx="10882">
                  <c:v>-60.45580197357031</c:v>
                </c:pt>
                <c:pt idx="10883">
                  <c:v>-60.45159057612609</c:v>
                </c:pt>
                <c:pt idx="10884">
                  <c:v>-60.44737470602283</c:v>
                </c:pt>
                <c:pt idx="10885">
                  <c:v>-60.44315436517197</c:v>
                </c:pt>
                <c:pt idx="10886">
                  <c:v>-60.4389295554863</c:v>
                </c:pt>
                <c:pt idx="10887">
                  <c:v>-60.43470027888</c:v>
                </c:pt>
                <c:pt idx="10888">
                  <c:v>-60.43046653726847</c:v>
                </c:pt>
                <c:pt idx="10889">
                  <c:v>-60.42622833256854</c:v>
                </c:pt>
                <c:pt idx="10890">
                  <c:v>-60.42198566669828</c:v>
                </c:pt>
                <c:pt idx="10891">
                  <c:v>-60.41773854157716</c:v>
                </c:pt>
                <c:pt idx="10892">
                  <c:v>-60.41348695912593</c:v>
                </c:pt>
                <c:pt idx="10893">
                  <c:v>-60.40923092126668</c:v>
                </c:pt>
                <c:pt idx="10894">
                  <c:v>-60.40497042992286</c:v>
                </c:pt>
                <c:pt idx="10895">
                  <c:v>-60.40070548701915</c:v>
                </c:pt>
                <c:pt idx="10896">
                  <c:v>-60.39643609448168</c:v>
                </c:pt>
                <c:pt idx="10897">
                  <c:v>-60.3921622542378</c:v>
                </c:pt>
                <c:pt idx="10898">
                  <c:v>-60.38788396821621</c:v>
                </c:pt>
                <c:pt idx="10899">
                  <c:v>-60.383601238347</c:v>
                </c:pt>
                <c:pt idx="10900">
                  <c:v>-60.3793140665615</c:v>
                </c:pt>
                <c:pt idx="10901">
                  <c:v>-60.37502245479236</c:v>
                </c:pt>
                <c:pt idx="10902">
                  <c:v>-60.37072640497362</c:v>
                </c:pt>
                <c:pt idx="10903">
                  <c:v>-60.36642591904058</c:v>
                </c:pt>
                <c:pt idx="10904">
                  <c:v>-60.3621209989299</c:v>
                </c:pt>
                <c:pt idx="10905">
                  <c:v>-60.3578116465795</c:v>
                </c:pt>
                <c:pt idx="10906">
                  <c:v>-60.35349786392866</c:v>
                </c:pt>
                <c:pt idx="10907">
                  <c:v>-60.34917965291802</c:v>
                </c:pt>
                <c:pt idx="10908">
                  <c:v>-60.34485701548947</c:v>
                </c:pt>
                <c:pt idx="10909">
                  <c:v>-60.34052995358622</c:v>
                </c:pt>
                <c:pt idx="10910">
                  <c:v>-60.33619846915284</c:v>
                </c:pt>
                <c:pt idx="10911">
                  <c:v>-60.33186256413516</c:v>
                </c:pt>
                <c:pt idx="10912">
                  <c:v>-60.3275222404804</c:v>
                </c:pt>
                <c:pt idx="10913">
                  <c:v>-60.32317750013701</c:v>
                </c:pt>
                <c:pt idx="10914">
                  <c:v>-60.31882834505482</c:v>
                </c:pt>
                <c:pt idx="10915">
                  <c:v>-60.31447477718492</c:v>
                </c:pt>
                <c:pt idx="10916">
                  <c:v>-60.31011679847978</c:v>
                </c:pt>
                <c:pt idx="10917">
                  <c:v>-60.30575441089309</c:v>
                </c:pt>
                <c:pt idx="10918">
                  <c:v>-60.30138761637996</c:v>
                </c:pt>
                <c:pt idx="10919">
                  <c:v>-60.29701641689672</c:v>
                </c:pt>
                <c:pt idx="10920">
                  <c:v>-60.29264081440106</c:v>
                </c:pt>
                <c:pt idx="10921">
                  <c:v>-60.28826081085193</c:v>
                </c:pt>
                <c:pt idx="10922">
                  <c:v>-60.28387640820966</c:v>
                </c:pt>
                <c:pt idx="10923">
                  <c:v>-60.27948760843586</c:v>
                </c:pt>
                <c:pt idx="10924">
                  <c:v>-60.27509441349341</c:v>
                </c:pt>
                <c:pt idx="10925">
                  <c:v>-60.27069682534655</c:v>
                </c:pt>
                <c:pt idx="10926">
                  <c:v>-60.26629484596081</c:v>
                </c:pt>
                <c:pt idx="10927">
                  <c:v>-60.26188847730299</c:v>
                </c:pt>
                <c:pt idx="10928">
                  <c:v>-60.25747772134125</c:v>
                </c:pt>
                <c:pt idx="10929">
                  <c:v>-60.25306258004503</c:v>
                </c:pt>
                <c:pt idx="10930">
                  <c:v>-60.24864305538508</c:v>
                </c:pt>
                <c:pt idx="10931">
                  <c:v>-60.24421914933345</c:v>
                </c:pt>
                <c:pt idx="10932">
                  <c:v>-60.23979086386348</c:v>
                </c:pt>
                <c:pt idx="10933">
                  <c:v>-60.23535820094984</c:v>
                </c:pt>
                <c:pt idx="10934">
                  <c:v>-60.23092116256848</c:v>
                </c:pt>
                <c:pt idx="10935">
                  <c:v>-60.22647975069665</c:v>
                </c:pt>
                <c:pt idx="10936">
                  <c:v>-60.22203396731297</c:v>
                </c:pt>
                <c:pt idx="10937">
                  <c:v>-60.21758381439723</c:v>
                </c:pt>
                <c:pt idx="10938">
                  <c:v>-60.21312929393063</c:v>
                </c:pt>
                <c:pt idx="10939">
                  <c:v>-60.20867040789562</c:v>
                </c:pt>
                <c:pt idx="10940">
                  <c:v>-60.20420715827597</c:v>
                </c:pt>
                <c:pt idx="10941">
                  <c:v>-60.19973954705673</c:v>
                </c:pt>
                <c:pt idx="10942">
                  <c:v>-60.19526757622425</c:v>
                </c:pt>
                <c:pt idx="10943">
                  <c:v>-60.1907912477662</c:v>
                </c:pt>
                <c:pt idx="10944">
                  <c:v>-60.1863105636715</c:v>
                </c:pt>
                <c:pt idx="10945">
                  <c:v>-60.18182552593042</c:v>
                </c:pt>
                <c:pt idx="10946">
                  <c:v>-60.1773361365345</c:v>
                </c:pt>
                <c:pt idx="10947">
                  <c:v>-60.17284239747656</c:v>
                </c:pt>
                <c:pt idx="10948">
                  <c:v>-60.16834431075074</c:v>
                </c:pt>
                <c:pt idx="10949">
                  <c:v>-60.16384187835242</c:v>
                </c:pt>
                <c:pt idx="10950">
                  <c:v>-60.15933510227838</c:v>
                </c:pt>
                <c:pt idx="10951">
                  <c:v>-60.15482398452657</c:v>
                </c:pt>
                <c:pt idx="10952">
                  <c:v>-60.15030852709633</c:v>
                </c:pt>
                <c:pt idx="10953">
                  <c:v>-60.14578873198823</c:v>
                </c:pt>
                <c:pt idx="10954">
                  <c:v>-60.14126460120413</c:v>
                </c:pt>
                <c:pt idx="10955">
                  <c:v>-60.13673613674725</c:v>
                </c:pt>
                <c:pt idx="10956">
                  <c:v>-60.13220334062201</c:v>
                </c:pt>
                <c:pt idx="10957">
                  <c:v>-60.12766621483414</c:v>
                </c:pt>
                <c:pt idx="10958">
                  <c:v>-60.12312476139069</c:v>
                </c:pt>
                <c:pt idx="10959">
                  <c:v>-60.11857898230001</c:v>
                </c:pt>
                <c:pt idx="10960">
                  <c:v>-60.11402887957168</c:v>
                </c:pt>
                <c:pt idx="10961">
                  <c:v>-60.10947445521658</c:v>
                </c:pt>
                <c:pt idx="10962">
                  <c:v>-60.10491571124695</c:v>
                </c:pt>
                <c:pt idx="10963">
                  <c:v>-60.1003526496762</c:v>
                </c:pt>
                <c:pt idx="10964">
                  <c:v>-60.0957852725191</c:v>
                </c:pt>
                <c:pt idx="10965">
                  <c:v>-60.09121358179167</c:v>
                </c:pt>
                <c:pt idx="10966">
                  <c:v>-60.08663757951125</c:v>
                </c:pt>
                <c:pt idx="10967">
                  <c:v>-60.08205726769641</c:v>
                </c:pt>
                <c:pt idx="10968">
                  <c:v>-60.07747264836708</c:v>
                </c:pt>
                <c:pt idx="10969">
                  <c:v>-60.07288372354436</c:v>
                </c:pt>
                <c:pt idx="10970">
                  <c:v>-60.06829049525074</c:v>
                </c:pt>
                <c:pt idx="10971">
                  <c:v>-60.06369296550992</c:v>
                </c:pt>
                <c:pt idx="10972">
                  <c:v>-60.0590911363469</c:v>
                </c:pt>
                <c:pt idx="10973">
                  <c:v>-60.05448500978799</c:v>
                </c:pt>
                <c:pt idx="10974">
                  <c:v>-60.04987458786073</c:v>
                </c:pt>
                <c:pt idx="10975">
                  <c:v>-60.04525987259397</c:v>
                </c:pt>
                <c:pt idx="10976">
                  <c:v>-60.0406408660178</c:v>
                </c:pt>
                <c:pt idx="10977">
                  <c:v>-60.03601757016364</c:v>
                </c:pt>
                <c:pt idx="10978">
                  <c:v>-60.03138998706414</c:v>
                </c:pt>
                <c:pt idx="10979">
                  <c:v>-60.02675811875327</c:v>
                </c:pt>
                <c:pt idx="10980">
                  <c:v>-60.02212196726622</c:v>
                </c:pt>
                <c:pt idx="10981">
                  <c:v>-60.01748153463949</c:v>
                </c:pt>
                <c:pt idx="10982">
                  <c:v>-60.01283682291086</c:v>
                </c:pt>
                <c:pt idx="10983">
                  <c:v>-60.00818783411934</c:v>
                </c:pt>
                <c:pt idx="10984">
                  <c:v>-60.00353457030526</c:v>
                </c:pt>
                <c:pt idx="10985">
                  <c:v>-59.9988770335102</c:v>
                </c:pt>
                <c:pt idx="10986">
                  <c:v>-59.99421522577703</c:v>
                </c:pt>
                <c:pt idx="10987">
                  <c:v>-59.98954914914985</c:v>
                </c:pt>
                <c:pt idx="10988">
                  <c:v>-59.98487880567406</c:v>
                </c:pt>
                <c:pt idx="10989">
                  <c:v>-59.98020419739633</c:v>
                </c:pt>
                <c:pt idx="10990">
                  <c:v>-59.97552532636461</c:v>
                </c:pt>
                <c:pt idx="10991">
                  <c:v>-59.97084219462806</c:v>
                </c:pt>
                <c:pt idx="10992">
                  <c:v>-59.96615480423718</c:v>
                </c:pt>
                <c:pt idx="10993">
                  <c:v>-59.96146315724366</c:v>
                </c:pt>
                <c:pt idx="10994">
                  <c:v>-59.95676725570058</c:v>
                </c:pt>
                <c:pt idx="10995">
                  <c:v>-59.95206710166213</c:v>
                </c:pt>
                <c:pt idx="10996">
                  <c:v>-59.94736269718391</c:v>
                </c:pt>
                <c:pt idx="10997">
                  <c:v>-59.94265404432265</c:v>
                </c:pt>
                <c:pt idx="10998">
                  <c:v>-59.93794114513645</c:v>
                </c:pt>
                <c:pt idx="10999">
                  <c:v>-59.93322400168461</c:v>
                </c:pt>
                <c:pt idx="11000">
                  <c:v>-59.92850261602777</c:v>
                </c:pt>
                <c:pt idx="11001">
                  <c:v>-59.9237769902277</c:v>
                </c:pt>
                <c:pt idx="11002">
                  <c:v>-59.91904712634753</c:v>
                </c:pt>
                <c:pt idx="11003">
                  <c:v>-59.91431302645168</c:v>
                </c:pt>
                <c:pt idx="11004">
                  <c:v>-59.90957469260573</c:v>
                </c:pt>
                <c:pt idx="11005">
                  <c:v>-59.90483212687658</c:v>
                </c:pt>
                <c:pt idx="11006">
                  <c:v>-59.90008533133238</c:v>
                </c:pt>
                <c:pt idx="11007">
                  <c:v>-59.89533430804256</c:v>
                </c:pt>
                <c:pt idx="11008">
                  <c:v>-59.89057905907775</c:v>
                </c:pt>
                <c:pt idx="11009">
                  <c:v>-59.88581958650988</c:v>
                </c:pt>
                <c:pt idx="11010">
                  <c:v>-59.88105589241212</c:v>
                </c:pt>
                <c:pt idx="11011">
                  <c:v>-59.87628797885894</c:v>
                </c:pt>
                <c:pt idx="11012">
                  <c:v>-59.871515847926</c:v>
                </c:pt>
                <c:pt idx="11013">
                  <c:v>-59.86673950169022</c:v>
                </c:pt>
                <c:pt idx="11014">
                  <c:v>-59.86195894222986</c:v>
                </c:pt>
                <c:pt idx="11015">
                  <c:v>-59.85717417162431</c:v>
                </c:pt>
                <c:pt idx="11016">
                  <c:v>-59.85238519195431</c:v>
                </c:pt>
                <c:pt idx="11017">
                  <c:v>-59.84759200530181</c:v>
                </c:pt>
                <c:pt idx="11018">
                  <c:v>-59.84279461375</c:v>
                </c:pt>
                <c:pt idx="11019">
                  <c:v>-59.83799301938335</c:v>
                </c:pt>
                <c:pt idx="11020">
                  <c:v>-59.83318722428758</c:v>
                </c:pt>
                <c:pt idx="11021">
                  <c:v>-59.82837723054963</c:v>
                </c:pt>
                <c:pt idx="11022">
                  <c:v>-59.8235630402577</c:v>
                </c:pt>
                <c:pt idx="11023">
                  <c:v>-59.81874465550125</c:v>
                </c:pt>
                <c:pt idx="11024">
                  <c:v>-59.81392207837101</c:v>
                </c:pt>
                <c:pt idx="11025">
                  <c:v>-59.8090953109589</c:v>
                </c:pt>
                <c:pt idx="11026">
                  <c:v>-59.80426435535811</c:v>
                </c:pt>
                <c:pt idx="11027">
                  <c:v>-59.79942921366312</c:v>
                </c:pt>
                <c:pt idx="11028">
                  <c:v>-59.7945898879696</c:v>
                </c:pt>
                <c:pt idx="11029">
                  <c:v>-59.78974638037446</c:v>
                </c:pt>
                <c:pt idx="11030">
                  <c:v>-59.7848986929759</c:v>
                </c:pt>
                <c:pt idx="11031">
                  <c:v>-59.78004682787332</c:v>
                </c:pt>
                <c:pt idx="11032">
                  <c:v>-59.77519078716741</c:v>
                </c:pt>
                <c:pt idx="11033">
                  <c:v>-59.77033057296005</c:v>
                </c:pt>
                <c:pt idx="11034">
                  <c:v>-59.7654661873544</c:v>
                </c:pt>
                <c:pt idx="11035">
                  <c:v>-59.76059763245486</c:v>
                </c:pt>
                <c:pt idx="11036">
                  <c:v>-59.75572491036701</c:v>
                </c:pt>
                <c:pt idx="11037">
                  <c:v>-59.75084802319776</c:v>
                </c:pt>
                <c:pt idx="11038">
                  <c:v>-59.74596697305521</c:v>
                </c:pt>
                <c:pt idx="11039">
                  <c:v>-59.74108176204869</c:v>
                </c:pt>
                <c:pt idx="11040">
                  <c:v>-59.7361923922888</c:v>
                </c:pt>
                <c:pt idx="11041">
                  <c:v>-59.73129886588733</c:v>
                </c:pt>
                <c:pt idx="11042">
                  <c:v>-59.72640118495738</c:v>
                </c:pt>
                <c:pt idx="11043">
                  <c:v>-59.72149935161319</c:v>
                </c:pt>
                <c:pt idx="11044">
                  <c:v>-59.71659336797033</c:v>
                </c:pt>
                <c:pt idx="11045">
                  <c:v>-59.71168323614555</c:v>
                </c:pt>
                <c:pt idx="11046">
                  <c:v>-59.70676895825683</c:v>
                </c:pt>
                <c:pt idx="11047">
                  <c:v>-59.70185053642341</c:v>
                </c:pt>
                <c:pt idx="11048">
                  <c:v>-59.69692797276576</c:v>
                </c:pt>
                <c:pt idx="11049">
                  <c:v>-59.69200126940555</c:v>
                </c:pt>
                <c:pt idx="11050">
                  <c:v>-59.68707042846573</c:v>
                </c:pt>
                <c:pt idx="11051">
                  <c:v>-59.68213545207044</c:v>
                </c:pt>
                <c:pt idx="11052">
                  <c:v>-59.67719634234508</c:v>
                </c:pt>
                <c:pt idx="11053">
                  <c:v>-59.67225310141625</c:v>
                </c:pt>
                <c:pt idx="11054">
                  <c:v>-59.6673057314118</c:v>
                </c:pt>
                <c:pt idx="11055">
                  <c:v>-59.66235423446082</c:v>
                </c:pt>
                <c:pt idx="11056">
                  <c:v>-59.65739861269356</c:v>
                </c:pt>
                <c:pt idx="11057">
                  <c:v>-59.65243886824161</c:v>
                </c:pt>
                <c:pt idx="11058">
                  <c:v>-59.64747500323769</c:v>
                </c:pt>
                <c:pt idx="11059">
                  <c:v>-59.64250701981581</c:v>
                </c:pt>
                <c:pt idx="11060">
                  <c:v>-59.63753492011114</c:v>
                </c:pt>
                <c:pt idx="11061">
                  <c:v>-59.63255870626012</c:v>
                </c:pt>
                <c:pt idx="11062">
                  <c:v>-59.62757838040041</c:v>
                </c:pt>
                <c:pt idx="11063">
                  <c:v>-59.6225939446709</c:v>
                </c:pt>
                <c:pt idx="11064">
                  <c:v>-59.61760540121161</c:v>
                </c:pt>
                <c:pt idx="11065">
                  <c:v>-59.61261275216398</c:v>
                </c:pt>
                <c:pt idx="11066">
                  <c:v>-59.60761599967049</c:v>
                </c:pt>
                <c:pt idx="11067">
                  <c:v>-59.6026151458749</c:v>
                </c:pt>
                <c:pt idx="11068">
                  <c:v>-59.5976101929222</c:v>
                </c:pt>
                <c:pt idx="11069">
                  <c:v>-59.5926011429586</c:v>
                </c:pt>
                <c:pt idx="11070">
                  <c:v>-59.5875879981315</c:v>
                </c:pt>
                <c:pt idx="11071">
                  <c:v>-59.58257076058958</c:v>
                </c:pt>
                <c:pt idx="11072">
                  <c:v>-59.57754943248265</c:v>
                </c:pt>
                <c:pt idx="11073">
                  <c:v>-59.57252401596183</c:v>
                </c:pt>
                <c:pt idx="11074">
                  <c:v>-59.56749451317936</c:v>
                </c:pt>
                <c:pt idx="11075">
                  <c:v>-59.5624609262888</c:v>
                </c:pt>
                <c:pt idx="11076">
                  <c:v>-59.55742325744482</c:v>
                </c:pt>
                <c:pt idx="11077">
                  <c:v>-59.55238150880339</c:v>
                </c:pt>
                <c:pt idx="11078">
                  <c:v>-59.54733568252166</c:v>
                </c:pt>
                <c:pt idx="11079">
                  <c:v>-59.54228578075796</c:v>
                </c:pt>
                <c:pt idx="11080">
                  <c:v>-59.5372318056719</c:v>
                </c:pt>
                <c:pt idx="11081">
                  <c:v>-59.53217375942423</c:v>
                </c:pt>
                <c:pt idx="11082">
                  <c:v>-59.527111644177</c:v>
                </c:pt>
                <c:pt idx="11083">
                  <c:v>-59.52204546209332</c:v>
                </c:pt>
                <c:pt idx="11084">
                  <c:v>-59.51697521533772</c:v>
                </c:pt>
                <c:pt idx="11085">
                  <c:v>-59.51190090607576</c:v>
                </c:pt>
                <c:pt idx="11086">
                  <c:v>-59.50682253647429</c:v>
                </c:pt>
                <c:pt idx="11087">
                  <c:v>-59.50174010870136</c:v>
                </c:pt>
                <c:pt idx="11088">
                  <c:v>-59.4966536249262</c:v>
                </c:pt>
                <c:pt idx="11089">
                  <c:v>-59.49156308731928</c:v>
                </c:pt>
                <c:pt idx="11090">
                  <c:v>-59.48646849805225</c:v>
                </c:pt>
                <c:pt idx="11091">
                  <c:v>-59.48136985929801</c:v>
                </c:pt>
                <c:pt idx="11092">
                  <c:v>-59.4762671732306</c:v>
                </c:pt>
                <c:pt idx="11093">
                  <c:v>-59.47116044202533</c:v>
                </c:pt>
                <c:pt idx="11094">
                  <c:v>-59.46604966785863</c:v>
                </c:pt>
                <c:pt idx="11095">
                  <c:v>-59.46093485290823</c:v>
                </c:pt>
                <c:pt idx="11096">
                  <c:v>-59.45581599935297</c:v>
                </c:pt>
                <c:pt idx="11097">
                  <c:v>-59.45069310937296</c:v>
                </c:pt>
                <c:pt idx="11098">
                  <c:v>-59.4455661851495</c:v>
                </c:pt>
                <c:pt idx="11099">
                  <c:v>-59.44043522886506</c:v>
                </c:pt>
                <c:pt idx="11100">
                  <c:v>-59.43530024270331</c:v>
                </c:pt>
                <c:pt idx="11101">
                  <c:v>-59.43016122884917</c:v>
                </c:pt>
                <c:pt idx="11102">
                  <c:v>-59.42501818948869</c:v>
                </c:pt>
                <c:pt idx="11103">
                  <c:v>-59.41987112680917</c:v>
                </c:pt>
                <c:pt idx="11104">
                  <c:v>-59.41472004299909</c:v>
                </c:pt>
                <c:pt idx="11105">
                  <c:v>-59.4095649402481</c:v>
                </c:pt>
                <c:pt idx="11106">
                  <c:v>-59.40440582074709</c:v>
                </c:pt>
                <c:pt idx="11107">
                  <c:v>-59.39924268668813</c:v>
                </c:pt>
                <c:pt idx="11108">
                  <c:v>-59.39407554026445</c:v>
                </c:pt>
                <c:pt idx="11109">
                  <c:v>-59.38890438367052</c:v>
                </c:pt>
                <c:pt idx="11110">
                  <c:v>-59.383729219102</c:v>
                </c:pt>
                <c:pt idx="11111">
                  <c:v>-59.3785500487557</c:v>
                </c:pt>
                <c:pt idx="11112">
                  <c:v>-59.37336687482965</c:v>
                </c:pt>
                <c:pt idx="11113">
                  <c:v>-59.36817969952308</c:v>
                </c:pt>
                <c:pt idx="11114">
                  <c:v>-59.3629885250364</c:v>
                </c:pt>
                <c:pt idx="11115">
                  <c:v>-59.35779335357121</c:v>
                </c:pt>
                <c:pt idx="11116">
                  <c:v>-59.3525941873303</c:v>
                </c:pt>
                <c:pt idx="11117">
                  <c:v>-59.34739102851763</c:v>
                </c:pt>
                <c:pt idx="11118">
                  <c:v>-59.34218387933839</c:v>
                </c:pt>
                <c:pt idx="11119">
                  <c:v>-59.33697274199891</c:v>
                </c:pt>
                <c:pt idx="11120">
                  <c:v>-59.33175761870673</c:v>
                </c:pt>
                <c:pt idx="11121">
                  <c:v>-59.3265385116706</c:v>
                </c:pt>
                <c:pt idx="11122">
                  <c:v>-59.3213154231004</c:v>
                </c:pt>
                <c:pt idx="11123">
                  <c:v>-59.31608835520721</c:v>
                </c:pt>
                <c:pt idx="11124">
                  <c:v>-59.31085731020335</c:v>
                </c:pt>
                <c:pt idx="11125">
                  <c:v>-59.30562229030226</c:v>
                </c:pt>
                <c:pt idx="11126">
                  <c:v>-59.30038329771857</c:v>
                </c:pt>
                <c:pt idx="11127">
                  <c:v>-59.29514033466815</c:v>
                </c:pt>
                <c:pt idx="11128">
                  <c:v>-59.28989340336793</c:v>
                </c:pt>
                <c:pt idx="11129">
                  <c:v>-59.28464250603615</c:v>
                </c:pt>
                <c:pt idx="11130">
                  <c:v>-59.27938764489218</c:v>
                </c:pt>
                <c:pt idx="11131">
                  <c:v>-59.27412882215653</c:v>
                </c:pt>
                <c:pt idx="11132">
                  <c:v>-59.26886604005095</c:v>
                </c:pt>
                <c:pt idx="11133">
                  <c:v>-59.26359930079833</c:v>
                </c:pt>
                <c:pt idx="11134">
                  <c:v>-59.25832860662275</c:v>
                </c:pt>
                <c:pt idx="11135">
                  <c:v>-59.25305395974946</c:v>
                </c:pt>
                <c:pt idx="11136">
                  <c:v>-59.24777536240491</c:v>
                </c:pt>
                <c:pt idx="11137">
                  <c:v>-59.24249281681669</c:v>
                </c:pt>
                <c:pt idx="11138">
                  <c:v>-59.23720632521356</c:v>
                </c:pt>
                <c:pt idx="11139">
                  <c:v>-59.23191588982552</c:v>
                </c:pt>
                <c:pt idx="11140">
                  <c:v>-59.22662151288366</c:v>
                </c:pt>
                <c:pt idx="11141">
                  <c:v>-59.22132319662031</c:v>
                </c:pt>
                <c:pt idx="11142">
                  <c:v>-59.21602094326892</c:v>
                </c:pt>
                <c:pt idx="11143">
                  <c:v>-59.21071475506413</c:v>
                </c:pt>
                <c:pt idx="11144">
                  <c:v>-59.20540463424178</c:v>
                </c:pt>
                <c:pt idx="11145">
                  <c:v>-59.20009058303883</c:v>
                </c:pt>
                <c:pt idx="11146">
                  <c:v>-59.19477260369343</c:v>
                </c:pt>
                <c:pt idx="11147">
                  <c:v>-59.18945069844492</c:v>
                </c:pt>
                <c:pt idx="11148">
                  <c:v>-59.18412486953378</c:v>
                </c:pt>
                <c:pt idx="11149">
                  <c:v>-59.17879511920165</c:v>
                </c:pt>
                <c:pt idx="11150">
                  <c:v>-59.17346144969137</c:v>
                </c:pt>
                <c:pt idx="11151">
                  <c:v>-59.16812386324694</c:v>
                </c:pt>
                <c:pt idx="11152">
                  <c:v>-59.16278236211349</c:v>
                </c:pt>
                <c:pt idx="11153">
                  <c:v>-59.15743694853735</c:v>
                </c:pt>
                <c:pt idx="11154">
                  <c:v>-59.152087624766</c:v>
                </c:pt>
                <c:pt idx="11155">
                  <c:v>-59.1467343930481</c:v>
                </c:pt>
                <c:pt idx="11156">
                  <c:v>-59.14137725563341</c:v>
                </c:pt>
                <c:pt idx="11157">
                  <c:v>-59.13601621477297</c:v>
                </c:pt>
                <c:pt idx="11158">
                  <c:v>-59.13065127271886</c:v>
                </c:pt>
                <c:pt idx="11159">
                  <c:v>-59.12528243172439</c:v>
                </c:pt>
                <c:pt idx="11160">
                  <c:v>-59.119909694044</c:v>
                </c:pt>
                <c:pt idx="11161">
                  <c:v>-59.1145330619333</c:v>
                </c:pt>
                <c:pt idx="11162">
                  <c:v>-59.10915253764909</c:v>
                </c:pt>
                <c:pt idx="11163">
                  <c:v>-59.10376812344926</c:v>
                </c:pt>
                <c:pt idx="11164">
                  <c:v>-59.09837982159292</c:v>
                </c:pt>
                <c:pt idx="11165">
                  <c:v>-59.09298763434028</c:v>
                </c:pt>
                <c:pt idx="11166">
                  <c:v>-59.08759156395276</c:v>
                </c:pt>
                <c:pt idx="11167">
                  <c:v>-59.08219161269292</c:v>
                </c:pt>
                <c:pt idx="11168">
                  <c:v>-59.07678778282445</c:v>
                </c:pt>
                <c:pt idx="11169">
                  <c:v>-59.07138007661219</c:v>
                </c:pt>
                <c:pt idx="11170">
                  <c:v>-59.06596849632221</c:v>
                </c:pt>
                <c:pt idx="11171">
                  <c:v>-59.06055304422162</c:v>
                </c:pt>
                <c:pt idx="11172">
                  <c:v>-59.05513372257877</c:v>
                </c:pt>
                <c:pt idx="11173">
                  <c:v>-59.0497105336631</c:v>
                </c:pt>
                <c:pt idx="11174">
                  <c:v>-59.04428347974523</c:v>
                </c:pt>
                <c:pt idx="11175">
                  <c:v>-59.03885256309697</c:v>
                </c:pt>
                <c:pt idx="11176">
                  <c:v>-59.03341778599121</c:v>
                </c:pt>
                <c:pt idx="11177">
                  <c:v>-59.02797915070202</c:v>
                </c:pt>
                <c:pt idx="11178">
                  <c:v>-59.0225366595046</c:v>
                </c:pt>
                <c:pt idx="11179">
                  <c:v>-59.01709031467532</c:v>
                </c:pt>
                <c:pt idx="11180">
                  <c:v>-59.01164011849168</c:v>
                </c:pt>
                <c:pt idx="11181">
                  <c:v>-59.00618607323235</c:v>
                </c:pt>
                <c:pt idx="11182">
                  <c:v>-59.00072818117713</c:v>
                </c:pt>
                <c:pt idx="11183">
                  <c:v>-58.99526644460694</c:v>
                </c:pt>
                <c:pt idx="11184">
                  <c:v>-58.98980086580387</c:v>
                </c:pt>
                <c:pt idx="11185">
                  <c:v>-58.98433144705116</c:v>
                </c:pt>
                <c:pt idx="11186">
                  <c:v>-58.97885819063318</c:v>
                </c:pt>
                <c:pt idx="11187">
                  <c:v>-58.97338109883543</c:v>
                </c:pt>
                <c:pt idx="11188">
                  <c:v>-58.96790017394458</c:v>
                </c:pt>
                <c:pt idx="11189">
                  <c:v>-58.96241541824841</c:v>
                </c:pt>
                <c:pt idx="11190">
                  <c:v>-58.95692683403587</c:v>
                </c:pt>
                <c:pt idx="11191">
                  <c:v>-58.951434423597</c:v>
                </c:pt>
                <c:pt idx="11192">
                  <c:v>-58.94593818922306</c:v>
                </c:pt>
                <c:pt idx="11193">
                  <c:v>-58.94043813320634</c:v>
                </c:pt>
                <c:pt idx="11194">
                  <c:v>-58.93493425784037</c:v>
                </c:pt>
                <c:pt idx="11195">
                  <c:v>-58.92942656541976</c:v>
                </c:pt>
                <c:pt idx="11196">
                  <c:v>-58.92391505824026</c:v>
                </c:pt>
                <c:pt idx="11197">
                  <c:v>-58.91839973859877</c:v>
                </c:pt>
                <c:pt idx="11198">
                  <c:v>-58.91288060879329</c:v>
                </c:pt>
                <c:pt idx="11199">
                  <c:v>-58.90735767112302</c:v>
                </c:pt>
                <c:pt idx="11200">
                  <c:v>-58.90183092788823</c:v>
                </c:pt>
                <c:pt idx="11201">
                  <c:v>-58.89630038139034</c:v>
                </c:pt>
                <c:pt idx="11202">
                  <c:v>-58.89076603393191</c:v>
                </c:pt>
                <c:pt idx="11203">
                  <c:v>-58.8852278878166</c:v>
                </c:pt>
                <c:pt idx="11204">
                  <c:v>-58.87968594534929</c:v>
                </c:pt>
                <c:pt idx="11205">
                  <c:v>-58.87414020883588</c:v>
                </c:pt>
                <c:pt idx="11206">
                  <c:v>-58.86859068058344</c:v>
                </c:pt>
                <c:pt idx="11207">
                  <c:v>-58.86303736290018</c:v>
                </c:pt>
                <c:pt idx="11208">
                  <c:v>-58.85748025809542</c:v>
                </c:pt>
                <c:pt idx="11209">
                  <c:v>-58.85191936847966</c:v>
                </c:pt>
                <c:pt idx="11210">
                  <c:v>-58.84635469636441</c:v>
                </c:pt>
                <c:pt idx="11211">
                  <c:v>-58.84078624406244</c:v>
                </c:pt>
                <c:pt idx="11212">
                  <c:v>-58.83521401388754</c:v>
                </c:pt>
                <c:pt idx="11213">
                  <c:v>-58.8296380081547</c:v>
                </c:pt>
                <c:pt idx="11214">
                  <c:v>-58.82405822917998</c:v>
                </c:pt>
                <c:pt idx="11215">
                  <c:v>-58.81847467928056</c:v>
                </c:pt>
                <c:pt idx="11216">
                  <c:v>-58.8128873607748</c:v>
                </c:pt>
                <c:pt idx="11217">
                  <c:v>-58.80729627598212</c:v>
                </c:pt>
                <c:pt idx="11218">
                  <c:v>-58.80170142722309</c:v>
                </c:pt>
                <c:pt idx="11219">
                  <c:v>-58.79610281681943</c:v>
                </c:pt>
                <c:pt idx="11220">
                  <c:v>-58.79050044709387</c:v>
                </c:pt>
                <c:pt idx="11221">
                  <c:v>-58.78489432037038</c:v>
                </c:pt>
                <c:pt idx="11222">
                  <c:v>-58.77928443897398</c:v>
                </c:pt>
                <c:pt idx="11223">
                  <c:v>-58.77367080523084</c:v>
                </c:pt>
                <c:pt idx="11224">
                  <c:v>-58.76805342146822</c:v>
                </c:pt>
                <c:pt idx="11225">
                  <c:v>-58.76243229001451</c:v>
                </c:pt>
                <c:pt idx="11226">
                  <c:v>-58.7568074131992</c:v>
                </c:pt>
                <c:pt idx="11227">
                  <c:v>-58.75117879335295</c:v>
                </c:pt>
                <c:pt idx="11228">
                  <c:v>-58.74554643280745</c:v>
                </c:pt>
                <c:pt idx="11229">
                  <c:v>-58.73991033389555</c:v>
                </c:pt>
                <c:pt idx="11230">
                  <c:v>-58.7342704989512</c:v>
                </c:pt>
                <c:pt idx="11231">
                  <c:v>-58.72862693030948</c:v>
                </c:pt>
                <c:pt idx="11232">
                  <c:v>-58.72297963030656</c:v>
                </c:pt>
                <c:pt idx="11233">
                  <c:v>-58.71732860127972</c:v>
                </c:pt>
                <c:pt idx="11234">
                  <c:v>-58.71167384556736</c:v>
                </c:pt>
                <c:pt idx="11235">
                  <c:v>-58.706015365509</c:v>
                </c:pt>
                <c:pt idx="11236">
                  <c:v>-58.70035316344524</c:v>
                </c:pt>
                <c:pt idx="11237">
                  <c:v>-58.69468724171779</c:v>
                </c:pt>
                <c:pt idx="11238">
                  <c:v>-58.68901760266949</c:v>
                </c:pt>
                <c:pt idx="11239">
                  <c:v>-58.68334424864427</c:v>
                </c:pt>
                <c:pt idx="11240">
                  <c:v>-58.67766718198715</c:v>
                </c:pt>
                <c:pt idx="11241">
                  <c:v>-58.67198640504431</c:v>
                </c:pt>
                <c:pt idx="11242">
                  <c:v>-58.66630192016298</c:v>
                </c:pt>
                <c:pt idx="11243">
                  <c:v>-58.66061372969148</c:v>
                </c:pt>
                <c:pt idx="11244">
                  <c:v>-58.6549218359793</c:v>
                </c:pt>
                <c:pt idx="11245">
                  <c:v>-58.64922624137696</c:v>
                </c:pt>
                <c:pt idx="11246">
                  <c:v>-58.64352694823613</c:v>
                </c:pt>
                <c:pt idx="11247">
                  <c:v>-58.63782395890956</c:v>
                </c:pt>
                <c:pt idx="11248">
                  <c:v>-58.63211727575112</c:v>
                </c:pt>
                <c:pt idx="11249">
                  <c:v>-58.62640690111573</c:v>
                </c:pt>
                <c:pt idx="11250">
                  <c:v>-58.62069283735947</c:v>
                </c:pt>
                <c:pt idx="11251">
                  <c:v>-58.61497508683946</c:v>
                </c:pt>
                <c:pt idx="11252">
                  <c:v>-58.60925365191395</c:v>
                </c:pt>
                <c:pt idx="11253">
                  <c:v>-58.60352853494231</c:v>
                </c:pt>
                <c:pt idx="11254">
                  <c:v>-58.59779973828495</c:v>
                </c:pt>
                <c:pt idx="11255">
                  <c:v>-58.5920672643034</c:v>
                </c:pt>
                <c:pt idx="11256">
                  <c:v>-58.5863311153603</c:v>
                </c:pt>
                <c:pt idx="11257">
                  <c:v>-58.58059129381933</c:v>
                </c:pt>
                <c:pt idx="11258">
                  <c:v>-58.57484780204535</c:v>
                </c:pt>
                <c:pt idx="11259">
                  <c:v>-58.56910064240424</c:v>
                </c:pt>
                <c:pt idx="11260">
                  <c:v>-58.56334981726297</c:v>
                </c:pt>
                <c:pt idx="11261">
                  <c:v>-58.55759532898966</c:v>
                </c:pt>
                <c:pt idx="11262">
                  <c:v>-58.55183717995344</c:v>
                </c:pt>
                <c:pt idx="11263">
                  <c:v>-58.54607537252464</c:v>
                </c:pt>
                <c:pt idx="11264">
                  <c:v>-58.54030990907455</c:v>
                </c:pt>
                <c:pt idx="11265">
                  <c:v>-58.53454079197562</c:v>
                </c:pt>
                <c:pt idx="11266">
                  <c:v>-58.52876802360139</c:v>
                </c:pt>
                <c:pt idx="11267">
                  <c:v>-58.52299160632646</c:v>
                </c:pt>
                <c:pt idx="11268">
                  <c:v>-58.51721154252652</c:v>
                </c:pt>
                <c:pt idx="11269">
                  <c:v>-58.51142783457837</c:v>
                </c:pt>
                <c:pt idx="11270">
                  <c:v>-58.50564048485986</c:v>
                </c:pt>
                <c:pt idx="11271">
                  <c:v>-58.49984949574993</c:v>
                </c:pt>
                <c:pt idx="11272">
                  <c:v>-58.49405486962864</c:v>
                </c:pt>
                <c:pt idx="11273">
                  <c:v>-58.4882566088771</c:v>
                </c:pt>
                <c:pt idx="11274">
                  <c:v>-58.48245471587746</c:v>
                </c:pt>
                <c:pt idx="11275">
                  <c:v>-58.47664919301304</c:v>
                </c:pt>
                <c:pt idx="11276">
                  <c:v>-58.47084004266818</c:v>
                </c:pt>
                <c:pt idx="11277">
                  <c:v>-58.46502726722832</c:v>
                </c:pt>
                <c:pt idx="11278">
                  <c:v>-58.45921086907997</c:v>
                </c:pt>
                <c:pt idx="11279">
                  <c:v>-58.4533908506107</c:v>
                </c:pt>
                <c:pt idx="11280">
                  <c:v>-58.44756721420919</c:v>
                </c:pt>
                <c:pt idx="11281">
                  <c:v>-58.4417399622652</c:v>
                </c:pt>
                <c:pt idx="11282">
                  <c:v>-58.43590909716954</c:v>
                </c:pt>
                <c:pt idx="11283">
                  <c:v>-58.43007462131408</c:v>
                </c:pt>
                <c:pt idx="11284">
                  <c:v>-58.42423653709182</c:v>
                </c:pt>
                <c:pt idx="11285">
                  <c:v>-58.41839484689678</c:v>
                </c:pt>
                <c:pt idx="11286">
                  <c:v>-58.41254955312407</c:v>
                </c:pt>
                <c:pt idx="11287">
                  <c:v>-58.4067006581699</c:v>
                </c:pt>
                <c:pt idx="11288">
                  <c:v>-58.4008481644315</c:v>
                </c:pt>
                <c:pt idx="11289">
                  <c:v>-58.39499207430723</c:v>
                </c:pt>
                <c:pt idx="11290">
                  <c:v>-58.38913239019645</c:v>
                </c:pt>
                <c:pt idx="11291">
                  <c:v>-58.38326911449964</c:v>
                </c:pt>
                <c:pt idx="11292">
                  <c:v>-58.37740224961834</c:v>
                </c:pt>
                <c:pt idx="11293">
                  <c:v>-58.37153179795516</c:v>
                </c:pt>
                <c:pt idx="11294">
                  <c:v>-58.36565776191375</c:v>
                </c:pt>
                <c:pt idx="11295">
                  <c:v>-58.35978014389886</c:v>
                </c:pt>
                <c:pt idx="11296">
                  <c:v>-58.35389894631628</c:v>
                </c:pt>
                <c:pt idx="11297">
                  <c:v>-58.3480141715729</c:v>
                </c:pt>
                <c:pt idx="11298">
                  <c:v>-58.34212582207662</c:v>
                </c:pt>
                <c:pt idx="11299">
                  <c:v>-58.33623390023644</c:v>
                </c:pt>
                <c:pt idx="11300">
                  <c:v>-58.33033840846242</c:v>
                </c:pt>
                <c:pt idx="11301">
                  <c:v>-58.3244393491657</c:v>
                </c:pt>
                <c:pt idx="11302">
                  <c:v>-58.31853672475843</c:v>
                </c:pt>
                <c:pt idx="11303">
                  <c:v>-58.31263053765386</c:v>
                </c:pt>
                <c:pt idx="11304">
                  <c:v>-58.3067207902663</c:v>
                </c:pt>
                <c:pt idx="11305">
                  <c:v>-58.30080748501108</c:v>
                </c:pt>
                <c:pt idx="11306">
                  <c:v>-58.29489062430467</c:v>
                </c:pt>
                <c:pt idx="11307">
                  <c:v>-58.2889702105645</c:v>
                </c:pt>
                <c:pt idx="11308">
                  <c:v>-58.2830462462091</c:v>
                </c:pt>
                <c:pt idx="11309">
                  <c:v>-58.2771187336581</c:v>
                </c:pt>
                <c:pt idx="11310">
                  <c:v>-58.27118767533207</c:v>
                </c:pt>
                <c:pt idx="11311">
                  <c:v>-58.2652530736528</c:v>
                </c:pt>
                <c:pt idx="11312">
                  <c:v>-58.25931493104299</c:v>
                </c:pt>
                <c:pt idx="11313">
                  <c:v>-58.25337324992645</c:v>
                </c:pt>
                <c:pt idx="11314">
                  <c:v>-58.24742803272804</c:v>
                </c:pt>
                <c:pt idx="11315">
                  <c:v>-58.24147928187367</c:v>
                </c:pt>
                <c:pt idx="11316">
                  <c:v>-58.23552699979032</c:v>
                </c:pt>
                <c:pt idx="11317">
                  <c:v>-58.22957118890598</c:v>
                </c:pt>
                <c:pt idx="11318">
                  <c:v>-58.22361185164971</c:v>
                </c:pt>
                <c:pt idx="11319">
                  <c:v>-58.21764899045164</c:v>
                </c:pt>
                <c:pt idx="11320">
                  <c:v>-58.2116826077429</c:v>
                </c:pt>
                <c:pt idx="11321">
                  <c:v>-58.20571270595576</c:v>
                </c:pt>
                <c:pt idx="11322">
                  <c:v>-58.1997392875234</c:v>
                </c:pt>
                <c:pt idx="11323">
                  <c:v>-58.19376235488015</c:v>
                </c:pt>
                <c:pt idx="11324">
                  <c:v>-58.18778191046135</c:v>
                </c:pt>
                <c:pt idx="11325">
                  <c:v>-58.1817979567034</c:v>
                </c:pt>
                <c:pt idx="11326">
                  <c:v>-58.17581049604375</c:v>
                </c:pt>
                <c:pt idx="11327">
                  <c:v>-58.16981953092084</c:v>
                </c:pt>
                <c:pt idx="11328">
                  <c:v>-58.1638250637742</c:v>
                </c:pt>
                <c:pt idx="11329">
                  <c:v>-58.15782709704438</c:v>
                </c:pt>
                <c:pt idx="11330">
                  <c:v>-58.15182563317304</c:v>
                </c:pt>
                <c:pt idx="11331">
                  <c:v>-58.14582067460276</c:v>
                </c:pt>
                <c:pt idx="11332">
                  <c:v>-58.13981222377726</c:v>
                </c:pt>
                <c:pt idx="11333">
                  <c:v>-58.13380028314123</c:v>
                </c:pt>
                <c:pt idx="11334">
                  <c:v>-58.12778485514044</c:v>
                </c:pt>
                <c:pt idx="11335">
                  <c:v>-58.12176594222172</c:v>
                </c:pt>
                <c:pt idx="11336">
                  <c:v>-58.11574354683284</c:v>
                </c:pt>
                <c:pt idx="11337">
                  <c:v>-58.10971767142271</c:v>
                </c:pt>
                <c:pt idx="11338">
                  <c:v>-58.10368831844124</c:v>
                </c:pt>
                <c:pt idx="11339">
                  <c:v>-58.09765549033936</c:v>
                </c:pt>
                <c:pt idx="11340">
                  <c:v>-58.09161918956903</c:v>
                </c:pt>
                <c:pt idx="11341">
                  <c:v>-58.08557941858327</c:v>
                </c:pt>
                <c:pt idx="11342">
                  <c:v>-58.07953617983611</c:v>
                </c:pt>
                <c:pt idx="11343">
                  <c:v>-58.07348947578263</c:v>
                </c:pt>
                <c:pt idx="11344">
                  <c:v>-58.06743930887895</c:v>
                </c:pt>
                <c:pt idx="11345">
                  <c:v>-58.06138568158214</c:v>
                </c:pt>
                <c:pt idx="11346">
                  <c:v>-58.05532859635042</c:v>
                </c:pt>
                <c:pt idx="11347">
                  <c:v>-58.04926805564293</c:v>
                </c:pt>
                <c:pt idx="11348">
                  <c:v>-58.04320406191994</c:v>
                </c:pt>
                <c:pt idx="11349">
                  <c:v>-58.03713661764264</c:v>
                </c:pt>
                <c:pt idx="11350">
                  <c:v>-58.03106572527335</c:v>
                </c:pt>
                <c:pt idx="11351">
                  <c:v>-58.02499138727534</c:v>
                </c:pt>
                <c:pt idx="11352">
                  <c:v>-58.01891360611293</c:v>
                </c:pt>
                <c:pt idx="11353">
                  <c:v>-58.01283238425147</c:v>
                </c:pt>
                <c:pt idx="11354">
                  <c:v>-58.00674772415732</c:v>
                </c:pt>
                <c:pt idx="11355">
                  <c:v>-58.00065962829788</c:v>
                </c:pt>
                <c:pt idx="11356">
                  <c:v>-57.99456809914157</c:v>
                </c:pt>
                <c:pt idx="11357">
                  <c:v>-57.98847313915783</c:v>
                </c:pt>
                <c:pt idx="11358">
                  <c:v>-57.98237475081709</c:v>
                </c:pt>
                <c:pt idx="11359">
                  <c:v>-57.97627293659085</c:v>
                </c:pt>
                <c:pt idx="11360">
                  <c:v>-57.97016769895158</c:v>
                </c:pt>
                <c:pt idx="11361">
                  <c:v>-57.96405904037282</c:v>
                </c:pt>
                <c:pt idx="11362">
                  <c:v>-57.95794696332907</c:v>
                </c:pt>
                <c:pt idx="11363">
                  <c:v>-57.95183147029591</c:v>
                </c:pt>
                <c:pt idx="11364">
                  <c:v>-57.9457125637499</c:v>
                </c:pt>
                <c:pt idx="11365">
                  <c:v>-57.9395902461686</c:v>
                </c:pt>
                <c:pt idx="11366">
                  <c:v>-57.9334645200306</c:v>
                </c:pt>
                <c:pt idx="11367">
                  <c:v>-57.92733538781555</c:v>
                </c:pt>
                <c:pt idx="11368">
                  <c:v>-57.92120285200402</c:v>
                </c:pt>
                <c:pt idx="11369">
                  <c:v>-57.91506691507767</c:v>
                </c:pt>
                <c:pt idx="11370">
                  <c:v>-57.90892757951915</c:v>
                </c:pt>
                <c:pt idx="11371">
                  <c:v>-57.90278484781211</c:v>
                </c:pt>
                <c:pt idx="11372">
                  <c:v>-57.89663872244122</c:v>
                </c:pt>
                <c:pt idx="11373">
                  <c:v>-57.89048920589212</c:v>
                </c:pt>
                <c:pt idx="11374">
                  <c:v>-57.88433630065156</c:v>
                </c:pt>
                <c:pt idx="11375">
                  <c:v>-57.87818000920719</c:v>
                </c:pt>
                <c:pt idx="11376">
                  <c:v>-57.87202033404773</c:v>
                </c:pt>
                <c:pt idx="11377">
                  <c:v>-57.86585727766285</c:v>
                </c:pt>
                <c:pt idx="11378">
                  <c:v>-57.85969084254332</c:v>
                </c:pt>
                <c:pt idx="11379">
                  <c:v>-57.85352103118083</c:v>
                </c:pt>
                <c:pt idx="11380">
                  <c:v>-57.84734784606808</c:v>
                </c:pt>
                <c:pt idx="11381">
                  <c:v>-57.84117128969882</c:v>
                </c:pt>
                <c:pt idx="11382">
                  <c:v>-57.83499136456778</c:v>
                </c:pt>
                <c:pt idx="11383">
                  <c:v>-57.8288080731707</c:v>
                </c:pt>
                <c:pt idx="11384">
                  <c:v>-57.82262141800427</c:v>
                </c:pt>
                <c:pt idx="11385">
                  <c:v>-57.81643140156626</c:v>
                </c:pt>
                <c:pt idx="11386">
                  <c:v>-57.81023802635541</c:v>
                </c:pt>
                <c:pt idx="11387">
                  <c:v>-57.80404129487142</c:v>
                </c:pt>
                <c:pt idx="11388">
                  <c:v>-57.79784120961505</c:v>
                </c:pt>
                <c:pt idx="11389">
                  <c:v>-57.79163777308802</c:v>
                </c:pt>
                <c:pt idx="11390">
                  <c:v>-57.78543098779304</c:v>
                </c:pt>
                <c:pt idx="11391">
                  <c:v>-57.77922085623385</c:v>
                </c:pt>
                <c:pt idx="11392">
                  <c:v>-57.77300738091515</c:v>
                </c:pt>
                <c:pt idx="11393">
                  <c:v>-57.76679056434266</c:v>
                </c:pt>
                <c:pt idx="11394">
                  <c:v>-57.7605704090231</c:v>
                </c:pt>
                <c:pt idx="11395">
                  <c:v>-57.75434691746415</c:v>
                </c:pt>
                <c:pt idx="11396">
                  <c:v>-57.7481200921745</c:v>
                </c:pt>
                <c:pt idx="11397">
                  <c:v>-57.74188993566383</c:v>
                </c:pt>
                <c:pt idx="11398">
                  <c:v>-57.73565645044283</c:v>
                </c:pt>
                <c:pt idx="11399">
                  <c:v>-57.72941963902316</c:v>
                </c:pt>
                <c:pt idx="11400">
                  <c:v>-57.72317950391747</c:v>
                </c:pt>
                <c:pt idx="11401">
                  <c:v>-57.7169360476394</c:v>
                </c:pt>
                <c:pt idx="11402">
                  <c:v>-57.71068927270357</c:v>
                </c:pt>
                <c:pt idx="11403">
                  <c:v>-57.70443918162562</c:v>
                </c:pt>
                <c:pt idx="11404">
                  <c:v>-57.69818577692215</c:v>
                </c:pt>
                <c:pt idx="11405">
                  <c:v>-57.69192906111073</c:v>
                </c:pt>
                <c:pt idx="11406">
                  <c:v>-57.68566903670995</c:v>
                </c:pt>
                <c:pt idx="11407">
                  <c:v>-57.67940570623937</c:v>
                </c:pt>
                <c:pt idx="11408">
                  <c:v>-57.67313907221953</c:v>
                </c:pt>
                <c:pt idx="11409">
                  <c:v>-57.66686913717195</c:v>
                </c:pt>
                <c:pt idx="11410">
                  <c:v>-57.66059590361913</c:v>
                </c:pt>
                <c:pt idx="11411">
                  <c:v>-57.65431937408457</c:v>
                </c:pt>
                <c:pt idx="11412">
                  <c:v>-57.64803955109274</c:v>
                </c:pt>
                <c:pt idx="11413">
                  <c:v>-57.64175643716909</c:v>
                </c:pt>
                <c:pt idx="11414">
                  <c:v>-57.63547003484003</c:v>
                </c:pt>
                <c:pt idx="11415">
                  <c:v>-57.629180346633</c:v>
                </c:pt>
                <c:pt idx="11416">
                  <c:v>-57.62288737507632</c:v>
                </c:pt>
                <c:pt idx="11417">
                  <c:v>-57.61659112269943</c:v>
                </c:pt>
                <c:pt idx="11418">
                  <c:v>-57.6102915920326</c:v>
                </c:pt>
                <c:pt idx="11419">
                  <c:v>-57.60398878560719</c:v>
                </c:pt>
                <c:pt idx="11420">
                  <c:v>-57.59768270595546</c:v>
                </c:pt>
                <c:pt idx="11421">
                  <c:v>-57.59137335561066</c:v>
                </c:pt>
                <c:pt idx="11422">
                  <c:v>-57.58506073710704</c:v>
                </c:pt>
                <c:pt idx="11423">
                  <c:v>-57.5787448529798</c:v>
                </c:pt>
                <c:pt idx="11424">
                  <c:v>-57.57242570576512</c:v>
                </c:pt>
                <c:pt idx="11425">
                  <c:v>-57.56610329800014</c:v>
                </c:pt>
                <c:pt idx="11426">
                  <c:v>-57.55977763222296</c:v>
                </c:pt>
                <c:pt idx="11427">
                  <c:v>-57.5534487109727</c:v>
                </c:pt>
                <c:pt idx="11428">
                  <c:v>-57.5471165367894</c:v>
                </c:pt>
                <c:pt idx="11429">
                  <c:v>-57.54078111221406</c:v>
                </c:pt>
                <c:pt idx="11430">
                  <c:v>-57.53444243978871</c:v>
                </c:pt>
                <c:pt idx="11431">
                  <c:v>-57.52810052205628</c:v>
                </c:pt>
                <c:pt idx="11432">
                  <c:v>-57.52175536156068</c:v>
                </c:pt>
                <c:pt idx="11433">
                  <c:v>-57.5154069608468</c:v>
                </c:pt>
                <c:pt idx="11434">
                  <c:v>-57.50905532246052</c:v>
                </c:pt>
                <c:pt idx="11435">
                  <c:v>-57.50270044894862</c:v>
                </c:pt>
                <c:pt idx="11436">
                  <c:v>-57.4963423428589</c:v>
                </c:pt>
                <c:pt idx="11437">
                  <c:v>-57.48998100674002</c:v>
                </c:pt>
                <c:pt idx="11438">
                  <c:v>-57.48361644314178</c:v>
                </c:pt>
                <c:pt idx="11439">
                  <c:v>-57.47724865461478</c:v>
                </c:pt>
                <c:pt idx="11440">
                  <c:v>-57.47087764371065</c:v>
                </c:pt>
                <c:pt idx="11441">
                  <c:v>-57.46450341298198</c:v>
                </c:pt>
                <c:pt idx="11442">
                  <c:v>-57.45812596498227</c:v>
                </c:pt>
                <c:pt idx="11443">
                  <c:v>-57.45174530226602</c:v>
                </c:pt>
                <c:pt idx="11444">
                  <c:v>-57.44536142738869</c:v>
                </c:pt>
                <c:pt idx="11445">
                  <c:v>-57.43897434290668</c:v>
                </c:pt>
                <c:pt idx="11446">
                  <c:v>-57.43258405137732</c:v>
                </c:pt>
                <c:pt idx="11447">
                  <c:v>-57.42619055535896</c:v>
                </c:pt>
                <c:pt idx="11448">
                  <c:v>-57.41979385741082</c:v>
                </c:pt>
                <c:pt idx="11449">
                  <c:v>-57.41339396009315</c:v>
                </c:pt>
                <c:pt idx="11450">
                  <c:v>-57.40699086596711</c:v>
                </c:pt>
                <c:pt idx="11451">
                  <c:v>-57.40058457759481</c:v>
                </c:pt>
                <c:pt idx="11452">
                  <c:v>-57.39417509753934</c:v>
                </c:pt>
                <c:pt idx="11453">
                  <c:v>-57.38776242836469</c:v>
                </c:pt>
                <c:pt idx="11454">
                  <c:v>-57.38134657263584</c:v>
                </c:pt>
                <c:pt idx="11455">
                  <c:v>-57.37492753291871</c:v>
                </c:pt>
                <c:pt idx="11456">
                  <c:v>-57.36850531178017</c:v>
                </c:pt>
                <c:pt idx="11457">
                  <c:v>-57.362079911788</c:v>
                </c:pt>
                <c:pt idx="11458">
                  <c:v>-57.35565133551098</c:v>
                </c:pt>
                <c:pt idx="11459">
                  <c:v>-57.3492195855188</c:v>
                </c:pt>
                <c:pt idx="11460">
                  <c:v>-57.34278466438209</c:v>
                </c:pt>
                <c:pt idx="11461">
                  <c:v>-57.33634657467245</c:v>
                </c:pt>
                <c:pt idx="11462">
                  <c:v>-57.32990531896244</c:v>
                </c:pt>
                <c:pt idx="11463">
                  <c:v>-57.32346089982548</c:v>
                </c:pt>
                <c:pt idx="11464">
                  <c:v>-57.317013319836</c:v>
                </c:pt>
                <c:pt idx="11465">
                  <c:v>-57.31056258156936</c:v>
                </c:pt>
                <c:pt idx="11466">
                  <c:v>-57.30410868760185</c:v>
                </c:pt>
                <c:pt idx="11467">
                  <c:v>-57.2976516405107</c:v>
                </c:pt>
                <c:pt idx="11468">
                  <c:v>-57.29119144287408</c:v>
                </c:pt>
                <c:pt idx="11469">
                  <c:v>-57.28472809727108</c:v>
                </c:pt>
                <c:pt idx="11470">
                  <c:v>-57.27826160628176</c:v>
                </c:pt>
                <c:pt idx="11471">
                  <c:v>-57.2717919724871</c:v>
                </c:pt>
                <c:pt idx="11472">
                  <c:v>-57.265319198469</c:v>
                </c:pt>
                <c:pt idx="11473">
                  <c:v>-57.2588432868103</c:v>
                </c:pt>
                <c:pt idx="11474">
                  <c:v>-57.25236424009481</c:v>
                </c:pt>
                <c:pt idx="11475">
                  <c:v>-57.24588206090722</c:v>
                </c:pt>
                <c:pt idx="11476">
                  <c:v>-57.23939675183318</c:v>
                </c:pt>
                <c:pt idx="11477">
                  <c:v>-57.2329083154593</c:v>
                </c:pt>
                <c:pt idx="11478">
                  <c:v>-57.226416754373</c:v>
                </c:pt>
                <c:pt idx="11479">
                  <c:v>-57.2199220711628</c:v>
                </c:pt>
                <c:pt idx="11480">
                  <c:v>-57.21342426841801</c:v>
                </c:pt>
                <c:pt idx="11481">
                  <c:v>-57.20692334872898</c:v>
                </c:pt>
                <c:pt idx="11482">
                  <c:v>-57.20041931468687</c:v>
                </c:pt>
                <c:pt idx="11483">
                  <c:v>-57.19391216888386</c:v>
                </c:pt>
                <c:pt idx="11484">
                  <c:v>-57.18740191391301</c:v>
                </c:pt>
                <c:pt idx="11485">
                  <c:v>-57.18088855236832</c:v>
                </c:pt>
                <c:pt idx="11486">
                  <c:v>-57.17437208684474</c:v>
                </c:pt>
                <c:pt idx="11487">
                  <c:v>-57.16785251993807</c:v>
                </c:pt>
                <c:pt idx="11488">
                  <c:v>-57.16132985424508</c:v>
                </c:pt>
                <c:pt idx="11489">
                  <c:v>-57.15480409236348</c:v>
                </c:pt>
                <c:pt idx="11490">
                  <c:v>-57.1482752368919</c:v>
                </c:pt>
                <c:pt idx="11491">
                  <c:v>-57.14174329042981</c:v>
                </c:pt>
                <c:pt idx="11492">
                  <c:v>-57.1352082555777</c:v>
                </c:pt>
                <c:pt idx="11493">
                  <c:v>-57.12867013493693</c:v>
                </c:pt>
                <c:pt idx="11494">
                  <c:v>-57.1221289311098</c:v>
                </c:pt>
                <c:pt idx="11495">
                  <c:v>-57.11558464669947</c:v>
                </c:pt>
                <c:pt idx="11496">
                  <c:v>-57.10903728431011</c:v>
                </c:pt>
                <c:pt idx="11497">
                  <c:v>-57.10248684654674</c:v>
                </c:pt>
                <c:pt idx="11498">
                  <c:v>-57.0959333360153</c:v>
                </c:pt>
                <c:pt idx="11499">
                  <c:v>-57.08937675532265</c:v>
                </c:pt>
                <c:pt idx="11500">
                  <c:v>-57.08281710707658</c:v>
                </c:pt>
                <c:pt idx="11501">
                  <c:v>-57.0762543938858</c:v>
                </c:pt>
                <c:pt idx="11502">
                  <c:v>-57.06968861835986</c:v>
                </c:pt>
                <c:pt idx="11503">
                  <c:v>-57.06311978310932</c:v>
                </c:pt>
                <c:pt idx="11504">
                  <c:v>-57.05654789074557</c:v>
                </c:pt>
                <c:pt idx="11505">
                  <c:v>-57.04997294388098</c:v>
                </c:pt>
                <c:pt idx="11506">
                  <c:v>-57.04339494512876</c:v>
                </c:pt>
                <c:pt idx="11507">
                  <c:v>-57.03681389710306</c:v>
                </c:pt>
                <c:pt idx="11508">
                  <c:v>-57.03022980241895</c:v>
                </c:pt>
                <c:pt idx="11509">
                  <c:v>-57.02364266369238</c:v>
                </c:pt>
                <c:pt idx="11510">
                  <c:v>-57.01705248354024</c:v>
                </c:pt>
                <c:pt idx="11511">
                  <c:v>-57.0104592645803</c:v>
                </c:pt>
                <c:pt idx="11512">
                  <c:v>-57.00386300943119</c:v>
                </c:pt>
                <c:pt idx="11513">
                  <c:v>-56.99726372071255</c:v>
                </c:pt>
                <c:pt idx="11514">
                  <c:v>-56.99066140104484</c:v>
                </c:pt>
                <c:pt idx="11515">
                  <c:v>-56.98405605304943</c:v>
                </c:pt>
                <c:pt idx="11516">
                  <c:v>-56.97744767934861</c:v>
                </c:pt>
                <c:pt idx="11517">
                  <c:v>-56.97083628256561</c:v>
                </c:pt>
                <c:pt idx="11518">
                  <c:v>-56.96422186532445</c:v>
                </c:pt>
                <c:pt idx="11519">
                  <c:v>-56.95760443025013</c:v>
                </c:pt>
                <c:pt idx="11520">
                  <c:v>-56.95098397996855</c:v>
                </c:pt>
                <c:pt idx="11521">
                  <c:v>-56.94436051710647</c:v>
                </c:pt>
                <c:pt idx="11522">
                  <c:v>-56.9377340442916</c:v>
                </c:pt>
                <c:pt idx="11523">
                  <c:v>-56.93110456415244</c:v>
                </c:pt>
                <c:pt idx="11524">
                  <c:v>-56.92447207931851</c:v>
                </c:pt>
                <c:pt idx="11525">
                  <c:v>-56.91783659242015</c:v>
                </c:pt>
                <c:pt idx="11526">
                  <c:v>-56.91119810608861</c:v>
                </c:pt>
                <c:pt idx="11527">
                  <c:v>-56.90455662295605</c:v>
                </c:pt>
                <c:pt idx="11528">
                  <c:v>-56.89791214565547</c:v>
                </c:pt>
                <c:pt idx="11529">
                  <c:v>-56.89126467682081</c:v>
                </c:pt>
                <c:pt idx="11530">
                  <c:v>-56.8846142190869</c:v>
                </c:pt>
                <c:pt idx="11531">
                  <c:v>-56.87796077508943</c:v>
                </c:pt>
                <c:pt idx="11532">
                  <c:v>-56.871304347465</c:v>
                </c:pt>
                <c:pt idx="11533">
                  <c:v>-56.86464493885108</c:v>
                </c:pt>
                <c:pt idx="11534">
                  <c:v>-56.85798255188602</c:v>
                </c:pt>
                <c:pt idx="11535">
                  <c:v>-56.85131718920913</c:v>
                </c:pt>
                <c:pt idx="11536">
                  <c:v>-56.84464885346049</c:v>
                </c:pt>
                <c:pt idx="11537">
                  <c:v>-56.83797754728116</c:v>
                </c:pt>
                <c:pt idx="11538">
                  <c:v>-56.83130327331302</c:v>
                </c:pt>
                <c:pt idx="11539">
                  <c:v>-56.82462603419889</c:v>
                </c:pt>
                <c:pt idx="11540">
                  <c:v>-56.8179458325824</c:v>
                </c:pt>
                <c:pt idx="11541">
                  <c:v>-56.81126267110812</c:v>
                </c:pt>
                <c:pt idx="11542">
                  <c:v>-56.8045765524215</c:v>
                </c:pt>
                <c:pt idx="11543">
                  <c:v>-56.79788747916884</c:v>
                </c:pt>
                <c:pt idx="11544">
                  <c:v>-56.79119545399733</c:v>
                </c:pt>
                <c:pt idx="11545">
                  <c:v>-56.78450047955503</c:v>
                </c:pt>
                <c:pt idx="11546">
                  <c:v>-56.7778025584909</c:v>
                </c:pt>
                <c:pt idx="11547">
                  <c:v>-56.77110169345475</c:v>
                </c:pt>
                <c:pt idx="11548">
                  <c:v>-56.7643978870973</c:v>
                </c:pt>
                <c:pt idx="11549">
                  <c:v>-56.7576911420701</c:v>
                </c:pt>
                <c:pt idx="11550">
                  <c:v>-56.7509814610256</c:v>
                </c:pt>
                <c:pt idx="11551">
                  <c:v>-56.74426884661716</c:v>
                </c:pt>
                <c:pt idx="11552">
                  <c:v>-56.73755330149894</c:v>
                </c:pt>
                <c:pt idx="11553">
                  <c:v>-56.73083482832601</c:v>
                </c:pt>
                <c:pt idx="11554">
                  <c:v>-56.72411342975431</c:v>
                </c:pt>
                <c:pt idx="11555">
                  <c:v>-56.71738910844063</c:v>
                </c:pt>
                <c:pt idx="11556">
                  <c:v>-56.71066186704267</c:v>
                </c:pt>
                <c:pt idx="11557">
                  <c:v>-56.703931708219</c:v>
                </c:pt>
                <c:pt idx="11558">
                  <c:v>-56.69719863462898</c:v>
                </c:pt>
                <c:pt idx="11559">
                  <c:v>-56.69046264893291</c:v>
                </c:pt>
                <c:pt idx="11560">
                  <c:v>-56.68372375379194</c:v>
                </c:pt>
                <c:pt idx="11561">
                  <c:v>-56.67698195186809</c:v>
                </c:pt>
                <c:pt idx="11562">
                  <c:v>-56.67023724582423</c:v>
                </c:pt>
                <c:pt idx="11563">
                  <c:v>-56.6634896383241</c:v>
                </c:pt>
                <c:pt idx="11564">
                  <c:v>-56.6567391320323</c:v>
                </c:pt>
                <c:pt idx="11565">
                  <c:v>-56.64998572961429</c:v>
                </c:pt>
                <c:pt idx="11566">
                  <c:v>-56.64322943373642</c:v>
                </c:pt>
                <c:pt idx="11567">
                  <c:v>-56.63647024706587</c:v>
                </c:pt>
                <c:pt idx="11568">
                  <c:v>-56.62970817227068</c:v>
                </c:pt>
                <c:pt idx="11569">
                  <c:v>-56.62294321201978</c:v>
                </c:pt>
                <c:pt idx="11570">
                  <c:v>-56.6161753689829</c:v>
                </c:pt>
                <c:pt idx="11571">
                  <c:v>-56.60940464583067</c:v>
                </c:pt>
                <c:pt idx="11572">
                  <c:v>-56.6026310452346</c:v>
                </c:pt>
                <c:pt idx="11573">
                  <c:v>-56.59585456986701</c:v>
                </c:pt>
                <c:pt idx="11574">
                  <c:v>-56.5890752224011</c:v>
                </c:pt>
                <c:pt idx="11575">
                  <c:v>-56.5822930055109</c:v>
                </c:pt>
                <c:pt idx="11576">
                  <c:v>-56.57550792187131</c:v>
                </c:pt>
                <c:pt idx="11577">
                  <c:v>-56.5687199741581</c:v>
                </c:pt>
                <c:pt idx="11578">
                  <c:v>-56.56192916504784</c:v>
                </c:pt>
                <c:pt idx="11579">
                  <c:v>-56.55513549721802</c:v>
                </c:pt>
                <c:pt idx="11580">
                  <c:v>-56.54833897334695</c:v>
                </c:pt>
                <c:pt idx="11581">
                  <c:v>-56.54153959611376</c:v>
                </c:pt>
                <c:pt idx="11582">
                  <c:v>-56.53473736819846</c:v>
                </c:pt>
                <c:pt idx="11583">
                  <c:v>-56.52793229228191</c:v>
                </c:pt>
                <c:pt idx="11584">
                  <c:v>-56.52112437104581</c:v>
                </c:pt>
                <c:pt idx="11585">
                  <c:v>-56.5143136071727</c:v>
                </c:pt>
                <c:pt idx="11586">
                  <c:v>-56.50750000334596</c:v>
                </c:pt>
                <c:pt idx="11587">
                  <c:v>-56.50068356224985</c:v>
                </c:pt>
                <c:pt idx="11588">
                  <c:v>-56.49386428656945</c:v>
                </c:pt>
                <c:pt idx="11589">
                  <c:v>-56.48704217899066</c:v>
                </c:pt>
                <c:pt idx="11590">
                  <c:v>-56.48021724220028</c:v>
                </c:pt>
                <c:pt idx="11591">
                  <c:v>-56.47338947888588</c:v>
                </c:pt>
                <c:pt idx="11592">
                  <c:v>-56.46655889173593</c:v>
                </c:pt>
                <c:pt idx="11593">
                  <c:v>-56.45972548343971</c:v>
                </c:pt>
                <c:pt idx="11594">
                  <c:v>-56.45288925668736</c:v>
                </c:pt>
                <c:pt idx="11595">
                  <c:v>-56.44605021416985</c:v>
                </c:pt>
                <c:pt idx="11596">
                  <c:v>-56.43920835857897</c:v>
                </c:pt>
                <c:pt idx="11597">
                  <c:v>-56.43236369260735</c:v>
                </c:pt>
                <c:pt idx="11598">
                  <c:v>-56.4255162189485</c:v>
                </c:pt>
                <c:pt idx="11599">
                  <c:v>-56.41866594029669</c:v>
                </c:pt>
                <c:pt idx="11600">
                  <c:v>-56.41181285934709</c:v>
                </c:pt>
                <c:pt idx="11601">
                  <c:v>-56.40495697879571</c:v>
                </c:pt>
                <c:pt idx="11602">
                  <c:v>-56.39809830133931</c:v>
                </c:pt>
                <c:pt idx="11603">
                  <c:v>-56.39123682967556</c:v>
                </c:pt>
                <c:pt idx="11604">
                  <c:v>-56.38437256650293</c:v>
                </c:pt>
                <c:pt idx="11605">
                  <c:v>-56.37750551452073</c:v>
                </c:pt>
                <c:pt idx="11606">
                  <c:v>-56.3706356764291</c:v>
                </c:pt>
                <c:pt idx="11607">
                  <c:v>-56.36376305492899</c:v>
                </c:pt>
                <c:pt idx="11608">
                  <c:v>-56.35688765272219</c:v>
                </c:pt>
                <c:pt idx="11609">
                  <c:v>-56.35000947251135</c:v>
                </c:pt>
                <c:pt idx="11610">
                  <c:v>-56.34312851699992</c:v>
                </c:pt>
                <c:pt idx="11611">
                  <c:v>-56.33624478889212</c:v>
                </c:pt>
                <c:pt idx="11612">
                  <c:v>-56.32935829089311</c:v>
                </c:pt>
                <c:pt idx="11613">
                  <c:v>-56.32246902570876</c:v>
                </c:pt>
                <c:pt idx="11614">
                  <c:v>-56.31557699604584</c:v>
                </c:pt>
                <c:pt idx="11615">
                  <c:v>-56.3086822046119</c:v>
                </c:pt>
                <c:pt idx="11616">
                  <c:v>-56.30178465411532</c:v>
                </c:pt>
                <c:pt idx="11617">
                  <c:v>-56.29488434726536</c:v>
                </c:pt>
                <c:pt idx="11618">
                  <c:v>-56.287981286772</c:v>
                </c:pt>
                <c:pt idx="11619">
                  <c:v>-56.2810754753461</c:v>
                </c:pt>
                <c:pt idx="11620">
                  <c:v>-56.27416691569935</c:v>
                </c:pt>
                <c:pt idx="11621">
                  <c:v>-56.26725561054421</c:v>
                </c:pt>
                <c:pt idx="11622">
                  <c:v>-56.26034156259396</c:v>
                </c:pt>
                <c:pt idx="11623">
                  <c:v>-56.25342477456275</c:v>
                </c:pt>
                <c:pt idx="11624">
                  <c:v>-56.24650524916552</c:v>
                </c:pt>
                <c:pt idx="11625">
                  <c:v>-56.23958298911798</c:v>
                </c:pt>
                <c:pt idx="11626">
                  <c:v>-56.23265799713671</c:v>
                </c:pt>
                <c:pt idx="11627">
                  <c:v>-56.22573027593908</c:v>
                </c:pt>
                <c:pt idx="11628">
                  <c:v>-56.21879982824326</c:v>
                </c:pt>
                <c:pt idx="11629">
                  <c:v>-56.21186665676824</c:v>
                </c:pt>
                <c:pt idx="11630">
                  <c:v>-56.20493076423389</c:v>
                </c:pt>
                <c:pt idx="11631">
                  <c:v>-56.19799215336075</c:v>
                </c:pt>
                <c:pt idx="11632">
                  <c:v>-56.19105082687027</c:v>
                </c:pt>
                <c:pt idx="11633">
                  <c:v>-56.18410678748467</c:v>
                </c:pt>
                <c:pt idx="11634">
                  <c:v>-56.17716003792703</c:v>
                </c:pt>
                <c:pt idx="11635">
                  <c:v>-56.17021058092114</c:v>
                </c:pt>
                <c:pt idx="11636">
                  <c:v>-56.16325841919167</c:v>
                </c:pt>
                <c:pt idx="11637">
                  <c:v>-56.15630355546408</c:v>
                </c:pt>
                <c:pt idx="11638">
                  <c:v>-56.14934599246463</c:v>
                </c:pt>
                <c:pt idx="11639">
                  <c:v>-56.14238573292038</c:v>
                </c:pt>
                <c:pt idx="11640">
                  <c:v>-56.1354227795592</c:v>
                </c:pt>
                <c:pt idx="11641">
                  <c:v>-56.12845713510973</c:v>
                </c:pt>
                <c:pt idx="11642">
                  <c:v>-56.12148880230144</c:v>
                </c:pt>
                <c:pt idx="11643">
                  <c:v>-56.11451778386461</c:v>
                </c:pt>
                <c:pt idx="11644">
                  <c:v>-56.10754408253031</c:v>
                </c:pt>
                <c:pt idx="11645">
                  <c:v>-56.10056770103039</c:v>
                </c:pt>
                <c:pt idx="11646">
                  <c:v>-56.09358864209751</c:v>
                </c:pt>
                <c:pt idx="11647">
                  <c:v>-56.08660690846511</c:v>
                </c:pt>
                <c:pt idx="11648">
                  <c:v>-56.07962250286747</c:v>
                </c:pt>
                <c:pt idx="11649">
                  <c:v>-56.07263542803963</c:v>
                </c:pt>
                <c:pt idx="11650">
                  <c:v>-56.0656456867174</c:v>
                </c:pt>
                <c:pt idx="11651">
                  <c:v>-56.05865328163745</c:v>
                </c:pt>
                <c:pt idx="11652">
                  <c:v>-56.05165821553719</c:v>
                </c:pt>
                <c:pt idx="11653">
                  <c:v>-56.04466049115484</c:v>
                </c:pt>
                <c:pt idx="11654">
                  <c:v>-56.03766011122941</c:v>
                </c:pt>
                <c:pt idx="11655">
                  <c:v>-56.0306570785007</c:v>
                </c:pt>
                <c:pt idx="11656">
                  <c:v>-56.0236513957093</c:v>
                </c:pt>
                <c:pt idx="11657">
                  <c:v>-56.01664306559654</c:v>
                </c:pt>
                <c:pt idx="11658">
                  <c:v>-56.00963209090468</c:v>
                </c:pt>
                <c:pt idx="11659">
                  <c:v>-56.00261847437658</c:v>
                </c:pt>
                <c:pt idx="11660">
                  <c:v>-55.99560221875601</c:v>
                </c:pt>
                <c:pt idx="11661">
                  <c:v>-55.98858332678748</c:v>
                </c:pt>
                <c:pt idx="11662">
                  <c:v>-55.98156180121629</c:v>
                </c:pt>
                <c:pt idx="11663">
                  <c:v>-55.9745376447886</c:v>
                </c:pt>
                <c:pt idx="11664">
                  <c:v>-55.96751086025118</c:v>
                </c:pt>
                <c:pt idx="11665">
                  <c:v>-55.96048145035173</c:v>
                </c:pt>
                <c:pt idx="11666">
                  <c:v>-55.95344941783868</c:v>
                </c:pt>
                <c:pt idx="11667">
                  <c:v>-55.94641476546125</c:v>
                </c:pt>
                <c:pt idx="11668">
                  <c:v>-55.93937749596945</c:v>
                </c:pt>
                <c:pt idx="11669">
                  <c:v>-55.93233761211401</c:v>
                </c:pt>
                <c:pt idx="11670">
                  <c:v>-55.9252951166465</c:v>
                </c:pt>
                <c:pt idx="11671">
                  <c:v>-55.91825001231924</c:v>
                </c:pt>
                <c:pt idx="11672">
                  <c:v>-55.91120230188535</c:v>
                </c:pt>
                <c:pt idx="11673">
                  <c:v>-55.90415198809869</c:v>
                </c:pt>
                <c:pt idx="11674">
                  <c:v>-55.89709907371392</c:v>
                </c:pt>
                <c:pt idx="11675">
                  <c:v>-55.89004356148646</c:v>
                </c:pt>
                <c:pt idx="11676">
                  <c:v>-55.88298545417254</c:v>
                </c:pt>
                <c:pt idx="11677">
                  <c:v>-55.8759247545291</c:v>
                </c:pt>
                <c:pt idx="11678">
                  <c:v>-55.86886146531387</c:v>
                </c:pt>
                <c:pt idx="11679">
                  <c:v>-55.8617955892854</c:v>
                </c:pt>
                <c:pt idx="11680">
                  <c:v>-55.85472712920293</c:v>
                </c:pt>
                <c:pt idx="11681">
                  <c:v>-55.84765608782655</c:v>
                </c:pt>
                <c:pt idx="11682">
                  <c:v>-55.84058246791705</c:v>
                </c:pt>
                <c:pt idx="11683">
                  <c:v>-55.83350627223604</c:v>
                </c:pt>
                <c:pt idx="11684">
                  <c:v>-55.82642750354585</c:v>
                </c:pt>
                <c:pt idx="11685">
                  <c:v>-55.8193461646096</c:v>
                </c:pt>
                <c:pt idx="11686">
                  <c:v>-55.8122622581912</c:v>
                </c:pt>
                <c:pt idx="11687">
                  <c:v>-55.80517578705525</c:v>
                </c:pt>
                <c:pt idx="11688">
                  <c:v>-55.79808675396718</c:v>
                </c:pt>
                <c:pt idx="11689">
                  <c:v>-55.79099516169316</c:v>
                </c:pt>
                <c:pt idx="11690">
                  <c:v>-55.78390101300014</c:v>
                </c:pt>
                <c:pt idx="11691">
                  <c:v>-55.7768043106558</c:v>
                </c:pt>
                <c:pt idx="11692">
                  <c:v>-55.76970505742855</c:v>
                </c:pt>
                <c:pt idx="11693">
                  <c:v>-55.76260325608767</c:v>
                </c:pt>
                <c:pt idx="11694">
                  <c:v>-55.75549890940308</c:v>
                </c:pt>
                <c:pt idx="11695">
                  <c:v>-55.74839202014553</c:v>
                </c:pt>
                <c:pt idx="11696">
                  <c:v>-55.74128259108649</c:v>
                </c:pt>
                <c:pt idx="11697">
                  <c:v>-55.73417062499822</c:v>
                </c:pt>
                <c:pt idx="11698">
                  <c:v>-55.72705612465368</c:v>
                </c:pt>
                <c:pt idx="11699">
                  <c:v>-55.71993909282664</c:v>
                </c:pt>
                <c:pt idx="11700">
                  <c:v>-55.71281953229158</c:v>
                </c:pt>
                <c:pt idx="11701">
                  <c:v>-55.70569744582378</c:v>
                </c:pt>
                <c:pt idx="11702">
                  <c:v>-55.69857283619924</c:v>
                </c:pt>
                <c:pt idx="11703">
                  <c:v>-55.69144570619467</c:v>
                </c:pt>
                <c:pt idx="11704">
                  <c:v>-55.68431605858761</c:v>
                </c:pt>
                <c:pt idx="11705">
                  <c:v>-55.67718389615632</c:v>
                </c:pt>
                <c:pt idx="11706">
                  <c:v>-55.67004922167978</c:v>
                </c:pt>
                <c:pt idx="11707">
                  <c:v>-55.66291203793776</c:v>
                </c:pt>
                <c:pt idx="11708">
                  <c:v>-55.65577234771072</c:v>
                </c:pt>
                <c:pt idx="11709">
                  <c:v>-55.64863015377993</c:v>
                </c:pt>
                <c:pt idx="11710">
                  <c:v>-55.64148545892735</c:v>
                </c:pt>
                <c:pt idx="11711">
                  <c:v>-55.63433826593574</c:v>
                </c:pt>
                <c:pt idx="11712">
                  <c:v>-55.62718857758855</c:v>
                </c:pt>
                <c:pt idx="11713">
                  <c:v>-55.62003639667</c:v>
                </c:pt>
                <c:pt idx="11714">
                  <c:v>-55.61288172596503</c:v>
                </c:pt>
                <c:pt idx="11715">
                  <c:v>-55.60572456825938</c:v>
                </c:pt>
                <c:pt idx="11716">
                  <c:v>-55.59856492633944</c:v>
                </c:pt>
                <c:pt idx="11717">
                  <c:v>-55.5914028029924</c:v>
                </c:pt>
                <c:pt idx="11718">
                  <c:v>-55.58423820100617</c:v>
                </c:pt>
                <c:pt idx="11719">
                  <c:v>-55.57707112316942</c:v>
                </c:pt>
                <c:pt idx="11720">
                  <c:v>-55.56990157227153</c:v>
                </c:pt>
                <c:pt idx="11721">
                  <c:v>-55.56272955110259</c:v>
                </c:pt>
                <c:pt idx="11722">
                  <c:v>-55.55555506245351</c:v>
                </c:pt>
                <c:pt idx="11723">
                  <c:v>-55.54837810911585</c:v>
                </c:pt>
                <c:pt idx="11724">
                  <c:v>-55.54119869388193</c:v>
                </c:pt>
                <c:pt idx="11725">
                  <c:v>-55.53401681954483</c:v>
                </c:pt>
                <c:pt idx="11726">
                  <c:v>-55.52683248889831</c:v>
                </c:pt>
                <c:pt idx="11727">
                  <c:v>-55.51964570473692</c:v>
                </c:pt>
                <c:pt idx="11728">
                  <c:v>-55.5124564698559</c:v>
                </c:pt>
                <c:pt idx="11729">
                  <c:v>-55.50526478705121</c:v>
                </c:pt>
                <c:pt idx="11730">
                  <c:v>-55.49807065911958</c:v>
                </c:pt>
                <c:pt idx="11731">
                  <c:v>-55.49087408885843</c:v>
                </c:pt>
                <c:pt idx="11732">
                  <c:v>-55.48367507906593</c:v>
                </c:pt>
                <c:pt idx="11733">
                  <c:v>-55.47647363254096</c:v>
                </c:pt>
                <c:pt idx="11734">
                  <c:v>-55.46926975208312</c:v>
                </c:pt>
                <c:pt idx="11735">
                  <c:v>-55.46206344049278</c:v>
                </c:pt>
                <c:pt idx="11736">
                  <c:v>-55.45485470057096</c:v>
                </c:pt>
                <c:pt idx="11737">
                  <c:v>-55.44764353511945</c:v>
                </c:pt>
                <c:pt idx="11738">
                  <c:v>-55.44042994694078</c:v>
                </c:pt>
                <c:pt idx="11739">
                  <c:v>-55.43321393883813</c:v>
                </c:pt>
                <c:pt idx="11740">
                  <c:v>-55.42599551361546</c:v>
                </c:pt>
                <c:pt idx="11741">
                  <c:v>-55.41877467407745</c:v>
                </c:pt>
                <c:pt idx="11742">
                  <c:v>-55.41155142302946</c:v>
                </c:pt>
                <c:pt idx="11743">
                  <c:v>-55.4043257632776</c:v>
                </c:pt>
                <c:pt idx="11744">
                  <c:v>-55.39709769762867</c:v>
                </c:pt>
                <c:pt idx="11745">
                  <c:v>-55.38986722889022</c:v>
                </c:pt>
                <c:pt idx="11746">
                  <c:v>-55.38263435987048</c:v>
                </c:pt>
                <c:pt idx="11747">
                  <c:v>-55.37539909337841</c:v>
                </c:pt>
                <c:pt idx="11748">
                  <c:v>-55.36816143222367</c:v>
                </c:pt>
                <c:pt idx="11749">
                  <c:v>-55.36092137921666</c:v>
                </c:pt>
                <c:pt idx="11750">
                  <c:v>-55.3536789371685</c:v>
                </c:pt>
                <c:pt idx="11751">
                  <c:v>-55.34643410889093</c:v>
                </c:pt>
                <c:pt idx="11752">
                  <c:v>-55.33918689719652</c:v>
                </c:pt>
                <c:pt idx="11753">
                  <c:v>-55.33193730489848</c:v>
                </c:pt>
                <c:pt idx="11754">
                  <c:v>-55.32468533481075</c:v>
                </c:pt>
                <c:pt idx="11755">
                  <c:v>-55.31743098974795</c:v>
                </c:pt>
                <c:pt idx="11756">
                  <c:v>-55.31017427252545</c:v>
                </c:pt>
                <c:pt idx="11757">
                  <c:v>-55.3029151859593</c:v>
                </c:pt>
                <c:pt idx="11758">
                  <c:v>-55.29565373286624</c:v>
                </c:pt>
                <c:pt idx="11759">
                  <c:v>-55.28838991606374</c:v>
                </c:pt>
                <c:pt idx="11760">
                  <c:v>-55.28112373836998</c:v>
                </c:pt>
                <c:pt idx="11761">
                  <c:v>-55.27385520260381</c:v>
                </c:pt>
                <c:pt idx="11762">
                  <c:v>-55.2665843115848</c:v>
                </c:pt>
                <c:pt idx="11763">
                  <c:v>-55.25931106813323</c:v>
                </c:pt>
                <c:pt idx="11764">
                  <c:v>-55.25203547507006</c:v>
                </c:pt>
                <c:pt idx="11765">
                  <c:v>-55.24475753521695</c:v>
                </c:pt>
                <c:pt idx="11766">
                  <c:v>-55.23747725139629</c:v>
                </c:pt>
                <c:pt idx="11767">
                  <c:v>-55.23019462643114</c:v>
                </c:pt>
                <c:pt idx="11768">
                  <c:v>-55.22290966314523</c:v>
                </c:pt>
                <c:pt idx="11769">
                  <c:v>-55.21562236436304</c:v>
                </c:pt>
                <c:pt idx="11770">
                  <c:v>-55.20833273290973</c:v>
                </c:pt>
                <c:pt idx="11771">
                  <c:v>-55.2010407716111</c:v>
                </c:pt>
                <c:pt idx="11772">
                  <c:v>-55.19374648329373</c:v>
                </c:pt>
                <c:pt idx="11773">
                  <c:v>-55.18644987078485</c:v>
                </c:pt>
                <c:pt idx="11774">
                  <c:v>-55.17915093691236</c:v>
                </c:pt>
                <c:pt idx="11775">
                  <c:v>-55.17184968450487</c:v>
                </c:pt>
                <c:pt idx="11776">
                  <c:v>-55.1645461163917</c:v>
                </c:pt>
                <c:pt idx="11777">
                  <c:v>-55.15724023540282</c:v>
                </c:pt>
                <c:pt idx="11778">
                  <c:v>-55.14993204436893</c:v>
                </c:pt>
                <c:pt idx="11779">
                  <c:v>-55.14262154612138</c:v>
                </c:pt>
                <c:pt idx="11780">
                  <c:v>-55.13530874349222</c:v>
                </c:pt>
                <c:pt idx="11781">
                  <c:v>-55.1279936393142</c:v>
                </c:pt>
                <c:pt idx="11782">
                  <c:v>-55.12067623642073</c:v>
                </c:pt>
                <c:pt idx="11783">
                  <c:v>-55.11335653764591</c:v>
                </c:pt>
                <c:pt idx="11784">
                  <c:v>-55.10603454582454</c:v>
                </c:pt>
                <c:pt idx="11785">
                  <c:v>-55.0987102637921</c:v>
                </c:pt>
                <c:pt idx="11786">
                  <c:v>-55.09138369438472</c:v>
                </c:pt>
                <c:pt idx="11787">
                  <c:v>-55.08405484043925</c:v>
                </c:pt>
                <c:pt idx="11788">
                  <c:v>-55.07672370479317</c:v>
                </c:pt>
                <c:pt idx="11789">
                  <c:v>-55.06939029028472</c:v>
                </c:pt>
                <c:pt idx="11790">
                  <c:v>-55.06205459975274</c:v>
                </c:pt>
                <c:pt idx="11791">
                  <c:v>-55.05471663603678</c:v>
                </c:pt>
                <c:pt idx="11792">
                  <c:v>-55.04737640197705</c:v>
                </c:pt>
                <c:pt idx="11793">
                  <c:v>-55.04003390041447</c:v>
                </c:pt>
                <c:pt idx="11794">
                  <c:v>-55.0326891341906</c:v>
                </c:pt>
                <c:pt idx="11795">
                  <c:v>-55.02534210614768</c:v>
                </c:pt>
                <c:pt idx="11796">
                  <c:v>-55.01799281912865</c:v>
                </c:pt>
                <c:pt idx="11797">
                  <c:v>-55.01064127597706</c:v>
                </c:pt>
                <c:pt idx="11798">
                  <c:v>-55.0032874795372</c:v>
                </c:pt>
                <c:pt idx="11799">
                  <c:v>-54.99593143265402</c:v>
                </c:pt>
                <c:pt idx="11800">
                  <c:v>-54.98857313817308</c:v>
                </c:pt>
                <c:pt idx="11801">
                  <c:v>-54.98121259894067</c:v>
                </c:pt>
                <c:pt idx="11802">
                  <c:v>-54.97384981780373</c:v>
                </c:pt>
                <c:pt idx="11803">
                  <c:v>-54.96648479760987</c:v>
                </c:pt>
                <c:pt idx="11804">
                  <c:v>-54.95911754120734</c:v>
                </c:pt>
                <c:pt idx="11805">
                  <c:v>-54.95174805144509</c:v>
                </c:pt>
                <c:pt idx="11806">
                  <c:v>-54.94437633117274</c:v>
                </c:pt>
                <c:pt idx="11807">
                  <c:v>-54.9370023832405</c:v>
                </c:pt>
                <c:pt idx="11808">
                  <c:v>-54.92962621049935</c:v>
                </c:pt>
                <c:pt idx="11809">
                  <c:v>-54.92224781580085</c:v>
                </c:pt>
                <c:pt idx="11810">
                  <c:v>-54.91486720199724</c:v>
                </c:pt>
                <c:pt idx="11811">
                  <c:v>-54.90748437194146</c:v>
                </c:pt>
                <c:pt idx="11812">
                  <c:v>-54.90009932848707</c:v>
                </c:pt>
                <c:pt idx="11813">
                  <c:v>-54.8927120744883</c:v>
                </c:pt>
                <c:pt idx="11814">
                  <c:v>-54.8853226128</c:v>
                </c:pt>
                <c:pt idx="11815">
                  <c:v>-54.87793094627775</c:v>
                </c:pt>
                <c:pt idx="11816">
                  <c:v>-54.87053707777773</c:v>
                </c:pt>
                <c:pt idx="11817">
                  <c:v>-54.8631410101568</c:v>
                </c:pt>
                <c:pt idx="11818">
                  <c:v>-54.85574274627245</c:v>
                </c:pt>
                <c:pt idx="11819">
                  <c:v>-54.84834228898288</c:v>
                </c:pt>
                <c:pt idx="11820">
                  <c:v>-54.84093964114685</c:v>
                </c:pt>
                <c:pt idx="11821">
                  <c:v>-54.83353480562387</c:v>
                </c:pt>
                <c:pt idx="11822">
                  <c:v>-54.82612778527402</c:v>
                </c:pt>
                <c:pt idx="11823">
                  <c:v>-54.8187185829581</c:v>
                </c:pt>
                <c:pt idx="11824">
                  <c:v>-54.81130720153747</c:v>
                </c:pt>
                <c:pt idx="11825">
                  <c:v>-54.80389364387425</c:v>
                </c:pt>
                <c:pt idx="11826">
                  <c:v>-54.79647791283112</c:v>
                </c:pt>
                <c:pt idx="11827">
                  <c:v>-54.78906001127145</c:v>
                </c:pt>
                <c:pt idx="11828">
                  <c:v>-54.78163994205922</c:v>
                </c:pt>
                <c:pt idx="11829">
                  <c:v>-54.7742177080591</c:v>
                </c:pt>
                <c:pt idx="11830">
                  <c:v>-54.76679331213635</c:v>
                </c:pt>
                <c:pt idx="11831">
                  <c:v>-54.75936675715693</c:v>
                </c:pt>
                <c:pt idx="11832">
                  <c:v>-54.75193804598741</c:v>
                </c:pt>
                <c:pt idx="11833">
                  <c:v>-54.744507181495</c:v>
                </c:pt>
                <c:pt idx="11834">
                  <c:v>-54.73707416654758</c:v>
                </c:pt>
                <c:pt idx="11835">
                  <c:v>-54.72963900401363</c:v>
                </c:pt>
                <c:pt idx="11836">
                  <c:v>-54.7222016967623</c:v>
                </c:pt>
                <c:pt idx="11837">
                  <c:v>-54.71476224766332</c:v>
                </c:pt>
                <c:pt idx="11838">
                  <c:v>-54.70732065958715</c:v>
                </c:pt>
                <c:pt idx="11839">
                  <c:v>-54.69987693540483</c:v>
                </c:pt>
                <c:pt idx="11840">
                  <c:v>-54.69243107798802</c:v>
                </c:pt>
                <c:pt idx="11841">
                  <c:v>-54.68498309020905</c:v>
                </c:pt>
                <c:pt idx="11842">
                  <c:v>-54.6775329749409</c:v>
                </c:pt>
                <c:pt idx="11843">
                  <c:v>-54.67008073505711</c:v>
                </c:pt>
                <c:pt idx="11844">
                  <c:v>-54.66262637343193</c:v>
                </c:pt>
                <c:pt idx="11845">
                  <c:v>-54.65516989294018</c:v>
                </c:pt>
                <c:pt idx="11846">
                  <c:v>-54.64771129645736</c:v>
                </c:pt>
                <c:pt idx="11847">
                  <c:v>-54.64025058685957</c:v>
                </c:pt>
                <c:pt idx="11848">
                  <c:v>-54.63278776702353</c:v>
                </c:pt>
                <c:pt idx="11849">
                  <c:v>-54.62532283982664</c:v>
                </c:pt>
                <c:pt idx="11850">
                  <c:v>-54.61785580814686</c:v>
                </c:pt>
                <c:pt idx="11851">
                  <c:v>-54.61038667486281</c:v>
                </c:pt>
                <c:pt idx="11852">
                  <c:v>-54.60291544285376</c:v>
                </c:pt>
                <c:pt idx="11853">
                  <c:v>-54.59544211499953</c:v>
                </c:pt>
                <c:pt idx="11854">
                  <c:v>-54.58796669418064</c:v>
                </c:pt>
                <c:pt idx="11855">
                  <c:v>-54.5804891832782</c:v>
                </c:pt>
                <c:pt idx="11856">
                  <c:v>-54.57300958517396</c:v>
                </c:pt>
                <c:pt idx="11857">
                  <c:v>-54.56552790275024</c:v>
                </c:pt>
                <c:pt idx="11858">
                  <c:v>-54.55804413889003</c:v>
                </c:pt>
                <c:pt idx="11859">
                  <c:v>-54.55055829647693</c:v>
                </c:pt>
                <c:pt idx="11860">
                  <c:v>-54.54307037839514</c:v>
                </c:pt>
                <c:pt idx="11861">
                  <c:v>-54.53558038752951</c:v>
                </c:pt>
                <c:pt idx="11862">
                  <c:v>-54.52808832676547</c:v>
                </c:pt>
                <c:pt idx="11863">
                  <c:v>-54.5205941989891</c:v>
                </c:pt>
                <c:pt idx="11864">
                  <c:v>-54.51309800708703</c:v>
                </c:pt>
                <c:pt idx="11865">
                  <c:v>-54.5055997539466</c:v>
                </c:pt>
                <c:pt idx="11866">
                  <c:v>-54.49809944245573</c:v>
                </c:pt>
                <c:pt idx="11867">
                  <c:v>-54.4905970755029</c:v>
                </c:pt>
                <c:pt idx="11868">
                  <c:v>-54.48309265597722</c:v>
                </c:pt>
                <c:pt idx="11869">
                  <c:v>-54.47558618676847</c:v>
                </c:pt>
                <c:pt idx="11870">
                  <c:v>-54.46807767076698</c:v>
                </c:pt>
                <c:pt idx="11871">
                  <c:v>-54.46056711086372</c:v>
                </c:pt>
                <c:pt idx="11872">
                  <c:v>-54.45305450995023</c:v>
                </c:pt>
                <c:pt idx="11873">
                  <c:v>-54.44553987091872</c:v>
                </c:pt>
                <c:pt idx="11874">
                  <c:v>-54.43802319666193</c:v>
                </c:pt>
                <c:pt idx="11875">
                  <c:v>-54.43050449007326</c:v>
                </c:pt>
                <c:pt idx="11876">
                  <c:v>-54.42298375404671</c:v>
                </c:pt>
                <c:pt idx="11877">
                  <c:v>-54.41546099147687</c:v>
                </c:pt>
                <c:pt idx="11878">
                  <c:v>-54.40793620525892</c:v>
                </c:pt>
                <c:pt idx="11879">
                  <c:v>-54.40040939828866</c:v>
                </c:pt>
                <c:pt idx="11880">
                  <c:v>-54.39288057346249</c:v>
                </c:pt>
                <c:pt idx="11881">
                  <c:v>-54.38534973367744</c:v>
                </c:pt>
                <c:pt idx="11882">
                  <c:v>-54.37781688183107</c:v>
                </c:pt>
                <c:pt idx="11883">
                  <c:v>-54.3702820208216</c:v>
                </c:pt>
                <c:pt idx="11884">
                  <c:v>-54.3627451535478</c:v>
                </c:pt>
                <c:pt idx="11885">
                  <c:v>-54.35520628290907</c:v>
                </c:pt>
                <c:pt idx="11886">
                  <c:v>-54.34766541180539</c:v>
                </c:pt>
                <c:pt idx="11887">
                  <c:v>-54.3401225431374</c:v>
                </c:pt>
                <c:pt idx="11888">
                  <c:v>-54.33257767980619</c:v>
                </c:pt>
                <c:pt idx="11889">
                  <c:v>-54.3250308247136</c:v>
                </c:pt>
                <c:pt idx="11890">
                  <c:v>-54.31748198076195</c:v>
                </c:pt>
                <c:pt idx="11891">
                  <c:v>-54.3099311508542</c:v>
                </c:pt>
                <c:pt idx="11892">
                  <c:v>-54.30237833789393</c:v>
                </c:pt>
                <c:pt idx="11893">
                  <c:v>-54.29482354478523</c:v>
                </c:pt>
                <c:pt idx="11894">
                  <c:v>-54.28726677443284</c:v>
                </c:pt>
                <c:pt idx="11895">
                  <c:v>-54.27970802974207</c:v>
                </c:pt>
                <c:pt idx="11896">
                  <c:v>-54.27214731361885</c:v>
                </c:pt>
                <c:pt idx="11897">
                  <c:v>-54.26458462896962</c:v>
                </c:pt>
                <c:pt idx="11898">
                  <c:v>-54.25701997870146</c:v>
                </c:pt>
                <c:pt idx="11899">
                  <c:v>-54.24945336572205</c:v>
                </c:pt>
                <c:pt idx="11900">
                  <c:v>-54.24188479293962</c:v>
                </c:pt>
                <c:pt idx="11901">
                  <c:v>-54.23431426326298</c:v>
                </c:pt>
                <c:pt idx="11902">
                  <c:v>-54.22674177960155</c:v>
                </c:pt>
                <c:pt idx="11903">
                  <c:v>-54.21916734486532</c:v>
                </c:pt>
                <c:pt idx="11904">
                  <c:v>-54.21159096196484</c:v>
                </c:pt>
                <c:pt idx="11905">
                  <c:v>-54.20401263381126</c:v>
                </c:pt>
                <c:pt idx="11906">
                  <c:v>-54.1964323633163</c:v>
                </c:pt>
                <c:pt idx="11907">
                  <c:v>-54.18885015339229</c:v>
                </c:pt>
                <c:pt idx="11908">
                  <c:v>-54.18126600695209</c:v>
                </c:pt>
                <c:pt idx="11909">
                  <c:v>-54.17367992690917</c:v>
                </c:pt>
                <c:pt idx="11910">
                  <c:v>-54.16609191617754</c:v>
                </c:pt>
                <c:pt idx="11911">
                  <c:v>-54.15850197767181</c:v>
                </c:pt>
                <c:pt idx="11912">
                  <c:v>-54.15091011430716</c:v>
                </c:pt>
                <c:pt idx="11913">
                  <c:v>-54.14331632899936</c:v>
                </c:pt>
                <c:pt idx="11914">
                  <c:v>-54.1357206246647</c:v>
                </c:pt>
                <c:pt idx="11915">
                  <c:v>-54.1281230042201</c:v>
                </c:pt>
                <c:pt idx="11916">
                  <c:v>-54.12052347058302</c:v>
                </c:pt>
                <c:pt idx="11917">
                  <c:v>-54.1129220266715</c:v>
                </c:pt>
                <c:pt idx="11918">
                  <c:v>-54.10531867540411</c:v>
                </c:pt>
                <c:pt idx="11919">
                  <c:v>-54.09771341970004</c:v>
                </c:pt>
                <c:pt idx="11920">
                  <c:v>-54.09010626247905</c:v>
                </c:pt>
                <c:pt idx="11921">
                  <c:v>-54.08249720666139</c:v>
                </c:pt>
                <c:pt idx="11922">
                  <c:v>-54.07488625516795</c:v>
                </c:pt>
                <c:pt idx="11923">
                  <c:v>-54.0672734109202</c:v>
                </c:pt>
                <c:pt idx="11924">
                  <c:v>-54.05965867684006</c:v>
                </c:pt>
                <c:pt idx="11925">
                  <c:v>-54.05204205585013</c:v>
                </c:pt>
                <c:pt idx="11926">
                  <c:v>-54.04442355087352</c:v>
                </c:pt>
                <c:pt idx="11927">
                  <c:v>-54.03680316483391</c:v>
                </c:pt>
                <c:pt idx="11928">
                  <c:v>-54.02918090065552</c:v>
                </c:pt>
                <c:pt idx="11929">
                  <c:v>-54.02155676126314</c:v>
                </c:pt>
                <c:pt idx="11930">
                  <c:v>-54.01393074958216</c:v>
                </c:pt>
                <c:pt idx="11931">
                  <c:v>-54.00630286853846</c:v>
                </c:pt>
                <c:pt idx="11932">
                  <c:v>-53.99867312105851</c:v>
                </c:pt>
                <c:pt idx="11933">
                  <c:v>-53.99104151006933</c:v>
                </c:pt>
                <c:pt idx="11934">
                  <c:v>-53.9834080384985</c:v>
                </c:pt>
                <c:pt idx="11935">
                  <c:v>-53.97577270927417</c:v>
                </c:pt>
                <c:pt idx="11936">
                  <c:v>-53.96813552532498</c:v>
                </c:pt>
                <c:pt idx="11937">
                  <c:v>-53.96049648958018</c:v>
                </c:pt>
                <c:pt idx="11938">
                  <c:v>-53.95285560496957</c:v>
                </c:pt>
                <c:pt idx="11939">
                  <c:v>-53.94521287442347</c:v>
                </c:pt>
                <c:pt idx="11940">
                  <c:v>-53.93756830087276</c:v>
                </c:pt>
                <c:pt idx="11941">
                  <c:v>-53.92992188724887</c:v>
                </c:pt>
                <c:pt idx="11942">
                  <c:v>-53.92227363648381</c:v>
                </c:pt>
                <c:pt idx="11943">
                  <c:v>-53.91462355151005</c:v>
                </c:pt>
                <c:pt idx="11944">
                  <c:v>-53.90697163526072</c:v>
                </c:pt>
                <c:pt idx="11945">
                  <c:v>-53.89931789066941</c:v>
                </c:pt>
                <c:pt idx="11946">
                  <c:v>-53.89166232067026</c:v>
                </c:pt>
                <c:pt idx="11947">
                  <c:v>-53.884004928198</c:v>
                </c:pt>
                <c:pt idx="11948">
                  <c:v>-53.87634571618787</c:v>
                </c:pt>
                <c:pt idx="11949">
                  <c:v>-53.86868468757564</c:v>
                </c:pt>
                <c:pt idx="11950">
                  <c:v>-53.86102184529766</c:v>
                </c:pt>
                <c:pt idx="11951">
                  <c:v>-53.85335719229079</c:v>
                </c:pt>
                <c:pt idx="11952">
                  <c:v>-53.84569073149242</c:v>
                </c:pt>
                <c:pt idx="11953">
                  <c:v>-53.8380224658405</c:v>
                </c:pt>
                <c:pt idx="11954">
                  <c:v>-53.83035239827353</c:v>
                </c:pt>
                <c:pt idx="11955">
                  <c:v>-53.82268053173048</c:v>
                </c:pt>
                <c:pt idx="11956">
                  <c:v>-53.81500686915095</c:v>
                </c:pt>
                <c:pt idx="11957">
                  <c:v>-53.807331413475</c:v>
                </c:pt>
                <c:pt idx="11958">
                  <c:v>-53.79965416764322</c:v>
                </c:pt>
                <c:pt idx="11959">
                  <c:v>-53.79197513459683</c:v>
                </c:pt>
                <c:pt idx="11960">
                  <c:v>-53.78429431727746</c:v>
                </c:pt>
                <c:pt idx="11961">
                  <c:v>-53.77661171862734</c:v>
                </c:pt>
                <c:pt idx="11962">
                  <c:v>-53.76892734158921</c:v>
                </c:pt>
                <c:pt idx="11963">
                  <c:v>-53.76124118910634</c:v>
                </c:pt>
                <c:pt idx="11964">
                  <c:v>-53.75355326412255</c:v>
                </c:pt>
                <c:pt idx="11965">
                  <c:v>-53.74586356958213</c:v>
                </c:pt>
                <c:pt idx="11966">
                  <c:v>-53.73817210843</c:v>
                </c:pt>
                <c:pt idx="11967">
                  <c:v>-53.73047888361143</c:v>
                </c:pt>
                <c:pt idx="11968">
                  <c:v>-53.72278389807242</c:v>
                </c:pt>
                <c:pt idx="11969">
                  <c:v>-53.71508715475936</c:v>
                </c:pt>
                <c:pt idx="11970">
                  <c:v>-53.70738865661922</c:v>
                </c:pt>
                <c:pt idx="11971">
                  <c:v>-53.69968840659946</c:v>
                </c:pt>
                <c:pt idx="11972">
                  <c:v>-53.69198640764807</c:v>
                </c:pt>
                <c:pt idx="11973">
                  <c:v>-53.68428266271357</c:v>
                </c:pt>
                <c:pt idx="11974">
                  <c:v>-53.67657717474501</c:v>
                </c:pt>
                <c:pt idx="11975">
                  <c:v>-53.66886994669191</c:v>
                </c:pt>
                <c:pt idx="11976">
                  <c:v>-53.66116098150436</c:v>
                </c:pt>
                <c:pt idx="11977">
                  <c:v>-53.65345028213295</c:v>
                </c:pt>
                <c:pt idx="11978">
                  <c:v>-53.64573785152877</c:v>
                </c:pt>
                <c:pt idx="11979">
                  <c:v>-53.63802369264343</c:v>
                </c:pt>
                <c:pt idx="11980">
                  <c:v>-53.6303078084291</c:v>
                </c:pt>
                <c:pt idx="11981">
                  <c:v>-53.62259020183838</c:v>
                </c:pt>
                <c:pt idx="11982">
                  <c:v>-53.61487087582444</c:v>
                </c:pt>
                <c:pt idx="11983">
                  <c:v>-53.60714983334098</c:v>
                </c:pt>
                <c:pt idx="11984">
                  <c:v>-53.59942707734212</c:v>
                </c:pt>
                <c:pt idx="11985">
                  <c:v>-53.59170261078261</c:v>
                </c:pt>
                <c:pt idx="11986">
                  <c:v>-53.58397643661762</c:v>
                </c:pt>
                <c:pt idx="11987">
                  <c:v>-53.57624855780285</c:v>
                </c:pt>
                <c:pt idx="11988">
                  <c:v>-53.56851897729454</c:v>
                </c:pt>
                <c:pt idx="11989">
                  <c:v>-53.56078769804937</c:v>
                </c:pt>
                <c:pt idx="11990">
                  <c:v>-53.55305472302459</c:v>
                </c:pt>
                <c:pt idx="11991">
                  <c:v>-53.54532005517793</c:v>
                </c:pt>
                <c:pt idx="11992">
                  <c:v>-53.5375836974676</c:v>
                </c:pt>
                <c:pt idx="11993">
                  <c:v>-53.52984565285237</c:v>
                </c:pt>
                <c:pt idx="11994">
                  <c:v>-53.52210592429147</c:v>
                </c:pt>
                <c:pt idx="11995">
                  <c:v>-53.51436451474459</c:v>
                </c:pt>
                <c:pt idx="11996">
                  <c:v>-53.50662142717204</c:v>
                </c:pt>
                <c:pt idx="11997">
                  <c:v>-53.49887666453451</c:v>
                </c:pt>
                <c:pt idx="11998">
                  <c:v>-53.49113022979325</c:v>
                </c:pt>
                <c:pt idx="11999">
                  <c:v>-53.48338212591</c:v>
                </c:pt>
                <c:pt idx="12000">
                  <c:v>-53.47563235584695</c:v>
                </c:pt>
                <c:pt idx="12001">
                  <c:v>-53.4678809225669</c:v>
                </c:pt>
                <c:pt idx="12002">
                  <c:v>-53.460127829033</c:v>
                </c:pt>
                <c:pt idx="12003">
                  <c:v>-53.452373078209</c:v>
                </c:pt>
                <c:pt idx="12004">
                  <c:v>-53.44461667305908</c:v>
                </c:pt>
                <c:pt idx="12005">
                  <c:v>-53.43685861654797</c:v>
                </c:pt>
                <c:pt idx="12006">
                  <c:v>-53.42909891164085</c:v>
                </c:pt>
                <c:pt idx="12007">
                  <c:v>-53.42133756130337</c:v>
                </c:pt>
                <c:pt idx="12008">
                  <c:v>-53.41357456850177</c:v>
                </c:pt>
                <c:pt idx="12009">
                  <c:v>-53.40580993620264</c:v>
                </c:pt>
                <c:pt idx="12010">
                  <c:v>-53.39804366737315</c:v>
                </c:pt>
                <c:pt idx="12011">
                  <c:v>-53.39027576498095</c:v>
                </c:pt>
                <c:pt idx="12012">
                  <c:v>-53.38250623199414</c:v>
                </c:pt>
                <c:pt idx="12013">
                  <c:v>-53.37473507138132</c:v>
                </c:pt>
                <c:pt idx="12014">
                  <c:v>-53.3669622861116</c:v>
                </c:pt>
                <c:pt idx="12015">
                  <c:v>-53.35918787915452</c:v>
                </c:pt>
                <c:pt idx="12016">
                  <c:v>-53.35141185348017</c:v>
                </c:pt>
                <c:pt idx="12017">
                  <c:v>-53.34363421205908</c:v>
                </c:pt>
                <c:pt idx="12018">
                  <c:v>-53.33585495786222</c:v>
                </c:pt>
                <c:pt idx="12019">
                  <c:v>-53.32807409386115</c:v>
                </c:pt>
                <c:pt idx="12020">
                  <c:v>-53.32029162302782</c:v>
                </c:pt>
                <c:pt idx="12021">
                  <c:v>-53.31250754833466</c:v>
                </c:pt>
                <c:pt idx="12022">
                  <c:v>-53.30472187275463</c:v>
                </c:pt>
                <c:pt idx="12023">
                  <c:v>-53.29693459926114</c:v>
                </c:pt>
                <c:pt idx="12024">
                  <c:v>-53.28914573082804</c:v>
                </c:pt>
                <c:pt idx="12025">
                  <c:v>-53.28135527042972</c:v>
                </c:pt>
                <c:pt idx="12026">
                  <c:v>-53.27356322104097</c:v>
                </c:pt>
                <c:pt idx="12027">
                  <c:v>-53.26576958563712</c:v>
                </c:pt>
                <c:pt idx="12028">
                  <c:v>-53.25797436719395</c:v>
                </c:pt>
                <c:pt idx="12029">
                  <c:v>-53.25017756868769</c:v>
                </c:pt>
                <c:pt idx="12030">
                  <c:v>-53.24237919309507</c:v>
                </c:pt>
                <c:pt idx="12031">
                  <c:v>-53.23457924339326</c:v>
                </c:pt>
                <c:pt idx="12032">
                  <c:v>-53.22677772255992</c:v>
                </c:pt>
                <c:pt idx="12033">
                  <c:v>-53.21897463357316</c:v>
                </c:pt>
                <c:pt idx="12034">
                  <c:v>-53.21116997941157</c:v>
                </c:pt>
                <c:pt idx="12035">
                  <c:v>-53.20336376305421</c:v>
                </c:pt>
                <c:pt idx="12036">
                  <c:v>-53.1955559874806</c:v>
                </c:pt>
                <c:pt idx="12037">
                  <c:v>-53.18774665567069</c:v>
                </c:pt>
                <c:pt idx="12038">
                  <c:v>-53.17993577060498</c:v>
                </c:pt>
                <c:pt idx="12039">
                  <c:v>-53.17212333526433</c:v>
                </c:pt>
                <c:pt idx="12040">
                  <c:v>-53.16430935263011</c:v>
                </c:pt>
                <c:pt idx="12041">
                  <c:v>-53.15649382568415</c:v>
                </c:pt>
                <c:pt idx="12042">
                  <c:v>-53.14867675740877</c:v>
                </c:pt>
                <c:pt idx="12043">
                  <c:v>-53.14085815078665</c:v>
                </c:pt>
                <c:pt idx="12044">
                  <c:v>-53.13303800880107</c:v>
                </c:pt>
                <c:pt idx="12045">
                  <c:v>-53.12521633443564</c:v>
                </c:pt>
                <c:pt idx="12046">
                  <c:v>-53.11739313067446</c:v>
                </c:pt>
                <c:pt idx="12047">
                  <c:v>-53.10956840050214</c:v>
                </c:pt>
                <c:pt idx="12048">
                  <c:v>-53.10174214690369</c:v>
                </c:pt>
                <c:pt idx="12049">
                  <c:v>-53.09391437286458</c:v>
                </c:pt>
                <c:pt idx="12050">
                  <c:v>-53.08608508137075</c:v>
                </c:pt>
                <c:pt idx="12051">
                  <c:v>-53.07825427540858</c:v>
                </c:pt>
                <c:pt idx="12052">
                  <c:v>-53.0704219579649</c:v>
                </c:pt>
                <c:pt idx="12053">
                  <c:v>-53.06258813202698</c:v>
                </c:pt>
                <c:pt idx="12054">
                  <c:v>-53.05475280058257</c:v>
                </c:pt>
                <c:pt idx="12055">
                  <c:v>-53.04691596661984</c:v>
                </c:pt>
                <c:pt idx="12056">
                  <c:v>-53.03907763312741</c:v>
                </c:pt>
                <c:pt idx="12057">
                  <c:v>-53.03123780309434</c:v>
                </c:pt>
                <c:pt idx="12058">
                  <c:v>-53.02339647951018</c:v>
                </c:pt>
                <c:pt idx="12059">
                  <c:v>-53.01555366536486</c:v>
                </c:pt>
                <c:pt idx="12060">
                  <c:v>-53.00770936364879</c:v>
                </c:pt>
                <c:pt idx="12061">
                  <c:v>-52.99986357735282</c:v>
                </c:pt>
                <c:pt idx="12062">
                  <c:v>-52.99201630946826</c:v>
                </c:pt>
                <c:pt idx="12063">
                  <c:v>-52.98416756298679</c:v>
                </c:pt>
                <c:pt idx="12064">
                  <c:v>-52.97631734090062</c:v>
                </c:pt>
                <c:pt idx="12065">
                  <c:v>-52.96846564620234</c:v>
                </c:pt>
                <c:pt idx="12066">
                  <c:v>-52.960612481885</c:v>
                </c:pt>
                <c:pt idx="12067">
                  <c:v>-52.95275785094206</c:v>
                </c:pt>
                <c:pt idx="12068">
                  <c:v>-52.94490175636747</c:v>
                </c:pt>
                <c:pt idx="12069">
                  <c:v>-52.93704420115559</c:v>
                </c:pt>
                <c:pt idx="12070">
                  <c:v>-52.9291851883012</c:v>
                </c:pt>
                <c:pt idx="12071">
                  <c:v>-52.9213247207995</c:v>
                </c:pt>
                <c:pt idx="12072">
                  <c:v>-52.91346280164614</c:v>
                </c:pt>
                <c:pt idx="12073">
                  <c:v>-52.90559943383727</c:v>
                </c:pt>
                <c:pt idx="12074">
                  <c:v>-52.89773462036936</c:v>
                </c:pt>
                <c:pt idx="12075">
                  <c:v>-52.88986836423934</c:v>
                </c:pt>
                <c:pt idx="12076">
                  <c:v>-52.88200066844462</c:v>
                </c:pt>
                <c:pt idx="12077">
                  <c:v>-52.87413153598301</c:v>
                </c:pt>
                <c:pt idx="12078">
                  <c:v>-52.86626096985272</c:v>
                </c:pt>
                <c:pt idx="12079">
                  <c:v>-52.85838897305243</c:v>
                </c:pt>
                <c:pt idx="12080">
                  <c:v>-52.85051554858122</c:v>
                </c:pt>
                <c:pt idx="12081">
                  <c:v>-52.84264069943857</c:v>
                </c:pt>
                <c:pt idx="12082">
                  <c:v>-52.83476442862444</c:v>
                </c:pt>
                <c:pt idx="12083">
                  <c:v>-52.8268867391392</c:v>
                </c:pt>
                <c:pt idx="12084">
                  <c:v>-52.8190076339836</c:v>
                </c:pt>
                <c:pt idx="12085">
                  <c:v>-52.81112711615887</c:v>
                </c:pt>
                <c:pt idx="12086">
                  <c:v>-52.80324518866659</c:v>
                </c:pt>
                <c:pt idx="12087">
                  <c:v>-52.79536185450886</c:v>
                </c:pt>
                <c:pt idx="12088">
                  <c:v>-52.78747711668805</c:v>
                </c:pt>
                <c:pt idx="12089">
                  <c:v>-52.77959097820712</c:v>
                </c:pt>
                <c:pt idx="12090">
                  <c:v>-52.77170344206931</c:v>
                </c:pt>
                <c:pt idx="12091">
                  <c:v>-52.76381451127835</c:v>
                </c:pt>
                <c:pt idx="12092">
                  <c:v>-52.75592418883835</c:v>
                </c:pt>
                <c:pt idx="12093">
                  <c:v>-52.74803247775385</c:v>
                </c:pt>
                <c:pt idx="12094">
                  <c:v>-52.74013938102982</c:v>
                </c:pt>
                <c:pt idx="12095">
                  <c:v>-52.73224490167158</c:v>
                </c:pt>
                <c:pt idx="12096">
                  <c:v>-52.72434904268494</c:v>
                </c:pt>
                <c:pt idx="12097">
                  <c:v>-52.71645180707605</c:v>
                </c:pt>
                <c:pt idx="12098">
                  <c:v>-52.70855319785155</c:v>
                </c:pt>
                <c:pt idx="12099">
                  <c:v>-52.7006532180184</c:v>
                </c:pt>
                <c:pt idx="12100">
                  <c:v>-52.69275187058403</c:v>
                </c:pt>
                <c:pt idx="12101">
                  <c:v>-52.68484915855625</c:v>
                </c:pt>
                <c:pt idx="12102">
                  <c:v>-52.67694508494328</c:v>
                </c:pt>
                <c:pt idx="12103">
                  <c:v>-52.66903965275376</c:v>
                </c:pt>
                <c:pt idx="12104">
                  <c:v>-52.6611328649967</c:v>
                </c:pt>
                <c:pt idx="12105">
                  <c:v>-52.65322472468154</c:v>
                </c:pt>
                <c:pt idx="12106">
                  <c:v>-52.64531523481815</c:v>
                </c:pt>
                <c:pt idx="12107">
                  <c:v>-52.63740439841671</c:v>
                </c:pt>
                <c:pt idx="12108">
                  <c:v>-52.62949221848791</c:v>
                </c:pt>
                <c:pt idx="12109">
                  <c:v>-52.62157869804276</c:v>
                </c:pt>
                <c:pt idx="12110">
                  <c:v>-52.61366384009269</c:v>
                </c:pt>
                <c:pt idx="12111">
                  <c:v>-52.60574764764957</c:v>
                </c:pt>
                <c:pt idx="12112">
                  <c:v>-52.59783012372561</c:v>
                </c:pt>
                <c:pt idx="12113">
                  <c:v>-52.58991127133343</c:v>
                </c:pt>
                <c:pt idx="12114">
                  <c:v>-52.58199109348607</c:v>
                </c:pt>
                <c:pt idx="12115">
                  <c:v>-52.57406959319695</c:v>
                </c:pt>
                <c:pt idx="12116">
                  <c:v>-52.56614677347988</c:v>
                </c:pt>
                <c:pt idx="12117">
                  <c:v>-52.55822263734905</c:v>
                </c:pt>
                <c:pt idx="12118">
                  <c:v>-52.55029718781905</c:v>
                </c:pt>
                <c:pt idx="12119">
                  <c:v>-52.5423704279049</c:v>
                </c:pt>
                <c:pt idx="12120">
                  <c:v>-52.53444236062195</c:v>
                </c:pt>
                <c:pt idx="12121">
                  <c:v>-52.52651298898597</c:v>
                </c:pt>
                <c:pt idx="12122">
                  <c:v>-52.5185823160131</c:v>
                </c:pt>
                <c:pt idx="12123">
                  <c:v>-52.5106503447199</c:v>
                </c:pt>
                <c:pt idx="12124">
                  <c:v>-52.50271707812328</c:v>
                </c:pt>
                <c:pt idx="12125">
                  <c:v>-52.49478251924054</c:v>
                </c:pt>
                <c:pt idx="12126">
                  <c:v>-52.48684667108942</c:v>
                </c:pt>
                <c:pt idx="12127">
                  <c:v>-52.478909536688</c:v>
                </c:pt>
                <c:pt idx="12128">
                  <c:v>-52.47097111905468</c:v>
                </c:pt>
                <c:pt idx="12129">
                  <c:v>-52.46303142120835</c:v>
                </c:pt>
                <c:pt idx="12130">
                  <c:v>-52.45509044616824</c:v>
                </c:pt>
                <c:pt idx="12131">
                  <c:v>-52.44714819695393</c:v>
                </c:pt>
                <c:pt idx="12132">
                  <c:v>-52.4392046765854</c:v>
                </c:pt>
                <c:pt idx="12133">
                  <c:v>-52.43125988808304</c:v>
                </c:pt>
                <c:pt idx="12134">
                  <c:v>-52.42331383446757</c:v>
                </c:pt>
                <c:pt idx="12135">
                  <c:v>-52.4153665187601</c:v>
                </c:pt>
                <c:pt idx="12136">
                  <c:v>-52.40741794398215</c:v>
                </c:pt>
                <c:pt idx="12137">
                  <c:v>-52.39946811315555</c:v>
                </c:pt>
                <c:pt idx="12138">
                  <c:v>-52.39151702930255</c:v>
                </c:pt>
                <c:pt idx="12139">
                  <c:v>-52.38356469544577</c:v>
                </c:pt>
                <c:pt idx="12140">
                  <c:v>-52.3756111146082</c:v>
                </c:pt>
                <c:pt idx="12141">
                  <c:v>-52.36765628981315</c:v>
                </c:pt>
                <c:pt idx="12142">
                  <c:v>-52.35970022408442</c:v>
                </c:pt>
                <c:pt idx="12143">
                  <c:v>-52.35174292044604</c:v>
                </c:pt>
                <c:pt idx="12144">
                  <c:v>-52.34378438192249</c:v>
                </c:pt>
                <c:pt idx="12145">
                  <c:v>-52.3358246115386</c:v>
                </c:pt>
                <c:pt idx="12146">
                  <c:v>-52.32786361231957</c:v>
                </c:pt>
                <c:pt idx="12147">
                  <c:v>-52.31990138729097</c:v>
                </c:pt>
                <c:pt idx="12148">
                  <c:v>-52.31193793947872</c:v>
                </c:pt>
                <c:pt idx="12149">
                  <c:v>-52.3039732719091</c:v>
                </c:pt>
                <c:pt idx="12150">
                  <c:v>-52.29600738760875</c:v>
                </c:pt>
                <c:pt idx="12151">
                  <c:v>-52.28804028960472</c:v>
                </c:pt>
                <c:pt idx="12152">
                  <c:v>-52.28007198092436</c:v>
                </c:pt>
                <c:pt idx="12153">
                  <c:v>-52.27210246459541</c:v>
                </c:pt>
                <c:pt idx="12154">
                  <c:v>-52.26413174364597</c:v>
                </c:pt>
                <c:pt idx="12155">
                  <c:v>-52.2561598211045</c:v>
                </c:pt>
                <c:pt idx="12156">
                  <c:v>-52.2481866999998</c:v>
                </c:pt>
                <c:pt idx="12157">
                  <c:v>-52.24021238336102</c:v>
                </c:pt>
                <c:pt idx="12158">
                  <c:v>-52.23223687421771</c:v>
                </c:pt>
                <c:pt idx="12159">
                  <c:v>-52.22426017559975</c:v>
                </c:pt>
                <c:pt idx="12160">
                  <c:v>-52.21628229053735</c:v>
                </c:pt>
                <c:pt idx="12161">
                  <c:v>-52.20830322206111</c:v>
                </c:pt>
                <c:pt idx="12162">
                  <c:v>-52.20032297320196</c:v>
                </c:pt>
                <c:pt idx="12163">
                  <c:v>-52.1923415469912</c:v>
                </c:pt>
                <c:pt idx="12164">
                  <c:v>-52.18435894646044</c:v>
                </c:pt>
                <c:pt idx="12165">
                  <c:v>-52.1763751746417</c:v>
                </c:pt>
                <c:pt idx="12166">
                  <c:v>-52.1683902345673</c:v>
                </c:pt>
                <c:pt idx="12167">
                  <c:v>-52.16040412926991</c:v>
                </c:pt>
                <c:pt idx="12168">
                  <c:v>-52.15241686178257</c:v>
                </c:pt>
                <c:pt idx="12169">
                  <c:v>-52.14442843513867</c:v>
                </c:pt>
                <c:pt idx="12170">
                  <c:v>-52.13643885237193</c:v>
                </c:pt>
                <c:pt idx="12171">
                  <c:v>-52.12844811651639</c:v>
                </c:pt>
                <c:pt idx="12172">
                  <c:v>-52.12045623060647</c:v>
                </c:pt>
                <c:pt idx="12173">
                  <c:v>-52.11246319767692</c:v>
                </c:pt>
                <c:pt idx="12174">
                  <c:v>-52.10446902076283</c:v>
                </c:pt>
                <c:pt idx="12175">
                  <c:v>-52.09647370289964</c:v>
                </c:pt>
                <c:pt idx="12176">
                  <c:v>-52.0884772471231</c:v>
                </c:pt>
                <c:pt idx="12177">
                  <c:v>-52.08047965646933</c:v>
                </c:pt>
                <c:pt idx="12178">
                  <c:v>-52.0724809339748</c:v>
                </c:pt>
                <c:pt idx="12179">
                  <c:v>-52.06448108267622</c:v>
                </c:pt>
                <c:pt idx="12180">
                  <c:v>-52.0564801056108</c:v>
                </c:pt>
                <c:pt idx="12181">
                  <c:v>-52.04847800581595</c:v>
                </c:pt>
                <c:pt idx="12182">
                  <c:v>-52.04047478632945</c:v>
                </c:pt>
                <c:pt idx="12183">
                  <c:v>-52.03247045018944</c:v>
                </c:pt>
                <c:pt idx="12184">
                  <c:v>-52.02446500043435</c:v>
                </c:pt>
                <c:pt idx="12185">
                  <c:v>-52.01645844010299</c:v>
                </c:pt>
                <c:pt idx="12186">
                  <c:v>-52.00845077223445</c:v>
                </c:pt>
                <c:pt idx="12187">
                  <c:v>-52.00044199986819</c:v>
                </c:pt>
                <c:pt idx="12188">
                  <c:v>-51.992432126044</c:v>
                </c:pt>
                <c:pt idx="12189">
                  <c:v>-51.98442115380193</c:v>
                </c:pt>
                <c:pt idx="12190">
                  <c:v>-51.97640908618246</c:v>
                </c:pt>
                <c:pt idx="12191">
                  <c:v>-51.96839592622632</c:v>
                </c:pt>
                <c:pt idx="12192">
                  <c:v>-51.96038167697458</c:v>
                </c:pt>
                <c:pt idx="12193">
                  <c:v>-51.95236634146865</c:v>
                </c:pt>
                <c:pt idx="12194">
                  <c:v>-51.94434992275025</c:v>
                </c:pt>
                <c:pt idx="12195">
                  <c:v>-51.93633242386144</c:v>
                </c:pt>
                <c:pt idx="12196">
                  <c:v>-51.92831384784458</c:v>
                </c:pt>
                <c:pt idx="12197">
                  <c:v>-51.92029419774234</c:v>
                </c:pt>
                <c:pt idx="12198">
                  <c:v>-51.91227347659778</c:v>
                </c:pt>
                <c:pt idx="12199">
                  <c:v>-51.90425168745418</c:v>
                </c:pt>
                <c:pt idx="12200">
                  <c:v>-51.89622883335521</c:v>
                </c:pt>
                <c:pt idx="12201">
                  <c:v>-51.88820491734481</c:v>
                </c:pt>
                <c:pt idx="12202">
                  <c:v>-51.88017994246729</c:v>
                </c:pt>
                <c:pt idx="12203">
                  <c:v>-51.87215391176721</c:v>
                </c:pt>
                <c:pt idx="12204">
                  <c:v>-51.86412682828949</c:v>
                </c:pt>
                <c:pt idx="12205">
                  <c:v>-51.85609869507935</c:v>
                </c:pt>
                <c:pt idx="12206">
                  <c:v>-51.8480695151823</c:v>
                </c:pt>
                <c:pt idx="12207">
                  <c:v>-51.84003929164424</c:v>
                </c:pt>
                <c:pt idx="12208">
                  <c:v>-51.83200802751128</c:v>
                </c:pt>
                <c:pt idx="12209">
                  <c:v>-51.8239757258299</c:v>
                </c:pt>
                <c:pt idx="12210">
                  <c:v>-51.81594238964684</c:v>
                </c:pt>
                <c:pt idx="12211">
                  <c:v>-51.80790802200922</c:v>
                </c:pt>
                <c:pt idx="12212">
                  <c:v>-51.79987262596441</c:v>
                </c:pt>
                <c:pt idx="12213">
                  <c:v>-51.79183620456011</c:v>
                </c:pt>
                <c:pt idx="12214">
                  <c:v>-51.7837987608443</c:v>
                </c:pt>
                <c:pt idx="12215">
                  <c:v>-51.7757602978653</c:v>
                </c:pt>
                <c:pt idx="12216">
                  <c:v>-51.76772081867171</c:v>
                </c:pt>
                <c:pt idx="12217">
                  <c:v>-51.75968032631242</c:v>
                </c:pt>
                <c:pt idx="12218">
                  <c:v>-51.75163882383666</c:v>
                </c:pt>
                <c:pt idx="12219">
                  <c:v>-51.74359631429395</c:v>
                </c:pt>
                <c:pt idx="12220">
                  <c:v>-51.7355528007341</c:v>
                </c:pt>
                <c:pt idx="12221">
                  <c:v>-51.72750828620715</c:v>
                </c:pt>
                <c:pt idx="12222">
                  <c:v>-51.71946277376357</c:v>
                </c:pt>
                <c:pt idx="12223">
                  <c:v>-51.71141626645406</c:v>
                </c:pt>
                <c:pt idx="12224">
                  <c:v>-51.7033687673296</c:v>
                </c:pt>
                <c:pt idx="12225">
                  <c:v>-51.69532027944149</c:v>
                </c:pt>
                <c:pt idx="12226">
                  <c:v>-51.6872708058413</c:v>
                </c:pt>
                <c:pt idx="12227">
                  <c:v>-51.67922034958095</c:v>
                </c:pt>
                <c:pt idx="12228">
                  <c:v>-51.67116891371256</c:v>
                </c:pt>
                <c:pt idx="12229">
                  <c:v>-51.66311650128865</c:v>
                </c:pt>
                <c:pt idx="12230">
                  <c:v>-51.65506311536193</c:v>
                </c:pt>
                <c:pt idx="12231">
                  <c:v>-51.64700875898547</c:v>
                </c:pt>
                <c:pt idx="12232">
                  <c:v>-51.63895343521258</c:v>
                </c:pt>
                <c:pt idx="12233">
                  <c:v>-51.63089714709691</c:v>
                </c:pt>
                <c:pt idx="12234">
                  <c:v>-51.62283989769235</c:v>
                </c:pt>
                <c:pt idx="12235">
                  <c:v>-51.6147816900531</c:v>
                </c:pt>
                <c:pt idx="12236">
                  <c:v>-51.60672252723364</c:v>
                </c:pt>
                <c:pt idx="12237">
                  <c:v>-51.59866241228873</c:v>
                </c:pt>
                <c:pt idx="12238">
                  <c:v>-51.5906013482734</c:v>
                </c:pt>
                <c:pt idx="12239">
                  <c:v>-51.582539338243</c:v>
                </c:pt>
                <c:pt idx="12240">
                  <c:v>-51.57447638525312</c:v>
                </c:pt>
                <c:pt idx="12241">
                  <c:v>-51.56641249235968</c:v>
                </c:pt>
                <c:pt idx="12242">
                  <c:v>-51.55834766261881</c:v>
                </c:pt>
                <c:pt idx="12243">
                  <c:v>-51.550281899087</c:v>
                </c:pt>
                <c:pt idx="12244">
                  <c:v>-51.54221520482096</c:v>
                </c:pt>
                <c:pt idx="12245">
                  <c:v>-51.53414758287767</c:v>
                </c:pt>
                <c:pt idx="12246">
                  <c:v>-51.52607903631444</c:v>
                </c:pt>
                <c:pt idx="12247">
                  <c:v>-51.51800956818882</c:v>
                </c:pt>
                <c:pt idx="12248">
                  <c:v>-51.50993918155862</c:v>
                </c:pt>
                <c:pt idx="12249">
                  <c:v>-51.50186787948195</c:v>
                </c:pt>
                <c:pt idx="12250">
                  <c:v>-51.4937956650172</c:v>
                </c:pt>
                <c:pt idx="12251">
                  <c:v>-51.485722541223</c:v>
                </c:pt>
                <c:pt idx="12252">
                  <c:v>-51.47764851115826</c:v>
                </c:pt>
                <c:pt idx="12253">
                  <c:v>-51.46957357788218</c:v>
                </c:pt>
                <c:pt idx="12254">
                  <c:v>-51.46149774445421</c:v>
                </c:pt>
                <c:pt idx="12255">
                  <c:v>-51.45342101393405</c:v>
                </c:pt>
                <c:pt idx="12256">
                  <c:v>-51.44534338938175</c:v>
                </c:pt>
                <c:pt idx="12257">
                  <c:v>-51.43726487385749</c:v>
                </c:pt>
                <c:pt idx="12258">
                  <c:v>-51.42918547042184</c:v>
                </c:pt>
                <c:pt idx="12259">
                  <c:v>-51.42110518213556</c:v>
                </c:pt>
                <c:pt idx="12260">
                  <c:v>-51.4130240120597</c:v>
                </c:pt>
                <c:pt idx="12261">
                  <c:v>-51.40494196325557</c:v>
                </c:pt>
                <c:pt idx="12262">
                  <c:v>-51.39685903878476</c:v>
                </c:pt>
                <c:pt idx="12263">
                  <c:v>-51.38877524170907</c:v>
                </c:pt>
                <c:pt idx="12264">
                  <c:v>-51.38069057509059</c:v>
                </c:pt>
                <c:pt idx="12265">
                  <c:v>-51.37260504199173</c:v>
                </c:pt>
                <c:pt idx="12266">
                  <c:v>-51.36451864547504</c:v>
                </c:pt>
                <c:pt idx="12267">
                  <c:v>-51.35643138860338</c:v>
                </c:pt>
                <c:pt idx="12268">
                  <c:v>-51.34834327443991</c:v>
                </c:pt>
                <c:pt idx="12269">
                  <c:v>-51.34025430604796</c:v>
                </c:pt>
                <c:pt idx="12270">
                  <c:v>-51.33216448649119</c:v>
                </c:pt>
                <c:pt idx="12271">
                  <c:v>-51.3240738188335</c:v>
                </c:pt>
                <c:pt idx="12272">
                  <c:v>-51.31598230613897</c:v>
                </c:pt>
                <c:pt idx="12273">
                  <c:v>-51.30788995147201</c:v>
                </c:pt>
                <c:pt idx="12274">
                  <c:v>-51.29979675789728</c:v>
                </c:pt>
                <c:pt idx="12275">
                  <c:v>-51.29170272847966</c:v>
                </c:pt>
                <c:pt idx="12276">
                  <c:v>-51.28360786628424</c:v>
                </c:pt>
                <c:pt idx="12277">
                  <c:v>-51.27551217437645</c:v>
                </c:pt>
                <c:pt idx="12278">
                  <c:v>-51.26741565582191</c:v>
                </c:pt>
                <c:pt idx="12279">
                  <c:v>-51.25931831368649</c:v>
                </c:pt>
                <c:pt idx="12280">
                  <c:v>-51.25122015103629</c:v>
                </c:pt>
                <c:pt idx="12281">
                  <c:v>-51.24312117093772</c:v>
                </c:pt>
                <c:pt idx="12282">
                  <c:v>-51.23502137645736</c:v>
                </c:pt>
                <c:pt idx="12283">
                  <c:v>-51.22692077066205</c:v>
                </c:pt>
                <c:pt idx="12284">
                  <c:v>-51.2188193566189</c:v>
                </c:pt>
                <c:pt idx="12285">
                  <c:v>-51.21071713739523</c:v>
                </c:pt>
                <c:pt idx="12286">
                  <c:v>-51.20261411605862</c:v>
                </c:pt>
                <c:pt idx="12287">
                  <c:v>-51.19451029567687</c:v>
                </c:pt>
                <c:pt idx="12288">
                  <c:v>-51.18640567931803</c:v>
                </c:pt>
                <c:pt idx="12289">
                  <c:v>-51.1783002700504</c:v>
                </c:pt>
                <c:pt idx="12290">
                  <c:v>-51.17019407094247</c:v>
                </c:pt>
                <c:pt idx="12291">
                  <c:v>-51.16208708506303</c:v>
                </c:pt>
                <c:pt idx="12292">
                  <c:v>-51.15397931548105</c:v>
                </c:pt>
                <c:pt idx="12293">
                  <c:v>-51.14587076526575</c:v>
                </c:pt>
                <c:pt idx="12294">
                  <c:v>-51.13776143748657</c:v>
                </c:pt>
                <c:pt idx="12295">
                  <c:v>-51.12965133521323</c:v>
                </c:pt>
                <c:pt idx="12296">
                  <c:v>-51.12154046151563</c:v>
                </c:pt>
                <c:pt idx="12297">
                  <c:v>-51.11342881946392</c:v>
                </c:pt>
                <c:pt idx="12298">
                  <c:v>-51.10531641212847</c:v>
                </c:pt>
                <c:pt idx="12299">
                  <c:v>-51.09720324257988</c:v>
                </c:pt>
                <c:pt idx="12300">
                  <c:v>-51.08908931388896</c:v>
                </c:pt>
                <c:pt idx="12301">
                  <c:v>-51.08097462912681</c:v>
                </c:pt>
                <c:pt idx="12302">
                  <c:v>-51.07285919136466</c:v>
                </c:pt>
                <c:pt idx="12303">
                  <c:v>-51.06474300367405</c:v>
                </c:pt>
                <c:pt idx="12304">
                  <c:v>-51.05662606912669</c:v>
                </c:pt>
                <c:pt idx="12305">
                  <c:v>-51.04850839079455</c:v>
                </c:pt>
                <c:pt idx="12306">
                  <c:v>-51.04038997174975</c:v>
                </c:pt>
                <c:pt idx="12307">
                  <c:v>-51.03227081506474</c:v>
                </c:pt>
                <c:pt idx="12308">
                  <c:v>-51.0241509238121</c:v>
                </c:pt>
                <c:pt idx="12309">
                  <c:v>-51.01603030106465</c:v>
                </c:pt>
                <c:pt idx="12310">
                  <c:v>-51.00790894989544</c:v>
                </c:pt>
                <c:pt idx="12311">
                  <c:v>-50.99978687337774</c:v>
                </c:pt>
                <c:pt idx="12312">
                  <c:v>-50.99166407458502</c:v>
                </c:pt>
                <c:pt idx="12313">
                  <c:v>-50.98354055659098</c:v>
                </c:pt>
                <c:pt idx="12314">
                  <c:v>-50.97541632246954</c:v>
                </c:pt>
                <c:pt idx="12315">
                  <c:v>-50.96729137529479</c:v>
                </c:pt>
                <c:pt idx="12316">
                  <c:v>-50.9591657181411</c:v>
                </c:pt>
                <c:pt idx="12317">
                  <c:v>-50.95103935408297</c:v>
                </c:pt>
                <c:pt idx="12318">
                  <c:v>-50.9429122861952</c:v>
                </c:pt>
                <c:pt idx="12319">
                  <c:v>-50.93478451755269</c:v>
                </c:pt>
                <c:pt idx="12320">
                  <c:v>-50.92665605123067</c:v>
                </c:pt>
                <c:pt idx="12321">
                  <c:v>-50.91852689030451</c:v>
                </c:pt>
                <c:pt idx="12322">
                  <c:v>-50.91039703784976</c:v>
                </c:pt>
                <c:pt idx="12323">
                  <c:v>-50.90226649694225</c:v>
                </c:pt>
                <c:pt idx="12324">
                  <c:v>-50.89413527065797</c:v>
                </c:pt>
                <c:pt idx="12325">
                  <c:v>-50.8860033620731</c:v>
                </c:pt>
                <c:pt idx="12326">
                  <c:v>-50.87787077426405</c:v>
                </c:pt>
                <c:pt idx="12327">
                  <c:v>-50.86973751030744</c:v>
                </c:pt>
                <c:pt idx="12328">
                  <c:v>-50.86160357328005</c:v>
                </c:pt>
                <c:pt idx="12329">
                  <c:v>-50.85346896625892</c:v>
                </c:pt>
                <c:pt idx="12330">
                  <c:v>-50.84533369232124</c:v>
                </c:pt>
                <c:pt idx="12331">
                  <c:v>-50.8371977545444</c:v>
                </c:pt>
                <c:pt idx="12332">
                  <c:v>-50.82906115600602</c:v>
                </c:pt>
                <c:pt idx="12333">
                  <c:v>-50.8209238997839</c:v>
                </c:pt>
                <c:pt idx="12334">
                  <c:v>-50.81278598895602</c:v>
                </c:pt>
                <c:pt idx="12335">
                  <c:v>-50.80464742660055</c:v>
                </c:pt>
                <c:pt idx="12336">
                  <c:v>-50.79650821579594</c:v>
                </c:pt>
                <c:pt idx="12337">
                  <c:v>-50.7883683596207</c:v>
                </c:pt>
                <c:pt idx="12338">
                  <c:v>-50.78022786115361</c:v>
                </c:pt>
                <c:pt idx="12339">
                  <c:v>-50.77208672347366</c:v>
                </c:pt>
                <c:pt idx="12340">
                  <c:v>-50.76394494965996</c:v>
                </c:pt>
                <c:pt idx="12341">
                  <c:v>-50.75580254279187</c:v>
                </c:pt>
                <c:pt idx="12342">
                  <c:v>-50.7476595059489</c:v>
                </c:pt>
                <c:pt idx="12343">
                  <c:v>-50.7395158422108</c:v>
                </c:pt>
                <c:pt idx="12344">
                  <c:v>-50.73137155465741</c:v>
                </c:pt>
                <c:pt idx="12345">
                  <c:v>-50.72322664636887</c:v>
                </c:pt>
                <c:pt idx="12346">
                  <c:v>-50.71508112042542</c:v>
                </c:pt>
                <c:pt idx="12347">
                  <c:v>-50.70693497990752</c:v>
                </c:pt>
                <c:pt idx="12348">
                  <c:v>-50.69878822789582</c:v>
                </c:pt>
                <c:pt idx="12349">
                  <c:v>-50.69064086747112</c:v>
                </c:pt>
                <c:pt idx="12350">
                  <c:v>-50.68249290171443</c:v>
                </c:pt>
                <c:pt idx="12351">
                  <c:v>-50.67434433370691</c:v>
                </c:pt>
                <c:pt idx="12352">
                  <c:v>-50.66619516652997</c:v>
                </c:pt>
                <c:pt idx="12353">
                  <c:v>-50.65804540326508</c:v>
                </c:pt>
                <c:pt idx="12354">
                  <c:v>-50.64989504699401</c:v>
                </c:pt>
                <c:pt idx="12355">
                  <c:v>-50.64174410079862</c:v>
                </c:pt>
                <c:pt idx="12356">
                  <c:v>-50.633592567761</c:v>
                </c:pt>
                <c:pt idx="12357">
                  <c:v>-50.62544045096335</c:v>
                </c:pt>
                <c:pt idx="12358">
                  <c:v>-50.61728775348811</c:v>
                </c:pt>
                <c:pt idx="12359">
                  <c:v>-50.6091344784179</c:v>
                </c:pt>
                <c:pt idx="12360">
                  <c:v>-50.60098062883542</c:v>
                </c:pt>
                <c:pt idx="12361">
                  <c:v>-50.59282620782363</c:v>
                </c:pt>
                <c:pt idx="12362">
                  <c:v>-50.58467121846562</c:v>
                </c:pt>
                <c:pt idx="12363">
                  <c:v>-50.57651566384467</c:v>
                </c:pt>
                <c:pt idx="12364">
                  <c:v>-50.56835954704423</c:v>
                </c:pt>
                <c:pt idx="12365">
                  <c:v>-50.56020287114787</c:v>
                </c:pt>
                <c:pt idx="12366">
                  <c:v>-50.55204563923937</c:v>
                </c:pt>
                <c:pt idx="12367">
                  <c:v>-50.54388785440268</c:v>
                </c:pt>
                <c:pt idx="12368">
                  <c:v>-50.53572951972191</c:v>
                </c:pt>
                <c:pt idx="12369">
                  <c:v>-50.5275706382813</c:v>
                </c:pt>
                <c:pt idx="12370">
                  <c:v>-50.51941121316528</c:v>
                </c:pt>
                <c:pt idx="12371">
                  <c:v>-50.51125124745845</c:v>
                </c:pt>
                <c:pt idx="12372">
                  <c:v>-50.50309074424555</c:v>
                </c:pt>
                <c:pt idx="12373">
                  <c:v>-50.49492970661149</c:v>
                </c:pt>
                <c:pt idx="12374">
                  <c:v>-50.48676813764134</c:v>
                </c:pt>
                <c:pt idx="12375">
                  <c:v>-50.47860604042034</c:v>
                </c:pt>
                <c:pt idx="12376">
                  <c:v>-50.47044341803385</c:v>
                </c:pt>
                <c:pt idx="12377">
                  <c:v>-50.46228027356742</c:v>
                </c:pt>
                <c:pt idx="12378">
                  <c:v>-50.45411661010675</c:v>
                </c:pt>
                <c:pt idx="12379">
                  <c:v>-50.44595243073768</c:v>
                </c:pt>
                <c:pt idx="12380">
                  <c:v>-50.43778773854622</c:v>
                </c:pt>
                <c:pt idx="12381">
                  <c:v>-50.42962253661852</c:v>
                </c:pt>
                <c:pt idx="12382">
                  <c:v>-50.4214568280409</c:v>
                </c:pt>
                <c:pt idx="12383">
                  <c:v>-50.4132906158998</c:v>
                </c:pt>
                <c:pt idx="12384">
                  <c:v>-50.40512390328184</c:v>
                </c:pt>
                <c:pt idx="12385">
                  <c:v>-50.39695669327377</c:v>
                </c:pt>
                <c:pt idx="12386">
                  <c:v>-50.3887889889625</c:v>
                </c:pt>
                <c:pt idx="12387">
                  <c:v>-50.38062079343506</c:v>
                </c:pt>
                <c:pt idx="12388">
                  <c:v>-50.3724521097787</c:v>
                </c:pt>
                <c:pt idx="12389">
                  <c:v>-50.3642829410807</c:v>
                </c:pt>
                <c:pt idx="12390">
                  <c:v>-50.35611329042859</c:v>
                </c:pt>
                <c:pt idx="12391">
                  <c:v>-50.34794316090998</c:v>
                </c:pt>
                <c:pt idx="12392">
                  <c:v>-50.33977255561263</c:v>
                </c:pt>
                <c:pt idx="12393">
                  <c:v>-50.33160147762449</c:v>
                </c:pt>
                <c:pt idx="12394">
                  <c:v>-50.32342993003361</c:v>
                </c:pt>
                <c:pt idx="12395">
                  <c:v>-50.31525791592817</c:v>
                </c:pt>
                <c:pt idx="12396">
                  <c:v>-50.30708543839648</c:v>
                </c:pt>
                <c:pt idx="12397">
                  <c:v>-50.2989125005271</c:v>
                </c:pt>
                <c:pt idx="12398">
                  <c:v>-50.29073910540851</c:v>
                </c:pt>
                <c:pt idx="12399">
                  <c:v>-50.28256525612954</c:v>
                </c:pt>
                <c:pt idx="12400">
                  <c:v>-50.27439095577905</c:v>
                </c:pt>
                <c:pt idx="12401">
                  <c:v>-50.26621620744605</c:v>
                </c:pt>
                <c:pt idx="12402">
                  <c:v>-50.25804101421969</c:v>
                </c:pt>
                <c:pt idx="12403">
                  <c:v>-50.24986537918926</c:v>
                </c:pt>
                <c:pt idx="12404">
                  <c:v>-50.24168930544415</c:v>
                </c:pt>
                <c:pt idx="12405">
                  <c:v>-50.23351279607394</c:v>
                </c:pt>
                <c:pt idx="12406">
                  <c:v>-50.22533585416825</c:v>
                </c:pt>
                <c:pt idx="12407">
                  <c:v>-50.21715848281688</c:v>
                </c:pt>
                <c:pt idx="12408">
                  <c:v>-50.20898068510981</c:v>
                </c:pt>
                <c:pt idx="12409">
                  <c:v>-50.20080246413705</c:v>
                </c:pt>
                <c:pt idx="12410">
                  <c:v>-50.1926238229888</c:v>
                </c:pt>
                <c:pt idx="12411">
                  <c:v>-50.18444476475534</c:v>
                </c:pt>
                <c:pt idx="12412">
                  <c:v>-50.17626529252714</c:v>
                </c:pt>
                <c:pt idx="12413">
                  <c:v>-50.16808540939471</c:v>
                </c:pt>
                <c:pt idx="12414">
                  <c:v>-50.15990511844876</c:v>
                </c:pt>
                <c:pt idx="12415">
                  <c:v>-50.15172442278005</c:v>
                </c:pt>
                <c:pt idx="12416">
                  <c:v>-50.14354332547954</c:v>
                </c:pt>
                <c:pt idx="12417">
                  <c:v>-50.13536182963822</c:v>
                </c:pt>
                <c:pt idx="12418">
                  <c:v>-50.12717993834727</c:v>
                </c:pt>
                <c:pt idx="12419">
                  <c:v>-50.11899765469795</c:v>
                </c:pt>
                <c:pt idx="12420">
                  <c:v>-50.11081498178166</c:v>
                </c:pt>
                <c:pt idx="12421">
                  <c:v>-50.10263192268991</c:v>
                </c:pt>
                <c:pt idx="12422">
                  <c:v>-50.09444848051429</c:v>
                </c:pt>
                <c:pt idx="12423">
                  <c:v>-50.08626465834655</c:v>
                </c:pt>
                <c:pt idx="12424">
                  <c:v>-50.07808045927857</c:v>
                </c:pt>
                <c:pt idx="12425">
                  <c:v>-50.06989588640226</c:v>
                </c:pt>
                <c:pt idx="12426">
                  <c:v>-50.0617109428097</c:v>
                </c:pt>
                <c:pt idx="12427">
                  <c:v>-50.05352563159308</c:v>
                </c:pt>
                <c:pt idx="12428">
                  <c:v>-50.04533995584467</c:v>
                </c:pt>
                <c:pt idx="12429">
                  <c:v>-50.0371539186569</c:v>
                </c:pt>
                <c:pt idx="12430">
                  <c:v>-50.02896752312225</c:v>
                </c:pt>
                <c:pt idx="12431">
                  <c:v>-50.02078077233332</c:v>
                </c:pt>
                <c:pt idx="12432">
                  <c:v>-50.01259366938287</c:v>
                </c:pt>
                <c:pt idx="12433">
                  <c:v>-50.00440621736369</c:v>
                </c:pt>
                <c:pt idx="12434">
                  <c:v>-49.99621841936873</c:v>
                </c:pt>
                <c:pt idx="12435">
                  <c:v>-49.98803027849098</c:v>
                </c:pt>
                <c:pt idx="12436">
                  <c:v>-49.97984179782359</c:v>
                </c:pt>
                <c:pt idx="12437">
                  <c:v>-49.97165298045982</c:v>
                </c:pt>
                <c:pt idx="12438">
                  <c:v>-49.96346382949296</c:v>
                </c:pt>
                <c:pt idx="12439">
                  <c:v>-49.95527434801647</c:v>
                </c:pt>
                <c:pt idx="12440">
                  <c:v>-49.94708453912386</c:v>
                </c:pt>
                <c:pt idx="12441">
                  <c:v>-49.93889440590878</c:v>
                </c:pt>
                <c:pt idx="12442">
                  <c:v>-49.93070395146493</c:v>
                </c:pt>
                <c:pt idx="12443">
                  <c:v>-49.92251317888614</c:v>
                </c:pt>
                <c:pt idx="12444">
                  <c:v>-49.91432209126631</c:v>
                </c:pt>
                <c:pt idx="12445">
                  <c:v>-49.90613069169947</c:v>
                </c:pt>
                <c:pt idx="12446">
                  <c:v>-49.89793898327972</c:v>
                </c:pt>
                <c:pt idx="12447">
                  <c:v>-49.88974696910123</c:v>
                </c:pt>
                <c:pt idx="12448">
                  <c:v>-49.88155465225829</c:v>
                </c:pt>
                <c:pt idx="12449">
                  <c:v>-49.8733620358453</c:v>
                </c:pt>
                <c:pt idx="12450">
                  <c:v>-49.8651691229567</c:v>
                </c:pt>
                <c:pt idx="12451">
                  <c:v>-49.85697591668703</c:v>
                </c:pt>
                <c:pt idx="12452">
                  <c:v>-49.84878242013094</c:v>
                </c:pt>
                <c:pt idx="12453">
                  <c:v>-49.84058863638315</c:v>
                </c:pt>
                <c:pt idx="12454">
                  <c:v>-49.83239456853848</c:v>
                </c:pt>
                <c:pt idx="12455">
                  <c:v>-49.8242002196918</c:v>
                </c:pt>
                <c:pt idx="12456">
                  <c:v>-49.81600559293811</c:v>
                </c:pt>
                <c:pt idx="12457">
                  <c:v>-49.80781069137247</c:v>
                </c:pt>
                <c:pt idx="12458">
                  <c:v>-49.79961551809003</c:v>
                </c:pt>
                <c:pt idx="12459">
                  <c:v>-49.791420076186</c:v>
                </c:pt>
                <c:pt idx="12460">
                  <c:v>-49.78322436875565</c:v>
                </c:pt>
                <c:pt idx="12461">
                  <c:v>-49.77502839889441</c:v>
                </c:pt>
                <c:pt idx="12462">
                  <c:v>-49.76683216969773</c:v>
                </c:pt>
                <c:pt idx="12463">
                  <c:v>-49.75863568426114</c:v>
                </c:pt>
                <c:pt idx="12464">
                  <c:v>-49.75043894568025</c:v>
                </c:pt>
                <c:pt idx="12465">
                  <c:v>-49.74224195705075</c:v>
                </c:pt>
                <c:pt idx="12466">
                  <c:v>-49.73404472146839</c:v>
                </c:pt>
                <c:pt idx="12467">
                  <c:v>-49.72584724202906</c:v>
                </c:pt>
                <c:pt idx="12468">
                  <c:v>-49.7176495218286</c:v>
                </c:pt>
                <c:pt idx="12469">
                  <c:v>-49.70945156396303</c:v>
                </c:pt>
                <c:pt idx="12470">
                  <c:v>-49.7012533715284</c:v>
                </c:pt>
                <c:pt idx="12471">
                  <c:v>-49.69305494762082</c:v>
                </c:pt>
                <c:pt idx="12472">
                  <c:v>-49.68485629533647</c:v>
                </c:pt>
                <c:pt idx="12473">
                  <c:v>-49.67665741777164</c:v>
                </c:pt>
                <c:pt idx="12474">
                  <c:v>-49.66845831802264</c:v>
                </c:pt>
                <c:pt idx="12475">
                  <c:v>-49.66025899918585</c:v>
                </c:pt>
                <c:pt idx="12476">
                  <c:v>-49.65205946435772</c:v>
                </c:pt>
                <c:pt idx="12477">
                  <c:v>-49.6438597166348</c:v>
                </c:pt>
                <c:pt idx="12478">
                  <c:v>-49.63565975911364</c:v>
                </c:pt>
                <c:pt idx="12479">
                  <c:v>-49.62745959489092</c:v>
                </c:pt>
                <c:pt idx="12480">
                  <c:v>-49.61925922706331</c:v>
                </c:pt>
                <c:pt idx="12481">
                  <c:v>-49.61105865872761</c:v>
                </c:pt>
                <c:pt idx="12482">
                  <c:v>-49.60285789298064</c:v>
                </c:pt>
                <c:pt idx="12483">
                  <c:v>-49.59465693291928</c:v>
                </c:pt>
                <c:pt idx="12484">
                  <c:v>-49.58645578164047</c:v>
                </c:pt>
                <c:pt idx="12485">
                  <c:v>-49.57825444224122</c:v>
                </c:pt>
                <c:pt idx="12486">
                  <c:v>-49.5700529178186</c:v>
                </c:pt>
                <c:pt idx="12487">
                  <c:v>-49.56185121146969</c:v>
                </c:pt>
                <c:pt idx="12488">
                  <c:v>-49.55364932629168</c:v>
                </c:pt>
                <c:pt idx="12489">
                  <c:v>-49.54544726538178</c:v>
                </c:pt>
                <c:pt idx="12490">
                  <c:v>-49.53724503183727</c:v>
                </c:pt>
                <c:pt idx="12491">
                  <c:v>-49.52904262875548</c:v>
                </c:pt>
                <c:pt idx="12492">
                  <c:v>-49.52084005923375</c:v>
                </c:pt>
                <c:pt idx="12493">
                  <c:v>-49.51263732636954</c:v>
                </c:pt>
                <c:pt idx="12494">
                  <c:v>-49.50443443326029</c:v>
                </c:pt>
                <c:pt idx="12495">
                  <c:v>-49.49623138300356</c:v>
                </c:pt>
                <c:pt idx="12496">
                  <c:v>-49.48802817869688</c:v>
                </c:pt>
                <c:pt idx="12497">
                  <c:v>-49.47982482343787</c:v>
                </c:pt>
                <c:pt idx="12498">
                  <c:v>-49.4716213203242</c:v>
                </c:pt>
                <c:pt idx="12499">
                  <c:v>-49.46341767245355</c:v>
                </c:pt>
                <c:pt idx="12500">
                  <c:v>-49.4552138829237</c:v>
                </c:pt>
                <c:pt idx="12501">
                  <c:v>-49.44700995483237</c:v>
                </c:pt>
                <c:pt idx="12502">
                  <c:v>-49.43880589127748</c:v>
                </c:pt>
                <c:pt idx="12503">
                  <c:v>-49.4306016953568</c:v>
                </c:pt>
                <c:pt idx="12504">
                  <c:v>-49.42239737016832</c:v>
                </c:pt>
                <c:pt idx="12505">
                  <c:v>-49.41419291880993</c:v>
                </c:pt>
                <c:pt idx="12506">
                  <c:v>-49.40598834437964</c:v>
                </c:pt>
                <c:pt idx="12507">
                  <c:v>-49.39778364997545</c:v>
                </c:pt>
                <c:pt idx="12508">
                  <c:v>-49.38957883869544</c:v>
                </c:pt>
                <c:pt idx="12509">
                  <c:v>-49.38137391363767</c:v>
                </c:pt>
                <c:pt idx="12510">
                  <c:v>-49.3731688779003</c:v>
                </c:pt>
                <c:pt idx="12511">
                  <c:v>-49.36496373458145</c:v>
                </c:pt>
                <c:pt idx="12512">
                  <c:v>-49.35675848677932</c:v>
                </c:pt>
                <c:pt idx="12513">
                  <c:v>-49.34855313759214</c:v>
                </c:pt>
                <c:pt idx="12514">
                  <c:v>-49.34034769011815</c:v>
                </c:pt>
                <c:pt idx="12515">
                  <c:v>-49.33214214745565</c:v>
                </c:pt>
                <c:pt idx="12516">
                  <c:v>-49.32393651270292</c:v>
                </c:pt>
                <c:pt idx="12517">
                  <c:v>-49.31573078895831</c:v>
                </c:pt>
                <c:pt idx="12518">
                  <c:v>-49.30752497932018</c:v>
                </c:pt>
                <c:pt idx="12519">
                  <c:v>-49.29931908688692</c:v>
                </c:pt>
                <c:pt idx="12520">
                  <c:v>-49.29111311475693</c:v>
                </c:pt>
                <c:pt idx="12521">
                  <c:v>-49.28290706602866</c:v>
                </c:pt>
                <c:pt idx="12522">
                  <c:v>-49.27470094380055</c:v>
                </c:pt>
                <c:pt idx="12523">
                  <c:v>-49.2664947511711</c:v>
                </c:pt>
                <c:pt idx="12524">
                  <c:v>-49.25828849123878</c:v>
                </c:pt>
                <c:pt idx="12525">
                  <c:v>-49.25008216710215</c:v>
                </c:pt>
                <c:pt idx="12526">
                  <c:v>-49.24187578185973</c:v>
                </c:pt>
                <c:pt idx="12527">
                  <c:v>-49.23366933861008</c:v>
                </c:pt>
                <c:pt idx="12528">
                  <c:v>-49.2254628404518</c:v>
                </c:pt>
                <c:pt idx="12529">
                  <c:v>-49.21725629048341</c:v>
                </c:pt>
                <c:pt idx="12530">
                  <c:v>-49.20904969180357</c:v>
                </c:pt>
                <c:pt idx="12531">
                  <c:v>-49.20084304751092</c:v>
                </c:pt>
                <c:pt idx="12532">
                  <c:v>-49.19263636070407</c:v>
                </c:pt>
                <c:pt idx="12533">
                  <c:v>-49.18442963448165</c:v>
                </c:pt>
                <c:pt idx="12534">
                  <c:v>-49.17622287194236</c:v>
                </c:pt>
                <c:pt idx="12535">
                  <c:v>-49.16801607618486</c:v>
                </c:pt>
                <c:pt idx="12536">
                  <c:v>-49.15980925030778</c:v>
                </c:pt>
                <c:pt idx="12537">
                  <c:v>-49.15160239740988</c:v>
                </c:pt>
                <c:pt idx="12538">
                  <c:v>-49.14339552058982</c:v>
                </c:pt>
                <c:pt idx="12539">
                  <c:v>-49.1351886229463</c:v>
                </c:pt>
                <c:pt idx="12540">
                  <c:v>-49.12698170757805</c:v>
                </c:pt>
                <c:pt idx="12541">
                  <c:v>-49.11877477758378</c:v>
                </c:pt>
                <c:pt idx="12542">
                  <c:v>-49.1105678360622</c:v>
                </c:pt>
                <c:pt idx="12543">
                  <c:v>-49.10236088611204</c:v>
                </c:pt>
                <c:pt idx="12544">
                  <c:v>-49.09415393083203</c:v>
                </c:pt>
                <c:pt idx="12545">
                  <c:v>-49.0859469733209</c:v>
                </c:pt>
                <c:pt idx="12546">
                  <c:v>-49.07774001667735</c:v>
                </c:pt>
                <c:pt idx="12547">
                  <c:v>-49.06953306400016</c:v>
                </c:pt>
                <c:pt idx="12548">
                  <c:v>-49.06132611838802</c:v>
                </c:pt>
                <c:pt idx="12549">
                  <c:v>-49.05311918293965</c:v>
                </c:pt>
                <c:pt idx="12550">
                  <c:v>-49.0449122607538</c:v>
                </c:pt>
                <c:pt idx="12551">
                  <c:v>-49.03670535492917</c:v>
                </c:pt>
                <c:pt idx="12552">
                  <c:v>-49.02849846856447</c:v>
                </c:pt>
                <c:pt idx="12553">
                  <c:v>-49.02029160475842</c:v>
                </c:pt>
                <c:pt idx="12554">
                  <c:v>-49.0120847666097</c:v>
                </c:pt>
                <c:pt idx="12555">
                  <c:v>-49.00387795721702</c:v>
                </c:pt>
                <c:pt idx="12556">
                  <c:v>-48.99567117967909</c:v>
                </c:pt>
                <c:pt idx="12557">
                  <c:v>-48.98746443709451</c:v>
                </c:pt>
                <c:pt idx="12558">
                  <c:v>-48.97925773256203</c:v>
                </c:pt>
                <c:pt idx="12559">
                  <c:v>-48.97105106918024</c:v>
                </c:pt>
                <c:pt idx="12560">
                  <c:v>-48.9628444500478</c:v>
                </c:pt>
                <c:pt idx="12561">
                  <c:v>-48.95463787826336</c:v>
                </c:pt>
                <c:pt idx="12562">
                  <c:v>-48.94643135692552</c:v>
                </c:pt>
                <c:pt idx="12563">
                  <c:v>-48.93822488913286</c:v>
                </c:pt>
                <c:pt idx="12564">
                  <c:v>-48.930018477984</c:v>
                </c:pt>
                <c:pt idx="12565">
                  <c:v>-48.92181212657746</c:v>
                </c:pt>
                <c:pt idx="12566">
                  <c:v>-48.91360583801181</c:v>
                </c:pt>
                <c:pt idx="12567">
                  <c:v>-48.9053996153856</c:v>
                </c:pt>
                <c:pt idx="12568">
                  <c:v>-48.89719346179729</c:v>
                </c:pt>
                <c:pt idx="12569">
                  <c:v>-48.88898738034542</c:v>
                </c:pt>
                <c:pt idx="12570">
                  <c:v>-48.88078137412843</c:v>
                </c:pt>
                <c:pt idx="12571">
                  <c:v>-48.87257544624479</c:v>
                </c:pt>
                <c:pt idx="12572">
                  <c:v>-48.86436959979289</c:v>
                </c:pt>
                <c:pt idx="12573">
                  <c:v>-48.85616383787115</c:v>
                </c:pt>
                <c:pt idx="12574">
                  <c:v>-48.84795816357794</c:v>
                </c:pt>
                <c:pt idx="12575">
                  <c:v>-48.8397525800116</c:v>
                </c:pt>
                <c:pt idx="12576">
                  <c:v>-48.83154709027043</c:v>
                </c:pt>
                <c:pt idx="12577">
                  <c:v>-48.82334169745276</c:v>
                </c:pt>
                <c:pt idx="12578">
                  <c:v>-48.81513640465685</c:v>
                </c:pt>
                <c:pt idx="12579">
                  <c:v>-48.80693121498091</c:v>
                </c:pt>
                <c:pt idx="12580">
                  <c:v>-48.79872613152316</c:v>
                </c:pt>
                <c:pt idx="12581">
                  <c:v>-48.79052115738174</c:v>
                </c:pt>
                <c:pt idx="12582">
                  <c:v>-48.78231629565483</c:v>
                </c:pt>
                <c:pt idx="12583">
                  <c:v>-48.77411154944051</c:v>
                </c:pt>
                <c:pt idx="12584">
                  <c:v>-48.76590692183686</c:v>
                </c:pt>
                <c:pt idx="12585">
                  <c:v>-48.75770241594191</c:v>
                </c:pt>
                <c:pt idx="12586">
                  <c:v>-48.74949803485367</c:v>
                </c:pt>
                <c:pt idx="12587">
                  <c:v>-48.74129378167008</c:v>
                </c:pt>
                <c:pt idx="12588">
                  <c:v>-48.7330896594891</c:v>
                </c:pt>
                <c:pt idx="12589">
                  <c:v>-48.72488567140857</c:v>
                </c:pt>
                <c:pt idx="12590">
                  <c:v>-48.71668182052638</c:v>
                </c:pt>
                <c:pt idx="12591">
                  <c:v>-48.7084781099403</c:v>
                </c:pt>
                <c:pt idx="12592">
                  <c:v>-48.7002745427481</c:v>
                </c:pt>
                <c:pt idx="12593">
                  <c:v>-48.69207112204751</c:v>
                </c:pt>
                <c:pt idx="12594">
                  <c:v>-48.68386785093619</c:v>
                </c:pt>
                <c:pt idx="12595">
                  <c:v>-48.6756647325118</c:v>
                </c:pt>
                <c:pt idx="12596">
                  <c:v>-48.6674617698719</c:v>
                </c:pt>
                <c:pt idx="12597">
                  <c:v>-48.65925896611404</c:v>
                </c:pt>
                <c:pt idx="12598">
                  <c:v>-48.65105632433571</c:v>
                </c:pt>
                <c:pt idx="12599">
                  <c:v>-48.64285384763436</c:v>
                </c:pt>
                <c:pt idx="12600">
                  <c:v>-48.63465153910737</c:v>
                </c:pt>
                <c:pt idx="12601">
                  <c:v>-48.62644940185211</c:v>
                </c:pt>
                <c:pt idx="12602">
                  <c:v>-48.61824743896587</c:v>
                </c:pt>
                <c:pt idx="12603">
                  <c:v>-48.61004565354586</c:v>
                </c:pt>
                <c:pt idx="12604">
                  <c:v>-48.60184404868931</c:v>
                </c:pt>
                <c:pt idx="12605">
                  <c:v>-48.59364262749335</c:v>
                </c:pt>
                <c:pt idx="12606">
                  <c:v>-48.58544139305504</c:v>
                </c:pt>
                <c:pt idx="12607">
                  <c:v>-48.57724034847141</c:v>
                </c:pt>
                <c:pt idx="12608">
                  <c:v>-48.56903949683945</c:v>
                </c:pt>
                <c:pt idx="12609">
                  <c:v>-48.56083884125606</c:v>
                </c:pt>
                <c:pt idx="12610">
                  <c:v>-48.55263838481808</c:v>
                </c:pt>
                <c:pt idx="12611">
                  <c:v>-48.54443813062232</c:v>
                </c:pt>
                <c:pt idx="12612">
                  <c:v>-48.53623808176553</c:v>
                </c:pt>
                <c:pt idx="12613">
                  <c:v>-48.52803824134435</c:v>
                </c:pt>
                <c:pt idx="12614">
                  <c:v>-48.5198386124554</c:v>
                </c:pt>
                <c:pt idx="12615">
                  <c:v>-48.51163919819525</c:v>
                </c:pt>
                <c:pt idx="12616">
                  <c:v>-48.50344000166034</c:v>
                </c:pt>
                <c:pt idx="12617">
                  <c:v>-48.49524102594715</c:v>
                </c:pt>
                <c:pt idx="12618">
                  <c:v>-48.487042274152</c:v>
                </c:pt>
                <c:pt idx="12619">
                  <c:v>-48.47884374937118</c:v>
                </c:pt>
                <c:pt idx="12620">
                  <c:v>-48.47064545470089</c:v>
                </c:pt>
                <c:pt idx="12621">
                  <c:v>-48.46244739323732</c:v>
                </c:pt>
                <c:pt idx="12622">
                  <c:v>-48.45424956807652</c:v>
                </c:pt>
                <c:pt idx="12623">
                  <c:v>-48.44605198231453</c:v>
                </c:pt>
                <c:pt idx="12624">
                  <c:v>-48.43785463904727</c:v>
                </c:pt>
                <c:pt idx="12625">
                  <c:v>-48.42965754137061</c:v>
                </c:pt>
                <c:pt idx="12626">
                  <c:v>-48.42146069238035</c:v>
                </c:pt>
                <c:pt idx="12627">
                  <c:v>-48.41326409517222</c:v>
                </c:pt>
                <c:pt idx="12628">
                  <c:v>-48.40506775284184</c:v>
                </c:pt>
                <c:pt idx="12629">
                  <c:v>-48.39687166848482</c:v>
                </c:pt>
                <c:pt idx="12630">
                  <c:v>-48.38867584519662</c:v>
                </c:pt>
                <c:pt idx="12631">
                  <c:v>-48.38048028607265</c:v>
                </c:pt>
                <c:pt idx="12632">
                  <c:v>-48.37228499420829</c:v>
                </c:pt>
                <c:pt idx="12633">
                  <c:v>-48.36408997269877</c:v>
                </c:pt>
                <c:pt idx="12634">
                  <c:v>-48.35589522463928</c:v>
                </c:pt>
                <c:pt idx="12635">
                  <c:v>-48.3477007531249</c:v>
                </c:pt>
                <c:pt idx="12636">
                  <c:v>-48.33950656125062</c:v>
                </c:pt>
                <c:pt idx="12637">
                  <c:v>-48.33131265211145</c:v>
                </c:pt>
                <c:pt idx="12638">
                  <c:v>-48.32311902880217</c:v>
                </c:pt>
                <c:pt idx="12639">
                  <c:v>-48.31492569441755</c:v>
                </c:pt>
                <c:pt idx="12640">
                  <c:v>-48.3067326520523</c:v>
                </c:pt>
                <c:pt idx="12641">
                  <c:v>-48.298539904801</c:v>
                </c:pt>
                <c:pt idx="12642">
                  <c:v>-48.29034745575809</c:v>
                </c:pt>
                <c:pt idx="12643">
                  <c:v>-48.28215530801806</c:v>
                </c:pt>
                <c:pt idx="12644">
                  <c:v>-48.2739634646752</c:v>
                </c:pt>
                <c:pt idx="12645">
                  <c:v>-48.26577192882375</c:v>
                </c:pt>
                <c:pt idx="12646">
                  <c:v>-48.25758070355783</c:v>
                </c:pt>
                <c:pt idx="12647">
                  <c:v>-48.24938979197151</c:v>
                </c:pt>
                <c:pt idx="12648">
                  <c:v>-48.24119919715874</c:v>
                </c:pt>
                <c:pt idx="12649">
                  <c:v>-48.23300892221339</c:v>
                </c:pt>
                <c:pt idx="12650">
                  <c:v>-48.2248189702292</c:v>
                </c:pt>
                <c:pt idx="12651">
                  <c:v>-48.21662934429986</c:v>
                </c:pt>
                <c:pt idx="12652">
                  <c:v>-48.20844004751894</c:v>
                </c:pt>
                <c:pt idx="12653">
                  <c:v>-48.20025108297992</c:v>
                </c:pt>
                <c:pt idx="12654">
                  <c:v>-48.19206245377615</c:v>
                </c:pt>
                <c:pt idx="12655">
                  <c:v>-48.18387416300094</c:v>
                </c:pt>
                <c:pt idx="12656">
                  <c:v>-48.17568621374745</c:v>
                </c:pt>
                <c:pt idx="12657">
                  <c:v>-48.16749860910876</c:v>
                </c:pt>
                <c:pt idx="12658">
                  <c:v>-48.15931135217783</c:v>
                </c:pt>
                <c:pt idx="12659">
                  <c:v>-48.15112444604752</c:v>
                </c:pt>
                <c:pt idx="12660">
                  <c:v>-48.14293789381063</c:v>
                </c:pt>
                <c:pt idx="12661">
                  <c:v>-48.1347516985598</c:v>
                </c:pt>
                <c:pt idx="12662">
                  <c:v>-48.12656586338755</c:v>
                </c:pt>
                <c:pt idx="12663">
                  <c:v>-48.11838039138636</c:v>
                </c:pt>
                <c:pt idx="12664">
                  <c:v>-48.11019528564857</c:v>
                </c:pt>
                <c:pt idx="12665">
                  <c:v>-48.1020105492664</c:v>
                </c:pt>
                <c:pt idx="12666">
                  <c:v>-48.09382618533196</c:v>
                </c:pt>
                <c:pt idx="12667">
                  <c:v>-48.08564219693726</c:v>
                </c:pt>
                <c:pt idx="12668">
                  <c:v>-48.0774585871742</c:v>
                </c:pt>
                <c:pt idx="12669">
                  <c:v>-48.06927535913456</c:v>
                </c:pt>
                <c:pt idx="12670">
                  <c:v>-48.06109251591</c:v>
                </c:pt>
                <c:pt idx="12671">
                  <c:v>-48.0529100605921</c:v>
                </c:pt>
                <c:pt idx="12672">
                  <c:v>-48.04472799627229</c:v>
                </c:pt>
                <c:pt idx="12673">
                  <c:v>-48.0365463260419</c:v>
                </c:pt>
                <c:pt idx="12674">
                  <c:v>-48.0283650529921</c:v>
                </c:pt>
                <c:pt idx="12675">
                  <c:v>-48.020184180214</c:v>
                </c:pt>
                <c:pt idx="12676">
                  <c:v>-48.01200371079858</c:v>
                </c:pt>
                <c:pt idx="12677">
                  <c:v>-48.00382364783668</c:v>
                </c:pt>
                <c:pt idx="12678">
                  <c:v>-47.99564399441904</c:v>
                </c:pt>
                <c:pt idx="12679">
                  <c:v>-47.98746475363622</c:v>
                </c:pt>
                <c:pt idx="12680">
                  <c:v>-47.9792859285788</c:v>
                </c:pt>
                <c:pt idx="12681">
                  <c:v>-47.97110752233702</c:v>
                </c:pt>
                <c:pt idx="12682">
                  <c:v>-47.9629295380012</c:v>
                </c:pt>
                <c:pt idx="12683">
                  <c:v>-47.9547519786614</c:v>
                </c:pt>
                <c:pt idx="12684">
                  <c:v>-47.94657484740765</c:v>
                </c:pt>
                <c:pt idx="12685">
                  <c:v>-47.93839814732978</c:v>
                </c:pt>
                <c:pt idx="12686">
                  <c:v>-47.93022188151749</c:v>
                </c:pt>
                <c:pt idx="12687">
                  <c:v>-47.92204605306042</c:v>
                </c:pt>
                <c:pt idx="12688">
                  <c:v>-47.91387066504802</c:v>
                </c:pt>
                <c:pt idx="12689">
                  <c:v>-47.90569572056965</c:v>
                </c:pt>
                <c:pt idx="12690">
                  <c:v>-47.89752122271448</c:v>
                </c:pt>
                <c:pt idx="12691">
                  <c:v>-47.8893471745716</c:v>
                </c:pt>
                <c:pt idx="12692">
                  <c:v>-47.88117357922996</c:v>
                </c:pt>
                <c:pt idx="12693">
                  <c:v>-47.87300043977834</c:v>
                </c:pt>
                <c:pt idx="12694">
                  <c:v>-47.86482775930542</c:v>
                </c:pt>
                <c:pt idx="12695">
                  <c:v>-47.85665554089975</c:v>
                </c:pt>
                <c:pt idx="12696">
                  <c:v>-47.84848378764968</c:v>
                </c:pt>
                <c:pt idx="12697">
                  <c:v>-47.8403125026435</c:v>
                </c:pt>
                <c:pt idx="12698">
                  <c:v>-47.83214168896934</c:v>
                </c:pt>
                <c:pt idx="12699">
                  <c:v>-47.82397134971514</c:v>
                </c:pt>
                <c:pt idx="12700">
                  <c:v>-47.81580148796874</c:v>
                </c:pt>
                <c:pt idx="12701">
                  <c:v>-47.80763210681786</c:v>
                </c:pt>
                <c:pt idx="12702">
                  <c:v>-47.79946320935003</c:v>
                </c:pt>
                <c:pt idx="12703">
                  <c:v>-47.79129479865265</c:v>
                </c:pt>
                <c:pt idx="12704">
                  <c:v>-47.783126877813</c:v>
                </c:pt>
                <c:pt idx="12705">
                  <c:v>-47.7749594499182</c:v>
                </c:pt>
                <c:pt idx="12706">
                  <c:v>-47.7667925180552</c:v>
                </c:pt>
                <c:pt idx="12707">
                  <c:v>-47.7586260853108</c:v>
                </c:pt>
                <c:pt idx="12708">
                  <c:v>-47.75046015477173</c:v>
                </c:pt>
                <c:pt idx="12709">
                  <c:v>-47.74229472952448</c:v>
                </c:pt>
                <c:pt idx="12710">
                  <c:v>-47.73412981265543</c:v>
                </c:pt>
                <c:pt idx="12711">
                  <c:v>-47.72596540725081</c:v>
                </c:pt>
                <c:pt idx="12712">
                  <c:v>-47.71780151639665</c:v>
                </c:pt>
                <c:pt idx="12713">
                  <c:v>-47.70963814317895</c:v>
                </c:pt>
                <c:pt idx="12714">
                  <c:v>-47.70147529068338</c:v>
                </c:pt>
                <c:pt idx="12715">
                  <c:v>-47.6933129619956</c:v>
                </c:pt>
                <c:pt idx="12716">
                  <c:v>-47.68515116020106</c:v>
                </c:pt>
                <c:pt idx="12717">
                  <c:v>-47.67698988838504</c:v>
                </c:pt>
                <c:pt idx="12718">
                  <c:v>-47.66882914963268</c:v>
                </c:pt>
                <c:pt idx="12719">
                  <c:v>-47.66066894702898</c:v>
                </c:pt>
                <c:pt idx="12720">
                  <c:v>-47.65250928365873</c:v>
                </c:pt>
                <c:pt idx="12721">
                  <c:v>-47.64435016260661</c:v>
                </c:pt>
                <c:pt idx="12722">
                  <c:v>-47.63619158695712</c:v>
                </c:pt>
                <c:pt idx="12723">
                  <c:v>-47.62803355979457</c:v>
                </c:pt>
                <c:pt idx="12724">
                  <c:v>-47.61987608420316</c:v>
                </c:pt>
                <c:pt idx="12725">
                  <c:v>-47.6117191632669</c:v>
                </c:pt>
                <c:pt idx="12726">
                  <c:v>-47.60356280006962</c:v>
                </c:pt>
                <c:pt idx="12727">
                  <c:v>-47.595406997695</c:v>
                </c:pt>
                <c:pt idx="12728">
                  <c:v>-47.58725175922653</c:v>
                </c:pt>
                <c:pt idx="12729">
                  <c:v>-47.57909708774759</c:v>
                </c:pt>
                <c:pt idx="12730">
                  <c:v>-47.57094298634136</c:v>
                </c:pt>
                <c:pt idx="12731">
                  <c:v>-47.5627894580908</c:v>
                </c:pt>
                <c:pt idx="12732">
                  <c:v>-47.55463650607878</c:v>
                </c:pt>
                <c:pt idx="12733">
                  <c:v>-47.54648413338794</c:v>
                </c:pt>
                <c:pt idx="12734">
                  <c:v>-47.5383323431008</c:v>
                </c:pt>
                <c:pt idx="12735">
                  <c:v>-47.53018113829965</c:v>
                </c:pt>
                <c:pt idx="12736">
                  <c:v>-47.52203052206664</c:v>
                </c:pt>
                <c:pt idx="12737">
                  <c:v>-47.51388049748373</c:v>
                </c:pt>
                <c:pt idx="12738">
                  <c:v>-47.50573106763274</c:v>
                </c:pt>
                <c:pt idx="12739">
                  <c:v>-47.49758223559527</c:v>
                </c:pt>
                <c:pt idx="12740">
                  <c:v>-47.48943400445275</c:v>
                </c:pt>
                <c:pt idx="12741">
                  <c:v>-47.48128637728642</c:v>
                </c:pt>
                <c:pt idx="12742">
                  <c:v>-47.47313935717742</c:v>
                </c:pt>
                <c:pt idx="12743">
                  <c:v>-47.4649929472066</c:v>
                </c:pt>
                <c:pt idx="12744">
                  <c:v>-47.45684715045468</c:v>
                </c:pt>
                <c:pt idx="12745">
                  <c:v>-47.44870197000223</c:v>
                </c:pt>
                <c:pt idx="12746">
                  <c:v>-47.44055740892955</c:v>
                </c:pt>
                <c:pt idx="12747">
                  <c:v>-47.43241347031683</c:v>
                </c:pt>
                <c:pt idx="12748">
                  <c:v>-47.42427015724405</c:v>
                </c:pt>
                <c:pt idx="12749">
                  <c:v>-47.41612747279102</c:v>
                </c:pt>
                <c:pt idx="12750">
                  <c:v>-47.40798542003734</c:v>
                </c:pt>
                <c:pt idx="12751">
                  <c:v>-47.39984400206242</c:v>
                </c:pt>
                <c:pt idx="12752">
                  <c:v>-47.39170322194551</c:v>
                </c:pt>
                <c:pt idx="12753">
                  <c:v>-47.38356308276562</c:v>
                </c:pt>
                <c:pt idx="12754">
                  <c:v>-47.37542358760164</c:v>
                </c:pt>
                <c:pt idx="12755">
                  <c:v>-47.3672847395322</c:v>
                </c:pt>
                <c:pt idx="12756">
                  <c:v>-47.35914654163579</c:v>
                </c:pt>
                <c:pt idx="12757">
                  <c:v>-47.35100899699067</c:v>
                </c:pt>
                <c:pt idx="12758">
                  <c:v>-47.34287210867493</c:v>
                </c:pt>
                <c:pt idx="12759">
                  <c:v>-47.33473587976643</c:v>
                </c:pt>
                <c:pt idx="12760">
                  <c:v>-47.32660031334289</c:v>
                </c:pt>
                <c:pt idx="12761">
                  <c:v>-47.3184654124818</c:v>
                </c:pt>
                <c:pt idx="12762">
                  <c:v>-47.31033118026042</c:v>
                </c:pt>
                <c:pt idx="12763">
                  <c:v>-47.30219761975588</c:v>
                </c:pt>
                <c:pt idx="12764">
                  <c:v>-47.29406473404505</c:v>
                </c:pt>
                <c:pt idx="12765">
                  <c:v>-47.28593252620463</c:v>
                </c:pt>
                <c:pt idx="12766">
                  <c:v>-47.27780099931111</c:v>
                </c:pt>
                <c:pt idx="12767">
                  <c:v>-47.2696701564408</c:v>
                </c:pt>
                <c:pt idx="12768">
                  <c:v>-47.26154000066977</c:v>
                </c:pt>
                <c:pt idx="12769">
                  <c:v>-47.2534105350739</c:v>
                </c:pt>
                <c:pt idx="12770">
                  <c:v>-47.24528176272885</c:v>
                </c:pt>
                <c:pt idx="12771">
                  <c:v>-47.23715368671012</c:v>
                </c:pt>
                <c:pt idx="12772">
                  <c:v>-47.22902631009296</c:v>
                </c:pt>
                <c:pt idx="12773">
                  <c:v>-47.22089963595243</c:v>
                </c:pt>
                <c:pt idx="12774">
                  <c:v>-47.21277366736336</c:v>
                </c:pt>
                <c:pt idx="12775">
                  <c:v>-47.2046484074004</c:v>
                </c:pt>
                <c:pt idx="12776">
                  <c:v>-47.196523859138</c:v>
                </c:pt>
                <c:pt idx="12777">
                  <c:v>-47.18840002565032</c:v>
                </c:pt>
                <c:pt idx="12778">
                  <c:v>-47.1802769100114</c:v>
                </c:pt>
                <c:pt idx="12779">
                  <c:v>-47.17215451529501</c:v>
                </c:pt>
                <c:pt idx="12780">
                  <c:v>-47.16403284457474</c:v>
                </c:pt>
                <c:pt idx="12781">
                  <c:v>-47.15591190092391</c:v>
                </c:pt>
                <c:pt idx="12782">
                  <c:v>-47.14779168741569</c:v>
                </c:pt>
                <c:pt idx="12783">
                  <c:v>-47.13967220712301</c:v>
                </c:pt>
                <c:pt idx="12784">
                  <c:v>-47.13155346311856</c:v>
                </c:pt>
                <c:pt idx="12785">
                  <c:v>-47.12343545847485</c:v>
                </c:pt>
                <c:pt idx="12786">
                  <c:v>-47.11531819626412</c:v>
                </c:pt>
                <c:pt idx="12787">
                  <c:v>-47.10720167955841</c:v>
                </c:pt>
                <c:pt idx="12788">
                  <c:v>-47.09908591142958</c:v>
                </c:pt>
                <c:pt idx="12789">
                  <c:v>-47.09097089494921</c:v>
                </c:pt>
                <c:pt idx="12790">
                  <c:v>-47.08285663318868</c:v>
                </c:pt>
                <c:pt idx="12791">
                  <c:v>-47.07474312921913</c:v>
                </c:pt>
                <c:pt idx="12792">
                  <c:v>-47.06663038611152</c:v>
                </c:pt>
                <c:pt idx="12793">
                  <c:v>-47.05851840693652</c:v>
                </c:pt>
                <c:pt idx="12794">
                  <c:v>-47.05040719476462</c:v>
                </c:pt>
                <c:pt idx="12795">
                  <c:v>-47.04229675266605</c:v>
                </c:pt>
                <c:pt idx="12796">
                  <c:v>-47.03418708371087</c:v>
                </c:pt>
                <c:pt idx="12797">
                  <c:v>-47.02607819096883</c:v>
                </c:pt>
                <c:pt idx="12798">
                  <c:v>-47.01797007750948</c:v>
                </c:pt>
                <c:pt idx="12799">
                  <c:v>-47.00986274640218</c:v>
                </c:pt>
                <c:pt idx="12800">
                  <c:v>-47.00175620071598</c:v>
                </c:pt>
                <c:pt idx="12801">
                  <c:v>-46.99365044351977</c:v>
                </c:pt>
                <c:pt idx="12802">
                  <c:v>-46.98554547788215</c:v>
                </c:pt>
                <c:pt idx="12803">
                  <c:v>-46.97744130687153</c:v>
                </c:pt>
                <c:pt idx="12804">
                  <c:v>-46.96933793355606</c:v>
                </c:pt>
                <c:pt idx="12805">
                  <c:v>-46.96123536100362</c:v>
                </c:pt>
                <c:pt idx="12806">
                  <c:v>-46.95313359228195</c:v>
                </c:pt>
                <c:pt idx="12807">
                  <c:v>-46.94503263045842</c:v>
                </c:pt>
                <c:pt idx="12808">
                  <c:v>-46.93693247860026</c:v>
                </c:pt>
                <c:pt idx="12809">
                  <c:v>-46.92883313977444</c:v>
                </c:pt>
                <c:pt idx="12810">
                  <c:v>-46.92073461704764</c:v>
                </c:pt>
                <c:pt idx="12811">
                  <c:v>-46.91263691348635</c:v>
                </c:pt>
                <c:pt idx="12812">
                  <c:v>-46.90454003215681</c:v>
                </c:pt>
                <c:pt idx="12813">
                  <c:v>-46.89644397612498</c:v>
                </c:pt>
                <c:pt idx="12814">
                  <c:v>-46.88834874845661</c:v>
                </c:pt>
                <c:pt idx="12815">
                  <c:v>-46.88025435221717</c:v>
                </c:pt>
                <c:pt idx="12816">
                  <c:v>-46.87216079047195</c:v>
                </c:pt>
                <c:pt idx="12817">
                  <c:v>-46.8640680662859</c:v>
                </c:pt>
                <c:pt idx="12818">
                  <c:v>-46.8559761827238</c:v>
                </c:pt>
                <c:pt idx="12819">
                  <c:v>-46.84788514285012</c:v>
                </c:pt>
                <c:pt idx="12820">
                  <c:v>-46.83979494972913</c:v>
                </c:pt>
                <c:pt idx="12821">
                  <c:v>-46.8317056064248</c:v>
                </c:pt>
                <c:pt idx="12822">
                  <c:v>-46.82361711600087</c:v>
                </c:pt>
                <c:pt idx="12823">
                  <c:v>-46.81552948152085</c:v>
                </c:pt>
                <c:pt idx="12824">
                  <c:v>-46.80744270604795</c:v>
                </c:pt>
                <c:pt idx="12825">
                  <c:v>-46.79935679264517</c:v>
                </c:pt>
                <c:pt idx="12826">
                  <c:v>-46.79127174437522</c:v>
                </c:pt>
                <c:pt idx="12827">
                  <c:v>-46.78318756430054</c:v>
                </c:pt>
                <c:pt idx="12828">
                  <c:v>-46.77510425548338</c:v>
                </c:pt>
                <c:pt idx="12829">
                  <c:v>-46.76702182098565</c:v>
                </c:pt>
                <c:pt idx="12830">
                  <c:v>-46.75894026386904</c:v>
                </c:pt>
                <c:pt idx="12831">
                  <c:v>-46.75085958719499</c:v>
                </c:pt>
                <c:pt idx="12832">
                  <c:v>-46.74277979402466</c:v>
                </c:pt>
                <c:pt idx="12833">
                  <c:v>-46.73470088741893</c:v>
                </c:pt>
                <c:pt idx="12834">
                  <c:v>-46.72662287043846</c:v>
                </c:pt>
                <c:pt idx="12835">
                  <c:v>-46.71854574614361</c:v>
                </c:pt>
                <c:pt idx="12836">
                  <c:v>-46.71046951759448</c:v>
                </c:pt>
                <c:pt idx="12837">
                  <c:v>-46.70239418785094</c:v>
                </c:pt>
                <c:pt idx="12838">
                  <c:v>-46.69431975997252</c:v>
                </c:pt>
                <c:pt idx="12839">
                  <c:v>-46.68624623701853</c:v>
                </c:pt>
                <c:pt idx="12840">
                  <c:v>-46.67817362204804</c:v>
                </c:pt>
                <c:pt idx="12841">
                  <c:v>-46.6701019181198</c:v>
                </c:pt>
                <c:pt idx="12842">
                  <c:v>-46.66203112829226</c:v>
                </c:pt>
                <c:pt idx="12843">
                  <c:v>-46.65396125562368</c:v>
                </c:pt>
                <c:pt idx="12844">
                  <c:v>-46.64589230317203</c:v>
                </c:pt>
                <c:pt idx="12845">
                  <c:v>-46.63782427399494</c:v>
                </c:pt>
                <c:pt idx="12846">
                  <c:v>-46.62975717114986</c:v>
                </c:pt>
                <c:pt idx="12847">
                  <c:v>-46.62169099769385</c:v>
                </c:pt>
                <c:pt idx="12848">
                  <c:v>-46.61362575668382</c:v>
                </c:pt>
                <c:pt idx="12849">
                  <c:v>-46.6055614511763</c:v>
                </c:pt>
                <c:pt idx="12850">
                  <c:v>-46.5974980842276</c:v>
                </c:pt>
                <c:pt idx="12851">
                  <c:v>-46.58943565889374</c:v>
                </c:pt>
                <c:pt idx="12852">
                  <c:v>-46.58137417823043</c:v>
                </c:pt>
                <c:pt idx="12853">
                  <c:v>-46.57331364529315</c:v>
                </c:pt>
                <c:pt idx="12854">
                  <c:v>-46.56525406313705</c:v>
                </c:pt>
                <c:pt idx="12855">
                  <c:v>-46.55719543481703</c:v>
                </c:pt>
                <c:pt idx="12856">
                  <c:v>-46.54913776338767</c:v>
                </c:pt>
                <c:pt idx="12857">
                  <c:v>-46.54108105190331</c:v>
                </c:pt>
                <c:pt idx="12858">
                  <c:v>-46.533025303418</c:v>
                </c:pt>
                <c:pt idx="12859">
                  <c:v>-46.52497052098546</c:v>
                </c:pt>
                <c:pt idx="12860">
                  <c:v>-46.51691670765915</c:v>
                </c:pt>
                <c:pt idx="12861">
                  <c:v>-46.50886386649224</c:v>
                </c:pt>
                <c:pt idx="12862">
                  <c:v>-46.50081200053764</c:v>
                </c:pt>
                <c:pt idx="12863">
                  <c:v>-46.49276111284791</c:v>
                </c:pt>
                <c:pt idx="12864">
                  <c:v>-46.48471120647537</c:v>
                </c:pt>
                <c:pt idx="12865">
                  <c:v>-46.47666228447202</c:v>
                </c:pt>
                <c:pt idx="12866">
                  <c:v>-46.46861434988958</c:v>
                </c:pt>
                <c:pt idx="12867">
                  <c:v>-46.46056740577946</c:v>
                </c:pt>
                <c:pt idx="12868">
                  <c:v>-46.45252145519281</c:v>
                </c:pt>
                <c:pt idx="12869">
                  <c:v>-46.44447650118045</c:v>
                </c:pt>
                <c:pt idx="12870">
                  <c:v>-46.43643254679294</c:v>
                </c:pt>
                <c:pt idx="12871">
                  <c:v>-46.42838959508047</c:v>
                </c:pt>
                <c:pt idx="12872">
                  <c:v>-46.42034764909301</c:v>
                </c:pt>
                <c:pt idx="12873">
                  <c:v>-46.41230671188021</c:v>
                </c:pt>
                <c:pt idx="12874">
                  <c:v>-46.40426678649139</c:v>
                </c:pt>
                <c:pt idx="12875">
                  <c:v>-46.3962278759756</c:v>
                </c:pt>
                <c:pt idx="12876">
                  <c:v>-46.38818998338159</c:v>
                </c:pt>
                <c:pt idx="12877">
                  <c:v>-46.38015311175778</c:v>
                </c:pt>
                <c:pt idx="12878">
                  <c:v>-46.3721172641523</c:v>
                </c:pt>
                <c:pt idx="12879">
                  <c:v>-46.36408244361296</c:v>
                </c:pt>
                <c:pt idx="12880">
                  <c:v>-46.35604865318732</c:v>
                </c:pt>
                <c:pt idx="12881">
                  <c:v>-46.34801589592259</c:v>
                </c:pt>
                <c:pt idx="12882">
                  <c:v>-46.33998417486564</c:v>
                </c:pt>
                <c:pt idx="12883">
                  <c:v>-46.3319534930631</c:v>
                </c:pt>
                <c:pt idx="12884">
                  <c:v>-46.32392385356128</c:v>
                </c:pt>
                <c:pt idx="12885">
                  <c:v>-46.3158952594061</c:v>
                </c:pt>
                <c:pt idx="12886">
                  <c:v>-46.30786771364328</c:v>
                </c:pt>
                <c:pt idx="12887">
                  <c:v>-46.29984121931818</c:v>
                </c:pt>
                <c:pt idx="12888">
                  <c:v>-46.29181577947583</c:v>
                </c:pt>
                <c:pt idx="12889">
                  <c:v>-46.28379139716094</c:v>
                </c:pt>
                <c:pt idx="12890">
                  <c:v>-46.27576807541794</c:v>
                </c:pt>
                <c:pt idx="12891">
                  <c:v>-46.26774581729095</c:v>
                </c:pt>
                <c:pt idx="12892">
                  <c:v>-46.25972462582372</c:v>
                </c:pt>
                <c:pt idx="12893">
                  <c:v>-46.25170450405975</c:v>
                </c:pt>
                <c:pt idx="12894">
                  <c:v>-46.24368545504215</c:v>
                </c:pt>
                <c:pt idx="12895">
                  <c:v>-46.2356674818138</c:v>
                </c:pt>
                <c:pt idx="12896">
                  <c:v>-46.22765058741719</c:v>
                </c:pt>
                <c:pt idx="12897">
                  <c:v>-46.21963477489449</c:v>
                </c:pt>
                <c:pt idx="12898">
                  <c:v>-46.21162004728757</c:v>
                </c:pt>
                <c:pt idx="12899">
                  <c:v>-46.20360640763801</c:v>
                </c:pt>
                <c:pt idx="12900">
                  <c:v>-46.195593858987</c:v>
                </c:pt>
                <c:pt idx="12901">
                  <c:v>-46.18758240437544</c:v>
                </c:pt>
                <c:pt idx="12902">
                  <c:v>-46.1795720468439</c:v>
                </c:pt>
                <c:pt idx="12903">
                  <c:v>-46.17156278943262</c:v>
                </c:pt>
                <c:pt idx="12904">
                  <c:v>-46.16355463518154</c:v>
                </c:pt>
                <c:pt idx="12905">
                  <c:v>-46.15554758713021</c:v>
                </c:pt>
                <c:pt idx="12906">
                  <c:v>-46.14754164831793</c:v>
                </c:pt>
                <c:pt idx="12907">
                  <c:v>-46.1395368217836</c:v>
                </c:pt>
                <c:pt idx="12908">
                  <c:v>-46.13153311056584</c:v>
                </c:pt>
                <c:pt idx="12909">
                  <c:v>-46.1235305177029</c:v>
                </c:pt>
                <c:pt idx="12910">
                  <c:v>-46.11552904623272</c:v>
                </c:pt>
                <c:pt idx="12911">
                  <c:v>-46.1075286991929</c:v>
                </c:pt>
                <c:pt idx="12912">
                  <c:v>-46.09952947962073</c:v>
                </c:pt>
                <c:pt idx="12913">
                  <c:v>-46.0915313905531</c:v>
                </c:pt>
                <c:pt idx="12914">
                  <c:v>-46.08353443502663</c:v>
                </c:pt>
                <c:pt idx="12915">
                  <c:v>-46.07553861607758</c:v>
                </c:pt>
                <c:pt idx="12916">
                  <c:v>-46.06754393674186</c:v>
                </c:pt>
                <c:pt idx="12917">
                  <c:v>-46.05955040005505</c:v>
                </c:pt>
                <c:pt idx="12918">
                  <c:v>-46.05155800905238</c:v>
                </c:pt>
                <c:pt idx="12919">
                  <c:v>-46.04356676676878</c:v>
                </c:pt>
                <c:pt idx="12920">
                  <c:v>-46.03557667623878</c:v>
                </c:pt>
                <c:pt idx="12921">
                  <c:v>-46.02758774049661</c:v>
                </c:pt>
                <c:pt idx="12922">
                  <c:v>-46.01959996257614</c:v>
                </c:pt>
                <c:pt idx="12923">
                  <c:v>-46.01161334551089</c:v>
                </c:pt>
                <c:pt idx="12924">
                  <c:v>-46.00362789233404</c:v>
                </c:pt>
                <c:pt idx="12925">
                  <c:v>-45.99564360607845</c:v>
                </c:pt>
                <c:pt idx="12926">
                  <c:v>-45.98766048977655</c:v>
                </c:pt>
                <c:pt idx="12927">
                  <c:v>-45.97967854646058</c:v>
                </c:pt>
                <c:pt idx="12928">
                  <c:v>-45.97169777916223</c:v>
                </c:pt>
                <c:pt idx="12929">
                  <c:v>-45.96371819091301</c:v>
                </c:pt>
                <c:pt idx="12930">
                  <c:v>-45.95573978474398</c:v>
                </c:pt>
                <c:pt idx="12931">
                  <c:v>-45.94776256368587</c:v>
                </c:pt>
                <c:pt idx="12932">
                  <c:v>-45.9397865307691</c:v>
                </c:pt>
                <c:pt idx="12933">
                  <c:v>-45.93181168902367</c:v>
                </c:pt>
                <c:pt idx="12934">
                  <c:v>-45.9238380414793</c:v>
                </c:pt>
                <c:pt idx="12935">
                  <c:v>-45.91586559116525</c:v>
                </c:pt>
                <c:pt idx="12936">
                  <c:v>-45.90789434111055</c:v>
                </c:pt>
                <c:pt idx="12937">
                  <c:v>-45.8999242943438</c:v>
                </c:pt>
                <c:pt idx="12938">
                  <c:v>0.0</c:v>
                </c:pt>
              </c:numCache>
            </c:numRef>
          </c:xVal>
          <c:yVal>
            <c:numRef>
              <c:f>Sheet2!$U$2:$U$12940</c:f>
              <c:numCache>
                <c:formatCode>General</c:formatCode>
                <c:ptCount val="12939"/>
                <c:pt idx="0">
                  <c:v>0.0</c:v>
                </c:pt>
                <c:pt idx="1">
                  <c:v>2.77513611260339E-6</c:v>
                </c:pt>
                <c:pt idx="2">
                  <c:v>1.11017210569111E-5</c:v>
                </c:pt>
                <c:pt idx="3">
                  <c:v>2.4979095016357E-5</c:v>
                </c:pt>
                <c:pt idx="4">
                  <c:v>4.44065965231372E-5</c:v>
                </c:pt>
                <c:pt idx="5">
                  <c:v>6.93835624584077E-5</c:v>
                </c:pt>
                <c:pt idx="6">
                  <c:v>9.99093280524811E-5</c:v>
                </c:pt>
                <c:pt idx="7">
                  <c:v>0.000135983226885024</c:v>
                </c:pt>
                <c:pt idx="8">
                  <c:v>0.000177604590885258</c:v>
                </c:pt>
                <c:pt idx="9">
                  <c:v>0.000224772750332152</c:v>
                </c:pt>
                <c:pt idx="10">
                  <c:v>0.00027748703385463</c:v>
                </c:pt>
                <c:pt idx="11">
                  <c:v>0.000335746768431764</c:v>
                </c:pt>
                <c:pt idx="12">
                  <c:v>0.000399551279392977</c:v>
                </c:pt>
                <c:pt idx="13">
                  <c:v>0.000468899890418243</c:v>
                </c:pt>
                <c:pt idx="14">
                  <c:v>0.00054379192353829</c:v>
                </c:pt>
                <c:pt idx="15">
                  <c:v>0.000624226699134798</c:v>
                </c:pt>
                <c:pt idx="16">
                  <c:v>0.000710203535940605</c:v>
                </c:pt>
                <c:pt idx="17">
                  <c:v>0.000801721751039908</c:v>
                </c:pt>
                <c:pt idx="18">
                  <c:v>0.000898780659868467</c:v>
                </c:pt>
                <c:pt idx="19">
                  <c:v>0.0010013795762138</c:v>
                </c:pt>
                <c:pt idx="20">
                  <c:v>0.00110951781221542</c:v>
                </c:pt>
                <c:pt idx="21">
                  <c:v>0.00122319467836497</c:v>
                </c:pt>
                <c:pt idx="22">
                  <c:v>0.00134240948350652</c:v>
                </c:pt>
                <c:pt idx="23">
                  <c:v>0.00146716153483669</c:v>
                </c:pt>
                <c:pt idx="24">
                  <c:v>0.00159745013790491</c:v>
                </c:pt>
                <c:pt idx="25">
                  <c:v>0.00173327459661362</c:v>
                </c:pt>
                <c:pt idx="26">
                  <c:v>0.00187463421321842</c:v>
                </c:pt>
                <c:pt idx="27">
                  <c:v>0.00202152828832837</c:v>
                </c:pt>
                <c:pt idx="28">
                  <c:v>0.00217395612090613</c:v>
                </c:pt>
                <c:pt idx="29">
                  <c:v>0.00233191700826819</c:v>
                </c:pt>
                <c:pt idx="30">
                  <c:v>0.00249541024608507</c:v>
                </c:pt>
                <c:pt idx="31">
                  <c:v>0.00266443512838157</c:v>
                </c:pt>
                <c:pt idx="32">
                  <c:v>0.0028389909475369</c:v>
                </c:pt>
                <c:pt idx="33">
                  <c:v>0.00301907699428498</c:v>
                </c:pt>
                <c:pt idx="34">
                  <c:v>0.00320469255771458</c:v>
                </c:pt>
                <c:pt idx="35">
                  <c:v>0.00339583692526958</c:v>
                </c:pt>
                <c:pt idx="36">
                  <c:v>0.00359250938274916</c:v>
                </c:pt>
                <c:pt idx="37">
                  <c:v>0.00379470921430801</c:v>
                </c:pt>
                <c:pt idx="38">
                  <c:v>0.00400243570245655</c:v>
                </c:pt>
                <c:pt idx="39">
                  <c:v>0.00421568812806113</c:v>
                </c:pt>
                <c:pt idx="40">
                  <c:v>0.00443446577034428</c:v>
                </c:pt>
                <c:pt idx="41">
                  <c:v>0.00465876790688488</c:v>
                </c:pt>
                <c:pt idx="42">
                  <c:v>0.0048885938136184</c:v>
                </c:pt>
                <c:pt idx="43">
                  <c:v>0.00512394276483712</c:v>
                </c:pt>
                <c:pt idx="44">
                  <c:v>0.00536481403319031</c:v>
                </c:pt>
                <c:pt idx="45">
                  <c:v>0.00561120688968451</c:v>
                </c:pt>
                <c:pt idx="46">
                  <c:v>0.00586312060368368</c:v>
                </c:pt>
                <c:pt idx="47">
                  <c:v>0.00612055444290946</c:v>
                </c:pt>
                <c:pt idx="48">
                  <c:v>0.00638350767344137</c:v>
                </c:pt>
                <c:pt idx="49">
                  <c:v>0.00665197955971702</c:v>
                </c:pt>
                <c:pt idx="50">
                  <c:v>0.00692596936453237</c:v>
                </c:pt>
                <c:pt idx="51">
                  <c:v>0.00720547634904191</c:v>
                </c:pt>
                <c:pt idx="52">
                  <c:v>0.00749049977275887</c:v>
                </c:pt>
                <c:pt idx="53">
                  <c:v>0.00778103889355549</c:v>
                </c:pt>
                <c:pt idx="54">
                  <c:v>0.0080770929676632</c:v>
                </c:pt>
                <c:pt idx="55">
                  <c:v>0.00837866124967285</c:v>
                </c:pt>
                <c:pt idx="56">
                  <c:v>0.00868574299253493</c:v>
                </c:pt>
                <c:pt idx="57">
                  <c:v>0.00899833744755981</c:v>
                </c:pt>
                <c:pt idx="58">
                  <c:v>0.00931644386441795</c:v>
                </c:pt>
                <c:pt idx="59">
                  <c:v>0.00964006149114011</c:v>
                </c:pt>
                <c:pt idx="60">
                  <c:v>0.0099691895741176</c:v>
                </c:pt>
                <c:pt idx="61">
                  <c:v>0.0103038273581025</c:v>
                </c:pt>
                <c:pt idx="62">
                  <c:v>0.0106439740862078</c:v>
                </c:pt>
                <c:pt idx="63">
                  <c:v>0.0109896289999078</c:v>
                </c:pt>
                <c:pt idx="64">
                  <c:v>0.0113407913390382</c:v>
                </c:pt>
                <c:pt idx="65">
                  <c:v>0.0116974603417964</c:v>
                </c:pt>
                <c:pt idx="66">
                  <c:v>0.0120596352447416</c:v>
                </c:pt>
                <c:pt idx="67">
                  <c:v>0.0124273152827951</c:v>
                </c:pt>
                <c:pt idx="68">
                  <c:v>0.0128004996892408</c:v>
                </c:pt>
                <c:pt idx="69">
                  <c:v>0.0131791876957248</c:v>
                </c:pt>
                <c:pt idx="70">
                  <c:v>0.0135633785322562</c:v>
                </c:pt>
                <c:pt idx="71">
                  <c:v>0.0139530714272072</c:v>
                </c:pt>
                <c:pt idx="72">
                  <c:v>0.0143482656073131</c:v>
                </c:pt>
                <c:pt idx="73">
                  <c:v>0.0147489602976728</c:v>
                </c:pt>
                <c:pt idx="74">
                  <c:v>0.0151551547217488</c:v>
                </c:pt>
                <c:pt idx="75">
                  <c:v>0.0155668481013677</c:v>
                </c:pt>
                <c:pt idx="76">
                  <c:v>0.0159840396567202</c:v>
                </c:pt>
                <c:pt idx="77">
                  <c:v>0.0164067286063614</c:v>
                </c:pt>
                <c:pt idx="78">
                  <c:v>0.0168349141672112</c:v>
                </c:pt>
                <c:pt idx="79">
                  <c:v>0.017268595554554</c:v>
                </c:pt>
                <c:pt idx="80">
                  <c:v>0.0177077719820398</c:v>
                </c:pt>
                <c:pt idx="81">
                  <c:v>0.0181524426616835</c:v>
                </c:pt>
                <c:pt idx="82">
                  <c:v>0.018602606803866</c:v>
                </c:pt>
                <c:pt idx="83">
                  <c:v>0.0190582636173337</c:v>
                </c:pt>
                <c:pt idx="84">
                  <c:v>0.0195194123091991</c:v>
                </c:pt>
                <c:pt idx="85">
                  <c:v>0.0199860520849411</c:v>
                </c:pt>
                <c:pt idx="86">
                  <c:v>0.0204581821484052</c:v>
                </c:pt>
                <c:pt idx="87">
                  <c:v>0.0209358017018033</c:v>
                </c:pt>
                <c:pt idx="88">
                  <c:v>0.0214189099457147</c:v>
                </c:pt>
                <c:pt idx="89">
                  <c:v>0.0219075060790857</c:v>
                </c:pt>
                <c:pt idx="90">
                  <c:v>0.0224015892992301</c:v>
                </c:pt>
                <c:pt idx="91">
                  <c:v>0.0229011588018295</c:v>
                </c:pt>
                <c:pt idx="92">
                  <c:v>0.0234062137809334</c:v>
                </c:pt>
                <c:pt idx="93">
                  <c:v>0.0239167534289595</c:v>
                </c:pt>
                <c:pt idx="94">
                  <c:v>0.0244327769366939</c:v>
                </c:pt>
                <c:pt idx="95">
                  <c:v>0.0249542834932914</c:v>
                </c:pt>
                <c:pt idx="96">
                  <c:v>0.0254812722862758</c:v>
                </c:pt>
                <c:pt idx="97">
                  <c:v>0.0260137425015398</c:v>
                </c:pt>
                <c:pt idx="98">
                  <c:v>0.0265516933233458</c:v>
                </c:pt>
                <c:pt idx="99">
                  <c:v>0.0270951239343256</c:v>
                </c:pt>
                <c:pt idx="100">
                  <c:v>0.0276440335154811</c:v>
                </c:pt>
                <c:pt idx="101">
                  <c:v>0.0281984212461842</c:v>
                </c:pt>
                <c:pt idx="102">
                  <c:v>0.0287582863041771</c:v>
                </c:pt>
                <c:pt idx="103">
                  <c:v>0.0293236278655728</c:v>
                </c:pt>
                <c:pt idx="104">
                  <c:v>0.029894445104855</c:v>
                </c:pt>
                <c:pt idx="105">
                  <c:v>0.0304707371948786</c:v>
                </c:pt>
                <c:pt idx="106">
                  <c:v>0.0310525033068698</c:v>
                </c:pt>
                <c:pt idx="107">
                  <c:v>0.0316397426104265</c:v>
                </c:pt>
                <c:pt idx="108">
                  <c:v>0.0322324542735183</c:v>
                </c:pt>
                <c:pt idx="109">
                  <c:v>0.032830637462487</c:v>
                </c:pt>
                <c:pt idx="110">
                  <c:v>0.0334342913420466</c:v>
                </c:pt>
                <c:pt idx="111">
                  <c:v>0.034043415075284</c:v>
                </c:pt>
                <c:pt idx="112">
                  <c:v>0.0346580078236586</c:v>
                </c:pt>
                <c:pt idx="113">
                  <c:v>0.035278068747003</c:v>
                </c:pt>
                <c:pt idx="114">
                  <c:v>0.0359035970035232</c:v>
                </c:pt>
                <c:pt idx="115">
                  <c:v>0.0365345917497987</c:v>
                </c:pt>
                <c:pt idx="116">
                  <c:v>0.0371710521407831</c:v>
                </c:pt>
                <c:pt idx="117">
                  <c:v>0.0378129773298036</c:v>
                </c:pt>
                <c:pt idx="118">
                  <c:v>0.0384603664685622</c:v>
                </c:pt>
                <c:pt idx="119">
                  <c:v>0.0391132187071353</c:v>
                </c:pt>
                <c:pt idx="120">
                  <c:v>0.0397715331939741</c:v>
                </c:pt>
                <c:pt idx="121">
                  <c:v>0.040435309075905</c:v>
                </c:pt>
                <c:pt idx="122">
                  <c:v>0.0411045454981298</c:v>
                </c:pt>
                <c:pt idx="123">
                  <c:v>0.0417792416042258</c:v>
                </c:pt>
                <c:pt idx="124">
                  <c:v>0.0424593965361461</c:v>
                </c:pt>
                <c:pt idx="125">
                  <c:v>0.0431450094342201</c:v>
                </c:pt>
                <c:pt idx="126">
                  <c:v>0.0438360794371536</c:v>
                </c:pt>
                <c:pt idx="127">
                  <c:v>0.0445326056820287</c:v>
                </c:pt>
                <c:pt idx="128">
                  <c:v>0.0452345873043048</c:v>
                </c:pt>
                <c:pt idx="129">
                  <c:v>0.0459420234378182</c:v>
                </c:pt>
                <c:pt idx="130">
                  <c:v>0.0466549132147826</c:v>
                </c:pt>
                <c:pt idx="131">
                  <c:v>0.0473732557657896</c:v>
                </c:pt>
                <c:pt idx="132">
                  <c:v>0.0480970502198084</c:v>
                </c:pt>
                <c:pt idx="133">
                  <c:v>0.0488262957041865</c:v>
                </c:pt>
                <c:pt idx="134">
                  <c:v>0.04956099134465</c:v>
                </c:pt>
                <c:pt idx="135">
                  <c:v>0.0503011362653034</c:v>
                </c:pt>
                <c:pt idx="136">
                  <c:v>0.0510467295886305</c:v>
                </c:pt>
                <c:pt idx="137">
                  <c:v>0.051797770435494</c:v>
                </c:pt>
                <c:pt idx="138">
                  <c:v>0.0525542579251363</c:v>
                </c:pt>
                <c:pt idx="139">
                  <c:v>0.0533161911751795</c:v>
                </c:pt>
                <c:pt idx="140">
                  <c:v>0.0540835693016255</c:v>
                </c:pt>
                <c:pt idx="141">
                  <c:v>0.0548563914188569</c:v>
                </c:pt>
                <c:pt idx="142">
                  <c:v>0.0556346566396363</c:v>
                </c:pt>
                <c:pt idx="143">
                  <c:v>0.0564183640751076</c:v>
                </c:pt>
                <c:pt idx="144">
                  <c:v>0.0572075128347955</c:v>
                </c:pt>
                <c:pt idx="145">
                  <c:v>0.0580021020266059</c:v>
                </c:pt>
                <c:pt idx="146">
                  <c:v>0.0588021307568266</c:v>
                </c:pt>
                <c:pt idx="147">
                  <c:v>0.0596075981301271</c:v>
                </c:pt>
                <c:pt idx="148">
                  <c:v>0.060418503249559</c:v>
                </c:pt>
                <c:pt idx="149">
                  <c:v>0.0612348452165563</c:v>
                </c:pt>
                <c:pt idx="150">
                  <c:v>0.0620566231309357</c:v>
                </c:pt>
                <c:pt idx="151">
                  <c:v>0.0628838360908968</c:v>
                </c:pt>
                <c:pt idx="152">
                  <c:v>0.0637164831930225</c:v>
                </c:pt>
                <c:pt idx="153">
                  <c:v>0.0645545635322789</c:v>
                </c:pt>
                <c:pt idx="154">
                  <c:v>0.0653980762020162</c:v>
                </c:pt>
                <c:pt idx="155">
                  <c:v>0.0662470202939681</c:v>
                </c:pt>
                <c:pt idx="156">
                  <c:v>0.0671013948982532</c:v>
                </c:pt>
                <c:pt idx="157">
                  <c:v>0.0679611991033741</c:v>
                </c:pt>
                <c:pt idx="158">
                  <c:v>0.0688264319962185</c:v>
                </c:pt>
                <c:pt idx="159">
                  <c:v>0.069697092662059</c:v>
                </c:pt>
                <c:pt idx="160">
                  <c:v>0.0705731801845538</c:v>
                </c:pt>
                <c:pt idx="161">
                  <c:v>0.0714546936457466</c:v>
                </c:pt>
                <c:pt idx="162">
                  <c:v>0.0723416321260669</c:v>
                </c:pt>
                <c:pt idx="163">
                  <c:v>0.0732339947043306</c:v>
                </c:pt>
                <c:pt idx="164">
                  <c:v>0.0741317804577398</c:v>
                </c:pt>
                <c:pt idx="165">
                  <c:v>0.0750349884618835</c:v>
                </c:pt>
                <c:pt idx="166">
                  <c:v>0.0759436177907376</c:v>
                </c:pt>
                <c:pt idx="167">
                  <c:v>0.0768576675166655</c:v>
                </c:pt>
                <c:pt idx="168">
                  <c:v>0.0777771367104178</c:v>
                </c:pt>
                <c:pt idx="169">
                  <c:v>0.0787020244411332</c:v>
                </c:pt>
                <c:pt idx="170">
                  <c:v>0.0796323297763383</c:v>
                </c:pt>
                <c:pt idx="171">
                  <c:v>0.0805680517819483</c:v>
                </c:pt>
                <c:pt idx="172">
                  <c:v>0.081509189522267</c:v>
                </c:pt>
                <c:pt idx="173">
                  <c:v>0.082455742059987</c:v>
                </c:pt>
                <c:pt idx="174">
                  <c:v>0.0834077084561902</c:v>
                </c:pt>
                <c:pt idx="175">
                  <c:v>0.084365087770348</c:v>
                </c:pt>
                <c:pt idx="176">
                  <c:v>0.0853278790603217</c:v>
                </c:pt>
                <c:pt idx="177">
                  <c:v>0.0862960813823624</c:v>
                </c:pt>
                <c:pt idx="178">
                  <c:v>0.0872696937911118</c:v>
                </c:pt>
                <c:pt idx="179">
                  <c:v>0.0882487153396019</c:v>
                </c:pt>
                <c:pt idx="180">
                  <c:v>0.0892331450792561</c:v>
                </c:pt>
                <c:pt idx="181">
                  <c:v>0.0902229820598883</c:v>
                </c:pt>
                <c:pt idx="182">
                  <c:v>0.0912182253297045</c:v>
                </c:pt>
                <c:pt idx="183">
                  <c:v>0.0922188739353022</c:v>
                </c:pt>
                <c:pt idx="184">
                  <c:v>0.0932249269216708</c:v>
                </c:pt>
                <c:pt idx="185">
                  <c:v>0.0942363833321922</c:v>
                </c:pt>
                <c:pt idx="186">
                  <c:v>0.0952532422086408</c:v>
                </c:pt>
                <c:pt idx="187">
                  <c:v>0.096275502591184</c:v>
                </c:pt>
                <c:pt idx="188">
                  <c:v>0.0973031635183822</c:v>
                </c:pt>
                <c:pt idx="189">
                  <c:v>0.0983362240271895</c:v>
                </c:pt>
                <c:pt idx="190">
                  <c:v>0.0993746831529534</c:v>
                </c:pt>
                <c:pt idx="191">
                  <c:v>0.100418539929416</c:v>
                </c:pt>
                <c:pt idx="192">
                  <c:v>0.101467793388713</c:v>
                </c:pt>
                <c:pt idx="193">
                  <c:v>0.102522442561375</c:v>
                </c:pt>
                <c:pt idx="194">
                  <c:v>0.103582486476327</c:v>
                </c:pt>
                <c:pt idx="195">
                  <c:v>0.104647924160891</c:v>
                </c:pt>
                <c:pt idx="196">
                  <c:v>0.105718754640783</c:v>
                </c:pt>
                <c:pt idx="197">
                  <c:v>0.106794976940114</c:v>
                </c:pt>
                <c:pt idx="198">
                  <c:v>0.107876590081393</c:v>
                </c:pt>
                <c:pt idx="199">
                  <c:v>0.108963593085523</c:v>
                </c:pt>
                <c:pt idx="200">
                  <c:v>0.110055984971807</c:v>
                </c:pt>
                <c:pt idx="201">
                  <c:v>0.111153764757941</c:v>
                </c:pt>
                <c:pt idx="202">
                  <c:v>0.112256931460021</c:v>
                </c:pt>
                <c:pt idx="203">
                  <c:v>0.11336548409254</c:v>
                </c:pt>
                <c:pt idx="204">
                  <c:v>0.114479421668389</c:v>
                </c:pt>
                <c:pt idx="205">
                  <c:v>0.115598743198854</c:v>
                </c:pt>
                <c:pt idx="206">
                  <c:v>0.116723447693625</c:v>
                </c:pt>
                <c:pt idx="207">
                  <c:v>0.117853534160785</c:v>
                </c:pt>
                <c:pt idx="208">
                  <c:v>0.11898900160682</c:v>
                </c:pt>
                <c:pt idx="209">
                  <c:v>0.120129849036614</c:v>
                </c:pt>
                <c:pt idx="210">
                  <c:v>0.121276075453451</c:v>
                </c:pt>
                <c:pt idx="211">
                  <c:v>0.122427679859012</c:v>
                </c:pt>
                <c:pt idx="212">
                  <c:v>0.123584661253383</c:v>
                </c:pt>
                <c:pt idx="213">
                  <c:v>0.124747018635047</c:v>
                </c:pt>
                <c:pt idx="214">
                  <c:v>0.125914751000888</c:v>
                </c:pt>
                <c:pt idx="215">
                  <c:v>0.127087857346193</c:v>
                </c:pt>
                <c:pt idx="216">
                  <c:v>0.128266336664649</c:v>
                </c:pt>
                <c:pt idx="217">
                  <c:v>0.129450187948344</c:v>
                </c:pt>
                <c:pt idx="218">
                  <c:v>0.130639410187769</c:v>
                </c:pt>
                <c:pt idx="219">
                  <c:v>0.131834002371818</c:v>
                </c:pt>
                <c:pt idx="220">
                  <c:v>0.133033963487785</c:v>
                </c:pt>
                <c:pt idx="221">
                  <c:v>0.13423929252137</c:v>
                </c:pt>
                <c:pt idx="222">
                  <c:v>0.135449988456674</c:v>
                </c:pt>
                <c:pt idx="223">
                  <c:v>0.136666050276201</c:v>
                </c:pt>
                <c:pt idx="224">
                  <c:v>0.137887476960862</c:v>
                </c:pt>
                <c:pt idx="225">
                  <c:v>0.139114267489968</c:v>
                </c:pt>
                <c:pt idx="226">
                  <c:v>0.140346420841237</c:v>
                </c:pt>
                <c:pt idx="227">
                  <c:v>0.141583935990791</c:v>
                </c:pt>
                <c:pt idx="228">
                  <c:v>0.142826811913157</c:v>
                </c:pt>
                <c:pt idx="229">
                  <c:v>0.144075047581267</c:v>
                </c:pt>
                <c:pt idx="230">
                  <c:v>0.145328641966459</c:v>
                </c:pt>
                <c:pt idx="231">
                  <c:v>0.146587594038477</c:v>
                </c:pt>
                <c:pt idx="232">
                  <c:v>0.147851902765471</c:v>
                </c:pt>
                <c:pt idx="233">
                  <c:v>0.149121567113997</c:v>
                </c:pt>
                <c:pt idx="234">
                  <c:v>0.150396586049018</c:v>
                </c:pt>
                <c:pt idx="235">
                  <c:v>0.151676958533905</c:v>
                </c:pt>
                <c:pt idx="236">
                  <c:v>0.152962683530435</c:v>
                </c:pt>
                <c:pt idx="237">
                  <c:v>0.154253759998795</c:v>
                </c:pt>
                <c:pt idx="238">
                  <c:v>0.155550186897578</c:v>
                </c:pt>
                <c:pt idx="239">
                  <c:v>0.156851963183785</c:v>
                </c:pt>
                <c:pt idx="240">
                  <c:v>0.158159087812829</c:v>
                </c:pt>
                <c:pt idx="241">
                  <c:v>0.159471559738527</c:v>
                </c:pt>
                <c:pt idx="242">
                  <c:v>0.160789377913109</c:v>
                </c:pt>
                <c:pt idx="243">
                  <c:v>0.162112541287215</c:v>
                </c:pt>
                <c:pt idx="244">
                  <c:v>0.163441048809891</c:v>
                </c:pt>
                <c:pt idx="245">
                  <c:v>0.164774899428597</c:v>
                </c:pt>
                <c:pt idx="246">
                  <c:v>0.166114092089203</c:v>
                </c:pt>
                <c:pt idx="247">
                  <c:v>0.167458625735988</c:v>
                </c:pt>
                <c:pt idx="248">
                  <c:v>0.168808499311644</c:v>
                </c:pt>
                <c:pt idx="249">
                  <c:v>0.170163711757273</c:v>
                </c:pt>
                <c:pt idx="250">
                  <c:v>0.171524262012391</c:v>
                </c:pt>
                <c:pt idx="251">
                  <c:v>0.172890149014923</c:v>
                </c:pt>
                <c:pt idx="252">
                  <c:v>0.174261371701209</c:v>
                </c:pt>
                <c:pt idx="253">
                  <c:v>0.175637929006001</c:v>
                </c:pt>
                <c:pt idx="254">
                  <c:v>0.177019819862464</c:v>
                </c:pt>
                <c:pt idx="255">
                  <c:v>0.178407043202175</c:v>
                </c:pt>
                <c:pt idx="256">
                  <c:v>0.179799597955129</c:v>
                </c:pt>
                <c:pt idx="257">
                  <c:v>0.181197483049729</c:v>
                </c:pt>
                <c:pt idx="258">
                  <c:v>0.182600697412798</c:v>
                </c:pt>
                <c:pt idx="259">
                  <c:v>0.184009239969569</c:v>
                </c:pt>
                <c:pt idx="260">
                  <c:v>0.185423109643693</c:v>
                </c:pt>
                <c:pt idx="261">
                  <c:v>0.186842305357236</c:v>
                </c:pt>
                <c:pt idx="262">
                  <c:v>0.188266826030678</c:v>
                </c:pt>
                <c:pt idx="263">
                  <c:v>0.189696670582916</c:v>
                </c:pt>
                <c:pt idx="264">
                  <c:v>0.191131837931263</c:v>
                </c:pt>
                <c:pt idx="265">
                  <c:v>0.19257232699145</c:v>
                </c:pt>
                <c:pt idx="266">
                  <c:v>0.194018136677623</c:v>
                </c:pt>
                <c:pt idx="267">
                  <c:v>0.195469265902346</c:v>
                </c:pt>
                <c:pt idx="268">
                  <c:v>0.196925713576599</c:v>
                </c:pt>
                <c:pt idx="269">
                  <c:v>0.198387478609784</c:v>
                </c:pt>
                <c:pt idx="270">
                  <c:v>0.199854559909716</c:v>
                </c:pt>
                <c:pt idx="271">
                  <c:v>0.201326956382633</c:v>
                </c:pt>
                <c:pt idx="272">
                  <c:v>0.20280466693319</c:v>
                </c:pt>
                <c:pt idx="273">
                  <c:v>0.204287690464459</c:v>
                </c:pt>
                <c:pt idx="274">
                  <c:v>0.205776025877936</c:v>
                </c:pt>
                <c:pt idx="275">
                  <c:v>0.207269672073533</c:v>
                </c:pt>
                <c:pt idx="276">
                  <c:v>0.208768627949584</c:v>
                </c:pt>
                <c:pt idx="277">
                  <c:v>0.210272892402843</c:v>
                </c:pt>
                <c:pt idx="278">
                  <c:v>0.211782464328485</c:v>
                </c:pt>
                <c:pt idx="279">
                  <c:v>0.213297342620107</c:v>
                </c:pt>
                <c:pt idx="280">
                  <c:v>0.214817526169725</c:v>
                </c:pt>
                <c:pt idx="281">
                  <c:v>0.216343013867779</c:v>
                </c:pt>
                <c:pt idx="282">
                  <c:v>0.21787380460313</c:v>
                </c:pt>
                <c:pt idx="283">
                  <c:v>0.219409897263063</c:v>
                </c:pt>
                <c:pt idx="284">
                  <c:v>0.220951290733284</c:v>
                </c:pt>
                <c:pt idx="285">
                  <c:v>0.222497983897923</c:v>
                </c:pt>
                <c:pt idx="286">
                  <c:v>0.224049975639533</c:v>
                </c:pt>
                <c:pt idx="287">
                  <c:v>0.225607264839092</c:v>
                </c:pt>
                <c:pt idx="288">
                  <c:v>0.227169850376</c:v>
                </c:pt>
                <c:pt idx="289">
                  <c:v>0.228737731128084</c:v>
                </c:pt>
                <c:pt idx="290">
                  <c:v>0.230310905971593</c:v>
                </c:pt>
                <c:pt idx="291">
                  <c:v>0.231889373781204</c:v>
                </c:pt>
                <c:pt idx="292">
                  <c:v>0.233473133430017</c:v>
                </c:pt>
                <c:pt idx="293">
                  <c:v>0.235062183789559</c:v>
                </c:pt>
                <c:pt idx="294">
                  <c:v>0.236656523729784</c:v>
                </c:pt>
                <c:pt idx="295">
                  <c:v>0.238256152119071</c:v>
                </c:pt>
                <c:pt idx="296">
                  <c:v>0.239861067824225</c:v>
                </c:pt>
                <c:pt idx="297">
                  <c:v>0.24147126971048</c:v>
                </c:pt>
                <c:pt idx="298">
                  <c:v>0.243086756641498</c:v>
                </c:pt>
                <c:pt idx="299">
                  <c:v>0.244707527479367</c:v>
                </c:pt>
                <c:pt idx="300">
                  <c:v>0.246333581084603</c:v>
                </c:pt>
                <c:pt idx="301">
                  <c:v>0.247964916316153</c:v>
                </c:pt>
                <c:pt idx="302">
                  <c:v>0.24960153203139</c:v>
                </c:pt>
                <c:pt idx="303">
                  <c:v>0.251243427086117</c:v>
                </c:pt>
                <c:pt idx="304">
                  <c:v>0.252890600334567</c:v>
                </c:pt>
                <c:pt idx="305">
                  <c:v>0.254543050629404</c:v>
                </c:pt>
                <c:pt idx="306">
                  <c:v>0.25620077682172</c:v>
                </c:pt>
                <c:pt idx="307">
                  <c:v>0.257863777761038</c:v>
                </c:pt>
                <c:pt idx="308">
                  <c:v>0.259532052295313</c:v>
                </c:pt>
                <c:pt idx="309">
                  <c:v>0.26120559927093</c:v>
                </c:pt>
                <c:pt idx="310">
                  <c:v>0.262884417532707</c:v>
                </c:pt>
                <c:pt idx="311">
                  <c:v>0.264568505923892</c:v>
                </c:pt>
                <c:pt idx="312">
                  <c:v>0.266257863286167</c:v>
                </c:pt>
                <c:pt idx="313">
                  <c:v>0.267952488459645</c:v>
                </c:pt>
                <c:pt idx="314">
                  <c:v>0.269652380282873</c:v>
                </c:pt>
                <c:pt idx="315">
                  <c:v>0.271357537592832</c:v>
                </c:pt>
                <c:pt idx="316">
                  <c:v>0.273067959224935</c:v>
                </c:pt>
                <c:pt idx="317">
                  <c:v>0.27478364401303</c:v>
                </c:pt>
                <c:pt idx="318">
                  <c:v>0.276504590789399</c:v>
                </c:pt>
                <c:pt idx="319">
                  <c:v>0.278230798384758</c:v>
                </c:pt>
                <c:pt idx="320">
                  <c:v>0.27996226562826</c:v>
                </c:pt>
                <c:pt idx="321">
                  <c:v>0.281698991347491</c:v>
                </c:pt>
                <c:pt idx="322">
                  <c:v>0.283440974368474</c:v>
                </c:pt>
                <c:pt idx="323">
                  <c:v>0.285188213515668</c:v>
                </c:pt>
                <c:pt idx="324">
                  <c:v>0.286940707611969</c:v>
                </c:pt>
                <c:pt idx="325">
                  <c:v>0.288698455478708</c:v>
                </c:pt>
                <c:pt idx="326">
                  <c:v>0.290461455935655</c:v>
                </c:pt>
                <c:pt idx="327">
                  <c:v>0.292229707801016</c:v>
                </c:pt>
                <c:pt idx="328">
                  <c:v>0.294003209891436</c:v>
                </c:pt>
                <c:pt idx="329">
                  <c:v>0.295781961021998</c:v>
                </c:pt>
                <c:pt idx="330">
                  <c:v>0.297565960006222</c:v>
                </c:pt>
                <c:pt idx="331">
                  <c:v>0.299355205656069</c:v>
                </c:pt>
                <c:pt idx="332">
                  <c:v>0.301149696781938</c:v>
                </c:pt>
                <c:pt idx="333">
                  <c:v>0.302949432192668</c:v>
                </c:pt>
                <c:pt idx="334">
                  <c:v>0.304754410695537</c:v>
                </c:pt>
                <c:pt idx="335">
                  <c:v>0.306564631096266</c:v>
                </c:pt>
                <c:pt idx="336">
                  <c:v>0.308380092199013</c:v>
                </c:pt>
                <c:pt idx="337">
                  <c:v>0.310200792806379</c:v>
                </c:pt>
                <c:pt idx="338">
                  <c:v>0.312026731719408</c:v>
                </c:pt>
                <c:pt idx="339">
                  <c:v>0.313857907737581</c:v>
                </c:pt>
                <c:pt idx="340">
                  <c:v>0.315694319658826</c:v>
                </c:pt>
                <c:pt idx="341">
                  <c:v>0.31753596627951</c:v>
                </c:pt>
                <c:pt idx="342">
                  <c:v>0.319382846394446</c:v>
                </c:pt>
                <c:pt idx="343">
                  <c:v>0.321234958796886</c:v>
                </c:pt>
                <c:pt idx="344">
                  <c:v>0.32309230227853</c:v>
                </c:pt>
                <c:pt idx="345">
                  <c:v>0.324954875629518</c:v>
                </c:pt>
                <c:pt idx="346">
                  <c:v>0.326822677638437</c:v>
                </c:pt>
                <c:pt idx="347">
                  <c:v>0.328695707092317</c:v>
                </c:pt>
                <c:pt idx="348">
                  <c:v>0.330573962776634</c:v>
                </c:pt>
                <c:pt idx="349">
                  <c:v>0.332457443475308</c:v>
                </c:pt>
                <c:pt idx="350">
                  <c:v>0.334346147970706</c:v>
                </c:pt>
                <c:pt idx="351">
                  <c:v>0.336240075043641</c:v>
                </c:pt>
                <c:pt idx="352">
                  <c:v>0.33813922347337</c:v>
                </c:pt>
                <c:pt idx="353">
                  <c:v>0.340043592037601</c:v>
                </c:pt>
                <c:pt idx="354">
                  <c:v>0.341953179512485</c:v>
                </c:pt>
                <c:pt idx="355">
                  <c:v>0.343867984672623</c:v>
                </c:pt>
                <c:pt idx="356">
                  <c:v>0.345788006291063</c:v>
                </c:pt>
                <c:pt idx="357">
                  <c:v>0.347713243139301</c:v>
                </c:pt>
                <c:pt idx="358">
                  <c:v>0.349643693987282</c:v>
                </c:pt>
                <c:pt idx="359">
                  <c:v>0.351579357603401</c:v>
                </c:pt>
                <c:pt idx="360">
                  <c:v>0.3535202327545</c:v>
                </c:pt>
                <c:pt idx="361">
                  <c:v>0.355466318205872</c:v>
                </c:pt>
                <c:pt idx="362">
                  <c:v>0.35741761272126</c:v>
                </c:pt>
                <c:pt idx="363">
                  <c:v>0.359374115062857</c:v>
                </c:pt>
                <c:pt idx="364">
                  <c:v>0.361335823991308</c:v>
                </c:pt>
                <c:pt idx="365">
                  <c:v>0.363302738265708</c:v>
                </c:pt>
                <c:pt idx="366">
                  <c:v>0.365274856643604</c:v>
                </c:pt>
                <c:pt idx="367">
                  <c:v>0.367252177880993</c:v>
                </c:pt>
                <c:pt idx="368">
                  <c:v>0.369234700732328</c:v>
                </c:pt>
                <c:pt idx="369">
                  <c:v>0.371222423950512</c:v>
                </c:pt>
                <c:pt idx="370">
                  <c:v>0.373215346286902</c:v>
                </c:pt>
                <c:pt idx="371">
                  <c:v>0.375213466491306</c:v>
                </c:pt>
                <c:pt idx="372">
                  <c:v>0.37721678331199</c:v>
                </c:pt>
                <c:pt idx="373">
                  <c:v>0.379225295495671</c:v>
                </c:pt>
                <c:pt idx="374">
                  <c:v>0.381239001787521</c:v>
                </c:pt>
                <c:pt idx="375">
                  <c:v>0.383257900931168</c:v>
                </c:pt>
                <c:pt idx="376">
                  <c:v>0.385281991668694</c:v>
                </c:pt>
                <c:pt idx="377">
                  <c:v>0.387311272740637</c:v>
                </c:pt>
                <c:pt idx="378">
                  <c:v>0.389345742885991</c:v>
                </c:pt>
                <c:pt idx="379">
                  <c:v>0.391385400842206</c:v>
                </c:pt>
                <c:pt idx="380">
                  <c:v>0.39343024534519</c:v>
                </c:pt>
                <c:pt idx="381">
                  <c:v>0.395480275129307</c:v>
                </c:pt>
                <c:pt idx="382">
                  <c:v>0.397535488927379</c:v>
                </c:pt>
                <c:pt idx="383">
                  <c:v>0.399595885470685</c:v>
                </c:pt>
                <c:pt idx="384">
                  <c:v>0.401661463488964</c:v>
                </c:pt>
                <c:pt idx="385">
                  <c:v>0.403732221710411</c:v>
                </c:pt>
                <c:pt idx="386">
                  <c:v>0.405808158861683</c:v>
                </c:pt>
                <c:pt idx="387">
                  <c:v>0.407889273667894</c:v>
                </c:pt>
                <c:pt idx="388">
                  <c:v>0.409975564852618</c:v>
                </c:pt>
                <c:pt idx="389">
                  <c:v>0.412067031137892</c:v>
                </c:pt>
                <c:pt idx="390">
                  <c:v>0.414163671244209</c:v>
                </c:pt>
                <c:pt idx="391">
                  <c:v>0.416265483890526</c:v>
                </c:pt>
                <c:pt idx="392">
                  <c:v>0.418372467794262</c:v>
                </c:pt>
                <c:pt idx="393">
                  <c:v>0.420484621671294</c:v>
                </c:pt>
                <c:pt idx="394">
                  <c:v>0.422601944235964</c:v>
                </c:pt>
                <c:pt idx="395">
                  <c:v>0.424724434201076</c:v>
                </c:pt>
                <c:pt idx="396">
                  <c:v>0.426852090277896</c:v>
                </c:pt>
                <c:pt idx="397">
                  <c:v>0.428984911176154</c:v>
                </c:pt>
                <c:pt idx="398">
                  <c:v>0.431122895604044</c:v>
                </c:pt>
                <c:pt idx="399">
                  <c:v>0.433266042268221</c:v>
                </c:pt>
                <c:pt idx="400">
                  <c:v>0.435414349873809</c:v>
                </c:pt>
                <c:pt idx="401">
                  <c:v>0.437567817124393</c:v>
                </c:pt>
                <c:pt idx="402">
                  <c:v>0.439726442722024</c:v>
                </c:pt>
                <c:pt idx="403">
                  <c:v>0.44189022536722</c:v>
                </c:pt>
                <c:pt idx="404">
                  <c:v>0.444059163758963</c:v>
                </c:pt>
                <c:pt idx="405">
                  <c:v>0.446233256594702</c:v>
                </c:pt>
                <c:pt idx="406">
                  <c:v>0.448412502570354</c:v>
                </c:pt>
                <c:pt idx="407">
                  <c:v>0.4505969003803</c:v>
                </c:pt>
                <c:pt idx="408">
                  <c:v>0.452786448717392</c:v>
                </c:pt>
                <c:pt idx="409">
                  <c:v>0.454981146272947</c:v>
                </c:pt>
                <c:pt idx="410">
                  <c:v>0.457180991736752</c:v>
                </c:pt>
                <c:pt idx="411">
                  <c:v>0.459385983797061</c:v>
                </c:pt>
                <c:pt idx="412">
                  <c:v>0.461596121140598</c:v>
                </c:pt>
                <c:pt idx="413">
                  <c:v>0.463811402452557</c:v>
                </c:pt>
                <c:pt idx="414">
                  <c:v>0.466031826416601</c:v>
                </c:pt>
                <c:pt idx="415">
                  <c:v>0.468257391714863</c:v>
                </c:pt>
                <c:pt idx="416">
                  <c:v>0.470488097027946</c:v>
                </c:pt>
                <c:pt idx="417">
                  <c:v>0.472723941034927</c:v>
                </c:pt>
                <c:pt idx="418">
                  <c:v>0.47496492241335</c:v>
                </c:pt>
                <c:pt idx="419">
                  <c:v>0.477211039839234</c:v>
                </c:pt>
                <c:pt idx="420">
                  <c:v>0.479462291987068</c:v>
                </c:pt>
                <c:pt idx="421">
                  <c:v>0.481718677529816</c:v>
                </c:pt>
                <c:pt idx="422">
                  <c:v>0.483980195138912</c:v>
                </c:pt>
                <c:pt idx="423">
                  <c:v>0.486246843484266</c:v>
                </c:pt>
                <c:pt idx="424">
                  <c:v>0.48851862123426</c:v>
                </c:pt>
                <c:pt idx="425">
                  <c:v>0.490795527055751</c:v>
                </c:pt>
                <c:pt idx="426">
                  <c:v>0.49307755961407</c:v>
                </c:pt>
                <c:pt idx="427">
                  <c:v>0.495364717573022</c:v>
                </c:pt>
                <c:pt idx="428">
                  <c:v>0.49765699959489</c:v>
                </c:pt>
                <c:pt idx="429">
                  <c:v>0.49995440434043</c:v>
                </c:pt>
                <c:pt idx="430">
                  <c:v>0.502256930468876</c:v>
                </c:pt>
                <c:pt idx="431">
                  <c:v>0.504564576637936</c:v>
                </c:pt>
                <c:pt idx="432">
                  <c:v>0.506877341503799</c:v>
                </c:pt>
                <c:pt idx="433">
                  <c:v>0.509195223721127</c:v>
                </c:pt>
                <c:pt idx="434">
                  <c:v>0.511518221943063</c:v>
                </c:pt>
                <c:pt idx="435">
                  <c:v>0.513846334821225</c:v>
                </c:pt>
                <c:pt idx="436">
                  <c:v>0.516179561005713</c:v>
                </c:pt>
                <c:pt idx="437">
                  <c:v>0.518517899145103</c:v>
                </c:pt>
                <c:pt idx="438">
                  <c:v>0.520861347886451</c:v>
                </c:pt>
                <c:pt idx="439">
                  <c:v>0.523209905875294</c:v>
                </c:pt>
                <c:pt idx="440">
                  <c:v>0.525563571755648</c:v>
                </c:pt>
                <c:pt idx="441">
                  <c:v>0.52792234417001</c:v>
                </c:pt>
                <c:pt idx="442">
                  <c:v>0.530286221759356</c:v>
                </c:pt>
                <c:pt idx="443">
                  <c:v>0.532655203163148</c:v>
                </c:pt>
                <c:pt idx="444">
                  <c:v>0.535029287019324</c:v>
                </c:pt>
                <c:pt idx="445">
                  <c:v>0.537408471964308</c:v>
                </c:pt>
                <c:pt idx="446">
                  <c:v>0.539792756633005</c:v>
                </c:pt>
                <c:pt idx="447">
                  <c:v>0.542182139658803</c:v>
                </c:pt>
                <c:pt idx="448">
                  <c:v>0.544576619673575</c:v>
                </c:pt>
                <c:pt idx="449">
                  <c:v>0.546976195307675</c:v>
                </c:pt>
                <c:pt idx="450">
                  <c:v>0.549380865189943</c:v>
                </c:pt>
                <c:pt idx="451">
                  <c:v>0.551790627947704</c:v>
                </c:pt>
                <c:pt idx="452">
                  <c:v>0.554205482206766</c:v>
                </c:pt>
                <c:pt idx="453">
                  <c:v>0.556625426591425</c:v>
                </c:pt>
                <c:pt idx="454">
                  <c:v>0.559050459724459</c:v>
                </c:pt>
                <c:pt idx="455">
                  <c:v>0.561480580227136</c:v>
                </c:pt>
                <c:pt idx="456">
                  <c:v>0.56391578671921</c:v>
                </c:pt>
                <c:pt idx="457">
                  <c:v>0.566356077818919</c:v>
                </c:pt>
                <c:pt idx="458">
                  <c:v>0.568801452142993</c:v>
                </c:pt>
                <c:pt idx="459">
                  <c:v>0.571251908306646</c:v>
                </c:pt>
                <c:pt idx="460">
                  <c:v>0.573707444923582</c:v>
                </c:pt>
                <c:pt idx="461">
                  <c:v>0.576168060605994</c:v>
                </c:pt>
                <c:pt idx="462">
                  <c:v>0.578633753964562</c:v>
                </c:pt>
                <c:pt idx="463">
                  <c:v>0.581104523608459</c:v>
                </c:pt>
                <c:pt idx="464">
                  <c:v>0.583580368145345</c:v>
                </c:pt>
                <c:pt idx="465">
                  <c:v>0.586061286181371</c:v>
                </c:pt>
                <c:pt idx="466">
                  <c:v>0.58854727632118</c:v>
                </c:pt>
                <c:pt idx="467">
                  <c:v>0.591038337167903</c:v>
                </c:pt>
                <c:pt idx="468">
                  <c:v>0.593534467323168</c:v>
                </c:pt>
                <c:pt idx="469">
                  <c:v>0.596035665387089</c:v>
                </c:pt>
                <c:pt idx="470">
                  <c:v>0.598541929958277</c:v>
                </c:pt>
                <c:pt idx="471">
                  <c:v>0.601053259633832</c:v>
                </c:pt>
                <c:pt idx="472">
                  <c:v>0.603569653009351</c:v>
                </c:pt>
                <c:pt idx="473">
                  <c:v>0.606091108678923</c:v>
                </c:pt>
                <c:pt idx="474">
                  <c:v>0.608617625235129</c:v>
                </c:pt>
                <c:pt idx="475">
                  <c:v>0.611149201269049</c:v>
                </c:pt>
                <c:pt idx="476">
                  <c:v>0.613685835370253</c:v>
                </c:pt>
                <c:pt idx="477">
                  <c:v>0.616227526126811</c:v>
                </c:pt>
                <c:pt idx="478">
                  <c:v>0.618774272125284</c:v>
                </c:pt>
                <c:pt idx="479">
                  <c:v>0.621326071950734</c:v>
                </c:pt>
                <c:pt idx="480">
                  <c:v>0.623882924186715</c:v>
                </c:pt>
                <c:pt idx="481">
                  <c:v>0.626444827415283</c:v>
                </c:pt>
                <c:pt idx="482">
                  <c:v>0.629011780216986</c:v>
                </c:pt>
                <c:pt idx="483">
                  <c:v>0.631583781170874</c:v>
                </c:pt>
                <c:pt idx="484">
                  <c:v>0.634160828854494</c:v>
                </c:pt>
                <c:pt idx="485">
                  <c:v>0.636742921843892</c:v>
                </c:pt>
                <c:pt idx="486">
                  <c:v>0.63933005871361</c:v>
                </c:pt>
                <c:pt idx="487">
                  <c:v>0.641922238036696</c:v>
                </c:pt>
                <c:pt idx="488">
                  <c:v>0.644519458384691</c:v>
                </c:pt>
                <c:pt idx="489">
                  <c:v>0.647121718327642</c:v>
                </c:pt>
                <c:pt idx="490">
                  <c:v>0.649729016434093</c:v>
                </c:pt>
                <c:pt idx="491">
                  <c:v>0.652341351271091</c:v>
                </c:pt>
                <c:pt idx="492">
                  <c:v>0.654958721404185</c:v>
                </c:pt>
                <c:pt idx="493">
                  <c:v>0.657581125397425</c:v>
                </c:pt>
                <c:pt idx="494">
                  <c:v>0.660208561813365</c:v>
                </c:pt>
                <c:pt idx="495">
                  <c:v>0.66284102921306</c:v>
                </c:pt>
                <c:pt idx="496">
                  <c:v>0.665478526156069</c:v>
                </c:pt>
                <c:pt idx="497">
                  <c:v>0.668121051200457</c:v>
                </c:pt>
                <c:pt idx="498">
                  <c:v>0.67076860290279</c:v>
                </c:pt>
                <c:pt idx="499">
                  <c:v>0.673421179818141</c:v>
                </c:pt>
                <c:pt idx="500">
                  <c:v>0.676078780500087</c:v>
                </c:pt>
                <c:pt idx="501">
                  <c:v>0.678741403500711</c:v>
                </c:pt>
                <c:pt idx="502">
                  <c:v>0.681409047370601</c:v>
                </c:pt>
                <c:pt idx="503">
                  <c:v>0.684081710658853</c:v>
                </c:pt>
                <c:pt idx="504">
                  <c:v>0.686759391913068</c:v>
                </c:pt>
                <c:pt idx="505">
                  <c:v>0.689442089679357</c:v>
                </c:pt>
                <c:pt idx="506">
                  <c:v>0.692129802502336</c:v>
                </c:pt>
                <c:pt idx="507">
                  <c:v>0.694822528925131</c:v>
                </c:pt>
                <c:pt idx="508">
                  <c:v>0.697520267489374</c:v>
                </c:pt>
                <c:pt idx="509">
                  <c:v>0.700223016735209</c:v>
                </c:pt>
                <c:pt idx="510">
                  <c:v>0.702930775201288</c:v>
                </c:pt>
                <c:pt idx="511">
                  <c:v>0.705643541424773</c:v>
                </c:pt>
                <c:pt idx="512">
                  <c:v>0.708361313941335</c:v>
                </c:pt>
                <c:pt idx="513">
                  <c:v>0.711084091285159</c:v>
                </c:pt>
                <c:pt idx="514">
                  <c:v>0.713811871988938</c:v>
                </c:pt>
                <c:pt idx="515">
                  <c:v>0.716544654583879</c:v>
                </c:pt>
                <c:pt idx="516">
                  <c:v>0.719282437599698</c:v>
                </c:pt>
                <c:pt idx="517">
                  <c:v>0.722025219564627</c:v>
                </c:pt>
                <c:pt idx="518">
                  <c:v>0.724772999005408</c:v>
                </c:pt>
                <c:pt idx="519">
                  <c:v>0.727525774447299</c:v>
                </c:pt>
                <c:pt idx="520">
                  <c:v>0.730283544414069</c:v>
                </c:pt>
                <c:pt idx="521">
                  <c:v>0.733046307428004</c:v>
                </c:pt>
                <c:pt idx="522">
                  <c:v>0.735814062009903</c:v>
                </c:pt>
                <c:pt idx="523">
                  <c:v>0.73858680667908</c:v>
                </c:pt>
                <c:pt idx="524">
                  <c:v>0.741364539953365</c:v>
                </c:pt>
                <c:pt idx="525">
                  <c:v>0.744147260349104</c:v>
                </c:pt>
                <c:pt idx="526">
                  <c:v>0.746934966381161</c:v>
                </c:pt>
                <c:pt idx="527">
                  <c:v>0.749727656562913</c:v>
                </c:pt>
                <c:pt idx="528">
                  <c:v>0.752525329406258</c:v>
                </c:pt>
                <c:pt idx="529">
                  <c:v>0.755327983421611</c:v>
                </c:pt>
                <c:pt idx="530">
                  <c:v>0.758135617117903</c:v>
                </c:pt>
                <c:pt idx="531">
                  <c:v>0.760948229002587</c:v>
                </c:pt>
                <c:pt idx="532">
                  <c:v>0.763765817581633</c:v>
                </c:pt>
                <c:pt idx="533">
                  <c:v>0.76658838135953</c:v>
                </c:pt>
                <c:pt idx="534">
                  <c:v>0.769415918839289</c:v>
                </c:pt>
                <c:pt idx="535">
                  <c:v>0.772248428522439</c:v>
                </c:pt>
                <c:pt idx="536">
                  <c:v>0.775085908909033</c:v>
                </c:pt>
                <c:pt idx="537">
                  <c:v>0.777928358497643</c:v>
                </c:pt>
                <c:pt idx="538">
                  <c:v>0.780775775785363</c:v>
                </c:pt>
                <c:pt idx="539">
                  <c:v>0.78362815926781</c:v>
                </c:pt>
                <c:pt idx="540">
                  <c:v>0.786485507439122</c:v>
                </c:pt>
                <c:pt idx="541">
                  <c:v>0.789347818791963</c:v>
                </c:pt>
                <c:pt idx="542">
                  <c:v>0.792215091817518</c:v>
                </c:pt>
                <c:pt idx="543">
                  <c:v>0.795087325005498</c:v>
                </c:pt>
                <c:pt idx="544">
                  <c:v>0.797964516844137</c:v>
                </c:pt>
                <c:pt idx="545">
                  <c:v>0.800846665820193</c:v>
                </c:pt>
                <c:pt idx="546">
                  <c:v>0.803733770418951</c:v>
                </c:pt>
                <c:pt idx="547">
                  <c:v>0.806625829124223</c:v>
                </c:pt>
                <c:pt idx="548">
                  <c:v>0.809522840418344</c:v>
                </c:pt>
                <c:pt idx="549">
                  <c:v>0.812424802782179</c:v>
                </c:pt>
                <c:pt idx="550">
                  <c:v>0.815331714695118</c:v>
                </c:pt>
                <c:pt idx="551">
                  <c:v>0.818243574635079</c:v>
                </c:pt>
                <c:pt idx="552">
                  <c:v>0.821160381078508</c:v>
                </c:pt>
                <c:pt idx="553">
                  <c:v>0.82408213250038</c:v>
                </c:pt>
                <c:pt idx="554">
                  <c:v>0.8270088273742</c:v>
                </c:pt>
                <c:pt idx="555">
                  <c:v>0.829940464172</c:v>
                </c:pt>
                <c:pt idx="556">
                  <c:v>0.832877041364343</c:v>
                </c:pt>
                <c:pt idx="557">
                  <c:v>0.835818557420323</c:v>
                </c:pt>
                <c:pt idx="558">
                  <c:v>0.838765010807565</c:v>
                </c:pt>
                <c:pt idx="559">
                  <c:v>0.841716399992222</c:v>
                </c:pt>
                <c:pt idx="560">
                  <c:v>0.844672723438985</c:v>
                </c:pt>
                <c:pt idx="561">
                  <c:v>0.84763397961107</c:v>
                </c:pt>
                <c:pt idx="562">
                  <c:v>0.85060016697023</c:v>
                </c:pt>
                <c:pt idx="563">
                  <c:v>0.853571283976752</c:v>
                </c:pt>
                <c:pt idx="564">
                  <c:v>0.856547329089452</c:v>
                </c:pt>
                <c:pt idx="565">
                  <c:v>0.859528300765684</c:v>
                </c:pt>
                <c:pt idx="566">
                  <c:v>0.862514197461335</c:v>
                </c:pt>
                <c:pt idx="567">
                  <c:v>0.865505017630827</c:v>
                </c:pt>
                <c:pt idx="568">
                  <c:v>0.868500759727116</c:v>
                </c:pt>
                <c:pt idx="569">
                  <c:v>0.871501422201698</c:v>
                </c:pt>
                <c:pt idx="570">
                  <c:v>0.8745070035046</c:v>
                </c:pt>
                <c:pt idx="571">
                  <c:v>0.87751750208439</c:v>
                </c:pt>
                <c:pt idx="572">
                  <c:v>0.88053291638817</c:v>
                </c:pt>
                <c:pt idx="573">
                  <c:v>0.883553244861582</c:v>
                </c:pt>
                <c:pt idx="574">
                  <c:v>0.886578485948805</c:v>
                </c:pt>
                <c:pt idx="575">
                  <c:v>0.889608638092557</c:v>
                </c:pt>
                <c:pt idx="576">
                  <c:v>0.892643699734096</c:v>
                </c:pt>
                <c:pt idx="577">
                  <c:v>0.895683669313217</c:v>
                </c:pt>
                <c:pt idx="578">
                  <c:v>0.898728545268257</c:v>
                </c:pt>
                <c:pt idx="579">
                  <c:v>0.901778326036094</c:v>
                </c:pt>
                <c:pt idx="580">
                  <c:v>0.904833010052144</c:v>
                </c:pt>
                <c:pt idx="581">
                  <c:v>0.907892595750367</c:v>
                </c:pt>
                <c:pt idx="582">
                  <c:v>0.910957081563266</c:v>
                </c:pt>
                <c:pt idx="583">
                  <c:v>0.914026465921882</c:v>
                </c:pt>
                <c:pt idx="584">
                  <c:v>0.917100747255802</c:v>
                </c:pt>
                <c:pt idx="585">
                  <c:v>0.920179923993157</c:v>
                </c:pt>
                <c:pt idx="586">
                  <c:v>0.923263994560618</c:v>
                </c:pt>
                <c:pt idx="587">
                  <c:v>0.926352957383403</c:v>
                </c:pt>
                <c:pt idx="588">
                  <c:v>0.929446810885276</c:v>
                </c:pt>
                <c:pt idx="589">
                  <c:v>0.932545553488542</c:v>
                </c:pt>
                <c:pt idx="590">
                  <c:v>0.935649183614054</c:v>
                </c:pt>
                <c:pt idx="591">
                  <c:v>0.938757699681213</c:v>
                </c:pt>
                <c:pt idx="592">
                  <c:v>0.941871100107962</c:v>
                </c:pt>
                <c:pt idx="593">
                  <c:v>0.944989383310794</c:v>
                </c:pt>
                <c:pt idx="594">
                  <c:v>0.94811254770475</c:v>
                </c:pt>
                <c:pt idx="595">
                  <c:v>0.951240591703418</c:v>
                </c:pt>
                <c:pt idx="596">
                  <c:v>0.954373513718933</c:v>
                </c:pt>
                <c:pt idx="597">
                  <c:v>0.957511312161981</c:v>
                </c:pt>
                <c:pt idx="598">
                  <c:v>0.960653985441796</c:v>
                </c:pt>
                <c:pt idx="599">
                  <c:v>0.963801531966164</c:v>
                </c:pt>
                <c:pt idx="600">
                  <c:v>0.966953950141417</c:v>
                </c:pt>
                <c:pt idx="601">
                  <c:v>0.970111238372443</c:v>
                </c:pt>
                <c:pt idx="602">
                  <c:v>0.973273395062678</c:v>
                </c:pt>
                <c:pt idx="603">
                  <c:v>0.976440418614111</c:v>
                </c:pt>
                <c:pt idx="604">
                  <c:v>0.979612307427281</c:v>
                </c:pt>
                <c:pt idx="605">
                  <c:v>0.982789059901284</c:v>
                </c:pt>
                <c:pt idx="606">
                  <c:v>0.985970674433765</c:v>
                </c:pt>
                <c:pt idx="607">
                  <c:v>0.989157149420924</c:v>
                </c:pt>
                <c:pt idx="608">
                  <c:v>0.992348483257517</c:v>
                </c:pt>
                <c:pt idx="609">
                  <c:v>0.995544674336851</c:v>
                </c:pt>
                <c:pt idx="610">
                  <c:v>0.998745721050792</c:v>
                </c:pt>
                <c:pt idx="611">
                  <c:v>1.001951621789758</c:v>
                </c:pt>
                <c:pt idx="612">
                  <c:v>1.005162374942726</c:v>
                </c:pt>
                <c:pt idx="613">
                  <c:v>1.008377978897227</c:v>
                </c:pt>
                <c:pt idx="614">
                  <c:v>1.01159843203935</c:v>
                </c:pt>
                <c:pt idx="615">
                  <c:v>1.014823732753744</c:v>
                </c:pt>
                <c:pt idx="616">
                  <c:v>1.018053879423611</c:v>
                </c:pt>
                <c:pt idx="617">
                  <c:v>1.021288870430715</c:v>
                </c:pt>
                <c:pt idx="618">
                  <c:v>1.024528704155378</c:v>
                </c:pt>
                <c:pt idx="619">
                  <c:v>1.027773378976481</c:v>
                </c:pt>
                <c:pt idx="620">
                  <c:v>1.031022893271466</c:v>
                </c:pt>
                <c:pt idx="621">
                  <c:v>1.034277245416334</c:v>
                </c:pt>
                <c:pt idx="622">
                  <c:v>1.037536433785647</c:v>
                </c:pt>
                <c:pt idx="623">
                  <c:v>1.04080045675253</c:v>
                </c:pt>
                <c:pt idx="624">
                  <c:v>1.044069312688667</c:v>
                </c:pt>
                <c:pt idx="625">
                  <c:v>1.047342999964307</c:v>
                </c:pt>
                <c:pt idx="626">
                  <c:v>1.05062151694826</c:v>
                </c:pt>
                <c:pt idx="627">
                  <c:v>1.053904862007901</c:v>
                </c:pt>
                <c:pt idx="628">
                  <c:v>1.057193033509166</c:v>
                </c:pt>
                <c:pt idx="629">
                  <c:v>1.06048602981656</c:v>
                </c:pt>
                <c:pt idx="630">
                  <c:v>1.063783849293145</c:v>
                </c:pt>
                <c:pt idx="631">
                  <c:v>1.067086490300557</c:v>
                </c:pt>
                <c:pt idx="632">
                  <c:v>1.070393951198991</c:v>
                </c:pt>
                <c:pt idx="633">
                  <c:v>1.073706230347212</c:v>
                </c:pt>
                <c:pt idx="634">
                  <c:v>1.077023326102551</c:v>
                </c:pt>
                <c:pt idx="635">
                  <c:v>1.080345236820904</c:v>
                </c:pt>
                <c:pt idx="636">
                  <c:v>1.083671960856737</c:v>
                </c:pt>
                <c:pt idx="637">
                  <c:v>1.087003496563083</c:v>
                </c:pt>
                <c:pt idx="638">
                  <c:v>1.090339842291545</c:v>
                </c:pt>
                <c:pt idx="639">
                  <c:v>1.093680996392294</c:v>
                </c:pt>
                <c:pt idx="640">
                  <c:v>1.097026957214069</c:v>
                </c:pt>
                <c:pt idx="641">
                  <c:v>1.100377723104184</c:v>
                </c:pt>
                <c:pt idx="642">
                  <c:v>1.103733292408517</c:v>
                </c:pt>
                <c:pt idx="643">
                  <c:v>1.107093663471523</c:v>
                </c:pt>
                <c:pt idx="644">
                  <c:v>1.110458834636226</c:v>
                </c:pt>
                <c:pt idx="645">
                  <c:v>1.11382880424422</c:v>
                </c:pt>
                <c:pt idx="646">
                  <c:v>1.117203570635677</c:v>
                </c:pt>
                <c:pt idx="647">
                  <c:v>1.120583132149336</c:v>
                </c:pt>
                <c:pt idx="648">
                  <c:v>1.123967487122514</c:v>
                </c:pt>
                <c:pt idx="649">
                  <c:v>1.127356633891101</c:v>
                </c:pt>
                <c:pt idx="650">
                  <c:v>1.13075057078956</c:v>
                </c:pt>
                <c:pt idx="651">
                  <c:v>1.134149296150929</c:v>
                </c:pt>
                <c:pt idx="652">
                  <c:v>1.137552808306824</c:v>
                </c:pt>
                <c:pt idx="653">
                  <c:v>1.140961105587436</c:v>
                </c:pt>
                <c:pt idx="654">
                  <c:v>1.144374186321531</c:v>
                </c:pt>
                <c:pt idx="655">
                  <c:v>1.147792048836454</c:v>
                </c:pt>
                <c:pt idx="656">
                  <c:v>1.151214691458126</c:v>
                </c:pt>
                <c:pt idx="657">
                  <c:v>1.154642112511048</c:v>
                </c:pt>
                <c:pt idx="658">
                  <c:v>1.158074310318297</c:v>
                </c:pt>
                <c:pt idx="659">
                  <c:v>1.16151128320153</c:v>
                </c:pt>
                <c:pt idx="660">
                  <c:v>1.164953029480985</c:v>
                </c:pt>
                <c:pt idx="661">
                  <c:v>1.168399547475478</c:v>
                </c:pt>
                <c:pt idx="662">
                  <c:v>1.171850835502407</c:v>
                </c:pt>
                <c:pt idx="663">
                  <c:v>1.17530689187775</c:v>
                </c:pt>
                <c:pt idx="664">
                  <c:v>1.178767714916067</c:v>
                </c:pt>
                <c:pt idx="665">
                  <c:v>1.182233302930499</c:v>
                </c:pt>
                <c:pt idx="666">
                  <c:v>1.185703654232771</c:v>
                </c:pt>
                <c:pt idx="667">
                  <c:v>1.189178767133191</c:v>
                </c:pt>
                <c:pt idx="668">
                  <c:v>1.19265863994065</c:v>
                </c:pt>
                <c:pt idx="669">
                  <c:v>1.196143270962622</c:v>
                </c:pt>
                <c:pt idx="670">
                  <c:v>1.199632658505167</c:v>
                </c:pt>
                <c:pt idx="671">
                  <c:v>1.20312680087293</c:v>
                </c:pt>
                <c:pt idx="672">
                  <c:v>1.206625696369141</c:v>
                </c:pt>
                <c:pt idx="673">
                  <c:v>1.210129343295616</c:v>
                </c:pt>
                <c:pt idx="674">
                  <c:v>1.213637739952758</c:v>
                </c:pt>
                <c:pt idx="675">
                  <c:v>1.217150884639556</c:v>
                </c:pt>
                <c:pt idx="676">
                  <c:v>1.220668775653589</c:v>
                </c:pt>
                <c:pt idx="677">
                  <c:v>1.22419141129102</c:v>
                </c:pt>
                <c:pt idx="678">
                  <c:v>1.227718789846605</c:v>
                </c:pt>
                <c:pt idx="679">
                  <c:v>1.231250909613687</c:v>
                </c:pt>
                <c:pt idx="680">
                  <c:v>1.234787768884197</c:v>
                </c:pt>
                <c:pt idx="681">
                  <c:v>1.23832936594866</c:v>
                </c:pt>
                <c:pt idx="682">
                  <c:v>1.241875699096188</c:v>
                </c:pt>
                <c:pt idx="683">
                  <c:v>1.245426766614486</c:v>
                </c:pt>
                <c:pt idx="684">
                  <c:v>1.24898256678985</c:v>
                </c:pt>
                <c:pt idx="685">
                  <c:v>1.252543097907168</c:v>
                </c:pt>
                <c:pt idx="686">
                  <c:v>1.256108358249921</c:v>
                </c:pt>
                <c:pt idx="687">
                  <c:v>1.259678346100184</c:v>
                </c:pt>
                <c:pt idx="688">
                  <c:v>1.263253059738625</c:v>
                </c:pt>
                <c:pt idx="689">
                  <c:v>1.266832497444504</c:v>
                </c:pt>
                <c:pt idx="690">
                  <c:v>1.270416657495679</c:v>
                </c:pt>
                <c:pt idx="691">
                  <c:v>1.274005538168602</c:v>
                </c:pt>
                <c:pt idx="692">
                  <c:v>1.277599137738319</c:v>
                </c:pt>
                <c:pt idx="693">
                  <c:v>1.281197454478476</c:v>
                </c:pt>
                <c:pt idx="694">
                  <c:v>1.284800486661312</c:v>
                </c:pt>
                <c:pt idx="695">
                  <c:v>1.288408232557666</c:v>
                </c:pt>
                <c:pt idx="696">
                  <c:v>1.292020690436973</c:v>
                </c:pt>
                <c:pt idx="697">
                  <c:v>1.295637858567267</c:v>
                </c:pt>
                <c:pt idx="698">
                  <c:v>1.29925973521518</c:v>
                </c:pt>
                <c:pt idx="699">
                  <c:v>1.302886318645944</c:v>
                </c:pt>
                <c:pt idx="700">
                  <c:v>1.306517607123393</c:v>
                </c:pt>
                <c:pt idx="701">
                  <c:v>1.310153598909956</c:v>
                </c:pt>
                <c:pt idx="702">
                  <c:v>1.313794292266668</c:v>
                </c:pt>
                <c:pt idx="703">
                  <c:v>1.317439685453164</c:v>
                </c:pt>
                <c:pt idx="704">
                  <c:v>1.321089776727679</c:v>
                </c:pt>
                <c:pt idx="705">
                  <c:v>1.324744564347052</c:v>
                </c:pt>
                <c:pt idx="706">
                  <c:v>1.328404046566724</c:v>
                </c:pt>
                <c:pt idx="707">
                  <c:v>1.332068221640742</c:v>
                </c:pt>
                <c:pt idx="708">
                  <c:v>1.335737087821754</c:v>
                </c:pt>
                <c:pt idx="709">
                  <c:v>1.339410643361014</c:v>
                </c:pt>
                <c:pt idx="710">
                  <c:v>1.34308888650838</c:v>
                </c:pt>
                <c:pt idx="711">
                  <c:v>1.346771815512318</c:v>
                </c:pt>
                <c:pt idx="712">
                  <c:v>1.350459428619896</c:v>
                </c:pt>
                <c:pt idx="713">
                  <c:v>1.354151724076793</c:v>
                </c:pt>
                <c:pt idx="714">
                  <c:v>1.35784870012729</c:v>
                </c:pt>
                <c:pt idx="715">
                  <c:v>1.361550355014282</c:v>
                </c:pt>
                <c:pt idx="716">
                  <c:v>1.365256686979266</c:v>
                </c:pt>
                <c:pt idx="717">
                  <c:v>1.368967694262352</c:v>
                </c:pt>
                <c:pt idx="718">
                  <c:v>1.372683375102258</c:v>
                </c:pt>
                <c:pt idx="719">
                  <c:v>1.37640372773631</c:v>
                </c:pt>
                <c:pt idx="720">
                  <c:v>1.380128750400446</c:v>
                </c:pt>
                <c:pt idx="721">
                  <c:v>1.383858441329214</c:v>
                </c:pt>
                <c:pt idx="722">
                  <c:v>1.387592798755774</c:v>
                </c:pt>
                <c:pt idx="723">
                  <c:v>1.391331820911898</c:v>
                </c:pt>
                <c:pt idx="724">
                  <c:v>1.39507550602797</c:v>
                </c:pt>
                <c:pt idx="725">
                  <c:v>1.398823852332984</c:v>
                </c:pt>
                <c:pt idx="726">
                  <c:v>1.402576858054553</c:v>
                </c:pt>
                <c:pt idx="727">
                  <c:v>1.406334521418901</c:v>
                </c:pt>
                <c:pt idx="728">
                  <c:v>1.410096840650864</c:v>
                </c:pt>
                <c:pt idx="729">
                  <c:v>1.413863813973897</c:v>
                </c:pt>
                <c:pt idx="730">
                  <c:v>1.41763543961007</c:v>
                </c:pt>
                <c:pt idx="731">
                  <c:v>1.421411715780066</c:v>
                </c:pt>
                <c:pt idx="732">
                  <c:v>1.425192640703188</c:v>
                </c:pt>
                <c:pt idx="733">
                  <c:v>1.428978212597353</c:v>
                </c:pt>
                <c:pt idx="734">
                  <c:v>1.432768429679099</c:v>
                </c:pt>
                <c:pt idx="735">
                  <c:v>1.43656329016358</c:v>
                </c:pt>
                <c:pt idx="736">
                  <c:v>1.440362792264568</c:v>
                </c:pt>
                <c:pt idx="737">
                  <c:v>1.444166934194457</c:v>
                </c:pt>
                <c:pt idx="738">
                  <c:v>1.447975714164258</c:v>
                </c:pt>
                <c:pt idx="739">
                  <c:v>1.451789130383603</c:v>
                </c:pt>
                <c:pt idx="740">
                  <c:v>1.455607181060747</c:v>
                </c:pt>
                <c:pt idx="741">
                  <c:v>1.459429864402563</c:v>
                </c:pt>
                <c:pt idx="742">
                  <c:v>1.463257178614548</c:v>
                </c:pt>
                <c:pt idx="743">
                  <c:v>1.467089121900821</c:v>
                </c:pt>
                <c:pt idx="744">
                  <c:v>1.470925692464122</c:v>
                </c:pt>
                <c:pt idx="745">
                  <c:v>1.474766888505819</c:v>
                </c:pt>
                <c:pt idx="746">
                  <c:v>1.478612708225901</c:v>
                </c:pt>
                <c:pt idx="747">
                  <c:v>1.48246314982298</c:v>
                </c:pt>
                <c:pt idx="748">
                  <c:v>1.486318211494296</c:v>
                </c:pt>
                <c:pt idx="749">
                  <c:v>1.490177891435714</c:v>
                </c:pt>
                <c:pt idx="750">
                  <c:v>1.494042187841724</c:v>
                </c:pt>
                <c:pt idx="751">
                  <c:v>1.497911098905444</c:v>
                </c:pt>
                <c:pt idx="752">
                  <c:v>1.501784622818619</c:v>
                </c:pt>
                <c:pt idx="753">
                  <c:v>1.50566275777162</c:v>
                </c:pt>
                <c:pt idx="754">
                  <c:v>1.50954550195345</c:v>
                </c:pt>
                <c:pt idx="755">
                  <c:v>1.513432853551738</c:v>
                </c:pt>
                <c:pt idx="756">
                  <c:v>1.517324810752741</c:v>
                </c:pt>
                <c:pt idx="757">
                  <c:v>1.52122137174135</c:v>
                </c:pt>
                <c:pt idx="758">
                  <c:v>1.525122534701085</c:v>
                </c:pt>
                <c:pt idx="759">
                  <c:v>1.529028297814094</c:v>
                </c:pt>
                <c:pt idx="760">
                  <c:v>1.532938659261162</c:v>
                </c:pt>
                <c:pt idx="761">
                  <c:v>1.536853617221701</c:v>
                </c:pt>
                <c:pt idx="762">
                  <c:v>1.54077316987376</c:v>
                </c:pt>
                <c:pt idx="763">
                  <c:v>1.544697315394015</c:v>
                </c:pt>
                <c:pt idx="764">
                  <c:v>1.548626051957783</c:v>
                </c:pt>
                <c:pt idx="765">
                  <c:v>1.552559377739012</c:v>
                </c:pt>
                <c:pt idx="766">
                  <c:v>1.556497290910283</c:v>
                </c:pt>
                <c:pt idx="767">
                  <c:v>1.560439789642815</c:v>
                </c:pt>
                <c:pt idx="768">
                  <c:v>1.564386872106462</c:v>
                </c:pt>
                <c:pt idx="769">
                  <c:v>1.568338536469715</c:v>
                </c:pt>
                <c:pt idx="770">
                  <c:v>1.572294780899699</c:v>
                </c:pt>
                <c:pt idx="771">
                  <c:v>1.576255603562183</c:v>
                </c:pt>
                <c:pt idx="772">
                  <c:v>1.580221002621567</c:v>
                </c:pt>
                <c:pt idx="773">
                  <c:v>1.584190976240893</c:v>
                </c:pt>
                <c:pt idx="774">
                  <c:v>1.588165522581843</c:v>
                </c:pt>
                <c:pt idx="775">
                  <c:v>1.592144639804736</c:v>
                </c:pt>
                <c:pt idx="776">
                  <c:v>1.596128326068535</c:v>
                </c:pt>
                <c:pt idx="777">
                  <c:v>1.60011657953084</c:v>
                </c:pt>
                <c:pt idx="778">
                  <c:v>1.604109398347893</c:v>
                </c:pt>
                <c:pt idx="779">
                  <c:v>1.608106780674581</c:v>
                </c:pt>
                <c:pt idx="780">
                  <c:v>1.61210872466443</c:v>
                </c:pt>
                <c:pt idx="781">
                  <c:v>1.616115228469612</c:v>
                </c:pt>
                <c:pt idx="782">
                  <c:v>1.620126290240938</c:v>
                </c:pt>
                <c:pt idx="783">
                  <c:v>1.62414190812787</c:v>
                </c:pt>
                <c:pt idx="784">
                  <c:v>1.628162080278507</c:v>
                </c:pt>
                <c:pt idx="785">
                  <c:v>1.632186804839599</c:v>
                </c:pt>
                <c:pt idx="786">
                  <c:v>1.636216079956538</c:v>
                </c:pt>
                <c:pt idx="787">
                  <c:v>1.640249903773365</c:v>
                </c:pt>
                <c:pt idx="788">
                  <c:v>1.644288274432768</c:v>
                </c:pt>
                <c:pt idx="789">
                  <c:v>1.648331190076079</c:v>
                </c:pt>
                <c:pt idx="790">
                  <c:v>1.652378648843281</c:v>
                </c:pt>
                <c:pt idx="791">
                  <c:v>1.656430648873005</c:v>
                </c:pt>
                <c:pt idx="792">
                  <c:v>1.66048718830253</c:v>
                </c:pt>
                <c:pt idx="793">
                  <c:v>1.664548265267787</c:v>
                </c:pt>
                <c:pt idx="794">
                  <c:v>1.668613877903354</c:v>
                </c:pt>
                <c:pt idx="795">
                  <c:v>1.672684024342462</c:v>
                </c:pt>
                <c:pt idx="796">
                  <c:v>1.676758702716994</c:v>
                </c:pt>
                <c:pt idx="797">
                  <c:v>1.68083791115748</c:v>
                </c:pt>
                <c:pt idx="798">
                  <c:v>1.684921647793109</c:v>
                </c:pt>
                <c:pt idx="799">
                  <c:v>1.689009910751719</c:v>
                </c:pt>
                <c:pt idx="800">
                  <c:v>1.693102698159801</c:v>
                </c:pt>
                <c:pt idx="801">
                  <c:v>1.697200008142504</c:v>
                </c:pt>
                <c:pt idx="802">
                  <c:v>1.701301838823626</c:v>
                </c:pt>
                <c:pt idx="803">
                  <c:v>1.705408188325626</c:v>
                </c:pt>
                <c:pt idx="804">
                  <c:v>1.709519054769615</c:v>
                </c:pt>
                <c:pt idx="805">
                  <c:v>1.713634436275361</c:v>
                </c:pt>
                <c:pt idx="806">
                  <c:v>1.71775433096129</c:v>
                </c:pt>
                <c:pt idx="807">
                  <c:v>1.721878736944483</c:v>
                </c:pt>
                <c:pt idx="808">
                  <c:v>1.726007652340682</c:v>
                </c:pt>
                <c:pt idx="809">
                  <c:v>1.730141075264286</c:v>
                </c:pt>
                <c:pt idx="810">
                  <c:v>1.734279003828353</c:v>
                </c:pt>
                <c:pt idx="811">
                  <c:v>1.738421436144601</c:v>
                </c:pt>
                <c:pt idx="812">
                  <c:v>1.742568370323409</c:v>
                </c:pt>
                <c:pt idx="813">
                  <c:v>1.746719804473815</c:v>
                </c:pt>
                <c:pt idx="814">
                  <c:v>1.750875736703519</c:v>
                </c:pt>
                <c:pt idx="815">
                  <c:v>1.755036165118883</c:v>
                </c:pt>
                <c:pt idx="816">
                  <c:v>1.759201087824933</c:v>
                </c:pt>
                <c:pt idx="817">
                  <c:v>1.763370502925357</c:v>
                </c:pt>
                <c:pt idx="818">
                  <c:v>1.767544408522505</c:v>
                </c:pt>
                <c:pt idx="819">
                  <c:v>1.771722802717393</c:v>
                </c:pt>
                <c:pt idx="820">
                  <c:v>1.775905683609702</c:v>
                </c:pt>
                <c:pt idx="821">
                  <c:v>1.780093049297777</c:v>
                </c:pt>
                <c:pt idx="822">
                  <c:v>1.78428489787863</c:v>
                </c:pt>
                <c:pt idx="823">
                  <c:v>1.788481227447938</c:v>
                </c:pt>
                <c:pt idx="824">
                  <c:v>1.792682036100047</c:v>
                </c:pt>
                <c:pt idx="825">
                  <c:v>1.796887321927969</c:v>
                </c:pt>
                <c:pt idx="826">
                  <c:v>1.801097083023384</c:v>
                </c:pt>
                <c:pt idx="827">
                  <c:v>1.805311317476642</c:v>
                </c:pt>
                <c:pt idx="828">
                  <c:v>1.809530023376762</c:v>
                </c:pt>
                <c:pt idx="829">
                  <c:v>1.813753198811432</c:v>
                </c:pt>
                <c:pt idx="830">
                  <c:v>1.817980841867011</c:v>
                </c:pt>
                <c:pt idx="831">
                  <c:v>1.822212950628528</c:v>
                </c:pt>
                <c:pt idx="832">
                  <c:v>1.826449523179686</c:v>
                </c:pt>
                <c:pt idx="833">
                  <c:v>1.830690557602858</c:v>
                </c:pt>
                <c:pt idx="834">
                  <c:v>1.834936051979089</c:v>
                </c:pt>
                <c:pt idx="835">
                  <c:v>1.8391860043881</c:v>
                </c:pt>
                <c:pt idx="836">
                  <c:v>1.843440412908284</c:v>
                </c:pt>
                <c:pt idx="837">
                  <c:v>1.847699275616708</c:v>
                </c:pt>
                <c:pt idx="838">
                  <c:v>1.851962590589115</c:v>
                </c:pt>
                <c:pt idx="839">
                  <c:v>1.856230355899924</c:v>
                </c:pt>
                <c:pt idx="840">
                  <c:v>1.860502569622229</c:v>
                </c:pt>
                <c:pt idx="841">
                  <c:v>1.8647792298278</c:v>
                </c:pt>
                <c:pt idx="842">
                  <c:v>1.869060334587086</c:v>
                </c:pt>
                <c:pt idx="843">
                  <c:v>1.873345881969214</c:v>
                </c:pt>
                <c:pt idx="844">
                  <c:v>1.877635870041988</c:v>
                </c:pt>
                <c:pt idx="845">
                  <c:v>1.881930296871891</c:v>
                </c:pt>
                <c:pt idx="846">
                  <c:v>1.886229160524087</c:v>
                </c:pt>
                <c:pt idx="847">
                  <c:v>1.89053245906242</c:v>
                </c:pt>
                <c:pt idx="848">
                  <c:v>1.894840190549412</c:v>
                </c:pt>
                <c:pt idx="849">
                  <c:v>1.89915235304627</c:v>
                </c:pt>
                <c:pt idx="850">
                  <c:v>1.90346894461288</c:v>
                </c:pt>
                <c:pt idx="851">
                  <c:v>1.907789963307812</c:v>
                </c:pt>
                <c:pt idx="852">
                  <c:v>1.91211540718832</c:v>
                </c:pt>
                <c:pt idx="853">
                  <c:v>1.916445274310337</c:v>
                </c:pt>
                <c:pt idx="854">
                  <c:v>1.920779562728487</c:v>
                </c:pt>
                <c:pt idx="855">
                  <c:v>1.925118270496074</c:v>
                </c:pt>
                <c:pt idx="856">
                  <c:v>1.929461395665087</c:v>
                </c:pt>
                <c:pt idx="857">
                  <c:v>1.933808936286206</c:v>
                </c:pt>
                <c:pt idx="858">
                  <c:v>1.93816089040879</c:v>
                </c:pt>
                <c:pt idx="859">
                  <c:v>1.942517256080892</c:v>
                </c:pt>
                <c:pt idx="860">
                  <c:v>1.946878031349248</c:v>
                </c:pt>
                <c:pt idx="861">
                  <c:v>1.951243214259284</c:v>
                </c:pt>
                <c:pt idx="862">
                  <c:v>1.955612802855116</c:v>
                </c:pt>
                <c:pt idx="863">
                  <c:v>1.959986795179547</c:v>
                </c:pt>
                <c:pt idx="864">
                  <c:v>1.964365189274073</c:v>
                </c:pt>
                <c:pt idx="865">
                  <c:v>1.968747983178876</c:v>
                </c:pt>
                <c:pt idx="866">
                  <c:v>1.973135174932834</c:v>
                </c:pt>
                <c:pt idx="867">
                  <c:v>1.977526762573514</c:v>
                </c:pt>
                <c:pt idx="868">
                  <c:v>1.981922744137175</c:v>
                </c:pt>
                <c:pt idx="869">
                  <c:v>1.986323117658772</c:v>
                </c:pt>
                <c:pt idx="870">
                  <c:v>1.990727881171949</c:v>
                </c:pt>
                <c:pt idx="871">
                  <c:v>1.995137032709048</c:v>
                </c:pt>
                <c:pt idx="872">
                  <c:v>1.999550570301105</c:v>
                </c:pt>
                <c:pt idx="873">
                  <c:v>2.003968491977848</c:v>
                </c:pt>
                <c:pt idx="874">
                  <c:v>2.008390795767704</c:v>
                </c:pt>
                <c:pt idx="875">
                  <c:v>2.012817479697795</c:v>
                </c:pt>
                <c:pt idx="876">
                  <c:v>2.017248541793943</c:v>
                </c:pt>
                <c:pt idx="877">
                  <c:v>2.021683980080663</c:v>
                </c:pt>
                <c:pt idx="878">
                  <c:v>2.026123792581171</c:v>
                </c:pt>
                <c:pt idx="879">
                  <c:v>2.030567977317381</c:v>
                </c:pt>
                <c:pt idx="880">
                  <c:v>2.035016532309905</c:v>
                </c:pt>
                <c:pt idx="881">
                  <c:v>2.039469455578059</c:v>
                </c:pt>
                <c:pt idx="882">
                  <c:v>2.043926745139857</c:v>
                </c:pt>
                <c:pt idx="883">
                  <c:v>2.048388399012012</c:v>
                </c:pt>
                <c:pt idx="884">
                  <c:v>2.052854415209941</c:v>
                </c:pt>
                <c:pt idx="885">
                  <c:v>2.057324791747766</c:v>
                </c:pt>
                <c:pt idx="886">
                  <c:v>2.061799526638305</c:v>
                </c:pt>
                <c:pt idx="887">
                  <c:v>2.066278617893086</c:v>
                </c:pt>
                <c:pt idx="888">
                  <c:v>2.070762063522338</c:v>
                </c:pt>
                <c:pt idx="889">
                  <c:v>2.075249861534995</c:v>
                </c:pt>
                <c:pt idx="890">
                  <c:v>2.079742009938696</c:v>
                </c:pt>
                <c:pt idx="891">
                  <c:v>2.084238506739788</c:v>
                </c:pt>
                <c:pt idx="892">
                  <c:v>2.088739349943322</c:v>
                </c:pt>
                <c:pt idx="893">
                  <c:v>2.093244537553056</c:v>
                </c:pt>
                <c:pt idx="894">
                  <c:v>2.097754067571458</c:v>
                </c:pt>
                <c:pt idx="895">
                  <c:v>2.1022679379997</c:v>
                </c:pt>
                <c:pt idx="896">
                  <c:v>2.10678614683767</c:v>
                </c:pt>
                <c:pt idx="897">
                  <c:v>2.111308692083956</c:v>
                </c:pt>
                <c:pt idx="898">
                  <c:v>2.115835571735864</c:v>
                </c:pt>
                <c:pt idx="899">
                  <c:v>2.120366783789408</c:v>
                </c:pt>
                <c:pt idx="900">
                  <c:v>2.12490232623931</c:v>
                </c:pt>
                <c:pt idx="901">
                  <c:v>2.129442197079008</c:v>
                </c:pt>
                <c:pt idx="902">
                  <c:v>2.133986394300653</c:v>
                </c:pt>
                <c:pt idx="903">
                  <c:v>2.138534915895104</c:v>
                </c:pt>
                <c:pt idx="904">
                  <c:v>2.14308775985194</c:v>
                </c:pt>
                <c:pt idx="905">
                  <c:v>2.147644924159444</c:v>
                </c:pt>
                <c:pt idx="906">
                  <c:v>2.152206406804628</c:v>
                </c:pt>
                <c:pt idx="907">
                  <c:v>2.156772205773208</c:v>
                </c:pt>
                <c:pt idx="908">
                  <c:v>2.161342319049622</c:v>
                </c:pt>
                <c:pt idx="909">
                  <c:v>2.165916744617021</c:v>
                </c:pt>
                <c:pt idx="910">
                  <c:v>2.170495480457275</c:v>
                </c:pt>
                <c:pt idx="911">
                  <c:v>2.175078524550972</c:v>
                </c:pt>
                <c:pt idx="912">
                  <c:v>2.179665874877417</c:v>
                </c:pt>
                <c:pt idx="913">
                  <c:v>2.184257529414636</c:v>
                </c:pt>
                <c:pt idx="914">
                  <c:v>2.188853486139373</c:v>
                </c:pt>
                <c:pt idx="915">
                  <c:v>2.193453743027092</c:v>
                </c:pt>
                <c:pt idx="916">
                  <c:v>2.198058298051979</c:v>
                </c:pt>
                <c:pt idx="917">
                  <c:v>2.20266714918694</c:v>
                </c:pt>
                <c:pt idx="918">
                  <c:v>2.207280294403607</c:v>
                </c:pt>
                <c:pt idx="919">
                  <c:v>2.211897731672327</c:v>
                </c:pt>
                <c:pt idx="920">
                  <c:v>2.216519458962178</c:v>
                </c:pt>
                <c:pt idx="921">
                  <c:v>2.221145474240957</c:v>
                </c:pt>
                <c:pt idx="922">
                  <c:v>2.225775775475188</c:v>
                </c:pt>
                <c:pt idx="923">
                  <c:v>2.230410360630118</c:v>
                </c:pt>
                <c:pt idx="924">
                  <c:v>2.23504922766972</c:v>
                </c:pt>
                <c:pt idx="925">
                  <c:v>2.239692374556695</c:v>
                </c:pt>
                <c:pt idx="926">
                  <c:v>2.24433979925247</c:v>
                </c:pt>
                <c:pt idx="927">
                  <c:v>2.248991499717198</c:v>
                </c:pt>
                <c:pt idx="928">
                  <c:v>2.25364747390976</c:v>
                </c:pt>
                <c:pt idx="929">
                  <c:v>2.25830771978777</c:v>
                </c:pt>
                <c:pt idx="930">
                  <c:v>2.262972235307566</c:v>
                </c:pt>
                <c:pt idx="931">
                  <c:v>2.267641018424218</c:v>
                </c:pt>
                <c:pt idx="932">
                  <c:v>2.272314067091527</c:v>
                </c:pt>
                <c:pt idx="933">
                  <c:v>2.276991379262024</c:v>
                </c:pt>
                <c:pt idx="934">
                  <c:v>2.281672952886972</c:v>
                </c:pt>
                <c:pt idx="935">
                  <c:v>2.286358785916367</c:v>
                </c:pt>
                <c:pt idx="936">
                  <c:v>2.291048876298937</c:v>
                </c:pt>
                <c:pt idx="937">
                  <c:v>2.295743221982144</c:v>
                </c:pt>
                <c:pt idx="938">
                  <c:v>2.300441820912185</c:v>
                </c:pt>
                <c:pt idx="939">
                  <c:v>2.305144671033991</c:v>
                </c:pt>
                <c:pt idx="940">
                  <c:v>2.309851770291227</c:v>
                </c:pt>
                <c:pt idx="941">
                  <c:v>2.314563116626295</c:v>
                </c:pt>
                <c:pt idx="942">
                  <c:v>2.319278707980337</c:v>
                </c:pt>
                <c:pt idx="943">
                  <c:v>2.323998542293224</c:v>
                </c:pt>
                <c:pt idx="944">
                  <c:v>2.328722617503574</c:v>
                </c:pt>
                <c:pt idx="945">
                  <c:v>2.333450931548736</c:v>
                </c:pt>
                <c:pt idx="946">
                  <c:v>2.338183482364804</c:v>
                </c:pt>
                <c:pt idx="947">
                  <c:v>2.342920267886609</c:v>
                </c:pt>
                <c:pt idx="948">
                  <c:v>2.34766128604772</c:v>
                </c:pt>
                <c:pt idx="949">
                  <c:v>2.352406534780448</c:v>
                </c:pt>
                <c:pt idx="950">
                  <c:v>2.357156012015852</c:v>
                </c:pt>
                <c:pt idx="951">
                  <c:v>2.361909715683723</c:v>
                </c:pt>
                <c:pt idx="952">
                  <c:v>2.3666676437126</c:v>
                </c:pt>
                <c:pt idx="953">
                  <c:v>2.371429794029767</c:v>
                </c:pt>
                <c:pt idx="954">
                  <c:v>2.376196164561248</c:v>
                </c:pt>
                <c:pt idx="955">
                  <c:v>2.380966753231814</c:v>
                </c:pt>
                <c:pt idx="956">
                  <c:v>2.38574155796498</c:v>
                </c:pt>
                <c:pt idx="957">
                  <c:v>2.390520576683007</c:v>
                </c:pt>
                <c:pt idx="958">
                  <c:v>2.395303807306904</c:v>
                </c:pt>
                <c:pt idx="959">
                  <c:v>2.400091247756425</c:v>
                </c:pt>
                <c:pt idx="960">
                  <c:v>2.404882895950072</c:v>
                </c:pt>
                <c:pt idx="961">
                  <c:v>2.409678749805097</c:v>
                </c:pt>
                <c:pt idx="962">
                  <c:v>2.414478807237499</c:v>
                </c:pt>
                <c:pt idx="963">
                  <c:v>2.419283066162027</c:v>
                </c:pt>
                <c:pt idx="964">
                  <c:v>2.424091524492181</c:v>
                </c:pt>
                <c:pt idx="965">
                  <c:v>2.42890418014021</c:v>
                </c:pt>
                <c:pt idx="966">
                  <c:v>2.433721031017117</c:v>
                </c:pt>
                <c:pt idx="967">
                  <c:v>2.438542075032654</c:v>
                </c:pt>
                <c:pt idx="968">
                  <c:v>2.44336731009533</c:v>
                </c:pt>
                <c:pt idx="969">
                  <c:v>2.4481967341124</c:v>
                </c:pt>
                <c:pt idx="970">
                  <c:v>2.45303034498988</c:v>
                </c:pt>
                <c:pt idx="971">
                  <c:v>2.457868140632538</c:v>
                </c:pt>
                <c:pt idx="972">
                  <c:v>2.462710118943896</c:v>
                </c:pt>
                <c:pt idx="973">
                  <c:v>2.467556277826233</c:v>
                </c:pt>
                <c:pt idx="974">
                  <c:v>2.472406615180584</c:v>
                </c:pt>
                <c:pt idx="975">
                  <c:v>2.477261128906742</c:v>
                </c:pt>
                <c:pt idx="976">
                  <c:v>2.482119816903255</c:v>
                </c:pt>
                <c:pt idx="977">
                  <c:v>2.486982677067432</c:v>
                </c:pt>
                <c:pt idx="978">
                  <c:v>2.49184970729534</c:v>
                </c:pt>
                <c:pt idx="979">
                  <c:v>2.496720905481804</c:v>
                </c:pt>
                <c:pt idx="980">
                  <c:v>2.501596269520412</c:v>
                </c:pt>
                <c:pt idx="981">
                  <c:v>2.506475797303509</c:v>
                </c:pt>
                <c:pt idx="982">
                  <c:v>2.511359486722205</c:v>
                </c:pt>
                <c:pt idx="983">
                  <c:v>2.516247335666371</c:v>
                </c:pt>
                <c:pt idx="984">
                  <c:v>2.52113934202464</c:v>
                </c:pt>
                <c:pt idx="985">
                  <c:v>2.526035503684407</c:v>
                </c:pt>
                <c:pt idx="986">
                  <c:v>2.530935818531834</c:v>
                </c:pt>
                <c:pt idx="987">
                  <c:v>2.535840284451844</c:v>
                </c:pt>
                <c:pt idx="988">
                  <c:v>2.540748899328129</c:v>
                </c:pt>
                <c:pt idx="989">
                  <c:v>2.545661661043144</c:v>
                </c:pt>
                <c:pt idx="990">
                  <c:v>2.550578567478111</c:v>
                </c:pt>
                <c:pt idx="991">
                  <c:v>2.555499616513019</c:v>
                </c:pt>
                <c:pt idx="992">
                  <c:v>2.560424806026626</c:v>
                </c:pt>
                <c:pt idx="993">
                  <c:v>2.565354133896455</c:v>
                </c:pt>
                <c:pt idx="994">
                  <c:v>2.570287597998802</c:v>
                </c:pt>
                <c:pt idx="995">
                  <c:v>2.57522519620873</c:v>
                </c:pt>
                <c:pt idx="996">
                  <c:v>2.580166926400074</c:v>
                </c:pt>
                <c:pt idx="997">
                  <c:v>2.585112786445437</c:v>
                </c:pt>
                <c:pt idx="998">
                  <c:v>2.590062774216195</c:v>
                </c:pt>
                <c:pt idx="999">
                  <c:v>2.595016887582498</c:v>
                </c:pt>
                <c:pt idx="1000">
                  <c:v>2.599975124413264</c:v>
                </c:pt>
                <c:pt idx="1001">
                  <c:v>2.604937482576192</c:v>
                </c:pt>
                <c:pt idx="1002">
                  <c:v>2.609903959937747</c:v>
                </c:pt>
                <c:pt idx="1003">
                  <c:v>2.614874554363171</c:v>
                </c:pt>
                <c:pt idx="1004">
                  <c:v>2.619849263716484</c:v>
                </c:pt>
                <c:pt idx="1005">
                  <c:v>2.624828085860482</c:v>
                </c:pt>
                <c:pt idx="1006">
                  <c:v>2.629811018656732</c:v>
                </c:pt>
                <c:pt idx="1007">
                  <c:v>2.634798059965583</c:v>
                </c:pt>
                <c:pt idx="1008">
                  <c:v>2.639789207646163</c:v>
                </c:pt>
                <c:pt idx="1009">
                  <c:v>2.644784459556372</c:v>
                </c:pt>
                <c:pt idx="1010">
                  <c:v>2.649783813552896</c:v>
                </c:pt>
                <c:pt idx="1011">
                  <c:v>2.654787267491197</c:v>
                </c:pt>
                <c:pt idx="1012">
                  <c:v>2.659794819225519</c:v>
                </c:pt>
                <c:pt idx="1013">
                  <c:v>2.664806466608884</c:v>
                </c:pt>
                <c:pt idx="1014">
                  <c:v>2.669822207493101</c:v>
                </c:pt>
                <c:pt idx="1015">
                  <c:v>2.674842039728755</c:v>
                </c:pt>
                <c:pt idx="1016">
                  <c:v>2.679865961165219</c:v>
                </c:pt>
                <c:pt idx="1017">
                  <c:v>2.684893969650649</c:v>
                </c:pt>
                <c:pt idx="1018">
                  <c:v>2.689926063031981</c:v>
                </c:pt>
                <c:pt idx="1019">
                  <c:v>2.69496223915494</c:v>
                </c:pt>
                <c:pt idx="1020">
                  <c:v>2.700002495864034</c:v>
                </c:pt>
                <c:pt idx="1021">
                  <c:v>2.705046831002559</c:v>
                </c:pt>
                <c:pt idx="1022">
                  <c:v>2.710095242412598</c:v>
                </c:pt>
                <c:pt idx="1023">
                  <c:v>2.715147727935018</c:v>
                </c:pt>
                <c:pt idx="1024">
                  <c:v>2.720204285409479</c:v>
                </c:pt>
                <c:pt idx="1025">
                  <c:v>2.725264912674425</c:v>
                </c:pt>
                <c:pt idx="1026">
                  <c:v>2.730329607567092</c:v>
                </c:pt>
                <c:pt idx="1027">
                  <c:v>2.735398367923507</c:v>
                </c:pt>
                <c:pt idx="1028">
                  <c:v>2.740471191578483</c:v>
                </c:pt>
                <c:pt idx="1029">
                  <c:v>2.74554807636563</c:v>
                </c:pt>
                <c:pt idx="1030">
                  <c:v>2.750629020117346</c:v>
                </c:pt>
                <c:pt idx="1031">
                  <c:v>2.755714020664823</c:v>
                </c:pt>
                <c:pt idx="1032">
                  <c:v>2.760803075838046</c:v>
                </c:pt>
                <c:pt idx="1033">
                  <c:v>2.765896183465793</c:v>
                </c:pt>
                <c:pt idx="1034">
                  <c:v>2.770993341375638</c:v>
                </c:pt>
                <c:pt idx="1035">
                  <c:v>2.77609454739395</c:v>
                </c:pt>
                <c:pt idx="1036">
                  <c:v>2.781199799345891</c:v>
                </c:pt>
                <c:pt idx="1037">
                  <c:v>2.786309095055423</c:v>
                </c:pt>
                <c:pt idx="1038">
                  <c:v>2.791422432345304</c:v>
                </c:pt>
                <c:pt idx="1039">
                  <c:v>2.796539809037089</c:v>
                </c:pt>
                <c:pt idx="1040">
                  <c:v>2.801661222951131</c:v>
                </c:pt>
                <c:pt idx="1041">
                  <c:v>2.806786671906584</c:v>
                </c:pt>
                <c:pt idx="1042">
                  <c:v>2.8119161537214</c:v>
                </c:pt>
                <c:pt idx="1043">
                  <c:v>2.817049666212331</c:v>
                </c:pt>
                <c:pt idx="1044">
                  <c:v>2.822187207194932</c:v>
                </c:pt>
                <c:pt idx="1045">
                  <c:v>2.827328774483557</c:v>
                </c:pt>
                <c:pt idx="1046">
                  <c:v>2.832474365891363</c:v>
                </c:pt>
                <c:pt idx="1047">
                  <c:v>2.837623979230313</c:v>
                </c:pt>
                <c:pt idx="1048">
                  <c:v>2.842777612311168</c:v>
                </c:pt>
                <c:pt idx="1049">
                  <c:v>2.8479352629435</c:v>
                </c:pt>
                <c:pt idx="1050">
                  <c:v>2.853096928935677</c:v>
                </c:pt>
                <c:pt idx="1051">
                  <c:v>2.858262608094882</c:v>
                </c:pt>
                <c:pt idx="1052">
                  <c:v>2.863432298227099</c:v>
                </c:pt>
                <c:pt idx="1053">
                  <c:v>2.868605997137118</c:v>
                </c:pt>
                <c:pt idx="1054">
                  <c:v>2.87378370262854</c:v>
                </c:pt>
                <c:pt idx="1055">
                  <c:v>2.878965412503769</c:v>
                </c:pt>
                <c:pt idx="1056">
                  <c:v>2.884151124564026</c:v>
                </c:pt>
                <c:pt idx="1057">
                  <c:v>2.889340836609333</c:v>
                </c:pt>
                <c:pt idx="1058">
                  <c:v>2.894534546438527</c:v>
                </c:pt>
                <c:pt idx="1059">
                  <c:v>2.899732251849253</c:v>
                </c:pt>
                <c:pt idx="1060">
                  <c:v>2.904933950637969</c:v>
                </c:pt>
                <c:pt idx="1061">
                  <c:v>2.910139640599945</c:v>
                </c:pt>
                <c:pt idx="1062">
                  <c:v>2.915349319529263</c:v>
                </c:pt>
                <c:pt idx="1063">
                  <c:v>2.920562985218821</c:v>
                </c:pt>
                <c:pt idx="1064">
                  <c:v>2.925780635460328</c:v>
                </c:pt>
                <c:pt idx="1065">
                  <c:v>2.931002268044307</c:v>
                </c:pt>
                <c:pt idx="1066">
                  <c:v>2.936227880760098</c:v>
                </c:pt>
                <c:pt idx="1067">
                  <c:v>2.941457471395858</c:v>
                </c:pt>
                <c:pt idx="1068">
                  <c:v>2.94669103773856</c:v>
                </c:pt>
                <c:pt idx="1069">
                  <c:v>2.951928577573993</c:v>
                </c:pt>
                <c:pt idx="1070">
                  <c:v>2.957170088686764</c:v>
                </c:pt>
                <c:pt idx="1071">
                  <c:v>2.962415568860301</c:v>
                </c:pt>
                <c:pt idx="1072">
                  <c:v>2.967665015876849</c:v>
                </c:pt>
                <c:pt idx="1073">
                  <c:v>2.972918427517475</c:v>
                </c:pt>
                <c:pt idx="1074">
                  <c:v>2.978175801562063</c:v>
                </c:pt>
                <c:pt idx="1075">
                  <c:v>2.983437135789323</c:v>
                </c:pt>
                <c:pt idx="1076">
                  <c:v>2.988702427976782</c:v>
                </c:pt>
                <c:pt idx="1077">
                  <c:v>2.993971675900794</c:v>
                </c:pt>
                <c:pt idx="1078">
                  <c:v>2.999244877336535</c:v>
                </c:pt>
                <c:pt idx="1079">
                  <c:v>3.004522030058002</c:v>
                </c:pt>
                <c:pt idx="1080">
                  <c:v>3.00980313183802</c:v>
                </c:pt>
                <c:pt idx="1081">
                  <c:v>3.015088180448239</c:v>
                </c:pt>
                <c:pt idx="1082">
                  <c:v>3.020377173659134</c:v>
                </c:pt>
                <c:pt idx="1083">
                  <c:v>3.025670109240004</c:v>
                </c:pt>
                <c:pt idx="1084">
                  <c:v>3.03096698495898</c:v>
                </c:pt>
                <c:pt idx="1085">
                  <c:v>3.03626779858302</c:v>
                </c:pt>
                <c:pt idx="1086">
                  <c:v>3.041572547877907</c:v>
                </c:pt>
                <c:pt idx="1087">
                  <c:v>3.046881230608255</c:v>
                </c:pt>
                <c:pt idx="1088">
                  <c:v>3.052193844537511</c:v>
                </c:pt>
                <c:pt idx="1089">
                  <c:v>3.057510387427948</c:v>
                </c:pt>
                <c:pt idx="1090">
                  <c:v>3.062830857040673</c:v>
                </c:pt>
                <c:pt idx="1091">
                  <c:v>3.068155251135624</c:v>
                </c:pt>
                <c:pt idx="1092">
                  <c:v>3.073483567471571</c:v>
                </c:pt>
                <c:pt idx="1093">
                  <c:v>3.078815803806118</c:v>
                </c:pt>
                <c:pt idx="1094">
                  <c:v>3.084151957895704</c:v>
                </c:pt>
                <c:pt idx="1095">
                  <c:v>3.089492027495599</c:v>
                </c:pt>
                <c:pt idx="1096">
                  <c:v>3.094836010359913</c:v>
                </c:pt>
                <c:pt idx="1097">
                  <c:v>3.100183904241588</c:v>
                </c:pt>
                <c:pt idx="1098">
                  <c:v>3.105535706892403</c:v>
                </c:pt>
                <c:pt idx="1099">
                  <c:v>3.110891416062977</c:v>
                </c:pt>
                <c:pt idx="1100">
                  <c:v>3.116251029502764</c:v>
                </c:pt>
                <c:pt idx="1101">
                  <c:v>3.121614544960059</c:v>
                </c:pt>
                <c:pt idx="1102">
                  <c:v>3.126981960181993</c:v>
                </c:pt>
                <c:pt idx="1103">
                  <c:v>3.13235327291454</c:v>
                </c:pt>
                <c:pt idx="1104">
                  <c:v>3.137728480902513</c:v>
                </c:pt>
                <c:pt idx="1105">
                  <c:v>3.143107581889566</c:v>
                </c:pt>
                <c:pt idx="1106">
                  <c:v>3.148490573618197</c:v>
                </c:pt>
                <c:pt idx="1107">
                  <c:v>3.153877453829743</c:v>
                </c:pt>
                <c:pt idx="1108">
                  <c:v>3.159268220264388</c:v>
                </c:pt>
                <c:pt idx="1109">
                  <c:v>3.164662870661159</c:v>
                </c:pt>
                <c:pt idx="1110">
                  <c:v>3.170061402757926</c:v>
                </c:pt>
                <c:pt idx="1111">
                  <c:v>3.175463814291404</c:v>
                </c:pt>
                <c:pt idx="1112">
                  <c:v>3.180870102997157</c:v>
                </c:pt>
                <c:pt idx="1113">
                  <c:v>3.186280266609592</c:v>
                </c:pt>
                <c:pt idx="1114">
                  <c:v>3.191694302861967</c:v>
                </c:pt>
                <c:pt idx="1115">
                  <c:v>3.197112209486385</c:v>
                </c:pt>
                <c:pt idx="1116">
                  <c:v>3.202533984213798</c:v>
                </c:pt>
                <c:pt idx="1117">
                  <c:v>3.207959624774009</c:v>
                </c:pt>
                <c:pt idx="1118">
                  <c:v>3.213389128895671</c:v>
                </c:pt>
                <c:pt idx="1119">
                  <c:v>3.218822494306283</c:v>
                </c:pt>
                <c:pt idx="1120">
                  <c:v>3.224259718732205</c:v>
                </c:pt>
                <c:pt idx="1121">
                  <c:v>3.229700799898638</c:v>
                </c:pt>
                <c:pt idx="1122">
                  <c:v>3.235145735529641</c:v>
                </c:pt>
                <c:pt idx="1123">
                  <c:v>3.24059452334813</c:v>
                </c:pt>
                <c:pt idx="1124">
                  <c:v>3.246047161075868</c:v>
                </c:pt>
                <c:pt idx="1125">
                  <c:v>3.251503646433477</c:v>
                </c:pt>
                <c:pt idx="1126">
                  <c:v>3.256963977140434</c:v>
                </c:pt>
                <c:pt idx="1127">
                  <c:v>3.262428150915069</c:v>
                </c:pt>
                <c:pt idx="1128">
                  <c:v>3.267896165474574</c:v>
                </c:pt>
                <c:pt idx="1129">
                  <c:v>3.273368018534995</c:v>
                </c:pt>
                <c:pt idx="1130">
                  <c:v>3.278843707811236</c:v>
                </c:pt>
                <c:pt idx="1131">
                  <c:v>3.284323231017061</c:v>
                </c:pt>
                <c:pt idx="1132">
                  <c:v>3.289806585865093</c:v>
                </c:pt>
                <c:pt idx="1133">
                  <c:v>3.295293770066816</c:v>
                </c:pt>
                <c:pt idx="1134">
                  <c:v>3.300784781332573</c:v>
                </c:pt>
                <c:pt idx="1135">
                  <c:v>3.306279617371571</c:v>
                </c:pt>
                <c:pt idx="1136">
                  <c:v>3.311778275891877</c:v>
                </c:pt>
                <c:pt idx="1137">
                  <c:v>3.317280754600422</c:v>
                </c:pt>
                <c:pt idx="1138">
                  <c:v>3.322787051203</c:v>
                </c:pt>
                <c:pt idx="1139">
                  <c:v>3.328297163404271</c:v>
                </c:pt>
                <c:pt idx="1140">
                  <c:v>3.333811088907758</c:v>
                </c:pt>
                <c:pt idx="1141">
                  <c:v>3.339328825415848</c:v>
                </c:pt>
                <c:pt idx="1142">
                  <c:v>3.3448503706298</c:v>
                </c:pt>
                <c:pt idx="1143">
                  <c:v>3.350375722249735</c:v>
                </c:pt>
                <c:pt idx="1144">
                  <c:v>3.355904877974642</c:v>
                </c:pt>
                <c:pt idx="1145">
                  <c:v>3.361437835502381</c:v>
                </c:pt>
                <c:pt idx="1146">
                  <c:v>3.366974592529679</c:v>
                </c:pt>
                <c:pt idx="1147">
                  <c:v>3.372515146752134</c:v>
                </c:pt>
                <c:pt idx="1148">
                  <c:v>3.378059495864213</c:v>
                </c:pt>
                <c:pt idx="1149">
                  <c:v>3.383607637559255</c:v>
                </c:pt>
                <c:pt idx="1150">
                  <c:v>3.389159569529472</c:v>
                </c:pt>
                <c:pt idx="1151">
                  <c:v>3.394715289465945</c:v>
                </c:pt>
                <c:pt idx="1152">
                  <c:v>3.400274795058631</c:v>
                </c:pt>
                <c:pt idx="1153">
                  <c:v>3.40583808399636</c:v>
                </c:pt>
                <c:pt idx="1154">
                  <c:v>3.411405153966837</c:v>
                </c:pt>
                <c:pt idx="1155">
                  <c:v>3.416976002656643</c:v>
                </c:pt>
                <c:pt idx="1156">
                  <c:v>3.422550627751231</c:v>
                </c:pt>
                <c:pt idx="1157">
                  <c:v>3.428129026934937</c:v>
                </c:pt>
                <c:pt idx="1158">
                  <c:v>3.433711197890968</c:v>
                </c:pt>
                <c:pt idx="1159">
                  <c:v>3.439297138301411</c:v>
                </c:pt>
                <c:pt idx="1160">
                  <c:v>3.444886845847236</c:v>
                </c:pt>
                <c:pt idx="1161">
                  <c:v>3.450480318208285</c:v>
                </c:pt>
                <c:pt idx="1162">
                  <c:v>3.456077553063286</c:v>
                </c:pt>
                <c:pt idx="1163">
                  <c:v>3.461678548089845</c:v>
                </c:pt>
                <c:pt idx="1164">
                  <c:v>3.46728330096445</c:v>
                </c:pt>
                <c:pt idx="1165">
                  <c:v>3.472891809362471</c:v>
                </c:pt>
                <c:pt idx="1166">
                  <c:v>3.47850407095816</c:v>
                </c:pt>
                <c:pt idx="1167">
                  <c:v>3.484120083424654</c:v>
                </c:pt>
                <c:pt idx="1168">
                  <c:v>3.489739844433975</c:v>
                </c:pt>
                <c:pt idx="1169">
                  <c:v>3.495363351657025</c:v>
                </c:pt>
                <c:pt idx="1170">
                  <c:v>3.5009906027636</c:v>
                </c:pt>
                <c:pt idx="1171">
                  <c:v>3.506621595422372</c:v>
                </c:pt>
                <c:pt idx="1172">
                  <c:v>3.512256327300908</c:v>
                </c:pt>
                <c:pt idx="1173">
                  <c:v>3.517894796065661</c:v>
                </c:pt>
                <c:pt idx="1174">
                  <c:v>3.523536999381971</c:v>
                </c:pt>
                <c:pt idx="1175">
                  <c:v>3.529182934914064</c:v>
                </c:pt>
                <c:pt idx="1176">
                  <c:v>3.534832600325064</c:v>
                </c:pt>
                <c:pt idx="1177">
                  <c:v>3.540485993276977</c:v>
                </c:pt>
                <c:pt idx="1178">
                  <c:v>3.546143111430705</c:v>
                </c:pt>
                <c:pt idx="1179">
                  <c:v>3.551803952446041</c:v>
                </c:pt>
                <c:pt idx="1180">
                  <c:v>3.55746851398167</c:v>
                </c:pt>
                <c:pt idx="1181">
                  <c:v>3.56313679369517</c:v>
                </c:pt>
                <c:pt idx="1182">
                  <c:v>3.568808789243012</c:v>
                </c:pt>
                <c:pt idx="1183">
                  <c:v>3.574484498280565</c:v>
                </c:pt>
                <c:pt idx="1184">
                  <c:v>3.58016391846209</c:v>
                </c:pt>
                <c:pt idx="1185">
                  <c:v>3.585847047440745</c:v>
                </c:pt>
                <c:pt idx="1186">
                  <c:v>3.591533882868586</c:v>
                </c:pt>
                <c:pt idx="1187">
                  <c:v>3.597224422396564</c:v>
                </c:pt>
                <c:pt idx="1188">
                  <c:v>3.60291866367453</c:v>
                </c:pt>
                <c:pt idx="1189">
                  <c:v>3.608616604351233</c:v>
                </c:pt>
                <c:pt idx="1190">
                  <c:v>3.614318242074323</c:v>
                </c:pt>
                <c:pt idx="1191">
                  <c:v>3.620023574490347</c:v>
                </c:pt>
                <c:pt idx="1192">
                  <c:v>3.625732599244756</c:v>
                </c:pt>
                <c:pt idx="1193">
                  <c:v>3.631445313981901</c:v>
                </c:pt>
                <c:pt idx="1194">
                  <c:v>3.637161716345037</c:v>
                </c:pt>
                <c:pt idx="1195">
                  <c:v>3.64288180397632</c:v>
                </c:pt>
                <c:pt idx="1196">
                  <c:v>3.648605574516809</c:v>
                </c:pt>
                <c:pt idx="1197">
                  <c:v>3.654333025606472</c:v>
                </c:pt>
                <c:pt idx="1198">
                  <c:v>3.660064154884176</c:v>
                </c:pt>
                <c:pt idx="1199">
                  <c:v>3.6657989599877</c:v>
                </c:pt>
                <c:pt idx="1200">
                  <c:v>3.671537438553722</c:v>
                </c:pt>
                <c:pt idx="1201">
                  <c:v>3.677279588217836</c:v>
                </c:pt>
                <c:pt idx="1202">
                  <c:v>3.683025406614538</c:v>
                </c:pt>
                <c:pt idx="1203">
                  <c:v>3.688774891377234</c:v>
                </c:pt>
                <c:pt idx="1204">
                  <c:v>3.694528040138238</c:v>
                </c:pt>
                <c:pt idx="1205">
                  <c:v>3.70028485052878</c:v>
                </c:pt>
                <c:pt idx="1206">
                  <c:v>3.70604532017899</c:v>
                </c:pt>
                <c:pt idx="1207">
                  <c:v>3.711809446717921</c:v>
                </c:pt>
                <c:pt idx="1208">
                  <c:v>3.717577227773532</c:v>
                </c:pt>
                <c:pt idx="1209">
                  <c:v>3.723348660972694</c:v>
                </c:pt>
                <c:pt idx="1210">
                  <c:v>3.729123743941194</c:v>
                </c:pt>
                <c:pt idx="1211">
                  <c:v>3.734902474303732</c:v>
                </c:pt>
                <c:pt idx="1212">
                  <c:v>3.740684849683926</c:v>
                </c:pt>
                <c:pt idx="1213">
                  <c:v>3.746470867704305</c:v>
                </c:pt>
                <c:pt idx="1214">
                  <c:v>3.752260525986318</c:v>
                </c:pt>
                <c:pt idx="1215">
                  <c:v>3.758053822150328</c:v>
                </c:pt>
                <c:pt idx="1216">
                  <c:v>3.76385075381562</c:v>
                </c:pt>
                <c:pt idx="1217">
                  <c:v>3.769651318600393</c:v>
                </c:pt>
                <c:pt idx="1218">
                  <c:v>3.775455514121768</c:v>
                </c:pt>
                <c:pt idx="1219">
                  <c:v>3.781263337995786</c:v>
                </c:pt>
                <c:pt idx="1220">
                  <c:v>3.78707478783741</c:v>
                </c:pt>
                <c:pt idx="1221">
                  <c:v>3.792889861260515</c:v>
                </c:pt>
                <c:pt idx="1222">
                  <c:v>3.798708555877912</c:v>
                </c:pt>
                <c:pt idx="1223">
                  <c:v>3.804530869301327</c:v>
                </c:pt>
                <c:pt idx="1224">
                  <c:v>3.810356799141409</c:v>
                </c:pt>
                <c:pt idx="1225">
                  <c:v>3.816186343007733</c:v>
                </c:pt>
                <c:pt idx="1226">
                  <c:v>3.8220194985088</c:v>
                </c:pt>
                <c:pt idx="1227">
                  <c:v>3.827856263252035</c:v>
                </c:pt>
                <c:pt idx="1228">
                  <c:v>3.833696634843788</c:v>
                </c:pt>
                <c:pt idx="1229">
                  <c:v>3.83954061088934</c:v>
                </c:pt>
                <c:pt idx="1230">
                  <c:v>3.845388188992897</c:v>
                </c:pt>
                <c:pt idx="1231">
                  <c:v>3.851239366757591</c:v>
                </c:pt>
                <c:pt idx="1232">
                  <c:v>3.85709414178549</c:v>
                </c:pt>
                <c:pt idx="1233">
                  <c:v>3.862952511677586</c:v>
                </c:pt>
                <c:pt idx="1234">
                  <c:v>3.868814474033803</c:v>
                </c:pt>
                <c:pt idx="1235">
                  <c:v>3.874680026453</c:v>
                </c:pt>
                <c:pt idx="1236">
                  <c:v>3.880549166532963</c:v>
                </c:pt>
                <c:pt idx="1237">
                  <c:v>3.886421891870411</c:v>
                </c:pt>
                <c:pt idx="1238">
                  <c:v>3.892298200061</c:v>
                </c:pt>
                <c:pt idx="1239">
                  <c:v>3.898178088699319</c:v>
                </c:pt>
                <c:pt idx="1240">
                  <c:v>3.904061555378889</c:v>
                </c:pt>
                <c:pt idx="1241">
                  <c:v>3.90994859769217</c:v>
                </c:pt>
                <c:pt idx="1242">
                  <c:v>3.915839213230558</c:v>
                </c:pt>
                <c:pt idx="1243">
                  <c:v>3.921733399584385</c:v>
                </c:pt>
                <c:pt idx="1244">
                  <c:v>3.92763115434292</c:v>
                </c:pt>
                <c:pt idx="1245">
                  <c:v>3.933532475094372</c:v>
                </c:pt>
                <c:pt idx="1246">
                  <c:v>3.939437359425888</c:v>
                </c:pt>
                <c:pt idx="1247">
                  <c:v>3.945345804923558</c:v>
                </c:pt>
                <c:pt idx="1248">
                  <c:v>3.951257809172407</c:v>
                </c:pt>
                <c:pt idx="1249">
                  <c:v>3.957173369756407</c:v>
                </c:pt>
                <c:pt idx="1250">
                  <c:v>3.963092484258468</c:v>
                </c:pt>
                <c:pt idx="1251">
                  <c:v>3.969015150260445</c:v>
                </c:pt>
                <c:pt idx="1252">
                  <c:v>3.974941365343136</c:v>
                </c:pt>
                <c:pt idx="1253">
                  <c:v>3.980871127086284</c:v>
                </c:pt>
                <c:pt idx="1254">
                  <c:v>3.986804433068574</c:v>
                </c:pt>
                <c:pt idx="1255">
                  <c:v>3.992741280867641</c:v>
                </c:pt>
                <c:pt idx="1256">
                  <c:v>3.998681668060063</c:v>
                </c:pt>
                <c:pt idx="1257">
                  <c:v>4.004625592221366</c:v>
                </c:pt>
                <c:pt idx="1258">
                  <c:v>4.010573050926025</c:v>
                </c:pt>
                <c:pt idx="1259">
                  <c:v>4.016524041747461</c:v>
                </c:pt>
                <c:pt idx="1260">
                  <c:v>4.022478562258048</c:v>
                </c:pt>
                <c:pt idx="1261">
                  <c:v>4.028436610029106</c:v>
                </c:pt>
                <c:pt idx="1262">
                  <c:v>4.034398182630911</c:v>
                </c:pt>
                <c:pt idx="1263">
                  <c:v>4.040363277632683</c:v>
                </c:pt>
                <c:pt idx="1264">
                  <c:v>4.0463318926026</c:v>
                </c:pt>
                <c:pt idx="1265">
                  <c:v>4.05230402510779</c:v>
                </c:pt>
                <c:pt idx="1266">
                  <c:v>4.05827967271434</c:v>
                </c:pt>
                <c:pt idx="1267">
                  <c:v>4.064258832987279</c:v>
                </c:pt>
                <c:pt idx="1268">
                  <c:v>4.070241503490608</c:v>
                </c:pt>
                <c:pt idx="1269">
                  <c:v>4.07622768178727</c:v>
                </c:pt>
                <c:pt idx="1270">
                  <c:v>4.082217365439167</c:v>
                </c:pt>
                <c:pt idx="1271">
                  <c:v>4.088210552007166</c:v>
                </c:pt>
                <c:pt idx="1272">
                  <c:v>4.094207239051085</c:v>
                </c:pt>
                <c:pt idx="1273">
                  <c:v>4.100207424129701</c:v>
                </c:pt>
                <c:pt idx="1274">
                  <c:v>4.106211104800753</c:v>
                </c:pt>
                <c:pt idx="1275">
                  <c:v>4.112218278620936</c:v>
                </c:pt>
                <c:pt idx="1276">
                  <c:v>4.118228943145914</c:v>
                </c:pt>
                <c:pt idx="1277">
                  <c:v>4.124243095930306</c:v>
                </c:pt>
                <c:pt idx="1278">
                  <c:v>4.13026073452769</c:v>
                </c:pt>
                <c:pt idx="1279">
                  <c:v>4.136281856490616</c:v>
                </c:pt>
                <c:pt idx="1280">
                  <c:v>4.14230645937059</c:v>
                </c:pt>
                <c:pt idx="1281">
                  <c:v>4.148334540718088</c:v>
                </c:pt>
                <c:pt idx="1282">
                  <c:v>4.154366098082552</c:v>
                </c:pt>
                <c:pt idx="1283">
                  <c:v>4.160401129012384</c:v>
                </c:pt>
                <c:pt idx="1284">
                  <c:v>4.166439631054954</c:v>
                </c:pt>
                <c:pt idx="1285">
                  <c:v>4.172481601756606</c:v>
                </c:pt>
                <c:pt idx="1286">
                  <c:v>4.178527038662644</c:v>
                </c:pt>
                <c:pt idx="1287">
                  <c:v>4.184575939317344</c:v>
                </c:pt>
                <c:pt idx="1288">
                  <c:v>4.190628301263955</c:v>
                </c:pt>
                <c:pt idx="1289">
                  <c:v>4.19668412204469</c:v>
                </c:pt>
                <c:pt idx="1290">
                  <c:v>4.202743399200738</c:v>
                </c:pt>
                <c:pt idx="1291">
                  <c:v>4.208806130272256</c:v>
                </c:pt>
                <c:pt idx="1292">
                  <c:v>4.214872312798379</c:v>
                </c:pt>
                <c:pt idx="1293">
                  <c:v>4.220941944317209</c:v>
                </c:pt>
                <c:pt idx="1294">
                  <c:v>4.227015022365827</c:v>
                </c:pt>
                <c:pt idx="1295">
                  <c:v>4.233091544480288</c:v>
                </c:pt>
                <c:pt idx="1296">
                  <c:v>4.239171508195616</c:v>
                </c:pt>
                <c:pt idx="1297">
                  <c:v>4.24525491104582</c:v>
                </c:pt>
                <c:pt idx="1298">
                  <c:v>4.251341750563883</c:v>
                </c:pt>
                <c:pt idx="1299">
                  <c:v>4.257432024281761</c:v>
                </c:pt>
                <c:pt idx="1300">
                  <c:v>4.263525729730397</c:v>
                </c:pt>
                <c:pt idx="1301">
                  <c:v>4.269622864439705</c:v>
                </c:pt>
                <c:pt idx="1302">
                  <c:v>4.275723425938585</c:v>
                </c:pt>
                <c:pt idx="1303">
                  <c:v>4.281827411754912</c:v>
                </c:pt>
                <c:pt idx="1304">
                  <c:v>4.287934819415545</c:v>
                </c:pt>
                <c:pt idx="1305">
                  <c:v>4.294045646446331</c:v>
                </c:pt>
                <c:pt idx="1306">
                  <c:v>4.30015989037209</c:v>
                </c:pt>
                <c:pt idx="1307">
                  <c:v>4.306277548716628</c:v>
                </c:pt>
                <c:pt idx="1308">
                  <c:v>4.312398619002741</c:v>
                </c:pt>
                <c:pt idx="1309">
                  <c:v>4.318523098752203</c:v>
                </c:pt>
                <c:pt idx="1310">
                  <c:v>4.324650985485777</c:v>
                </c:pt>
                <c:pt idx="1311">
                  <c:v>4.330782276723213</c:v>
                </c:pt>
                <c:pt idx="1312">
                  <c:v>4.336916969983249</c:v>
                </c:pt>
                <c:pt idx="1313">
                  <c:v>4.343055062783608</c:v>
                </c:pt>
                <c:pt idx="1314">
                  <c:v>4.349196552641002</c:v>
                </c:pt>
                <c:pt idx="1315">
                  <c:v>4.355341437071138</c:v>
                </c:pt>
                <c:pt idx="1316">
                  <c:v>4.361489713588702</c:v>
                </c:pt>
                <c:pt idx="1317">
                  <c:v>4.367641379707384</c:v>
                </c:pt>
                <c:pt idx="1318">
                  <c:v>4.373796432939857</c:v>
                </c:pt>
                <c:pt idx="1319">
                  <c:v>4.379954870797786</c:v>
                </c:pt>
                <c:pt idx="1320">
                  <c:v>4.38611669079184</c:v>
                </c:pt>
                <c:pt idx="1321">
                  <c:v>4.392281890431665</c:v>
                </c:pt>
                <c:pt idx="1322">
                  <c:v>4.398450467225913</c:v>
                </c:pt>
                <c:pt idx="1323">
                  <c:v>4.404622418682236</c:v>
                </c:pt>
                <c:pt idx="1324">
                  <c:v>4.410797742307265</c:v>
                </c:pt>
                <c:pt idx="1325">
                  <c:v>4.416976435606642</c:v>
                </c:pt>
                <c:pt idx="1326">
                  <c:v>4.423158496085002</c:v>
                </c:pt>
                <c:pt idx="1327">
                  <c:v>4.429343921245982</c:v>
                </c:pt>
                <c:pt idx="1328">
                  <c:v>4.435532708592211</c:v>
                </c:pt>
                <c:pt idx="1329">
                  <c:v>4.441724855625322</c:v>
                </c:pt>
                <c:pt idx="1330">
                  <c:v>4.447920359845948</c:v>
                </c:pt>
                <c:pt idx="1331">
                  <c:v>4.454119218753727</c:v>
                </c:pt>
                <c:pt idx="1332">
                  <c:v>4.460321429847294</c:v>
                </c:pt>
                <c:pt idx="1333">
                  <c:v>4.466526990624287</c:v>
                </c:pt>
                <c:pt idx="1334">
                  <c:v>4.472735898581348</c:v>
                </c:pt>
                <c:pt idx="1335">
                  <c:v>4.47894815121413</c:v>
                </c:pt>
                <c:pt idx="1336">
                  <c:v>4.485163746017275</c:v>
                </c:pt>
                <c:pt idx="1337">
                  <c:v>4.49138268048445</c:v>
                </c:pt>
                <c:pt idx="1338">
                  <c:v>4.497604952108317</c:v>
                </c:pt>
                <c:pt idx="1339">
                  <c:v>4.503830558380546</c:v>
                </c:pt>
                <c:pt idx="1340">
                  <c:v>4.510059496791821</c:v>
                </c:pt>
                <c:pt idx="1341">
                  <c:v>4.51629176483183</c:v>
                </c:pt>
                <c:pt idx="1342">
                  <c:v>4.522527359989264</c:v>
                </c:pt>
                <c:pt idx="1343">
                  <c:v>4.52876627975184</c:v>
                </c:pt>
                <c:pt idx="1344">
                  <c:v>4.535008521606275</c:v>
                </c:pt>
                <c:pt idx="1345">
                  <c:v>4.541254083038298</c:v>
                </c:pt>
                <c:pt idx="1346">
                  <c:v>4.547502961532654</c:v>
                </c:pt>
                <c:pt idx="1347">
                  <c:v>4.5537551545731</c:v>
                </c:pt>
                <c:pt idx="1348">
                  <c:v>4.560010659642406</c:v>
                </c:pt>
                <c:pt idx="1349">
                  <c:v>4.56626947422236</c:v>
                </c:pt>
                <c:pt idx="1350">
                  <c:v>4.572531595793761</c:v>
                </c:pt>
                <c:pt idx="1351">
                  <c:v>4.578797021836427</c:v>
                </c:pt>
                <c:pt idx="1352">
                  <c:v>4.585065749829192</c:v>
                </c:pt>
                <c:pt idx="1353">
                  <c:v>4.591337777249907</c:v>
                </c:pt>
                <c:pt idx="1354">
                  <c:v>4.597613101575447</c:v>
                </c:pt>
                <c:pt idx="1355">
                  <c:v>4.603891720281697</c:v>
                </c:pt>
                <c:pt idx="1356">
                  <c:v>4.610173630843569</c:v>
                </c:pt>
                <c:pt idx="1357">
                  <c:v>4.616458830734992</c:v>
                </c:pt>
                <c:pt idx="1358">
                  <c:v>4.622747317428921</c:v>
                </c:pt>
                <c:pt idx="1359">
                  <c:v>4.62903908839733</c:v>
                </c:pt>
                <c:pt idx="1360">
                  <c:v>4.635334141111212</c:v>
                </c:pt>
                <c:pt idx="1361">
                  <c:v>4.641632473040594</c:v>
                </c:pt>
                <c:pt idx="1362">
                  <c:v>4.647934081654516</c:v>
                </c:pt>
                <c:pt idx="1363">
                  <c:v>4.654238964421053</c:v>
                </c:pt>
                <c:pt idx="1364">
                  <c:v>4.660547118807301</c:v>
                </c:pt>
                <c:pt idx="1365">
                  <c:v>4.666858542279383</c:v>
                </c:pt>
                <c:pt idx="1366">
                  <c:v>4.673173232302449</c:v>
                </c:pt>
                <c:pt idx="1367">
                  <c:v>4.679491186340682</c:v>
                </c:pt>
                <c:pt idx="1368">
                  <c:v>4.685812401857285</c:v>
                </c:pt>
                <c:pt idx="1369">
                  <c:v>4.6921368763145</c:v>
                </c:pt>
                <c:pt idx="1370">
                  <c:v>4.698464607173598</c:v>
                </c:pt>
                <c:pt idx="1371">
                  <c:v>4.704795591894875</c:v>
                </c:pt>
                <c:pt idx="1372">
                  <c:v>4.711129827937664</c:v>
                </c:pt>
                <c:pt idx="1373">
                  <c:v>4.71746731276033</c:v>
                </c:pt>
                <c:pt idx="1374">
                  <c:v>4.723808043820271</c:v>
                </c:pt>
                <c:pt idx="1375">
                  <c:v>4.730152018573921</c:v>
                </c:pt>
                <c:pt idx="1376">
                  <c:v>4.736499234476748</c:v>
                </c:pt>
                <c:pt idx="1377">
                  <c:v>4.742849688983254</c:v>
                </c:pt>
                <c:pt idx="1378">
                  <c:v>4.749203379546981</c:v>
                </c:pt>
                <c:pt idx="1379">
                  <c:v>4.755560303620506</c:v>
                </c:pt>
                <c:pt idx="1380">
                  <c:v>4.761920458655443</c:v>
                </c:pt>
                <c:pt idx="1381">
                  <c:v>4.76828384210245</c:v>
                </c:pt>
                <c:pt idx="1382">
                  <c:v>4.77465045141122</c:v>
                </c:pt>
                <c:pt idx="1383">
                  <c:v>4.781020284030486</c:v>
                </c:pt>
                <c:pt idx="1384">
                  <c:v>4.787393337408025</c:v>
                </c:pt>
                <c:pt idx="1385">
                  <c:v>4.793769608990654</c:v>
                </c:pt>
                <c:pt idx="1386">
                  <c:v>4.800149096224233</c:v>
                </c:pt>
                <c:pt idx="1387">
                  <c:v>4.806531796553667</c:v>
                </c:pt>
                <c:pt idx="1388">
                  <c:v>4.812917707422901</c:v>
                </c:pt>
                <c:pt idx="1389">
                  <c:v>4.819306826274933</c:v>
                </c:pt>
                <c:pt idx="1390">
                  <c:v>4.825699150551799</c:v>
                </c:pt>
                <c:pt idx="1391">
                  <c:v>4.832094677694581</c:v>
                </c:pt>
                <c:pt idx="1392">
                  <c:v>4.838493405143416</c:v>
                </c:pt>
                <c:pt idx="1393">
                  <c:v>4.844895330337477</c:v>
                </c:pt>
                <c:pt idx="1394">
                  <c:v>4.851300450715002</c:v>
                </c:pt>
                <c:pt idx="1395">
                  <c:v>4.857708763713265</c:v>
                </c:pt>
                <c:pt idx="1396">
                  <c:v>4.864120266768591</c:v>
                </c:pt>
                <c:pt idx="1397">
                  <c:v>4.870534957316368</c:v>
                </c:pt>
                <c:pt idx="1398">
                  <c:v>4.876952832791021</c:v>
                </c:pt>
                <c:pt idx="1399">
                  <c:v>4.883373890626036</c:v>
                </c:pt>
                <c:pt idx="1400">
                  <c:v>4.88979812825395</c:v>
                </c:pt>
                <c:pt idx="1401">
                  <c:v>4.896225543106353</c:v>
                </c:pt>
                <c:pt idx="1402">
                  <c:v>4.902656132613895</c:v>
                </c:pt>
                <c:pt idx="1403">
                  <c:v>4.909089894206275</c:v>
                </c:pt>
                <c:pt idx="1404">
                  <c:v>4.915526825312249</c:v>
                </c:pt>
                <c:pt idx="1405">
                  <c:v>4.92196692335964</c:v>
                </c:pt>
                <c:pt idx="1406">
                  <c:v>4.928410185775315</c:v>
                </c:pt>
                <c:pt idx="1407">
                  <c:v>4.934856609985206</c:v>
                </c:pt>
                <c:pt idx="1408">
                  <c:v>4.94130619341431</c:v>
                </c:pt>
                <c:pt idx="1409">
                  <c:v>4.947758933486671</c:v>
                </c:pt>
                <c:pt idx="1410">
                  <c:v>4.954214827625404</c:v>
                </c:pt>
                <c:pt idx="1411">
                  <c:v>4.96067387325269</c:v>
                </c:pt>
                <c:pt idx="1412">
                  <c:v>4.967136067789754</c:v>
                </c:pt>
                <c:pt idx="1413">
                  <c:v>4.973601408656908</c:v>
                </c:pt>
                <c:pt idx="1414">
                  <c:v>4.98006989327351</c:v>
                </c:pt>
                <c:pt idx="1415">
                  <c:v>4.986541519057986</c:v>
                </c:pt>
                <c:pt idx="1416">
                  <c:v>4.993016283427836</c:v>
                </c:pt>
                <c:pt idx="1417">
                  <c:v>4.99949418379962</c:v>
                </c:pt>
                <c:pt idx="1418">
                  <c:v>5.00597521758896</c:v>
                </c:pt>
                <c:pt idx="1419">
                  <c:v>5.012459382210563</c:v>
                </c:pt>
                <c:pt idx="1420">
                  <c:v>5.018946675078184</c:v>
                </c:pt>
                <c:pt idx="1421">
                  <c:v>5.02543709360466</c:v>
                </c:pt>
                <c:pt idx="1422">
                  <c:v>5.031930635201896</c:v>
                </c:pt>
                <c:pt idx="1423">
                  <c:v>5.038427297280866</c:v>
                </c:pt>
                <c:pt idx="1424">
                  <c:v>5.044927077251614</c:v>
                </c:pt>
                <c:pt idx="1425">
                  <c:v>5.051429972523266</c:v>
                </c:pt>
                <c:pt idx="1426">
                  <c:v>5.057935980504007</c:v>
                </c:pt>
                <c:pt idx="1427">
                  <c:v>5.06444509860111</c:v>
                </c:pt>
                <c:pt idx="1428">
                  <c:v>5.070957324220912</c:v>
                </c:pt>
                <c:pt idx="1429">
                  <c:v>5.077472654768833</c:v>
                </c:pt>
                <c:pt idx="1430">
                  <c:v>5.083991087649364</c:v>
                </c:pt>
                <c:pt idx="1431">
                  <c:v>5.090512620266074</c:v>
                </c:pt>
                <c:pt idx="1432">
                  <c:v>5.097037250021615</c:v>
                </c:pt>
                <c:pt idx="1433">
                  <c:v>5.103564974317713</c:v>
                </c:pt>
                <c:pt idx="1434">
                  <c:v>5.110095790555175</c:v>
                </c:pt>
                <c:pt idx="1435">
                  <c:v>5.116629696133885</c:v>
                </c:pt>
                <c:pt idx="1436">
                  <c:v>5.123166688452812</c:v>
                </c:pt>
                <c:pt idx="1437">
                  <c:v>5.129706764910005</c:v>
                </c:pt>
                <c:pt idx="1438">
                  <c:v>5.136249922902598</c:v>
                </c:pt>
                <c:pt idx="1439">
                  <c:v>5.142796159826802</c:v>
                </c:pt>
                <c:pt idx="1440">
                  <c:v>5.149345473077922</c:v>
                </c:pt>
                <c:pt idx="1441">
                  <c:v>5.155897860050337</c:v>
                </c:pt>
                <c:pt idx="1442">
                  <c:v>5.16245331813752</c:v>
                </c:pt>
                <c:pt idx="1443">
                  <c:v>5.169011844732028</c:v>
                </c:pt>
                <c:pt idx="1444">
                  <c:v>5.1755734372255</c:v>
                </c:pt>
                <c:pt idx="1445">
                  <c:v>5.182138093008672</c:v>
                </c:pt>
                <c:pt idx="1446">
                  <c:v>5.188705809471362</c:v>
                </c:pt>
                <c:pt idx="1447">
                  <c:v>5.19527658400248</c:v>
                </c:pt>
                <c:pt idx="1448">
                  <c:v>5.201850413990024</c:v>
                </c:pt>
                <c:pt idx="1449">
                  <c:v>5.208427296821088</c:v>
                </c:pt>
                <c:pt idx="1450">
                  <c:v>5.215007229881852</c:v>
                </c:pt>
                <c:pt idx="1451">
                  <c:v>5.221590210557594</c:v>
                </c:pt>
                <c:pt idx="1452">
                  <c:v>5.228176236232683</c:v>
                </c:pt>
                <c:pt idx="1453">
                  <c:v>5.234765304290581</c:v>
                </c:pt>
                <c:pt idx="1454">
                  <c:v>5.241357412113846</c:v>
                </c:pt>
                <c:pt idx="1455">
                  <c:v>5.247952557084131</c:v>
                </c:pt>
                <c:pt idx="1456">
                  <c:v>5.254550736582185</c:v>
                </c:pt>
                <c:pt idx="1457">
                  <c:v>5.261151947987861</c:v>
                </c:pt>
                <c:pt idx="1458">
                  <c:v>5.2677561886801</c:v>
                </c:pt>
                <c:pt idx="1459">
                  <c:v>5.274363456036948</c:v>
                </c:pt>
                <c:pt idx="1460">
                  <c:v>5.280973747435548</c:v>
                </c:pt>
                <c:pt idx="1461">
                  <c:v>5.287587060252147</c:v>
                </c:pt>
                <c:pt idx="1462">
                  <c:v>5.294203391862088</c:v>
                </c:pt>
                <c:pt idx="1463">
                  <c:v>5.30082273963982</c:v>
                </c:pt>
                <c:pt idx="1464">
                  <c:v>5.307445100958892</c:v>
                </c:pt>
                <c:pt idx="1465">
                  <c:v>5.314070473191961</c:v>
                </c:pt>
                <c:pt idx="1466">
                  <c:v>5.320698853710784</c:v>
                </c:pt>
                <c:pt idx="1467">
                  <c:v>5.327330239886221</c:v>
                </c:pt>
                <c:pt idx="1468">
                  <c:v>5.333964629088247</c:v>
                </c:pt>
                <c:pt idx="1469">
                  <c:v>5.340602018685936</c:v>
                </c:pt>
                <c:pt idx="1470">
                  <c:v>5.347242406047469</c:v>
                </c:pt>
                <c:pt idx="1471">
                  <c:v>5.35388578854014</c:v>
                </c:pt>
                <c:pt idx="1472">
                  <c:v>5.360532163530348</c:v>
                </c:pt>
                <c:pt idx="1473">
                  <c:v>5.367181528383605</c:v>
                </c:pt>
                <c:pt idx="1474">
                  <c:v>5.373833880464533</c:v>
                </c:pt>
                <c:pt idx="1475">
                  <c:v>5.38048921713686</c:v>
                </c:pt>
                <c:pt idx="1476">
                  <c:v>5.387147535763436</c:v>
                </c:pt>
                <c:pt idx="1477">
                  <c:v>5.393808833706214</c:v>
                </c:pt>
                <c:pt idx="1478">
                  <c:v>5.40047310832627</c:v>
                </c:pt>
                <c:pt idx="1479">
                  <c:v>5.407140356983785</c:v>
                </c:pt>
                <c:pt idx="1480">
                  <c:v>5.413810577038061</c:v>
                </c:pt>
                <c:pt idx="1481">
                  <c:v>5.420483765847518</c:v>
                </c:pt>
                <c:pt idx="1482">
                  <c:v>5.427159920769687</c:v>
                </c:pt>
                <c:pt idx="1483">
                  <c:v>5.433839039161221</c:v>
                </c:pt>
                <c:pt idx="1484">
                  <c:v>5.44052111837789</c:v>
                </c:pt>
                <c:pt idx="1485">
                  <c:v>5.447206155774582</c:v>
                </c:pt>
                <c:pt idx="1486">
                  <c:v>5.453894148705306</c:v>
                </c:pt>
                <c:pt idx="1487">
                  <c:v>5.460585094523194</c:v>
                </c:pt>
                <c:pt idx="1488">
                  <c:v>5.467278990580496</c:v>
                </c:pt>
                <c:pt idx="1489">
                  <c:v>5.473975834228588</c:v>
                </c:pt>
                <c:pt idx="1490">
                  <c:v>5.480675622817965</c:v>
                </c:pt>
                <c:pt idx="1491">
                  <c:v>5.487378353698249</c:v>
                </c:pt>
                <c:pt idx="1492">
                  <c:v>5.494084024218186</c:v>
                </c:pt>
                <c:pt idx="1493">
                  <c:v>5.500792631725647</c:v>
                </c:pt>
                <c:pt idx="1494">
                  <c:v>5.50750417356763</c:v>
                </c:pt>
                <c:pt idx="1495">
                  <c:v>5.514218647090257</c:v>
                </c:pt>
                <c:pt idx="1496">
                  <c:v>5.520936049638786</c:v>
                </c:pt>
                <c:pt idx="1497">
                  <c:v>5.527656378557595</c:v>
                </c:pt>
                <c:pt idx="1498">
                  <c:v>5.534379631190197</c:v>
                </c:pt>
                <c:pt idx="1499">
                  <c:v>5.54110580487923</c:v>
                </c:pt>
                <c:pt idx="1500">
                  <c:v>5.547834896966465</c:v>
                </c:pt>
                <c:pt idx="1501">
                  <c:v>5.554566904792813</c:v>
                </c:pt>
                <c:pt idx="1502">
                  <c:v>5.561301825698305</c:v>
                </c:pt>
                <c:pt idx="1503">
                  <c:v>5.568039657022109</c:v>
                </c:pt>
                <c:pt idx="1504">
                  <c:v>5.574780396102535</c:v>
                </c:pt>
                <c:pt idx="1505">
                  <c:v>5.581524040277018</c:v>
                </c:pt>
                <c:pt idx="1506">
                  <c:v>5.588270586882137</c:v>
                </c:pt>
                <c:pt idx="1507">
                  <c:v>5.595020033253599</c:v>
                </c:pt>
                <c:pt idx="1508">
                  <c:v>5.601772376726254</c:v>
                </c:pt>
                <c:pt idx="1509">
                  <c:v>5.608527614634092</c:v>
                </c:pt>
                <c:pt idx="1510">
                  <c:v>5.615285744310237</c:v>
                </c:pt>
                <c:pt idx="1511">
                  <c:v>5.622046763086955</c:v>
                </c:pt>
                <c:pt idx="1512">
                  <c:v>5.628810668295653</c:v>
                </c:pt>
                <c:pt idx="1513">
                  <c:v>5.63557745726688</c:v>
                </c:pt>
                <c:pt idx="1514">
                  <c:v>5.642347127330324</c:v>
                </c:pt>
                <c:pt idx="1515">
                  <c:v>5.649119675814818</c:v>
                </c:pt>
                <c:pt idx="1516">
                  <c:v>5.655895100048339</c:v>
                </c:pt>
                <c:pt idx="1517">
                  <c:v>5.662673397358008</c:v>
                </c:pt>
                <c:pt idx="1518">
                  <c:v>5.669454565070091</c:v>
                </c:pt>
                <c:pt idx="1519">
                  <c:v>5.676238600510005</c:v>
                </c:pt>
                <c:pt idx="1520">
                  <c:v>5.683025501002302</c:v>
                </c:pt>
                <c:pt idx="1521">
                  <c:v>5.689815263870695</c:v>
                </c:pt>
                <c:pt idx="1522">
                  <c:v>5.696607886438039</c:v>
                </c:pt>
                <c:pt idx="1523">
                  <c:v>5.703403366026336</c:v>
                </c:pt>
                <c:pt idx="1524">
                  <c:v>5.710201699956744</c:v>
                </c:pt>
                <c:pt idx="1525">
                  <c:v>5.717002885549567</c:v>
                </c:pt>
                <c:pt idx="1526">
                  <c:v>5.723806920124264</c:v>
                </c:pt>
                <c:pt idx="1527">
                  <c:v>5.730613800999445</c:v>
                </c:pt>
                <c:pt idx="1528">
                  <c:v>5.737423525492873</c:v>
                </c:pt>
                <c:pt idx="1529">
                  <c:v>5.744236090921467</c:v>
                </c:pt>
                <c:pt idx="1530">
                  <c:v>5.751051494601298</c:v>
                </c:pt>
                <c:pt idx="1531">
                  <c:v>5.757869733847595</c:v>
                </c:pt>
                <c:pt idx="1532">
                  <c:v>5.764690805974742</c:v>
                </c:pt>
                <c:pt idx="1533">
                  <c:v>5.77151470829628</c:v>
                </c:pt>
                <c:pt idx="1534">
                  <c:v>5.778341438124913</c:v>
                </c:pt>
                <c:pt idx="1535">
                  <c:v>5.785170992772495</c:v>
                </c:pt>
                <c:pt idx="1536">
                  <c:v>5.792003369550048</c:v>
                </c:pt>
                <c:pt idx="1537">
                  <c:v>5.798838565767748</c:v>
                </c:pt>
                <c:pt idx="1538">
                  <c:v>5.805676578734938</c:v>
                </c:pt>
                <c:pt idx="1539">
                  <c:v>5.81251740576012</c:v>
                </c:pt>
                <c:pt idx="1540">
                  <c:v>5.819361044150958</c:v>
                </c:pt>
                <c:pt idx="1541">
                  <c:v>5.826207491214282</c:v>
                </c:pt>
                <c:pt idx="1542">
                  <c:v>5.833056744256084</c:v>
                </c:pt>
                <c:pt idx="1543">
                  <c:v>5.839908800581525</c:v>
                </c:pt>
                <c:pt idx="1544">
                  <c:v>5.846763657494928</c:v>
                </c:pt>
                <c:pt idx="1545">
                  <c:v>5.853621312299786</c:v>
                </c:pt>
                <c:pt idx="1546">
                  <c:v>5.860481762298756</c:v>
                </c:pt>
                <c:pt idx="1547">
                  <c:v>5.86734500479367</c:v>
                </c:pt>
                <c:pt idx="1548">
                  <c:v>5.874211037085519</c:v>
                </c:pt>
                <c:pt idx="1549">
                  <c:v>5.881079856474478</c:v>
                </c:pt>
                <c:pt idx="1550">
                  <c:v>5.887951460259878</c:v>
                </c:pt>
                <c:pt idx="1551">
                  <c:v>5.894825845740233</c:v>
                </c:pt>
                <c:pt idx="1552">
                  <c:v>5.901703010213227</c:v>
                </c:pt>
                <c:pt idx="1553">
                  <c:v>5.908582950975709</c:v>
                </c:pt>
                <c:pt idx="1554">
                  <c:v>5.915465665323715</c:v>
                </c:pt>
                <c:pt idx="1555">
                  <c:v>5.922351150552448</c:v>
                </c:pt>
                <c:pt idx="1556">
                  <c:v>5.929239403956287</c:v>
                </c:pt>
                <c:pt idx="1557">
                  <c:v>5.93613042282879</c:v>
                </c:pt>
                <c:pt idx="1558">
                  <c:v>5.943024204462692</c:v>
                </c:pt>
                <c:pt idx="1559">
                  <c:v>5.949920746149902</c:v>
                </c:pt>
                <c:pt idx="1560">
                  <c:v>5.956820045181518</c:v>
                </c:pt>
                <c:pt idx="1561">
                  <c:v>5.963722098847805</c:v>
                </c:pt>
                <c:pt idx="1562">
                  <c:v>5.970626904438216</c:v>
                </c:pt>
                <c:pt idx="1563">
                  <c:v>5.977534459241386</c:v>
                </c:pt>
                <c:pt idx="1564">
                  <c:v>5.984444760545129</c:v>
                </c:pt>
                <c:pt idx="1565">
                  <c:v>5.991357805636444</c:v>
                </c:pt>
                <c:pt idx="1566">
                  <c:v>5.998273591801512</c:v>
                </c:pt>
                <c:pt idx="1567">
                  <c:v>6.005192116325699</c:v>
                </c:pt>
                <c:pt idx="1568">
                  <c:v>6.012113376493559</c:v>
                </c:pt>
                <c:pt idx="1569">
                  <c:v>6.019037369588831</c:v>
                </c:pt>
                <c:pt idx="1570">
                  <c:v>6.025964092894436</c:v>
                </c:pt>
                <c:pt idx="1571">
                  <c:v>6.03289354369249</c:v>
                </c:pt>
                <c:pt idx="1572">
                  <c:v>6.039825719264294</c:v>
                </c:pt>
                <c:pt idx="1573">
                  <c:v>6.04676061689034</c:v>
                </c:pt>
                <c:pt idx="1574">
                  <c:v>6.053698233850306</c:v>
                </c:pt>
                <c:pt idx="1575">
                  <c:v>6.060638567423068</c:v>
                </c:pt>
                <c:pt idx="1576">
                  <c:v>6.067581614886689</c:v>
                </c:pt>
                <c:pt idx="1577">
                  <c:v>6.074527373518428</c:v>
                </c:pt>
                <c:pt idx="1578">
                  <c:v>6.081475840594732</c:v>
                </c:pt>
                <c:pt idx="1579">
                  <c:v>6.088427013391247</c:v>
                </c:pt>
                <c:pt idx="1580">
                  <c:v>6.095380889182812</c:v>
                </c:pt>
                <c:pt idx="1581">
                  <c:v>6.102337465243466</c:v>
                </c:pt>
                <c:pt idx="1582">
                  <c:v>6.109296738846439</c:v>
                </c:pt>
                <c:pt idx="1583">
                  <c:v>6.11625870726416</c:v>
                </c:pt>
                <c:pt idx="1584">
                  <c:v>6.123223367768259</c:v>
                </c:pt>
                <c:pt idx="1585">
                  <c:v>6.130190717629565</c:v>
                </c:pt>
                <c:pt idx="1586">
                  <c:v>6.137160754118102</c:v>
                </c:pt>
                <c:pt idx="1587">
                  <c:v>6.144133474503101</c:v>
                </c:pt>
                <c:pt idx="1588">
                  <c:v>6.151108876052989</c:v>
                </c:pt>
                <c:pt idx="1589">
                  <c:v>6.158086956035401</c:v>
                </c:pt>
                <c:pt idx="1590">
                  <c:v>6.165067711717176</c:v>
                </c:pt>
                <c:pt idx="1591">
                  <c:v>6.172051140364346</c:v>
                </c:pt>
                <c:pt idx="1592">
                  <c:v>6.179037239242159</c:v>
                </c:pt>
                <c:pt idx="1593">
                  <c:v>6.186026005615065</c:v>
                </c:pt>
                <c:pt idx="1594">
                  <c:v>6.19301743674672</c:v>
                </c:pt>
                <c:pt idx="1595">
                  <c:v>6.200011529899989</c:v>
                </c:pt>
                <c:pt idx="1596">
                  <c:v>6.207008282336944</c:v>
                </c:pt>
                <c:pt idx="1597">
                  <c:v>6.214007691318865</c:v>
                </c:pt>
                <c:pt idx="1598">
                  <c:v>6.221009754106243</c:v>
                </c:pt>
                <c:pt idx="1599">
                  <c:v>6.228014467958777</c:v>
                </c:pt>
                <c:pt idx="1600">
                  <c:v>6.235021830135385</c:v>
                </c:pt>
                <c:pt idx="1601">
                  <c:v>6.242031837894187</c:v>
                </c:pt>
                <c:pt idx="1602">
                  <c:v>6.249044488492523</c:v>
                </c:pt>
                <c:pt idx="1603">
                  <c:v>6.25605977918694</c:v>
                </c:pt>
                <c:pt idx="1604">
                  <c:v>6.263077707233212</c:v>
                </c:pt>
                <c:pt idx="1605">
                  <c:v>6.270098269886314</c:v>
                </c:pt>
                <c:pt idx="1606">
                  <c:v>6.277121464400447</c:v>
                </c:pt>
                <c:pt idx="1607">
                  <c:v>6.284147288029026</c:v>
                </c:pt>
                <c:pt idx="1608">
                  <c:v>6.291175738024683</c:v>
                </c:pt>
                <c:pt idx="1609">
                  <c:v>6.29820681163927</c:v>
                </c:pt>
                <c:pt idx="1610">
                  <c:v>6.305240506123858</c:v>
                </c:pt>
                <c:pt idx="1611">
                  <c:v>6.312276818728737</c:v>
                </c:pt>
                <c:pt idx="1612">
                  <c:v>6.319315746703422</c:v>
                </c:pt>
                <c:pt idx="1613">
                  <c:v>6.326357287296648</c:v>
                </c:pt>
                <c:pt idx="1614">
                  <c:v>6.33340143775637</c:v>
                </c:pt>
                <c:pt idx="1615">
                  <c:v>6.34044819532977</c:v>
                </c:pt>
                <c:pt idx="1616">
                  <c:v>6.34749755726325</c:v>
                </c:pt>
                <c:pt idx="1617">
                  <c:v>6.354549520802449</c:v>
                </c:pt>
                <c:pt idx="1618">
                  <c:v>6.361604083192218</c:v>
                </c:pt>
                <c:pt idx="1619">
                  <c:v>6.368661241676642</c:v>
                </c:pt>
                <c:pt idx="1620">
                  <c:v>6.375720993499031</c:v>
                </c:pt>
                <c:pt idx="1621">
                  <c:v>6.382783335901927</c:v>
                </c:pt>
                <c:pt idx="1622">
                  <c:v>6.389848266127097</c:v>
                </c:pt>
                <c:pt idx="1623">
                  <c:v>6.396915781415543</c:v>
                </c:pt>
                <c:pt idx="1624">
                  <c:v>6.403985879007494</c:v>
                </c:pt>
                <c:pt idx="1625">
                  <c:v>6.411058556142414</c:v>
                </c:pt>
                <c:pt idx="1626">
                  <c:v>6.418133810058997</c:v>
                </c:pt>
                <c:pt idx="1627">
                  <c:v>6.42521163799517</c:v>
                </c:pt>
                <c:pt idx="1628">
                  <c:v>6.4322920371881</c:v>
                </c:pt>
                <c:pt idx="1629">
                  <c:v>6.43937500487418</c:v>
                </c:pt>
                <c:pt idx="1630">
                  <c:v>6.446460538289044</c:v>
                </c:pt>
                <c:pt idx="1631">
                  <c:v>6.453548634667566</c:v>
                </c:pt>
                <c:pt idx="1632">
                  <c:v>6.460639291243851</c:v>
                </c:pt>
                <c:pt idx="1633">
                  <c:v>6.467732505251247</c:v>
                </c:pt>
                <c:pt idx="1634">
                  <c:v>6.47482827392234</c:v>
                </c:pt>
                <c:pt idx="1635">
                  <c:v>6.481926594488955</c:v>
                </c:pt>
                <c:pt idx="1636">
                  <c:v>6.48902746418216</c:v>
                </c:pt>
                <c:pt idx="1637">
                  <c:v>6.496130880232259</c:v>
                </c:pt>
                <c:pt idx="1638">
                  <c:v>6.503236839868809</c:v>
                </c:pt>
                <c:pt idx="1639">
                  <c:v>6.510345340320598</c:v>
                </c:pt>
                <c:pt idx="1640">
                  <c:v>6.51745637881567</c:v>
                </c:pt>
                <c:pt idx="1641">
                  <c:v>6.524569952581306</c:v>
                </c:pt>
                <c:pt idx="1642">
                  <c:v>6.531686058844035</c:v>
                </c:pt>
                <c:pt idx="1643">
                  <c:v>6.538804694829631</c:v>
                </c:pt>
                <c:pt idx="1644">
                  <c:v>6.545925857763119</c:v>
                </c:pt>
                <c:pt idx="1645">
                  <c:v>6.553049544868772</c:v>
                </c:pt>
                <c:pt idx="1646">
                  <c:v>6.560175753370109</c:v>
                </c:pt>
                <c:pt idx="1647">
                  <c:v>6.567304480489899</c:v>
                </c:pt>
                <c:pt idx="1648">
                  <c:v>6.574435723450167</c:v>
                </c:pt>
                <c:pt idx="1649">
                  <c:v>6.581569479472183</c:v>
                </c:pt>
                <c:pt idx="1650">
                  <c:v>6.588705745776473</c:v>
                </c:pt>
                <c:pt idx="1651">
                  <c:v>6.595844519582815</c:v>
                </c:pt>
                <c:pt idx="1652">
                  <c:v>6.602985798110244</c:v>
                </c:pt>
                <c:pt idx="1653">
                  <c:v>6.610129578577045</c:v>
                </c:pt>
                <c:pt idx="1654">
                  <c:v>6.617275858200764</c:v>
                </c:pt>
                <c:pt idx="1655">
                  <c:v>6.624424634198197</c:v>
                </c:pt>
                <c:pt idx="1656">
                  <c:v>6.631575903785406</c:v>
                </c:pt>
                <c:pt idx="1657">
                  <c:v>6.638729664177705</c:v>
                </c:pt>
                <c:pt idx="1658">
                  <c:v>6.645885912589665</c:v>
                </c:pt>
                <c:pt idx="1659">
                  <c:v>6.653044646235123</c:v>
                </c:pt>
                <c:pt idx="1660">
                  <c:v>6.660205862327174</c:v>
                </c:pt>
                <c:pt idx="1661">
                  <c:v>6.667369558078175</c:v>
                </c:pt>
                <c:pt idx="1662">
                  <c:v>6.674535730699745</c:v>
                </c:pt>
                <c:pt idx="1663">
                  <c:v>6.681704377402766</c:v>
                </c:pt>
                <c:pt idx="1664">
                  <c:v>6.688875495397383</c:v>
                </c:pt>
                <c:pt idx="1665">
                  <c:v>6.696049081893008</c:v>
                </c:pt>
                <c:pt idx="1666">
                  <c:v>6.703225134098317</c:v>
                </c:pt>
                <c:pt idx="1667">
                  <c:v>6.710403649221252</c:v>
                </c:pt>
                <c:pt idx="1668">
                  <c:v>6.717584624469027</c:v>
                </c:pt>
                <c:pt idx="1669">
                  <c:v>6.72476805704812</c:v>
                </c:pt>
                <c:pt idx="1670">
                  <c:v>6.731953944164277</c:v>
                </c:pt>
                <c:pt idx="1671">
                  <c:v>6.739142283022515</c:v>
                </c:pt>
                <c:pt idx="1672">
                  <c:v>6.746333070827122</c:v>
                </c:pt>
                <c:pt idx="1673">
                  <c:v>6.75352630478166</c:v>
                </c:pt>
                <c:pt idx="1674">
                  <c:v>6.76072198208896</c:v>
                </c:pt>
                <c:pt idx="1675">
                  <c:v>6.767920099951127</c:v>
                </c:pt>
                <c:pt idx="1676">
                  <c:v>6.77512065556954</c:v>
                </c:pt>
                <c:pt idx="1677">
                  <c:v>6.782323646144852</c:v>
                </c:pt>
                <c:pt idx="1678">
                  <c:v>6.789529068876995</c:v>
                </c:pt>
                <c:pt idx="1679">
                  <c:v>6.796736920965173</c:v>
                </c:pt>
                <c:pt idx="1680">
                  <c:v>6.80394719960787</c:v>
                </c:pt>
                <c:pt idx="1681">
                  <c:v>6.811159902002848</c:v>
                </c:pt>
                <c:pt idx="1682">
                  <c:v>6.818375025347146</c:v>
                </c:pt>
                <c:pt idx="1683">
                  <c:v>6.825592566837085</c:v>
                </c:pt>
                <c:pt idx="1684">
                  <c:v>6.832812523668269</c:v>
                </c:pt>
                <c:pt idx="1685">
                  <c:v>6.840034893035578</c:v>
                </c:pt>
                <c:pt idx="1686">
                  <c:v>6.847259672133178</c:v>
                </c:pt>
                <c:pt idx="1687">
                  <c:v>6.854486858154512</c:v>
                </c:pt>
                <c:pt idx="1688">
                  <c:v>6.861716448292321</c:v>
                </c:pt>
                <c:pt idx="1689">
                  <c:v>6.868948439738614</c:v>
                </c:pt>
                <c:pt idx="1690">
                  <c:v>6.876182829684696</c:v>
                </c:pt>
                <c:pt idx="1691">
                  <c:v>6.883419615321157</c:v>
                </c:pt>
                <c:pt idx="1692">
                  <c:v>6.890658793837872</c:v>
                </c:pt>
                <c:pt idx="1693">
                  <c:v>6.897900362424005</c:v>
                </c:pt>
                <c:pt idx="1694">
                  <c:v>6.905144318268012</c:v>
                </c:pt>
                <c:pt idx="1695">
                  <c:v>6.912390658557635</c:v>
                </c:pt>
                <c:pt idx="1696">
                  <c:v>6.919639380479908</c:v>
                </c:pt>
                <c:pt idx="1697">
                  <c:v>6.926890481221158</c:v>
                </c:pt>
                <c:pt idx="1698">
                  <c:v>6.934143957966997</c:v>
                </c:pt>
                <c:pt idx="1699">
                  <c:v>6.941399807902344</c:v>
                </c:pt>
                <c:pt idx="1700">
                  <c:v>6.9486580282114</c:v>
                </c:pt>
                <c:pt idx="1701">
                  <c:v>6.955918616077665</c:v>
                </c:pt>
                <c:pt idx="1702">
                  <c:v>6.963181568683934</c:v>
                </c:pt>
                <c:pt idx="1703">
                  <c:v>6.970446883212304</c:v>
                </c:pt>
                <c:pt idx="1704">
                  <c:v>6.977714556844157</c:v>
                </c:pt>
                <c:pt idx="1705">
                  <c:v>6.984984586760187</c:v>
                </c:pt>
                <c:pt idx="1706">
                  <c:v>6.992256970140379</c:v>
                </c:pt>
                <c:pt idx="1707">
                  <c:v>6.99953170416402</c:v>
                </c:pt>
                <c:pt idx="1708">
                  <c:v>7.006808786009695</c:v>
                </c:pt>
                <c:pt idx="1709">
                  <c:v>7.014088212855294</c:v>
                </c:pt>
                <c:pt idx="1710">
                  <c:v>7.021369981878014</c:v>
                </c:pt>
                <c:pt idx="1711">
                  <c:v>7.028654090254342</c:v>
                </c:pt>
                <c:pt idx="1712">
                  <c:v>7.035940535160082</c:v>
                </c:pt>
                <c:pt idx="1713">
                  <c:v>7.043229313770336</c:v>
                </c:pt>
                <c:pt idx="1714">
                  <c:v>7.050520423259511</c:v>
                </c:pt>
                <c:pt idx="1715">
                  <c:v>7.057813860801327</c:v>
                </c:pt>
                <c:pt idx="1716">
                  <c:v>7.065109623568807</c:v>
                </c:pt>
                <c:pt idx="1717">
                  <c:v>7.072407708734282</c:v>
                </c:pt>
                <c:pt idx="1718">
                  <c:v>7.079708113469393</c:v>
                </c:pt>
                <c:pt idx="1719">
                  <c:v>7.08701083494509</c:v>
                </c:pt>
                <c:pt idx="1720">
                  <c:v>7.094315870331639</c:v>
                </c:pt>
                <c:pt idx="1721">
                  <c:v>7.10162321679861</c:v>
                </c:pt>
                <c:pt idx="1722">
                  <c:v>7.108932871514889</c:v>
                </c:pt>
                <c:pt idx="1723">
                  <c:v>7.116244831648677</c:v>
                </c:pt>
                <c:pt idx="1724">
                  <c:v>7.123559094367486</c:v>
                </c:pt>
                <c:pt idx="1725">
                  <c:v>7.130875656838145</c:v>
                </c:pt>
                <c:pt idx="1726">
                  <c:v>7.138194516226799</c:v>
                </c:pt>
                <c:pt idx="1727">
                  <c:v>7.145515669698908</c:v>
                </c:pt>
                <c:pt idx="1728">
                  <c:v>7.152839114419256</c:v>
                </c:pt>
                <c:pt idx="1729">
                  <c:v>7.160164847551932</c:v>
                </c:pt>
                <c:pt idx="1730">
                  <c:v>7.167492866260357</c:v>
                </c:pt>
                <c:pt idx="1731">
                  <c:v>7.174823167707268</c:v>
                </c:pt>
                <c:pt idx="1732">
                  <c:v>7.182155749054719</c:v>
                </c:pt>
                <c:pt idx="1733">
                  <c:v>7.189490607464092</c:v>
                </c:pt>
                <c:pt idx="1734">
                  <c:v>7.196827740096089</c:v>
                </c:pt>
                <c:pt idx="1735">
                  <c:v>7.204167144110735</c:v>
                </c:pt>
                <c:pt idx="1736">
                  <c:v>7.211508816667378</c:v>
                </c:pt>
                <c:pt idx="1737">
                  <c:v>7.218852754924695</c:v>
                </c:pt>
                <c:pt idx="1738">
                  <c:v>7.226198956040684</c:v>
                </c:pt>
                <c:pt idx="1739">
                  <c:v>7.233547417172677</c:v>
                </c:pt>
                <c:pt idx="1740">
                  <c:v>7.240898135477325</c:v>
                </c:pt>
                <c:pt idx="1741">
                  <c:v>7.248251108110613</c:v>
                </c:pt>
                <c:pt idx="1742">
                  <c:v>7.255606332227855</c:v>
                </c:pt>
                <c:pt idx="1743">
                  <c:v>7.262963804983695</c:v>
                </c:pt>
                <c:pt idx="1744">
                  <c:v>7.270323523532107</c:v>
                </c:pt>
                <c:pt idx="1745">
                  <c:v>7.277685485026396</c:v>
                </c:pt>
                <c:pt idx="1746">
                  <c:v>7.285049686619203</c:v>
                </c:pt>
                <c:pt idx="1747">
                  <c:v>7.292416125462501</c:v>
                </c:pt>
                <c:pt idx="1748">
                  <c:v>7.299784798707597</c:v>
                </c:pt>
                <c:pt idx="1749">
                  <c:v>7.307155703505131</c:v>
                </c:pt>
                <c:pt idx="1750">
                  <c:v>7.314528837005086</c:v>
                </c:pt>
                <c:pt idx="1751">
                  <c:v>7.321904196356777</c:v>
                </c:pt>
                <c:pt idx="1752">
                  <c:v>7.329281778708856</c:v>
                </c:pt>
                <c:pt idx="1753">
                  <c:v>7.336661581209318</c:v>
                </c:pt>
                <c:pt idx="1754">
                  <c:v>7.34404360100549</c:v>
                </c:pt>
                <c:pt idx="1755">
                  <c:v>7.35142783524405</c:v>
                </c:pt>
                <c:pt idx="1756">
                  <c:v>7.358814281071007</c:v>
                </c:pt>
                <c:pt idx="1757">
                  <c:v>7.366202935631721</c:v>
                </c:pt>
                <c:pt idx="1758">
                  <c:v>7.373593796070887</c:v>
                </c:pt>
                <c:pt idx="1759">
                  <c:v>7.380986859532547</c:v>
                </c:pt>
                <c:pt idx="1760">
                  <c:v>7.388382123160095</c:v>
                </c:pt>
                <c:pt idx="1761">
                  <c:v>7.395779584096256</c:v>
                </c:pt>
                <c:pt idx="1762">
                  <c:v>7.403179239483112</c:v>
                </c:pt>
                <c:pt idx="1763">
                  <c:v>7.410581086462089</c:v>
                </c:pt>
                <c:pt idx="1764">
                  <c:v>7.417985122173961</c:v>
                </c:pt>
                <c:pt idx="1765">
                  <c:v>7.42539134375885</c:v>
                </c:pt>
                <c:pt idx="1766">
                  <c:v>7.432799748356231</c:v>
                </c:pt>
                <c:pt idx="1767">
                  <c:v>7.440210333104928</c:v>
                </c:pt>
                <c:pt idx="1768">
                  <c:v>7.447623095143113</c:v>
                </c:pt>
                <c:pt idx="1769">
                  <c:v>7.455038031608312</c:v>
                </c:pt>
                <c:pt idx="1770">
                  <c:v>7.46245513963741</c:v>
                </c:pt>
                <c:pt idx="1771">
                  <c:v>7.469874416366641</c:v>
                </c:pt>
                <c:pt idx="1772">
                  <c:v>7.477295858931592</c:v>
                </c:pt>
                <c:pt idx="1773">
                  <c:v>7.48471946446721</c:v>
                </c:pt>
                <c:pt idx="1774">
                  <c:v>7.492145230107791</c:v>
                </c:pt>
                <c:pt idx="1775">
                  <c:v>7.499573152987002</c:v>
                </c:pt>
                <c:pt idx="1776">
                  <c:v>7.507003230237855</c:v>
                </c:pt>
                <c:pt idx="1777">
                  <c:v>7.514435458992725</c:v>
                </c:pt>
                <c:pt idx="1778">
                  <c:v>7.521869836383354</c:v>
                </c:pt>
                <c:pt idx="1779">
                  <c:v>7.529306359540835</c:v>
                </c:pt>
                <c:pt idx="1780">
                  <c:v>7.53674502559563</c:v>
                </c:pt>
                <c:pt idx="1781">
                  <c:v>7.544185831677552</c:v>
                </c:pt>
                <c:pt idx="1782">
                  <c:v>7.551628774915798</c:v>
                </c:pt>
                <c:pt idx="1783">
                  <c:v>7.559073852438908</c:v>
                </c:pt>
                <c:pt idx="1784">
                  <c:v>7.5665210613748</c:v>
                </c:pt>
                <c:pt idx="1785">
                  <c:v>7.573970398850753</c:v>
                </c:pt>
                <c:pt idx="1786">
                  <c:v>7.581421861993412</c:v>
                </c:pt>
                <c:pt idx="1787">
                  <c:v>7.588875447928795</c:v>
                </c:pt>
                <c:pt idx="1788">
                  <c:v>7.596331153782284</c:v>
                </c:pt>
                <c:pt idx="1789">
                  <c:v>7.603788976678628</c:v>
                </c:pt>
                <c:pt idx="1790">
                  <c:v>7.611248913741956</c:v>
                </c:pt>
                <c:pt idx="1791">
                  <c:v>7.618710962095754</c:v>
                </c:pt>
                <c:pt idx="1792">
                  <c:v>7.626175118862895</c:v>
                </c:pt>
                <c:pt idx="1793">
                  <c:v>7.633641381165614</c:v>
                </c:pt>
                <c:pt idx="1794">
                  <c:v>7.641109746125521</c:v>
                </c:pt>
                <c:pt idx="1795">
                  <c:v>7.648580210863606</c:v>
                </c:pt>
                <c:pt idx="1796">
                  <c:v>7.65605277250023</c:v>
                </c:pt>
                <c:pt idx="1797">
                  <c:v>7.663527428155129</c:v>
                </c:pt>
                <c:pt idx="1798">
                  <c:v>7.671004174947423</c:v>
                </c:pt>
                <c:pt idx="1799">
                  <c:v>7.678483009995599</c:v>
                </c:pt>
                <c:pt idx="1800">
                  <c:v>7.685963930417534</c:v>
                </c:pt>
                <c:pt idx="1801">
                  <c:v>7.693446933330477</c:v>
                </c:pt>
                <c:pt idx="1802">
                  <c:v>7.700932015851062</c:v>
                </c:pt>
                <c:pt idx="1803">
                  <c:v>7.7084191750953</c:v>
                </c:pt>
                <c:pt idx="1804">
                  <c:v>7.715908408178588</c:v>
                </c:pt>
                <c:pt idx="1805">
                  <c:v>7.723399712215706</c:v>
                </c:pt>
                <c:pt idx="1806">
                  <c:v>7.730893084320816</c:v>
                </c:pt>
                <c:pt idx="1807">
                  <c:v>7.738388521607463</c:v>
                </c:pt>
                <c:pt idx="1808">
                  <c:v>7.745886021188582</c:v>
                </c:pt>
                <c:pt idx="1809">
                  <c:v>7.753385580176494</c:v>
                </c:pt>
                <c:pt idx="1810">
                  <c:v>7.760887195682906</c:v>
                </c:pt>
                <c:pt idx="1811">
                  <c:v>7.76839086481891</c:v>
                </c:pt>
                <c:pt idx="1812">
                  <c:v>7.775896584694995</c:v>
                </c:pt>
                <c:pt idx="1813">
                  <c:v>7.783404352421032</c:v>
                </c:pt>
                <c:pt idx="1814">
                  <c:v>7.790914165106286</c:v>
                </c:pt>
                <c:pt idx="1815">
                  <c:v>7.798426019859415</c:v>
                </c:pt>
                <c:pt idx="1816">
                  <c:v>7.805939913788469</c:v>
                </c:pt>
                <c:pt idx="1817">
                  <c:v>7.81345584400089</c:v>
                </c:pt>
                <c:pt idx="1818">
                  <c:v>7.820973807603514</c:v>
                </c:pt>
                <c:pt idx="1819">
                  <c:v>7.828493801702575</c:v>
                </c:pt>
                <c:pt idx="1820">
                  <c:v>7.8360158234037</c:v>
                </c:pt>
                <c:pt idx="1821">
                  <c:v>7.84353986981191</c:v>
                </c:pt>
                <c:pt idx="1822">
                  <c:v>7.851065938031637</c:v>
                </c:pt>
                <c:pt idx="1823">
                  <c:v>7.858594025166692</c:v>
                </c:pt>
                <c:pt idx="1824">
                  <c:v>7.866124128320302</c:v>
                </c:pt>
                <c:pt idx="1825">
                  <c:v>7.873656244595087</c:v>
                </c:pt>
                <c:pt idx="1826">
                  <c:v>7.881190371093067</c:v>
                </c:pt>
                <c:pt idx="1827">
                  <c:v>7.888726504915666</c:v>
                </c:pt>
                <c:pt idx="1828">
                  <c:v>7.896264643163712</c:v>
                </c:pt>
                <c:pt idx="1829">
                  <c:v>7.903804782937435</c:v>
                </c:pt>
                <c:pt idx="1830">
                  <c:v>7.91134692133647</c:v>
                </c:pt>
                <c:pt idx="1831">
                  <c:v>7.918891055459858</c:v>
                </c:pt>
                <c:pt idx="1832">
                  <c:v>7.926437182406047</c:v>
                </c:pt>
                <c:pt idx="1833">
                  <c:v>7.933985299272889</c:v>
                </c:pt>
                <c:pt idx="1834">
                  <c:v>7.941535403157648</c:v>
                </c:pt>
                <c:pt idx="1835">
                  <c:v>7.949087491156994</c:v>
                </c:pt>
                <c:pt idx="1836">
                  <c:v>7.956641560367007</c:v>
                </c:pt>
                <c:pt idx="1837">
                  <c:v>7.964197607883181</c:v>
                </c:pt>
                <c:pt idx="1838">
                  <c:v>7.971755630800416</c:v>
                </c:pt>
                <c:pt idx="1839">
                  <c:v>7.97931562621303</c:v>
                </c:pt>
                <c:pt idx="1840">
                  <c:v>7.98687759121475</c:v>
                </c:pt>
                <c:pt idx="1841">
                  <c:v>7.994441522898717</c:v>
                </c:pt>
                <c:pt idx="1842">
                  <c:v>8.002007418357495</c:v>
                </c:pt>
                <c:pt idx="1843">
                  <c:v>8.00957527468305</c:v>
                </c:pt>
                <c:pt idx="1844">
                  <c:v>8.017145088966771</c:v>
                </c:pt>
                <c:pt idx="1845">
                  <c:v>8.024716858299475</c:v>
                </c:pt>
                <c:pt idx="1846">
                  <c:v>8.032290579771382</c:v>
                </c:pt>
                <c:pt idx="1847">
                  <c:v>8.039866250472138</c:v>
                </c:pt>
                <c:pt idx="1848">
                  <c:v>8.047443867490808</c:v>
                </c:pt>
                <c:pt idx="1849">
                  <c:v>8.055023427915879</c:v>
                </c:pt>
                <c:pt idx="1850">
                  <c:v>8.062604928835265</c:v>
                </c:pt>
                <c:pt idx="1851">
                  <c:v>8.070188367336282</c:v>
                </c:pt>
                <c:pt idx="1852">
                  <c:v>8.077773740505698</c:v>
                </c:pt>
                <c:pt idx="1853">
                  <c:v>8.08536104542969</c:v>
                </c:pt>
                <c:pt idx="1854">
                  <c:v>8.09295027919386</c:v>
                </c:pt>
                <c:pt idx="1855">
                  <c:v>8.10054143888324</c:v>
                </c:pt>
                <c:pt idx="1856">
                  <c:v>8.108134521582286</c:v>
                </c:pt>
                <c:pt idx="1857">
                  <c:v>8.115729524374885</c:v>
                </c:pt>
                <c:pt idx="1858">
                  <c:v>8.123326444344354</c:v>
                </c:pt>
                <c:pt idx="1859">
                  <c:v>8.130925278573436</c:v>
                </c:pt>
                <c:pt idx="1860">
                  <c:v>8.138526024144305</c:v>
                </c:pt>
                <c:pt idx="1861">
                  <c:v>8.146128678138567</c:v>
                </c:pt>
                <c:pt idx="1862">
                  <c:v>8.153733237637267</c:v>
                </c:pt>
                <c:pt idx="1863">
                  <c:v>8.161339699720862</c:v>
                </c:pt>
                <c:pt idx="1864">
                  <c:v>8.168948061469271</c:v>
                </c:pt>
                <c:pt idx="1865">
                  <c:v>8.17655831996183</c:v>
                </c:pt>
                <c:pt idx="1866">
                  <c:v>8.184170472277312</c:v>
                </c:pt>
                <c:pt idx="1867">
                  <c:v>8.19178451549394</c:v>
                </c:pt>
                <c:pt idx="1868">
                  <c:v>8.199400446689352</c:v>
                </c:pt>
                <c:pt idx="1869">
                  <c:v>8.207018262940643</c:v>
                </c:pt>
                <c:pt idx="1870">
                  <c:v>8.214637961324342</c:v>
                </c:pt>
                <c:pt idx="1871">
                  <c:v>8.22225953891642</c:v>
                </c:pt>
                <c:pt idx="1872">
                  <c:v>8.229882992792278</c:v>
                </c:pt>
                <c:pt idx="1873">
                  <c:v>8.237508320026771</c:v>
                </c:pt>
                <c:pt idx="1874">
                  <c:v>8.2451355176942</c:v>
                </c:pt>
                <c:pt idx="1875">
                  <c:v>8.25276458286829</c:v>
                </c:pt>
                <c:pt idx="1876">
                  <c:v>8.26039551262223</c:v>
                </c:pt>
                <c:pt idx="1877">
                  <c:v>8.268028304028645</c:v>
                </c:pt>
                <c:pt idx="1878">
                  <c:v>8.27566295415961</c:v>
                </c:pt>
                <c:pt idx="1879">
                  <c:v>8.283299460086642</c:v>
                </c:pt>
                <c:pt idx="1880">
                  <c:v>8.290937818880717</c:v>
                </c:pt>
                <c:pt idx="1881">
                  <c:v>8.298578027612239</c:v>
                </c:pt>
                <c:pt idx="1882">
                  <c:v>8.306220083351086</c:v>
                </c:pt>
                <c:pt idx="1883">
                  <c:v>8.313863983166572</c:v>
                </c:pt>
                <c:pt idx="1884">
                  <c:v>8.32150972412747</c:v>
                </c:pt>
                <c:pt idx="1885">
                  <c:v>8.329157303301995</c:v>
                </c:pt>
                <c:pt idx="1886">
                  <c:v>8.33680671775782</c:v>
                </c:pt>
                <c:pt idx="1887">
                  <c:v>8.344457964562075</c:v>
                </c:pt>
                <c:pt idx="1888">
                  <c:v>8.35211104078135</c:v>
                </c:pt>
                <c:pt idx="1889">
                  <c:v>8.35976594348168</c:v>
                </c:pt>
                <c:pt idx="1890">
                  <c:v>8.367422669728554</c:v>
                </c:pt>
                <c:pt idx="1891">
                  <c:v>8.375081216586938</c:v>
                </c:pt>
                <c:pt idx="1892">
                  <c:v>8.38274158112123</c:v>
                </c:pt>
                <c:pt idx="1893">
                  <c:v>8.39040376039531</c:v>
                </c:pt>
                <c:pt idx="1894">
                  <c:v>8.398067751472503</c:v>
                </c:pt>
                <c:pt idx="1895">
                  <c:v>8.405733551415616</c:v>
                </c:pt>
                <c:pt idx="1896">
                  <c:v>8.413401157286882</c:v>
                </c:pt>
                <c:pt idx="1897">
                  <c:v>8.42107056614803</c:v>
                </c:pt>
                <c:pt idx="1898">
                  <c:v>8.428741775060238</c:v>
                </c:pt>
                <c:pt idx="1899">
                  <c:v>8.436414781084153</c:v>
                </c:pt>
                <c:pt idx="1900">
                  <c:v>8.444089581279881</c:v>
                </c:pt>
                <c:pt idx="1901">
                  <c:v>8.451766172707003</c:v>
                </c:pt>
                <c:pt idx="1902">
                  <c:v>8.45944455242456</c:v>
                </c:pt>
                <c:pt idx="1903">
                  <c:v>8.467124717491063</c:v>
                </c:pt>
                <c:pt idx="1904">
                  <c:v>8.474806664964498</c:v>
                </c:pt>
                <c:pt idx="1905">
                  <c:v>8.48249039190231</c:v>
                </c:pt>
                <c:pt idx="1906">
                  <c:v>8.49017589536142</c:v>
                </c:pt>
                <c:pt idx="1907">
                  <c:v>8.497863172398222</c:v>
                </c:pt>
                <c:pt idx="1908">
                  <c:v>8.505552220068588</c:v>
                </c:pt>
                <c:pt idx="1909">
                  <c:v>8.513243035427846</c:v>
                </c:pt>
                <c:pt idx="1910">
                  <c:v>8.520935615530813</c:v>
                </c:pt>
                <c:pt idx="1911">
                  <c:v>8.528629957431775</c:v>
                </c:pt>
                <c:pt idx="1912">
                  <c:v>8.5363260581845</c:v>
                </c:pt>
                <c:pt idx="1913">
                  <c:v>8.544023914842221</c:v>
                </c:pt>
                <c:pt idx="1914">
                  <c:v>8.551723524457662</c:v>
                </c:pt>
                <c:pt idx="1915">
                  <c:v>8.559424884083018</c:v>
                </c:pt>
                <c:pt idx="1916">
                  <c:v>8.567127990769963</c:v>
                </c:pt>
                <c:pt idx="1917">
                  <c:v>8.574832841569653</c:v>
                </c:pt>
                <c:pt idx="1918">
                  <c:v>8.582539433532726</c:v>
                </c:pt>
                <c:pt idx="1919">
                  <c:v>8.5902477637093</c:v>
                </c:pt>
                <c:pt idx="1920">
                  <c:v>8.59795782914898</c:v>
                </c:pt>
                <c:pt idx="1921">
                  <c:v>8.60566962690085</c:v>
                </c:pt>
                <c:pt idx="1922">
                  <c:v>8.61338315401348</c:v>
                </c:pt>
                <c:pt idx="1923">
                  <c:v>8.62109840753493</c:v>
                </c:pt>
                <c:pt idx="1924">
                  <c:v>8.628815384512741</c:v>
                </c:pt>
                <c:pt idx="1925">
                  <c:v>8.636534081993945</c:v>
                </c:pt>
                <c:pt idx="1926">
                  <c:v>8.64425449702505</c:v>
                </c:pt>
                <c:pt idx="1927">
                  <c:v>8.651976626652075</c:v>
                </c:pt>
                <c:pt idx="1928">
                  <c:v>8.659700467920515</c:v>
                </c:pt>
                <c:pt idx="1929">
                  <c:v>8.667426017875355</c:v>
                </c:pt>
                <c:pt idx="1930">
                  <c:v>8.675153273561072</c:v>
                </c:pt>
                <c:pt idx="1931">
                  <c:v>8.68288223202165</c:v>
                </c:pt>
                <c:pt idx="1932">
                  <c:v>8.690612890300535</c:v>
                </c:pt>
                <c:pt idx="1933">
                  <c:v>8.698345245440704</c:v>
                </c:pt>
                <c:pt idx="1934">
                  <c:v>8.70607929448461</c:v>
                </c:pt>
                <c:pt idx="1935">
                  <c:v>8.713815034474198</c:v>
                </c:pt>
                <c:pt idx="1936">
                  <c:v>8.721552462450921</c:v>
                </c:pt>
                <c:pt idx="1937">
                  <c:v>8.729291575455724</c:v>
                </c:pt>
                <c:pt idx="1938">
                  <c:v>8.737032370529053</c:v>
                </c:pt>
                <c:pt idx="1939">
                  <c:v>8.744774844710848</c:v>
                </c:pt>
                <c:pt idx="1940">
                  <c:v>8.752518995040565</c:v>
                </c:pt>
                <c:pt idx="1941">
                  <c:v>8.760264818557143</c:v>
                </c:pt>
                <c:pt idx="1942">
                  <c:v>8.768012312299024</c:v>
                </c:pt>
                <c:pt idx="1943">
                  <c:v>8.775761473304172</c:v>
                </c:pt>
                <c:pt idx="1944">
                  <c:v>8.78351229861004</c:v>
                </c:pt>
                <c:pt idx="1945">
                  <c:v>8.791264785253579</c:v>
                </c:pt>
                <c:pt idx="1946">
                  <c:v>8.799018930271273</c:v>
                </c:pt>
                <c:pt idx="1947">
                  <c:v>8.806774730699084</c:v>
                </c:pt>
                <c:pt idx="1948">
                  <c:v>8.814532183572495</c:v>
                </c:pt>
                <c:pt idx="1949">
                  <c:v>8.822291285926494</c:v>
                </c:pt>
                <c:pt idx="1950">
                  <c:v>8.83005203479558</c:v>
                </c:pt>
                <c:pt idx="1951">
                  <c:v>8.837814427213763</c:v>
                </c:pt>
                <c:pt idx="1952">
                  <c:v>8.845578460214559</c:v>
                </c:pt>
                <c:pt idx="1953">
                  <c:v>8.85334413083101</c:v>
                </c:pt>
                <c:pt idx="1954">
                  <c:v>8.86111143609565</c:v>
                </c:pt>
                <c:pt idx="1955">
                  <c:v>8.868880373040543</c:v>
                </c:pt>
                <c:pt idx="1956">
                  <c:v>8.87665093869726</c:v>
                </c:pt>
                <c:pt idx="1957">
                  <c:v>8.884423130096888</c:v>
                </c:pt>
                <c:pt idx="1958">
                  <c:v>8.892196944270034</c:v>
                </c:pt>
                <c:pt idx="1959">
                  <c:v>8.899972378246822</c:v>
                </c:pt>
                <c:pt idx="1960">
                  <c:v>8.90774942905689</c:v>
                </c:pt>
                <c:pt idx="1961">
                  <c:v>8.9155280937294</c:v>
                </c:pt>
                <c:pt idx="1962">
                  <c:v>8.923308369293023</c:v>
                </c:pt>
                <c:pt idx="1963">
                  <c:v>8.931090252775973</c:v>
                </c:pt>
                <c:pt idx="1964">
                  <c:v>8.938873741205956</c:v>
                </c:pt>
                <c:pt idx="1965">
                  <c:v>8.946658831610232</c:v>
                </c:pt>
                <c:pt idx="1966">
                  <c:v>8.954445521015557</c:v>
                </c:pt>
                <c:pt idx="1967">
                  <c:v>8.962233806448228</c:v>
                </c:pt>
                <c:pt idx="1968">
                  <c:v>8.970023684934057</c:v>
                </c:pt>
                <c:pt idx="1969">
                  <c:v>8.977815153498397</c:v>
                </c:pt>
                <c:pt idx="1970">
                  <c:v>8.985608209166114</c:v>
                </c:pt>
                <c:pt idx="1971">
                  <c:v>8.9934028489616</c:v>
                </c:pt>
                <c:pt idx="1972">
                  <c:v>9.00119906990879</c:v>
                </c:pt>
                <c:pt idx="1973">
                  <c:v>9.008996869031135</c:v>
                </c:pt>
                <c:pt idx="1974">
                  <c:v>9.01679624335163</c:v>
                </c:pt>
                <c:pt idx="1975">
                  <c:v>9.024597189892786</c:v>
                </c:pt>
                <c:pt idx="1976">
                  <c:v>9.032399705676655</c:v>
                </c:pt>
                <c:pt idx="1977">
                  <c:v>9.040203787724822</c:v>
                </c:pt>
                <c:pt idx="1978">
                  <c:v>9.048009433058411</c:v>
                </c:pt>
                <c:pt idx="1979">
                  <c:v>9.05581663869807</c:v>
                </c:pt>
                <c:pt idx="1980">
                  <c:v>9.063625401663985</c:v>
                </c:pt>
                <c:pt idx="1981">
                  <c:v>9.071435718975884</c:v>
                </c:pt>
                <c:pt idx="1982">
                  <c:v>9.079247587653032</c:v>
                </c:pt>
                <c:pt idx="1983">
                  <c:v>9.087061004714231</c:v>
                </c:pt>
                <c:pt idx="1984">
                  <c:v>9.094875967177817</c:v>
                </c:pt>
                <c:pt idx="1985">
                  <c:v>9.102692472061683</c:v>
                </c:pt>
                <c:pt idx="1986">
                  <c:v>9.11051051638324</c:v>
                </c:pt>
                <c:pt idx="1987">
                  <c:v>9.118330097159452</c:v>
                </c:pt>
                <c:pt idx="1988">
                  <c:v>9.126151211406837</c:v>
                </c:pt>
                <c:pt idx="1989">
                  <c:v>9.133973856141438</c:v>
                </c:pt>
                <c:pt idx="1990">
                  <c:v>9.141798028378851</c:v>
                </c:pt>
                <c:pt idx="1991">
                  <c:v>9.149623725134226</c:v>
                </c:pt>
                <c:pt idx="1992">
                  <c:v>9.157450943422247</c:v>
                </c:pt>
                <c:pt idx="1993">
                  <c:v>9.165279680257143</c:v>
                </c:pt>
                <c:pt idx="1994">
                  <c:v>9.173109932652707</c:v>
                </c:pt>
                <c:pt idx="1995">
                  <c:v>9.18094169762227</c:v>
                </c:pt>
                <c:pt idx="1996">
                  <c:v>9.188774972178708</c:v>
                </c:pt>
                <c:pt idx="1997">
                  <c:v>9.196609753334465</c:v>
                </c:pt>
                <c:pt idx="1998">
                  <c:v>9.204446038101522</c:v>
                </c:pt>
                <c:pt idx="1999">
                  <c:v>9.212283823491415</c:v>
                </c:pt>
                <c:pt idx="2000">
                  <c:v>9.220123106515242</c:v>
                </c:pt>
                <c:pt idx="2001">
                  <c:v>9.227963884183648</c:v>
                </c:pt>
                <c:pt idx="2002">
                  <c:v>9.235806153506832</c:v>
                </c:pt>
                <c:pt idx="2003">
                  <c:v>9.243649911494552</c:v>
                </c:pt>
                <c:pt idx="2004">
                  <c:v>9.25149515515613</c:v>
                </c:pt>
                <c:pt idx="2005">
                  <c:v>9.259341881500431</c:v>
                </c:pt>
                <c:pt idx="2006">
                  <c:v>9.267190087535893</c:v>
                </c:pt>
                <c:pt idx="2007">
                  <c:v>9.275039770270508</c:v>
                </c:pt>
                <c:pt idx="2008">
                  <c:v>9.282890926711824</c:v>
                </c:pt>
                <c:pt idx="2009">
                  <c:v>9.290743553866963</c:v>
                </c:pt>
                <c:pt idx="2010">
                  <c:v>9.298597648742593</c:v>
                </c:pt>
                <c:pt idx="2011">
                  <c:v>9.30645320834497</c:v>
                </c:pt>
                <c:pt idx="2012">
                  <c:v>9.314310229679876</c:v>
                </c:pt>
                <c:pt idx="2013">
                  <c:v>9.322168709752698</c:v>
                </c:pt>
                <c:pt idx="2014">
                  <c:v>9.330028645568368</c:v>
                </c:pt>
                <c:pt idx="2015">
                  <c:v>9.33789003413139</c:v>
                </c:pt>
                <c:pt idx="2016">
                  <c:v>9.345752872445833</c:v>
                </c:pt>
                <c:pt idx="2017">
                  <c:v>9.353617157515333</c:v>
                </c:pt>
                <c:pt idx="2018">
                  <c:v>9.361482886343104</c:v>
                </c:pt>
                <c:pt idx="2019">
                  <c:v>9.369350055931922</c:v>
                </c:pt>
                <c:pt idx="2020">
                  <c:v>9.377218663284138</c:v>
                </c:pt>
                <c:pt idx="2021">
                  <c:v>9.385088705401683</c:v>
                </c:pt>
                <c:pt idx="2022">
                  <c:v>9.392960179286045</c:v>
                </c:pt>
                <c:pt idx="2023">
                  <c:v>9.400833081938296</c:v>
                </c:pt>
                <c:pt idx="2024">
                  <c:v>9.408707410359085</c:v>
                </c:pt>
                <c:pt idx="2025">
                  <c:v>9.41658316154863</c:v>
                </c:pt>
                <c:pt idx="2026">
                  <c:v>9.42446033250673</c:v>
                </c:pt>
                <c:pt idx="2027">
                  <c:v>9.432338920232759</c:v>
                </c:pt>
                <c:pt idx="2028">
                  <c:v>9.440218921725677</c:v>
                </c:pt>
                <c:pt idx="2029">
                  <c:v>9.448100333984015</c:v>
                </c:pt>
                <c:pt idx="2030">
                  <c:v>9.455983154005886</c:v>
                </c:pt>
                <c:pt idx="2031">
                  <c:v>9.463867378788986</c:v>
                </c:pt>
                <c:pt idx="2032">
                  <c:v>9.471753005330589</c:v>
                </c:pt>
                <c:pt idx="2033">
                  <c:v>9.47964003062756</c:v>
                </c:pt>
                <c:pt idx="2034">
                  <c:v>9.487528451676343</c:v>
                </c:pt>
                <c:pt idx="2035">
                  <c:v>9.495418265472968</c:v>
                </c:pt>
                <c:pt idx="2036">
                  <c:v>9.503309469013045</c:v>
                </c:pt>
                <c:pt idx="2037">
                  <c:v>9.511202059291778</c:v>
                </c:pt>
                <c:pt idx="2038">
                  <c:v>9.51909603330396</c:v>
                </c:pt>
                <c:pt idx="2039">
                  <c:v>9.526991388043962</c:v>
                </c:pt>
                <c:pt idx="2040">
                  <c:v>9.534888120505752</c:v>
                </c:pt>
                <c:pt idx="2041">
                  <c:v>9.54278622768289</c:v>
                </c:pt>
                <c:pt idx="2042">
                  <c:v>9.550685706568522</c:v>
                </c:pt>
                <c:pt idx="2043">
                  <c:v>9.558586554155388</c:v>
                </c:pt>
                <c:pt idx="2044">
                  <c:v>9.566488767435817</c:v>
                </c:pt>
                <c:pt idx="2045">
                  <c:v>9.57439234340174</c:v>
                </c:pt>
                <c:pt idx="2046">
                  <c:v>9.58229727904468</c:v>
                </c:pt>
                <c:pt idx="2047">
                  <c:v>9.59020357135574</c:v>
                </c:pt>
                <c:pt idx="2048">
                  <c:v>9.59811121732565</c:v>
                </c:pt>
                <c:pt idx="2049">
                  <c:v>9.60602021394471</c:v>
                </c:pt>
                <c:pt idx="2050">
                  <c:v>9.61393055820283</c:v>
                </c:pt>
                <c:pt idx="2051">
                  <c:v>9.62184224708952</c:v>
                </c:pt>
                <c:pt idx="2052">
                  <c:v>9.629755277593885</c:v>
                </c:pt>
                <c:pt idx="2053">
                  <c:v>9.637669646704633</c:v>
                </c:pt>
                <c:pt idx="2054">
                  <c:v>9.645585351410075</c:v>
                </c:pt>
                <c:pt idx="2055">
                  <c:v>9.653502388698127</c:v>
                </c:pt>
                <c:pt idx="2056">
                  <c:v>9.661420755556301</c:v>
                </c:pt>
                <c:pt idx="2057">
                  <c:v>9.669340448971718</c:v>
                </c:pt>
                <c:pt idx="2058">
                  <c:v>9.677261465931107</c:v>
                </c:pt>
                <c:pt idx="2059">
                  <c:v>9.685183803420803</c:v>
                </c:pt>
                <c:pt idx="2060">
                  <c:v>9.693107458426743</c:v>
                </c:pt>
                <c:pt idx="2061">
                  <c:v>9.701032427934468</c:v>
                </c:pt>
                <c:pt idx="2062">
                  <c:v>9.708958708929144</c:v>
                </c:pt>
                <c:pt idx="2063">
                  <c:v>9.716886298395536</c:v>
                </c:pt>
                <c:pt idx="2064">
                  <c:v>9.724815193318017</c:v>
                </c:pt>
                <c:pt idx="2065">
                  <c:v>9.732745390680584</c:v>
                </c:pt>
                <c:pt idx="2066">
                  <c:v>9.740676887466833</c:v>
                </c:pt>
                <c:pt idx="2067">
                  <c:v>9.748609680659976</c:v>
                </c:pt>
                <c:pt idx="2068">
                  <c:v>9.756543767242851</c:v>
                </c:pt>
                <c:pt idx="2069">
                  <c:v>9.764479144197894</c:v>
                </c:pt>
                <c:pt idx="2070">
                  <c:v>9.772415808507172</c:v>
                </c:pt>
                <c:pt idx="2071">
                  <c:v>9.780353757152358</c:v>
                </c:pt>
                <c:pt idx="2072">
                  <c:v>9.788292987114751</c:v>
                </c:pt>
                <c:pt idx="2073">
                  <c:v>9.796233495375268</c:v>
                </c:pt>
                <c:pt idx="2074">
                  <c:v>9.80417527891444</c:v>
                </c:pt>
                <c:pt idx="2075">
                  <c:v>9.812118334712421</c:v>
                </c:pt>
                <c:pt idx="2076">
                  <c:v>9.82006265974899</c:v>
                </c:pt>
                <c:pt idx="2077">
                  <c:v>9.828008251003543</c:v>
                </c:pt>
                <c:pt idx="2078">
                  <c:v>9.835955105455104</c:v>
                </c:pt>
                <c:pt idx="2079">
                  <c:v>9.843903220082323</c:v>
                </c:pt>
                <c:pt idx="2080">
                  <c:v>9.851852591863467</c:v>
                </c:pt>
                <c:pt idx="2081">
                  <c:v>9.859803217776434</c:v>
                </c:pt>
                <c:pt idx="2082">
                  <c:v>9.86775509479875</c:v>
                </c:pt>
                <c:pt idx="2083">
                  <c:v>9.875708219907568</c:v>
                </c:pt>
                <c:pt idx="2084">
                  <c:v>9.883662590079666</c:v>
                </c:pt>
                <c:pt idx="2085">
                  <c:v>9.891618202291454</c:v>
                </c:pt>
                <c:pt idx="2086">
                  <c:v>9.899575053518983</c:v>
                </c:pt>
                <c:pt idx="2087">
                  <c:v>9.907533140737914</c:v>
                </c:pt>
                <c:pt idx="2088">
                  <c:v>9.91549246092356</c:v>
                </c:pt>
                <c:pt idx="2089">
                  <c:v>9.923453011050853</c:v>
                </c:pt>
                <c:pt idx="2090">
                  <c:v>9.931414788094368</c:v>
                </c:pt>
                <c:pt idx="2091">
                  <c:v>9.939377789028315</c:v>
                </c:pt>
                <c:pt idx="2092">
                  <c:v>9.947342010826535</c:v>
                </c:pt>
                <c:pt idx="2093">
                  <c:v>9.955307450462507</c:v>
                </c:pt>
                <c:pt idx="2094">
                  <c:v>9.96327410490935</c:v>
                </c:pt>
                <c:pt idx="2095">
                  <c:v>9.971241971139822</c:v>
                </c:pt>
                <c:pt idx="2096">
                  <c:v>9.979211046126316</c:v>
                </c:pt>
                <c:pt idx="2097">
                  <c:v>9.987181326840868</c:v>
                </c:pt>
                <c:pt idx="2098">
                  <c:v>9.995152810255163</c:v>
                </c:pt>
                <c:pt idx="2099">
                  <c:v>10.00312549334051</c:v>
                </c:pt>
                <c:pt idx="2100">
                  <c:v>10.01109937306788</c:v>
                </c:pt>
                <c:pt idx="2101">
                  <c:v>10.01907444640788</c:v>
                </c:pt>
                <c:pt idx="2102">
                  <c:v>10.02705071033075</c:v>
                </c:pt>
                <c:pt idx="2103">
                  <c:v>10.03502816180641</c:v>
                </c:pt>
                <c:pt idx="2104">
                  <c:v>10.04300679780438</c:v>
                </c:pt>
                <c:pt idx="2105">
                  <c:v>10.05098661529387</c:v>
                </c:pt>
                <c:pt idx="2106">
                  <c:v>10.05896761124372</c:v>
                </c:pt>
                <c:pt idx="2107">
                  <c:v>10.06694978262241</c:v>
                </c:pt>
                <c:pt idx="2108">
                  <c:v>10.07493312639808</c:v>
                </c:pt>
                <c:pt idx="2109">
                  <c:v>10.08291763953854</c:v>
                </c:pt>
                <c:pt idx="2110">
                  <c:v>10.09090331901121</c:v>
                </c:pt>
                <c:pt idx="2111">
                  <c:v>10.0988901617832</c:v>
                </c:pt>
                <c:pt idx="2112">
                  <c:v>10.10687816482126</c:v>
                </c:pt>
                <c:pt idx="2113">
                  <c:v>10.1148673250918</c:v>
                </c:pt>
                <c:pt idx="2114">
                  <c:v>10.12285763956087</c:v>
                </c:pt>
                <c:pt idx="2115">
                  <c:v>10.1308491051942</c:v>
                </c:pt>
                <c:pt idx="2116">
                  <c:v>10.13884171895715</c:v>
                </c:pt>
                <c:pt idx="2117">
                  <c:v>10.14683547781477</c:v>
                </c:pt>
                <c:pt idx="2118">
                  <c:v>10.15483037873175</c:v>
                </c:pt>
                <c:pt idx="2119">
                  <c:v>10.16282641867245</c:v>
                </c:pt>
                <c:pt idx="2120">
                  <c:v>10.17082359460086</c:v>
                </c:pt>
                <c:pt idx="2121">
                  <c:v>10.17882190348068</c:v>
                </c:pt>
                <c:pt idx="2122">
                  <c:v>10.18682134227524</c:v>
                </c:pt>
                <c:pt idx="2123">
                  <c:v>10.19482190794755</c:v>
                </c:pt>
                <c:pt idx="2124">
                  <c:v>10.20282359746027</c:v>
                </c:pt>
                <c:pt idx="2125">
                  <c:v>10.21082640777574</c:v>
                </c:pt>
                <c:pt idx="2126">
                  <c:v>10.21883033585597</c:v>
                </c:pt>
                <c:pt idx="2127">
                  <c:v>10.22683537866262</c:v>
                </c:pt>
                <c:pt idx="2128">
                  <c:v>10.23484153315701</c:v>
                </c:pt>
                <c:pt idx="2129">
                  <c:v>10.24284879630017</c:v>
                </c:pt>
                <c:pt idx="2130">
                  <c:v>10.25085716505277</c:v>
                </c:pt>
                <c:pt idx="2131">
                  <c:v>10.25886663637516</c:v>
                </c:pt>
                <c:pt idx="2132">
                  <c:v>10.26687720722735</c:v>
                </c:pt>
                <c:pt idx="2133">
                  <c:v>10.27488887456904</c:v>
                </c:pt>
                <c:pt idx="2134">
                  <c:v>10.28290163535959</c:v>
                </c:pt>
                <c:pt idx="2135">
                  <c:v>10.29091548655805</c:v>
                </c:pt>
                <c:pt idx="2136">
                  <c:v>10.29893042512312</c:v>
                </c:pt>
                <c:pt idx="2137">
                  <c:v>10.30694644801321</c:v>
                </c:pt>
                <c:pt idx="2138">
                  <c:v>10.31496355218639</c:v>
                </c:pt>
                <c:pt idx="2139">
                  <c:v>10.32298173460039</c:v>
                </c:pt>
                <c:pt idx="2140">
                  <c:v>10.33100099221266</c:v>
                </c:pt>
                <c:pt idx="2141">
                  <c:v>10.33902132198029</c:v>
                </c:pt>
                <c:pt idx="2142">
                  <c:v>10.34704272086009</c:v>
                </c:pt>
                <c:pt idx="2143">
                  <c:v>10.35506518580851</c:v>
                </c:pt>
                <c:pt idx="2144">
                  <c:v>10.36308871378172</c:v>
                </c:pt>
                <c:pt idx="2145">
                  <c:v>10.37111330173554</c:v>
                </c:pt>
                <c:pt idx="2146">
                  <c:v>10.37913894662552</c:v>
                </c:pt>
                <c:pt idx="2147">
                  <c:v>10.38716564540684</c:v>
                </c:pt>
                <c:pt idx="2148">
                  <c:v>10.39519339503441</c:v>
                </c:pt>
                <c:pt idx="2149">
                  <c:v>10.40322219246281</c:v>
                </c:pt>
                <c:pt idx="2150">
                  <c:v>10.41125203464631</c:v>
                </c:pt>
                <c:pt idx="2151">
                  <c:v>10.41928291853887</c:v>
                </c:pt>
                <c:pt idx="2152">
                  <c:v>10.42731484109412</c:v>
                </c:pt>
                <c:pt idx="2153">
                  <c:v>10.43534779926544</c:v>
                </c:pt>
                <c:pt idx="2154">
                  <c:v>10.44338179000583</c:v>
                </c:pt>
                <c:pt idx="2155">
                  <c:v>10.45141681026803</c:v>
                </c:pt>
                <c:pt idx="2156">
                  <c:v>10.45945285700446</c:v>
                </c:pt>
                <c:pt idx="2157">
                  <c:v>10.46748992716722</c:v>
                </c:pt>
                <c:pt idx="2158">
                  <c:v>10.47552801770813</c:v>
                </c:pt>
                <c:pt idx="2159">
                  <c:v>10.4835671255787</c:v>
                </c:pt>
                <c:pt idx="2160">
                  <c:v>10.49160724773012</c:v>
                </c:pt>
                <c:pt idx="2161">
                  <c:v>10.4996483811133</c:v>
                </c:pt>
                <c:pt idx="2162">
                  <c:v>10.50769052267885</c:v>
                </c:pt>
                <c:pt idx="2163">
                  <c:v>10.51573366937705</c:v>
                </c:pt>
                <c:pt idx="2164">
                  <c:v>10.52377781815792</c:v>
                </c:pt>
                <c:pt idx="2165">
                  <c:v>10.53182296597114</c:v>
                </c:pt>
                <c:pt idx="2166">
                  <c:v>10.53986910976615</c:v>
                </c:pt>
                <c:pt idx="2167">
                  <c:v>10.54791624649203</c:v>
                </c:pt>
                <c:pt idx="2168">
                  <c:v>10.55596437309762</c:v>
                </c:pt>
                <c:pt idx="2169">
                  <c:v>10.56401348653141</c:v>
                </c:pt>
                <c:pt idx="2170">
                  <c:v>10.57206358374166</c:v>
                </c:pt>
                <c:pt idx="2171">
                  <c:v>10.58011466167627</c:v>
                </c:pt>
                <c:pt idx="2172">
                  <c:v>10.58816671728292</c:v>
                </c:pt>
                <c:pt idx="2173">
                  <c:v>10.59621974750893</c:v>
                </c:pt>
                <c:pt idx="2174">
                  <c:v>10.60427374930137</c:v>
                </c:pt>
                <c:pt idx="2175">
                  <c:v>10.61232871960702</c:v>
                </c:pt>
                <c:pt idx="2176">
                  <c:v>10.62038465537237</c:v>
                </c:pt>
                <c:pt idx="2177">
                  <c:v>10.62844155354359</c:v>
                </c:pt>
                <c:pt idx="2178">
                  <c:v>10.63649941106662</c:v>
                </c:pt>
                <c:pt idx="2179">
                  <c:v>10.64455822488707</c:v>
                </c:pt>
                <c:pt idx="2180">
                  <c:v>10.65261799195029</c:v>
                </c:pt>
                <c:pt idx="2181">
                  <c:v>10.66067870920132</c:v>
                </c:pt>
                <c:pt idx="2182">
                  <c:v>10.66874037358496</c:v>
                </c:pt>
                <c:pt idx="2183">
                  <c:v>10.67680298204569</c:v>
                </c:pt>
                <c:pt idx="2184">
                  <c:v>10.68486653152772</c:v>
                </c:pt>
                <c:pt idx="2185">
                  <c:v>10.69293101897498</c:v>
                </c:pt>
                <c:pt idx="2186">
                  <c:v>10.70099644133113</c:v>
                </c:pt>
                <c:pt idx="2187">
                  <c:v>10.70906279553954</c:v>
                </c:pt>
                <c:pt idx="2188">
                  <c:v>10.71713007854332</c:v>
                </c:pt>
                <c:pt idx="2189">
                  <c:v>10.72519828728528</c:v>
                </c:pt>
                <c:pt idx="2190">
                  <c:v>10.73326741870797</c:v>
                </c:pt>
                <c:pt idx="2191">
                  <c:v>10.74133746975366</c:v>
                </c:pt>
                <c:pt idx="2192">
                  <c:v>10.74940843736435</c:v>
                </c:pt>
                <c:pt idx="2193">
                  <c:v>10.75748031848176</c:v>
                </c:pt>
                <c:pt idx="2194">
                  <c:v>10.76555311004735</c:v>
                </c:pt>
                <c:pt idx="2195">
                  <c:v>10.77362680900231</c:v>
                </c:pt>
                <c:pt idx="2196">
                  <c:v>10.78170141228753</c:v>
                </c:pt>
                <c:pt idx="2197">
                  <c:v>10.78977691684369</c:v>
                </c:pt>
                <c:pt idx="2198">
                  <c:v>10.79785331961112</c:v>
                </c:pt>
                <c:pt idx="2199">
                  <c:v>10.80593061752998</c:v>
                </c:pt>
                <c:pt idx="2200">
                  <c:v>10.81400880754007</c:v>
                </c:pt>
                <c:pt idx="2201">
                  <c:v>10.82208788658099</c:v>
                </c:pt>
                <c:pt idx="2202">
                  <c:v>10.83016785159203</c:v>
                </c:pt>
                <c:pt idx="2203">
                  <c:v>10.83824869951227</c:v>
                </c:pt>
                <c:pt idx="2204">
                  <c:v>10.84633042728048</c:v>
                </c:pt>
                <c:pt idx="2205">
                  <c:v>10.85441303183518</c:v>
                </c:pt>
                <c:pt idx="2206">
                  <c:v>10.86249651011465</c:v>
                </c:pt>
                <c:pt idx="2207">
                  <c:v>10.87058085905687</c:v>
                </c:pt>
                <c:pt idx="2208">
                  <c:v>10.87866607559961</c:v>
                </c:pt>
                <c:pt idx="2209">
                  <c:v>10.88675215668034</c:v>
                </c:pt>
                <c:pt idx="2210">
                  <c:v>10.89483909923629</c:v>
                </c:pt>
                <c:pt idx="2211">
                  <c:v>10.90292690020445</c:v>
                </c:pt>
                <c:pt idx="2212">
                  <c:v>10.91101555652152</c:v>
                </c:pt>
                <c:pt idx="2213">
                  <c:v>10.91910506512397</c:v>
                </c:pt>
                <c:pt idx="2214">
                  <c:v>10.92719542294801</c:v>
                </c:pt>
                <c:pt idx="2215">
                  <c:v>10.9352866269296</c:v>
                </c:pt>
                <c:pt idx="2216">
                  <c:v>10.94337867400444</c:v>
                </c:pt>
                <c:pt idx="2217">
                  <c:v>10.95147156110799</c:v>
                </c:pt>
                <c:pt idx="2218">
                  <c:v>10.95956528517545</c:v>
                </c:pt>
                <c:pt idx="2219">
                  <c:v>10.96765984314179</c:v>
                </c:pt>
                <c:pt idx="2220">
                  <c:v>10.9757552319417</c:v>
                </c:pt>
                <c:pt idx="2221">
                  <c:v>10.98385144850964</c:v>
                </c:pt>
                <c:pt idx="2222">
                  <c:v>10.99194848977984</c:v>
                </c:pt>
                <c:pt idx="2223">
                  <c:v>11.00004635268627</c:v>
                </c:pt>
                <c:pt idx="2224">
                  <c:v>11.00814503416263</c:v>
                </c:pt>
                <c:pt idx="2225">
                  <c:v>11.01624453114243</c:v>
                </c:pt>
                <c:pt idx="2226">
                  <c:v>11.02434484055889</c:v>
                </c:pt>
                <c:pt idx="2227">
                  <c:v>11.03244595934502</c:v>
                </c:pt>
                <c:pt idx="2228">
                  <c:v>11.04054788443357</c:v>
                </c:pt>
                <c:pt idx="2229">
                  <c:v>11.04865061275705</c:v>
                </c:pt>
                <c:pt idx="2230">
                  <c:v>11.05675414124775</c:v>
                </c:pt>
                <c:pt idx="2231">
                  <c:v>11.0648584668377</c:v>
                </c:pt>
                <c:pt idx="2232">
                  <c:v>11.07296358645871</c:v>
                </c:pt>
                <c:pt idx="2233">
                  <c:v>11.08106949704234</c:v>
                </c:pt>
                <c:pt idx="2234">
                  <c:v>11.08917619551992</c:v>
                </c:pt>
                <c:pt idx="2235">
                  <c:v>11.09728367882255</c:v>
                </c:pt>
                <c:pt idx="2236">
                  <c:v>11.10539194388109</c:v>
                </c:pt>
                <c:pt idx="2237">
                  <c:v>11.11350098762618</c:v>
                </c:pt>
                <c:pt idx="2238">
                  <c:v>11.12161080698821</c:v>
                </c:pt>
                <c:pt idx="2239">
                  <c:v>11.12972139889734</c:v>
                </c:pt>
                <c:pt idx="2240">
                  <c:v>11.13783276028352</c:v>
                </c:pt>
                <c:pt idx="2241">
                  <c:v>11.14594488807646</c:v>
                </c:pt>
                <c:pt idx="2242">
                  <c:v>11.15405777920564</c:v>
                </c:pt>
                <c:pt idx="2243">
                  <c:v>11.16217143060031</c:v>
                </c:pt>
                <c:pt idx="2244">
                  <c:v>11.1702858391895</c:v>
                </c:pt>
                <c:pt idx="2245">
                  <c:v>11.17840100190201</c:v>
                </c:pt>
                <c:pt idx="2246">
                  <c:v>11.18651691566643</c:v>
                </c:pt>
                <c:pt idx="2247">
                  <c:v>11.1946335774111</c:v>
                </c:pt>
                <c:pt idx="2248">
                  <c:v>11.20275098406416</c:v>
                </c:pt>
                <c:pt idx="2249">
                  <c:v>11.21086913255352</c:v>
                </c:pt>
                <c:pt idx="2250">
                  <c:v>11.21898801980688</c:v>
                </c:pt>
                <c:pt idx="2251">
                  <c:v>11.22710764275169</c:v>
                </c:pt>
                <c:pt idx="2252">
                  <c:v>11.23522799831522</c:v>
                </c:pt>
                <c:pt idx="2253">
                  <c:v>11.24334908342449</c:v>
                </c:pt>
                <c:pt idx="2254">
                  <c:v>11.25147089500634</c:v>
                </c:pt>
                <c:pt idx="2255">
                  <c:v>11.25959342998734</c:v>
                </c:pt>
                <c:pt idx="2256">
                  <c:v>11.26771668529389</c:v>
                </c:pt>
                <c:pt idx="2257">
                  <c:v>11.27584065785216</c:v>
                </c:pt>
                <c:pt idx="2258">
                  <c:v>11.28396534458811</c:v>
                </c:pt>
                <c:pt idx="2259">
                  <c:v>11.29209074242749</c:v>
                </c:pt>
                <c:pt idx="2260">
                  <c:v>11.30021684829582</c:v>
                </c:pt>
                <c:pt idx="2261">
                  <c:v>11.30834365911843</c:v>
                </c:pt>
                <c:pt idx="2262">
                  <c:v>11.31647117182044</c:v>
                </c:pt>
                <c:pt idx="2263">
                  <c:v>11.32459938332675</c:v>
                </c:pt>
                <c:pt idx="2264">
                  <c:v>11.33272829056205</c:v>
                </c:pt>
                <c:pt idx="2265">
                  <c:v>11.34085789045084</c:v>
                </c:pt>
                <c:pt idx="2266">
                  <c:v>11.3489881799174</c:v>
                </c:pt>
                <c:pt idx="2267">
                  <c:v>11.3571191558858</c:v>
                </c:pt>
                <c:pt idx="2268">
                  <c:v>11.36525081527993</c:v>
                </c:pt>
                <c:pt idx="2269">
                  <c:v>11.37338315502345</c:v>
                </c:pt>
                <c:pt idx="2270">
                  <c:v>11.38151617203983</c:v>
                </c:pt>
                <c:pt idx="2271">
                  <c:v>11.38964986325235</c:v>
                </c:pt>
                <c:pt idx="2272">
                  <c:v>11.39778422558406</c:v>
                </c:pt>
                <c:pt idx="2273">
                  <c:v>11.40591925595783</c:v>
                </c:pt>
                <c:pt idx="2274">
                  <c:v>11.41405495129633</c:v>
                </c:pt>
                <c:pt idx="2275">
                  <c:v>11.42219130852204</c:v>
                </c:pt>
                <c:pt idx="2276">
                  <c:v>11.43032832455722</c:v>
                </c:pt>
                <c:pt idx="2277">
                  <c:v>11.43846599632395</c:v>
                </c:pt>
                <c:pt idx="2278">
                  <c:v>11.44660432074413</c:v>
                </c:pt>
                <c:pt idx="2279">
                  <c:v>11.45474329473942</c:v>
                </c:pt>
                <c:pt idx="2280">
                  <c:v>11.46288291523134</c:v>
                </c:pt>
                <c:pt idx="2281">
                  <c:v>11.47102317914117</c:v>
                </c:pt>
                <c:pt idx="2282">
                  <c:v>11.47916408339004</c:v>
                </c:pt>
                <c:pt idx="2283">
                  <c:v>11.48730562489887</c:v>
                </c:pt>
                <c:pt idx="2284">
                  <c:v>11.49544780058839</c:v>
                </c:pt>
                <c:pt idx="2285">
                  <c:v>11.50359060737912</c:v>
                </c:pt>
                <c:pt idx="2286">
                  <c:v>11.51173404219145</c:v>
                </c:pt>
                <c:pt idx="2287">
                  <c:v>11.51987810194552</c:v>
                </c:pt>
                <c:pt idx="2288">
                  <c:v>11.52802278356133</c:v>
                </c:pt>
                <c:pt idx="2289">
                  <c:v>11.53616808395868</c:v>
                </c:pt>
                <c:pt idx="2290">
                  <c:v>11.54431400005716</c:v>
                </c:pt>
                <c:pt idx="2291">
                  <c:v>11.55246052877623</c:v>
                </c:pt>
                <c:pt idx="2292">
                  <c:v>11.56060766703512</c:v>
                </c:pt>
                <c:pt idx="2293">
                  <c:v>11.56875541175289</c:v>
                </c:pt>
                <c:pt idx="2294">
                  <c:v>11.57690375984844</c:v>
                </c:pt>
                <c:pt idx="2295">
                  <c:v>11.58505270824047</c:v>
                </c:pt>
                <c:pt idx="2296">
                  <c:v>11.59320225384752</c:v>
                </c:pt>
                <c:pt idx="2297">
                  <c:v>11.60135239358792</c:v>
                </c:pt>
                <c:pt idx="2298">
                  <c:v>11.60950312437985</c:v>
                </c:pt>
                <c:pt idx="2299">
                  <c:v>11.61765444314132</c:v>
                </c:pt>
                <c:pt idx="2300">
                  <c:v>11.62580634679015</c:v>
                </c:pt>
                <c:pt idx="2301">
                  <c:v>11.63395883224397</c:v>
                </c:pt>
                <c:pt idx="2302">
                  <c:v>11.64211189642028</c:v>
                </c:pt>
                <c:pt idx="2303">
                  <c:v>11.65026553623637</c:v>
                </c:pt>
                <c:pt idx="2304">
                  <c:v>11.65841974860938</c:v>
                </c:pt>
                <c:pt idx="2305">
                  <c:v>11.66657453045626</c:v>
                </c:pt>
                <c:pt idx="2306">
                  <c:v>11.67472987869381</c:v>
                </c:pt>
                <c:pt idx="2307">
                  <c:v>11.68288579023866</c:v>
                </c:pt>
                <c:pt idx="2308">
                  <c:v>11.69104226200726</c:v>
                </c:pt>
                <c:pt idx="2309">
                  <c:v>11.6991992909159</c:v>
                </c:pt>
                <c:pt idx="2310">
                  <c:v>11.7073568738807</c:v>
                </c:pt>
                <c:pt idx="2311">
                  <c:v>11.71551500781763</c:v>
                </c:pt>
                <c:pt idx="2312">
                  <c:v>11.72367368964248</c:v>
                </c:pt>
                <c:pt idx="2313">
                  <c:v>11.73183291627088</c:v>
                </c:pt>
                <c:pt idx="2314">
                  <c:v>11.73999268461831</c:v>
                </c:pt>
                <c:pt idx="2315">
                  <c:v>11.74815299160007</c:v>
                </c:pt>
                <c:pt idx="2316">
                  <c:v>11.75631383413131</c:v>
                </c:pt>
                <c:pt idx="2317">
                  <c:v>11.76447520912702</c:v>
                </c:pt>
                <c:pt idx="2318">
                  <c:v>11.77263711350204</c:v>
                </c:pt>
                <c:pt idx="2319">
                  <c:v>11.78079954417102</c:v>
                </c:pt>
                <c:pt idx="2320">
                  <c:v>11.78896249804851</c:v>
                </c:pt>
                <c:pt idx="2321">
                  <c:v>11.79712597204885</c:v>
                </c:pt>
                <c:pt idx="2322">
                  <c:v>11.80528996308626</c:v>
                </c:pt>
                <c:pt idx="2323">
                  <c:v>11.81345446807478</c:v>
                </c:pt>
                <c:pt idx="2324">
                  <c:v>11.82161948392832</c:v>
                </c:pt>
                <c:pt idx="2325">
                  <c:v>11.82978500756062</c:v>
                </c:pt>
                <c:pt idx="2326">
                  <c:v>11.83795103588528</c:v>
                </c:pt>
                <c:pt idx="2327">
                  <c:v>11.84611756581575</c:v>
                </c:pt>
                <c:pt idx="2328">
                  <c:v>11.85428459426534</c:v>
                </c:pt>
                <c:pt idx="2329">
                  <c:v>11.86245211814717</c:v>
                </c:pt>
                <c:pt idx="2330">
                  <c:v>11.87062013437426</c:v>
                </c:pt>
                <c:pt idx="2331">
                  <c:v>11.87878863985947</c:v>
                </c:pt>
                <c:pt idx="2332">
                  <c:v>11.8869576315155</c:v>
                </c:pt>
                <c:pt idx="2333">
                  <c:v>11.89512710625493</c:v>
                </c:pt>
                <c:pt idx="2334">
                  <c:v>11.90329706099016</c:v>
                </c:pt>
                <c:pt idx="2335">
                  <c:v>11.91146749263348</c:v>
                </c:pt>
                <c:pt idx="2336">
                  <c:v>11.91963839809704</c:v>
                </c:pt>
                <c:pt idx="2337">
                  <c:v>11.92780977429282</c:v>
                </c:pt>
                <c:pt idx="2338">
                  <c:v>11.93598161813268</c:v>
                </c:pt>
                <c:pt idx="2339">
                  <c:v>11.94415392652834</c:v>
                </c:pt>
                <c:pt idx="2340">
                  <c:v>11.95232669639137</c:v>
                </c:pt>
                <c:pt idx="2341">
                  <c:v>11.96049992463323</c:v>
                </c:pt>
                <c:pt idx="2342">
                  <c:v>11.9686736081652</c:v>
                </c:pt>
                <c:pt idx="2343">
                  <c:v>11.97684774389847</c:v>
                </c:pt>
                <c:pt idx="2344">
                  <c:v>11.98502232874408</c:v>
                </c:pt>
                <c:pt idx="2345">
                  <c:v>11.99319735961291</c:v>
                </c:pt>
                <c:pt idx="2346">
                  <c:v>12.00137283341574</c:v>
                </c:pt>
                <c:pt idx="2347">
                  <c:v>12.00954874706321</c:v>
                </c:pt>
                <c:pt idx="2348">
                  <c:v>12.01772509746582</c:v>
                </c:pt>
                <c:pt idx="2349">
                  <c:v>12.02590188153395</c:v>
                </c:pt>
                <c:pt idx="2350">
                  <c:v>12.03407909617786</c:v>
                </c:pt>
                <c:pt idx="2351">
                  <c:v>12.04225673830765</c:v>
                </c:pt>
                <c:pt idx="2352">
                  <c:v>12.05043480483332</c:v>
                </c:pt>
                <c:pt idx="2353">
                  <c:v>12.05861329266473</c:v>
                </c:pt>
                <c:pt idx="2354">
                  <c:v>12.06679219871162</c:v>
                </c:pt>
                <c:pt idx="2355">
                  <c:v>12.07497151988363</c:v>
                </c:pt>
                <c:pt idx="2356">
                  <c:v>12.08315125309022</c:v>
                </c:pt>
                <c:pt idx="2357">
                  <c:v>12.09133139524078</c:v>
                </c:pt>
                <c:pt idx="2358">
                  <c:v>12.09951194324456</c:v>
                </c:pt>
                <c:pt idx="2359">
                  <c:v>12.10769289401068</c:v>
                </c:pt>
                <c:pt idx="2360">
                  <c:v>12.11587424444815</c:v>
                </c:pt>
                <c:pt idx="2361">
                  <c:v>12.12405599146585</c:v>
                </c:pt>
                <c:pt idx="2362">
                  <c:v>12.13223813197257</c:v>
                </c:pt>
                <c:pt idx="2363">
                  <c:v>12.14042066287695</c:v>
                </c:pt>
                <c:pt idx="2364">
                  <c:v>12.14860358108753</c:v>
                </c:pt>
                <c:pt idx="2365">
                  <c:v>12.15678688351275</c:v>
                </c:pt>
                <c:pt idx="2366">
                  <c:v>12.16497056706088</c:v>
                </c:pt>
                <c:pt idx="2367">
                  <c:v>12.17315462864016</c:v>
                </c:pt>
                <c:pt idx="2368">
                  <c:v>12.18133906515864</c:v>
                </c:pt>
                <c:pt idx="2369">
                  <c:v>12.1895238735243</c:v>
                </c:pt>
                <c:pt idx="2370">
                  <c:v>12.19770905064501</c:v>
                </c:pt>
                <c:pt idx="2371">
                  <c:v>12.20589459342851</c:v>
                </c:pt>
                <c:pt idx="2372">
                  <c:v>12.21408049878244</c:v>
                </c:pt>
                <c:pt idx="2373">
                  <c:v>12.22226676361434</c:v>
                </c:pt>
                <c:pt idx="2374">
                  <c:v>12.23045338483165</c:v>
                </c:pt>
                <c:pt idx="2375">
                  <c:v>12.23864035934167</c:v>
                </c:pt>
                <c:pt idx="2376">
                  <c:v>12.24682768405162</c:v>
                </c:pt>
                <c:pt idx="2377">
                  <c:v>12.25501535586862</c:v>
                </c:pt>
                <c:pt idx="2378">
                  <c:v>12.26320337169967</c:v>
                </c:pt>
                <c:pt idx="2379">
                  <c:v>12.27139172845169</c:v>
                </c:pt>
                <c:pt idx="2380">
                  <c:v>12.27958042303147</c:v>
                </c:pt>
                <c:pt idx="2381">
                  <c:v>12.28776945234572</c:v>
                </c:pt>
                <c:pt idx="2382">
                  <c:v>12.29595881330105</c:v>
                </c:pt>
                <c:pt idx="2383">
                  <c:v>12.30414850280396</c:v>
                </c:pt>
                <c:pt idx="2384">
                  <c:v>12.31233851776085</c:v>
                </c:pt>
                <c:pt idx="2385">
                  <c:v>12.32052885507805</c:v>
                </c:pt>
                <c:pt idx="2386">
                  <c:v>12.32871951166177</c:v>
                </c:pt>
                <c:pt idx="2387">
                  <c:v>12.33691048441812</c:v>
                </c:pt>
                <c:pt idx="2388">
                  <c:v>12.34510177025314</c:v>
                </c:pt>
                <c:pt idx="2389">
                  <c:v>12.35329336607275</c:v>
                </c:pt>
                <c:pt idx="2390">
                  <c:v>12.36148526878281</c:v>
                </c:pt>
                <c:pt idx="2391">
                  <c:v>12.36967747528906</c:v>
                </c:pt>
                <c:pt idx="2392">
                  <c:v>12.37786998249715</c:v>
                </c:pt>
                <c:pt idx="2393">
                  <c:v>12.38606278731266</c:v>
                </c:pt>
                <c:pt idx="2394">
                  <c:v>12.39425588664107</c:v>
                </c:pt>
                <c:pt idx="2395">
                  <c:v>12.40244927738779</c:v>
                </c:pt>
                <c:pt idx="2396">
                  <c:v>12.4106429564581</c:v>
                </c:pt>
                <c:pt idx="2397">
                  <c:v>12.41883692075723</c:v>
                </c:pt>
                <c:pt idx="2398">
                  <c:v>12.42703116719033</c:v>
                </c:pt>
                <c:pt idx="2399">
                  <c:v>12.43522569266244</c:v>
                </c:pt>
                <c:pt idx="2400">
                  <c:v>12.44342049407853</c:v>
                </c:pt>
                <c:pt idx="2401">
                  <c:v>12.4516155683435</c:v>
                </c:pt>
                <c:pt idx="2402">
                  <c:v>12.45981091236215</c:v>
                </c:pt>
                <c:pt idx="2403">
                  <c:v>12.4680065230392</c:v>
                </c:pt>
                <c:pt idx="2404">
                  <c:v>12.4762023972793</c:v>
                </c:pt>
                <c:pt idx="2405">
                  <c:v>12.48439853198702</c:v>
                </c:pt>
                <c:pt idx="2406">
                  <c:v>12.49259492406685</c:v>
                </c:pt>
                <c:pt idx="2407">
                  <c:v>12.50079157042321</c:v>
                </c:pt>
                <c:pt idx="2408">
                  <c:v>12.50898846796042</c:v>
                </c:pt>
                <c:pt idx="2409">
                  <c:v>12.51718561358278</c:v>
                </c:pt>
                <c:pt idx="2410">
                  <c:v>12.52538300419445</c:v>
                </c:pt>
                <c:pt idx="2411">
                  <c:v>12.53358063669955</c:v>
                </c:pt>
                <c:pt idx="2412">
                  <c:v>12.54177850800214</c:v>
                </c:pt>
                <c:pt idx="2413">
                  <c:v>12.54997661500619</c:v>
                </c:pt>
                <c:pt idx="2414">
                  <c:v>12.55817495461559</c:v>
                </c:pt>
                <c:pt idx="2415">
                  <c:v>12.56637352373419</c:v>
                </c:pt>
                <c:pt idx="2416">
                  <c:v>12.57457231926577</c:v>
                </c:pt>
                <c:pt idx="2417">
                  <c:v>12.582771338114</c:v>
                </c:pt>
                <c:pt idx="2418">
                  <c:v>12.59097057718252</c:v>
                </c:pt>
                <c:pt idx="2419">
                  <c:v>12.59917003337491</c:v>
                </c:pt>
                <c:pt idx="2420">
                  <c:v>12.60736970359467</c:v>
                </c:pt>
                <c:pt idx="2421">
                  <c:v>12.61556958474523</c:v>
                </c:pt>
                <c:pt idx="2422">
                  <c:v>12.62376967372998</c:v>
                </c:pt>
                <c:pt idx="2423">
                  <c:v>12.63196996745222</c:v>
                </c:pt>
                <c:pt idx="2424">
                  <c:v>12.64017046281522</c:v>
                </c:pt>
                <c:pt idx="2425">
                  <c:v>12.64837115672216</c:v>
                </c:pt>
                <c:pt idx="2426">
                  <c:v>12.65657204607618</c:v>
                </c:pt>
                <c:pt idx="2427">
                  <c:v>12.66477312778036</c:v>
                </c:pt>
                <c:pt idx="2428">
                  <c:v>12.67297439873772</c:v>
                </c:pt>
                <c:pt idx="2429">
                  <c:v>12.68117585585121</c:v>
                </c:pt>
                <c:pt idx="2430">
                  <c:v>12.68937749602376</c:v>
                </c:pt>
                <c:pt idx="2431">
                  <c:v>12.6975793161582</c:v>
                </c:pt>
                <c:pt idx="2432">
                  <c:v>12.70578131315735</c:v>
                </c:pt>
                <c:pt idx="2433">
                  <c:v>12.71398348392394</c:v>
                </c:pt>
                <c:pt idx="2434">
                  <c:v>12.72218582536068</c:v>
                </c:pt>
                <c:pt idx="2435">
                  <c:v>12.73038833437021</c:v>
                </c:pt>
                <c:pt idx="2436">
                  <c:v>12.73859100785512</c:v>
                </c:pt>
                <c:pt idx="2437">
                  <c:v>12.74679384271796</c:v>
                </c:pt>
                <c:pt idx="2438">
                  <c:v>12.75499683586123</c:v>
                </c:pt>
                <c:pt idx="2439">
                  <c:v>12.76319998418738</c:v>
                </c:pt>
                <c:pt idx="2440">
                  <c:v>12.7714032845988</c:v>
                </c:pt>
                <c:pt idx="2441">
                  <c:v>12.77960673399788</c:v>
                </c:pt>
                <c:pt idx="2442">
                  <c:v>12.78781032928691</c:v>
                </c:pt>
                <c:pt idx="2443">
                  <c:v>12.79601406736817</c:v>
                </c:pt>
                <c:pt idx="2444">
                  <c:v>12.80421794514388</c:v>
                </c:pt>
                <c:pt idx="2445">
                  <c:v>12.81242195951625</c:v>
                </c:pt>
                <c:pt idx="2446">
                  <c:v>12.82062610738741</c:v>
                </c:pt>
                <c:pt idx="2447">
                  <c:v>12.82883038565947</c:v>
                </c:pt>
                <c:pt idx="2448">
                  <c:v>12.8370347912345</c:v>
                </c:pt>
                <c:pt idx="2449">
                  <c:v>12.84523932101452</c:v>
                </c:pt>
                <c:pt idx="2450">
                  <c:v>12.85344397190155</c:v>
                </c:pt>
                <c:pt idx="2451">
                  <c:v>12.86164874079752</c:v>
                </c:pt>
                <c:pt idx="2452">
                  <c:v>12.86985362460438</c:v>
                </c:pt>
                <c:pt idx="2453">
                  <c:v>12.87805862022399</c:v>
                </c:pt>
                <c:pt idx="2454">
                  <c:v>12.88626372455822</c:v>
                </c:pt>
                <c:pt idx="2455">
                  <c:v>12.8944689345089</c:v>
                </c:pt>
                <c:pt idx="2456">
                  <c:v>12.9026742469778</c:v>
                </c:pt>
                <c:pt idx="2457">
                  <c:v>12.9108796588667</c:v>
                </c:pt>
                <c:pt idx="2458">
                  <c:v>12.91908516707732</c:v>
                </c:pt>
                <c:pt idx="2459">
                  <c:v>12.92729076851137</c:v>
                </c:pt>
                <c:pt idx="2460">
                  <c:v>12.93549646007053</c:v>
                </c:pt>
                <c:pt idx="2461">
                  <c:v>12.94370223865644</c:v>
                </c:pt>
                <c:pt idx="2462">
                  <c:v>12.95190810117071</c:v>
                </c:pt>
                <c:pt idx="2463">
                  <c:v>12.96011404451496</c:v>
                </c:pt>
                <c:pt idx="2464">
                  <c:v>12.96832006559075</c:v>
                </c:pt>
                <c:pt idx="2465">
                  <c:v>12.97652616129964</c:v>
                </c:pt>
                <c:pt idx="2466">
                  <c:v>12.98473232854315</c:v>
                </c:pt>
                <c:pt idx="2467">
                  <c:v>12.99293856422279</c:v>
                </c:pt>
                <c:pt idx="2468">
                  <c:v>13.00114486524004</c:v>
                </c:pt>
                <c:pt idx="2469">
                  <c:v>13.00935122849637</c:v>
                </c:pt>
                <c:pt idx="2470">
                  <c:v>13.01755765089323</c:v>
                </c:pt>
                <c:pt idx="2471">
                  <c:v>13.02576412933206</c:v>
                </c:pt>
                <c:pt idx="2472">
                  <c:v>13.03397066071426</c:v>
                </c:pt>
                <c:pt idx="2473">
                  <c:v>13.04217724194123</c:v>
                </c:pt>
                <c:pt idx="2474">
                  <c:v>13.05038386991436</c:v>
                </c:pt>
                <c:pt idx="2475">
                  <c:v>13.05859054153502</c:v>
                </c:pt>
                <c:pt idx="2476">
                  <c:v>13.06679725370456</c:v>
                </c:pt>
                <c:pt idx="2477">
                  <c:v>13.07500400332432</c:v>
                </c:pt>
                <c:pt idx="2478">
                  <c:v>13.08321078729565</c:v>
                </c:pt>
                <c:pt idx="2479">
                  <c:v>13.09141760251986</c:v>
                </c:pt>
                <c:pt idx="2480">
                  <c:v>13.09962444589827</c:v>
                </c:pt>
                <c:pt idx="2481">
                  <c:v>13.10783131433218</c:v>
                </c:pt>
                <c:pt idx="2482">
                  <c:v>13.1160382047229</c:v>
                </c:pt>
                <c:pt idx="2483">
                  <c:v>13.12424511397171</c:v>
                </c:pt>
                <c:pt idx="2484">
                  <c:v>13.1324520389799</c:v>
                </c:pt>
                <c:pt idx="2485">
                  <c:v>13.14065897664875</c:v>
                </c:pt>
                <c:pt idx="2486">
                  <c:v>13.14886592387953</c:v>
                </c:pt>
                <c:pt idx="2487">
                  <c:v>13.15707287757353</c:v>
                </c:pt>
                <c:pt idx="2488">
                  <c:v>13.16527983463202</c:v>
                </c:pt>
                <c:pt idx="2489">
                  <c:v>13.17348679195626</c:v>
                </c:pt>
                <c:pt idx="2490">
                  <c:v>13.18169374644753</c:v>
                </c:pt>
                <c:pt idx="2491">
                  <c:v>13.1899006950071</c:v>
                </c:pt>
                <c:pt idx="2492">
                  <c:v>13.19810763453625</c:v>
                </c:pt>
                <c:pt idx="2493">
                  <c:v>13.20631456193625</c:v>
                </c:pt>
                <c:pt idx="2494">
                  <c:v>13.21452147410838</c:v>
                </c:pt>
                <c:pt idx="2495">
                  <c:v>13.22272836795393</c:v>
                </c:pt>
                <c:pt idx="2496">
                  <c:v>13.23093524037419</c:v>
                </c:pt>
                <c:pt idx="2497">
                  <c:v>13.23914208827046</c:v>
                </c:pt>
                <c:pt idx="2498">
                  <c:v>13.24734890854403</c:v>
                </c:pt>
                <c:pt idx="2499">
                  <c:v>13.25555569809624</c:v>
                </c:pt>
                <c:pt idx="2500">
                  <c:v>13.26376245382837</c:v>
                </c:pt>
                <c:pt idx="2501">
                  <c:v>13.27196917264179</c:v>
                </c:pt>
                <c:pt idx="2502">
                  <c:v>13.28017585143782</c:v>
                </c:pt>
                <c:pt idx="2503">
                  <c:v>13.28838248711783</c:v>
                </c:pt>
                <c:pt idx="2504">
                  <c:v>13.29658907658317</c:v>
                </c:pt>
                <c:pt idx="2505">
                  <c:v>13.30479561673524</c:v>
                </c:pt>
                <c:pt idx="2506">
                  <c:v>13.31300210447542</c:v>
                </c:pt>
                <c:pt idx="2507">
                  <c:v>13.32120853670514</c:v>
                </c:pt>
                <c:pt idx="2508">
                  <c:v>13.3294149103258</c:v>
                </c:pt>
                <c:pt idx="2509">
                  <c:v>13.33762122223887</c:v>
                </c:pt>
                <c:pt idx="2510">
                  <c:v>13.3458274693458</c:v>
                </c:pt>
                <c:pt idx="2511">
                  <c:v>13.35403364854808</c:v>
                </c:pt>
                <c:pt idx="2512">
                  <c:v>13.36223975674722</c:v>
                </c:pt>
                <c:pt idx="2513">
                  <c:v>13.37044579084472</c:v>
                </c:pt>
                <c:pt idx="2514">
                  <c:v>13.37865174774215</c:v>
                </c:pt>
                <c:pt idx="2515">
                  <c:v>13.38685762434106</c:v>
                </c:pt>
                <c:pt idx="2516">
                  <c:v>13.39506341754306</c:v>
                </c:pt>
                <c:pt idx="2517">
                  <c:v>13.40326912424976</c:v>
                </c:pt>
                <c:pt idx="2518">
                  <c:v>13.41147474136281</c:v>
                </c:pt>
                <c:pt idx="2519">
                  <c:v>13.41968026578388</c:v>
                </c:pt>
                <c:pt idx="2520">
                  <c:v>13.42788569441465</c:v>
                </c:pt>
                <c:pt idx="2521">
                  <c:v>13.43609102415686</c:v>
                </c:pt>
                <c:pt idx="2522">
                  <c:v>13.44429625191228</c:v>
                </c:pt>
                <c:pt idx="2523">
                  <c:v>13.45250137458267</c:v>
                </c:pt>
                <c:pt idx="2524">
                  <c:v>13.46070638906987</c:v>
                </c:pt>
                <c:pt idx="2525">
                  <c:v>13.4689112922757</c:v>
                </c:pt>
                <c:pt idx="2526">
                  <c:v>13.47711608110208</c:v>
                </c:pt>
                <c:pt idx="2527">
                  <c:v>13.4853207524509</c:v>
                </c:pt>
                <c:pt idx="2528">
                  <c:v>13.49352530322412</c:v>
                </c:pt>
                <c:pt idx="2529">
                  <c:v>13.50172973032372</c:v>
                </c:pt>
                <c:pt idx="2530">
                  <c:v>13.50993403065175</c:v>
                </c:pt>
                <c:pt idx="2531">
                  <c:v>13.51813820111024</c:v>
                </c:pt>
                <c:pt idx="2532">
                  <c:v>13.52634223860131</c:v>
                </c:pt>
                <c:pt idx="2533">
                  <c:v>13.53454614002709</c:v>
                </c:pt>
                <c:pt idx="2534">
                  <c:v>13.54274990228977</c:v>
                </c:pt>
                <c:pt idx="2535">
                  <c:v>13.55095352229156</c:v>
                </c:pt>
                <c:pt idx="2536">
                  <c:v>13.55915699693475</c:v>
                </c:pt>
                <c:pt idx="2537">
                  <c:v>13.56736032312161</c:v>
                </c:pt>
                <c:pt idx="2538">
                  <c:v>13.57556349775452</c:v>
                </c:pt>
                <c:pt idx="2539">
                  <c:v>13.58376651773587</c:v>
                </c:pt>
                <c:pt idx="2540">
                  <c:v>13.59196937996809</c:v>
                </c:pt>
                <c:pt idx="2541">
                  <c:v>13.60017208135369</c:v>
                </c:pt>
                <c:pt idx="2542">
                  <c:v>13.6083746187952</c:v>
                </c:pt>
                <c:pt idx="2543">
                  <c:v>13.6165769891952</c:v>
                </c:pt>
                <c:pt idx="2544">
                  <c:v>13.62477918945634</c:v>
                </c:pt>
                <c:pt idx="2545">
                  <c:v>13.6329812164813</c:v>
                </c:pt>
                <c:pt idx="2546">
                  <c:v>13.6411830671728</c:v>
                </c:pt>
                <c:pt idx="2547">
                  <c:v>13.64938473843365</c:v>
                </c:pt>
                <c:pt idx="2548">
                  <c:v>13.6575862271667</c:v>
                </c:pt>
                <c:pt idx="2549">
                  <c:v>13.66578753027484</c:v>
                </c:pt>
                <c:pt idx="2550">
                  <c:v>13.67398864466102</c:v>
                </c:pt>
                <c:pt idx="2551">
                  <c:v>13.68218956722825</c:v>
                </c:pt>
                <c:pt idx="2552">
                  <c:v>13.6903902948796</c:v>
                </c:pt>
                <c:pt idx="2553">
                  <c:v>13.6985908245182</c:v>
                </c:pt>
                <c:pt idx="2554">
                  <c:v>13.70679115304723</c:v>
                </c:pt>
                <c:pt idx="2555">
                  <c:v>13.71499127736993</c:v>
                </c:pt>
                <c:pt idx="2556">
                  <c:v>13.7231911943896</c:v>
                </c:pt>
                <c:pt idx="2557">
                  <c:v>13.73139090100962</c:v>
                </c:pt>
                <c:pt idx="2558">
                  <c:v>13.73959039413341</c:v>
                </c:pt>
                <c:pt idx="2559">
                  <c:v>13.74778967066446</c:v>
                </c:pt>
                <c:pt idx="2560">
                  <c:v>13.75598872750633</c:v>
                </c:pt>
                <c:pt idx="2561">
                  <c:v>13.76418756156265</c:v>
                </c:pt>
                <c:pt idx="2562">
                  <c:v>13.77238616973709</c:v>
                </c:pt>
                <c:pt idx="2563">
                  <c:v>13.78058454893342</c:v>
                </c:pt>
                <c:pt idx="2564">
                  <c:v>13.78878269605545</c:v>
                </c:pt>
                <c:pt idx="2565">
                  <c:v>13.79698060800709</c:v>
                </c:pt>
                <c:pt idx="2566">
                  <c:v>13.80517828169229</c:v>
                </c:pt>
                <c:pt idx="2567">
                  <c:v>13.81337571401508</c:v>
                </c:pt>
                <c:pt idx="2568">
                  <c:v>13.82157290187958</c:v>
                </c:pt>
                <c:pt idx="2569">
                  <c:v>13.82976984218996</c:v>
                </c:pt>
                <c:pt idx="2570">
                  <c:v>13.83796653185047</c:v>
                </c:pt>
                <c:pt idx="2571">
                  <c:v>13.84616296776544</c:v>
                </c:pt>
                <c:pt idx="2572">
                  <c:v>13.85435914683926</c:v>
                </c:pt>
                <c:pt idx="2573">
                  <c:v>13.86255506597642</c:v>
                </c:pt>
                <c:pt idx="2574">
                  <c:v>13.87075072208147</c:v>
                </c:pt>
                <c:pt idx="2575">
                  <c:v>13.87894611205905</c:v>
                </c:pt>
                <c:pt idx="2576">
                  <c:v>13.88714123281387</c:v>
                </c:pt>
                <c:pt idx="2577">
                  <c:v>13.89533608125072</c:v>
                </c:pt>
                <c:pt idx="2578">
                  <c:v>13.90353065427447</c:v>
                </c:pt>
                <c:pt idx="2579">
                  <c:v>13.91172494879008</c:v>
                </c:pt>
                <c:pt idx="2580">
                  <c:v>13.91991896170259</c:v>
                </c:pt>
                <c:pt idx="2581">
                  <c:v>13.92811268991712</c:v>
                </c:pt>
                <c:pt idx="2582">
                  <c:v>13.93630613033888</c:v>
                </c:pt>
                <c:pt idx="2583">
                  <c:v>13.94449927987317</c:v>
                </c:pt>
                <c:pt idx="2584">
                  <c:v>13.95269213542535</c:v>
                </c:pt>
                <c:pt idx="2585">
                  <c:v>13.96088469390089</c:v>
                </c:pt>
                <c:pt idx="2586">
                  <c:v>13.96907695220536</c:v>
                </c:pt>
                <c:pt idx="2587">
                  <c:v>13.9772689072444</c:v>
                </c:pt>
                <c:pt idx="2588">
                  <c:v>13.98546055592373</c:v>
                </c:pt>
                <c:pt idx="2589">
                  <c:v>13.9936518951492</c:v>
                </c:pt>
                <c:pt idx="2590">
                  <c:v>14.0018429218267</c:v>
                </c:pt>
                <c:pt idx="2591">
                  <c:v>14.01003363286226</c:v>
                </c:pt>
                <c:pt idx="2592">
                  <c:v>14.01822402516197</c:v>
                </c:pt>
                <c:pt idx="2593">
                  <c:v>14.02641409563205</c:v>
                </c:pt>
                <c:pt idx="2594">
                  <c:v>14.03460384117877</c:v>
                </c:pt>
                <c:pt idx="2595">
                  <c:v>14.04279325870855</c:v>
                </c:pt>
                <c:pt idx="2596">
                  <c:v>14.05098234512786</c:v>
                </c:pt>
                <c:pt idx="2597">
                  <c:v>14.05917109734329</c:v>
                </c:pt>
                <c:pt idx="2598">
                  <c:v>14.06735951226152</c:v>
                </c:pt>
                <c:pt idx="2599">
                  <c:v>14.07554758678936</c:v>
                </c:pt>
                <c:pt idx="2600">
                  <c:v>14.08373531783368</c:v>
                </c:pt>
                <c:pt idx="2601">
                  <c:v>14.09192270230148</c:v>
                </c:pt>
                <c:pt idx="2602">
                  <c:v>14.10010973709985</c:v>
                </c:pt>
                <c:pt idx="2603">
                  <c:v>14.10829641913599</c:v>
                </c:pt>
                <c:pt idx="2604">
                  <c:v>14.1164827453172</c:v>
                </c:pt>
                <c:pt idx="2605">
                  <c:v>14.12466871255089</c:v>
                </c:pt>
                <c:pt idx="2606">
                  <c:v>14.13285431774459</c:v>
                </c:pt>
                <c:pt idx="2607">
                  <c:v>14.1410395578059</c:v>
                </c:pt>
                <c:pt idx="2608">
                  <c:v>14.14922442964256</c:v>
                </c:pt>
                <c:pt idx="2609">
                  <c:v>14.15740893016242</c:v>
                </c:pt>
                <c:pt idx="2610">
                  <c:v>14.16559305627342</c:v>
                </c:pt>
                <c:pt idx="2611">
                  <c:v>14.17377680488364</c:v>
                </c:pt>
                <c:pt idx="2612">
                  <c:v>14.18196017290123</c:v>
                </c:pt>
                <c:pt idx="2613">
                  <c:v>14.1901431572345</c:v>
                </c:pt>
                <c:pt idx="2614">
                  <c:v>14.19832575479185</c:v>
                </c:pt>
                <c:pt idx="2615">
                  <c:v>14.2065079624818</c:v>
                </c:pt>
                <c:pt idx="2616">
                  <c:v>14.21468977721297</c:v>
                </c:pt>
                <c:pt idx="2617">
                  <c:v>14.22287119589413</c:v>
                </c:pt>
                <c:pt idx="2618">
                  <c:v>14.23105221543413</c:v>
                </c:pt>
                <c:pt idx="2619">
                  <c:v>14.23923283274198</c:v>
                </c:pt>
                <c:pt idx="2620">
                  <c:v>14.24741304472676</c:v>
                </c:pt>
                <c:pt idx="2621">
                  <c:v>14.25559284829772</c:v>
                </c:pt>
                <c:pt idx="2622">
                  <c:v>14.2637722403642</c:v>
                </c:pt>
                <c:pt idx="2623">
                  <c:v>14.27195121783567</c:v>
                </c:pt>
                <c:pt idx="2624">
                  <c:v>14.28012977762173</c:v>
                </c:pt>
                <c:pt idx="2625">
                  <c:v>14.2883079166321</c:v>
                </c:pt>
                <c:pt idx="2626">
                  <c:v>14.29648563177662</c:v>
                </c:pt>
                <c:pt idx="2627">
                  <c:v>14.30466291996526</c:v>
                </c:pt>
                <c:pt idx="2628">
                  <c:v>14.31283977810812</c:v>
                </c:pt>
                <c:pt idx="2629">
                  <c:v>14.32101620311543</c:v>
                </c:pt>
                <c:pt idx="2630">
                  <c:v>14.32919219189753</c:v>
                </c:pt>
                <c:pt idx="2631">
                  <c:v>14.33736774136492</c:v>
                </c:pt>
                <c:pt idx="2632">
                  <c:v>14.34554284842821</c:v>
                </c:pt>
                <c:pt idx="2633">
                  <c:v>14.35371750999815</c:v>
                </c:pt>
                <c:pt idx="2634">
                  <c:v>14.3618917229856</c:v>
                </c:pt>
                <c:pt idx="2635">
                  <c:v>14.37006548430159</c:v>
                </c:pt>
                <c:pt idx="2636">
                  <c:v>14.37823879085727</c:v>
                </c:pt>
                <c:pt idx="2637">
                  <c:v>14.38641163956391</c:v>
                </c:pt>
                <c:pt idx="2638">
                  <c:v>14.39458402733294</c:v>
                </c:pt>
                <c:pt idx="2639">
                  <c:v>14.4027559510759</c:v>
                </c:pt>
                <c:pt idx="2640">
                  <c:v>14.41092740770449</c:v>
                </c:pt>
                <c:pt idx="2641">
                  <c:v>14.41909839413055</c:v>
                </c:pt>
                <c:pt idx="2642">
                  <c:v>14.42726890726605</c:v>
                </c:pt>
                <c:pt idx="2643">
                  <c:v>14.4354389440231</c:v>
                </c:pt>
                <c:pt idx="2644">
                  <c:v>14.44360850131394</c:v>
                </c:pt>
                <c:pt idx="2645">
                  <c:v>14.45177757605099</c:v>
                </c:pt>
                <c:pt idx="2646">
                  <c:v>14.45994616514678</c:v>
                </c:pt>
                <c:pt idx="2647">
                  <c:v>14.468114265514</c:v>
                </c:pt>
                <c:pt idx="2648">
                  <c:v>14.47628187406548</c:v>
                </c:pt>
                <c:pt idx="2649">
                  <c:v>14.48444898771419</c:v>
                </c:pt>
                <c:pt idx="2650">
                  <c:v>14.49261560337326</c:v>
                </c:pt>
                <c:pt idx="2651">
                  <c:v>14.50078171795597</c:v>
                </c:pt>
                <c:pt idx="2652">
                  <c:v>14.50894732837572</c:v>
                </c:pt>
                <c:pt idx="2653">
                  <c:v>14.5171124315461</c:v>
                </c:pt>
                <c:pt idx="2654">
                  <c:v>14.52527702438083</c:v>
                </c:pt>
                <c:pt idx="2655">
                  <c:v>14.53344110379379</c:v>
                </c:pt>
                <c:pt idx="2656">
                  <c:v>14.54160466669899</c:v>
                </c:pt>
                <c:pt idx="2657">
                  <c:v>14.54976771001061</c:v>
                </c:pt>
                <c:pt idx="2658">
                  <c:v>14.55793023064301</c:v>
                </c:pt>
                <c:pt idx="2659">
                  <c:v>14.56609222551066</c:v>
                </c:pt>
                <c:pt idx="2660">
                  <c:v>14.5742536915282</c:v>
                </c:pt>
                <c:pt idx="2661">
                  <c:v>14.58241462561046</c:v>
                </c:pt>
                <c:pt idx="2662">
                  <c:v>14.59057502467238</c:v>
                </c:pt>
                <c:pt idx="2663">
                  <c:v>14.5987348856291</c:v>
                </c:pt>
                <c:pt idx="2664">
                  <c:v>14.60689420539587</c:v>
                </c:pt>
                <c:pt idx="2665">
                  <c:v>14.61505298088817</c:v>
                </c:pt>
                <c:pt idx="2666">
                  <c:v>14.62321120902159</c:v>
                </c:pt>
                <c:pt idx="2667">
                  <c:v>14.63136888671189</c:v>
                </c:pt>
                <c:pt idx="2668">
                  <c:v>14.63952601087501</c:v>
                </c:pt>
                <c:pt idx="2669">
                  <c:v>14.64768257842705</c:v>
                </c:pt>
                <c:pt idx="2670">
                  <c:v>14.65583858628426</c:v>
                </c:pt>
                <c:pt idx="2671">
                  <c:v>14.66399403136307</c:v>
                </c:pt>
                <c:pt idx="2672">
                  <c:v>14.67214891058009</c:v>
                </c:pt>
                <c:pt idx="2673">
                  <c:v>14.68030322085206</c:v>
                </c:pt>
                <c:pt idx="2674">
                  <c:v>14.68845695909593</c:v>
                </c:pt>
                <c:pt idx="2675">
                  <c:v>14.6966101222288</c:v>
                </c:pt>
                <c:pt idx="2676">
                  <c:v>14.70476270716794</c:v>
                </c:pt>
                <c:pt idx="2677">
                  <c:v>14.7129147108308</c:v>
                </c:pt>
                <c:pt idx="2678">
                  <c:v>14.721066130135</c:v>
                </c:pt>
                <c:pt idx="2679">
                  <c:v>14.72921696199833</c:v>
                </c:pt>
                <c:pt idx="2680">
                  <c:v>14.73736720333876</c:v>
                </c:pt>
                <c:pt idx="2681">
                  <c:v>14.74551685107443</c:v>
                </c:pt>
                <c:pt idx="2682">
                  <c:v>14.75366590212366</c:v>
                </c:pt>
                <c:pt idx="2683">
                  <c:v>14.76181435340496</c:v>
                </c:pt>
                <c:pt idx="2684">
                  <c:v>14.76996220183699</c:v>
                </c:pt>
                <c:pt idx="2685">
                  <c:v>14.7781094443386</c:v>
                </c:pt>
                <c:pt idx="2686">
                  <c:v>14.78625607782885</c:v>
                </c:pt>
                <c:pt idx="2687">
                  <c:v>14.79440209922694</c:v>
                </c:pt>
                <c:pt idx="2688">
                  <c:v>14.80254750545227</c:v>
                </c:pt>
                <c:pt idx="2689">
                  <c:v>14.81069229342442</c:v>
                </c:pt>
                <c:pt idx="2690">
                  <c:v>14.81883646006317</c:v>
                </c:pt>
                <c:pt idx="2691">
                  <c:v>14.82698000228845</c:v>
                </c:pt>
                <c:pt idx="2692">
                  <c:v>14.83512291702041</c:v>
                </c:pt>
                <c:pt idx="2693">
                  <c:v>14.84326520117936</c:v>
                </c:pt>
                <c:pt idx="2694">
                  <c:v>14.85140685168583</c:v>
                </c:pt>
                <c:pt idx="2695">
                  <c:v>14.85954786546051</c:v>
                </c:pt>
                <c:pt idx="2696">
                  <c:v>14.86768823942428</c:v>
                </c:pt>
                <c:pt idx="2697">
                  <c:v>14.87582797049822</c:v>
                </c:pt>
                <c:pt idx="2698">
                  <c:v>14.88396705560362</c:v>
                </c:pt>
                <c:pt idx="2699">
                  <c:v>14.89210549166191</c:v>
                </c:pt>
                <c:pt idx="2700">
                  <c:v>14.90024327559477</c:v>
                </c:pt>
                <c:pt idx="2701">
                  <c:v>14.90838040432405</c:v>
                </c:pt>
                <c:pt idx="2702">
                  <c:v>14.91651687477178</c:v>
                </c:pt>
                <c:pt idx="2703">
                  <c:v>14.9246526838602</c:v>
                </c:pt>
                <c:pt idx="2704">
                  <c:v>14.93278782851176</c:v>
                </c:pt>
                <c:pt idx="2705">
                  <c:v>14.94092230564909</c:v>
                </c:pt>
                <c:pt idx="2706">
                  <c:v>14.94905611219501</c:v>
                </c:pt>
                <c:pt idx="2707">
                  <c:v>14.95718924507257</c:v>
                </c:pt>
                <c:pt idx="2708">
                  <c:v>14.96532170120499</c:v>
                </c:pt>
                <c:pt idx="2709">
                  <c:v>14.97345347751571</c:v>
                </c:pt>
                <c:pt idx="2710">
                  <c:v>14.98158457092837</c:v>
                </c:pt>
                <c:pt idx="2711">
                  <c:v>14.9897149783668</c:v>
                </c:pt>
                <c:pt idx="2712">
                  <c:v>14.99784469675505</c:v>
                </c:pt>
                <c:pt idx="2713">
                  <c:v>15.00597372301736</c:v>
                </c:pt>
                <c:pt idx="2714">
                  <c:v>15.0141020540782</c:v>
                </c:pt>
                <c:pt idx="2715">
                  <c:v>15.02222968686221</c:v>
                </c:pt>
                <c:pt idx="2716">
                  <c:v>15.03035661829429</c:v>
                </c:pt>
                <c:pt idx="2717">
                  <c:v>15.03848284529949</c:v>
                </c:pt>
                <c:pt idx="2718">
                  <c:v>15.0466083648031</c:v>
                </c:pt>
                <c:pt idx="2719">
                  <c:v>15.05473317373063</c:v>
                </c:pt>
                <c:pt idx="2720">
                  <c:v>15.0628572690078</c:v>
                </c:pt>
                <c:pt idx="2721">
                  <c:v>15.07098064756049</c:v>
                </c:pt>
                <c:pt idx="2722">
                  <c:v>15.07910330631486</c:v>
                </c:pt>
                <c:pt idx="2723">
                  <c:v>15.08722524219727</c:v>
                </c:pt>
                <c:pt idx="2724">
                  <c:v>15.09534645213426</c:v>
                </c:pt>
                <c:pt idx="2725">
                  <c:v>15.10346693305262</c:v>
                </c:pt>
                <c:pt idx="2726">
                  <c:v>15.11158668187935</c:v>
                </c:pt>
                <c:pt idx="2727">
                  <c:v>15.11970569554167</c:v>
                </c:pt>
                <c:pt idx="2728">
                  <c:v>15.12782397096699</c:v>
                </c:pt>
                <c:pt idx="2729">
                  <c:v>15.13594150508299</c:v>
                </c:pt>
                <c:pt idx="2730">
                  <c:v>15.14405829481752</c:v>
                </c:pt>
                <c:pt idx="2731">
                  <c:v>15.15217433709869</c:v>
                </c:pt>
                <c:pt idx="2732">
                  <c:v>15.1602896288548</c:v>
                </c:pt>
                <c:pt idx="2733">
                  <c:v>15.16840416701441</c:v>
                </c:pt>
                <c:pt idx="2734">
                  <c:v>15.17651794850628</c:v>
                </c:pt>
                <c:pt idx="2735">
                  <c:v>15.18463097025939</c:v>
                </c:pt>
                <c:pt idx="2736">
                  <c:v>15.19274322920296</c:v>
                </c:pt>
                <c:pt idx="2737">
                  <c:v>15.20085472226643</c:v>
                </c:pt>
                <c:pt idx="2738">
                  <c:v>15.20896544637947</c:v>
                </c:pt>
                <c:pt idx="2739">
                  <c:v>15.21707539847199</c:v>
                </c:pt>
                <c:pt idx="2740">
                  <c:v>15.22518457547411</c:v>
                </c:pt>
                <c:pt idx="2741">
                  <c:v>15.23329297431618</c:v>
                </c:pt>
                <c:pt idx="2742">
                  <c:v>15.24140059192881</c:v>
                </c:pt>
                <c:pt idx="2743">
                  <c:v>15.24950742524281</c:v>
                </c:pt>
                <c:pt idx="2744">
                  <c:v>15.25761347118924</c:v>
                </c:pt>
                <c:pt idx="2745">
                  <c:v>15.26571872669938</c:v>
                </c:pt>
                <c:pt idx="2746">
                  <c:v>15.27382318870478</c:v>
                </c:pt>
                <c:pt idx="2747">
                  <c:v>15.28192685413718</c:v>
                </c:pt>
                <c:pt idx="2748">
                  <c:v>15.29002971992859</c:v>
                </c:pt>
                <c:pt idx="2749">
                  <c:v>15.29813178301123</c:v>
                </c:pt>
                <c:pt idx="2750">
                  <c:v>15.3062330403176</c:v>
                </c:pt>
                <c:pt idx="2751">
                  <c:v>15.3143334887804</c:v>
                </c:pt>
                <c:pt idx="2752">
                  <c:v>15.32243312533259</c:v>
                </c:pt>
                <c:pt idx="2753">
                  <c:v>15.33053194690737</c:v>
                </c:pt>
                <c:pt idx="2754">
                  <c:v>15.33862995043817</c:v>
                </c:pt>
                <c:pt idx="2755">
                  <c:v>15.34672713285868</c:v>
                </c:pt>
                <c:pt idx="2756">
                  <c:v>15.35482349110282</c:v>
                </c:pt>
                <c:pt idx="2757">
                  <c:v>15.36291902210478</c:v>
                </c:pt>
                <c:pt idx="2758">
                  <c:v>15.37101372279896</c:v>
                </c:pt>
                <c:pt idx="2759">
                  <c:v>15.37910759012003</c:v>
                </c:pt>
                <c:pt idx="2760">
                  <c:v>15.38720062100291</c:v>
                </c:pt>
                <c:pt idx="2761">
                  <c:v>15.39529281238276</c:v>
                </c:pt>
                <c:pt idx="2762">
                  <c:v>15.40338416119498</c:v>
                </c:pt>
                <c:pt idx="2763">
                  <c:v>15.41147466437525</c:v>
                </c:pt>
                <c:pt idx="2764">
                  <c:v>15.41956431885947</c:v>
                </c:pt>
                <c:pt idx="2765">
                  <c:v>15.42765312158382</c:v>
                </c:pt>
                <c:pt idx="2766">
                  <c:v>15.43574106948471</c:v>
                </c:pt>
                <c:pt idx="2767">
                  <c:v>15.44382815949882</c:v>
                </c:pt>
                <c:pt idx="2768">
                  <c:v>15.45191438856308</c:v>
                </c:pt>
                <c:pt idx="2769">
                  <c:v>15.45999975361467</c:v>
                </c:pt>
                <c:pt idx="2770">
                  <c:v>15.46808425159103</c:v>
                </c:pt>
                <c:pt idx="2771">
                  <c:v>15.47616787942987</c:v>
                </c:pt>
                <c:pt idx="2772">
                  <c:v>15.48425063406915</c:v>
                </c:pt>
                <c:pt idx="2773">
                  <c:v>15.49233251244708</c:v>
                </c:pt>
                <c:pt idx="2774">
                  <c:v>15.50041351150215</c:v>
                </c:pt>
                <c:pt idx="2775">
                  <c:v>15.5084936281731</c:v>
                </c:pt>
                <c:pt idx="2776">
                  <c:v>15.51657285939891</c:v>
                </c:pt>
                <c:pt idx="2777">
                  <c:v>15.52465120211888</c:v>
                </c:pt>
                <c:pt idx="2778">
                  <c:v>15.53272865327253</c:v>
                </c:pt>
                <c:pt idx="2779">
                  <c:v>15.54080520979965</c:v>
                </c:pt>
                <c:pt idx="2780">
                  <c:v>15.54888086864032</c:v>
                </c:pt>
                <c:pt idx="2781">
                  <c:v>15.55695562673485</c:v>
                </c:pt>
                <c:pt idx="2782">
                  <c:v>15.56502948102385</c:v>
                </c:pt>
                <c:pt idx="2783">
                  <c:v>15.57310242844818</c:v>
                </c:pt>
                <c:pt idx="2784">
                  <c:v>15.58117446594898</c:v>
                </c:pt>
                <c:pt idx="2785">
                  <c:v>15.58924559046766</c:v>
                </c:pt>
                <c:pt idx="2786">
                  <c:v>15.5973157989459</c:v>
                </c:pt>
                <c:pt idx="2787">
                  <c:v>15.60538508832565</c:v>
                </c:pt>
                <c:pt idx="2788">
                  <c:v>15.61345345554912</c:v>
                </c:pt>
                <c:pt idx="2789">
                  <c:v>15.62152089755883</c:v>
                </c:pt>
                <c:pt idx="2790">
                  <c:v>15.62958741129755</c:v>
                </c:pt>
                <c:pt idx="2791">
                  <c:v>15.63765299370833</c:v>
                </c:pt>
                <c:pt idx="2792">
                  <c:v>15.64571764173448</c:v>
                </c:pt>
                <c:pt idx="2793">
                  <c:v>15.65378135231963</c:v>
                </c:pt>
                <c:pt idx="2794">
                  <c:v>15.66184412240765</c:v>
                </c:pt>
                <c:pt idx="2795">
                  <c:v>15.66990594894272</c:v>
                </c:pt>
                <c:pt idx="2796">
                  <c:v>15.67796682886926</c:v>
                </c:pt>
                <c:pt idx="2797">
                  <c:v>15.68602675913201</c:v>
                </c:pt>
                <c:pt idx="2798">
                  <c:v>15.69408573667599</c:v>
                </c:pt>
                <c:pt idx="2799">
                  <c:v>15.70214375844647</c:v>
                </c:pt>
                <c:pt idx="2800">
                  <c:v>15.71020082138904</c:v>
                </c:pt>
                <c:pt idx="2801">
                  <c:v>15.71825692244956</c:v>
                </c:pt>
                <c:pt idx="2802">
                  <c:v>15.72631205857418</c:v>
                </c:pt>
                <c:pt idx="2803">
                  <c:v>15.73436622670933</c:v>
                </c:pt>
                <c:pt idx="2804">
                  <c:v>15.74241942380174</c:v>
                </c:pt>
                <c:pt idx="2805">
                  <c:v>15.75047164679842</c:v>
                </c:pt>
                <c:pt idx="2806">
                  <c:v>15.75852289264667</c:v>
                </c:pt>
                <c:pt idx="2807">
                  <c:v>15.76657315829407</c:v>
                </c:pt>
                <c:pt idx="2808">
                  <c:v>15.77462244068852</c:v>
                </c:pt>
                <c:pt idx="2809">
                  <c:v>15.7826707367782</c:v>
                </c:pt>
                <c:pt idx="2810">
                  <c:v>15.79071804351157</c:v>
                </c:pt>
                <c:pt idx="2811">
                  <c:v>15.79876435783739</c:v>
                </c:pt>
                <c:pt idx="2812">
                  <c:v>15.80680967670474</c:v>
                </c:pt>
                <c:pt idx="2813">
                  <c:v>15.81485399706295</c:v>
                </c:pt>
                <c:pt idx="2814">
                  <c:v>15.82289731586168</c:v>
                </c:pt>
                <c:pt idx="2815">
                  <c:v>15.83093963005089</c:v>
                </c:pt>
                <c:pt idx="2816">
                  <c:v>15.83898093658082</c:v>
                </c:pt>
                <c:pt idx="2817">
                  <c:v>15.84702123240202</c:v>
                </c:pt>
                <c:pt idx="2818">
                  <c:v>15.85506051446536</c:v>
                </c:pt>
                <c:pt idx="2819">
                  <c:v>15.86309877972196</c:v>
                </c:pt>
                <c:pt idx="2820">
                  <c:v>15.87113602512329</c:v>
                </c:pt>
                <c:pt idx="2821">
                  <c:v>15.8791722476211</c:v>
                </c:pt>
                <c:pt idx="2822">
                  <c:v>15.88720744416746</c:v>
                </c:pt>
                <c:pt idx="2823">
                  <c:v>15.89524161171474</c:v>
                </c:pt>
                <c:pt idx="2824">
                  <c:v>15.90327474721559</c:v>
                </c:pt>
                <c:pt idx="2825">
                  <c:v>15.91130684762302</c:v>
                </c:pt>
                <c:pt idx="2826">
                  <c:v>15.9193379098903</c:v>
                </c:pt>
                <c:pt idx="2827">
                  <c:v>15.92736793097103</c:v>
                </c:pt>
                <c:pt idx="2828">
                  <c:v>15.93539690781912</c:v>
                </c:pt>
                <c:pt idx="2829">
                  <c:v>15.94342483738878</c:v>
                </c:pt>
                <c:pt idx="2830">
                  <c:v>15.95145171663453</c:v>
                </c:pt>
                <c:pt idx="2831">
                  <c:v>15.95947754251124</c:v>
                </c:pt>
                <c:pt idx="2832">
                  <c:v>15.96750231197404</c:v>
                </c:pt>
                <c:pt idx="2833">
                  <c:v>15.9755260219784</c:v>
                </c:pt>
                <c:pt idx="2834">
                  <c:v>15.98354866948011</c:v>
                </c:pt>
                <c:pt idx="2835">
                  <c:v>15.99157025143527</c:v>
                </c:pt>
                <c:pt idx="2836">
                  <c:v>15.9995907648003</c:v>
                </c:pt>
                <c:pt idx="2837">
                  <c:v>16.00761020653192</c:v>
                </c:pt>
                <c:pt idx="2838">
                  <c:v>16.0156285735872</c:v>
                </c:pt>
                <c:pt idx="2839">
                  <c:v>16.02364586292351</c:v>
                </c:pt>
                <c:pt idx="2840">
                  <c:v>16.03166207149854</c:v>
                </c:pt>
                <c:pt idx="2841">
                  <c:v>16.0396771962703</c:v>
                </c:pt>
                <c:pt idx="2842">
                  <c:v>16.04769123419713</c:v>
                </c:pt>
                <c:pt idx="2843">
                  <c:v>16.0557041822377</c:v>
                </c:pt>
                <c:pt idx="2844">
                  <c:v>16.06371603735099</c:v>
                </c:pt>
                <c:pt idx="2845">
                  <c:v>16.07172679649631</c:v>
                </c:pt>
                <c:pt idx="2846">
                  <c:v>16.07973645663329</c:v>
                </c:pt>
                <c:pt idx="2847">
                  <c:v>16.0877450147219</c:v>
                </c:pt>
                <c:pt idx="2848">
                  <c:v>16.09575246772243</c:v>
                </c:pt>
                <c:pt idx="2849">
                  <c:v>16.1037588125955</c:v>
                </c:pt>
                <c:pt idx="2850">
                  <c:v>16.11176404630207</c:v>
                </c:pt>
                <c:pt idx="2851">
                  <c:v>16.1197681658034</c:v>
                </c:pt>
                <c:pt idx="2852">
                  <c:v>16.12777116806111</c:v>
                </c:pt>
                <c:pt idx="2853">
                  <c:v>16.13577305003713</c:v>
                </c:pt>
                <c:pt idx="2854">
                  <c:v>16.14377380869377</c:v>
                </c:pt>
                <c:pt idx="2855">
                  <c:v>16.15177344099362</c:v>
                </c:pt>
                <c:pt idx="2856">
                  <c:v>16.15977194389962</c:v>
                </c:pt>
                <c:pt idx="2857">
                  <c:v>16.16776931437506</c:v>
                </c:pt>
                <c:pt idx="2858">
                  <c:v>16.17576554938357</c:v>
                </c:pt>
                <c:pt idx="2859">
                  <c:v>16.18376064588909</c:v>
                </c:pt>
                <c:pt idx="2860">
                  <c:v>16.19175460085593</c:v>
                </c:pt>
                <c:pt idx="2861">
                  <c:v>16.1997474112487</c:v>
                </c:pt>
                <c:pt idx="2862">
                  <c:v>16.20773907403241</c:v>
                </c:pt>
                <c:pt idx="2863">
                  <c:v>16.21572958617234</c:v>
                </c:pt>
                <c:pt idx="2864">
                  <c:v>16.2237189446342</c:v>
                </c:pt>
                <c:pt idx="2865">
                  <c:v>16.23170714638394</c:v>
                </c:pt>
                <c:pt idx="2866">
                  <c:v>16.23969418838794</c:v>
                </c:pt>
                <c:pt idx="2867">
                  <c:v>16.24768006761288</c:v>
                </c:pt>
                <c:pt idx="2868">
                  <c:v>16.25566478102579</c:v>
                </c:pt>
                <c:pt idx="2869">
                  <c:v>16.26364832559406</c:v>
                </c:pt>
                <c:pt idx="2870">
                  <c:v>16.27163069828543</c:v>
                </c:pt>
                <c:pt idx="2871">
                  <c:v>16.27961189606797</c:v>
                </c:pt>
                <c:pt idx="2872">
                  <c:v>16.28759191591012</c:v>
                </c:pt>
                <c:pt idx="2873">
                  <c:v>16.29557075478065</c:v>
                </c:pt>
                <c:pt idx="2874">
                  <c:v>16.30354840964871</c:v>
                </c:pt>
                <c:pt idx="2875">
                  <c:v>16.31152487748375</c:v>
                </c:pt>
                <c:pt idx="2876">
                  <c:v>16.31950015525565</c:v>
                </c:pt>
                <c:pt idx="2877">
                  <c:v>16.32747423993457</c:v>
                </c:pt>
                <c:pt idx="2878">
                  <c:v>16.33544712849107</c:v>
                </c:pt>
                <c:pt idx="2879">
                  <c:v>16.34341881789603</c:v>
                </c:pt>
                <c:pt idx="2880">
                  <c:v>16.35138930512074</c:v>
                </c:pt>
                <c:pt idx="2881">
                  <c:v>16.35935858713681</c:v>
                </c:pt>
                <c:pt idx="2882">
                  <c:v>16.36732666091619</c:v>
                </c:pt>
                <c:pt idx="2883">
                  <c:v>16.37529352343124</c:v>
                </c:pt>
                <c:pt idx="2884">
                  <c:v>16.38325917165465</c:v>
                </c:pt>
                <c:pt idx="2885">
                  <c:v>16.39122360255947</c:v>
                </c:pt>
                <c:pt idx="2886">
                  <c:v>16.39918681311912</c:v>
                </c:pt>
                <c:pt idx="2887">
                  <c:v>16.40714880030738</c:v>
                </c:pt>
                <c:pt idx="2888">
                  <c:v>16.41510956109839</c:v>
                </c:pt>
                <c:pt idx="2889">
                  <c:v>16.42306909246667</c:v>
                </c:pt>
                <c:pt idx="2890">
                  <c:v>16.43102739138709</c:v>
                </c:pt>
                <c:pt idx="2891">
                  <c:v>16.4389844548349</c:v>
                </c:pt>
                <c:pt idx="2892">
                  <c:v>16.44694027978569</c:v>
                </c:pt>
                <c:pt idx="2893">
                  <c:v>16.45489486321546</c:v>
                </c:pt>
                <c:pt idx="2894">
                  <c:v>16.46284820210054</c:v>
                </c:pt>
                <c:pt idx="2895">
                  <c:v>16.47080029341766</c:v>
                </c:pt>
                <c:pt idx="2896">
                  <c:v>16.4787511341439</c:v>
                </c:pt>
                <c:pt idx="2897">
                  <c:v>16.48670072125673</c:v>
                </c:pt>
                <c:pt idx="2898">
                  <c:v>16.49464905173397</c:v>
                </c:pt>
                <c:pt idx="2899">
                  <c:v>16.50259612255384</c:v>
                </c:pt>
                <c:pt idx="2900">
                  <c:v>16.51054193069492</c:v>
                </c:pt>
                <c:pt idx="2901">
                  <c:v>16.51848647313616</c:v>
                </c:pt>
                <c:pt idx="2902">
                  <c:v>16.5264297468569</c:v>
                </c:pt>
                <c:pt idx="2903">
                  <c:v>16.53437174883686</c:v>
                </c:pt>
                <c:pt idx="2904">
                  <c:v>16.54231247605611</c:v>
                </c:pt>
                <c:pt idx="2905">
                  <c:v>16.55025192549515</c:v>
                </c:pt>
                <c:pt idx="2906">
                  <c:v>16.55819009413479</c:v>
                </c:pt>
                <c:pt idx="2907">
                  <c:v>16.56612697895628</c:v>
                </c:pt>
                <c:pt idx="2908">
                  <c:v>16.57406257694124</c:v>
                </c:pt>
                <c:pt idx="2909">
                  <c:v>16.58199688507166</c:v>
                </c:pt>
                <c:pt idx="2910">
                  <c:v>16.58992990032991</c:v>
                </c:pt>
                <c:pt idx="2911">
                  <c:v>16.59786161969877</c:v>
                </c:pt>
                <c:pt idx="2912">
                  <c:v>16.60579204016135</c:v>
                </c:pt>
                <c:pt idx="2913">
                  <c:v>16.61372115870125</c:v>
                </c:pt>
                <c:pt idx="2914">
                  <c:v>16.62164897230234</c:v>
                </c:pt>
                <c:pt idx="2915">
                  <c:v>16.62957547794895</c:v>
                </c:pt>
                <c:pt idx="2916">
                  <c:v>16.63750067262578</c:v>
                </c:pt>
                <c:pt idx="2917">
                  <c:v>16.64542455331791</c:v>
                </c:pt>
                <c:pt idx="2918">
                  <c:v>16.65334711701083</c:v>
                </c:pt>
                <c:pt idx="2919">
                  <c:v>16.66126836069041</c:v>
                </c:pt>
                <c:pt idx="2920">
                  <c:v>16.66918828134291</c:v>
                </c:pt>
                <c:pt idx="2921">
                  <c:v>16.677106875955</c:v>
                </c:pt>
                <c:pt idx="2922">
                  <c:v>16.68502414151372</c:v>
                </c:pt>
                <c:pt idx="2923">
                  <c:v>16.69294007500654</c:v>
                </c:pt>
                <c:pt idx="2924">
                  <c:v>16.70085467342128</c:v>
                </c:pt>
                <c:pt idx="2925">
                  <c:v>16.70876793374618</c:v>
                </c:pt>
                <c:pt idx="2926">
                  <c:v>16.71667985296991</c:v>
                </c:pt>
                <c:pt idx="2927">
                  <c:v>16.72459042808149</c:v>
                </c:pt>
                <c:pt idx="2928">
                  <c:v>16.73249965607036</c:v>
                </c:pt>
                <c:pt idx="2929">
                  <c:v>16.74040753392635</c:v>
                </c:pt>
                <c:pt idx="2930">
                  <c:v>16.74831405863973</c:v>
                </c:pt>
                <c:pt idx="2931">
                  <c:v>16.75621922720111</c:v>
                </c:pt>
                <c:pt idx="2932">
                  <c:v>16.76412303660156</c:v>
                </c:pt>
                <c:pt idx="2933">
                  <c:v>16.77202548383252</c:v>
                </c:pt>
                <c:pt idx="2934">
                  <c:v>16.77992656588584</c:v>
                </c:pt>
                <c:pt idx="2935">
                  <c:v>16.7878262797538</c:v>
                </c:pt>
                <c:pt idx="2936">
                  <c:v>16.79572462242906</c:v>
                </c:pt>
                <c:pt idx="2937">
                  <c:v>16.8036215909047</c:v>
                </c:pt>
                <c:pt idx="2938">
                  <c:v>16.81151718217422</c:v>
                </c:pt>
                <c:pt idx="2939">
                  <c:v>16.8194113932315</c:v>
                </c:pt>
                <c:pt idx="2940">
                  <c:v>16.82730422107083</c:v>
                </c:pt>
                <c:pt idx="2941">
                  <c:v>16.83519566268697</c:v>
                </c:pt>
                <c:pt idx="2942">
                  <c:v>16.84308571507502</c:v>
                </c:pt>
                <c:pt idx="2943">
                  <c:v>16.85097437523053</c:v>
                </c:pt>
                <c:pt idx="2944">
                  <c:v>16.85886164014946</c:v>
                </c:pt>
                <c:pt idx="2945">
                  <c:v>16.86674750682818</c:v>
                </c:pt>
                <c:pt idx="2946">
                  <c:v>16.87463197226349</c:v>
                </c:pt>
                <c:pt idx="2947">
                  <c:v>16.88251503345258</c:v>
                </c:pt>
                <c:pt idx="2948">
                  <c:v>16.89039668739309</c:v>
                </c:pt>
                <c:pt idx="2949">
                  <c:v>16.89827693108305</c:v>
                </c:pt>
                <c:pt idx="2950">
                  <c:v>16.90615576152093</c:v>
                </c:pt>
                <c:pt idx="2951">
                  <c:v>16.9140331757056</c:v>
                </c:pt>
                <c:pt idx="2952">
                  <c:v>16.92190917063638</c:v>
                </c:pt>
                <c:pt idx="2953">
                  <c:v>16.92978374331298</c:v>
                </c:pt>
                <c:pt idx="2954">
                  <c:v>16.93765689073556</c:v>
                </c:pt>
                <c:pt idx="2955">
                  <c:v>16.94552860990468</c:v>
                </c:pt>
                <c:pt idx="2956">
                  <c:v>16.95339889782136</c:v>
                </c:pt>
                <c:pt idx="2957">
                  <c:v>16.96126775148701</c:v>
                </c:pt>
                <c:pt idx="2958">
                  <c:v>16.96913516790347</c:v>
                </c:pt>
                <c:pt idx="2959">
                  <c:v>16.97700114407303</c:v>
                </c:pt>
                <c:pt idx="2960">
                  <c:v>16.9848656769984</c:v>
                </c:pt>
                <c:pt idx="2961">
                  <c:v>16.9927287636827</c:v>
                </c:pt>
                <c:pt idx="2962">
                  <c:v>17.0005904011295</c:v>
                </c:pt>
                <c:pt idx="2963">
                  <c:v>17.00845058634281</c:v>
                </c:pt>
                <c:pt idx="2964">
                  <c:v>17.01630931632704</c:v>
                </c:pt>
                <c:pt idx="2965">
                  <c:v>17.02416658808707</c:v>
                </c:pt>
                <c:pt idx="2966">
                  <c:v>17.03202239862819</c:v>
                </c:pt>
                <c:pt idx="2967">
                  <c:v>17.03987674495612</c:v>
                </c:pt>
                <c:pt idx="2968">
                  <c:v>17.04772962407703</c:v>
                </c:pt>
                <c:pt idx="2969">
                  <c:v>17.05558103299753</c:v>
                </c:pt>
                <c:pt idx="2970">
                  <c:v>17.06343096872464</c:v>
                </c:pt>
                <c:pt idx="2971">
                  <c:v>17.07127942826587</c:v>
                </c:pt>
                <c:pt idx="2972">
                  <c:v>17.0791264086291</c:v>
                </c:pt>
                <c:pt idx="2973">
                  <c:v>17.08697190682273</c:v>
                </c:pt>
                <c:pt idx="2974">
                  <c:v>17.09481591985551</c:v>
                </c:pt>
                <c:pt idx="2975">
                  <c:v>17.10265844473671</c:v>
                </c:pt>
                <c:pt idx="2976">
                  <c:v>17.11049947847601</c:v>
                </c:pt>
                <c:pt idx="2977">
                  <c:v>17.11833901808352</c:v>
                </c:pt>
                <c:pt idx="2978">
                  <c:v>17.12617706056983</c:v>
                </c:pt>
                <c:pt idx="2979">
                  <c:v>17.13401360294594</c:v>
                </c:pt>
                <c:pt idx="2980">
                  <c:v>17.14184864222332</c:v>
                </c:pt>
                <c:pt idx="2981">
                  <c:v>17.14968217541388</c:v>
                </c:pt>
                <c:pt idx="2982">
                  <c:v>17.15751419952998</c:v>
                </c:pt>
                <c:pt idx="2983">
                  <c:v>17.16534471158441</c:v>
                </c:pt>
                <c:pt idx="2984">
                  <c:v>17.17317370859044</c:v>
                </c:pt>
                <c:pt idx="2985">
                  <c:v>17.18100118756177</c:v>
                </c:pt>
                <c:pt idx="2986">
                  <c:v>17.18882714551257</c:v>
                </c:pt>
                <c:pt idx="2987">
                  <c:v>17.19665157945743</c:v>
                </c:pt>
                <c:pt idx="2988">
                  <c:v>17.20447448641143</c:v>
                </c:pt>
                <c:pt idx="2989">
                  <c:v>17.21229586339009</c:v>
                </c:pt>
                <c:pt idx="2990">
                  <c:v>17.22011570740937</c:v>
                </c:pt>
                <c:pt idx="2991">
                  <c:v>17.2279340154857</c:v>
                </c:pt>
                <c:pt idx="2992">
                  <c:v>17.23575078463598</c:v>
                </c:pt>
                <c:pt idx="2993">
                  <c:v>17.24356601187754</c:v>
                </c:pt>
                <c:pt idx="2994">
                  <c:v>17.2513796942282</c:v>
                </c:pt>
                <c:pt idx="2995">
                  <c:v>17.25919182870621</c:v>
                </c:pt>
                <c:pt idx="2996">
                  <c:v>17.26700241233029</c:v>
                </c:pt>
                <c:pt idx="2997">
                  <c:v>17.27481144211963</c:v>
                </c:pt>
                <c:pt idx="2998">
                  <c:v>17.28261891509387</c:v>
                </c:pt>
                <c:pt idx="2999">
                  <c:v>17.29042482827312</c:v>
                </c:pt>
                <c:pt idx="3000">
                  <c:v>17.29822917867796</c:v>
                </c:pt>
                <c:pt idx="3001">
                  <c:v>17.30603196332944</c:v>
                </c:pt>
                <c:pt idx="3002">
                  <c:v>17.31383317924904</c:v>
                </c:pt>
                <c:pt idx="3003">
                  <c:v>17.32163282345874</c:v>
                </c:pt>
                <c:pt idx="3004">
                  <c:v>17.32943089298098</c:v>
                </c:pt>
                <c:pt idx="3005">
                  <c:v>17.33722738483867</c:v>
                </c:pt>
                <c:pt idx="3006">
                  <c:v>17.34502229605517</c:v>
                </c:pt>
                <c:pt idx="3007">
                  <c:v>17.35281562365435</c:v>
                </c:pt>
                <c:pt idx="3008">
                  <c:v>17.3606073646605</c:v>
                </c:pt>
                <c:pt idx="3009">
                  <c:v>17.36839751609844</c:v>
                </c:pt>
                <c:pt idx="3010">
                  <c:v>17.37618607499341</c:v>
                </c:pt>
                <c:pt idx="3011">
                  <c:v>17.38397303837115</c:v>
                </c:pt>
                <c:pt idx="3012">
                  <c:v>17.39175840325788</c:v>
                </c:pt>
                <c:pt idx="3013">
                  <c:v>17.39954216668027</c:v>
                </c:pt>
                <c:pt idx="3014">
                  <c:v>17.40732432566549</c:v>
                </c:pt>
                <c:pt idx="3015">
                  <c:v>17.41510487724119</c:v>
                </c:pt>
                <c:pt idx="3016">
                  <c:v>17.42288381843548</c:v>
                </c:pt>
                <c:pt idx="3017">
                  <c:v>17.43066114627696</c:v>
                </c:pt>
                <c:pt idx="3018">
                  <c:v>17.43843685779469</c:v>
                </c:pt>
                <c:pt idx="3019">
                  <c:v>17.44621095001825</c:v>
                </c:pt>
                <c:pt idx="3020">
                  <c:v>17.45398341997767</c:v>
                </c:pt>
                <c:pt idx="3021">
                  <c:v>17.46175426470348</c:v>
                </c:pt>
                <c:pt idx="3022">
                  <c:v>17.46952348122667</c:v>
                </c:pt>
                <c:pt idx="3023">
                  <c:v>17.47729106657874</c:v>
                </c:pt>
                <c:pt idx="3024">
                  <c:v>17.48505701779166</c:v>
                </c:pt>
                <c:pt idx="3025">
                  <c:v>17.4928213318979</c:v>
                </c:pt>
                <c:pt idx="3026">
                  <c:v>17.50058400593041</c:v>
                </c:pt>
                <c:pt idx="3027">
                  <c:v>17.50834503692261</c:v>
                </c:pt>
                <c:pt idx="3028">
                  <c:v>17.51610442190844</c:v>
                </c:pt>
                <c:pt idx="3029">
                  <c:v>17.52386215792229</c:v>
                </c:pt>
                <c:pt idx="3030">
                  <c:v>17.5316182419991</c:v>
                </c:pt>
                <c:pt idx="3031">
                  <c:v>17.53937267117424</c:v>
                </c:pt>
                <c:pt idx="3032">
                  <c:v>17.54712544248362</c:v>
                </c:pt>
                <c:pt idx="3033">
                  <c:v>17.5548765529636</c:v>
                </c:pt>
                <c:pt idx="3034">
                  <c:v>17.56262599965107</c:v>
                </c:pt>
                <c:pt idx="3035">
                  <c:v>17.5703737795834</c:v>
                </c:pt>
                <c:pt idx="3036">
                  <c:v>17.57811988979845</c:v>
                </c:pt>
                <c:pt idx="3037">
                  <c:v>17.58586432733459</c:v>
                </c:pt>
                <c:pt idx="3038">
                  <c:v>17.59360708923068</c:v>
                </c:pt>
                <c:pt idx="3039">
                  <c:v>17.60134817252608</c:v>
                </c:pt>
                <c:pt idx="3040">
                  <c:v>17.60908757426065</c:v>
                </c:pt>
                <c:pt idx="3041">
                  <c:v>17.61682529147474</c:v>
                </c:pt>
                <c:pt idx="3042">
                  <c:v>17.62456132120922</c:v>
                </c:pt>
                <c:pt idx="3043">
                  <c:v>17.63229566050545</c:v>
                </c:pt>
                <c:pt idx="3044">
                  <c:v>17.64002830640529</c:v>
                </c:pt>
                <c:pt idx="3045">
                  <c:v>17.64775925595111</c:v>
                </c:pt>
                <c:pt idx="3046">
                  <c:v>17.65548850618579</c:v>
                </c:pt>
                <c:pt idx="3047">
                  <c:v>17.66321605415271</c:v>
                </c:pt>
                <c:pt idx="3048">
                  <c:v>17.67094189689575</c:v>
                </c:pt>
                <c:pt idx="3049">
                  <c:v>17.6786660314593</c:v>
                </c:pt>
                <c:pt idx="3050">
                  <c:v>17.68638845488827</c:v>
                </c:pt>
                <c:pt idx="3051">
                  <c:v>17.69410916422806</c:v>
                </c:pt>
                <c:pt idx="3052">
                  <c:v>17.7018281565246</c:v>
                </c:pt>
                <c:pt idx="3053">
                  <c:v>17.70954542882429</c:v>
                </c:pt>
                <c:pt idx="3054">
                  <c:v>17.71726097817412</c:v>
                </c:pt>
                <c:pt idx="3055">
                  <c:v>17.72497480162151</c:v>
                </c:pt>
                <c:pt idx="3056">
                  <c:v>17.73268689621444</c:v>
                </c:pt>
                <c:pt idx="3057">
                  <c:v>17.74039725900139</c:v>
                </c:pt>
                <c:pt idx="3058">
                  <c:v>17.74810588703136</c:v>
                </c:pt>
                <c:pt idx="3059">
                  <c:v>17.75581277735387</c:v>
                </c:pt>
                <c:pt idx="3060">
                  <c:v>17.76351792701894</c:v>
                </c:pt>
                <c:pt idx="3061">
                  <c:v>17.77122133307712</c:v>
                </c:pt>
                <c:pt idx="3062">
                  <c:v>17.77892299257947</c:v>
                </c:pt>
                <c:pt idx="3063">
                  <c:v>17.78662290257759</c:v>
                </c:pt>
                <c:pt idx="3064">
                  <c:v>17.79432106012359</c:v>
                </c:pt>
                <c:pt idx="3065">
                  <c:v>17.80201746227009</c:v>
                </c:pt>
                <c:pt idx="3066">
                  <c:v>17.80971210607023</c:v>
                </c:pt>
                <c:pt idx="3067">
                  <c:v>17.81740498857771</c:v>
                </c:pt>
                <c:pt idx="3068">
                  <c:v>17.8250961068467</c:v>
                </c:pt>
                <c:pt idx="3069">
                  <c:v>17.83278545793193</c:v>
                </c:pt>
                <c:pt idx="3070">
                  <c:v>17.84047303888867</c:v>
                </c:pt>
                <c:pt idx="3071">
                  <c:v>17.84815884677267</c:v>
                </c:pt>
                <c:pt idx="3072">
                  <c:v>17.85584287864023</c:v>
                </c:pt>
                <c:pt idx="3073">
                  <c:v>17.86352513154819</c:v>
                </c:pt>
                <c:pt idx="3074">
                  <c:v>17.87120560255392</c:v>
                </c:pt>
                <c:pt idx="3075">
                  <c:v>17.87888428871529</c:v>
                </c:pt>
                <c:pt idx="3076">
                  <c:v>17.88656118709074</c:v>
                </c:pt>
                <c:pt idx="3077">
                  <c:v>17.8942362947392</c:v>
                </c:pt>
                <c:pt idx="3078">
                  <c:v>17.90190960872017</c:v>
                </c:pt>
                <c:pt idx="3079">
                  <c:v>17.90958112609368</c:v>
                </c:pt>
                <c:pt idx="3080">
                  <c:v>17.91725084392025</c:v>
                </c:pt>
                <c:pt idx="3081">
                  <c:v>17.924918759261</c:v>
                </c:pt>
                <c:pt idx="3082">
                  <c:v>17.93258486917754</c:v>
                </c:pt>
                <c:pt idx="3083">
                  <c:v>17.94024917073203</c:v>
                </c:pt>
                <c:pt idx="3084">
                  <c:v>17.94791166098719</c:v>
                </c:pt>
                <c:pt idx="3085">
                  <c:v>17.95557233700622</c:v>
                </c:pt>
                <c:pt idx="3086">
                  <c:v>17.96323119585294</c:v>
                </c:pt>
                <c:pt idx="3087">
                  <c:v>17.97088823459164</c:v>
                </c:pt>
                <c:pt idx="3088">
                  <c:v>17.97854345028719</c:v>
                </c:pt>
                <c:pt idx="3089">
                  <c:v>17.986196840005</c:v>
                </c:pt>
                <c:pt idx="3090">
                  <c:v>17.99384840081101</c:v>
                </c:pt>
                <c:pt idx="3091">
                  <c:v>18.0014981297717</c:v>
                </c:pt>
                <c:pt idx="3092">
                  <c:v>18.00914602395412</c:v>
                </c:pt>
                <c:pt idx="3093">
                  <c:v>18.01679208042583</c:v>
                </c:pt>
                <c:pt idx="3094">
                  <c:v>18.02443629625499</c:v>
                </c:pt>
                <c:pt idx="3095">
                  <c:v>18.03207866851026</c:v>
                </c:pt>
                <c:pt idx="3096">
                  <c:v>18.03971919426084</c:v>
                </c:pt>
                <c:pt idx="3097">
                  <c:v>18.04735787057653</c:v>
                </c:pt>
                <c:pt idx="3098">
                  <c:v>18.05499469452764</c:v>
                </c:pt>
                <c:pt idx="3099">
                  <c:v>18.06262966318505</c:v>
                </c:pt>
                <c:pt idx="3100">
                  <c:v>18.07026277362019</c:v>
                </c:pt>
                <c:pt idx="3101">
                  <c:v>18.07789402290503</c:v>
                </c:pt>
                <c:pt idx="3102">
                  <c:v>18.0855234081121</c:v>
                </c:pt>
                <c:pt idx="3103">
                  <c:v>18.0931509263145</c:v>
                </c:pt>
                <c:pt idx="3104">
                  <c:v>18.10077657458585</c:v>
                </c:pt>
                <c:pt idx="3105">
                  <c:v>18.10840035000037</c:v>
                </c:pt>
                <c:pt idx="3106">
                  <c:v>18.11602224963281</c:v>
                </c:pt>
                <c:pt idx="3107">
                  <c:v>18.12364227055847</c:v>
                </c:pt>
                <c:pt idx="3108">
                  <c:v>18.13126040985324</c:v>
                </c:pt>
                <c:pt idx="3109">
                  <c:v>18.13887666459354</c:v>
                </c:pt>
                <c:pt idx="3110">
                  <c:v>18.14649103185637</c:v>
                </c:pt>
                <c:pt idx="3111">
                  <c:v>18.15410350871928</c:v>
                </c:pt>
                <c:pt idx="3112">
                  <c:v>18.16171409226039</c:v>
                </c:pt>
                <c:pt idx="3113">
                  <c:v>18.16932277955837</c:v>
                </c:pt>
                <c:pt idx="3114">
                  <c:v>18.17692956769248</c:v>
                </c:pt>
                <c:pt idx="3115">
                  <c:v>18.18453445374251</c:v>
                </c:pt>
                <c:pt idx="3116">
                  <c:v>18.19213743478885</c:v>
                </c:pt>
                <c:pt idx="3117">
                  <c:v>18.19973850791244</c:v>
                </c:pt>
                <c:pt idx="3118">
                  <c:v>18.20733767019477</c:v>
                </c:pt>
                <c:pt idx="3119">
                  <c:v>18.21493491871795</c:v>
                </c:pt>
                <c:pt idx="3120">
                  <c:v>18.22253025056459</c:v>
                </c:pt>
                <c:pt idx="3121">
                  <c:v>18.23012366281794</c:v>
                </c:pt>
                <c:pt idx="3122">
                  <c:v>18.23771515256177</c:v>
                </c:pt>
                <c:pt idx="3123">
                  <c:v>18.24530471688044</c:v>
                </c:pt>
                <c:pt idx="3124">
                  <c:v>18.25289235285889</c:v>
                </c:pt>
                <c:pt idx="3125">
                  <c:v>18.26047805758261</c:v>
                </c:pt>
                <c:pt idx="3126">
                  <c:v>18.2680618281377</c:v>
                </c:pt>
                <c:pt idx="3127">
                  <c:v>18.2756436616108</c:v>
                </c:pt>
                <c:pt idx="3128">
                  <c:v>18.28322355508915</c:v>
                </c:pt>
                <c:pt idx="3129">
                  <c:v>18.29080150566057</c:v>
                </c:pt>
                <c:pt idx="3130">
                  <c:v>18.29837751041343</c:v>
                </c:pt>
                <c:pt idx="3131">
                  <c:v>18.30595156643671</c:v>
                </c:pt>
                <c:pt idx="3132">
                  <c:v>18.31352367081993</c:v>
                </c:pt>
                <c:pt idx="3133">
                  <c:v>18.32109382065325</c:v>
                </c:pt>
                <c:pt idx="3134">
                  <c:v>18.32866201302736</c:v>
                </c:pt>
                <c:pt idx="3135">
                  <c:v>18.33622824503355</c:v>
                </c:pt>
                <c:pt idx="3136">
                  <c:v>18.34379251376369</c:v>
                </c:pt>
                <c:pt idx="3137">
                  <c:v>18.35135481631026</c:v>
                </c:pt>
                <c:pt idx="3138">
                  <c:v>18.35891514976628</c:v>
                </c:pt>
                <c:pt idx="3139">
                  <c:v>18.36647351122537</c:v>
                </c:pt>
                <c:pt idx="3140">
                  <c:v>18.37402989778176</c:v>
                </c:pt>
                <c:pt idx="3141">
                  <c:v>18.38158430653026</c:v>
                </c:pt>
                <c:pt idx="3142">
                  <c:v>18.38913673456624</c:v>
                </c:pt>
                <c:pt idx="3143">
                  <c:v>18.3966871789857</c:v>
                </c:pt>
                <c:pt idx="3144">
                  <c:v>18.4042356368852</c:v>
                </c:pt>
                <c:pt idx="3145">
                  <c:v>18.41178210536189</c:v>
                </c:pt>
                <c:pt idx="3146">
                  <c:v>18.41932658151355</c:v>
                </c:pt>
                <c:pt idx="3147">
                  <c:v>18.42686906243851</c:v>
                </c:pt>
                <c:pt idx="3148">
                  <c:v>18.43440954523568</c:v>
                </c:pt>
                <c:pt idx="3149">
                  <c:v>18.44194802700465</c:v>
                </c:pt>
                <c:pt idx="3150">
                  <c:v>18.4494845048455</c:v>
                </c:pt>
                <c:pt idx="3151">
                  <c:v>18.45701897585898</c:v>
                </c:pt>
                <c:pt idx="3152">
                  <c:v>18.4645514371464</c:v>
                </c:pt>
                <c:pt idx="3153">
                  <c:v>18.47208188580969</c:v>
                </c:pt>
                <c:pt idx="3154">
                  <c:v>18.47961031895135</c:v>
                </c:pt>
                <c:pt idx="3155">
                  <c:v>18.48713673367452</c:v>
                </c:pt>
                <c:pt idx="3156">
                  <c:v>18.49466112708291</c:v>
                </c:pt>
                <c:pt idx="3157">
                  <c:v>18.50218349628083</c:v>
                </c:pt>
                <c:pt idx="3158">
                  <c:v>18.5097038383732</c:v>
                </c:pt>
                <c:pt idx="3159">
                  <c:v>18.51722215046557</c:v>
                </c:pt>
                <c:pt idx="3160">
                  <c:v>18.52473842966405</c:v>
                </c:pt>
                <c:pt idx="3161">
                  <c:v>18.53225267307537</c:v>
                </c:pt>
                <c:pt idx="3162">
                  <c:v>18.53976487780687</c:v>
                </c:pt>
                <c:pt idx="3163">
                  <c:v>18.5472750409665</c:v>
                </c:pt>
                <c:pt idx="3164">
                  <c:v>18.55478315966281</c:v>
                </c:pt>
                <c:pt idx="3165">
                  <c:v>18.56228923100496</c:v>
                </c:pt>
                <c:pt idx="3166">
                  <c:v>18.56979325210272</c:v>
                </c:pt>
                <c:pt idx="3167">
                  <c:v>18.5772952200665</c:v>
                </c:pt>
                <c:pt idx="3168">
                  <c:v>18.58479513200723</c:v>
                </c:pt>
                <c:pt idx="3169">
                  <c:v>18.59229298503654</c:v>
                </c:pt>
                <c:pt idx="3170">
                  <c:v>18.59978877626667</c:v>
                </c:pt>
                <c:pt idx="3171">
                  <c:v>18.60728250281042</c:v>
                </c:pt>
                <c:pt idx="3172">
                  <c:v>18.61477416178123</c:v>
                </c:pt>
                <c:pt idx="3173">
                  <c:v>18.62226375029317</c:v>
                </c:pt>
                <c:pt idx="3174">
                  <c:v>18.64023070565209</c:v>
                </c:pt>
                <c:pt idx="3175">
                  <c:v>18.6582014113042</c:v>
                </c:pt>
                <c:pt idx="3176">
                  <c:v>18.67617211695628</c:v>
                </c:pt>
                <c:pt idx="3177">
                  <c:v>18.69414282260837</c:v>
                </c:pt>
                <c:pt idx="3178">
                  <c:v>18.71211352826047</c:v>
                </c:pt>
                <c:pt idx="3179">
                  <c:v>18.73008423391256</c:v>
                </c:pt>
                <c:pt idx="3180">
                  <c:v>18.74805493956465</c:v>
                </c:pt>
                <c:pt idx="3181">
                  <c:v>18.76602564521675</c:v>
                </c:pt>
                <c:pt idx="3182">
                  <c:v>18.78399635086884</c:v>
                </c:pt>
                <c:pt idx="3183">
                  <c:v>18.80196705652093</c:v>
                </c:pt>
                <c:pt idx="3184">
                  <c:v>18.81993776217303</c:v>
                </c:pt>
                <c:pt idx="3185">
                  <c:v>18.83790846782512</c:v>
                </c:pt>
                <c:pt idx="3186">
                  <c:v>18.85587917347721</c:v>
                </c:pt>
                <c:pt idx="3187">
                  <c:v>18.8738498791293</c:v>
                </c:pt>
                <c:pt idx="3188">
                  <c:v>18.8918205847814</c:v>
                </c:pt>
                <c:pt idx="3189">
                  <c:v>18.90979129043349</c:v>
                </c:pt>
                <c:pt idx="3190">
                  <c:v>18.92776199608559</c:v>
                </c:pt>
                <c:pt idx="3191">
                  <c:v>18.94573270173767</c:v>
                </c:pt>
                <c:pt idx="3192">
                  <c:v>18.96370340738977</c:v>
                </c:pt>
                <c:pt idx="3193">
                  <c:v>18.98167411304187</c:v>
                </c:pt>
                <c:pt idx="3194">
                  <c:v>18.99964481869396</c:v>
                </c:pt>
                <c:pt idx="3195">
                  <c:v>19.01761552434606</c:v>
                </c:pt>
                <c:pt idx="3196">
                  <c:v>19.03558622999814</c:v>
                </c:pt>
                <c:pt idx="3197">
                  <c:v>19.05355693565024</c:v>
                </c:pt>
                <c:pt idx="3198">
                  <c:v>19.07152764130233</c:v>
                </c:pt>
                <c:pt idx="3199">
                  <c:v>19.08949834695443</c:v>
                </c:pt>
                <c:pt idx="3200">
                  <c:v>19.10746905260652</c:v>
                </c:pt>
                <c:pt idx="3201">
                  <c:v>19.12543975825862</c:v>
                </c:pt>
                <c:pt idx="3202">
                  <c:v>19.1434104639107</c:v>
                </c:pt>
                <c:pt idx="3203">
                  <c:v>19.1613811695628</c:v>
                </c:pt>
                <c:pt idx="3204">
                  <c:v>19.1793518752149</c:v>
                </c:pt>
                <c:pt idx="3205">
                  <c:v>19.19732258086698</c:v>
                </c:pt>
                <c:pt idx="3206">
                  <c:v>19.21529328651907</c:v>
                </c:pt>
                <c:pt idx="3207">
                  <c:v>19.23326399217117</c:v>
                </c:pt>
                <c:pt idx="3208">
                  <c:v>19.25123469782326</c:v>
                </c:pt>
                <c:pt idx="3209">
                  <c:v>19.26920540347535</c:v>
                </c:pt>
                <c:pt idx="3210">
                  <c:v>19.28717610912745</c:v>
                </c:pt>
                <c:pt idx="3211">
                  <c:v>19.30514681477954</c:v>
                </c:pt>
                <c:pt idx="3212">
                  <c:v>19.32311752043163</c:v>
                </c:pt>
                <c:pt idx="3213">
                  <c:v>19.34108822608373</c:v>
                </c:pt>
                <c:pt idx="3214">
                  <c:v>19.35905893173582</c:v>
                </c:pt>
                <c:pt idx="3215">
                  <c:v>19.37702963738791</c:v>
                </c:pt>
                <c:pt idx="3216">
                  <c:v>19.39500034304001</c:v>
                </c:pt>
                <c:pt idx="3217">
                  <c:v>19.41297104869211</c:v>
                </c:pt>
                <c:pt idx="3218">
                  <c:v>19.4309417543442</c:v>
                </c:pt>
                <c:pt idx="3219">
                  <c:v>19.44891245999629</c:v>
                </c:pt>
                <c:pt idx="3220">
                  <c:v>19.46688316564839</c:v>
                </c:pt>
                <c:pt idx="3221">
                  <c:v>19.48485387130048</c:v>
                </c:pt>
                <c:pt idx="3222">
                  <c:v>19.50282457695257</c:v>
                </c:pt>
                <c:pt idx="3223">
                  <c:v>19.52079528260466</c:v>
                </c:pt>
                <c:pt idx="3224">
                  <c:v>19.53876598825676</c:v>
                </c:pt>
                <c:pt idx="3225">
                  <c:v>19.55673669390885</c:v>
                </c:pt>
                <c:pt idx="3226">
                  <c:v>19.57470739956094</c:v>
                </c:pt>
                <c:pt idx="3227">
                  <c:v>19.59267810521304</c:v>
                </c:pt>
                <c:pt idx="3228">
                  <c:v>19.61064881086513</c:v>
                </c:pt>
                <c:pt idx="3229">
                  <c:v>19.62861951651722</c:v>
                </c:pt>
                <c:pt idx="3230">
                  <c:v>19.64659022216931</c:v>
                </c:pt>
                <c:pt idx="3231">
                  <c:v>19.66456092782141</c:v>
                </c:pt>
                <c:pt idx="3232">
                  <c:v>19.6825316334735</c:v>
                </c:pt>
                <c:pt idx="3233">
                  <c:v>19.70050233912558</c:v>
                </c:pt>
                <c:pt idx="3234">
                  <c:v>19.71847304477769</c:v>
                </c:pt>
                <c:pt idx="3235">
                  <c:v>19.73644375042978</c:v>
                </c:pt>
                <c:pt idx="3236">
                  <c:v>19.75441445608187</c:v>
                </c:pt>
                <c:pt idx="3237">
                  <c:v>19.77238516173396</c:v>
                </c:pt>
                <c:pt idx="3238">
                  <c:v>19.79035586738607</c:v>
                </c:pt>
                <c:pt idx="3239">
                  <c:v>19.80832657303815</c:v>
                </c:pt>
                <c:pt idx="3240">
                  <c:v>19.82629727869024</c:v>
                </c:pt>
                <c:pt idx="3241">
                  <c:v>19.84426798434234</c:v>
                </c:pt>
                <c:pt idx="3242">
                  <c:v>19.86223868999443</c:v>
                </c:pt>
                <c:pt idx="3243">
                  <c:v>19.88020939564653</c:v>
                </c:pt>
                <c:pt idx="3244">
                  <c:v>19.89818010129862</c:v>
                </c:pt>
                <c:pt idx="3245">
                  <c:v>19.91615080695071</c:v>
                </c:pt>
                <c:pt idx="3246">
                  <c:v>19.93412151260281</c:v>
                </c:pt>
                <c:pt idx="3247">
                  <c:v>19.9520922182549</c:v>
                </c:pt>
                <c:pt idx="3248">
                  <c:v>19.97006292390699</c:v>
                </c:pt>
                <c:pt idx="3249">
                  <c:v>19.98803362955908</c:v>
                </c:pt>
                <c:pt idx="3250">
                  <c:v>20.00600433521118</c:v>
                </c:pt>
                <c:pt idx="3251">
                  <c:v>20.02397504086327</c:v>
                </c:pt>
                <c:pt idx="3252">
                  <c:v>20.04194574651537</c:v>
                </c:pt>
                <c:pt idx="3253">
                  <c:v>20.05991645216746</c:v>
                </c:pt>
                <c:pt idx="3254">
                  <c:v>20.07788715781956</c:v>
                </c:pt>
                <c:pt idx="3255">
                  <c:v>20.09585786347165</c:v>
                </c:pt>
                <c:pt idx="3256">
                  <c:v>20.11382856912374</c:v>
                </c:pt>
                <c:pt idx="3257">
                  <c:v>20.13179927477583</c:v>
                </c:pt>
                <c:pt idx="3258">
                  <c:v>20.14976998042792</c:v>
                </c:pt>
                <c:pt idx="3259">
                  <c:v>20.16774068608002</c:v>
                </c:pt>
                <c:pt idx="3260">
                  <c:v>20.18571139173211</c:v>
                </c:pt>
                <c:pt idx="3261">
                  <c:v>20.2036820973842</c:v>
                </c:pt>
                <c:pt idx="3262">
                  <c:v>20.2216528030363</c:v>
                </c:pt>
                <c:pt idx="3263">
                  <c:v>20.23962350868839</c:v>
                </c:pt>
                <c:pt idx="3264">
                  <c:v>20.25759421434049</c:v>
                </c:pt>
                <c:pt idx="3265">
                  <c:v>20.27556491999258</c:v>
                </c:pt>
                <c:pt idx="3266">
                  <c:v>20.29353562564468</c:v>
                </c:pt>
                <c:pt idx="3267">
                  <c:v>20.31150633129677</c:v>
                </c:pt>
                <c:pt idx="3268">
                  <c:v>20.32947703694886</c:v>
                </c:pt>
                <c:pt idx="3269">
                  <c:v>20.34744774260095</c:v>
                </c:pt>
                <c:pt idx="3270">
                  <c:v>20.36541844825304</c:v>
                </c:pt>
                <c:pt idx="3271">
                  <c:v>20.38338915390513</c:v>
                </c:pt>
                <c:pt idx="3272">
                  <c:v>20.40135985955723</c:v>
                </c:pt>
                <c:pt idx="3273">
                  <c:v>20.41933056520932</c:v>
                </c:pt>
                <c:pt idx="3274">
                  <c:v>20.43730127086141</c:v>
                </c:pt>
                <c:pt idx="3275">
                  <c:v>20.45527197651351</c:v>
                </c:pt>
                <c:pt idx="3276">
                  <c:v>20.47324268216559</c:v>
                </c:pt>
                <c:pt idx="3277">
                  <c:v>20.49121338781769</c:v>
                </c:pt>
                <c:pt idx="3278">
                  <c:v>20.50918409346979</c:v>
                </c:pt>
                <c:pt idx="3279">
                  <c:v>20.52715479912188</c:v>
                </c:pt>
                <c:pt idx="3280">
                  <c:v>20.54512550477397</c:v>
                </c:pt>
                <c:pt idx="3281">
                  <c:v>20.56309621042607</c:v>
                </c:pt>
                <c:pt idx="3282">
                  <c:v>20.58106691607816</c:v>
                </c:pt>
                <c:pt idx="3283">
                  <c:v>20.59903762173025</c:v>
                </c:pt>
                <c:pt idx="3284">
                  <c:v>20.61700832738235</c:v>
                </c:pt>
                <c:pt idx="3285">
                  <c:v>20.63497903303445</c:v>
                </c:pt>
                <c:pt idx="3286">
                  <c:v>20.65294973868654</c:v>
                </c:pt>
                <c:pt idx="3287">
                  <c:v>20.67092044433863</c:v>
                </c:pt>
                <c:pt idx="3288">
                  <c:v>20.68889114999073</c:v>
                </c:pt>
                <c:pt idx="3289">
                  <c:v>20.70686185564282</c:v>
                </c:pt>
                <c:pt idx="3290">
                  <c:v>20.72483256129491</c:v>
                </c:pt>
                <c:pt idx="3291">
                  <c:v>20.742803266947</c:v>
                </c:pt>
                <c:pt idx="3292">
                  <c:v>20.76077397259909</c:v>
                </c:pt>
                <c:pt idx="3293">
                  <c:v>20.77874467825118</c:v>
                </c:pt>
                <c:pt idx="3294">
                  <c:v>20.79671538390328</c:v>
                </c:pt>
                <c:pt idx="3295">
                  <c:v>20.81468608955538</c:v>
                </c:pt>
                <c:pt idx="3296">
                  <c:v>20.83265679520747</c:v>
                </c:pt>
                <c:pt idx="3297">
                  <c:v>20.85062750085956</c:v>
                </c:pt>
                <c:pt idx="3298">
                  <c:v>20.86859820651165</c:v>
                </c:pt>
                <c:pt idx="3299">
                  <c:v>20.88656891216375</c:v>
                </c:pt>
                <c:pt idx="3300">
                  <c:v>20.90453961781584</c:v>
                </c:pt>
                <c:pt idx="3301">
                  <c:v>20.92251032346793</c:v>
                </c:pt>
                <c:pt idx="3302">
                  <c:v>20.94048102912003</c:v>
                </c:pt>
                <c:pt idx="3303">
                  <c:v>20.95845173477212</c:v>
                </c:pt>
                <c:pt idx="3304">
                  <c:v>20.97642244042421</c:v>
                </c:pt>
                <c:pt idx="3305">
                  <c:v>20.99439314607631</c:v>
                </c:pt>
                <c:pt idx="3306">
                  <c:v>21.0123638517284</c:v>
                </c:pt>
                <c:pt idx="3307">
                  <c:v>21.03033455738049</c:v>
                </c:pt>
                <c:pt idx="3308">
                  <c:v>21.04830526303259</c:v>
                </c:pt>
                <c:pt idx="3309">
                  <c:v>21.06627596868469</c:v>
                </c:pt>
                <c:pt idx="3310">
                  <c:v>21.08424667433677</c:v>
                </c:pt>
                <c:pt idx="3311">
                  <c:v>21.10221737998886</c:v>
                </c:pt>
                <c:pt idx="3312">
                  <c:v>21.12018808564097</c:v>
                </c:pt>
                <c:pt idx="3313">
                  <c:v>21.13815879129306</c:v>
                </c:pt>
                <c:pt idx="3314">
                  <c:v>21.15612949694514</c:v>
                </c:pt>
                <c:pt idx="3315">
                  <c:v>21.17410020259724</c:v>
                </c:pt>
                <c:pt idx="3316">
                  <c:v>21.19207090824933</c:v>
                </c:pt>
                <c:pt idx="3317">
                  <c:v>21.21004161390143</c:v>
                </c:pt>
                <c:pt idx="3318">
                  <c:v>21.22801231955352</c:v>
                </c:pt>
                <c:pt idx="3319">
                  <c:v>21.24598302520561</c:v>
                </c:pt>
                <c:pt idx="3320">
                  <c:v>21.26395373085771</c:v>
                </c:pt>
                <c:pt idx="3321">
                  <c:v>21.2819244365098</c:v>
                </c:pt>
                <c:pt idx="3322">
                  <c:v>21.29989514216189</c:v>
                </c:pt>
                <c:pt idx="3323">
                  <c:v>21.317865847814</c:v>
                </c:pt>
                <c:pt idx="3324">
                  <c:v>21.33583655346608</c:v>
                </c:pt>
                <c:pt idx="3325">
                  <c:v>21.35380725911818</c:v>
                </c:pt>
                <c:pt idx="3326">
                  <c:v>21.37177796477027</c:v>
                </c:pt>
                <c:pt idx="3327">
                  <c:v>21.38974867042235</c:v>
                </c:pt>
                <c:pt idx="3328">
                  <c:v>21.40771937607445</c:v>
                </c:pt>
                <c:pt idx="3329">
                  <c:v>21.42569008172654</c:v>
                </c:pt>
                <c:pt idx="3330">
                  <c:v>21.44366078737864</c:v>
                </c:pt>
                <c:pt idx="3331">
                  <c:v>21.46163149303073</c:v>
                </c:pt>
                <c:pt idx="3332">
                  <c:v>21.47960219868283</c:v>
                </c:pt>
                <c:pt idx="3333">
                  <c:v>21.49757290433492</c:v>
                </c:pt>
                <c:pt idx="3334">
                  <c:v>21.51554360998701</c:v>
                </c:pt>
                <c:pt idx="3335">
                  <c:v>21.53351431563911</c:v>
                </c:pt>
                <c:pt idx="3336">
                  <c:v>21.5514850212912</c:v>
                </c:pt>
                <c:pt idx="3337">
                  <c:v>21.56945572694329</c:v>
                </c:pt>
                <c:pt idx="3338">
                  <c:v>21.58742643259538</c:v>
                </c:pt>
                <c:pt idx="3339">
                  <c:v>21.60539713824748</c:v>
                </c:pt>
                <c:pt idx="3340">
                  <c:v>21.62336784389958</c:v>
                </c:pt>
                <c:pt idx="3341">
                  <c:v>21.64133854955167</c:v>
                </c:pt>
                <c:pt idx="3342">
                  <c:v>21.65930925520376</c:v>
                </c:pt>
                <c:pt idx="3343">
                  <c:v>21.67727996085586</c:v>
                </c:pt>
                <c:pt idx="3344">
                  <c:v>21.69525066650794</c:v>
                </c:pt>
                <c:pt idx="3345">
                  <c:v>21.71322137216004</c:v>
                </c:pt>
                <c:pt idx="3346">
                  <c:v>21.73119207781213</c:v>
                </c:pt>
                <c:pt idx="3347">
                  <c:v>21.74916278346422</c:v>
                </c:pt>
                <c:pt idx="3348">
                  <c:v>21.76713348911631</c:v>
                </c:pt>
                <c:pt idx="3349">
                  <c:v>21.78510419476841</c:v>
                </c:pt>
                <c:pt idx="3350">
                  <c:v>21.8030749004205</c:v>
                </c:pt>
                <c:pt idx="3351">
                  <c:v>21.8210456060726</c:v>
                </c:pt>
                <c:pt idx="3352">
                  <c:v>21.83901631172469</c:v>
                </c:pt>
                <c:pt idx="3353">
                  <c:v>21.85698701737679</c:v>
                </c:pt>
                <c:pt idx="3354">
                  <c:v>21.87495772302888</c:v>
                </c:pt>
                <c:pt idx="3355">
                  <c:v>21.89292842868097</c:v>
                </c:pt>
                <c:pt idx="3356">
                  <c:v>21.91089913433306</c:v>
                </c:pt>
                <c:pt idx="3357">
                  <c:v>21.92886983998515</c:v>
                </c:pt>
                <c:pt idx="3358">
                  <c:v>21.94684054563724</c:v>
                </c:pt>
                <c:pt idx="3359">
                  <c:v>21.96481125128934</c:v>
                </c:pt>
                <c:pt idx="3360">
                  <c:v>21.98278195694143</c:v>
                </c:pt>
                <c:pt idx="3361">
                  <c:v>22.00075266259353</c:v>
                </c:pt>
                <c:pt idx="3362">
                  <c:v>22.01872336824562</c:v>
                </c:pt>
                <c:pt idx="3363">
                  <c:v>22.03669407389772</c:v>
                </c:pt>
                <c:pt idx="3364">
                  <c:v>22.05466477954981</c:v>
                </c:pt>
                <c:pt idx="3365">
                  <c:v>22.0726354852019</c:v>
                </c:pt>
                <c:pt idx="3366">
                  <c:v>22.09060619085399</c:v>
                </c:pt>
                <c:pt idx="3367">
                  <c:v>22.10857689650609</c:v>
                </c:pt>
                <c:pt idx="3368">
                  <c:v>22.12654760215818</c:v>
                </c:pt>
                <c:pt idx="3369">
                  <c:v>22.14451830781028</c:v>
                </c:pt>
                <c:pt idx="3370">
                  <c:v>22.16248901346237</c:v>
                </c:pt>
                <c:pt idx="3371">
                  <c:v>22.18045971911447</c:v>
                </c:pt>
                <c:pt idx="3372">
                  <c:v>22.19843042476656</c:v>
                </c:pt>
                <c:pt idx="3373">
                  <c:v>22.21640113041865</c:v>
                </c:pt>
                <c:pt idx="3374">
                  <c:v>22.23437183607074</c:v>
                </c:pt>
                <c:pt idx="3375">
                  <c:v>22.25234254172283</c:v>
                </c:pt>
                <c:pt idx="3376">
                  <c:v>22.27031324737493</c:v>
                </c:pt>
                <c:pt idx="3377">
                  <c:v>22.28828395302702</c:v>
                </c:pt>
                <c:pt idx="3378">
                  <c:v>22.30625465867912</c:v>
                </c:pt>
                <c:pt idx="3379">
                  <c:v>22.32422536433121</c:v>
                </c:pt>
                <c:pt idx="3380">
                  <c:v>22.3421960699833</c:v>
                </c:pt>
                <c:pt idx="3381">
                  <c:v>22.36016677563539</c:v>
                </c:pt>
                <c:pt idx="3382">
                  <c:v>22.37813748128749</c:v>
                </c:pt>
                <c:pt idx="3383">
                  <c:v>22.39610818693959</c:v>
                </c:pt>
                <c:pt idx="3384">
                  <c:v>22.41407889259168</c:v>
                </c:pt>
                <c:pt idx="3385">
                  <c:v>22.43204959824376</c:v>
                </c:pt>
                <c:pt idx="3386">
                  <c:v>22.45002030389586</c:v>
                </c:pt>
                <c:pt idx="3387">
                  <c:v>22.46799100954795</c:v>
                </c:pt>
                <c:pt idx="3388">
                  <c:v>22.48596171520005</c:v>
                </c:pt>
                <c:pt idx="3389">
                  <c:v>22.50393242085214</c:v>
                </c:pt>
                <c:pt idx="3390">
                  <c:v>22.52190312650423</c:v>
                </c:pt>
                <c:pt idx="3391">
                  <c:v>22.53987383215633</c:v>
                </c:pt>
                <c:pt idx="3392">
                  <c:v>22.55784453780842</c:v>
                </c:pt>
                <c:pt idx="3393">
                  <c:v>22.57581524346051</c:v>
                </c:pt>
                <c:pt idx="3394">
                  <c:v>22.59378594911261</c:v>
                </c:pt>
                <c:pt idx="3395">
                  <c:v>22.6117566547647</c:v>
                </c:pt>
                <c:pt idx="3396">
                  <c:v>22.62972736041679</c:v>
                </c:pt>
                <c:pt idx="3397">
                  <c:v>22.6476980660689</c:v>
                </c:pt>
                <c:pt idx="3398">
                  <c:v>22.66566877172098</c:v>
                </c:pt>
                <c:pt idx="3399">
                  <c:v>22.68363947737307</c:v>
                </c:pt>
                <c:pt idx="3400">
                  <c:v>22.70161018302516</c:v>
                </c:pt>
                <c:pt idx="3401">
                  <c:v>22.71958088867726</c:v>
                </c:pt>
                <c:pt idx="3402">
                  <c:v>22.73755159432935</c:v>
                </c:pt>
                <c:pt idx="3403">
                  <c:v>22.75552229998144</c:v>
                </c:pt>
                <c:pt idx="3404">
                  <c:v>22.77349300563354</c:v>
                </c:pt>
                <c:pt idx="3405">
                  <c:v>22.79146371128563</c:v>
                </c:pt>
                <c:pt idx="3406">
                  <c:v>22.80943441693773</c:v>
                </c:pt>
                <c:pt idx="3407">
                  <c:v>22.82740512258982</c:v>
                </c:pt>
                <c:pt idx="3408">
                  <c:v>22.84537582824191</c:v>
                </c:pt>
                <c:pt idx="3409">
                  <c:v>22.863346533894</c:v>
                </c:pt>
                <c:pt idx="3410">
                  <c:v>22.8813172395461</c:v>
                </c:pt>
                <c:pt idx="3411">
                  <c:v>22.89928794519819</c:v>
                </c:pt>
                <c:pt idx="3412">
                  <c:v>22.9172586508503</c:v>
                </c:pt>
                <c:pt idx="3413">
                  <c:v>22.93522935650238</c:v>
                </c:pt>
                <c:pt idx="3414">
                  <c:v>22.95320006215448</c:v>
                </c:pt>
                <c:pt idx="3415">
                  <c:v>22.97117076780657</c:v>
                </c:pt>
                <c:pt idx="3416">
                  <c:v>22.98914147345866</c:v>
                </c:pt>
                <c:pt idx="3417">
                  <c:v>23.00711217911075</c:v>
                </c:pt>
                <c:pt idx="3418">
                  <c:v>23.02508288476283</c:v>
                </c:pt>
                <c:pt idx="3419">
                  <c:v>23.04305359041494</c:v>
                </c:pt>
                <c:pt idx="3420">
                  <c:v>23.06102429606703</c:v>
                </c:pt>
                <c:pt idx="3421">
                  <c:v>23.07899500171913</c:v>
                </c:pt>
                <c:pt idx="3422">
                  <c:v>23.09696570737122</c:v>
                </c:pt>
                <c:pt idx="3423">
                  <c:v>23.11493641302332</c:v>
                </c:pt>
                <c:pt idx="3424">
                  <c:v>23.13290711867541</c:v>
                </c:pt>
                <c:pt idx="3425">
                  <c:v>23.1508778243275</c:v>
                </c:pt>
                <c:pt idx="3426">
                  <c:v>23.16884852997959</c:v>
                </c:pt>
                <c:pt idx="3427">
                  <c:v>23.18681923563168</c:v>
                </c:pt>
                <c:pt idx="3428">
                  <c:v>23.20478994128377</c:v>
                </c:pt>
                <c:pt idx="3429">
                  <c:v>23.22276064693586</c:v>
                </c:pt>
                <c:pt idx="3430">
                  <c:v>23.24073135258796</c:v>
                </c:pt>
                <c:pt idx="3431">
                  <c:v>23.25870205824005</c:v>
                </c:pt>
                <c:pt idx="3432">
                  <c:v>23.27667276389215</c:v>
                </c:pt>
                <c:pt idx="3433">
                  <c:v>23.29464346954424</c:v>
                </c:pt>
                <c:pt idx="3434">
                  <c:v>23.31261417519633</c:v>
                </c:pt>
                <c:pt idx="3435">
                  <c:v>23.33058488084843</c:v>
                </c:pt>
                <c:pt idx="3436">
                  <c:v>23.34855558650052</c:v>
                </c:pt>
                <c:pt idx="3437">
                  <c:v>23.36652629215261</c:v>
                </c:pt>
                <c:pt idx="3438">
                  <c:v>23.38449699780471</c:v>
                </c:pt>
                <c:pt idx="3439">
                  <c:v>23.4024677034568</c:v>
                </c:pt>
                <c:pt idx="3440">
                  <c:v>23.42043840910889</c:v>
                </c:pt>
                <c:pt idx="3441">
                  <c:v>23.43840911476098</c:v>
                </c:pt>
                <c:pt idx="3442">
                  <c:v>23.45637982041308</c:v>
                </c:pt>
                <c:pt idx="3443">
                  <c:v>23.47435052606518</c:v>
                </c:pt>
                <c:pt idx="3444">
                  <c:v>23.49232123171726</c:v>
                </c:pt>
                <c:pt idx="3445">
                  <c:v>23.51029193736936</c:v>
                </c:pt>
                <c:pt idx="3446">
                  <c:v>23.52826264302145</c:v>
                </c:pt>
                <c:pt idx="3447">
                  <c:v>23.54623334867355</c:v>
                </c:pt>
                <c:pt idx="3448">
                  <c:v>23.56420405432564</c:v>
                </c:pt>
                <c:pt idx="3449">
                  <c:v>23.58217475997773</c:v>
                </c:pt>
                <c:pt idx="3450">
                  <c:v>23.60014546562983</c:v>
                </c:pt>
                <c:pt idx="3451">
                  <c:v>23.61811617128192</c:v>
                </c:pt>
                <c:pt idx="3452">
                  <c:v>23.63608687693402</c:v>
                </c:pt>
                <c:pt idx="3453">
                  <c:v>23.65405758258611</c:v>
                </c:pt>
                <c:pt idx="3454">
                  <c:v>23.6720282882382</c:v>
                </c:pt>
                <c:pt idx="3455">
                  <c:v>23.6899989938903</c:v>
                </c:pt>
                <c:pt idx="3456">
                  <c:v>23.70796969954239</c:v>
                </c:pt>
                <c:pt idx="3457">
                  <c:v>23.72594040519449</c:v>
                </c:pt>
                <c:pt idx="3458">
                  <c:v>23.74391111084658</c:v>
                </c:pt>
                <c:pt idx="3459">
                  <c:v>23.76188181649867</c:v>
                </c:pt>
                <c:pt idx="3460">
                  <c:v>23.77985252215077</c:v>
                </c:pt>
                <c:pt idx="3461">
                  <c:v>23.79782322780285</c:v>
                </c:pt>
                <c:pt idx="3462">
                  <c:v>23.81579393345494</c:v>
                </c:pt>
                <c:pt idx="3463">
                  <c:v>23.83376463910704</c:v>
                </c:pt>
                <c:pt idx="3464">
                  <c:v>23.85173534475913</c:v>
                </c:pt>
                <c:pt idx="3465">
                  <c:v>23.86970605041122</c:v>
                </c:pt>
                <c:pt idx="3466">
                  <c:v>23.88767675606332</c:v>
                </c:pt>
                <c:pt idx="3467">
                  <c:v>23.90564746171541</c:v>
                </c:pt>
                <c:pt idx="3468">
                  <c:v>23.9236181673675</c:v>
                </c:pt>
                <c:pt idx="3469">
                  <c:v>23.9415888730196</c:v>
                </c:pt>
                <c:pt idx="3470">
                  <c:v>23.95955957867169</c:v>
                </c:pt>
                <c:pt idx="3471">
                  <c:v>23.97753028432378</c:v>
                </c:pt>
                <c:pt idx="3472">
                  <c:v>23.99550098997587</c:v>
                </c:pt>
                <c:pt idx="3473">
                  <c:v>24.01347169562797</c:v>
                </c:pt>
                <c:pt idx="3474">
                  <c:v>24.03144240128007</c:v>
                </c:pt>
                <c:pt idx="3475">
                  <c:v>24.04941310693216</c:v>
                </c:pt>
                <c:pt idx="3476">
                  <c:v>24.06738381258425</c:v>
                </c:pt>
                <c:pt idx="3477">
                  <c:v>24.08535451823634</c:v>
                </c:pt>
                <c:pt idx="3478">
                  <c:v>24.10332522388844</c:v>
                </c:pt>
                <c:pt idx="3479">
                  <c:v>24.12129592954054</c:v>
                </c:pt>
                <c:pt idx="3480">
                  <c:v>24.13926663519263</c:v>
                </c:pt>
                <c:pt idx="3481">
                  <c:v>24.15723734084472</c:v>
                </c:pt>
                <c:pt idx="3482">
                  <c:v>24.17520804649682</c:v>
                </c:pt>
                <c:pt idx="3483">
                  <c:v>24.19317875214891</c:v>
                </c:pt>
                <c:pt idx="3484">
                  <c:v>24.211149457801</c:v>
                </c:pt>
                <c:pt idx="3485">
                  <c:v>24.22912016345309</c:v>
                </c:pt>
                <c:pt idx="3486">
                  <c:v>24.24709086910519</c:v>
                </c:pt>
                <c:pt idx="3487">
                  <c:v>24.26506157475728</c:v>
                </c:pt>
                <c:pt idx="3488">
                  <c:v>24.28303228040937</c:v>
                </c:pt>
                <c:pt idx="3489">
                  <c:v>24.30100298606147</c:v>
                </c:pt>
                <c:pt idx="3490">
                  <c:v>24.31897369171356</c:v>
                </c:pt>
                <c:pt idx="3491">
                  <c:v>24.33694439736565</c:v>
                </c:pt>
                <c:pt idx="3492">
                  <c:v>24.35491510301775</c:v>
                </c:pt>
                <c:pt idx="3493">
                  <c:v>24.37288580866984</c:v>
                </c:pt>
                <c:pt idx="3494">
                  <c:v>24.39085651432193</c:v>
                </c:pt>
                <c:pt idx="3495">
                  <c:v>24.40882721997402</c:v>
                </c:pt>
                <c:pt idx="3496">
                  <c:v>24.42679792562612</c:v>
                </c:pt>
                <c:pt idx="3497">
                  <c:v>24.44476863127821</c:v>
                </c:pt>
                <c:pt idx="3498">
                  <c:v>24.46273933693029</c:v>
                </c:pt>
                <c:pt idx="3499">
                  <c:v>24.48071004258239</c:v>
                </c:pt>
                <c:pt idx="3500">
                  <c:v>24.49868074823449</c:v>
                </c:pt>
                <c:pt idx="3501">
                  <c:v>24.5166514538866</c:v>
                </c:pt>
                <c:pt idx="3502">
                  <c:v>24.53462215953868</c:v>
                </c:pt>
                <c:pt idx="3503">
                  <c:v>24.55259286519077</c:v>
                </c:pt>
                <c:pt idx="3504">
                  <c:v>24.57056357084286</c:v>
                </c:pt>
                <c:pt idx="3505">
                  <c:v>24.58853427649495</c:v>
                </c:pt>
                <c:pt idx="3506">
                  <c:v>24.60650498214705</c:v>
                </c:pt>
                <c:pt idx="3507">
                  <c:v>24.62447568779914</c:v>
                </c:pt>
                <c:pt idx="3508">
                  <c:v>24.64244639345123</c:v>
                </c:pt>
                <c:pt idx="3509">
                  <c:v>24.66041709910332</c:v>
                </c:pt>
                <c:pt idx="3510">
                  <c:v>24.67838780475542</c:v>
                </c:pt>
                <c:pt idx="3511">
                  <c:v>24.69635851040752</c:v>
                </c:pt>
                <c:pt idx="3512">
                  <c:v>24.71432921605961</c:v>
                </c:pt>
                <c:pt idx="3513">
                  <c:v>24.7322999217117</c:v>
                </c:pt>
                <c:pt idx="3514">
                  <c:v>24.75027062736379</c:v>
                </c:pt>
                <c:pt idx="3515">
                  <c:v>24.76824133301588</c:v>
                </c:pt>
                <c:pt idx="3516">
                  <c:v>24.78621203866798</c:v>
                </c:pt>
                <c:pt idx="3517">
                  <c:v>24.80418274432008</c:v>
                </c:pt>
                <c:pt idx="3518">
                  <c:v>24.82215344997217</c:v>
                </c:pt>
                <c:pt idx="3519">
                  <c:v>24.84012415562426</c:v>
                </c:pt>
                <c:pt idx="3520">
                  <c:v>24.85809486127636</c:v>
                </c:pt>
                <c:pt idx="3521">
                  <c:v>24.87606556692845</c:v>
                </c:pt>
                <c:pt idx="3522">
                  <c:v>24.89403627258054</c:v>
                </c:pt>
                <c:pt idx="3523">
                  <c:v>24.91200697823263</c:v>
                </c:pt>
                <c:pt idx="3524">
                  <c:v>24.92997768388473</c:v>
                </c:pt>
                <c:pt idx="3525">
                  <c:v>24.94794838953682</c:v>
                </c:pt>
                <c:pt idx="3526">
                  <c:v>24.96591909518891</c:v>
                </c:pt>
                <c:pt idx="3527">
                  <c:v>24.98388980084101</c:v>
                </c:pt>
                <c:pt idx="3528">
                  <c:v>25.00186050649311</c:v>
                </c:pt>
                <c:pt idx="3529">
                  <c:v>25.0198312121452</c:v>
                </c:pt>
                <c:pt idx="3530">
                  <c:v>25.0378019177973</c:v>
                </c:pt>
                <c:pt idx="3531">
                  <c:v>25.05577262344938</c:v>
                </c:pt>
                <c:pt idx="3532">
                  <c:v>25.07374332910147</c:v>
                </c:pt>
                <c:pt idx="3533">
                  <c:v>25.09171403475357</c:v>
                </c:pt>
                <c:pt idx="3534">
                  <c:v>25.10968474040567</c:v>
                </c:pt>
                <c:pt idx="3535">
                  <c:v>25.12765544605776</c:v>
                </c:pt>
                <c:pt idx="3536">
                  <c:v>25.14562615170984</c:v>
                </c:pt>
                <c:pt idx="3537">
                  <c:v>25.16359685736193</c:v>
                </c:pt>
                <c:pt idx="3538">
                  <c:v>25.18156756301403</c:v>
                </c:pt>
                <c:pt idx="3539">
                  <c:v>25.19953826866613</c:v>
                </c:pt>
                <c:pt idx="3540">
                  <c:v>25.21750897431822</c:v>
                </c:pt>
                <c:pt idx="3541">
                  <c:v>25.23547967997031</c:v>
                </c:pt>
                <c:pt idx="3542">
                  <c:v>25.25345038562241</c:v>
                </c:pt>
                <c:pt idx="3543">
                  <c:v>25.2714210912745</c:v>
                </c:pt>
                <c:pt idx="3544">
                  <c:v>25.28939179692659</c:v>
                </c:pt>
                <c:pt idx="3545">
                  <c:v>25.30736250257869</c:v>
                </c:pt>
                <c:pt idx="3546">
                  <c:v>25.32533320823078</c:v>
                </c:pt>
                <c:pt idx="3547">
                  <c:v>25.34330391388287</c:v>
                </c:pt>
                <c:pt idx="3548">
                  <c:v>25.36127461953497</c:v>
                </c:pt>
                <c:pt idx="3549">
                  <c:v>25.37924532518706</c:v>
                </c:pt>
                <c:pt idx="3550">
                  <c:v>25.39721603083915</c:v>
                </c:pt>
                <c:pt idx="3551">
                  <c:v>25.41518673649124</c:v>
                </c:pt>
                <c:pt idx="3552">
                  <c:v>25.43315744214334</c:v>
                </c:pt>
                <c:pt idx="3553">
                  <c:v>25.45112814779543</c:v>
                </c:pt>
                <c:pt idx="3554">
                  <c:v>25.46909885344753</c:v>
                </c:pt>
                <c:pt idx="3555">
                  <c:v>25.48706955909962</c:v>
                </c:pt>
                <c:pt idx="3556">
                  <c:v>25.50504026475171</c:v>
                </c:pt>
                <c:pt idx="3557">
                  <c:v>25.5230109704038</c:v>
                </c:pt>
                <c:pt idx="3558">
                  <c:v>25.5409816760559</c:v>
                </c:pt>
                <c:pt idx="3559">
                  <c:v>25.55895238170799</c:v>
                </c:pt>
                <c:pt idx="3560">
                  <c:v>25.57692308736009</c:v>
                </c:pt>
                <c:pt idx="3561">
                  <c:v>25.59489379301218</c:v>
                </c:pt>
                <c:pt idx="3562">
                  <c:v>25.61286449866428</c:v>
                </c:pt>
                <c:pt idx="3563">
                  <c:v>25.63083520431637</c:v>
                </c:pt>
                <c:pt idx="3564">
                  <c:v>25.64880590996846</c:v>
                </c:pt>
                <c:pt idx="3565">
                  <c:v>25.66677661562055</c:v>
                </c:pt>
                <c:pt idx="3566">
                  <c:v>25.68474732127265</c:v>
                </c:pt>
                <c:pt idx="3567">
                  <c:v>25.70271802692474</c:v>
                </c:pt>
                <c:pt idx="3568">
                  <c:v>25.72068873257683</c:v>
                </c:pt>
                <c:pt idx="3569">
                  <c:v>25.73865943822892</c:v>
                </c:pt>
                <c:pt idx="3570">
                  <c:v>25.75663014388102</c:v>
                </c:pt>
                <c:pt idx="3571">
                  <c:v>25.77460084953311</c:v>
                </c:pt>
                <c:pt idx="3572">
                  <c:v>25.7925715551852</c:v>
                </c:pt>
                <c:pt idx="3573">
                  <c:v>25.81054226083729</c:v>
                </c:pt>
                <c:pt idx="3574">
                  <c:v>25.82851296648939</c:v>
                </c:pt>
                <c:pt idx="3575">
                  <c:v>25.84648367214148</c:v>
                </c:pt>
                <c:pt idx="3576">
                  <c:v>25.86445437779358</c:v>
                </c:pt>
                <c:pt idx="3577">
                  <c:v>25.88242508344567</c:v>
                </c:pt>
                <c:pt idx="3578">
                  <c:v>25.90039578909776</c:v>
                </c:pt>
                <c:pt idx="3579">
                  <c:v>25.91836649474985</c:v>
                </c:pt>
                <c:pt idx="3580">
                  <c:v>25.93633720040194</c:v>
                </c:pt>
                <c:pt idx="3581">
                  <c:v>25.95430790605404</c:v>
                </c:pt>
                <c:pt idx="3582">
                  <c:v>25.97227861170613</c:v>
                </c:pt>
                <c:pt idx="3583">
                  <c:v>25.99024931735822</c:v>
                </c:pt>
                <c:pt idx="3584">
                  <c:v>26.00822002301032</c:v>
                </c:pt>
                <c:pt idx="3585">
                  <c:v>26.02619072866242</c:v>
                </c:pt>
                <c:pt idx="3586">
                  <c:v>26.04416143431451</c:v>
                </c:pt>
                <c:pt idx="3587">
                  <c:v>26.0621321399666</c:v>
                </c:pt>
                <c:pt idx="3588">
                  <c:v>26.08010284561869</c:v>
                </c:pt>
                <c:pt idx="3589">
                  <c:v>26.09807355127079</c:v>
                </c:pt>
                <c:pt idx="3590">
                  <c:v>26.11604425692288</c:v>
                </c:pt>
                <c:pt idx="3591">
                  <c:v>26.13401496257498</c:v>
                </c:pt>
                <c:pt idx="3592">
                  <c:v>26.15198566822707</c:v>
                </c:pt>
                <c:pt idx="3593">
                  <c:v>26.16995637387916</c:v>
                </c:pt>
                <c:pt idx="3594">
                  <c:v>26.18792707953125</c:v>
                </c:pt>
                <c:pt idx="3595">
                  <c:v>26.20589778518335</c:v>
                </c:pt>
                <c:pt idx="3596">
                  <c:v>26.22386849083545</c:v>
                </c:pt>
                <c:pt idx="3597">
                  <c:v>26.24183919648754</c:v>
                </c:pt>
                <c:pt idx="3598">
                  <c:v>26.25980990213963</c:v>
                </c:pt>
                <c:pt idx="3599">
                  <c:v>26.27778060779172</c:v>
                </c:pt>
                <c:pt idx="3600">
                  <c:v>26.29575131344382</c:v>
                </c:pt>
                <c:pt idx="3601">
                  <c:v>26.31372201909591</c:v>
                </c:pt>
                <c:pt idx="3602">
                  <c:v>26.33169272474801</c:v>
                </c:pt>
                <c:pt idx="3603">
                  <c:v>26.3496634304001</c:v>
                </c:pt>
                <c:pt idx="3604">
                  <c:v>26.36763413605219</c:v>
                </c:pt>
                <c:pt idx="3605">
                  <c:v>26.38560484170428</c:v>
                </c:pt>
                <c:pt idx="3606">
                  <c:v>26.40357554735637</c:v>
                </c:pt>
                <c:pt idx="3607">
                  <c:v>26.42154625300847</c:v>
                </c:pt>
                <c:pt idx="3608">
                  <c:v>26.43951695866056</c:v>
                </c:pt>
                <c:pt idx="3609">
                  <c:v>26.45748766431266</c:v>
                </c:pt>
                <c:pt idx="3610">
                  <c:v>26.47545836996474</c:v>
                </c:pt>
                <c:pt idx="3611">
                  <c:v>26.49342907561684</c:v>
                </c:pt>
                <c:pt idx="3612">
                  <c:v>26.51139978126893</c:v>
                </c:pt>
                <c:pt idx="3613">
                  <c:v>26.52937048692102</c:v>
                </c:pt>
                <c:pt idx="3614">
                  <c:v>26.54734119257312</c:v>
                </c:pt>
                <c:pt idx="3615">
                  <c:v>26.56531189822521</c:v>
                </c:pt>
                <c:pt idx="3616">
                  <c:v>26.5832826038773</c:v>
                </c:pt>
                <c:pt idx="3617">
                  <c:v>26.6012533095294</c:v>
                </c:pt>
                <c:pt idx="3618">
                  <c:v>26.61922401518149</c:v>
                </c:pt>
                <c:pt idx="3619">
                  <c:v>26.6371947208336</c:v>
                </c:pt>
                <c:pt idx="3620">
                  <c:v>26.65516542648568</c:v>
                </c:pt>
                <c:pt idx="3621">
                  <c:v>26.67313613213777</c:v>
                </c:pt>
                <c:pt idx="3622">
                  <c:v>26.69110683778986</c:v>
                </c:pt>
                <c:pt idx="3623">
                  <c:v>26.70907754344196</c:v>
                </c:pt>
                <c:pt idx="3624">
                  <c:v>26.72704824909405</c:v>
                </c:pt>
                <c:pt idx="3625">
                  <c:v>26.74501895474614</c:v>
                </c:pt>
                <c:pt idx="3626">
                  <c:v>26.76298966039824</c:v>
                </c:pt>
                <c:pt idx="3627">
                  <c:v>26.78096036605033</c:v>
                </c:pt>
                <c:pt idx="3628">
                  <c:v>26.79893107170243</c:v>
                </c:pt>
                <c:pt idx="3629">
                  <c:v>26.81690177735452</c:v>
                </c:pt>
                <c:pt idx="3630">
                  <c:v>26.83487248300662</c:v>
                </c:pt>
                <c:pt idx="3631">
                  <c:v>26.85284318865871</c:v>
                </c:pt>
                <c:pt idx="3632">
                  <c:v>26.8708138943108</c:v>
                </c:pt>
                <c:pt idx="3633">
                  <c:v>26.88878459996289</c:v>
                </c:pt>
                <c:pt idx="3634">
                  <c:v>26.90675530561499</c:v>
                </c:pt>
                <c:pt idx="3635">
                  <c:v>26.92472601126708</c:v>
                </c:pt>
                <c:pt idx="3636">
                  <c:v>26.94269671691917</c:v>
                </c:pt>
                <c:pt idx="3637">
                  <c:v>26.96066742257126</c:v>
                </c:pt>
                <c:pt idx="3638">
                  <c:v>26.97863812822336</c:v>
                </c:pt>
                <c:pt idx="3639">
                  <c:v>26.99660883387545</c:v>
                </c:pt>
                <c:pt idx="3640">
                  <c:v>27.01457953952754</c:v>
                </c:pt>
                <c:pt idx="3641">
                  <c:v>27.03255024517964</c:v>
                </c:pt>
                <c:pt idx="3642">
                  <c:v>27.05052095083173</c:v>
                </c:pt>
                <c:pt idx="3643">
                  <c:v>27.06849165648382</c:v>
                </c:pt>
                <c:pt idx="3644">
                  <c:v>27.08646236213592</c:v>
                </c:pt>
                <c:pt idx="3645">
                  <c:v>27.10443306778802</c:v>
                </c:pt>
                <c:pt idx="3646">
                  <c:v>27.1224037734401</c:v>
                </c:pt>
                <c:pt idx="3647">
                  <c:v>27.1403744790922</c:v>
                </c:pt>
                <c:pt idx="3648">
                  <c:v>27.15834518474429</c:v>
                </c:pt>
                <c:pt idx="3649">
                  <c:v>27.17631589039638</c:v>
                </c:pt>
                <c:pt idx="3650">
                  <c:v>27.19428659604848</c:v>
                </c:pt>
                <c:pt idx="3651">
                  <c:v>27.21225730170057</c:v>
                </c:pt>
                <c:pt idx="3652">
                  <c:v>27.23022800735266</c:v>
                </c:pt>
                <c:pt idx="3653">
                  <c:v>27.24819871300476</c:v>
                </c:pt>
                <c:pt idx="3654">
                  <c:v>27.26616941865685</c:v>
                </c:pt>
                <c:pt idx="3655">
                  <c:v>27.28414012430894</c:v>
                </c:pt>
                <c:pt idx="3656">
                  <c:v>27.30211082996103</c:v>
                </c:pt>
                <c:pt idx="3657">
                  <c:v>27.32008153561313</c:v>
                </c:pt>
                <c:pt idx="3658">
                  <c:v>27.33805224126522</c:v>
                </c:pt>
                <c:pt idx="3659">
                  <c:v>27.35602294691731</c:v>
                </c:pt>
                <c:pt idx="3660">
                  <c:v>27.37399365256941</c:v>
                </c:pt>
                <c:pt idx="3661">
                  <c:v>27.39196435822151</c:v>
                </c:pt>
                <c:pt idx="3662">
                  <c:v>27.4099350638736</c:v>
                </c:pt>
                <c:pt idx="3663">
                  <c:v>27.4279057695257</c:v>
                </c:pt>
                <c:pt idx="3664">
                  <c:v>27.44587647517778</c:v>
                </c:pt>
                <c:pt idx="3665">
                  <c:v>27.46384718082987</c:v>
                </c:pt>
                <c:pt idx="3666">
                  <c:v>27.48181788648197</c:v>
                </c:pt>
                <c:pt idx="3667">
                  <c:v>27.49978859213406</c:v>
                </c:pt>
                <c:pt idx="3668">
                  <c:v>27.51775929778616</c:v>
                </c:pt>
                <c:pt idx="3669">
                  <c:v>27.53573000343825</c:v>
                </c:pt>
                <c:pt idx="3670">
                  <c:v>27.55370070909034</c:v>
                </c:pt>
                <c:pt idx="3671">
                  <c:v>27.57167141474244</c:v>
                </c:pt>
                <c:pt idx="3672">
                  <c:v>27.58964212039453</c:v>
                </c:pt>
                <c:pt idx="3673">
                  <c:v>27.60761282604663</c:v>
                </c:pt>
                <c:pt idx="3674">
                  <c:v>27.62558353169872</c:v>
                </c:pt>
                <c:pt idx="3675">
                  <c:v>27.64355423735081</c:v>
                </c:pt>
                <c:pt idx="3676">
                  <c:v>27.6615249430029</c:v>
                </c:pt>
                <c:pt idx="3677">
                  <c:v>27.679495648655</c:v>
                </c:pt>
                <c:pt idx="3678">
                  <c:v>27.69746635430709</c:v>
                </c:pt>
                <c:pt idx="3679">
                  <c:v>27.71543705995918</c:v>
                </c:pt>
                <c:pt idx="3680">
                  <c:v>27.73340776561128</c:v>
                </c:pt>
                <c:pt idx="3681">
                  <c:v>27.75137847126337</c:v>
                </c:pt>
                <c:pt idx="3682">
                  <c:v>27.76934917691546</c:v>
                </c:pt>
                <c:pt idx="3683">
                  <c:v>27.78731988256754</c:v>
                </c:pt>
                <c:pt idx="3684">
                  <c:v>27.80529058821964</c:v>
                </c:pt>
                <c:pt idx="3685">
                  <c:v>27.82326129387174</c:v>
                </c:pt>
                <c:pt idx="3686">
                  <c:v>27.84123199952383</c:v>
                </c:pt>
                <c:pt idx="3687">
                  <c:v>27.85920270517592</c:v>
                </c:pt>
                <c:pt idx="3688">
                  <c:v>27.87717341082802</c:v>
                </c:pt>
                <c:pt idx="3689">
                  <c:v>27.89514411648011</c:v>
                </c:pt>
                <c:pt idx="3690">
                  <c:v>27.9131148221322</c:v>
                </c:pt>
                <c:pt idx="3691">
                  <c:v>27.9310855277843</c:v>
                </c:pt>
                <c:pt idx="3692">
                  <c:v>27.94905623343639</c:v>
                </c:pt>
                <c:pt idx="3693">
                  <c:v>27.96702693908849</c:v>
                </c:pt>
                <c:pt idx="3694">
                  <c:v>27.98499764474058</c:v>
                </c:pt>
                <c:pt idx="3695">
                  <c:v>28.00296835039268</c:v>
                </c:pt>
                <c:pt idx="3696">
                  <c:v>28.02093905604477</c:v>
                </c:pt>
                <c:pt idx="3697">
                  <c:v>28.03890976169686</c:v>
                </c:pt>
                <c:pt idx="3698">
                  <c:v>28.05688046734896</c:v>
                </c:pt>
                <c:pt idx="3699">
                  <c:v>28.07485117300105</c:v>
                </c:pt>
                <c:pt idx="3700">
                  <c:v>28.09282187865314</c:v>
                </c:pt>
                <c:pt idx="3701">
                  <c:v>28.11079258430523</c:v>
                </c:pt>
                <c:pt idx="3702">
                  <c:v>28.12876328995732</c:v>
                </c:pt>
                <c:pt idx="3703">
                  <c:v>28.14673399560942</c:v>
                </c:pt>
                <c:pt idx="3704">
                  <c:v>28.16470470126151</c:v>
                </c:pt>
                <c:pt idx="3705">
                  <c:v>28.18267540691361</c:v>
                </c:pt>
                <c:pt idx="3706">
                  <c:v>28.20064611256569</c:v>
                </c:pt>
                <c:pt idx="3707">
                  <c:v>28.21861681821779</c:v>
                </c:pt>
                <c:pt idx="3708">
                  <c:v>28.23658752386989</c:v>
                </c:pt>
                <c:pt idx="3709">
                  <c:v>28.25455822952198</c:v>
                </c:pt>
                <c:pt idx="3710">
                  <c:v>28.27252893517407</c:v>
                </c:pt>
                <c:pt idx="3711">
                  <c:v>28.29049964082616</c:v>
                </c:pt>
                <c:pt idx="3712">
                  <c:v>28.30847034647826</c:v>
                </c:pt>
                <c:pt idx="3713">
                  <c:v>28.32644105213035</c:v>
                </c:pt>
                <c:pt idx="3714">
                  <c:v>28.34441175778245</c:v>
                </c:pt>
                <c:pt idx="3715">
                  <c:v>28.36238246343454</c:v>
                </c:pt>
                <c:pt idx="3716">
                  <c:v>28.38035316908664</c:v>
                </c:pt>
                <c:pt idx="3717">
                  <c:v>28.39832387473872</c:v>
                </c:pt>
                <c:pt idx="3718">
                  <c:v>28.41629458039082</c:v>
                </c:pt>
                <c:pt idx="3719">
                  <c:v>28.43426528604292</c:v>
                </c:pt>
                <c:pt idx="3720">
                  <c:v>28.452235991695</c:v>
                </c:pt>
                <c:pt idx="3721">
                  <c:v>28.47020669734709</c:v>
                </c:pt>
                <c:pt idx="3722">
                  <c:v>28.48817740299919</c:v>
                </c:pt>
                <c:pt idx="3723">
                  <c:v>28.50614810865128</c:v>
                </c:pt>
                <c:pt idx="3724">
                  <c:v>28.52411881430337</c:v>
                </c:pt>
                <c:pt idx="3725">
                  <c:v>28.54208951995547</c:v>
                </c:pt>
                <c:pt idx="3726">
                  <c:v>28.56006022560756</c:v>
                </c:pt>
                <c:pt idx="3727">
                  <c:v>28.57803093125965</c:v>
                </c:pt>
                <c:pt idx="3728">
                  <c:v>28.59600163691175</c:v>
                </c:pt>
                <c:pt idx="3729">
                  <c:v>28.61397234256384</c:v>
                </c:pt>
                <c:pt idx="3730">
                  <c:v>28.63194304821594</c:v>
                </c:pt>
                <c:pt idx="3731">
                  <c:v>28.64991375386803</c:v>
                </c:pt>
                <c:pt idx="3732">
                  <c:v>28.66788445952013</c:v>
                </c:pt>
                <c:pt idx="3733">
                  <c:v>28.68585516517222</c:v>
                </c:pt>
                <c:pt idx="3734">
                  <c:v>28.70382587082431</c:v>
                </c:pt>
                <c:pt idx="3735">
                  <c:v>28.7217965764764</c:v>
                </c:pt>
                <c:pt idx="3736">
                  <c:v>28.73976728212849</c:v>
                </c:pt>
                <c:pt idx="3737">
                  <c:v>28.75773798778059</c:v>
                </c:pt>
                <c:pt idx="3738">
                  <c:v>28.77570869343268</c:v>
                </c:pt>
                <c:pt idx="3739">
                  <c:v>28.79367939908478</c:v>
                </c:pt>
                <c:pt idx="3740">
                  <c:v>28.81165010473687</c:v>
                </c:pt>
                <c:pt idx="3741">
                  <c:v>28.82962081038896</c:v>
                </c:pt>
                <c:pt idx="3742">
                  <c:v>28.84759151604106</c:v>
                </c:pt>
                <c:pt idx="3743">
                  <c:v>28.86556222169315</c:v>
                </c:pt>
                <c:pt idx="3744">
                  <c:v>28.88353292734524</c:v>
                </c:pt>
                <c:pt idx="3745">
                  <c:v>28.90150363299733</c:v>
                </c:pt>
                <c:pt idx="3746">
                  <c:v>28.91947433864943</c:v>
                </c:pt>
                <c:pt idx="3747">
                  <c:v>28.93744504430152</c:v>
                </c:pt>
                <c:pt idx="3748">
                  <c:v>28.95541574995362</c:v>
                </c:pt>
                <c:pt idx="3749">
                  <c:v>28.97338645560571</c:v>
                </c:pt>
                <c:pt idx="3750">
                  <c:v>28.99135716125781</c:v>
                </c:pt>
                <c:pt idx="3751">
                  <c:v>29.00932786690989</c:v>
                </c:pt>
                <c:pt idx="3752">
                  <c:v>29.02729857256199</c:v>
                </c:pt>
                <c:pt idx="3753">
                  <c:v>29.04526927821408</c:v>
                </c:pt>
                <c:pt idx="3754">
                  <c:v>29.06323998386617</c:v>
                </c:pt>
                <c:pt idx="3755">
                  <c:v>29.08121068951827</c:v>
                </c:pt>
                <c:pt idx="3756">
                  <c:v>29.09918139517036</c:v>
                </c:pt>
                <c:pt idx="3757">
                  <c:v>29.11715210082246</c:v>
                </c:pt>
                <c:pt idx="3758">
                  <c:v>29.13512280647454</c:v>
                </c:pt>
                <c:pt idx="3759">
                  <c:v>29.15309351212664</c:v>
                </c:pt>
                <c:pt idx="3760">
                  <c:v>29.17106421777873</c:v>
                </c:pt>
                <c:pt idx="3761">
                  <c:v>29.18903492343083</c:v>
                </c:pt>
                <c:pt idx="3762">
                  <c:v>29.20700562908292</c:v>
                </c:pt>
                <c:pt idx="3763">
                  <c:v>29.22497633473501</c:v>
                </c:pt>
                <c:pt idx="3764">
                  <c:v>29.2429470403871</c:v>
                </c:pt>
                <c:pt idx="3765">
                  <c:v>29.2609177460392</c:v>
                </c:pt>
                <c:pt idx="3766">
                  <c:v>29.27888845169129</c:v>
                </c:pt>
                <c:pt idx="3767">
                  <c:v>29.29685915734339</c:v>
                </c:pt>
                <c:pt idx="3768">
                  <c:v>29.31482986299548</c:v>
                </c:pt>
                <c:pt idx="3769">
                  <c:v>29.33280056864758</c:v>
                </c:pt>
                <c:pt idx="3770">
                  <c:v>29.35077127429967</c:v>
                </c:pt>
                <c:pt idx="3771">
                  <c:v>29.36874197995175</c:v>
                </c:pt>
                <c:pt idx="3772">
                  <c:v>29.38671268560385</c:v>
                </c:pt>
                <c:pt idx="3773">
                  <c:v>29.40468339125594</c:v>
                </c:pt>
                <c:pt idx="3774">
                  <c:v>29.42265409690804</c:v>
                </c:pt>
                <c:pt idx="3775">
                  <c:v>29.44062480256012</c:v>
                </c:pt>
                <c:pt idx="3776">
                  <c:v>29.45859550821223</c:v>
                </c:pt>
                <c:pt idx="3777">
                  <c:v>29.47656621386432</c:v>
                </c:pt>
                <c:pt idx="3778">
                  <c:v>29.49453691951641</c:v>
                </c:pt>
                <c:pt idx="3779">
                  <c:v>29.51250762516851</c:v>
                </c:pt>
                <c:pt idx="3780">
                  <c:v>29.5304783308206</c:v>
                </c:pt>
                <c:pt idx="3781">
                  <c:v>29.54844903647269</c:v>
                </c:pt>
                <c:pt idx="3782">
                  <c:v>29.56641974212478</c:v>
                </c:pt>
                <c:pt idx="3783">
                  <c:v>29.58439044777688</c:v>
                </c:pt>
                <c:pt idx="3784">
                  <c:v>29.60236115342898</c:v>
                </c:pt>
                <c:pt idx="3785">
                  <c:v>29.62033185908107</c:v>
                </c:pt>
                <c:pt idx="3786">
                  <c:v>29.63830256473316</c:v>
                </c:pt>
                <c:pt idx="3787">
                  <c:v>29.65627327038525</c:v>
                </c:pt>
                <c:pt idx="3788">
                  <c:v>29.67424397603734</c:v>
                </c:pt>
                <c:pt idx="3789">
                  <c:v>29.69221468168944</c:v>
                </c:pt>
                <c:pt idx="3790">
                  <c:v>29.71018538734153</c:v>
                </c:pt>
                <c:pt idx="3791">
                  <c:v>29.72815609299362</c:v>
                </c:pt>
                <c:pt idx="3792">
                  <c:v>29.74612679864572</c:v>
                </c:pt>
                <c:pt idx="3793">
                  <c:v>29.76409750429781</c:v>
                </c:pt>
                <c:pt idx="3794">
                  <c:v>29.7820682099499</c:v>
                </c:pt>
                <c:pt idx="3795">
                  <c:v>29.80003891560199</c:v>
                </c:pt>
                <c:pt idx="3796">
                  <c:v>29.8180096212541</c:v>
                </c:pt>
                <c:pt idx="3797">
                  <c:v>29.83598032690619</c:v>
                </c:pt>
                <c:pt idx="3798">
                  <c:v>29.85395103255828</c:v>
                </c:pt>
                <c:pt idx="3799">
                  <c:v>29.87192173821037</c:v>
                </c:pt>
                <c:pt idx="3800">
                  <c:v>29.88989244386246</c:v>
                </c:pt>
                <c:pt idx="3801">
                  <c:v>29.90786314951456</c:v>
                </c:pt>
                <c:pt idx="3802">
                  <c:v>29.92583385516664</c:v>
                </c:pt>
                <c:pt idx="3803">
                  <c:v>29.94380456081874</c:v>
                </c:pt>
                <c:pt idx="3804">
                  <c:v>29.96177526647083</c:v>
                </c:pt>
                <c:pt idx="3805">
                  <c:v>29.97974597212292</c:v>
                </c:pt>
                <c:pt idx="3806">
                  <c:v>29.99771667777502</c:v>
                </c:pt>
                <c:pt idx="3807">
                  <c:v>30.01568738342711</c:v>
                </c:pt>
                <c:pt idx="3808">
                  <c:v>30.03365808907921</c:v>
                </c:pt>
                <c:pt idx="3809">
                  <c:v>30.0516287947313</c:v>
                </c:pt>
                <c:pt idx="3810">
                  <c:v>30.06959950038339</c:v>
                </c:pt>
                <c:pt idx="3811">
                  <c:v>30.08757020603549</c:v>
                </c:pt>
                <c:pt idx="3812">
                  <c:v>30.10554091168758</c:v>
                </c:pt>
                <c:pt idx="3813">
                  <c:v>30.12351161733968</c:v>
                </c:pt>
                <c:pt idx="3814">
                  <c:v>30.14148232299177</c:v>
                </c:pt>
                <c:pt idx="3815">
                  <c:v>30.15945302864387</c:v>
                </c:pt>
                <c:pt idx="3816">
                  <c:v>30.17742373429596</c:v>
                </c:pt>
                <c:pt idx="3817">
                  <c:v>30.19539443994805</c:v>
                </c:pt>
                <c:pt idx="3818">
                  <c:v>30.21336514560015</c:v>
                </c:pt>
                <c:pt idx="3819">
                  <c:v>30.23133585125224</c:v>
                </c:pt>
                <c:pt idx="3820">
                  <c:v>30.24930655690432</c:v>
                </c:pt>
                <c:pt idx="3821">
                  <c:v>30.26727726255643</c:v>
                </c:pt>
                <c:pt idx="3822">
                  <c:v>30.28524796820852</c:v>
                </c:pt>
                <c:pt idx="3823">
                  <c:v>30.30321867386061</c:v>
                </c:pt>
                <c:pt idx="3824">
                  <c:v>30.3211893795127</c:v>
                </c:pt>
                <c:pt idx="3825">
                  <c:v>30.3391600851648</c:v>
                </c:pt>
                <c:pt idx="3826">
                  <c:v>30.3571307908169</c:v>
                </c:pt>
                <c:pt idx="3827">
                  <c:v>30.37510149646899</c:v>
                </c:pt>
                <c:pt idx="3828">
                  <c:v>30.39307220212107</c:v>
                </c:pt>
                <c:pt idx="3829">
                  <c:v>30.41104290777317</c:v>
                </c:pt>
                <c:pt idx="3830">
                  <c:v>30.42901361342526</c:v>
                </c:pt>
                <c:pt idx="3831">
                  <c:v>30.44698431907735</c:v>
                </c:pt>
                <c:pt idx="3832">
                  <c:v>30.46495502472945</c:v>
                </c:pt>
                <c:pt idx="3833">
                  <c:v>30.48292573038154</c:v>
                </c:pt>
                <c:pt idx="3834">
                  <c:v>30.50089643603363</c:v>
                </c:pt>
                <c:pt idx="3835">
                  <c:v>30.51886714168573</c:v>
                </c:pt>
                <c:pt idx="3836">
                  <c:v>30.53683784733782</c:v>
                </c:pt>
                <c:pt idx="3837">
                  <c:v>30.55480855298991</c:v>
                </c:pt>
                <c:pt idx="3838">
                  <c:v>30.572779258642</c:v>
                </c:pt>
                <c:pt idx="3839">
                  <c:v>30.5907499642941</c:v>
                </c:pt>
                <c:pt idx="3840">
                  <c:v>30.60872066994619</c:v>
                </c:pt>
                <c:pt idx="3841">
                  <c:v>30.62669137559829</c:v>
                </c:pt>
                <c:pt idx="3842">
                  <c:v>30.64466208125038</c:v>
                </c:pt>
                <c:pt idx="3843">
                  <c:v>30.66263278690247</c:v>
                </c:pt>
                <c:pt idx="3844">
                  <c:v>30.68060349255457</c:v>
                </c:pt>
                <c:pt idx="3845">
                  <c:v>30.69857419820666</c:v>
                </c:pt>
                <c:pt idx="3846">
                  <c:v>30.71654490385875</c:v>
                </c:pt>
                <c:pt idx="3847">
                  <c:v>30.73451560951085</c:v>
                </c:pt>
                <c:pt idx="3848">
                  <c:v>30.75248631516293</c:v>
                </c:pt>
                <c:pt idx="3849">
                  <c:v>30.77045702081503</c:v>
                </c:pt>
                <c:pt idx="3850">
                  <c:v>30.78842772646712</c:v>
                </c:pt>
                <c:pt idx="3851">
                  <c:v>30.80639843211922</c:v>
                </c:pt>
                <c:pt idx="3852">
                  <c:v>30.82436913777131</c:v>
                </c:pt>
                <c:pt idx="3853">
                  <c:v>30.8423398434234</c:v>
                </c:pt>
                <c:pt idx="3854">
                  <c:v>30.8603105490755</c:v>
                </c:pt>
                <c:pt idx="3855">
                  <c:v>30.87828125472759</c:v>
                </c:pt>
                <c:pt idx="3856">
                  <c:v>30.89625196037969</c:v>
                </c:pt>
                <c:pt idx="3857">
                  <c:v>30.91422266603178</c:v>
                </c:pt>
                <c:pt idx="3858">
                  <c:v>30.93219337168387</c:v>
                </c:pt>
                <c:pt idx="3859">
                  <c:v>30.95016407733596</c:v>
                </c:pt>
                <c:pt idx="3860">
                  <c:v>30.96813478298806</c:v>
                </c:pt>
                <c:pt idx="3861">
                  <c:v>30.98610548864015</c:v>
                </c:pt>
                <c:pt idx="3862">
                  <c:v>31.00407619429225</c:v>
                </c:pt>
                <c:pt idx="3863">
                  <c:v>31.02204689994433</c:v>
                </c:pt>
                <c:pt idx="3864">
                  <c:v>31.04001760559643</c:v>
                </c:pt>
                <c:pt idx="3865">
                  <c:v>31.05798831124853</c:v>
                </c:pt>
                <c:pt idx="3866">
                  <c:v>31.07595901690062</c:v>
                </c:pt>
                <c:pt idx="3867">
                  <c:v>31.09392972255272</c:v>
                </c:pt>
                <c:pt idx="3868">
                  <c:v>31.11190042820481</c:v>
                </c:pt>
                <c:pt idx="3869">
                  <c:v>31.1298711338569</c:v>
                </c:pt>
                <c:pt idx="3870">
                  <c:v>31.14784183950899</c:v>
                </c:pt>
                <c:pt idx="3871">
                  <c:v>31.16581254516108</c:v>
                </c:pt>
                <c:pt idx="3872">
                  <c:v>31.18378325081317</c:v>
                </c:pt>
                <c:pt idx="3873">
                  <c:v>31.20175395646527</c:v>
                </c:pt>
                <c:pt idx="3874">
                  <c:v>31.21972466211736</c:v>
                </c:pt>
                <c:pt idx="3875">
                  <c:v>31.23769536776946</c:v>
                </c:pt>
                <c:pt idx="3876">
                  <c:v>31.25566607342154</c:v>
                </c:pt>
                <c:pt idx="3877">
                  <c:v>31.27363677907364</c:v>
                </c:pt>
                <c:pt idx="3878">
                  <c:v>31.29160748472573</c:v>
                </c:pt>
                <c:pt idx="3879">
                  <c:v>31.30957819037783</c:v>
                </c:pt>
                <c:pt idx="3880">
                  <c:v>31.32754889602992</c:v>
                </c:pt>
                <c:pt idx="3881">
                  <c:v>31.34551960168201</c:v>
                </c:pt>
                <c:pt idx="3882">
                  <c:v>31.36349030733411</c:v>
                </c:pt>
                <c:pt idx="3883">
                  <c:v>31.3814610129862</c:v>
                </c:pt>
                <c:pt idx="3884">
                  <c:v>31.3994317186383</c:v>
                </c:pt>
                <c:pt idx="3885">
                  <c:v>31.4174024242904</c:v>
                </c:pt>
                <c:pt idx="3886">
                  <c:v>31.43537312994249</c:v>
                </c:pt>
                <c:pt idx="3887">
                  <c:v>31.45334383559457</c:v>
                </c:pt>
                <c:pt idx="3888">
                  <c:v>31.47131454124667</c:v>
                </c:pt>
                <c:pt idx="3889">
                  <c:v>31.48928524689876</c:v>
                </c:pt>
                <c:pt idx="3890">
                  <c:v>31.50725595255086</c:v>
                </c:pt>
                <c:pt idx="3891">
                  <c:v>31.52522665820295</c:v>
                </c:pt>
                <c:pt idx="3892">
                  <c:v>31.54319736385504</c:v>
                </c:pt>
                <c:pt idx="3893">
                  <c:v>31.56116806950714</c:v>
                </c:pt>
                <c:pt idx="3894">
                  <c:v>31.57913877515923</c:v>
                </c:pt>
                <c:pt idx="3895">
                  <c:v>31.59710948081132</c:v>
                </c:pt>
                <c:pt idx="3896">
                  <c:v>31.61508018646342</c:v>
                </c:pt>
                <c:pt idx="3897">
                  <c:v>31.63305089211551</c:v>
                </c:pt>
                <c:pt idx="3898">
                  <c:v>31.6510215977676</c:v>
                </c:pt>
                <c:pt idx="3899">
                  <c:v>31.6689923034197</c:v>
                </c:pt>
                <c:pt idx="3900">
                  <c:v>31.68696300907179</c:v>
                </c:pt>
                <c:pt idx="3901">
                  <c:v>31.70493371472388</c:v>
                </c:pt>
                <c:pt idx="3902">
                  <c:v>31.72290442037598</c:v>
                </c:pt>
                <c:pt idx="3903">
                  <c:v>31.74087512602807</c:v>
                </c:pt>
                <c:pt idx="3904">
                  <c:v>31.75884583168016</c:v>
                </c:pt>
                <c:pt idx="3905">
                  <c:v>31.77681653733225</c:v>
                </c:pt>
                <c:pt idx="3906">
                  <c:v>31.79478724298434</c:v>
                </c:pt>
                <c:pt idx="3907">
                  <c:v>31.81275794863645</c:v>
                </c:pt>
                <c:pt idx="3908">
                  <c:v>31.83072865428853</c:v>
                </c:pt>
                <c:pt idx="3909">
                  <c:v>31.84869935994062</c:v>
                </c:pt>
                <c:pt idx="3910">
                  <c:v>31.86667006559273</c:v>
                </c:pt>
                <c:pt idx="3911">
                  <c:v>31.88464077124481</c:v>
                </c:pt>
                <c:pt idx="3912">
                  <c:v>31.9026114768969</c:v>
                </c:pt>
                <c:pt idx="3913">
                  <c:v>31.92058218254899</c:v>
                </c:pt>
                <c:pt idx="3914">
                  <c:v>31.93855288820109</c:v>
                </c:pt>
                <c:pt idx="3915">
                  <c:v>31.95652359385318</c:v>
                </c:pt>
                <c:pt idx="3916">
                  <c:v>31.97449429950528</c:v>
                </c:pt>
                <c:pt idx="3917">
                  <c:v>31.99246500515737</c:v>
                </c:pt>
                <c:pt idx="3918">
                  <c:v>32.01043571080947</c:v>
                </c:pt>
                <c:pt idx="3919">
                  <c:v>32.02840641646156</c:v>
                </c:pt>
                <c:pt idx="3920">
                  <c:v>32.04637712211365</c:v>
                </c:pt>
                <c:pt idx="3921">
                  <c:v>32.06434782776576</c:v>
                </c:pt>
                <c:pt idx="3922">
                  <c:v>32.08231853341786</c:v>
                </c:pt>
                <c:pt idx="3923">
                  <c:v>32.10028923906995</c:v>
                </c:pt>
                <c:pt idx="3924">
                  <c:v>32.11825994472205</c:v>
                </c:pt>
                <c:pt idx="3925">
                  <c:v>32.13623065037415</c:v>
                </c:pt>
                <c:pt idx="3926">
                  <c:v>32.15420135602623</c:v>
                </c:pt>
                <c:pt idx="3927">
                  <c:v>32.17217206167834</c:v>
                </c:pt>
                <c:pt idx="3928">
                  <c:v>32.19014276733044</c:v>
                </c:pt>
                <c:pt idx="3929">
                  <c:v>32.20811347298253</c:v>
                </c:pt>
                <c:pt idx="3930">
                  <c:v>32.22608417863462</c:v>
                </c:pt>
                <c:pt idx="3931">
                  <c:v>32.24405488428673</c:v>
                </c:pt>
                <c:pt idx="3932">
                  <c:v>32.26202558993882</c:v>
                </c:pt>
                <c:pt idx="3933">
                  <c:v>32.27999629559092</c:v>
                </c:pt>
                <c:pt idx="3934">
                  <c:v>32.297967001243</c:v>
                </c:pt>
                <c:pt idx="3935">
                  <c:v>32.31593770689511</c:v>
                </c:pt>
                <c:pt idx="3936">
                  <c:v>32.3339084125472</c:v>
                </c:pt>
                <c:pt idx="3937">
                  <c:v>32.3518791181993</c:v>
                </c:pt>
                <c:pt idx="3938">
                  <c:v>32.3698498238514</c:v>
                </c:pt>
                <c:pt idx="3939">
                  <c:v>32.38782052950349</c:v>
                </c:pt>
                <c:pt idx="3940">
                  <c:v>32.4057912351556</c:v>
                </c:pt>
                <c:pt idx="3941">
                  <c:v>32.4237619408077</c:v>
                </c:pt>
                <c:pt idx="3942">
                  <c:v>32.4417326464598</c:v>
                </c:pt>
                <c:pt idx="3943">
                  <c:v>32.45970335211189</c:v>
                </c:pt>
                <c:pt idx="3944">
                  <c:v>32.47767405776397</c:v>
                </c:pt>
                <c:pt idx="3945">
                  <c:v>32.49564476341607</c:v>
                </c:pt>
                <c:pt idx="3946">
                  <c:v>32.51361546906817</c:v>
                </c:pt>
                <c:pt idx="3947">
                  <c:v>32.53158617472027</c:v>
                </c:pt>
                <c:pt idx="3948">
                  <c:v>32.54955688037237</c:v>
                </c:pt>
                <c:pt idx="3949">
                  <c:v>32.56752758602446</c:v>
                </c:pt>
                <c:pt idx="3950">
                  <c:v>32.58549829167656</c:v>
                </c:pt>
                <c:pt idx="3951">
                  <c:v>32.60346899732865</c:v>
                </c:pt>
                <c:pt idx="3952">
                  <c:v>32.62143970298076</c:v>
                </c:pt>
                <c:pt idx="3953">
                  <c:v>32.63941040863286</c:v>
                </c:pt>
                <c:pt idx="3954">
                  <c:v>32.65738111428494</c:v>
                </c:pt>
                <c:pt idx="3955">
                  <c:v>32.67535181993705</c:v>
                </c:pt>
                <c:pt idx="3956">
                  <c:v>32.69332252558915</c:v>
                </c:pt>
                <c:pt idx="3957">
                  <c:v>32.71129323124124</c:v>
                </c:pt>
                <c:pt idx="3958">
                  <c:v>32.72926393689334</c:v>
                </c:pt>
                <c:pt idx="3959">
                  <c:v>32.74723464254544</c:v>
                </c:pt>
                <c:pt idx="3960">
                  <c:v>32.76520534819753</c:v>
                </c:pt>
                <c:pt idx="3961">
                  <c:v>32.78317605384962</c:v>
                </c:pt>
                <c:pt idx="3962">
                  <c:v>32.80114675950173</c:v>
                </c:pt>
                <c:pt idx="3963">
                  <c:v>32.81911746515382</c:v>
                </c:pt>
                <c:pt idx="3964">
                  <c:v>32.83708817080592</c:v>
                </c:pt>
                <c:pt idx="3965">
                  <c:v>32.85505887645802</c:v>
                </c:pt>
                <c:pt idx="3966">
                  <c:v>32.87302958211011</c:v>
                </c:pt>
                <c:pt idx="3967">
                  <c:v>32.8910002877622</c:v>
                </c:pt>
                <c:pt idx="3968">
                  <c:v>32.90897099341431</c:v>
                </c:pt>
                <c:pt idx="3969">
                  <c:v>32.9269416990664</c:v>
                </c:pt>
                <c:pt idx="3970">
                  <c:v>32.94491240471849</c:v>
                </c:pt>
                <c:pt idx="3971">
                  <c:v>32.9628831103706</c:v>
                </c:pt>
                <c:pt idx="3972">
                  <c:v>32.98085381602269</c:v>
                </c:pt>
                <c:pt idx="3973">
                  <c:v>32.9988245216748</c:v>
                </c:pt>
                <c:pt idx="3974">
                  <c:v>33.01679522732689</c:v>
                </c:pt>
                <c:pt idx="3975">
                  <c:v>33.034765932979</c:v>
                </c:pt>
                <c:pt idx="3976">
                  <c:v>33.05273663863108</c:v>
                </c:pt>
                <c:pt idx="3977">
                  <c:v>33.07070734428318</c:v>
                </c:pt>
                <c:pt idx="3978">
                  <c:v>33.08867804993528</c:v>
                </c:pt>
                <c:pt idx="3979">
                  <c:v>33.10664875558736</c:v>
                </c:pt>
                <c:pt idx="3980">
                  <c:v>33.12461946123945</c:v>
                </c:pt>
                <c:pt idx="3981">
                  <c:v>33.14259016689157</c:v>
                </c:pt>
                <c:pt idx="3982">
                  <c:v>33.16056087254366</c:v>
                </c:pt>
                <c:pt idx="3983">
                  <c:v>33.17853157819576</c:v>
                </c:pt>
                <c:pt idx="3984">
                  <c:v>33.19650228384786</c:v>
                </c:pt>
                <c:pt idx="3985">
                  <c:v>33.21447298949995</c:v>
                </c:pt>
                <c:pt idx="3986">
                  <c:v>33.23244369515205</c:v>
                </c:pt>
                <c:pt idx="3987">
                  <c:v>33.25041440080415</c:v>
                </c:pt>
                <c:pt idx="3988">
                  <c:v>33.26838510645625</c:v>
                </c:pt>
                <c:pt idx="3989">
                  <c:v>33.28635581210835</c:v>
                </c:pt>
                <c:pt idx="3990">
                  <c:v>33.30432651776042</c:v>
                </c:pt>
                <c:pt idx="3991">
                  <c:v>33.32229722341253</c:v>
                </c:pt>
                <c:pt idx="3992">
                  <c:v>33.34026792906462</c:v>
                </c:pt>
                <c:pt idx="3993">
                  <c:v>33.35823863471673</c:v>
                </c:pt>
                <c:pt idx="3994">
                  <c:v>33.37620934036883</c:v>
                </c:pt>
                <c:pt idx="3995">
                  <c:v>33.39418004602092</c:v>
                </c:pt>
                <c:pt idx="3996">
                  <c:v>33.41215075167301</c:v>
                </c:pt>
                <c:pt idx="3997">
                  <c:v>33.43012145732511</c:v>
                </c:pt>
                <c:pt idx="3998">
                  <c:v>33.44809216297721</c:v>
                </c:pt>
                <c:pt idx="3999">
                  <c:v>33.46606286862931</c:v>
                </c:pt>
                <c:pt idx="4000">
                  <c:v>33.4840335742814</c:v>
                </c:pt>
                <c:pt idx="4001">
                  <c:v>33.50200427993349</c:v>
                </c:pt>
                <c:pt idx="4002">
                  <c:v>33.5199749855856</c:v>
                </c:pt>
                <c:pt idx="4003">
                  <c:v>33.53794569123769</c:v>
                </c:pt>
                <c:pt idx="4004">
                  <c:v>33.5559163968898</c:v>
                </c:pt>
                <c:pt idx="4005">
                  <c:v>33.57388710254188</c:v>
                </c:pt>
                <c:pt idx="4006">
                  <c:v>33.59185780819399</c:v>
                </c:pt>
                <c:pt idx="4007">
                  <c:v>33.60982851384607</c:v>
                </c:pt>
                <c:pt idx="4008">
                  <c:v>33.62779921949818</c:v>
                </c:pt>
                <c:pt idx="4009">
                  <c:v>33.64576992515028</c:v>
                </c:pt>
                <c:pt idx="4010">
                  <c:v>33.66374063080237</c:v>
                </c:pt>
                <c:pt idx="4011">
                  <c:v>33.68171133645447</c:v>
                </c:pt>
                <c:pt idx="4012">
                  <c:v>33.69968204210657</c:v>
                </c:pt>
                <c:pt idx="4013">
                  <c:v>33.71765274775866</c:v>
                </c:pt>
                <c:pt idx="4014">
                  <c:v>33.73562345341075</c:v>
                </c:pt>
                <c:pt idx="4015">
                  <c:v>33.75359415906285</c:v>
                </c:pt>
                <c:pt idx="4016">
                  <c:v>33.77156486471495</c:v>
                </c:pt>
                <c:pt idx="4017">
                  <c:v>33.78953557036705</c:v>
                </c:pt>
                <c:pt idx="4018">
                  <c:v>33.80750627601915</c:v>
                </c:pt>
                <c:pt idx="4019">
                  <c:v>33.82547698167125</c:v>
                </c:pt>
                <c:pt idx="4020">
                  <c:v>33.84344768732333</c:v>
                </c:pt>
                <c:pt idx="4021">
                  <c:v>33.86141839297544</c:v>
                </c:pt>
                <c:pt idx="4022">
                  <c:v>33.87938909862753</c:v>
                </c:pt>
                <c:pt idx="4023">
                  <c:v>33.89735980427963</c:v>
                </c:pt>
                <c:pt idx="4024">
                  <c:v>33.91533050993173</c:v>
                </c:pt>
                <c:pt idx="4025">
                  <c:v>33.93330121558383</c:v>
                </c:pt>
                <c:pt idx="4026">
                  <c:v>33.95127192123591</c:v>
                </c:pt>
                <c:pt idx="4027">
                  <c:v>33.96924262688802</c:v>
                </c:pt>
                <c:pt idx="4028">
                  <c:v>33.98721333254012</c:v>
                </c:pt>
                <c:pt idx="4029">
                  <c:v>34.0051840381922</c:v>
                </c:pt>
                <c:pt idx="4030">
                  <c:v>34.02315474384431</c:v>
                </c:pt>
                <c:pt idx="4031">
                  <c:v>34.0411254494964</c:v>
                </c:pt>
                <c:pt idx="4032">
                  <c:v>34.05909615514849</c:v>
                </c:pt>
                <c:pt idx="4033">
                  <c:v>34.07706686080059</c:v>
                </c:pt>
                <c:pt idx="4034">
                  <c:v>34.0950375664527</c:v>
                </c:pt>
                <c:pt idx="4035">
                  <c:v>34.1130082721048</c:v>
                </c:pt>
                <c:pt idx="4036">
                  <c:v>34.13097897775689</c:v>
                </c:pt>
                <c:pt idx="4037">
                  <c:v>34.14894968340899</c:v>
                </c:pt>
                <c:pt idx="4038">
                  <c:v>34.16692038906108</c:v>
                </c:pt>
                <c:pt idx="4039">
                  <c:v>34.18489109471317</c:v>
                </c:pt>
                <c:pt idx="4040">
                  <c:v>34.20286180036528</c:v>
                </c:pt>
                <c:pt idx="4041">
                  <c:v>34.22083250601737</c:v>
                </c:pt>
                <c:pt idx="4042">
                  <c:v>34.23880321166947</c:v>
                </c:pt>
                <c:pt idx="4043">
                  <c:v>34.25677391732157</c:v>
                </c:pt>
                <c:pt idx="4044">
                  <c:v>34.27474462297366</c:v>
                </c:pt>
                <c:pt idx="4045">
                  <c:v>34.29271532862578</c:v>
                </c:pt>
                <c:pt idx="4046">
                  <c:v>34.31068603427785</c:v>
                </c:pt>
                <c:pt idx="4047">
                  <c:v>34.32865673992996</c:v>
                </c:pt>
                <c:pt idx="4048">
                  <c:v>34.34662744558204</c:v>
                </c:pt>
                <c:pt idx="4049">
                  <c:v>34.36459815123414</c:v>
                </c:pt>
                <c:pt idx="4050">
                  <c:v>34.38256885688624</c:v>
                </c:pt>
                <c:pt idx="4051">
                  <c:v>34.40053956253834</c:v>
                </c:pt>
                <c:pt idx="4052">
                  <c:v>34.41851026819044</c:v>
                </c:pt>
                <c:pt idx="4053">
                  <c:v>34.43648097384252</c:v>
                </c:pt>
                <c:pt idx="4054">
                  <c:v>34.45445167949461</c:v>
                </c:pt>
                <c:pt idx="4055">
                  <c:v>34.47242238514673</c:v>
                </c:pt>
                <c:pt idx="4056">
                  <c:v>34.49039309079883</c:v>
                </c:pt>
                <c:pt idx="4057">
                  <c:v>34.50836379645092</c:v>
                </c:pt>
                <c:pt idx="4058">
                  <c:v>34.52633450210302</c:v>
                </c:pt>
                <c:pt idx="4059">
                  <c:v>34.54430520775512</c:v>
                </c:pt>
                <c:pt idx="4060">
                  <c:v>34.56227591340721</c:v>
                </c:pt>
                <c:pt idx="4061">
                  <c:v>34.5802466190593</c:v>
                </c:pt>
                <c:pt idx="4062">
                  <c:v>34.59821732471141</c:v>
                </c:pt>
                <c:pt idx="4063">
                  <c:v>34.6161880303635</c:v>
                </c:pt>
                <c:pt idx="4064">
                  <c:v>34.6341587360156</c:v>
                </c:pt>
                <c:pt idx="4065">
                  <c:v>34.65212944166769</c:v>
                </c:pt>
                <c:pt idx="4066">
                  <c:v>34.6701001473198</c:v>
                </c:pt>
                <c:pt idx="4067">
                  <c:v>34.6880708529719</c:v>
                </c:pt>
                <c:pt idx="4068">
                  <c:v>34.70604155862398</c:v>
                </c:pt>
                <c:pt idx="4069">
                  <c:v>34.7240122642761</c:v>
                </c:pt>
                <c:pt idx="4070">
                  <c:v>34.74198296992818</c:v>
                </c:pt>
                <c:pt idx="4071">
                  <c:v>34.75995367558028</c:v>
                </c:pt>
                <c:pt idx="4072">
                  <c:v>34.77792438123237</c:v>
                </c:pt>
                <c:pt idx="4073">
                  <c:v>34.79589508688447</c:v>
                </c:pt>
                <c:pt idx="4074">
                  <c:v>34.81386579253655</c:v>
                </c:pt>
                <c:pt idx="4075">
                  <c:v>34.83183649818866</c:v>
                </c:pt>
                <c:pt idx="4076">
                  <c:v>34.84980720384075</c:v>
                </c:pt>
                <c:pt idx="4077">
                  <c:v>34.86777790949285</c:v>
                </c:pt>
                <c:pt idx="4078">
                  <c:v>34.88574861514495</c:v>
                </c:pt>
                <c:pt idx="4079">
                  <c:v>34.90371932079705</c:v>
                </c:pt>
                <c:pt idx="4080">
                  <c:v>34.92169002644915</c:v>
                </c:pt>
                <c:pt idx="4081">
                  <c:v>34.93966073210125</c:v>
                </c:pt>
                <c:pt idx="4082">
                  <c:v>34.95763143775333</c:v>
                </c:pt>
                <c:pt idx="4083">
                  <c:v>34.97560214340544</c:v>
                </c:pt>
                <c:pt idx="4084">
                  <c:v>34.99357284905754</c:v>
                </c:pt>
                <c:pt idx="4085">
                  <c:v>35.01154355470962</c:v>
                </c:pt>
                <c:pt idx="4086">
                  <c:v>35.02951426036173</c:v>
                </c:pt>
                <c:pt idx="4087">
                  <c:v>35.04748496601382</c:v>
                </c:pt>
                <c:pt idx="4088">
                  <c:v>35.06545567166592</c:v>
                </c:pt>
                <c:pt idx="4089">
                  <c:v>35.08342637731801</c:v>
                </c:pt>
                <c:pt idx="4090">
                  <c:v>35.10139708297012</c:v>
                </c:pt>
                <c:pt idx="4091">
                  <c:v>35.1193677886222</c:v>
                </c:pt>
                <c:pt idx="4092">
                  <c:v>35.13733849427431</c:v>
                </c:pt>
                <c:pt idx="4093">
                  <c:v>35.15530919992641</c:v>
                </c:pt>
                <c:pt idx="4094">
                  <c:v>35.17327990557851</c:v>
                </c:pt>
                <c:pt idx="4095">
                  <c:v>35.19125061123059</c:v>
                </c:pt>
                <c:pt idx="4096">
                  <c:v>35.2092213168827</c:v>
                </c:pt>
                <c:pt idx="4097">
                  <c:v>35.2271920225348</c:v>
                </c:pt>
                <c:pt idx="4098">
                  <c:v>35.2451627281869</c:v>
                </c:pt>
                <c:pt idx="4099">
                  <c:v>35.263133433839</c:v>
                </c:pt>
                <c:pt idx="4100">
                  <c:v>35.28110413949108</c:v>
                </c:pt>
                <c:pt idx="4101">
                  <c:v>35.29907484514318</c:v>
                </c:pt>
                <c:pt idx="4102">
                  <c:v>35.31704555079526</c:v>
                </c:pt>
                <c:pt idx="4103">
                  <c:v>35.33501625644737</c:v>
                </c:pt>
                <c:pt idx="4104">
                  <c:v>35.35298696209946</c:v>
                </c:pt>
                <c:pt idx="4105">
                  <c:v>35.37095766775155</c:v>
                </c:pt>
                <c:pt idx="4106">
                  <c:v>35.38892837340366</c:v>
                </c:pt>
                <c:pt idx="4107">
                  <c:v>35.40689907905575</c:v>
                </c:pt>
                <c:pt idx="4108">
                  <c:v>35.42486978470785</c:v>
                </c:pt>
                <c:pt idx="4109">
                  <c:v>35.44284049035996</c:v>
                </c:pt>
                <c:pt idx="4110">
                  <c:v>35.46081119601205</c:v>
                </c:pt>
                <c:pt idx="4111">
                  <c:v>35.47878190166414</c:v>
                </c:pt>
                <c:pt idx="4112">
                  <c:v>35.49675260731625</c:v>
                </c:pt>
                <c:pt idx="4113">
                  <c:v>35.51472331296834</c:v>
                </c:pt>
                <c:pt idx="4114">
                  <c:v>35.53269401862044</c:v>
                </c:pt>
                <c:pt idx="4115">
                  <c:v>35.55066472427252</c:v>
                </c:pt>
                <c:pt idx="4116">
                  <c:v>35.56863542992463</c:v>
                </c:pt>
                <c:pt idx="4117">
                  <c:v>35.58660613557673</c:v>
                </c:pt>
                <c:pt idx="4118">
                  <c:v>35.60457684122883</c:v>
                </c:pt>
                <c:pt idx="4119">
                  <c:v>35.62254754688093</c:v>
                </c:pt>
                <c:pt idx="4120">
                  <c:v>35.64051825253302</c:v>
                </c:pt>
                <c:pt idx="4121">
                  <c:v>35.65848895818512</c:v>
                </c:pt>
                <c:pt idx="4122">
                  <c:v>35.67645966383721</c:v>
                </c:pt>
                <c:pt idx="4123">
                  <c:v>35.69443036948931</c:v>
                </c:pt>
                <c:pt idx="4124">
                  <c:v>35.7124010751414</c:v>
                </c:pt>
                <c:pt idx="4125">
                  <c:v>35.7303717807935</c:v>
                </c:pt>
                <c:pt idx="4126">
                  <c:v>35.7483424864456</c:v>
                </c:pt>
                <c:pt idx="4127">
                  <c:v>35.7663131920977</c:v>
                </c:pt>
                <c:pt idx="4128">
                  <c:v>35.78428389774979</c:v>
                </c:pt>
                <c:pt idx="4129">
                  <c:v>35.8022546034019</c:v>
                </c:pt>
                <c:pt idx="4130">
                  <c:v>35.82022530905399</c:v>
                </c:pt>
                <c:pt idx="4131">
                  <c:v>35.83819601470609</c:v>
                </c:pt>
                <c:pt idx="4132">
                  <c:v>35.85616672035817</c:v>
                </c:pt>
                <c:pt idx="4133">
                  <c:v>35.87413742601027</c:v>
                </c:pt>
                <c:pt idx="4134">
                  <c:v>35.89210813166238</c:v>
                </c:pt>
                <c:pt idx="4135">
                  <c:v>35.91007883731447</c:v>
                </c:pt>
                <c:pt idx="4136">
                  <c:v>35.92804954296656</c:v>
                </c:pt>
                <c:pt idx="4137">
                  <c:v>35.94602024861866</c:v>
                </c:pt>
                <c:pt idx="4138">
                  <c:v>35.96399095427076</c:v>
                </c:pt>
                <c:pt idx="4139">
                  <c:v>35.98196165992285</c:v>
                </c:pt>
                <c:pt idx="4140">
                  <c:v>35.99993236557497</c:v>
                </c:pt>
                <c:pt idx="4141">
                  <c:v>36.01790307122704</c:v>
                </c:pt>
                <c:pt idx="4142">
                  <c:v>36.03587377687915</c:v>
                </c:pt>
                <c:pt idx="4143">
                  <c:v>36.05384448253124</c:v>
                </c:pt>
                <c:pt idx="4144">
                  <c:v>36.07181518818335</c:v>
                </c:pt>
                <c:pt idx="4145">
                  <c:v>36.08978589383544</c:v>
                </c:pt>
                <c:pt idx="4146">
                  <c:v>36.10775659948753</c:v>
                </c:pt>
                <c:pt idx="4147">
                  <c:v>36.12572730513964</c:v>
                </c:pt>
                <c:pt idx="4148">
                  <c:v>36.14369801079173</c:v>
                </c:pt>
                <c:pt idx="4149">
                  <c:v>36.16166871644383</c:v>
                </c:pt>
                <c:pt idx="4150">
                  <c:v>36.17963942209593</c:v>
                </c:pt>
                <c:pt idx="4151">
                  <c:v>36.19761012774802</c:v>
                </c:pt>
                <c:pt idx="4152">
                  <c:v>36.21558083340012</c:v>
                </c:pt>
                <c:pt idx="4153">
                  <c:v>36.23355153905221</c:v>
                </c:pt>
                <c:pt idx="4154">
                  <c:v>36.25152224470431</c:v>
                </c:pt>
                <c:pt idx="4155">
                  <c:v>36.26949295035641</c:v>
                </c:pt>
                <c:pt idx="4156">
                  <c:v>36.2874636560085</c:v>
                </c:pt>
                <c:pt idx="4157">
                  <c:v>36.30543436166059</c:v>
                </c:pt>
                <c:pt idx="4158">
                  <c:v>36.32340506731268</c:v>
                </c:pt>
                <c:pt idx="4159">
                  <c:v>36.3413757729648</c:v>
                </c:pt>
                <c:pt idx="4160">
                  <c:v>36.35934647861688</c:v>
                </c:pt>
                <c:pt idx="4161">
                  <c:v>36.37731718426898</c:v>
                </c:pt>
                <c:pt idx="4162">
                  <c:v>36.39528788992109</c:v>
                </c:pt>
                <c:pt idx="4163">
                  <c:v>36.41325859557318</c:v>
                </c:pt>
                <c:pt idx="4164">
                  <c:v>36.43122930122527</c:v>
                </c:pt>
                <c:pt idx="4165">
                  <c:v>36.44920000687738</c:v>
                </c:pt>
                <c:pt idx="4166">
                  <c:v>36.46717071252948</c:v>
                </c:pt>
                <c:pt idx="4167">
                  <c:v>36.48514141818157</c:v>
                </c:pt>
                <c:pt idx="4168">
                  <c:v>36.50311212383367</c:v>
                </c:pt>
                <c:pt idx="4169">
                  <c:v>36.52108282948576</c:v>
                </c:pt>
                <c:pt idx="4170">
                  <c:v>36.53905353513786</c:v>
                </c:pt>
                <c:pt idx="4171">
                  <c:v>36.55702424078996</c:v>
                </c:pt>
                <c:pt idx="4172">
                  <c:v>36.57499494644205</c:v>
                </c:pt>
                <c:pt idx="4173">
                  <c:v>36.59296565209415</c:v>
                </c:pt>
                <c:pt idx="4174">
                  <c:v>36.61093635774624</c:v>
                </c:pt>
                <c:pt idx="4175">
                  <c:v>36.62890706339834</c:v>
                </c:pt>
                <c:pt idx="4176">
                  <c:v>36.64687776905043</c:v>
                </c:pt>
                <c:pt idx="4177">
                  <c:v>36.66484847470252</c:v>
                </c:pt>
                <c:pt idx="4178">
                  <c:v>36.68281918035463</c:v>
                </c:pt>
                <c:pt idx="4179">
                  <c:v>36.70078988600673</c:v>
                </c:pt>
                <c:pt idx="4180">
                  <c:v>36.71876059165883</c:v>
                </c:pt>
                <c:pt idx="4181">
                  <c:v>36.73673129731093</c:v>
                </c:pt>
                <c:pt idx="4182">
                  <c:v>36.75470200296302</c:v>
                </c:pt>
                <c:pt idx="4183">
                  <c:v>36.77267270861512</c:v>
                </c:pt>
                <c:pt idx="4184">
                  <c:v>36.79064341426721</c:v>
                </c:pt>
                <c:pt idx="4185">
                  <c:v>36.80861411991931</c:v>
                </c:pt>
                <c:pt idx="4186">
                  <c:v>36.82658482557141</c:v>
                </c:pt>
                <c:pt idx="4187">
                  <c:v>36.8445555312235</c:v>
                </c:pt>
                <c:pt idx="4188">
                  <c:v>36.8625262368756</c:v>
                </c:pt>
                <c:pt idx="4189">
                  <c:v>36.8804969425277</c:v>
                </c:pt>
                <c:pt idx="4190">
                  <c:v>36.8984676481798</c:v>
                </c:pt>
                <c:pt idx="4191">
                  <c:v>36.9164383538319</c:v>
                </c:pt>
                <c:pt idx="4192">
                  <c:v>36.93440905948398</c:v>
                </c:pt>
                <c:pt idx="4193">
                  <c:v>36.95237976513608</c:v>
                </c:pt>
                <c:pt idx="4194">
                  <c:v>36.97035047078818</c:v>
                </c:pt>
                <c:pt idx="4195">
                  <c:v>36.98832117644027</c:v>
                </c:pt>
                <c:pt idx="4196">
                  <c:v>37.00629188209237</c:v>
                </c:pt>
                <c:pt idx="4197">
                  <c:v>37.02426258774447</c:v>
                </c:pt>
                <c:pt idx="4198">
                  <c:v>37.04223329339656</c:v>
                </c:pt>
                <c:pt idx="4199">
                  <c:v>37.06020399904866</c:v>
                </c:pt>
                <c:pt idx="4200">
                  <c:v>37.07817470470077</c:v>
                </c:pt>
                <c:pt idx="4201">
                  <c:v>37.09614541035286</c:v>
                </c:pt>
                <c:pt idx="4202">
                  <c:v>37.11411611600496</c:v>
                </c:pt>
                <c:pt idx="4203">
                  <c:v>37.13208682165705</c:v>
                </c:pt>
                <c:pt idx="4204">
                  <c:v>37.15005752730914</c:v>
                </c:pt>
                <c:pt idx="4205">
                  <c:v>37.16802823296126</c:v>
                </c:pt>
                <c:pt idx="4206">
                  <c:v>37.18599893861335</c:v>
                </c:pt>
                <c:pt idx="4207">
                  <c:v>37.20396964426544</c:v>
                </c:pt>
                <c:pt idx="4208">
                  <c:v>37.22194034991754</c:v>
                </c:pt>
                <c:pt idx="4209">
                  <c:v>37.23991105556964</c:v>
                </c:pt>
                <c:pt idx="4210">
                  <c:v>37.25788176122172</c:v>
                </c:pt>
                <c:pt idx="4211">
                  <c:v>37.27585246687383</c:v>
                </c:pt>
                <c:pt idx="4212">
                  <c:v>37.29382317252593</c:v>
                </c:pt>
                <c:pt idx="4213">
                  <c:v>37.31179387817802</c:v>
                </c:pt>
                <c:pt idx="4214">
                  <c:v>37.32976458383011</c:v>
                </c:pt>
                <c:pt idx="4215">
                  <c:v>37.34773528948221</c:v>
                </c:pt>
                <c:pt idx="4216">
                  <c:v>37.36570599513431</c:v>
                </c:pt>
                <c:pt idx="4217">
                  <c:v>37.3836767007864</c:v>
                </c:pt>
                <c:pt idx="4218">
                  <c:v>37.40164740643849</c:v>
                </c:pt>
                <c:pt idx="4219">
                  <c:v>37.4196181120906</c:v>
                </c:pt>
                <c:pt idx="4220">
                  <c:v>37.43758881774269</c:v>
                </c:pt>
                <c:pt idx="4221">
                  <c:v>37.4555595233948</c:v>
                </c:pt>
                <c:pt idx="4222">
                  <c:v>37.4735302290469</c:v>
                </c:pt>
                <c:pt idx="4223">
                  <c:v>37.491500934699</c:v>
                </c:pt>
                <c:pt idx="4224">
                  <c:v>37.50947164035109</c:v>
                </c:pt>
                <c:pt idx="4225">
                  <c:v>37.5274423460032</c:v>
                </c:pt>
                <c:pt idx="4226">
                  <c:v>37.54541305165527</c:v>
                </c:pt>
                <c:pt idx="4227">
                  <c:v>37.56338375730737</c:v>
                </c:pt>
                <c:pt idx="4228">
                  <c:v>37.58135446295947</c:v>
                </c:pt>
                <c:pt idx="4229">
                  <c:v>37.59932516861157</c:v>
                </c:pt>
                <c:pt idx="4230">
                  <c:v>37.61729587426365</c:v>
                </c:pt>
                <c:pt idx="4231">
                  <c:v>37.63526657991576</c:v>
                </c:pt>
                <c:pt idx="4232">
                  <c:v>37.65323728556785</c:v>
                </c:pt>
                <c:pt idx="4233">
                  <c:v>37.67120799121995</c:v>
                </c:pt>
                <c:pt idx="4234">
                  <c:v>37.68917869687206</c:v>
                </c:pt>
                <c:pt idx="4235">
                  <c:v>37.70714940252415</c:v>
                </c:pt>
                <c:pt idx="4236">
                  <c:v>37.72512010817626</c:v>
                </c:pt>
                <c:pt idx="4237">
                  <c:v>37.74309081382835</c:v>
                </c:pt>
                <c:pt idx="4238">
                  <c:v>37.76106151948044</c:v>
                </c:pt>
                <c:pt idx="4239">
                  <c:v>37.77903222513254</c:v>
                </c:pt>
                <c:pt idx="4240">
                  <c:v>37.79700293078464</c:v>
                </c:pt>
                <c:pt idx="4241">
                  <c:v>37.81497363643673</c:v>
                </c:pt>
                <c:pt idx="4242">
                  <c:v>37.83294434208883</c:v>
                </c:pt>
                <c:pt idx="4243">
                  <c:v>37.85091504774093</c:v>
                </c:pt>
                <c:pt idx="4244">
                  <c:v>37.86888575339301</c:v>
                </c:pt>
                <c:pt idx="4245">
                  <c:v>37.88685645904511</c:v>
                </c:pt>
                <c:pt idx="4246">
                  <c:v>37.9048271646972</c:v>
                </c:pt>
                <c:pt idx="4247">
                  <c:v>37.92279787034931</c:v>
                </c:pt>
                <c:pt idx="4248">
                  <c:v>37.9407685760014</c:v>
                </c:pt>
                <c:pt idx="4249">
                  <c:v>37.9587392816535</c:v>
                </c:pt>
                <c:pt idx="4250">
                  <c:v>37.9767099873056</c:v>
                </c:pt>
                <c:pt idx="4251">
                  <c:v>37.9946806929577</c:v>
                </c:pt>
                <c:pt idx="4252">
                  <c:v>38.0126513986098</c:v>
                </c:pt>
                <c:pt idx="4253">
                  <c:v>38.0306221042619</c:v>
                </c:pt>
                <c:pt idx="4254">
                  <c:v>38.048592809914</c:v>
                </c:pt>
                <c:pt idx="4255">
                  <c:v>38.06656351556608</c:v>
                </c:pt>
                <c:pt idx="4256">
                  <c:v>38.08453422121818</c:v>
                </c:pt>
                <c:pt idx="4257">
                  <c:v>38.10250492687028</c:v>
                </c:pt>
                <c:pt idx="4258">
                  <c:v>38.12047563252238</c:v>
                </c:pt>
                <c:pt idx="4259">
                  <c:v>38.13844633817448</c:v>
                </c:pt>
                <c:pt idx="4260">
                  <c:v>38.15641704382656</c:v>
                </c:pt>
                <c:pt idx="4261">
                  <c:v>38.17438774947866</c:v>
                </c:pt>
                <c:pt idx="4262">
                  <c:v>38.19235845513077</c:v>
                </c:pt>
                <c:pt idx="4263">
                  <c:v>38.21032916078286</c:v>
                </c:pt>
                <c:pt idx="4264">
                  <c:v>38.22829986643496</c:v>
                </c:pt>
                <c:pt idx="4265">
                  <c:v>38.24627057208706</c:v>
                </c:pt>
                <c:pt idx="4266">
                  <c:v>38.26424127773915</c:v>
                </c:pt>
                <c:pt idx="4267">
                  <c:v>38.28221198339125</c:v>
                </c:pt>
                <c:pt idx="4268">
                  <c:v>38.30018268904334</c:v>
                </c:pt>
                <c:pt idx="4269">
                  <c:v>38.31815339469544</c:v>
                </c:pt>
                <c:pt idx="4270">
                  <c:v>38.33612410034753</c:v>
                </c:pt>
                <c:pt idx="4271">
                  <c:v>38.35409480599962</c:v>
                </c:pt>
                <c:pt idx="4272">
                  <c:v>38.37206551165173</c:v>
                </c:pt>
                <c:pt idx="4273">
                  <c:v>38.39003621730383</c:v>
                </c:pt>
                <c:pt idx="4274">
                  <c:v>38.40800692295594</c:v>
                </c:pt>
                <c:pt idx="4275">
                  <c:v>38.42597762860803</c:v>
                </c:pt>
                <c:pt idx="4276">
                  <c:v>38.44394833426012</c:v>
                </c:pt>
                <c:pt idx="4277">
                  <c:v>38.46191903991221</c:v>
                </c:pt>
                <c:pt idx="4278">
                  <c:v>38.47988974556431</c:v>
                </c:pt>
                <c:pt idx="4279">
                  <c:v>38.49786045121638</c:v>
                </c:pt>
                <c:pt idx="4280">
                  <c:v>38.5158311568685</c:v>
                </c:pt>
                <c:pt idx="4281">
                  <c:v>38.5338018625206</c:v>
                </c:pt>
                <c:pt idx="4282">
                  <c:v>38.5517725681727</c:v>
                </c:pt>
                <c:pt idx="4283">
                  <c:v>38.5697432738248</c:v>
                </c:pt>
                <c:pt idx="4284">
                  <c:v>38.5877139794769</c:v>
                </c:pt>
                <c:pt idx="4285">
                  <c:v>38.605684685129</c:v>
                </c:pt>
                <c:pt idx="4286">
                  <c:v>38.6236553907811</c:v>
                </c:pt>
                <c:pt idx="4287">
                  <c:v>38.64162609643318</c:v>
                </c:pt>
                <c:pt idx="4288">
                  <c:v>38.65959680208528</c:v>
                </c:pt>
                <c:pt idx="4289">
                  <c:v>38.67756750773736</c:v>
                </c:pt>
                <c:pt idx="4290">
                  <c:v>38.69553821338948</c:v>
                </c:pt>
                <c:pt idx="4291">
                  <c:v>38.71350891904157</c:v>
                </c:pt>
                <c:pt idx="4292">
                  <c:v>38.73147962469366</c:v>
                </c:pt>
                <c:pt idx="4293">
                  <c:v>38.74945033034577</c:v>
                </c:pt>
                <c:pt idx="4294">
                  <c:v>38.76742103599786</c:v>
                </c:pt>
                <c:pt idx="4295">
                  <c:v>38.78539174164996</c:v>
                </c:pt>
                <c:pt idx="4296">
                  <c:v>38.80336244730205</c:v>
                </c:pt>
                <c:pt idx="4297">
                  <c:v>38.82133315295415</c:v>
                </c:pt>
                <c:pt idx="4298">
                  <c:v>38.83930385860624</c:v>
                </c:pt>
                <c:pt idx="4299">
                  <c:v>38.85727456425833</c:v>
                </c:pt>
                <c:pt idx="4300">
                  <c:v>38.87524526991044</c:v>
                </c:pt>
                <c:pt idx="4301">
                  <c:v>38.89321597556254</c:v>
                </c:pt>
                <c:pt idx="4302">
                  <c:v>38.91118668121462</c:v>
                </c:pt>
                <c:pt idx="4303">
                  <c:v>38.92915738686674</c:v>
                </c:pt>
                <c:pt idx="4304">
                  <c:v>38.94712809251883</c:v>
                </c:pt>
                <c:pt idx="4305">
                  <c:v>38.96509879817094</c:v>
                </c:pt>
                <c:pt idx="4306">
                  <c:v>38.98306950382302</c:v>
                </c:pt>
                <c:pt idx="4307">
                  <c:v>39.00104020947512</c:v>
                </c:pt>
                <c:pt idx="4308">
                  <c:v>39.01901091512722</c:v>
                </c:pt>
                <c:pt idx="4309">
                  <c:v>39.03698162077931</c:v>
                </c:pt>
                <c:pt idx="4310">
                  <c:v>39.05495232643141</c:v>
                </c:pt>
                <c:pt idx="4311">
                  <c:v>39.07292303208351</c:v>
                </c:pt>
                <c:pt idx="4312">
                  <c:v>39.09089373773561</c:v>
                </c:pt>
                <c:pt idx="4313">
                  <c:v>39.1088644433877</c:v>
                </c:pt>
                <c:pt idx="4314">
                  <c:v>39.1268351490398</c:v>
                </c:pt>
                <c:pt idx="4315">
                  <c:v>39.1448058546919</c:v>
                </c:pt>
                <c:pt idx="4316">
                  <c:v>39.162776560344</c:v>
                </c:pt>
                <c:pt idx="4317">
                  <c:v>39.18074726599608</c:v>
                </c:pt>
                <c:pt idx="4318">
                  <c:v>39.19871797164819</c:v>
                </c:pt>
                <c:pt idx="4319">
                  <c:v>39.21668867730027</c:v>
                </c:pt>
                <c:pt idx="4320">
                  <c:v>39.23465938295238</c:v>
                </c:pt>
                <c:pt idx="4321">
                  <c:v>39.25263008860448</c:v>
                </c:pt>
                <c:pt idx="4322">
                  <c:v>39.27060079425657</c:v>
                </c:pt>
                <c:pt idx="4323">
                  <c:v>39.28857149990867</c:v>
                </c:pt>
                <c:pt idx="4324">
                  <c:v>39.30654220556077</c:v>
                </c:pt>
                <c:pt idx="4325">
                  <c:v>39.32451291121286</c:v>
                </c:pt>
                <c:pt idx="4326">
                  <c:v>39.34248361686495</c:v>
                </c:pt>
                <c:pt idx="4327">
                  <c:v>39.36045432251706</c:v>
                </c:pt>
                <c:pt idx="4328">
                  <c:v>39.37842502816916</c:v>
                </c:pt>
                <c:pt idx="4329">
                  <c:v>39.39639573382125</c:v>
                </c:pt>
                <c:pt idx="4330">
                  <c:v>39.41436643947334</c:v>
                </c:pt>
                <c:pt idx="4331">
                  <c:v>39.43233714512545</c:v>
                </c:pt>
                <c:pt idx="4332">
                  <c:v>39.45030785077753</c:v>
                </c:pt>
                <c:pt idx="4333">
                  <c:v>39.46827855642964</c:v>
                </c:pt>
                <c:pt idx="4334">
                  <c:v>39.48624926208173</c:v>
                </c:pt>
                <c:pt idx="4335">
                  <c:v>39.50421996773382</c:v>
                </c:pt>
                <c:pt idx="4336">
                  <c:v>39.52219067338593</c:v>
                </c:pt>
                <c:pt idx="4337">
                  <c:v>39.54016137903803</c:v>
                </c:pt>
                <c:pt idx="4338">
                  <c:v>39.55813208469012</c:v>
                </c:pt>
                <c:pt idx="4339">
                  <c:v>39.57610279034221</c:v>
                </c:pt>
                <c:pt idx="4340">
                  <c:v>39.59407349599431</c:v>
                </c:pt>
                <c:pt idx="4341">
                  <c:v>39.61204420164639</c:v>
                </c:pt>
                <c:pt idx="4342">
                  <c:v>39.6300149072985</c:v>
                </c:pt>
                <c:pt idx="4343">
                  <c:v>39.64798561295061</c:v>
                </c:pt>
                <c:pt idx="4344">
                  <c:v>39.6659563186027</c:v>
                </c:pt>
                <c:pt idx="4345">
                  <c:v>39.6839270242548</c:v>
                </c:pt>
                <c:pt idx="4346">
                  <c:v>39.7018977299069</c:v>
                </c:pt>
                <c:pt idx="4347">
                  <c:v>39.719868435559</c:v>
                </c:pt>
                <c:pt idx="4348">
                  <c:v>39.73783914121109</c:v>
                </c:pt>
                <c:pt idx="4349">
                  <c:v>39.75580984686319</c:v>
                </c:pt>
                <c:pt idx="4350">
                  <c:v>39.77378055251528</c:v>
                </c:pt>
                <c:pt idx="4351">
                  <c:v>39.79175125816738</c:v>
                </c:pt>
                <c:pt idx="4352">
                  <c:v>39.80972196381947</c:v>
                </c:pt>
                <c:pt idx="4353">
                  <c:v>39.82769266947157</c:v>
                </c:pt>
                <c:pt idx="4354">
                  <c:v>39.84566337512366</c:v>
                </c:pt>
                <c:pt idx="4355">
                  <c:v>39.86363408077577</c:v>
                </c:pt>
                <c:pt idx="4356">
                  <c:v>39.88160478642786</c:v>
                </c:pt>
                <c:pt idx="4357">
                  <c:v>39.89957549207996</c:v>
                </c:pt>
                <c:pt idx="4358">
                  <c:v>39.91754619773204</c:v>
                </c:pt>
                <c:pt idx="4359">
                  <c:v>39.93551690338416</c:v>
                </c:pt>
                <c:pt idx="4360">
                  <c:v>39.95348760903623</c:v>
                </c:pt>
                <c:pt idx="4361">
                  <c:v>39.97145831468835</c:v>
                </c:pt>
                <c:pt idx="4362">
                  <c:v>39.98942902034044</c:v>
                </c:pt>
                <c:pt idx="4363">
                  <c:v>40.00739972599253</c:v>
                </c:pt>
                <c:pt idx="4364">
                  <c:v>40.02537043164463</c:v>
                </c:pt>
                <c:pt idx="4365">
                  <c:v>40.04334113729673</c:v>
                </c:pt>
                <c:pt idx="4366">
                  <c:v>40.06131184294883</c:v>
                </c:pt>
                <c:pt idx="4367">
                  <c:v>40.07928254860093</c:v>
                </c:pt>
                <c:pt idx="4368">
                  <c:v>40.09725325425303</c:v>
                </c:pt>
                <c:pt idx="4369">
                  <c:v>40.11522395990512</c:v>
                </c:pt>
                <c:pt idx="4370">
                  <c:v>40.13319466555722</c:v>
                </c:pt>
                <c:pt idx="4371">
                  <c:v>40.15116537120931</c:v>
                </c:pt>
                <c:pt idx="4372">
                  <c:v>40.16913607686141</c:v>
                </c:pt>
                <c:pt idx="4373">
                  <c:v>40.1871067825135</c:v>
                </c:pt>
                <c:pt idx="4374">
                  <c:v>40.20507748816561</c:v>
                </c:pt>
                <c:pt idx="4375">
                  <c:v>40.22304819381771</c:v>
                </c:pt>
                <c:pt idx="4376">
                  <c:v>40.2410188994698</c:v>
                </c:pt>
                <c:pt idx="4377">
                  <c:v>40.2589896051219</c:v>
                </c:pt>
                <c:pt idx="4378">
                  <c:v>40.276960310774</c:v>
                </c:pt>
                <c:pt idx="4379">
                  <c:v>40.2949310164261</c:v>
                </c:pt>
                <c:pt idx="4380">
                  <c:v>40.31290172207819</c:v>
                </c:pt>
                <c:pt idx="4381">
                  <c:v>40.33087242773028</c:v>
                </c:pt>
                <c:pt idx="4382">
                  <c:v>40.34884313338237</c:v>
                </c:pt>
                <c:pt idx="4383">
                  <c:v>40.36681383903448</c:v>
                </c:pt>
                <c:pt idx="4384">
                  <c:v>40.38478454468656</c:v>
                </c:pt>
                <c:pt idx="4385">
                  <c:v>40.40275525033867</c:v>
                </c:pt>
                <c:pt idx="4386">
                  <c:v>40.42072595599077</c:v>
                </c:pt>
                <c:pt idx="4387">
                  <c:v>40.43869666164285</c:v>
                </c:pt>
                <c:pt idx="4388">
                  <c:v>40.45666736729494</c:v>
                </c:pt>
                <c:pt idx="4389">
                  <c:v>40.47463807294705</c:v>
                </c:pt>
                <c:pt idx="4390">
                  <c:v>40.49260877859916</c:v>
                </c:pt>
                <c:pt idx="4391">
                  <c:v>40.51057948425125</c:v>
                </c:pt>
                <c:pt idx="4392">
                  <c:v>40.52855018990335</c:v>
                </c:pt>
                <c:pt idx="4393">
                  <c:v>40.54652089555545</c:v>
                </c:pt>
                <c:pt idx="4394">
                  <c:v>40.56449160120753</c:v>
                </c:pt>
                <c:pt idx="4395">
                  <c:v>40.58246230685964</c:v>
                </c:pt>
                <c:pt idx="4396">
                  <c:v>40.60043301251174</c:v>
                </c:pt>
                <c:pt idx="4397">
                  <c:v>40.61840371816383</c:v>
                </c:pt>
                <c:pt idx="4398">
                  <c:v>40.63637442381593</c:v>
                </c:pt>
                <c:pt idx="4399">
                  <c:v>40.65434512946803</c:v>
                </c:pt>
                <c:pt idx="4400">
                  <c:v>40.67231583512013</c:v>
                </c:pt>
                <c:pt idx="4401">
                  <c:v>40.69028654077222</c:v>
                </c:pt>
                <c:pt idx="4402">
                  <c:v>40.70825724642432</c:v>
                </c:pt>
                <c:pt idx="4403">
                  <c:v>40.72622795207641</c:v>
                </c:pt>
                <c:pt idx="4404">
                  <c:v>40.7441986577285</c:v>
                </c:pt>
                <c:pt idx="4405">
                  <c:v>40.76216936338061</c:v>
                </c:pt>
                <c:pt idx="4406">
                  <c:v>40.7801400690327</c:v>
                </c:pt>
                <c:pt idx="4407">
                  <c:v>40.7981107746848</c:v>
                </c:pt>
                <c:pt idx="4408">
                  <c:v>40.81608148033688</c:v>
                </c:pt>
                <c:pt idx="4409">
                  <c:v>40.834052185989</c:v>
                </c:pt>
                <c:pt idx="4410">
                  <c:v>40.85202289164108</c:v>
                </c:pt>
                <c:pt idx="4411">
                  <c:v>40.86999359729317</c:v>
                </c:pt>
                <c:pt idx="4412">
                  <c:v>40.88796430294528</c:v>
                </c:pt>
                <c:pt idx="4413">
                  <c:v>40.90593500859738</c:v>
                </c:pt>
                <c:pt idx="4414">
                  <c:v>40.92390571424948</c:v>
                </c:pt>
                <c:pt idx="4415">
                  <c:v>40.94187641990157</c:v>
                </c:pt>
                <c:pt idx="4416">
                  <c:v>40.95984712555366</c:v>
                </c:pt>
                <c:pt idx="4417">
                  <c:v>40.97781783120576</c:v>
                </c:pt>
                <c:pt idx="4418">
                  <c:v>40.99578853685787</c:v>
                </c:pt>
                <c:pt idx="4419">
                  <c:v>41.01375924250996</c:v>
                </c:pt>
                <c:pt idx="4420">
                  <c:v>41.03172994816206</c:v>
                </c:pt>
                <c:pt idx="4421">
                  <c:v>41.04970065381415</c:v>
                </c:pt>
                <c:pt idx="4422">
                  <c:v>41.06767135946624</c:v>
                </c:pt>
                <c:pt idx="4423">
                  <c:v>41.08564206511834</c:v>
                </c:pt>
                <c:pt idx="4424">
                  <c:v>41.10361277077045</c:v>
                </c:pt>
                <c:pt idx="4425">
                  <c:v>41.12158347642254</c:v>
                </c:pt>
                <c:pt idx="4426">
                  <c:v>41.13955418207464</c:v>
                </c:pt>
                <c:pt idx="4427">
                  <c:v>41.15752488772673</c:v>
                </c:pt>
                <c:pt idx="4428">
                  <c:v>41.17549559337884</c:v>
                </c:pt>
                <c:pt idx="4429">
                  <c:v>41.19346629903093</c:v>
                </c:pt>
                <c:pt idx="4430">
                  <c:v>41.21143700468302</c:v>
                </c:pt>
                <c:pt idx="4431">
                  <c:v>41.22940771033513</c:v>
                </c:pt>
                <c:pt idx="4432">
                  <c:v>41.24737841598722</c:v>
                </c:pt>
                <c:pt idx="4433">
                  <c:v>41.26534912163932</c:v>
                </c:pt>
                <c:pt idx="4434">
                  <c:v>41.28331982729141</c:v>
                </c:pt>
                <c:pt idx="4435">
                  <c:v>41.3012905329435</c:v>
                </c:pt>
                <c:pt idx="4436">
                  <c:v>41.3192612385956</c:v>
                </c:pt>
                <c:pt idx="4437">
                  <c:v>41.3372319442477</c:v>
                </c:pt>
                <c:pt idx="4438">
                  <c:v>41.3552026498998</c:v>
                </c:pt>
                <c:pt idx="4439">
                  <c:v>41.3731733555519</c:v>
                </c:pt>
                <c:pt idx="4440">
                  <c:v>41.39114406120399</c:v>
                </c:pt>
                <c:pt idx="4441">
                  <c:v>41.4091147668561</c:v>
                </c:pt>
                <c:pt idx="4442">
                  <c:v>41.42708547250818</c:v>
                </c:pt>
                <c:pt idx="4443">
                  <c:v>41.44505617816029</c:v>
                </c:pt>
                <c:pt idx="4444">
                  <c:v>41.46302688381237</c:v>
                </c:pt>
                <c:pt idx="4445">
                  <c:v>41.48099758946447</c:v>
                </c:pt>
                <c:pt idx="4446">
                  <c:v>41.49896829511658</c:v>
                </c:pt>
                <c:pt idx="4447">
                  <c:v>41.51693900076867</c:v>
                </c:pt>
                <c:pt idx="4448">
                  <c:v>41.53490970642077</c:v>
                </c:pt>
                <c:pt idx="4449">
                  <c:v>41.55288041207286</c:v>
                </c:pt>
                <c:pt idx="4450">
                  <c:v>41.57085111772496</c:v>
                </c:pt>
                <c:pt idx="4451">
                  <c:v>41.58882182337705</c:v>
                </c:pt>
                <c:pt idx="4452">
                  <c:v>41.60679252902916</c:v>
                </c:pt>
                <c:pt idx="4453">
                  <c:v>41.62476323468126</c:v>
                </c:pt>
                <c:pt idx="4454">
                  <c:v>41.64273394033335</c:v>
                </c:pt>
                <c:pt idx="4455">
                  <c:v>41.66070464598545</c:v>
                </c:pt>
                <c:pt idx="4456">
                  <c:v>41.67867535163754</c:v>
                </c:pt>
                <c:pt idx="4457">
                  <c:v>41.69664605728963</c:v>
                </c:pt>
                <c:pt idx="4458">
                  <c:v>41.71461676294174</c:v>
                </c:pt>
                <c:pt idx="4459">
                  <c:v>41.73258746859383</c:v>
                </c:pt>
                <c:pt idx="4460">
                  <c:v>41.75055817424593</c:v>
                </c:pt>
                <c:pt idx="4461">
                  <c:v>41.76852887989803</c:v>
                </c:pt>
                <c:pt idx="4462">
                  <c:v>41.78649958555012</c:v>
                </c:pt>
                <c:pt idx="4463">
                  <c:v>41.80447029120221</c:v>
                </c:pt>
                <c:pt idx="4464">
                  <c:v>41.82244099685432</c:v>
                </c:pt>
                <c:pt idx="4465">
                  <c:v>41.84041170250641</c:v>
                </c:pt>
                <c:pt idx="4466">
                  <c:v>41.8583824081585</c:v>
                </c:pt>
                <c:pt idx="4467">
                  <c:v>41.8763531138106</c:v>
                </c:pt>
                <c:pt idx="4468">
                  <c:v>41.89432381946271</c:v>
                </c:pt>
                <c:pt idx="4469">
                  <c:v>41.9122945251148</c:v>
                </c:pt>
                <c:pt idx="4470">
                  <c:v>41.9302652307669</c:v>
                </c:pt>
                <c:pt idx="4471">
                  <c:v>41.948235936419</c:v>
                </c:pt>
                <c:pt idx="4472">
                  <c:v>41.9662066420711</c:v>
                </c:pt>
                <c:pt idx="4473">
                  <c:v>41.98417734772319</c:v>
                </c:pt>
                <c:pt idx="4474">
                  <c:v>42.00214805337529</c:v>
                </c:pt>
                <c:pt idx="4475">
                  <c:v>42.02011875902738</c:v>
                </c:pt>
                <c:pt idx="4476">
                  <c:v>42.03808946467947</c:v>
                </c:pt>
                <c:pt idx="4477">
                  <c:v>42.05606017033157</c:v>
                </c:pt>
                <c:pt idx="4478">
                  <c:v>42.07403087598367</c:v>
                </c:pt>
                <c:pt idx="4479">
                  <c:v>42.09200158163577</c:v>
                </c:pt>
                <c:pt idx="4480">
                  <c:v>42.10997228728787</c:v>
                </c:pt>
                <c:pt idx="4481">
                  <c:v>42.12794299293997</c:v>
                </c:pt>
                <c:pt idx="4482">
                  <c:v>42.14591369859206</c:v>
                </c:pt>
                <c:pt idx="4483">
                  <c:v>42.16388440424414</c:v>
                </c:pt>
                <c:pt idx="4484">
                  <c:v>42.18185510989625</c:v>
                </c:pt>
                <c:pt idx="4485">
                  <c:v>42.19982581554835</c:v>
                </c:pt>
                <c:pt idx="4486">
                  <c:v>42.21779652120044</c:v>
                </c:pt>
                <c:pt idx="4487">
                  <c:v>42.23576722685255</c:v>
                </c:pt>
                <c:pt idx="4488">
                  <c:v>42.25373793250464</c:v>
                </c:pt>
                <c:pt idx="4489">
                  <c:v>42.27170863815674</c:v>
                </c:pt>
                <c:pt idx="4490">
                  <c:v>42.28967934380884</c:v>
                </c:pt>
                <c:pt idx="4491">
                  <c:v>42.30765004946092</c:v>
                </c:pt>
                <c:pt idx="4492">
                  <c:v>42.32562075511302</c:v>
                </c:pt>
                <c:pt idx="4493">
                  <c:v>42.34359146076512</c:v>
                </c:pt>
                <c:pt idx="4494">
                  <c:v>42.36156216641722</c:v>
                </c:pt>
                <c:pt idx="4495">
                  <c:v>42.37953287206932</c:v>
                </c:pt>
                <c:pt idx="4496">
                  <c:v>42.39750357772141</c:v>
                </c:pt>
                <c:pt idx="4497">
                  <c:v>42.4154742833735</c:v>
                </c:pt>
                <c:pt idx="4498">
                  <c:v>42.4334449890256</c:v>
                </c:pt>
                <c:pt idx="4499">
                  <c:v>42.45141569467771</c:v>
                </c:pt>
                <c:pt idx="4500">
                  <c:v>42.4693864003298</c:v>
                </c:pt>
                <c:pt idx="4501">
                  <c:v>42.4873571059819</c:v>
                </c:pt>
                <c:pt idx="4502">
                  <c:v>42.505327811634</c:v>
                </c:pt>
                <c:pt idx="4503">
                  <c:v>42.52329851728609</c:v>
                </c:pt>
                <c:pt idx="4504">
                  <c:v>42.5412692229382</c:v>
                </c:pt>
                <c:pt idx="4505">
                  <c:v>42.55923992859029</c:v>
                </c:pt>
                <c:pt idx="4506">
                  <c:v>42.57721063424238</c:v>
                </c:pt>
                <c:pt idx="4507">
                  <c:v>42.59518133989448</c:v>
                </c:pt>
                <c:pt idx="4508">
                  <c:v>42.61315204554658</c:v>
                </c:pt>
                <c:pt idx="4509">
                  <c:v>42.63112275119867</c:v>
                </c:pt>
                <c:pt idx="4510">
                  <c:v>42.64909345685077</c:v>
                </c:pt>
                <c:pt idx="4511">
                  <c:v>42.66706416250286</c:v>
                </c:pt>
                <c:pt idx="4512">
                  <c:v>42.68503486815497</c:v>
                </c:pt>
                <c:pt idx="4513">
                  <c:v>42.70300557380705</c:v>
                </c:pt>
                <c:pt idx="4514">
                  <c:v>42.72097627945916</c:v>
                </c:pt>
                <c:pt idx="4515">
                  <c:v>42.73894698511126</c:v>
                </c:pt>
                <c:pt idx="4516">
                  <c:v>42.75691769076334</c:v>
                </c:pt>
                <c:pt idx="4517">
                  <c:v>42.77488839641545</c:v>
                </c:pt>
                <c:pt idx="4518">
                  <c:v>42.79285910206755</c:v>
                </c:pt>
                <c:pt idx="4519">
                  <c:v>42.81082980771963</c:v>
                </c:pt>
                <c:pt idx="4520">
                  <c:v>42.82880051337174</c:v>
                </c:pt>
                <c:pt idx="4521">
                  <c:v>42.84677121902384</c:v>
                </c:pt>
                <c:pt idx="4522">
                  <c:v>42.86474192467593</c:v>
                </c:pt>
                <c:pt idx="4523">
                  <c:v>42.88271263032803</c:v>
                </c:pt>
                <c:pt idx="4524">
                  <c:v>42.90068333598013</c:v>
                </c:pt>
                <c:pt idx="4525">
                  <c:v>42.91865404163221</c:v>
                </c:pt>
                <c:pt idx="4526">
                  <c:v>42.93662474728431</c:v>
                </c:pt>
                <c:pt idx="4527">
                  <c:v>42.9545954529364</c:v>
                </c:pt>
                <c:pt idx="4528">
                  <c:v>42.97256615858851</c:v>
                </c:pt>
                <c:pt idx="4529">
                  <c:v>42.9905368642406</c:v>
                </c:pt>
                <c:pt idx="4530">
                  <c:v>43.0085075698927</c:v>
                </c:pt>
                <c:pt idx="4531">
                  <c:v>43.02647827554481</c:v>
                </c:pt>
                <c:pt idx="4532">
                  <c:v>43.04444898119689</c:v>
                </c:pt>
                <c:pt idx="4533">
                  <c:v>43.062419686849</c:v>
                </c:pt>
                <c:pt idx="4534">
                  <c:v>43.0803903925011</c:v>
                </c:pt>
                <c:pt idx="4535">
                  <c:v>43.0983610981532</c:v>
                </c:pt>
                <c:pt idx="4536">
                  <c:v>43.11633180380529</c:v>
                </c:pt>
                <c:pt idx="4537">
                  <c:v>43.13430250945738</c:v>
                </c:pt>
                <c:pt idx="4538">
                  <c:v>43.15227321510948</c:v>
                </c:pt>
                <c:pt idx="4539">
                  <c:v>43.17024392076158</c:v>
                </c:pt>
                <c:pt idx="4540">
                  <c:v>43.18821462641368</c:v>
                </c:pt>
                <c:pt idx="4541">
                  <c:v>43.20618533206578</c:v>
                </c:pt>
                <c:pt idx="4542">
                  <c:v>43.22415603771787</c:v>
                </c:pt>
                <c:pt idx="4543">
                  <c:v>43.24212674336997</c:v>
                </c:pt>
                <c:pt idx="4544">
                  <c:v>43.26009744902206</c:v>
                </c:pt>
                <c:pt idx="4545">
                  <c:v>43.27806815467416</c:v>
                </c:pt>
                <c:pt idx="4546">
                  <c:v>43.29603886032626</c:v>
                </c:pt>
                <c:pt idx="4547">
                  <c:v>43.31400956597834</c:v>
                </c:pt>
                <c:pt idx="4548">
                  <c:v>43.33198027163044</c:v>
                </c:pt>
                <c:pt idx="4549">
                  <c:v>43.34995097728254</c:v>
                </c:pt>
                <c:pt idx="4550">
                  <c:v>43.36792168293464</c:v>
                </c:pt>
                <c:pt idx="4551">
                  <c:v>43.38589238858674</c:v>
                </c:pt>
                <c:pt idx="4552">
                  <c:v>43.40386309423883</c:v>
                </c:pt>
                <c:pt idx="4553">
                  <c:v>43.42183379989093</c:v>
                </c:pt>
                <c:pt idx="4554">
                  <c:v>43.43980450554302</c:v>
                </c:pt>
                <c:pt idx="4555">
                  <c:v>43.45777521119513</c:v>
                </c:pt>
                <c:pt idx="4556">
                  <c:v>43.47574591684723</c:v>
                </c:pt>
                <c:pt idx="4557">
                  <c:v>43.49371662249932</c:v>
                </c:pt>
                <c:pt idx="4558">
                  <c:v>43.51168732815141</c:v>
                </c:pt>
                <c:pt idx="4559">
                  <c:v>43.52965803380351</c:v>
                </c:pt>
                <c:pt idx="4560">
                  <c:v>43.5476287394556</c:v>
                </c:pt>
                <c:pt idx="4561">
                  <c:v>43.56559944510771</c:v>
                </c:pt>
                <c:pt idx="4562">
                  <c:v>43.58357015075981</c:v>
                </c:pt>
                <c:pt idx="4563">
                  <c:v>43.6015408564119</c:v>
                </c:pt>
                <c:pt idx="4564">
                  <c:v>43.619511562064</c:v>
                </c:pt>
                <c:pt idx="4565">
                  <c:v>43.63748226771609</c:v>
                </c:pt>
                <c:pt idx="4566">
                  <c:v>43.6554529733682</c:v>
                </c:pt>
                <c:pt idx="4567">
                  <c:v>43.67342367902028</c:v>
                </c:pt>
                <c:pt idx="4568">
                  <c:v>43.69139438467239</c:v>
                </c:pt>
                <c:pt idx="4569">
                  <c:v>43.70936509032448</c:v>
                </c:pt>
                <c:pt idx="4570">
                  <c:v>43.72733579597658</c:v>
                </c:pt>
                <c:pt idx="4571">
                  <c:v>43.74530650162868</c:v>
                </c:pt>
                <c:pt idx="4572">
                  <c:v>43.76327720728077</c:v>
                </c:pt>
                <c:pt idx="4573">
                  <c:v>43.78124791293286</c:v>
                </c:pt>
                <c:pt idx="4574">
                  <c:v>43.79921861858498</c:v>
                </c:pt>
                <c:pt idx="4575">
                  <c:v>43.81718932423705</c:v>
                </c:pt>
                <c:pt idx="4576">
                  <c:v>43.83516002988916</c:v>
                </c:pt>
                <c:pt idx="4577">
                  <c:v>43.85313073554126</c:v>
                </c:pt>
                <c:pt idx="4578">
                  <c:v>43.87110144119334</c:v>
                </c:pt>
                <c:pt idx="4579">
                  <c:v>43.88907214684545</c:v>
                </c:pt>
                <c:pt idx="4580">
                  <c:v>43.90704285249754</c:v>
                </c:pt>
                <c:pt idx="4581">
                  <c:v>43.92501355814965</c:v>
                </c:pt>
                <c:pt idx="4582">
                  <c:v>43.94298426380174</c:v>
                </c:pt>
                <c:pt idx="4583">
                  <c:v>43.96095496945384</c:v>
                </c:pt>
                <c:pt idx="4584">
                  <c:v>43.97892567510594</c:v>
                </c:pt>
                <c:pt idx="4585">
                  <c:v>43.99689638075803</c:v>
                </c:pt>
                <c:pt idx="4586">
                  <c:v>44.01486708641011</c:v>
                </c:pt>
                <c:pt idx="4587">
                  <c:v>44.03283779206222</c:v>
                </c:pt>
                <c:pt idx="4588">
                  <c:v>44.05080849771431</c:v>
                </c:pt>
                <c:pt idx="4589">
                  <c:v>44.06877920336641</c:v>
                </c:pt>
                <c:pt idx="4590">
                  <c:v>44.08674990901851</c:v>
                </c:pt>
                <c:pt idx="4591">
                  <c:v>44.09428675610081</c:v>
                </c:pt>
                <c:pt idx="4592">
                  <c:v>44.10177143491776</c:v>
                </c:pt>
                <c:pt idx="4593">
                  <c:v>44.10925403356697</c:v>
                </c:pt>
                <c:pt idx="4594">
                  <c:v>44.1167345491652</c:v>
                </c:pt>
                <c:pt idx="4595">
                  <c:v>44.12421297882982</c:v>
                </c:pt>
                <c:pt idx="4596">
                  <c:v>44.13168931967881</c:v>
                </c:pt>
                <c:pt idx="4597">
                  <c:v>44.1391635688308</c:v>
                </c:pt>
                <c:pt idx="4598">
                  <c:v>44.14663572340502</c:v>
                </c:pt>
                <c:pt idx="4599">
                  <c:v>44.15410578052134</c:v>
                </c:pt>
                <c:pt idx="4600">
                  <c:v>44.16157373730022</c:v>
                </c:pt>
                <c:pt idx="4601">
                  <c:v>44.1690395908628</c:v>
                </c:pt>
                <c:pt idx="4602">
                  <c:v>44.17650333833078</c:v>
                </c:pt>
                <c:pt idx="4603">
                  <c:v>44.18396497682654</c:v>
                </c:pt>
                <c:pt idx="4604">
                  <c:v>44.19142450347306</c:v>
                </c:pt>
                <c:pt idx="4605">
                  <c:v>44.19888191539396</c:v>
                </c:pt>
                <c:pt idx="4606">
                  <c:v>44.2063372097135</c:v>
                </c:pt>
                <c:pt idx="4607">
                  <c:v>44.21379038355652</c:v>
                </c:pt>
                <c:pt idx="4608">
                  <c:v>44.22124143404854</c:v>
                </c:pt>
                <c:pt idx="4609">
                  <c:v>44.22869035831573</c:v>
                </c:pt>
                <c:pt idx="4610">
                  <c:v>44.23613715348481</c:v>
                </c:pt>
                <c:pt idx="4611">
                  <c:v>44.2435818166832</c:v>
                </c:pt>
                <c:pt idx="4612">
                  <c:v>44.25102434503895</c:v>
                </c:pt>
                <c:pt idx="4613">
                  <c:v>44.25846473568071</c:v>
                </c:pt>
                <c:pt idx="4614">
                  <c:v>44.26590298573783</c:v>
                </c:pt>
                <c:pt idx="4615">
                  <c:v>44.27333909234021</c:v>
                </c:pt>
                <c:pt idx="4616">
                  <c:v>44.28077305261844</c:v>
                </c:pt>
                <c:pt idx="4617">
                  <c:v>44.28820486370378</c:v>
                </c:pt>
                <c:pt idx="4618">
                  <c:v>44.29563452272805</c:v>
                </c:pt>
                <c:pt idx="4619">
                  <c:v>44.30306202682375</c:v>
                </c:pt>
                <c:pt idx="4620">
                  <c:v>44.31048737312404</c:v>
                </c:pt>
                <c:pt idx="4621">
                  <c:v>44.3179105587627</c:v>
                </c:pt>
                <c:pt idx="4622">
                  <c:v>44.32533158087416</c:v>
                </c:pt>
                <c:pt idx="4623">
                  <c:v>44.33275043659349</c:v>
                </c:pt>
                <c:pt idx="4624">
                  <c:v>44.34016712305637</c:v>
                </c:pt>
                <c:pt idx="4625">
                  <c:v>44.34758163739921</c:v>
                </c:pt>
                <c:pt idx="4626">
                  <c:v>44.354993976759</c:v>
                </c:pt>
                <c:pt idx="4627">
                  <c:v>44.36240413827338</c:v>
                </c:pt>
                <c:pt idx="4628">
                  <c:v>44.36981211908066</c:v>
                </c:pt>
                <c:pt idx="4629">
                  <c:v>44.3772179163198</c:v>
                </c:pt>
                <c:pt idx="4630">
                  <c:v>44.38462152713036</c:v>
                </c:pt>
                <c:pt idx="4631">
                  <c:v>44.39202294865265</c:v>
                </c:pt>
                <c:pt idx="4632">
                  <c:v>44.39942217802751</c:v>
                </c:pt>
                <c:pt idx="4633">
                  <c:v>44.40681921239653</c:v>
                </c:pt>
                <c:pt idx="4634">
                  <c:v>44.41421404890191</c:v>
                </c:pt>
                <c:pt idx="4635">
                  <c:v>44.42160668468649</c:v>
                </c:pt>
                <c:pt idx="4636">
                  <c:v>44.42899711689383</c:v>
                </c:pt>
                <c:pt idx="4637">
                  <c:v>44.43638534266805</c:v>
                </c:pt>
                <c:pt idx="4638">
                  <c:v>44.443771359154</c:v>
                </c:pt>
                <c:pt idx="4639">
                  <c:v>44.45115516349714</c:v>
                </c:pt>
                <c:pt idx="4640">
                  <c:v>44.45853675284365</c:v>
                </c:pt>
                <c:pt idx="4641">
                  <c:v>44.46591612434032</c:v>
                </c:pt>
                <c:pt idx="4642">
                  <c:v>44.47329327513459</c:v>
                </c:pt>
                <c:pt idx="4643">
                  <c:v>44.48066820237459</c:v>
                </c:pt>
                <c:pt idx="4644">
                  <c:v>44.48804090320913</c:v>
                </c:pt>
                <c:pt idx="4645">
                  <c:v>44.49541137478761</c:v>
                </c:pt>
                <c:pt idx="4646">
                  <c:v>44.50277961426016</c:v>
                </c:pt>
                <c:pt idx="4647">
                  <c:v>44.51014561877754</c:v>
                </c:pt>
                <c:pt idx="4648">
                  <c:v>44.51750938549119</c:v>
                </c:pt>
                <c:pt idx="4649">
                  <c:v>44.52487091155325</c:v>
                </c:pt>
                <c:pt idx="4650">
                  <c:v>44.53223019411643</c:v>
                </c:pt>
                <c:pt idx="4651">
                  <c:v>44.5395872303342</c:v>
                </c:pt>
                <c:pt idx="4652">
                  <c:v>44.54694201736065</c:v>
                </c:pt>
                <c:pt idx="4653">
                  <c:v>44.55429455235055</c:v>
                </c:pt>
                <c:pt idx="4654">
                  <c:v>44.5616448324594</c:v>
                </c:pt>
                <c:pt idx="4655">
                  <c:v>44.56899285484323</c:v>
                </c:pt>
                <c:pt idx="4656">
                  <c:v>44.57633861665888</c:v>
                </c:pt>
                <c:pt idx="4657">
                  <c:v>44.58368211506377</c:v>
                </c:pt>
                <c:pt idx="4658">
                  <c:v>44.59102334721607</c:v>
                </c:pt>
                <c:pt idx="4659">
                  <c:v>44.59836231027458</c:v>
                </c:pt>
                <c:pt idx="4660">
                  <c:v>44.60569900139875</c:v>
                </c:pt>
                <c:pt idx="4661">
                  <c:v>44.61303341774877</c:v>
                </c:pt>
                <c:pt idx="4662">
                  <c:v>44.62036555648547</c:v>
                </c:pt>
                <c:pt idx="4663">
                  <c:v>44.62769541477034</c:v>
                </c:pt>
                <c:pt idx="4664">
                  <c:v>44.63502298976558</c:v>
                </c:pt>
                <c:pt idx="4665">
                  <c:v>44.64234827863405</c:v>
                </c:pt>
                <c:pt idx="4666">
                  <c:v>44.64967127853932</c:v>
                </c:pt>
                <c:pt idx="4667">
                  <c:v>44.65699198664559</c:v>
                </c:pt>
                <c:pt idx="4668">
                  <c:v>44.66431040011781</c:v>
                </c:pt>
                <c:pt idx="4669">
                  <c:v>44.67162651612155</c:v>
                </c:pt>
                <c:pt idx="4670">
                  <c:v>44.6789403318231</c:v>
                </c:pt>
                <c:pt idx="4671">
                  <c:v>44.68625184438938</c:v>
                </c:pt>
                <c:pt idx="4672">
                  <c:v>44.69356105098809</c:v>
                </c:pt>
                <c:pt idx="4673">
                  <c:v>44.70086794878753</c:v>
                </c:pt>
                <c:pt idx="4674">
                  <c:v>44.70817253495675</c:v>
                </c:pt>
                <c:pt idx="4675">
                  <c:v>44.71547480666541</c:v>
                </c:pt>
                <c:pt idx="4676">
                  <c:v>44.72277476108394</c:v>
                </c:pt>
                <c:pt idx="4677">
                  <c:v>44.73007239538343</c:v>
                </c:pt>
                <c:pt idx="4678">
                  <c:v>44.73736770673563</c:v>
                </c:pt>
                <c:pt idx="4679">
                  <c:v>44.744660692313</c:v>
                </c:pt>
                <c:pt idx="4680">
                  <c:v>44.75195134928876</c:v>
                </c:pt>
                <c:pt idx="4681">
                  <c:v>44.75923967483669</c:v>
                </c:pt>
                <c:pt idx="4682">
                  <c:v>44.76652566613138</c:v>
                </c:pt>
                <c:pt idx="4683">
                  <c:v>44.77380932034804</c:v>
                </c:pt>
                <c:pt idx="4684">
                  <c:v>44.7810906346626</c:v>
                </c:pt>
                <c:pt idx="4685">
                  <c:v>44.78836960625174</c:v>
                </c:pt>
                <c:pt idx="4686">
                  <c:v>44.79564623229274</c:v>
                </c:pt>
                <c:pt idx="4687">
                  <c:v>44.80292050996362</c:v>
                </c:pt>
                <c:pt idx="4688">
                  <c:v>44.81019243644313</c:v>
                </c:pt>
                <c:pt idx="4689">
                  <c:v>44.81746200891069</c:v>
                </c:pt>
                <c:pt idx="4690">
                  <c:v>44.82472922454641</c:v>
                </c:pt>
                <c:pt idx="4691">
                  <c:v>44.83199408053112</c:v>
                </c:pt>
                <c:pt idx="4692">
                  <c:v>44.83925657404634</c:v>
                </c:pt>
                <c:pt idx="4693">
                  <c:v>44.84651670227432</c:v>
                </c:pt>
                <c:pt idx="4694">
                  <c:v>44.85377446239795</c:v>
                </c:pt>
                <c:pt idx="4695">
                  <c:v>44.86102985160092</c:v>
                </c:pt>
                <c:pt idx="4696">
                  <c:v>44.86828286706753</c:v>
                </c:pt>
                <c:pt idx="4697">
                  <c:v>44.87553350598287</c:v>
                </c:pt>
                <c:pt idx="4698">
                  <c:v>44.88278176553263</c:v>
                </c:pt>
                <c:pt idx="4699">
                  <c:v>44.89002764290335</c:v>
                </c:pt>
                <c:pt idx="4700">
                  <c:v>44.89727113528214</c:v>
                </c:pt>
                <c:pt idx="4701">
                  <c:v>44.90451223985692</c:v>
                </c:pt>
                <c:pt idx="4702">
                  <c:v>44.91175095381625</c:v>
                </c:pt>
                <c:pt idx="4703">
                  <c:v>44.91898727434945</c:v>
                </c:pt>
                <c:pt idx="4704">
                  <c:v>44.92622119864655</c:v>
                </c:pt>
                <c:pt idx="4705">
                  <c:v>44.93345272389827</c:v>
                </c:pt>
                <c:pt idx="4706">
                  <c:v>44.94068184729601</c:v>
                </c:pt>
                <c:pt idx="4707">
                  <c:v>44.947908566032</c:v>
                </c:pt>
                <c:pt idx="4708">
                  <c:v>44.95513287729904</c:v>
                </c:pt>
                <c:pt idx="4709">
                  <c:v>44.96235477829075</c:v>
                </c:pt>
                <c:pt idx="4710">
                  <c:v>44.96957426620143</c:v>
                </c:pt>
                <c:pt idx="4711">
                  <c:v>44.97679133822611</c:v>
                </c:pt>
                <c:pt idx="4712">
                  <c:v>44.98400599156052</c:v>
                </c:pt>
                <c:pt idx="4713">
                  <c:v>44.99121822340114</c:v>
                </c:pt>
                <c:pt idx="4714">
                  <c:v>44.99842803094512</c:v>
                </c:pt>
                <c:pt idx="4715">
                  <c:v>45.00563541139037</c:v>
                </c:pt>
                <c:pt idx="4716">
                  <c:v>45.01284036193552</c:v>
                </c:pt>
                <c:pt idx="4717">
                  <c:v>45.02004287977994</c:v>
                </c:pt>
                <c:pt idx="4718">
                  <c:v>45.02724296212366</c:v>
                </c:pt>
                <c:pt idx="4719">
                  <c:v>45.03444060616749</c:v>
                </c:pt>
                <c:pt idx="4720">
                  <c:v>45.04163580911295</c:v>
                </c:pt>
                <c:pt idx="4721">
                  <c:v>45.04882856816229</c:v>
                </c:pt>
                <c:pt idx="4722">
                  <c:v>45.05601888051849</c:v>
                </c:pt>
                <c:pt idx="4723">
                  <c:v>45.06320674338523</c:v>
                </c:pt>
                <c:pt idx="4724">
                  <c:v>45.07039215396696</c:v>
                </c:pt>
                <c:pt idx="4725">
                  <c:v>45.07757510946883</c:v>
                </c:pt>
                <c:pt idx="4726">
                  <c:v>45.08475560709672</c:v>
                </c:pt>
                <c:pt idx="4727">
                  <c:v>45.09193364405727</c:v>
                </c:pt>
                <c:pt idx="4728">
                  <c:v>45.09910921755783</c:v>
                </c:pt>
                <c:pt idx="4729">
                  <c:v>45.10628232480647</c:v>
                </c:pt>
                <c:pt idx="4730">
                  <c:v>45.11345296301202</c:v>
                </c:pt>
                <c:pt idx="4731">
                  <c:v>45.12062112938404</c:v>
                </c:pt>
                <c:pt idx="4732">
                  <c:v>45.12778682113281</c:v>
                </c:pt>
                <c:pt idx="4733">
                  <c:v>45.13495003546935</c:v>
                </c:pt>
                <c:pt idx="4734">
                  <c:v>45.14211076960544</c:v>
                </c:pt>
                <c:pt idx="4735">
                  <c:v>45.14926902075355</c:v>
                </c:pt>
                <c:pt idx="4736">
                  <c:v>45.15642478612695</c:v>
                </c:pt>
                <c:pt idx="4737">
                  <c:v>45.16357806293962</c:v>
                </c:pt>
                <c:pt idx="4738">
                  <c:v>45.17072884840624</c:v>
                </c:pt>
                <c:pt idx="4739">
                  <c:v>45.17787713974229</c:v>
                </c:pt>
                <c:pt idx="4740">
                  <c:v>45.185022934164</c:v>
                </c:pt>
                <c:pt idx="4741">
                  <c:v>45.19216622888828</c:v>
                </c:pt>
                <c:pt idx="4742">
                  <c:v>45.19930702113283</c:v>
                </c:pt>
                <c:pt idx="4743">
                  <c:v>45.20644530811608</c:v>
                </c:pt>
                <c:pt idx="4744">
                  <c:v>45.21358108705719</c:v>
                </c:pt>
                <c:pt idx="4745">
                  <c:v>45.22071435517611</c:v>
                </c:pt>
                <c:pt idx="4746">
                  <c:v>45.2278451096935</c:v>
                </c:pt>
                <c:pt idx="4747">
                  <c:v>45.2349733478308</c:v>
                </c:pt>
                <c:pt idx="4748">
                  <c:v>45.24209906681013</c:v>
                </c:pt>
                <c:pt idx="4749">
                  <c:v>45.24922226385443</c:v>
                </c:pt>
                <c:pt idx="4750">
                  <c:v>45.2563429361874</c:v>
                </c:pt>
                <c:pt idx="4751">
                  <c:v>45.26346108103338</c:v>
                </c:pt>
                <c:pt idx="4752">
                  <c:v>45.27057669561761</c:v>
                </c:pt>
                <c:pt idx="4753">
                  <c:v>45.277689777166</c:v>
                </c:pt>
                <c:pt idx="4754">
                  <c:v>45.2848003229052</c:v>
                </c:pt>
                <c:pt idx="4755">
                  <c:v>45.29190833006266</c:v>
                </c:pt>
                <c:pt idx="4756">
                  <c:v>45.29901379586654</c:v>
                </c:pt>
                <c:pt idx="4757">
                  <c:v>45.30611671754581</c:v>
                </c:pt>
                <c:pt idx="4758">
                  <c:v>45.31321709233015</c:v>
                </c:pt>
                <c:pt idx="4759">
                  <c:v>45.32031491745004</c:v>
                </c:pt>
                <c:pt idx="4760">
                  <c:v>45.32741019013666</c:v>
                </c:pt>
                <c:pt idx="4761">
                  <c:v>45.334502907622</c:v>
                </c:pt>
                <c:pt idx="4762">
                  <c:v>45.3415930671388</c:v>
                </c:pt>
                <c:pt idx="4763">
                  <c:v>45.34868066592055</c:v>
                </c:pt>
                <c:pt idx="4764">
                  <c:v>45.3557657012015</c:v>
                </c:pt>
                <c:pt idx="4765">
                  <c:v>45.36284817021667</c:v>
                </c:pt>
                <c:pt idx="4766">
                  <c:v>45.36992807020186</c:v>
                </c:pt>
                <c:pt idx="4767">
                  <c:v>45.37700539839358</c:v>
                </c:pt>
                <c:pt idx="4768">
                  <c:v>45.38408015202917</c:v>
                </c:pt>
                <c:pt idx="4769">
                  <c:v>45.39115232834671</c:v>
                </c:pt>
                <c:pt idx="4770">
                  <c:v>45.39822192458502</c:v>
                </c:pt>
                <c:pt idx="4771">
                  <c:v>45.40528893798373</c:v>
                </c:pt>
                <c:pt idx="4772">
                  <c:v>45.4123533657832</c:v>
                </c:pt>
                <c:pt idx="4773">
                  <c:v>45.41941520522461</c:v>
                </c:pt>
                <c:pt idx="4774">
                  <c:v>45.42647445354986</c:v>
                </c:pt>
                <c:pt idx="4775">
                  <c:v>45.43353110800165</c:v>
                </c:pt>
                <c:pt idx="4776">
                  <c:v>45.44058516582341</c:v>
                </c:pt>
                <c:pt idx="4777">
                  <c:v>45.44763662425942</c:v>
                </c:pt>
                <c:pt idx="4778">
                  <c:v>45.45468548055464</c:v>
                </c:pt>
                <c:pt idx="4779">
                  <c:v>45.46173173195491</c:v>
                </c:pt>
                <c:pt idx="4780">
                  <c:v>45.46877537570674</c:v>
                </c:pt>
                <c:pt idx="4781">
                  <c:v>45.47581640905746</c:v>
                </c:pt>
                <c:pt idx="4782">
                  <c:v>45.4828548292552</c:v>
                </c:pt>
                <c:pt idx="4783">
                  <c:v>45.48989063354883</c:v>
                </c:pt>
                <c:pt idx="4784">
                  <c:v>45.49692381918804</c:v>
                </c:pt>
                <c:pt idx="4785">
                  <c:v>45.50395438342324</c:v>
                </c:pt>
                <c:pt idx="4786">
                  <c:v>45.51098232350567</c:v>
                </c:pt>
                <c:pt idx="4787">
                  <c:v>45.51800763668732</c:v>
                </c:pt>
                <c:pt idx="4788">
                  <c:v>45.52503032022102</c:v>
                </c:pt>
                <c:pt idx="4789">
                  <c:v>45.53205037136026</c:v>
                </c:pt>
                <c:pt idx="4790">
                  <c:v>45.53906778735944</c:v>
                </c:pt>
                <c:pt idx="4791">
                  <c:v>45.5460825654737</c:v>
                </c:pt>
                <c:pt idx="4792">
                  <c:v>45.55309470295895</c:v>
                </c:pt>
                <c:pt idx="4793">
                  <c:v>45.56010419707187</c:v>
                </c:pt>
                <c:pt idx="4794">
                  <c:v>45.56711104506998</c:v>
                </c:pt>
                <c:pt idx="4795">
                  <c:v>45.57411524421154</c:v>
                </c:pt>
                <c:pt idx="4796">
                  <c:v>45.58111679175563</c:v>
                </c:pt>
                <c:pt idx="4797">
                  <c:v>45.5881156849621</c:v>
                </c:pt>
                <c:pt idx="4798">
                  <c:v>45.59511192109157</c:v>
                </c:pt>
                <c:pt idx="4799">
                  <c:v>45.60210549740551</c:v>
                </c:pt>
                <c:pt idx="4800">
                  <c:v>45.60909641116612</c:v>
                </c:pt>
                <c:pt idx="4801">
                  <c:v>45.61608465963643</c:v>
                </c:pt>
                <c:pt idx="4802">
                  <c:v>45.62307024008028</c:v>
                </c:pt>
                <c:pt idx="4803">
                  <c:v>45.63005314976223</c:v>
                </c:pt>
                <c:pt idx="4804">
                  <c:v>45.63703338594767</c:v>
                </c:pt>
                <c:pt idx="4805">
                  <c:v>45.64401094590284</c:v>
                </c:pt>
                <c:pt idx="4806">
                  <c:v>45.65098582689471</c:v>
                </c:pt>
                <c:pt idx="4807">
                  <c:v>45.65795802619105</c:v>
                </c:pt>
                <c:pt idx="4808">
                  <c:v>45.66492754106045</c:v>
                </c:pt>
                <c:pt idx="4809">
                  <c:v>45.67189436877231</c:v>
                </c:pt>
                <c:pt idx="4810">
                  <c:v>45.67885850659683</c:v>
                </c:pt>
                <c:pt idx="4811">
                  <c:v>45.68581995180495</c:v>
                </c:pt>
                <c:pt idx="4812">
                  <c:v>45.69277870166847</c:v>
                </c:pt>
                <c:pt idx="4813">
                  <c:v>45.69973475345998</c:v>
                </c:pt>
                <c:pt idx="4814">
                  <c:v>45.70668810445287</c:v>
                </c:pt>
                <c:pt idx="4815">
                  <c:v>45.71363875192132</c:v>
                </c:pt>
                <c:pt idx="4816">
                  <c:v>45.72058669314035</c:v>
                </c:pt>
                <c:pt idx="4817">
                  <c:v>45.72753192538574</c:v>
                </c:pt>
                <c:pt idx="4818">
                  <c:v>45.7344744459341</c:v>
                </c:pt>
                <c:pt idx="4819">
                  <c:v>45.74141425206285</c:v>
                </c:pt>
                <c:pt idx="4820">
                  <c:v>45.7483513410502</c:v>
                </c:pt>
                <c:pt idx="4821">
                  <c:v>45.7552857101752</c:v>
                </c:pt>
                <c:pt idx="4822">
                  <c:v>45.76221735671766</c:v>
                </c:pt>
                <c:pt idx="4823">
                  <c:v>45.76914627795826</c:v>
                </c:pt>
                <c:pt idx="4824">
                  <c:v>45.77607247117844</c:v>
                </c:pt>
                <c:pt idx="4825">
                  <c:v>45.78299593366047</c:v>
                </c:pt>
                <c:pt idx="4826">
                  <c:v>45.78991666268745</c:v>
                </c:pt>
                <c:pt idx="4827">
                  <c:v>45.79683465554324</c:v>
                </c:pt>
                <c:pt idx="4828">
                  <c:v>45.80374990951259</c:v>
                </c:pt>
                <c:pt idx="4829">
                  <c:v>45.810662421881</c:v>
                </c:pt>
                <c:pt idx="4830">
                  <c:v>45.81757218993484</c:v>
                </c:pt>
                <c:pt idx="4831">
                  <c:v>45.82447921096123</c:v>
                </c:pt>
                <c:pt idx="4832">
                  <c:v>45.83138348224814</c:v>
                </c:pt>
                <c:pt idx="4833">
                  <c:v>45.83828500108442</c:v>
                </c:pt>
                <c:pt idx="4834">
                  <c:v>45.84518376475962</c:v>
                </c:pt>
                <c:pt idx="4835">
                  <c:v>45.8520797705642</c:v>
                </c:pt>
                <c:pt idx="4836">
                  <c:v>45.8589730157894</c:v>
                </c:pt>
                <c:pt idx="4837">
                  <c:v>45.8658634977273</c:v>
                </c:pt>
                <c:pt idx="4838">
                  <c:v>45.8727512136708</c:v>
                </c:pt>
                <c:pt idx="4839">
                  <c:v>45.87963616091358</c:v>
                </c:pt>
                <c:pt idx="4840">
                  <c:v>45.88651833675024</c:v>
                </c:pt>
                <c:pt idx="4841">
                  <c:v>45.89339773847609</c:v>
                </c:pt>
                <c:pt idx="4842">
                  <c:v>45.90027436338734</c:v>
                </c:pt>
                <c:pt idx="4843">
                  <c:v>45.90714820878103</c:v>
                </c:pt>
                <c:pt idx="4844">
                  <c:v>45.91401927195496</c:v>
                </c:pt>
                <c:pt idx="4845">
                  <c:v>45.92088755020782</c:v>
                </c:pt>
                <c:pt idx="4846">
                  <c:v>45.92775304083913</c:v>
                </c:pt>
                <c:pt idx="4847">
                  <c:v>45.93461574114919</c:v>
                </c:pt>
                <c:pt idx="4848">
                  <c:v>45.94147564843917</c:v>
                </c:pt>
                <c:pt idx="4849">
                  <c:v>45.94833276001106</c:v>
                </c:pt>
                <c:pt idx="4850">
                  <c:v>45.95518707316766</c:v>
                </c:pt>
                <c:pt idx="4851">
                  <c:v>45.96203858521265</c:v>
                </c:pt>
                <c:pt idx="4852">
                  <c:v>45.96888729345053</c:v>
                </c:pt>
                <c:pt idx="4853">
                  <c:v>45.9757331951866</c:v>
                </c:pt>
                <c:pt idx="4854">
                  <c:v>45.982576287727</c:v>
                </c:pt>
                <c:pt idx="4855">
                  <c:v>45.98941656837873</c:v>
                </c:pt>
                <c:pt idx="4856">
                  <c:v>45.99625403444963</c:v>
                </c:pt>
                <c:pt idx="4857">
                  <c:v>46.00308868324834</c:v>
                </c:pt>
                <c:pt idx="4858">
                  <c:v>46.00992051208442</c:v>
                </c:pt>
                <c:pt idx="4859">
                  <c:v>46.01674951826815</c:v>
                </c:pt>
                <c:pt idx="4860">
                  <c:v>46.02357569911075</c:v>
                </c:pt>
                <c:pt idx="4861">
                  <c:v>46.03039905192422</c:v>
                </c:pt>
                <c:pt idx="4862">
                  <c:v>46.03721957402144</c:v>
                </c:pt>
                <c:pt idx="4863">
                  <c:v>46.04403726271609</c:v>
                </c:pt>
                <c:pt idx="4864">
                  <c:v>46.05085211532275</c:v>
                </c:pt>
                <c:pt idx="4865">
                  <c:v>46.05766412915679</c:v>
                </c:pt>
                <c:pt idx="4866">
                  <c:v>46.06447330153447</c:v>
                </c:pt>
                <c:pt idx="4867">
                  <c:v>46.07127962977285</c:v>
                </c:pt>
                <c:pt idx="4868">
                  <c:v>46.07808311118986</c:v>
                </c:pt>
                <c:pt idx="4869">
                  <c:v>46.08488374310427</c:v>
                </c:pt>
                <c:pt idx="4870">
                  <c:v>46.09168152283573</c:v>
                </c:pt>
                <c:pt idx="4871">
                  <c:v>46.09847644770468</c:v>
                </c:pt>
                <c:pt idx="4872">
                  <c:v>46.10526851503245</c:v>
                </c:pt>
                <c:pt idx="4873">
                  <c:v>46.11205772214122</c:v>
                </c:pt>
                <c:pt idx="4874">
                  <c:v>46.118844066354</c:v>
                </c:pt>
                <c:pt idx="4875">
                  <c:v>46.12562754499468</c:v>
                </c:pt>
                <c:pt idx="4876">
                  <c:v>46.13240815538796</c:v>
                </c:pt>
                <c:pt idx="4877">
                  <c:v>46.13918589485943</c:v>
                </c:pt>
                <c:pt idx="4878">
                  <c:v>46.14596076073553</c:v>
                </c:pt>
                <c:pt idx="4879">
                  <c:v>46.15273275034352</c:v>
                </c:pt>
                <c:pt idx="4880">
                  <c:v>46.15950186101158</c:v>
                </c:pt>
                <c:pt idx="4881">
                  <c:v>46.1662680900687</c:v>
                </c:pt>
                <c:pt idx="4882">
                  <c:v>46.17303143484471</c:v>
                </c:pt>
                <c:pt idx="4883">
                  <c:v>46.17979189267035</c:v>
                </c:pt>
                <c:pt idx="4884">
                  <c:v>46.18654946087717</c:v>
                </c:pt>
                <c:pt idx="4885">
                  <c:v>46.19330413679764</c:v>
                </c:pt>
                <c:pt idx="4886">
                  <c:v>46.20005591776503</c:v>
                </c:pt>
                <c:pt idx="4887">
                  <c:v>46.20680480111348</c:v>
                </c:pt>
                <c:pt idx="4888">
                  <c:v>46.21355078417806</c:v>
                </c:pt>
                <c:pt idx="4889">
                  <c:v>46.22029386429458</c:v>
                </c:pt>
                <c:pt idx="4890">
                  <c:v>46.22703403879982</c:v>
                </c:pt>
                <c:pt idx="4891">
                  <c:v>46.23377130503139</c:v>
                </c:pt>
                <c:pt idx="4892">
                  <c:v>46.24050566032776</c:v>
                </c:pt>
                <c:pt idx="4893">
                  <c:v>46.24723710202825</c:v>
                </c:pt>
                <c:pt idx="4894">
                  <c:v>46.25396562747309</c:v>
                </c:pt>
                <c:pt idx="4895">
                  <c:v>46.26069123400333</c:v>
                </c:pt>
                <c:pt idx="4896">
                  <c:v>46.26741391896094</c:v>
                </c:pt>
                <c:pt idx="4897">
                  <c:v>46.27413367968868</c:v>
                </c:pt>
                <c:pt idx="4898">
                  <c:v>46.28085051353028</c:v>
                </c:pt>
                <c:pt idx="4899">
                  <c:v>46.28756441783027</c:v>
                </c:pt>
                <c:pt idx="4900">
                  <c:v>46.2942753899341</c:v>
                </c:pt>
                <c:pt idx="4901">
                  <c:v>46.30098342718799</c:v>
                </c:pt>
                <c:pt idx="4902">
                  <c:v>46.30768852693918</c:v>
                </c:pt>
                <c:pt idx="4903">
                  <c:v>46.3143906865357</c:v>
                </c:pt>
                <c:pt idx="4904">
                  <c:v>46.32108990332642</c:v>
                </c:pt>
                <c:pt idx="4905">
                  <c:v>46.32778617466118</c:v>
                </c:pt>
                <c:pt idx="4906">
                  <c:v>46.33447949789063</c:v>
                </c:pt>
                <c:pt idx="4907">
                  <c:v>46.34116987036632</c:v>
                </c:pt>
                <c:pt idx="4908">
                  <c:v>46.34785728944066</c:v>
                </c:pt>
                <c:pt idx="4909">
                  <c:v>46.35454175246697</c:v>
                </c:pt>
                <c:pt idx="4910">
                  <c:v>46.36122325679942</c:v>
                </c:pt>
                <c:pt idx="4911">
                  <c:v>46.36790179979305</c:v>
                </c:pt>
                <c:pt idx="4912">
                  <c:v>46.37457737880385</c:v>
                </c:pt>
                <c:pt idx="4913">
                  <c:v>46.38124999118859</c:v>
                </c:pt>
                <c:pt idx="4914">
                  <c:v>46.38791963430501</c:v>
                </c:pt>
                <c:pt idx="4915">
                  <c:v>46.39458630551167</c:v>
                </c:pt>
                <c:pt idx="4916">
                  <c:v>46.40125000216806</c:v>
                </c:pt>
                <c:pt idx="4917">
                  <c:v>46.40791072163455</c:v>
                </c:pt>
                <c:pt idx="4918">
                  <c:v>46.41456846127236</c:v>
                </c:pt>
                <c:pt idx="4919">
                  <c:v>46.42122321844364</c:v>
                </c:pt>
                <c:pt idx="4920">
                  <c:v>46.42787499051141</c:v>
                </c:pt>
                <c:pt idx="4921">
                  <c:v>46.43452377483954</c:v>
                </c:pt>
                <c:pt idx="4922">
                  <c:v>46.44116956879284</c:v>
                </c:pt>
                <c:pt idx="4923">
                  <c:v>46.44781236973702</c:v>
                </c:pt>
                <c:pt idx="4924">
                  <c:v>46.45445217503862</c:v>
                </c:pt>
                <c:pt idx="4925">
                  <c:v>46.46108898206513</c:v>
                </c:pt>
                <c:pt idx="4926">
                  <c:v>46.4677227881849</c:v>
                </c:pt>
                <c:pt idx="4927">
                  <c:v>46.47435359076714</c:v>
                </c:pt>
                <c:pt idx="4928">
                  <c:v>46.48098138718205</c:v>
                </c:pt>
                <c:pt idx="4929">
                  <c:v>46.48760617480064</c:v>
                </c:pt>
                <c:pt idx="4930">
                  <c:v>46.49422795099485</c:v>
                </c:pt>
                <c:pt idx="4931">
                  <c:v>46.5008467131375</c:v>
                </c:pt>
                <c:pt idx="4932">
                  <c:v>46.50746245860231</c:v>
                </c:pt>
                <c:pt idx="4933">
                  <c:v>46.51407518476393</c:v>
                </c:pt>
                <c:pt idx="4934">
                  <c:v>46.52068488899786</c:v>
                </c:pt>
                <c:pt idx="4935">
                  <c:v>46.5272915686805</c:v>
                </c:pt>
                <c:pt idx="4936">
                  <c:v>46.53389522118922</c:v>
                </c:pt>
                <c:pt idx="4937">
                  <c:v>46.5404958439022</c:v>
                </c:pt>
                <c:pt idx="4938">
                  <c:v>46.54709343419855</c:v>
                </c:pt>
                <c:pt idx="4939">
                  <c:v>46.55368798945832</c:v>
                </c:pt>
                <c:pt idx="4940">
                  <c:v>46.56027950706244</c:v>
                </c:pt>
                <c:pt idx="4941">
                  <c:v>46.56686798439272</c:v>
                </c:pt>
                <c:pt idx="4942">
                  <c:v>46.57345341883191</c:v>
                </c:pt>
                <c:pt idx="4943">
                  <c:v>46.58003580776362</c:v>
                </c:pt>
                <c:pt idx="4944">
                  <c:v>46.58661514857244</c:v>
                </c:pt>
                <c:pt idx="4945">
                  <c:v>46.59319143864378</c:v>
                </c:pt>
                <c:pt idx="4946">
                  <c:v>46.59976467536401</c:v>
                </c:pt>
                <c:pt idx="4947">
                  <c:v>46.60633485612043</c:v>
                </c:pt>
                <c:pt idx="4948">
                  <c:v>46.61290197830117</c:v>
                </c:pt>
                <c:pt idx="4949">
                  <c:v>46.61946603929533</c:v>
                </c:pt>
                <c:pt idx="4950">
                  <c:v>46.62602703649294</c:v>
                </c:pt>
                <c:pt idx="4951">
                  <c:v>46.63258496728486</c:v>
                </c:pt>
                <c:pt idx="4952">
                  <c:v>46.63913982906294</c:v>
                </c:pt>
                <c:pt idx="4953">
                  <c:v>46.6456916192199</c:v>
                </c:pt>
                <c:pt idx="4954">
                  <c:v>46.6522403351494</c:v>
                </c:pt>
                <c:pt idx="4955">
                  <c:v>46.658785974246</c:v>
                </c:pt>
                <c:pt idx="4956">
                  <c:v>46.66532853390516</c:v>
                </c:pt>
                <c:pt idx="4957">
                  <c:v>46.67186801152329</c:v>
                </c:pt>
                <c:pt idx="4958">
                  <c:v>46.67840440449769</c:v>
                </c:pt>
                <c:pt idx="4959">
                  <c:v>46.6849377102266</c:v>
                </c:pt>
                <c:pt idx="4960">
                  <c:v>46.69146792610917</c:v>
                </c:pt>
                <c:pt idx="4961">
                  <c:v>46.69799504954544</c:v>
                </c:pt>
                <c:pt idx="4962">
                  <c:v>46.70451907793641</c:v>
                </c:pt>
                <c:pt idx="4963">
                  <c:v>46.71104000868399</c:v>
                </c:pt>
                <c:pt idx="4964">
                  <c:v>46.71755783919102</c:v>
                </c:pt>
                <c:pt idx="4965">
                  <c:v>46.72407256686121</c:v>
                </c:pt>
                <c:pt idx="4966">
                  <c:v>46.73058418909925</c:v>
                </c:pt>
                <c:pt idx="4967">
                  <c:v>46.73709270331076</c:v>
                </c:pt>
                <c:pt idx="4968">
                  <c:v>46.74359810690224</c:v>
                </c:pt>
                <c:pt idx="4969">
                  <c:v>46.75010039728114</c:v>
                </c:pt>
                <c:pt idx="4970">
                  <c:v>46.75659957185582</c:v>
                </c:pt>
                <c:pt idx="4971">
                  <c:v>46.7630956280356</c:v>
                </c:pt>
                <c:pt idx="4972">
                  <c:v>46.76958856323069</c:v>
                </c:pt>
                <c:pt idx="4973">
                  <c:v>46.77607837485227</c:v>
                </c:pt>
                <c:pt idx="4974">
                  <c:v>46.78256506031239</c:v>
                </c:pt>
                <c:pt idx="4975">
                  <c:v>46.7890486170241</c:v>
                </c:pt>
                <c:pt idx="4976">
                  <c:v>46.79552904240133</c:v>
                </c:pt>
                <c:pt idx="4977">
                  <c:v>46.80200633385894</c:v>
                </c:pt>
                <c:pt idx="4978">
                  <c:v>46.80848048881275</c:v>
                </c:pt>
                <c:pt idx="4979">
                  <c:v>46.81495150467951</c:v>
                </c:pt>
                <c:pt idx="4980">
                  <c:v>46.82141937887691</c:v>
                </c:pt>
                <c:pt idx="4981">
                  <c:v>46.82788410882352</c:v>
                </c:pt>
                <c:pt idx="4982">
                  <c:v>46.83434569193892</c:v>
                </c:pt>
                <c:pt idx="4983">
                  <c:v>46.84080412564356</c:v>
                </c:pt>
                <c:pt idx="4984">
                  <c:v>46.8472594073589</c:v>
                </c:pt>
                <c:pt idx="4985">
                  <c:v>46.8537115345073</c:v>
                </c:pt>
                <c:pt idx="4986">
                  <c:v>46.860160504512</c:v>
                </c:pt>
                <c:pt idx="4987">
                  <c:v>46.86660631479726</c:v>
                </c:pt>
                <c:pt idx="4988">
                  <c:v>46.87304896278827</c:v>
                </c:pt>
                <c:pt idx="4989">
                  <c:v>46.87948844591113</c:v>
                </c:pt>
                <c:pt idx="4990">
                  <c:v>46.8859247615929</c:v>
                </c:pt>
                <c:pt idx="4991">
                  <c:v>46.89235790726158</c:v>
                </c:pt>
                <c:pt idx="4992">
                  <c:v>46.8987878803461</c:v>
                </c:pt>
                <c:pt idx="4993">
                  <c:v>46.90521467827637</c:v>
                </c:pt>
                <c:pt idx="4994">
                  <c:v>46.9116382984832</c:v>
                </c:pt>
                <c:pt idx="4995">
                  <c:v>46.91805873839836</c:v>
                </c:pt>
                <c:pt idx="4996">
                  <c:v>46.9244759954546</c:v>
                </c:pt>
                <c:pt idx="4997">
                  <c:v>46.93089006708554</c:v>
                </c:pt>
                <c:pt idx="4998">
                  <c:v>46.93730095072585</c:v>
                </c:pt>
                <c:pt idx="4999">
                  <c:v>46.94370864381106</c:v>
                </c:pt>
                <c:pt idx="5000">
                  <c:v>46.95011314377768</c:v>
                </c:pt>
                <c:pt idx="5001">
                  <c:v>46.9565144480632</c:v>
                </c:pt>
                <c:pt idx="5002">
                  <c:v>46.96291255410602</c:v>
                </c:pt>
                <c:pt idx="5003">
                  <c:v>46.96930745934549</c:v>
                </c:pt>
                <c:pt idx="5004">
                  <c:v>46.97569916122195</c:v>
                </c:pt>
                <c:pt idx="5005">
                  <c:v>46.98208765717664</c:v>
                </c:pt>
                <c:pt idx="5006">
                  <c:v>46.98847294465186</c:v>
                </c:pt>
                <c:pt idx="5007">
                  <c:v>46.99485502109067</c:v>
                </c:pt>
                <c:pt idx="5008">
                  <c:v>47.0012338839373</c:v>
                </c:pt>
                <c:pt idx="5009">
                  <c:v>47.00760953063678</c:v>
                </c:pt>
                <c:pt idx="5010">
                  <c:v>47.0139819586352</c:v>
                </c:pt>
                <c:pt idx="5011">
                  <c:v>47.02035116537955</c:v>
                </c:pt>
                <c:pt idx="5012">
                  <c:v>47.02671714831777</c:v>
                </c:pt>
                <c:pt idx="5013">
                  <c:v>47.03307990489881</c:v>
                </c:pt>
                <c:pt idx="5014">
                  <c:v>47.03943943257253</c:v>
                </c:pt>
                <c:pt idx="5015">
                  <c:v>47.0457957287898</c:v>
                </c:pt>
                <c:pt idx="5016">
                  <c:v>47.05214879100236</c:v>
                </c:pt>
                <c:pt idx="5017">
                  <c:v>47.05849861666304</c:v>
                </c:pt>
                <c:pt idx="5018">
                  <c:v>47.06484520322555</c:v>
                </c:pt>
                <c:pt idx="5019">
                  <c:v>47.07118854814458</c:v>
                </c:pt>
                <c:pt idx="5020">
                  <c:v>47.0775286488758</c:v>
                </c:pt>
                <c:pt idx="5021">
                  <c:v>47.08386550287576</c:v>
                </c:pt>
                <c:pt idx="5022">
                  <c:v>47.09019910760211</c:v>
                </c:pt>
                <c:pt idx="5023">
                  <c:v>47.0965294605134</c:v>
                </c:pt>
                <c:pt idx="5024">
                  <c:v>47.10285655906915</c:v>
                </c:pt>
                <c:pt idx="5025">
                  <c:v>47.10918040072982</c:v>
                </c:pt>
                <c:pt idx="5026">
                  <c:v>47.1155009829569</c:v>
                </c:pt>
                <c:pt idx="5027">
                  <c:v>47.12181830321278</c:v>
                </c:pt>
                <c:pt idx="5028">
                  <c:v>47.1281323589609</c:v>
                </c:pt>
                <c:pt idx="5029">
                  <c:v>47.13444314766557</c:v>
                </c:pt>
                <c:pt idx="5030">
                  <c:v>47.14075066679219</c:v>
                </c:pt>
                <c:pt idx="5031">
                  <c:v>47.14705491380705</c:v>
                </c:pt>
                <c:pt idx="5032">
                  <c:v>47.15335588617745</c:v>
                </c:pt>
                <c:pt idx="5033">
                  <c:v>47.15965358137161</c:v>
                </c:pt>
                <c:pt idx="5034">
                  <c:v>47.16594799685881</c:v>
                </c:pt>
                <c:pt idx="5035">
                  <c:v>47.17223913010924</c:v>
                </c:pt>
                <c:pt idx="5036">
                  <c:v>47.17852697859407</c:v>
                </c:pt>
                <c:pt idx="5037">
                  <c:v>47.18481153978548</c:v>
                </c:pt>
                <c:pt idx="5038">
                  <c:v>47.19109281115663</c:v>
                </c:pt>
                <c:pt idx="5039">
                  <c:v>47.19737079018162</c:v>
                </c:pt>
                <c:pt idx="5040">
                  <c:v>47.20364547433555</c:v>
                </c:pt>
                <c:pt idx="5041">
                  <c:v>47.20991686109452</c:v>
                </c:pt>
                <c:pt idx="5042">
                  <c:v>47.21618494793557</c:v>
                </c:pt>
                <c:pt idx="5043">
                  <c:v>47.22244973233674</c:v>
                </c:pt>
                <c:pt idx="5044">
                  <c:v>47.22871121177708</c:v>
                </c:pt>
                <c:pt idx="5045">
                  <c:v>47.23496938373655</c:v>
                </c:pt>
                <c:pt idx="5046">
                  <c:v>47.2412242456962</c:v>
                </c:pt>
                <c:pt idx="5047">
                  <c:v>47.247475795138</c:v>
                </c:pt>
                <c:pt idx="5048">
                  <c:v>47.25372402954487</c:v>
                </c:pt>
                <c:pt idx="5049">
                  <c:v>47.2599689464008</c:v>
                </c:pt>
                <c:pt idx="5050">
                  <c:v>47.26621054319069</c:v>
                </c:pt>
                <c:pt idx="5051">
                  <c:v>47.27244881740049</c:v>
                </c:pt>
                <c:pt idx="5052">
                  <c:v>47.2786837665171</c:v>
                </c:pt>
                <c:pt idx="5053">
                  <c:v>47.28491538802843</c:v>
                </c:pt>
                <c:pt idx="5054">
                  <c:v>47.29114367942335</c:v>
                </c:pt>
                <c:pt idx="5055">
                  <c:v>47.29736863819177</c:v>
                </c:pt>
                <c:pt idx="5056">
                  <c:v>47.30359026182452</c:v>
                </c:pt>
                <c:pt idx="5057">
                  <c:v>47.30980854781352</c:v>
                </c:pt>
                <c:pt idx="5058">
                  <c:v>47.31602349365158</c:v>
                </c:pt>
                <c:pt idx="5059">
                  <c:v>47.3222350968326</c:v>
                </c:pt>
                <c:pt idx="5060">
                  <c:v>47.32844335485138</c:v>
                </c:pt>
                <c:pt idx="5061">
                  <c:v>47.33464826520377</c:v>
                </c:pt>
                <c:pt idx="5062">
                  <c:v>47.34084982538661</c:v>
                </c:pt>
                <c:pt idx="5063">
                  <c:v>47.34704803289775</c:v>
                </c:pt>
                <c:pt idx="5064">
                  <c:v>47.353242885236</c:v>
                </c:pt>
                <c:pt idx="5065">
                  <c:v>47.3594343799012</c:v>
                </c:pt>
                <c:pt idx="5066">
                  <c:v>47.36562251439418</c:v>
                </c:pt>
                <c:pt idx="5067">
                  <c:v>47.37180728621673</c:v>
                </c:pt>
                <c:pt idx="5068">
                  <c:v>47.37798869287174</c:v>
                </c:pt>
                <c:pt idx="5069">
                  <c:v>47.38416673186298</c:v>
                </c:pt>
                <c:pt idx="5070">
                  <c:v>47.39034140069532</c:v>
                </c:pt>
                <c:pt idx="5071">
                  <c:v>47.39651269687458</c:v>
                </c:pt>
                <c:pt idx="5072">
                  <c:v>47.40268061790758</c:v>
                </c:pt>
                <c:pt idx="5073">
                  <c:v>47.40884516130217</c:v>
                </c:pt>
                <c:pt idx="5074">
                  <c:v>47.41500632456722</c:v>
                </c:pt>
                <c:pt idx="5075">
                  <c:v>47.42116410521253</c:v>
                </c:pt>
                <c:pt idx="5076">
                  <c:v>47.42731850074902</c:v>
                </c:pt>
                <c:pt idx="5077">
                  <c:v>47.43346950868849</c:v>
                </c:pt>
                <c:pt idx="5078">
                  <c:v>47.43961712654386</c:v>
                </c:pt>
                <c:pt idx="5079">
                  <c:v>47.44576135182898</c:v>
                </c:pt>
                <c:pt idx="5080">
                  <c:v>47.45190218205875</c:v>
                </c:pt>
                <c:pt idx="5081">
                  <c:v>47.45803961474905</c:v>
                </c:pt>
                <c:pt idx="5082">
                  <c:v>47.46417364741684</c:v>
                </c:pt>
                <c:pt idx="5083">
                  <c:v>47.47030427758</c:v>
                </c:pt>
                <c:pt idx="5084">
                  <c:v>47.47643150275744</c:v>
                </c:pt>
                <c:pt idx="5085">
                  <c:v>47.48255532046916</c:v>
                </c:pt>
                <c:pt idx="5086">
                  <c:v>47.4886757282361</c:v>
                </c:pt>
                <c:pt idx="5087">
                  <c:v>47.49479272358023</c:v>
                </c:pt>
                <c:pt idx="5088">
                  <c:v>47.50090630402453</c:v>
                </c:pt>
                <c:pt idx="5089">
                  <c:v>47.50701646709302</c:v>
                </c:pt>
                <c:pt idx="5090">
                  <c:v>47.51312321031073</c:v>
                </c:pt>
                <c:pt idx="5091">
                  <c:v>47.51922653120366</c:v>
                </c:pt>
                <c:pt idx="5092">
                  <c:v>47.52532642729892</c:v>
                </c:pt>
                <c:pt idx="5093">
                  <c:v>47.53142289612455</c:v>
                </c:pt>
                <c:pt idx="5094">
                  <c:v>47.53751593520965</c:v>
                </c:pt>
                <c:pt idx="5095">
                  <c:v>47.54360554208434</c:v>
                </c:pt>
                <c:pt idx="5096">
                  <c:v>47.54969171427975</c:v>
                </c:pt>
                <c:pt idx="5097">
                  <c:v>47.55577444932806</c:v>
                </c:pt>
                <c:pt idx="5098">
                  <c:v>47.56185374476242</c:v>
                </c:pt>
                <c:pt idx="5099">
                  <c:v>47.56792959811705</c:v>
                </c:pt>
                <c:pt idx="5100">
                  <c:v>47.5740020069272</c:v>
                </c:pt>
                <c:pt idx="5101">
                  <c:v>47.58007096872908</c:v>
                </c:pt>
                <c:pt idx="5102">
                  <c:v>47.58613648106</c:v>
                </c:pt>
                <c:pt idx="5103">
                  <c:v>47.59219854145825</c:v>
                </c:pt>
                <c:pt idx="5104">
                  <c:v>47.59825714746317</c:v>
                </c:pt>
                <c:pt idx="5105">
                  <c:v>47.60431229661511</c:v>
                </c:pt>
                <c:pt idx="5106">
                  <c:v>47.61036398645546</c:v>
                </c:pt>
                <c:pt idx="5107">
                  <c:v>47.61641221452663</c:v>
                </c:pt>
                <c:pt idx="5108">
                  <c:v>47.62245697837207</c:v>
                </c:pt>
                <c:pt idx="5109">
                  <c:v>47.62849827553627</c:v>
                </c:pt>
                <c:pt idx="5110">
                  <c:v>47.63453610356472</c:v>
                </c:pt>
                <c:pt idx="5111">
                  <c:v>47.64057046000397</c:v>
                </c:pt>
                <c:pt idx="5112">
                  <c:v>47.64660134240159</c:v>
                </c:pt>
                <c:pt idx="5113">
                  <c:v>47.65262874830618</c:v>
                </c:pt>
                <c:pt idx="5114">
                  <c:v>47.65865267526739</c:v>
                </c:pt>
                <c:pt idx="5115">
                  <c:v>47.6646731208359</c:v>
                </c:pt>
                <c:pt idx="5116">
                  <c:v>47.6706900825634</c:v>
                </c:pt>
                <c:pt idx="5117">
                  <c:v>47.67670355800264</c:v>
                </c:pt>
                <c:pt idx="5118">
                  <c:v>47.68271354470743</c:v>
                </c:pt>
                <c:pt idx="5119">
                  <c:v>47.68872004023256</c:v>
                </c:pt>
                <c:pt idx="5120">
                  <c:v>47.69472304213392</c:v>
                </c:pt>
                <c:pt idx="5121">
                  <c:v>47.70072254796838</c:v>
                </c:pt>
                <c:pt idx="5122">
                  <c:v>47.70671855529388</c:v>
                </c:pt>
                <c:pt idx="5123">
                  <c:v>47.71271106166943</c:v>
                </c:pt>
                <c:pt idx="5124">
                  <c:v>47.71870006465505</c:v>
                </c:pt>
                <c:pt idx="5125">
                  <c:v>47.72468556181177</c:v>
                </c:pt>
                <c:pt idx="5126">
                  <c:v>47.73066755070172</c:v>
                </c:pt>
                <c:pt idx="5127">
                  <c:v>47.73664602888807</c:v>
                </c:pt>
                <c:pt idx="5128">
                  <c:v>47.74262099393498</c:v>
                </c:pt>
                <c:pt idx="5129">
                  <c:v>47.7485924434077</c:v>
                </c:pt>
                <c:pt idx="5130">
                  <c:v>47.7545603748725</c:v>
                </c:pt>
                <c:pt idx="5131">
                  <c:v>47.76052478589676</c:v>
                </c:pt>
                <c:pt idx="5132">
                  <c:v>47.76648567404882</c:v>
                </c:pt>
                <c:pt idx="5133">
                  <c:v>47.77244303689813</c:v>
                </c:pt>
                <c:pt idx="5134">
                  <c:v>47.77839687201515</c:v>
                </c:pt>
                <c:pt idx="5135">
                  <c:v>47.7843471769714</c:v>
                </c:pt>
                <c:pt idx="5136">
                  <c:v>47.79029394933948</c:v>
                </c:pt>
                <c:pt idx="5137">
                  <c:v>47.796237186693</c:v>
                </c:pt>
                <c:pt idx="5138">
                  <c:v>47.80217688660663</c:v>
                </c:pt>
                <c:pt idx="5139">
                  <c:v>47.80811304665613</c:v>
                </c:pt>
                <c:pt idx="5140">
                  <c:v>47.81404566441825</c:v>
                </c:pt>
                <c:pt idx="5141">
                  <c:v>47.81997473747087</c:v>
                </c:pt>
                <c:pt idx="5142">
                  <c:v>47.82590026339285</c:v>
                </c:pt>
                <c:pt idx="5143">
                  <c:v>47.83182223976412</c:v>
                </c:pt>
                <c:pt idx="5144">
                  <c:v>47.83774066416574</c:v>
                </c:pt>
                <c:pt idx="5145">
                  <c:v>47.84365553417972</c:v>
                </c:pt>
                <c:pt idx="5146">
                  <c:v>47.8495668473892</c:v>
                </c:pt>
                <c:pt idx="5147">
                  <c:v>47.85547460137832</c:v>
                </c:pt>
                <c:pt idx="5148">
                  <c:v>47.86137879373237</c:v>
                </c:pt>
                <c:pt idx="5149">
                  <c:v>47.8672794220376</c:v>
                </c:pt>
                <c:pt idx="5150">
                  <c:v>47.8731764838814</c:v>
                </c:pt>
                <c:pt idx="5151">
                  <c:v>47.87906997685216</c:v>
                </c:pt>
                <c:pt idx="5152">
                  <c:v>47.88495989853936</c:v>
                </c:pt>
                <c:pt idx="5153">
                  <c:v>47.89084624653353</c:v>
                </c:pt>
                <c:pt idx="5154">
                  <c:v>47.89672901842628</c:v>
                </c:pt>
                <c:pt idx="5155">
                  <c:v>47.90260821181027</c:v>
                </c:pt>
                <c:pt idx="5156">
                  <c:v>47.90848382427925</c:v>
                </c:pt>
                <c:pt idx="5157">
                  <c:v>47.914355853428</c:v>
                </c:pt>
                <c:pt idx="5158">
                  <c:v>47.92022429685237</c:v>
                </c:pt>
                <c:pt idx="5159">
                  <c:v>47.92608915214931</c:v>
                </c:pt>
                <c:pt idx="5160">
                  <c:v>47.93195041691681</c:v>
                </c:pt>
                <c:pt idx="5161">
                  <c:v>47.93780808875393</c:v>
                </c:pt>
                <c:pt idx="5162">
                  <c:v>47.94366216526078</c:v>
                </c:pt>
                <c:pt idx="5163">
                  <c:v>47.94951264403861</c:v>
                </c:pt>
                <c:pt idx="5164">
                  <c:v>47.95535952268965</c:v>
                </c:pt>
                <c:pt idx="5165">
                  <c:v>47.96120279881728</c:v>
                </c:pt>
                <c:pt idx="5166">
                  <c:v>47.96704247002588</c:v>
                </c:pt>
                <c:pt idx="5167">
                  <c:v>47.97287853392094</c:v>
                </c:pt>
                <c:pt idx="5168">
                  <c:v>47.97871098810905</c:v>
                </c:pt>
                <c:pt idx="5169">
                  <c:v>47.98453983019781</c:v>
                </c:pt>
                <c:pt idx="5170">
                  <c:v>47.99036505779594</c:v>
                </c:pt>
                <c:pt idx="5171">
                  <c:v>47.99618666851322</c:v>
                </c:pt>
                <c:pt idx="5172">
                  <c:v>48.00200465996053</c:v>
                </c:pt>
                <c:pt idx="5173">
                  <c:v>48.0078190297498</c:v>
                </c:pt>
                <c:pt idx="5174">
                  <c:v>48.01362977549402</c:v>
                </c:pt>
                <c:pt idx="5175">
                  <c:v>48.01943689480732</c:v>
                </c:pt>
                <c:pt idx="5176">
                  <c:v>48.02524038530484</c:v>
                </c:pt>
                <c:pt idx="5177">
                  <c:v>48.03104024460283</c:v>
                </c:pt>
                <c:pt idx="5178">
                  <c:v>48.03683647031862</c:v>
                </c:pt>
                <c:pt idx="5179">
                  <c:v>48.04262906007065</c:v>
                </c:pt>
                <c:pt idx="5180">
                  <c:v>48.04841801147838</c:v>
                </c:pt>
                <c:pt idx="5181">
                  <c:v>48.05420332216239</c:v>
                </c:pt>
                <c:pt idx="5182">
                  <c:v>48.05998498974434</c:v>
                </c:pt>
                <c:pt idx="5183">
                  <c:v>48.065763011847</c:v>
                </c:pt>
                <c:pt idx="5184">
                  <c:v>48.07153738609418</c:v>
                </c:pt>
                <c:pt idx="5185">
                  <c:v>48.07730811011077</c:v>
                </c:pt>
                <c:pt idx="5186">
                  <c:v>48.08307518152279</c:v>
                </c:pt>
                <c:pt idx="5187">
                  <c:v>48.08883859795731</c:v>
                </c:pt>
                <c:pt idx="5188">
                  <c:v>48.0945983570425</c:v>
                </c:pt>
                <c:pt idx="5189">
                  <c:v>48.10035445640764</c:v>
                </c:pt>
                <c:pt idx="5190">
                  <c:v>48.10610689368306</c:v>
                </c:pt>
                <c:pt idx="5191">
                  <c:v>48.1118556665002</c:v>
                </c:pt>
                <c:pt idx="5192">
                  <c:v>48.11760077249158</c:v>
                </c:pt>
                <c:pt idx="5193">
                  <c:v>48.12334220929085</c:v>
                </c:pt>
                <c:pt idx="5194">
                  <c:v>48.12907997453268</c:v>
                </c:pt>
                <c:pt idx="5195">
                  <c:v>48.13481406585289</c:v>
                </c:pt>
                <c:pt idx="5196">
                  <c:v>48.14054448088837</c:v>
                </c:pt>
                <c:pt idx="5197">
                  <c:v>48.14627121727712</c:v>
                </c:pt>
                <c:pt idx="5198">
                  <c:v>48.15199427265821</c:v>
                </c:pt>
                <c:pt idx="5199">
                  <c:v>48.15771364467183</c:v>
                </c:pt>
                <c:pt idx="5200">
                  <c:v>48.16342933095924</c:v>
                </c:pt>
                <c:pt idx="5201">
                  <c:v>48.16914132916281</c:v>
                </c:pt>
                <c:pt idx="5202">
                  <c:v>48.17484963692602</c:v>
                </c:pt>
                <c:pt idx="5203">
                  <c:v>48.18055425189342</c:v>
                </c:pt>
                <c:pt idx="5204">
                  <c:v>48.18625517171068</c:v>
                </c:pt>
                <c:pt idx="5205">
                  <c:v>48.19195239402458</c:v>
                </c:pt>
                <c:pt idx="5206">
                  <c:v>48.19764591648295</c:v>
                </c:pt>
                <c:pt idx="5207">
                  <c:v>48.20333573673477</c:v>
                </c:pt>
                <c:pt idx="5208">
                  <c:v>48.2090218524301</c:v>
                </c:pt>
                <c:pt idx="5209">
                  <c:v>48.2147042612201</c:v>
                </c:pt>
                <c:pt idx="5210">
                  <c:v>48.22038296075707</c:v>
                </c:pt>
                <c:pt idx="5211">
                  <c:v>48.22605794869435</c:v>
                </c:pt>
                <c:pt idx="5212">
                  <c:v>48.23172922268643</c:v>
                </c:pt>
                <c:pt idx="5213">
                  <c:v>48.2373967803889</c:v>
                </c:pt>
                <c:pt idx="5214">
                  <c:v>48.2430606194584</c:v>
                </c:pt>
                <c:pt idx="5215">
                  <c:v>48.2487207375528</c:v>
                </c:pt>
                <c:pt idx="5216">
                  <c:v>48.25437713233093</c:v>
                </c:pt>
                <c:pt idx="5217">
                  <c:v>48.26002980145284</c:v>
                </c:pt>
                <c:pt idx="5218">
                  <c:v>48.26567874257964</c:v>
                </c:pt>
                <c:pt idx="5219">
                  <c:v>48.27132395337352</c:v>
                </c:pt>
                <c:pt idx="5220">
                  <c:v>48.27696543149787</c:v>
                </c:pt>
                <c:pt idx="5221">
                  <c:v>48.28260317461709</c:v>
                </c:pt>
                <c:pt idx="5222">
                  <c:v>48.28823718039678</c:v>
                </c:pt>
                <c:pt idx="5223">
                  <c:v>48.29386744650355</c:v>
                </c:pt>
                <c:pt idx="5224">
                  <c:v>48.29949397060524</c:v>
                </c:pt>
                <c:pt idx="5225">
                  <c:v>48.30511675037071</c:v>
                </c:pt>
                <c:pt idx="5226">
                  <c:v>48.31073578346997</c:v>
                </c:pt>
                <c:pt idx="5227">
                  <c:v>48.31635106757413</c:v>
                </c:pt>
                <c:pt idx="5228">
                  <c:v>48.32196260035546</c:v>
                </c:pt>
                <c:pt idx="5229">
                  <c:v>48.32757037948731</c:v>
                </c:pt>
                <c:pt idx="5230">
                  <c:v>48.3331744026441</c:v>
                </c:pt>
                <c:pt idx="5231">
                  <c:v>48.33877466750148</c:v>
                </c:pt>
                <c:pt idx="5232">
                  <c:v>48.34437117173611</c:v>
                </c:pt>
                <c:pt idx="5233">
                  <c:v>48.34996391302585</c:v>
                </c:pt>
                <c:pt idx="5234">
                  <c:v>48.35555288904961</c:v>
                </c:pt>
                <c:pt idx="5235">
                  <c:v>48.36113809748748</c:v>
                </c:pt>
                <c:pt idx="5236">
                  <c:v>48.36671953602063</c:v>
                </c:pt>
                <c:pt idx="5237">
                  <c:v>48.37229720233136</c:v>
                </c:pt>
                <c:pt idx="5238">
                  <c:v>48.37787109410311</c:v>
                </c:pt>
                <c:pt idx="5239">
                  <c:v>48.38344120902043</c:v>
                </c:pt>
                <c:pt idx="5240">
                  <c:v>48.38900754476899</c:v>
                </c:pt>
                <c:pt idx="5241">
                  <c:v>48.3945700990356</c:v>
                </c:pt>
                <c:pt idx="5242">
                  <c:v>48.40012886950816</c:v>
                </c:pt>
                <c:pt idx="5243">
                  <c:v>48.40568385387573</c:v>
                </c:pt>
                <c:pt idx="5244">
                  <c:v>48.41123504982848</c:v>
                </c:pt>
                <c:pt idx="5245">
                  <c:v>48.41678245505772</c:v>
                </c:pt>
                <c:pt idx="5246">
                  <c:v>48.4223260672559</c:v>
                </c:pt>
                <c:pt idx="5247">
                  <c:v>48.42786588411653</c:v>
                </c:pt>
                <c:pt idx="5248">
                  <c:v>48.43340190333433</c:v>
                </c:pt>
                <c:pt idx="5249">
                  <c:v>48.43893412260512</c:v>
                </c:pt>
                <c:pt idx="5250">
                  <c:v>48.44446253962582</c:v>
                </c:pt>
                <c:pt idx="5251">
                  <c:v>48.44998715209454</c:v>
                </c:pt>
                <c:pt idx="5252">
                  <c:v>48.45550795771047</c:v>
                </c:pt>
                <c:pt idx="5253">
                  <c:v>48.46102495417397</c:v>
                </c:pt>
                <c:pt idx="5254">
                  <c:v>48.4665381391865</c:v>
                </c:pt>
                <c:pt idx="5255">
                  <c:v>48.47204751045066</c:v>
                </c:pt>
                <c:pt idx="5256">
                  <c:v>48.47755306567021</c:v>
                </c:pt>
                <c:pt idx="5257">
                  <c:v>48.48305480255004</c:v>
                </c:pt>
                <c:pt idx="5258">
                  <c:v>48.48855271879614</c:v>
                </c:pt>
                <c:pt idx="5259">
                  <c:v>48.49404681211567</c:v>
                </c:pt>
                <c:pt idx="5260">
                  <c:v>48.49953708021692</c:v>
                </c:pt>
                <c:pt idx="5261">
                  <c:v>48.50502352080933</c:v>
                </c:pt>
                <c:pt idx="5262">
                  <c:v>48.51050613160344</c:v>
                </c:pt>
                <c:pt idx="5263">
                  <c:v>48.51598491031098</c:v>
                </c:pt>
                <c:pt idx="5264">
                  <c:v>48.52145985464477</c:v>
                </c:pt>
                <c:pt idx="5265">
                  <c:v>48.52693096231883</c:v>
                </c:pt>
                <c:pt idx="5266">
                  <c:v>48.53239823104826</c:v>
                </c:pt>
                <c:pt idx="5267">
                  <c:v>48.5378616585493</c:v>
                </c:pt>
                <c:pt idx="5268">
                  <c:v>48.54332124253944</c:v>
                </c:pt>
                <c:pt idx="5269">
                  <c:v>48.54877698073717</c:v>
                </c:pt>
                <c:pt idx="5270">
                  <c:v>48.5542288708622</c:v>
                </c:pt>
                <c:pt idx="5271">
                  <c:v>48.5596769106354</c:v>
                </c:pt>
                <c:pt idx="5272">
                  <c:v>48.56512109777874</c:v>
                </c:pt>
                <c:pt idx="5273">
                  <c:v>48.57056143001533</c:v>
                </c:pt>
                <c:pt idx="5274">
                  <c:v>48.5759979050695</c:v>
                </c:pt>
                <c:pt idx="5275">
                  <c:v>48.58143052066663</c:v>
                </c:pt>
                <c:pt idx="5276">
                  <c:v>48.58685927453335</c:v>
                </c:pt>
                <c:pt idx="5277">
                  <c:v>48.59228416439734</c:v>
                </c:pt>
                <c:pt idx="5278">
                  <c:v>48.59770518798751</c:v>
                </c:pt>
                <c:pt idx="5279">
                  <c:v>48.60312234303386</c:v>
                </c:pt>
                <c:pt idx="5280">
                  <c:v>48.60853562726758</c:v>
                </c:pt>
                <c:pt idx="5281">
                  <c:v>48.613945038421</c:v>
                </c:pt>
                <c:pt idx="5282">
                  <c:v>48.61935057422756</c:v>
                </c:pt>
                <c:pt idx="5283">
                  <c:v>48.62475223242197</c:v>
                </c:pt>
                <c:pt idx="5284">
                  <c:v>48.63015001073994</c:v>
                </c:pt>
                <c:pt idx="5285">
                  <c:v>48.63554390691845</c:v>
                </c:pt>
                <c:pt idx="5286">
                  <c:v>48.6409339186956</c:v>
                </c:pt>
                <c:pt idx="5287">
                  <c:v>48.64632004381061</c:v>
                </c:pt>
                <c:pt idx="5288">
                  <c:v>48.65170228000393</c:v>
                </c:pt>
                <c:pt idx="5289">
                  <c:v>48.65708062501707</c:v>
                </c:pt>
                <c:pt idx="5290">
                  <c:v>48.66245507659281</c:v>
                </c:pt>
                <c:pt idx="5291">
                  <c:v>48.667825632475</c:v>
                </c:pt>
                <c:pt idx="5292">
                  <c:v>48.67319229040865</c:v>
                </c:pt>
                <c:pt idx="5293">
                  <c:v>48.67855504814001</c:v>
                </c:pt>
                <c:pt idx="5294">
                  <c:v>48.6839139034164</c:v>
                </c:pt>
                <c:pt idx="5295">
                  <c:v>48.68926885398636</c:v>
                </c:pt>
                <c:pt idx="5296">
                  <c:v>48.69461989759958</c:v>
                </c:pt>
                <c:pt idx="5297">
                  <c:v>48.69996703200688</c:v>
                </c:pt>
                <c:pt idx="5298">
                  <c:v>48.70531025496028</c:v>
                </c:pt>
                <c:pt idx="5299">
                  <c:v>48.71064956421291</c:v>
                </c:pt>
                <c:pt idx="5300">
                  <c:v>48.71598495751918</c:v>
                </c:pt>
                <c:pt idx="5301">
                  <c:v>48.72131643263453</c:v>
                </c:pt>
                <c:pt idx="5302">
                  <c:v>48.72664398731564</c:v>
                </c:pt>
                <c:pt idx="5303">
                  <c:v>48.73196761932034</c:v>
                </c:pt>
                <c:pt idx="5304">
                  <c:v>48.73728732640762</c:v>
                </c:pt>
                <c:pt idx="5305">
                  <c:v>48.74260310633768</c:v>
                </c:pt>
                <c:pt idx="5306">
                  <c:v>48.7479149568718</c:v>
                </c:pt>
                <c:pt idx="5307">
                  <c:v>48.75322287577251</c:v>
                </c:pt>
                <c:pt idx="5308">
                  <c:v>48.7585268608035</c:v>
                </c:pt>
                <c:pt idx="5309">
                  <c:v>48.76382690972957</c:v>
                </c:pt>
                <c:pt idx="5310">
                  <c:v>48.76912302031676</c:v>
                </c:pt>
                <c:pt idx="5311">
                  <c:v>48.77441519033224</c:v>
                </c:pt>
                <c:pt idx="5312">
                  <c:v>48.77970341754439</c:v>
                </c:pt>
                <c:pt idx="5313">
                  <c:v>48.78498769972271</c:v>
                </c:pt>
                <c:pt idx="5314">
                  <c:v>48.79026803463794</c:v>
                </c:pt>
                <c:pt idx="5315">
                  <c:v>48.79554442006192</c:v>
                </c:pt>
                <c:pt idx="5316">
                  <c:v>48.80081685376771</c:v>
                </c:pt>
                <c:pt idx="5317">
                  <c:v>48.80608533352957</c:v>
                </c:pt>
                <c:pt idx="5318">
                  <c:v>48.81134985712285</c:v>
                </c:pt>
                <c:pt idx="5319">
                  <c:v>48.81661042232417</c:v>
                </c:pt>
                <c:pt idx="5320">
                  <c:v>48.82186702691128</c:v>
                </c:pt>
                <c:pt idx="5321">
                  <c:v>48.82711966866311</c:v>
                </c:pt>
                <c:pt idx="5322">
                  <c:v>48.8323683453598</c:v>
                </c:pt>
                <c:pt idx="5323">
                  <c:v>48.83761305478259</c:v>
                </c:pt>
                <c:pt idx="5324">
                  <c:v>48.842853794714</c:v>
                </c:pt>
                <c:pt idx="5325">
                  <c:v>48.84809056293768</c:v>
                </c:pt>
                <c:pt idx="5326">
                  <c:v>48.85332335723847</c:v>
                </c:pt>
                <c:pt idx="5327">
                  <c:v>48.85855217540238</c:v>
                </c:pt>
                <c:pt idx="5328">
                  <c:v>48.86377701521661</c:v>
                </c:pt>
                <c:pt idx="5329">
                  <c:v>48.86899787446956</c:v>
                </c:pt>
                <c:pt idx="5330">
                  <c:v>48.87421475095078</c:v>
                </c:pt>
                <c:pt idx="5331">
                  <c:v>48.87942764245104</c:v>
                </c:pt>
                <c:pt idx="5332">
                  <c:v>48.88463654676226</c:v>
                </c:pt>
                <c:pt idx="5333">
                  <c:v>48.88984146167758</c:v>
                </c:pt>
                <c:pt idx="5334">
                  <c:v>48.89504238499136</c:v>
                </c:pt>
                <c:pt idx="5335">
                  <c:v>48.90023931449902</c:v>
                </c:pt>
                <c:pt idx="5336">
                  <c:v>48.9054322479973</c:v>
                </c:pt>
                <c:pt idx="5337">
                  <c:v>48.91062118328402</c:v>
                </c:pt>
                <c:pt idx="5338">
                  <c:v>48.91580611815833</c:v>
                </c:pt>
                <c:pt idx="5339">
                  <c:v>48.92098705042042</c:v>
                </c:pt>
                <c:pt idx="5340">
                  <c:v>48.92616397787178</c:v>
                </c:pt>
                <c:pt idx="5341">
                  <c:v>48.93133689831503</c:v>
                </c:pt>
                <c:pt idx="5342">
                  <c:v>48.936505809554</c:v>
                </c:pt>
                <c:pt idx="5343">
                  <c:v>48.94167070939368</c:v>
                </c:pt>
                <c:pt idx="5344">
                  <c:v>48.94683159564034</c:v>
                </c:pt>
                <c:pt idx="5345">
                  <c:v>48.9519884661014</c:v>
                </c:pt>
                <c:pt idx="5346">
                  <c:v>48.95714131858542</c:v>
                </c:pt>
                <c:pt idx="5347">
                  <c:v>48.96229015090221</c:v>
                </c:pt>
                <c:pt idx="5348">
                  <c:v>48.96743496086277</c:v>
                </c:pt>
                <c:pt idx="5349">
                  <c:v>48.97257574627932</c:v>
                </c:pt>
                <c:pt idx="5350">
                  <c:v>48.97771250496521</c:v>
                </c:pt>
                <c:pt idx="5351">
                  <c:v>48.98284523473505</c:v>
                </c:pt>
                <c:pt idx="5352">
                  <c:v>48.9879739334046</c:v>
                </c:pt>
                <c:pt idx="5353">
                  <c:v>48.9930985987909</c:v>
                </c:pt>
                <c:pt idx="5354">
                  <c:v>48.99821922871208</c:v>
                </c:pt>
                <c:pt idx="5355">
                  <c:v>49.00333582098755</c:v>
                </c:pt>
                <c:pt idx="5356">
                  <c:v>49.0084483734379</c:v>
                </c:pt>
                <c:pt idx="5357">
                  <c:v>49.01355688388491</c:v>
                </c:pt>
                <c:pt idx="5358">
                  <c:v>49.01866135015158</c:v>
                </c:pt>
                <c:pt idx="5359">
                  <c:v>49.02376177006209</c:v>
                </c:pt>
                <c:pt idx="5360">
                  <c:v>49.02885814144186</c:v>
                </c:pt>
                <c:pt idx="5361">
                  <c:v>49.03395046211747</c:v>
                </c:pt>
                <c:pt idx="5362">
                  <c:v>49.03903872991675</c:v>
                </c:pt>
                <c:pt idx="5363">
                  <c:v>49.0441229426687</c:v>
                </c:pt>
                <c:pt idx="5364">
                  <c:v>49.04920309820352</c:v>
                </c:pt>
                <c:pt idx="5365">
                  <c:v>49.05427919435267</c:v>
                </c:pt>
                <c:pt idx="5366">
                  <c:v>49.05935122894877</c:v>
                </c:pt>
                <c:pt idx="5367">
                  <c:v>49.06441919982566</c:v>
                </c:pt>
                <c:pt idx="5368">
                  <c:v>49.06948310481838</c:v>
                </c:pt>
                <c:pt idx="5369">
                  <c:v>49.07454294176323</c:v>
                </c:pt>
                <c:pt idx="5370">
                  <c:v>49.07959870849763</c:v>
                </c:pt>
                <c:pt idx="5371">
                  <c:v>49.08465040286029</c:v>
                </c:pt>
                <c:pt idx="5372">
                  <c:v>49.0896980226911</c:v>
                </c:pt>
                <c:pt idx="5373">
                  <c:v>49.09474156583116</c:v>
                </c:pt>
                <c:pt idx="5374">
                  <c:v>49.09978103012281</c:v>
                </c:pt>
                <c:pt idx="5375">
                  <c:v>49.10481641340953</c:v>
                </c:pt>
                <c:pt idx="5376">
                  <c:v>49.10984771353611</c:v>
                </c:pt>
                <c:pt idx="5377">
                  <c:v>49.1148749283485</c:v>
                </c:pt>
                <c:pt idx="5378">
                  <c:v>49.11989805569387</c:v>
                </c:pt>
                <c:pt idx="5379">
                  <c:v>49.12491709342061</c:v>
                </c:pt>
                <c:pt idx="5380">
                  <c:v>49.12993203937832</c:v>
                </c:pt>
                <c:pt idx="5381">
                  <c:v>49.13494289141784</c:v>
                </c:pt>
                <c:pt idx="5382">
                  <c:v>49.1399496473912</c:v>
                </c:pt>
                <c:pt idx="5383">
                  <c:v>49.14495230515167</c:v>
                </c:pt>
                <c:pt idx="5384">
                  <c:v>49.14995086255373</c:v>
                </c:pt>
                <c:pt idx="5385">
                  <c:v>49.15494531745307</c:v>
                </c:pt>
                <c:pt idx="5386">
                  <c:v>49.15993566770661</c:v>
                </c:pt>
                <c:pt idx="5387">
                  <c:v>49.16492191117252</c:v>
                </c:pt>
                <c:pt idx="5388">
                  <c:v>49.16990404571013</c:v>
                </c:pt>
                <c:pt idx="5389">
                  <c:v>49.17488206918002</c:v>
                </c:pt>
                <c:pt idx="5390">
                  <c:v>49.17985597944404</c:v>
                </c:pt>
                <c:pt idx="5391">
                  <c:v>49.18482577436518</c:v>
                </c:pt>
                <c:pt idx="5392">
                  <c:v>49.18979145180772</c:v>
                </c:pt>
                <c:pt idx="5393">
                  <c:v>49.19475300963713</c:v>
                </c:pt>
                <c:pt idx="5394">
                  <c:v>49.19971044572013</c:v>
                </c:pt>
                <c:pt idx="5395">
                  <c:v>49.20466375792463</c:v>
                </c:pt>
                <c:pt idx="5396">
                  <c:v>49.20961294411982</c:v>
                </c:pt>
                <c:pt idx="5397">
                  <c:v>49.21455800217605</c:v>
                </c:pt>
                <c:pt idx="5398">
                  <c:v>49.21949892996496</c:v>
                </c:pt>
                <c:pt idx="5399">
                  <c:v>49.22443572535938</c:v>
                </c:pt>
                <c:pt idx="5400">
                  <c:v>49.22936838623339</c:v>
                </c:pt>
                <c:pt idx="5401">
                  <c:v>49.2342969104623</c:v>
                </c:pt>
                <c:pt idx="5402">
                  <c:v>49.23922129592261</c:v>
                </c:pt>
                <c:pt idx="5403">
                  <c:v>49.24414154049213</c:v>
                </c:pt>
                <c:pt idx="5404">
                  <c:v>49.24905764204984</c:v>
                </c:pt>
                <c:pt idx="5405">
                  <c:v>49.25396959847596</c:v>
                </c:pt>
                <c:pt idx="5406">
                  <c:v>49.25887740765194</c:v>
                </c:pt>
                <c:pt idx="5407">
                  <c:v>49.2637810674605</c:v>
                </c:pt>
                <c:pt idx="5408">
                  <c:v>49.26868057578557</c:v>
                </c:pt>
                <c:pt idx="5409">
                  <c:v>49.2735759305123</c:v>
                </c:pt>
                <c:pt idx="5410">
                  <c:v>49.2784671295271</c:v>
                </c:pt>
                <c:pt idx="5411">
                  <c:v>49.28335417071759</c:v>
                </c:pt>
                <c:pt idx="5412">
                  <c:v>49.28823705197266</c:v>
                </c:pt>
                <c:pt idx="5413">
                  <c:v>49.29311577118244</c:v>
                </c:pt>
                <c:pt idx="5414">
                  <c:v>49.29799032623824</c:v>
                </c:pt>
                <c:pt idx="5415">
                  <c:v>49.30286071503264</c:v>
                </c:pt>
                <c:pt idx="5416">
                  <c:v>49.30772693545953</c:v>
                </c:pt>
                <c:pt idx="5417">
                  <c:v>49.31258898541392</c:v>
                </c:pt>
                <c:pt idx="5418">
                  <c:v>49.31744686279213</c:v>
                </c:pt>
                <c:pt idx="5419">
                  <c:v>49.32230056549174</c:v>
                </c:pt>
                <c:pt idx="5420">
                  <c:v>49.3271500914115</c:v>
                </c:pt>
                <c:pt idx="5421">
                  <c:v>49.33199543845146</c:v>
                </c:pt>
                <c:pt idx="5422">
                  <c:v>49.33683660451288</c:v>
                </c:pt>
                <c:pt idx="5423">
                  <c:v>49.34167358749831</c:v>
                </c:pt>
                <c:pt idx="5424">
                  <c:v>49.34650638531151</c:v>
                </c:pt>
                <c:pt idx="5425">
                  <c:v>49.35133499585747</c:v>
                </c:pt>
                <c:pt idx="5426">
                  <c:v>49.35615941704244</c:v>
                </c:pt>
                <c:pt idx="5427">
                  <c:v>49.36097964677398</c:v>
                </c:pt>
                <c:pt idx="5428">
                  <c:v>49.36579568296077</c:v>
                </c:pt>
                <c:pt idx="5429">
                  <c:v>49.37060752351282</c:v>
                </c:pt>
                <c:pt idx="5430">
                  <c:v>49.3754151663414</c:v>
                </c:pt>
                <c:pt idx="5431">
                  <c:v>49.380218609359</c:v>
                </c:pt>
                <c:pt idx="5432">
                  <c:v>49.38501785047934</c:v>
                </c:pt>
                <c:pt idx="5433">
                  <c:v>49.3898128876174</c:v>
                </c:pt>
                <c:pt idx="5434">
                  <c:v>49.39460371868947</c:v>
                </c:pt>
                <c:pt idx="5435">
                  <c:v>49.39939034161303</c:v>
                </c:pt>
                <c:pt idx="5436">
                  <c:v>49.4041727543068</c:v>
                </c:pt>
                <c:pt idx="5437">
                  <c:v>49.4089509546908</c:v>
                </c:pt>
                <c:pt idx="5438">
                  <c:v>49.41372494068625</c:v>
                </c:pt>
                <c:pt idx="5439">
                  <c:v>49.4184947102157</c:v>
                </c:pt>
                <c:pt idx="5440">
                  <c:v>49.42326026120288</c:v>
                </c:pt>
                <c:pt idx="5441">
                  <c:v>49.42802159157282</c:v>
                </c:pt>
                <c:pt idx="5442">
                  <c:v>49.43277869925178</c:v>
                </c:pt>
                <c:pt idx="5443">
                  <c:v>49.43753158216727</c:v>
                </c:pt>
                <c:pt idx="5444">
                  <c:v>49.44228023824811</c:v>
                </c:pt>
                <c:pt idx="5445">
                  <c:v>49.44702466542431</c:v>
                </c:pt>
                <c:pt idx="5446">
                  <c:v>49.45176486162718</c:v>
                </c:pt>
                <c:pt idx="5447">
                  <c:v>49.4565008247893</c:v>
                </c:pt>
                <c:pt idx="5448">
                  <c:v>49.46123255284443</c:v>
                </c:pt>
                <c:pt idx="5449">
                  <c:v>49.4659600437277</c:v>
                </c:pt>
                <c:pt idx="5450">
                  <c:v>49.47068329537539</c:v>
                </c:pt>
                <c:pt idx="5451">
                  <c:v>49.47540230572516</c:v>
                </c:pt>
                <c:pt idx="5452">
                  <c:v>49.48011707271583</c:v>
                </c:pt>
                <c:pt idx="5453">
                  <c:v>49.4848275942875</c:v>
                </c:pt>
                <c:pt idx="5454">
                  <c:v>49.48953386838163</c:v>
                </c:pt>
                <c:pt idx="5455">
                  <c:v>49.49423589294081</c:v>
                </c:pt>
                <c:pt idx="5456">
                  <c:v>49.49893366590896</c:v>
                </c:pt>
                <c:pt idx="5457">
                  <c:v>49.50362718523124</c:v>
                </c:pt>
                <c:pt idx="5458">
                  <c:v>49.50831644885414</c:v>
                </c:pt>
                <c:pt idx="5459">
                  <c:v>49.51300145472532</c:v>
                </c:pt>
                <c:pt idx="5460">
                  <c:v>49.51768220079379</c:v>
                </c:pt>
                <c:pt idx="5461">
                  <c:v>49.52235868500978</c:v>
                </c:pt>
                <c:pt idx="5462">
                  <c:v>49.52703090532478</c:v>
                </c:pt>
                <c:pt idx="5463">
                  <c:v>49.53169885969157</c:v>
                </c:pt>
                <c:pt idx="5464">
                  <c:v>49.53636254606425</c:v>
                </c:pt>
                <c:pt idx="5465">
                  <c:v>49.54102196239807</c:v>
                </c:pt>
                <c:pt idx="5466">
                  <c:v>49.54567710664965</c:v>
                </c:pt>
                <c:pt idx="5467">
                  <c:v>49.55032797677685</c:v>
                </c:pt>
                <c:pt idx="5468">
                  <c:v>49.55497457073878</c:v>
                </c:pt>
                <c:pt idx="5469">
                  <c:v>49.55961688649586</c:v>
                </c:pt>
                <c:pt idx="5470">
                  <c:v>49.56425492200975</c:v>
                </c:pt>
                <c:pt idx="5471">
                  <c:v>49.56888867524339</c:v>
                </c:pt>
                <c:pt idx="5472">
                  <c:v>49.57351814416106</c:v>
                </c:pt>
                <c:pt idx="5473">
                  <c:v>49.57814332672817</c:v>
                </c:pt>
                <c:pt idx="5474">
                  <c:v>49.58276422091154</c:v>
                </c:pt>
                <c:pt idx="5475">
                  <c:v>49.5873808246792</c:v>
                </c:pt>
                <c:pt idx="5476">
                  <c:v>49.5919931360005</c:v>
                </c:pt>
                <c:pt idx="5477">
                  <c:v>49.596601152846</c:v>
                </c:pt>
                <c:pt idx="5478">
                  <c:v>49.60120487318758</c:v>
                </c:pt>
                <c:pt idx="5479">
                  <c:v>49.60580429499844</c:v>
                </c:pt>
                <c:pt idx="5480">
                  <c:v>49.61039941625297</c:v>
                </c:pt>
                <c:pt idx="5481">
                  <c:v>49.61499023492692</c:v>
                </c:pt>
                <c:pt idx="5482">
                  <c:v>49.61957674899724</c:v>
                </c:pt>
                <c:pt idx="5483">
                  <c:v>49.62415895644223</c:v>
                </c:pt>
                <c:pt idx="5484">
                  <c:v>49.62873685524144</c:v>
                </c:pt>
                <c:pt idx="5485">
                  <c:v>49.63331044337571</c:v>
                </c:pt>
                <c:pt idx="5486">
                  <c:v>49.63787971882714</c:v>
                </c:pt>
                <c:pt idx="5487">
                  <c:v>49.64244467957916</c:v>
                </c:pt>
                <c:pt idx="5488">
                  <c:v>49.64700532361643</c:v>
                </c:pt>
                <c:pt idx="5489">
                  <c:v>49.65156164892496</c:v>
                </c:pt>
                <c:pt idx="5490">
                  <c:v>49.65611365349195</c:v>
                </c:pt>
                <c:pt idx="5491">
                  <c:v>49.66066133530598</c:v>
                </c:pt>
                <c:pt idx="5492">
                  <c:v>49.66520469235685</c:v>
                </c:pt>
                <c:pt idx="5493">
                  <c:v>49.66974372263568</c:v>
                </c:pt>
                <c:pt idx="5494">
                  <c:v>49.67427842413488</c:v>
                </c:pt>
                <c:pt idx="5495">
                  <c:v>49.67880879484812</c:v>
                </c:pt>
                <c:pt idx="5496">
                  <c:v>49.6833348327704</c:v>
                </c:pt>
                <c:pt idx="5497">
                  <c:v>49.68785653589793</c:v>
                </c:pt>
                <c:pt idx="5498">
                  <c:v>49.69237390222833</c:v>
                </c:pt>
                <c:pt idx="5499">
                  <c:v>49.6968869297604</c:v>
                </c:pt>
                <c:pt idx="5500">
                  <c:v>49.70139561649431</c:v>
                </c:pt>
                <c:pt idx="5501">
                  <c:v>49.70589996043145</c:v>
                </c:pt>
                <c:pt idx="5502">
                  <c:v>49.71039995957455</c:v>
                </c:pt>
                <c:pt idx="5503">
                  <c:v>49.71489561192762</c:v>
                </c:pt>
                <c:pt idx="5504">
                  <c:v>49.71938691549598</c:v>
                </c:pt>
                <c:pt idx="5505">
                  <c:v>49.7238738682862</c:v>
                </c:pt>
                <c:pt idx="5506">
                  <c:v>49.72835646830618</c:v>
                </c:pt>
                <c:pt idx="5507">
                  <c:v>49.73283471356511</c:v>
                </c:pt>
                <c:pt idx="5508">
                  <c:v>49.73730860207346</c:v>
                </c:pt>
                <c:pt idx="5509">
                  <c:v>49.74177813184303</c:v>
                </c:pt>
                <c:pt idx="5510">
                  <c:v>49.74624330088688</c:v>
                </c:pt>
                <c:pt idx="5511">
                  <c:v>49.75070410721936</c:v>
                </c:pt>
                <c:pt idx="5512">
                  <c:v>49.75516054885619</c:v>
                </c:pt>
                <c:pt idx="5513">
                  <c:v>49.7596126238143</c:v>
                </c:pt>
                <c:pt idx="5514">
                  <c:v>49.76406033011195</c:v>
                </c:pt>
                <c:pt idx="5515">
                  <c:v>49.76850366576872</c:v>
                </c:pt>
                <c:pt idx="5516">
                  <c:v>49.77294262880548</c:v>
                </c:pt>
                <c:pt idx="5517">
                  <c:v>49.77737721724439</c:v>
                </c:pt>
                <c:pt idx="5518">
                  <c:v>49.78180742910893</c:v>
                </c:pt>
                <c:pt idx="5519">
                  <c:v>49.78623326242386</c:v>
                </c:pt>
                <c:pt idx="5520">
                  <c:v>49.79065471521525</c:v>
                </c:pt>
                <c:pt idx="5521">
                  <c:v>49.79507178551049</c:v>
                </c:pt>
                <c:pt idx="5522">
                  <c:v>49.79948447133822</c:v>
                </c:pt>
                <c:pt idx="5523">
                  <c:v>49.80389277072848</c:v>
                </c:pt>
                <c:pt idx="5524">
                  <c:v>49.80829668171252</c:v>
                </c:pt>
                <c:pt idx="5525">
                  <c:v>49.81269620232295</c:v>
                </c:pt>
                <c:pt idx="5526">
                  <c:v>49.81709133059367</c:v>
                </c:pt>
                <c:pt idx="5527">
                  <c:v>49.82148206455988</c:v>
                </c:pt>
                <c:pt idx="5528">
                  <c:v>49.82586840225808</c:v>
                </c:pt>
                <c:pt idx="5529">
                  <c:v>49.83025034172613</c:v>
                </c:pt>
                <c:pt idx="5530">
                  <c:v>49.83462788100311</c:v>
                </c:pt>
                <c:pt idx="5531">
                  <c:v>49.83900101812952</c:v>
                </c:pt>
                <c:pt idx="5532">
                  <c:v>49.84336975114704</c:v>
                </c:pt>
                <c:pt idx="5533">
                  <c:v>49.84773407809878</c:v>
                </c:pt>
                <c:pt idx="5534">
                  <c:v>49.8520939970291</c:v>
                </c:pt>
                <c:pt idx="5535">
                  <c:v>49.85644950598365</c:v>
                </c:pt>
                <c:pt idx="5536">
                  <c:v>49.86080060300947</c:v>
                </c:pt>
                <c:pt idx="5537">
                  <c:v>49.86514728615485</c:v>
                </c:pt>
                <c:pt idx="5538">
                  <c:v>49.86948955346936</c:v>
                </c:pt>
                <c:pt idx="5539">
                  <c:v>49.873827403004</c:v>
                </c:pt>
                <c:pt idx="5540">
                  <c:v>49.878160832811</c:v>
                </c:pt>
                <c:pt idx="5541">
                  <c:v>49.8824898409439</c:v>
                </c:pt>
                <c:pt idx="5542">
                  <c:v>49.88681442545755</c:v>
                </c:pt>
                <c:pt idx="5543">
                  <c:v>49.89113458440821</c:v>
                </c:pt>
                <c:pt idx="5544">
                  <c:v>49.89545031585335</c:v>
                </c:pt>
                <c:pt idx="5545">
                  <c:v>49.89976161785179</c:v>
                </c:pt>
                <c:pt idx="5546">
                  <c:v>49.90406848846367</c:v>
                </c:pt>
                <c:pt idx="5547">
                  <c:v>49.9083709257505</c:v>
                </c:pt>
                <c:pt idx="5548">
                  <c:v>49.912668927775</c:v>
                </c:pt>
                <c:pt idx="5549">
                  <c:v>49.91696249260129</c:v>
                </c:pt>
                <c:pt idx="5550">
                  <c:v>49.9212516182948</c:v>
                </c:pt>
                <c:pt idx="5551">
                  <c:v>49.92553630292228</c:v>
                </c:pt>
                <c:pt idx="5552">
                  <c:v>49.92981654455176</c:v>
                </c:pt>
                <c:pt idx="5553">
                  <c:v>49.93409234125263</c:v>
                </c:pt>
                <c:pt idx="5554">
                  <c:v>49.93836369109561</c:v>
                </c:pt>
                <c:pt idx="5555">
                  <c:v>49.94263059215273</c:v>
                </c:pt>
                <c:pt idx="5556">
                  <c:v>49.94689304249732</c:v>
                </c:pt>
                <c:pt idx="5557">
                  <c:v>49.95115104020407</c:v>
                </c:pt>
                <c:pt idx="5558">
                  <c:v>49.95540458334899</c:v>
                </c:pt>
                <c:pt idx="5559">
                  <c:v>49.95965367000938</c:v>
                </c:pt>
                <c:pt idx="5560">
                  <c:v>49.96389829826392</c:v>
                </c:pt>
                <c:pt idx="5561">
                  <c:v>49.96813846619256</c:v>
                </c:pt>
                <c:pt idx="5562">
                  <c:v>49.97237417187662</c:v>
                </c:pt>
                <c:pt idx="5563">
                  <c:v>49.97660541339872</c:v>
                </c:pt>
                <c:pt idx="5564">
                  <c:v>49.98083218884284</c:v>
                </c:pt>
                <c:pt idx="5565">
                  <c:v>49.98505449629424</c:v>
                </c:pt>
                <c:pt idx="5566">
                  <c:v>49.98927233383956</c:v>
                </c:pt>
                <c:pt idx="5567">
                  <c:v>49.99348569956673</c:v>
                </c:pt>
                <c:pt idx="5568">
                  <c:v>49.99769459156504</c:v>
                </c:pt>
                <c:pt idx="5569">
                  <c:v>50.0018990079251</c:v>
                </c:pt>
                <c:pt idx="5570">
                  <c:v>50.00609894673883</c:v>
                </c:pt>
                <c:pt idx="5571">
                  <c:v>50.0102944060995</c:v>
                </c:pt>
                <c:pt idx="5572">
                  <c:v>50.01448538410176</c:v>
                </c:pt>
                <c:pt idx="5573">
                  <c:v>50.0186718788415</c:v>
                </c:pt>
                <c:pt idx="5574">
                  <c:v>50.02285388841601</c:v>
                </c:pt>
                <c:pt idx="5575">
                  <c:v>50.02703141092387</c:v>
                </c:pt>
                <c:pt idx="5576">
                  <c:v>50.03120444446505</c:v>
                </c:pt>
                <c:pt idx="5577">
                  <c:v>50.03537298714081</c:v>
                </c:pt>
                <c:pt idx="5578">
                  <c:v>50.03953703705377</c:v>
                </c:pt>
                <c:pt idx="5579">
                  <c:v>50.04369659230786</c:v>
                </c:pt>
                <c:pt idx="5580">
                  <c:v>50.04785165100839</c:v>
                </c:pt>
                <c:pt idx="5581">
                  <c:v>50.05200221126197</c:v>
                </c:pt>
                <c:pt idx="5582">
                  <c:v>50.05614827117655</c:v>
                </c:pt>
                <c:pt idx="5583">
                  <c:v>50.06028982886146</c:v>
                </c:pt>
                <c:pt idx="5584">
                  <c:v>50.0644268824273</c:v>
                </c:pt>
                <c:pt idx="5585">
                  <c:v>50.06855942998607</c:v>
                </c:pt>
                <c:pt idx="5586">
                  <c:v>50.07268746965106</c:v>
                </c:pt>
                <c:pt idx="5587">
                  <c:v>50.076810999537</c:v>
                </c:pt>
                <c:pt idx="5588">
                  <c:v>50.08093001775981</c:v>
                </c:pt>
                <c:pt idx="5589">
                  <c:v>50.08504452243687</c:v>
                </c:pt>
                <c:pt idx="5590">
                  <c:v>50.08915451168686</c:v>
                </c:pt>
                <c:pt idx="5591">
                  <c:v>50.09325998362984</c:v>
                </c:pt>
                <c:pt idx="5592">
                  <c:v>50.09736093638713</c:v>
                </c:pt>
                <c:pt idx="5593">
                  <c:v>50.10145736808148</c:v>
                </c:pt>
                <c:pt idx="5594">
                  <c:v>50.10554927683695</c:v>
                </c:pt>
                <c:pt idx="5595">
                  <c:v>50.10963666077895</c:v>
                </c:pt>
                <c:pt idx="5596">
                  <c:v>50.11371951803422</c:v>
                </c:pt>
                <c:pt idx="5597">
                  <c:v>50.11779784673087</c:v>
                </c:pt>
                <c:pt idx="5598">
                  <c:v>50.12187164499834</c:v>
                </c:pt>
                <c:pt idx="5599">
                  <c:v>50.12594091096743</c:v>
                </c:pt>
                <c:pt idx="5600">
                  <c:v>50.1300056427703</c:v>
                </c:pt>
                <c:pt idx="5601">
                  <c:v>50.1340658385404</c:v>
                </c:pt>
                <c:pt idx="5602">
                  <c:v>50.13812149641261</c:v>
                </c:pt>
                <c:pt idx="5603">
                  <c:v>50.14217261452312</c:v>
                </c:pt>
                <c:pt idx="5604">
                  <c:v>50.14621919100946</c:v>
                </c:pt>
                <c:pt idx="5605">
                  <c:v>50.15026122401051</c:v>
                </c:pt>
                <c:pt idx="5606">
                  <c:v>50.15429871166654</c:v>
                </c:pt>
                <c:pt idx="5607">
                  <c:v>50.15833165211915</c:v>
                </c:pt>
                <c:pt idx="5608">
                  <c:v>50.16236004351127</c:v>
                </c:pt>
                <c:pt idx="5609">
                  <c:v>50.16638388398721</c:v>
                </c:pt>
                <c:pt idx="5610">
                  <c:v>50.17040317169261</c:v>
                </c:pt>
                <c:pt idx="5611">
                  <c:v>50.17441790477451</c:v>
                </c:pt>
                <c:pt idx="5612">
                  <c:v>50.17842808138126</c:v>
                </c:pt>
                <c:pt idx="5613">
                  <c:v>50.18243369966257</c:v>
                </c:pt>
                <c:pt idx="5614">
                  <c:v>50.18643475776955</c:v>
                </c:pt>
                <c:pt idx="5615">
                  <c:v>50.19043125385463</c:v>
                </c:pt>
                <c:pt idx="5616">
                  <c:v>50.19442318607158</c:v>
                </c:pt>
                <c:pt idx="5617">
                  <c:v>50.19841055257554</c:v>
                </c:pt>
                <c:pt idx="5618">
                  <c:v>50.20239335152304</c:v>
                </c:pt>
                <c:pt idx="5619">
                  <c:v>50.20637158107193</c:v>
                </c:pt>
                <c:pt idx="5620">
                  <c:v>50.21034523938145</c:v>
                </c:pt>
                <c:pt idx="5621">
                  <c:v>50.21431432461216</c:v>
                </c:pt>
                <c:pt idx="5622">
                  <c:v>50.21827883492606</c:v>
                </c:pt>
                <c:pt idx="5623">
                  <c:v>50.22223876848638</c:v>
                </c:pt>
                <c:pt idx="5624">
                  <c:v>50.22619412345784</c:v>
                </c:pt>
                <c:pt idx="5625">
                  <c:v>50.23014489800645</c:v>
                </c:pt>
                <c:pt idx="5626">
                  <c:v>50.23409109029961</c:v>
                </c:pt>
                <c:pt idx="5627">
                  <c:v>50.23803269850608</c:v>
                </c:pt>
                <c:pt idx="5628">
                  <c:v>50.24196972079597</c:v>
                </c:pt>
                <c:pt idx="5629">
                  <c:v>50.24590215534077</c:v>
                </c:pt>
                <c:pt idx="5630">
                  <c:v>50.2498300003133</c:v>
                </c:pt>
                <c:pt idx="5631">
                  <c:v>50.25375325388782</c:v>
                </c:pt>
                <c:pt idx="5632">
                  <c:v>50.25767191423988</c:v>
                </c:pt>
                <c:pt idx="5633">
                  <c:v>50.26158597954642</c:v>
                </c:pt>
                <c:pt idx="5634">
                  <c:v>50.26549544798578</c:v>
                </c:pt>
                <c:pt idx="5635">
                  <c:v>50.26940031773761</c:v>
                </c:pt>
                <c:pt idx="5636">
                  <c:v>50.27330058698297</c:v>
                </c:pt>
                <c:pt idx="5637">
                  <c:v>50.27719625390428</c:v>
                </c:pt>
                <c:pt idx="5638">
                  <c:v>50.28108731668532</c:v>
                </c:pt>
                <c:pt idx="5639">
                  <c:v>50.28497377351125</c:v>
                </c:pt>
                <c:pt idx="5640">
                  <c:v>50.2888556225686</c:v>
                </c:pt>
                <c:pt idx="5641">
                  <c:v>50.29273286204526</c:v>
                </c:pt>
                <c:pt idx="5642">
                  <c:v>50.29660549013048</c:v>
                </c:pt>
                <c:pt idx="5643">
                  <c:v>50.30047350501491</c:v>
                </c:pt>
                <c:pt idx="5644">
                  <c:v>50.30433690489058</c:v>
                </c:pt>
                <c:pt idx="5645">
                  <c:v>50.30819568795085</c:v>
                </c:pt>
                <c:pt idx="5646">
                  <c:v>50.31204985239049</c:v>
                </c:pt>
                <c:pt idx="5647">
                  <c:v>50.31589939640563</c:v>
                </c:pt>
                <c:pt idx="5648">
                  <c:v>50.31974431819378</c:v>
                </c:pt>
                <c:pt idx="5649">
                  <c:v>50.32358461595381</c:v>
                </c:pt>
                <c:pt idx="5650">
                  <c:v>50.32742028788598</c:v>
                </c:pt>
                <c:pt idx="5651">
                  <c:v>50.33125133219193</c:v>
                </c:pt>
                <c:pt idx="5652">
                  <c:v>50.33507774707466</c:v>
                </c:pt>
                <c:pt idx="5653">
                  <c:v>50.33889953073855</c:v>
                </c:pt>
                <c:pt idx="5654">
                  <c:v>50.3427166813894</c:v>
                </c:pt>
                <c:pt idx="5655">
                  <c:v>50.3465291972343</c:v>
                </c:pt>
                <c:pt idx="5656">
                  <c:v>50.35033707648183</c:v>
                </c:pt>
                <c:pt idx="5657">
                  <c:v>50.35414031734184</c:v>
                </c:pt>
                <c:pt idx="5658">
                  <c:v>50.35793891802564</c:v>
                </c:pt>
                <c:pt idx="5659">
                  <c:v>50.36173287674587</c:v>
                </c:pt>
                <c:pt idx="5660">
                  <c:v>50.36552219171657</c:v>
                </c:pt>
                <c:pt idx="5661">
                  <c:v>50.3693068611532</c:v>
                </c:pt>
                <c:pt idx="5662">
                  <c:v>50.3730868832725</c:v>
                </c:pt>
                <c:pt idx="5663">
                  <c:v>50.37686225629272</c:v>
                </c:pt>
                <c:pt idx="5664">
                  <c:v>50.38063297843341</c:v>
                </c:pt>
                <c:pt idx="5665">
                  <c:v>50.38439904791552</c:v>
                </c:pt>
                <c:pt idx="5666">
                  <c:v>50.38816046296137</c:v>
                </c:pt>
                <c:pt idx="5667">
                  <c:v>50.39191722179472</c:v>
                </c:pt>
                <c:pt idx="5668">
                  <c:v>50.39566932264064</c:v>
                </c:pt>
                <c:pt idx="5669">
                  <c:v>50.39941676372565</c:v>
                </c:pt>
                <c:pt idx="5670">
                  <c:v>50.4031595432776</c:v>
                </c:pt>
                <c:pt idx="5671">
                  <c:v>50.4068976595258</c:v>
                </c:pt>
                <c:pt idx="5672">
                  <c:v>50.41063111070088</c:v>
                </c:pt>
                <c:pt idx="5673">
                  <c:v>50.41435989503486</c:v>
                </c:pt>
                <c:pt idx="5674">
                  <c:v>50.41808401076119</c:v>
                </c:pt>
                <c:pt idx="5675">
                  <c:v>50.4218034561147</c:v>
                </c:pt>
                <c:pt idx="5676">
                  <c:v>50.42551822933158</c:v>
                </c:pt>
                <c:pt idx="5677">
                  <c:v>50.42922832864943</c:v>
                </c:pt>
                <c:pt idx="5678">
                  <c:v>50.43293375230724</c:v>
                </c:pt>
                <c:pt idx="5679">
                  <c:v>50.43663449854539</c:v>
                </c:pt>
                <c:pt idx="5680">
                  <c:v>50.44033056560565</c:v>
                </c:pt>
                <c:pt idx="5681">
                  <c:v>50.44402195173117</c:v>
                </c:pt>
                <c:pt idx="5682">
                  <c:v>50.44770865516654</c:v>
                </c:pt>
                <c:pt idx="5683">
                  <c:v>50.45139067415766</c:v>
                </c:pt>
                <c:pt idx="5684">
                  <c:v>50.45506800695191</c:v>
                </c:pt>
                <c:pt idx="5685">
                  <c:v>50.45874065179799</c:v>
                </c:pt>
                <c:pt idx="5686">
                  <c:v>50.46240860694607</c:v>
                </c:pt>
                <c:pt idx="5687">
                  <c:v>50.46607187064762</c:v>
                </c:pt>
                <c:pt idx="5688">
                  <c:v>50.46973044115563</c:v>
                </c:pt>
                <c:pt idx="5689">
                  <c:v>50.47338431672436</c:v>
                </c:pt>
                <c:pt idx="5690">
                  <c:v>50.47703349560954</c:v>
                </c:pt>
                <c:pt idx="5691">
                  <c:v>50.48067797606829</c:v>
                </c:pt>
                <c:pt idx="5692">
                  <c:v>50.4843177563591</c:v>
                </c:pt>
                <c:pt idx="5693">
                  <c:v>50.48795283474191</c:v>
                </c:pt>
                <c:pt idx="5694">
                  <c:v>50.49158320947798</c:v>
                </c:pt>
                <c:pt idx="5695">
                  <c:v>50.49520887883004</c:v>
                </c:pt>
                <c:pt idx="5696">
                  <c:v>50.49882984106218</c:v>
                </c:pt>
                <c:pt idx="5697">
                  <c:v>50.50244609443993</c:v>
                </c:pt>
                <c:pt idx="5698">
                  <c:v>50.50605763723016</c:v>
                </c:pt>
                <c:pt idx="5699">
                  <c:v>50.5096644677012</c:v>
                </c:pt>
                <c:pt idx="5700">
                  <c:v>50.51326658412276</c:v>
                </c:pt>
                <c:pt idx="5701">
                  <c:v>50.51686398476595</c:v>
                </c:pt>
                <c:pt idx="5702">
                  <c:v>50.52045666790325</c:v>
                </c:pt>
                <c:pt idx="5703">
                  <c:v>50.52404463180862</c:v>
                </c:pt>
                <c:pt idx="5704">
                  <c:v>50.52762787475736</c:v>
                </c:pt>
                <c:pt idx="5705">
                  <c:v>50.5312063950262</c:v>
                </c:pt>
                <c:pt idx="5706">
                  <c:v>50.53478019089324</c:v>
                </c:pt>
                <c:pt idx="5707">
                  <c:v>50.53834926063807</c:v>
                </c:pt>
                <c:pt idx="5708">
                  <c:v>50.5419136025416</c:v>
                </c:pt>
                <c:pt idx="5709">
                  <c:v>50.54547321488616</c:v>
                </c:pt>
                <c:pt idx="5710">
                  <c:v>50.54902809595553</c:v>
                </c:pt>
                <c:pt idx="5711">
                  <c:v>50.5525782440349</c:v>
                </c:pt>
                <c:pt idx="5712">
                  <c:v>50.55612365741074</c:v>
                </c:pt>
                <c:pt idx="5713">
                  <c:v>50.55966433437113</c:v>
                </c:pt>
                <c:pt idx="5714">
                  <c:v>50.56320027320542</c:v>
                </c:pt>
                <c:pt idx="5715">
                  <c:v>50.5667314722044</c:v>
                </c:pt>
                <c:pt idx="5716">
                  <c:v>50.57025792966029</c:v>
                </c:pt>
                <c:pt idx="5717">
                  <c:v>50.57377964386671</c:v>
                </c:pt>
                <c:pt idx="5718">
                  <c:v>50.57729661311865</c:v>
                </c:pt>
                <c:pt idx="5719">
                  <c:v>50.5808088357126</c:v>
                </c:pt>
                <c:pt idx="5720">
                  <c:v>50.5843163099464</c:v>
                </c:pt>
                <c:pt idx="5721">
                  <c:v>50.58781903411928</c:v>
                </c:pt>
                <c:pt idx="5722">
                  <c:v>50.59131700653195</c:v>
                </c:pt>
                <c:pt idx="5723">
                  <c:v>50.5948102254865</c:v>
                </c:pt>
                <c:pt idx="5724">
                  <c:v>50.5982986892864</c:v>
                </c:pt>
                <c:pt idx="5725">
                  <c:v>50.60178239623662</c:v>
                </c:pt>
                <c:pt idx="5726">
                  <c:v>50.60526134464346</c:v>
                </c:pt>
                <c:pt idx="5727">
                  <c:v>50.6087355328147</c:v>
                </c:pt>
                <c:pt idx="5728">
                  <c:v>50.61220495905945</c:v>
                </c:pt>
                <c:pt idx="5729">
                  <c:v>50.61566962168835</c:v>
                </c:pt>
                <c:pt idx="5730">
                  <c:v>50.61912951901338</c:v>
                </c:pt>
                <c:pt idx="5731">
                  <c:v>50.62258464934797</c:v>
                </c:pt>
                <c:pt idx="5732">
                  <c:v>50.62603501100694</c:v>
                </c:pt>
                <c:pt idx="5733">
                  <c:v>50.62948060230652</c:v>
                </c:pt>
                <c:pt idx="5734">
                  <c:v>50.63292142156443</c:v>
                </c:pt>
                <c:pt idx="5735">
                  <c:v>50.63635746709974</c:v>
                </c:pt>
                <c:pt idx="5736">
                  <c:v>50.63978873723295</c:v>
                </c:pt>
                <c:pt idx="5737">
                  <c:v>50.64321523028603</c:v>
                </c:pt>
                <c:pt idx="5738">
                  <c:v>50.6466369445823</c:v>
                </c:pt>
                <c:pt idx="5739">
                  <c:v>50.65005387844653</c:v>
                </c:pt>
                <c:pt idx="5740">
                  <c:v>50.65346603020495</c:v>
                </c:pt>
                <c:pt idx="5741">
                  <c:v>50.65687339818517</c:v>
                </c:pt>
                <c:pt idx="5742">
                  <c:v>50.66027598071623</c:v>
                </c:pt>
                <c:pt idx="5743">
                  <c:v>50.6636737761286</c:v>
                </c:pt>
                <c:pt idx="5744">
                  <c:v>50.66706678275415</c:v>
                </c:pt>
                <c:pt idx="5745">
                  <c:v>50.67045499892623</c:v>
                </c:pt>
                <c:pt idx="5746">
                  <c:v>50.67383842297955</c:v>
                </c:pt>
                <c:pt idx="5747">
                  <c:v>50.67721705325029</c:v>
                </c:pt>
                <c:pt idx="5748">
                  <c:v>50.68059088807607</c:v>
                </c:pt>
                <c:pt idx="5749">
                  <c:v>50.68395992579586</c:v>
                </c:pt>
                <c:pt idx="5750">
                  <c:v>50.68732416475013</c:v>
                </c:pt>
                <c:pt idx="5751">
                  <c:v>50.69068360328075</c:v>
                </c:pt>
                <c:pt idx="5752">
                  <c:v>50.69403823973104</c:v>
                </c:pt>
                <c:pt idx="5753">
                  <c:v>50.6973880724457</c:v>
                </c:pt>
                <c:pt idx="5754">
                  <c:v>50.7007330997709</c:v>
                </c:pt>
                <c:pt idx="5755">
                  <c:v>50.70407332005424</c:v>
                </c:pt>
                <c:pt idx="5756">
                  <c:v>50.70740873164471</c:v>
                </c:pt>
                <c:pt idx="5757">
                  <c:v>50.7107393328928</c:v>
                </c:pt>
                <c:pt idx="5758">
                  <c:v>50.71406512215036</c:v>
                </c:pt>
                <c:pt idx="5759">
                  <c:v>50.71738609777071</c:v>
                </c:pt>
                <c:pt idx="5760">
                  <c:v>50.7207022581086</c:v>
                </c:pt>
                <c:pt idx="5761">
                  <c:v>50.7240136015202</c:v>
                </c:pt>
                <c:pt idx="5762">
                  <c:v>50.72732012636311</c:v>
                </c:pt>
                <c:pt idx="5763">
                  <c:v>50.73062183099638</c:v>
                </c:pt>
                <c:pt idx="5764">
                  <c:v>50.7339187137805</c:v>
                </c:pt>
                <c:pt idx="5765">
                  <c:v>50.73721077307735</c:v>
                </c:pt>
                <c:pt idx="5766">
                  <c:v>50.7404980072503</c:v>
                </c:pt>
                <c:pt idx="5767">
                  <c:v>50.74378041466412</c:v>
                </c:pt>
                <c:pt idx="5768">
                  <c:v>50.74705799368503</c:v>
                </c:pt>
                <c:pt idx="5769">
                  <c:v>50.75033074268069</c:v>
                </c:pt>
                <c:pt idx="5770">
                  <c:v>50.75359866002018</c:v>
                </c:pt>
                <c:pt idx="5771">
                  <c:v>50.75686174407402</c:v>
                </c:pt>
                <c:pt idx="5772">
                  <c:v>50.7601199932142</c:v>
                </c:pt>
                <c:pt idx="5773">
                  <c:v>50.7633734058141</c:v>
                </c:pt>
                <c:pt idx="5774">
                  <c:v>50.76662198024855</c:v>
                </c:pt>
                <c:pt idx="5775">
                  <c:v>50.76986571489388</c:v>
                </c:pt>
                <c:pt idx="5776">
                  <c:v>50.77310460812777</c:v>
                </c:pt>
                <c:pt idx="5777">
                  <c:v>50.7763386583294</c:v>
                </c:pt>
                <c:pt idx="5778">
                  <c:v>50.77956786387935</c:v>
                </c:pt>
                <c:pt idx="5779">
                  <c:v>50.7827922231597</c:v>
                </c:pt>
                <c:pt idx="5780">
                  <c:v>50.7860117345539</c:v>
                </c:pt>
                <c:pt idx="5781">
                  <c:v>50.78922639644688</c:v>
                </c:pt>
                <c:pt idx="5782">
                  <c:v>50.79243620722503</c:v>
                </c:pt>
                <c:pt idx="5783">
                  <c:v>50.79564116527613</c:v>
                </c:pt>
                <c:pt idx="5784">
                  <c:v>50.7988412689895</c:v>
                </c:pt>
                <c:pt idx="5785">
                  <c:v>50.80203651675576</c:v>
                </c:pt>
                <c:pt idx="5786">
                  <c:v>50.8052269069671</c:v>
                </c:pt>
                <c:pt idx="5787">
                  <c:v>50.8084124380171</c:v>
                </c:pt>
                <c:pt idx="5788">
                  <c:v>50.8115931083008</c:v>
                </c:pt>
                <c:pt idx="5789">
                  <c:v>50.81476891621467</c:v>
                </c:pt>
                <c:pt idx="5790">
                  <c:v>50.81793986015665</c:v>
                </c:pt>
                <c:pt idx="5791">
                  <c:v>50.82110593852612</c:v>
                </c:pt>
                <c:pt idx="5792">
                  <c:v>50.82426714972387</c:v>
                </c:pt>
                <c:pt idx="5793">
                  <c:v>50.82742349215221</c:v>
                </c:pt>
                <c:pt idx="5794">
                  <c:v>50.83057496421485</c:v>
                </c:pt>
                <c:pt idx="5795">
                  <c:v>50.83372156431692</c:v>
                </c:pt>
                <c:pt idx="5796">
                  <c:v>50.83686329086508</c:v>
                </c:pt>
                <c:pt idx="5797">
                  <c:v>50.84000014226738</c:v>
                </c:pt>
                <c:pt idx="5798">
                  <c:v>50.84313211693334</c:v>
                </c:pt>
                <c:pt idx="5799">
                  <c:v>50.84625921327391</c:v>
                </c:pt>
                <c:pt idx="5800">
                  <c:v>50.84938142970152</c:v>
                </c:pt>
                <c:pt idx="5801">
                  <c:v>50.85249876463005</c:v>
                </c:pt>
                <c:pt idx="5802">
                  <c:v>50.85561121647481</c:v>
                </c:pt>
                <c:pt idx="5803">
                  <c:v>50.85871878365257</c:v>
                </c:pt>
                <c:pt idx="5804">
                  <c:v>50.86182146458157</c:v>
                </c:pt>
                <c:pt idx="5805">
                  <c:v>50.86491925768149</c:v>
                </c:pt>
                <c:pt idx="5806">
                  <c:v>50.86801216137347</c:v>
                </c:pt>
                <c:pt idx="5807">
                  <c:v>50.87110017408008</c:v>
                </c:pt>
                <c:pt idx="5808">
                  <c:v>50.87418329422538</c:v>
                </c:pt>
                <c:pt idx="5809">
                  <c:v>50.87726152023485</c:v>
                </c:pt>
                <c:pt idx="5810">
                  <c:v>50.8803348505355</c:v>
                </c:pt>
                <c:pt idx="5811">
                  <c:v>50.88340328355567</c:v>
                </c:pt>
                <c:pt idx="5812">
                  <c:v>50.88646681772528</c:v>
                </c:pt>
                <c:pt idx="5813">
                  <c:v>50.88952545147563</c:v>
                </c:pt>
                <c:pt idx="5814">
                  <c:v>50.89257918323953</c:v>
                </c:pt>
                <c:pt idx="5815">
                  <c:v>50.8956280114512</c:v>
                </c:pt>
                <c:pt idx="5816">
                  <c:v>50.89867193454635</c:v>
                </c:pt>
                <c:pt idx="5817">
                  <c:v>50.90171095096214</c:v>
                </c:pt>
                <c:pt idx="5818">
                  <c:v>50.90474505913718</c:v>
                </c:pt>
                <c:pt idx="5819">
                  <c:v>50.90777425751157</c:v>
                </c:pt>
                <c:pt idx="5820">
                  <c:v>50.91079854452684</c:v>
                </c:pt>
                <c:pt idx="5821">
                  <c:v>50.91381791862599</c:v>
                </c:pt>
                <c:pt idx="5822">
                  <c:v>50.91683237825347</c:v>
                </c:pt>
                <c:pt idx="5823">
                  <c:v>50.91984192185524</c:v>
                </c:pt>
                <c:pt idx="5824">
                  <c:v>50.92284654787867</c:v>
                </c:pt>
                <c:pt idx="5825">
                  <c:v>50.92584625477259</c:v>
                </c:pt>
                <c:pt idx="5826">
                  <c:v>50.92884104098736</c:v>
                </c:pt>
                <c:pt idx="5827">
                  <c:v>50.93183090497471</c:v>
                </c:pt>
                <c:pt idx="5828">
                  <c:v>50.93481584518791</c:v>
                </c:pt>
                <c:pt idx="5829">
                  <c:v>50.93779586008165</c:v>
                </c:pt>
                <c:pt idx="5830">
                  <c:v>50.94077094811211</c:v>
                </c:pt>
                <c:pt idx="5831">
                  <c:v>50.94374110773692</c:v>
                </c:pt>
                <c:pt idx="5832">
                  <c:v>50.94670633741521</c:v>
                </c:pt>
                <c:pt idx="5833">
                  <c:v>50.94966663560751</c:v>
                </c:pt>
                <c:pt idx="5834">
                  <c:v>50.95262200077591</c:v>
                </c:pt>
                <c:pt idx="5835">
                  <c:v>50.95557243138386</c:v>
                </c:pt>
                <c:pt idx="5836">
                  <c:v>50.95851792589635</c:v>
                </c:pt>
                <c:pt idx="5837">
                  <c:v>50.96145848277984</c:v>
                </c:pt>
                <c:pt idx="5838">
                  <c:v>50.96439410050221</c:v>
                </c:pt>
                <c:pt idx="5839">
                  <c:v>50.96732477753286</c:v>
                </c:pt>
                <c:pt idx="5840">
                  <c:v>50.97025051234262</c:v>
                </c:pt>
                <c:pt idx="5841">
                  <c:v>50.97317130340385</c:v>
                </c:pt>
                <c:pt idx="5842">
                  <c:v>50.97608714919029</c:v>
                </c:pt>
                <c:pt idx="5843">
                  <c:v>50.97899804817723</c:v>
                </c:pt>
                <c:pt idx="5844">
                  <c:v>50.98190399884138</c:v>
                </c:pt>
                <c:pt idx="5845">
                  <c:v>50.98480499966096</c:v>
                </c:pt>
                <c:pt idx="5846">
                  <c:v>50.98770104911566</c:v>
                </c:pt>
                <c:pt idx="5847">
                  <c:v>50.99059214568661</c:v>
                </c:pt>
                <c:pt idx="5848">
                  <c:v>50.99347828785643</c:v>
                </c:pt>
                <c:pt idx="5849">
                  <c:v>50.99635947410923</c:v>
                </c:pt>
                <c:pt idx="5850">
                  <c:v>50.99923570293057</c:v>
                </c:pt>
                <c:pt idx="5851">
                  <c:v>51.0021069728075</c:v>
                </c:pt>
                <c:pt idx="5852">
                  <c:v>51.00497328222855</c:v>
                </c:pt>
                <c:pt idx="5853">
                  <c:v>51.00783462968369</c:v>
                </c:pt>
                <c:pt idx="5854">
                  <c:v>51.01069101366442</c:v>
                </c:pt>
                <c:pt idx="5855">
                  <c:v>51.01354243266369</c:v>
                </c:pt>
                <c:pt idx="5856">
                  <c:v>51.01638888517592</c:v>
                </c:pt>
                <c:pt idx="5857">
                  <c:v>51.01923036969698</c:v>
                </c:pt>
                <c:pt idx="5858">
                  <c:v>51.02206688472431</c:v>
                </c:pt>
                <c:pt idx="5859">
                  <c:v>51.02489842875673</c:v>
                </c:pt>
                <c:pt idx="5860">
                  <c:v>51.02772500029458</c:v>
                </c:pt>
                <c:pt idx="5861">
                  <c:v>51.0305465978397</c:v>
                </c:pt>
                <c:pt idx="5862">
                  <c:v>51.03336321989537</c:v>
                </c:pt>
                <c:pt idx="5863">
                  <c:v>51.03617486496638</c:v>
                </c:pt>
                <c:pt idx="5864">
                  <c:v>51.03898153155897</c:v>
                </c:pt>
                <c:pt idx="5865">
                  <c:v>51.04178321818089</c:v>
                </c:pt>
                <c:pt idx="5866">
                  <c:v>51.04457992334135</c:v>
                </c:pt>
                <c:pt idx="5867">
                  <c:v>51.04737164555108</c:v>
                </c:pt>
                <c:pt idx="5868">
                  <c:v>51.05015838332224</c:v>
                </c:pt>
                <c:pt idx="5869">
                  <c:v>51.05294013516851</c:v>
                </c:pt>
                <c:pt idx="5870">
                  <c:v>51.05571689960503</c:v>
                </c:pt>
                <c:pt idx="5871">
                  <c:v>51.05848867514842</c:v>
                </c:pt>
                <c:pt idx="5872">
                  <c:v>51.06125546031684</c:v>
                </c:pt>
                <c:pt idx="5873">
                  <c:v>51.06401725362986</c:v>
                </c:pt>
                <c:pt idx="5874">
                  <c:v>51.06677405360857</c:v>
                </c:pt>
                <c:pt idx="5875">
                  <c:v>51.06952585877558</c:v>
                </c:pt>
                <c:pt idx="5876">
                  <c:v>51.0722726676549</c:v>
                </c:pt>
                <c:pt idx="5877">
                  <c:v>51.0750144787721</c:v>
                </c:pt>
                <c:pt idx="5878">
                  <c:v>51.0777512906542</c:v>
                </c:pt>
                <c:pt idx="5879">
                  <c:v>51.08048310182973</c:v>
                </c:pt>
                <c:pt idx="5880">
                  <c:v>51.0832099108287</c:v>
                </c:pt>
                <c:pt idx="5881">
                  <c:v>51.08593171618259</c:v>
                </c:pt>
                <c:pt idx="5882">
                  <c:v>51.0886485164244</c:v>
                </c:pt>
                <c:pt idx="5883">
                  <c:v>51.09136031008858</c:v>
                </c:pt>
                <c:pt idx="5884">
                  <c:v>51.0940670957111</c:v>
                </c:pt>
                <c:pt idx="5885">
                  <c:v>51.09676887182945</c:v>
                </c:pt>
                <c:pt idx="5886">
                  <c:v>51.09946563698252</c:v>
                </c:pt>
                <c:pt idx="5887">
                  <c:v>51.10215738971076</c:v>
                </c:pt>
                <c:pt idx="5888">
                  <c:v>51.10484412855608</c:v>
                </c:pt>
                <c:pt idx="5889">
                  <c:v>51.10752585206193</c:v>
                </c:pt>
                <c:pt idx="5890">
                  <c:v>51.1102025587732</c:v>
                </c:pt>
                <c:pt idx="5891">
                  <c:v>51.11287424723626</c:v>
                </c:pt>
                <c:pt idx="5892">
                  <c:v>51.11554091599906</c:v>
                </c:pt>
                <c:pt idx="5893">
                  <c:v>51.11820256361092</c:v>
                </c:pt>
                <c:pt idx="5894">
                  <c:v>51.12085918862278</c:v>
                </c:pt>
                <c:pt idx="5895">
                  <c:v>51.12351078958697</c:v>
                </c:pt>
                <c:pt idx="5896">
                  <c:v>51.12615736505737</c:v>
                </c:pt>
                <c:pt idx="5897">
                  <c:v>51.12879891358935</c:v>
                </c:pt>
                <c:pt idx="5898">
                  <c:v>51.13143543373975</c:v>
                </c:pt>
                <c:pt idx="5899">
                  <c:v>51.13406692406695</c:v>
                </c:pt>
                <c:pt idx="5900">
                  <c:v>51.13669338313078</c:v>
                </c:pt>
                <c:pt idx="5901">
                  <c:v>51.1393148094926</c:v>
                </c:pt>
                <c:pt idx="5902">
                  <c:v>51.14193120171523</c:v>
                </c:pt>
                <c:pt idx="5903">
                  <c:v>51.14454255836304</c:v>
                </c:pt>
                <c:pt idx="5904">
                  <c:v>51.14714887800187</c:v>
                </c:pt>
                <c:pt idx="5905">
                  <c:v>51.14975015919904</c:v>
                </c:pt>
                <c:pt idx="5906">
                  <c:v>51.15234640052338</c:v>
                </c:pt>
                <c:pt idx="5907">
                  <c:v>51.15493760054525</c:v>
                </c:pt>
                <c:pt idx="5908">
                  <c:v>51.15752375783646</c:v>
                </c:pt>
                <c:pt idx="5909">
                  <c:v>51.16010487097038</c:v>
                </c:pt>
                <c:pt idx="5910">
                  <c:v>51.16268093852183</c:v>
                </c:pt>
                <c:pt idx="5911">
                  <c:v>51.16525195906711</c:v>
                </c:pt>
                <c:pt idx="5912">
                  <c:v>51.16781793118411</c:v>
                </c:pt>
                <c:pt idx="5913">
                  <c:v>51.17037885345215</c:v>
                </c:pt>
                <c:pt idx="5914">
                  <c:v>51.17293472445208</c:v>
                </c:pt>
                <c:pt idx="5915">
                  <c:v>51.17548554276622</c:v>
                </c:pt>
                <c:pt idx="5916">
                  <c:v>51.17803130697847</c:v>
                </c:pt>
                <c:pt idx="5917">
                  <c:v>51.18057201567413</c:v>
                </c:pt>
                <c:pt idx="5918">
                  <c:v>51.18310766744007</c:v>
                </c:pt>
                <c:pt idx="5919">
                  <c:v>51.18563826086467</c:v>
                </c:pt>
                <c:pt idx="5920">
                  <c:v>51.18816379453777</c:v>
                </c:pt>
                <c:pt idx="5921">
                  <c:v>51.19068426705076</c:v>
                </c:pt>
                <c:pt idx="5922">
                  <c:v>51.1931996769965</c:v>
                </c:pt>
                <c:pt idx="5923">
                  <c:v>51.19571002296937</c:v>
                </c:pt>
                <c:pt idx="5924">
                  <c:v>51.19821530356527</c:v>
                </c:pt>
                <c:pt idx="5925">
                  <c:v>51.20071551738158</c:v>
                </c:pt>
                <c:pt idx="5926">
                  <c:v>51.20321066301721</c:v>
                </c:pt>
                <c:pt idx="5927">
                  <c:v>51.20570073907258</c:v>
                </c:pt>
                <c:pt idx="5928">
                  <c:v>51.2081857441496</c:v>
                </c:pt>
                <c:pt idx="5929">
                  <c:v>51.21066567685168</c:v>
                </c:pt>
                <c:pt idx="5930">
                  <c:v>51.21314053578378</c:v>
                </c:pt>
                <c:pt idx="5931">
                  <c:v>51.21561031955233</c:v>
                </c:pt>
                <c:pt idx="5932">
                  <c:v>51.2180750267653</c:v>
                </c:pt>
                <c:pt idx="5933">
                  <c:v>51.22053465603214</c:v>
                </c:pt>
                <c:pt idx="5934">
                  <c:v>51.22298920596382</c:v>
                </c:pt>
                <c:pt idx="5935">
                  <c:v>51.22543867517284</c:v>
                </c:pt>
                <c:pt idx="5936">
                  <c:v>51.22788306227318</c:v>
                </c:pt>
                <c:pt idx="5937">
                  <c:v>51.23032236588038</c:v>
                </c:pt>
                <c:pt idx="5938">
                  <c:v>51.23275658461142</c:v>
                </c:pt>
                <c:pt idx="5939">
                  <c:v>51.23518571708487</c:v>
                </c:pt>
                <c:pt idx="5940">
                  <c:v>51.23760976192075</c:v>
                </c:pt>
                <c:pt idx="5941">
                  <c:v>51.24002871774064</c:v>
                </c:pt>
                <c:pt idx="5942">
                  <c:v>51.2424425831676</c:v>
                </c:pt>
                <c:pt idx="5943">
                  <c:v>51.24485135682623</c:v>
                </c:pt>
                <c:pt idx="5944">
                  <c:v>51.24725503734263</c:v>
                </c:pt>
                <c:pt idx="5945">
                  <c:v>51.24965362334442</c:v>
                </c:pt>
                <c:pt idx="5946">
                  <c:v>51.25204711346074</c:v>
                </c:pt>
                <c:pt idx="5947">
                  <c:v>51.25443550632222</c:v>
                </c:pt>
                <c:pt idx="5948">
                  <c:v>51.25681880056105</c:v>
                </c:pt>
                <c:pt idx="5949">
                  <c:v>51.2591969948109</c:v>
                </c:pt>
                <c:pt idx="5950">
                  <c:v>51.26157008770696</c:v>
                </c:pt>
                <c:pt idx="5951">
                  <c:v>51.26393807788596</c:v>
                </c:pt>
                <c:pt idx="5952">
                  <c:v>51.26630096398614</c:v>
                </c:pt>
                <c:pt idx="5953">
                  <c:v>51.26865874464725</c:v>
                </c:pt>
                <c:pt idx="5954">
                  <c:v>51.27101141851055</c:v>
                </c:pt>
                <c:pt idx="5955">
                  <c:v>51.27335898421885</c:v>
                </c:pt>
                <c:pt idx="5956">
                  <c:v>51.27570144041646</c:v>
                </c:pt>
                <c:pt idx="5957">
                  <c:v>51.2780387857492</c:v>
                </c:pt>
                <c:pt idx="5958">
                  <c:v>51.28037101886442</c:v>
                </c:pt>
                <c:pt idx="5959">
                  <c:v>51.28269813841101</c:v>
                </c:pt>
                <c:pt idx="5960">
                  <c:v>51.28502014303935</c:v>
                </c:pt>
                <c:pt idx="5961">
                  <c:v>51.28733703140136</c:v>
                </c:pt>
                <c:pt idx="5962">
                  <c:v>51.28964880215048</c:v>
                </c:pt>
                <c:pt idx="5963">
                  <c:v>51.29195545394165</c:v>
                </c:pt>
                <c:pt idx="5964">
                  <c:v>51.29425698543138</c:v>
                </c:pt>
                <c:pt idx="5965">
                  <c:v>51.29655339527766</c:v>
                </c:pt>
                <c:pt idx="5966">
                  <c:v>51.29884468214003</c:v>
                </c:pt>
                <c:pt idx="5967">
                  <c:v>51.30113084467953</c:v>
                </c:pt>
                <c:pt idx="5968">
                  <c:v>51.30341188155874</c:v>
                </c:pt>
                <c:pt idx="5969">
                  <c:v>51.30568779144176</c:v>
                </c:pt>
                <c:pt idx="5970">
                  <c:v>51.30795857299425</c:v>
                </c:pt>
                <c:pt idx="5971">
                  <c:v>51.31022422488331</c:v>
                </c:pt>
                <c:pt idx="5972">
                  <c:v>51.31248474577765</c:v>
                </c:pt>
                <c:pt idx="5973">
                  <c:v>51.31474013434747</c:v>
                </c:pt>
                <c:pt idx="5974">
                  <c:v>51.3169903892645</c:v>
                </c:pt>
                <c:pt idx="5975">
                  <c:v>51.31923550920202</c:v>
                </c:pt>
                <c:pt idx="5976">
                  <c:v>51.32147549283479</c:v>
                </c:pt>
                <c:pt idx="5977">
                  <c:v>51.32371033883914</c:v>
                </c:pt>
                <c:pt idx="5978">
                  <c:v>51.32594004589289</c:v>
                </c:pt>
                <c:pt idx="5979">
                  <c:v>51.32816461267543</c:v>
                </c:pt>
                <c:pt idx="5980">
                  <c:v>51.33038403786765</c:v>
                </c:pt>
                <c:pt idx="5981">
                  <c:v>51.33259832015201</c:v>
                </c:pt>
                <c:pt idx="5982">
                  <c:v>51.33480745821241</c:v>
                </c:pt>
                <c:pt idx="5983">
                  <c:v>51.33701145073442</c:v>
                </c:pt>
                <c:pt idx="5984">
                  <c:v>51.33921029640503</c:v>
                </c:pt>
                <c:pt idx="5985">
                  <c:v>51.34140399391275</c:v>
                </c:pt>
                <c:pt idx="5986">
                  <c:v>51.34359254194772</c:v>
                </c:pt>
                <c:pt idx="5987">
                  <c:v>51.34577593920152</c:v>
                </c:pt>
                <c:pt idx="5988">
                  <c:v>51.3479541843673</c:v>
                </c:pt>
                <c:pt idx="5989">
                  <c:v>51.35012727613978</c:v>
                </c:pt>
                <c:pt idx="5990">
                  <c:v>51.35229521321512</c:v>
                </c:pt>
                <c:pt idx="5991">
                  <c:v>51.3544579942911</c:v>
                </c:pt>
                <c:pt idx="5992">
                  <c:v>51.356615618067</c:v>
                </c:pt>
                <c:pt idx="5993">
                  <c:v>51.35876808324361</c:v>
                </c:pt>
                <c:pt idx="5994">
                  <c:v>51.36091538852333</c:v>
                </c:pt>
                <c:pt idx="5995">
                  <c:v>51.36305753260999</c:v>
                </c:pt>
                <c:pt idx="5996">
                  <c:v>51.36519451420902</c:v>
                </c:pt>
                <c:pt idx="5997">
                  <c:v>51.3673263320274</c:v>
                </c:pt>
                <c:pt idx="5998">
                  <c:v>51.3694529847736</c:v>
                </c:pt>
                <c:pt idx="5999">
                  <c:v>51.37157447115765</c:v>
                </c:pt>
                <c:pt idx="6000">
                  <c:v>51.37369078989114</c:v>
                </c:pt>
                <c:pt idx="6001">
                  <c:v>51.37580193968715</c:v>
                </c:pt>
                <c:pt idx="6002">
                  <c:v>51.37790791926031</c:v>
                </c:pt>
                <c:pt idx="6003">
                  <c:v>51.38000872732682</c:v>
                </c:pt>
                <c:pt idx="6004">
                  <c:v>51.38210436260439</c:v>
                </c:pt>
                <c:pt idx="6005">
                  <c:v>51.38419482381227</c:v>
                </c:pt>
                <c:pt idx="6006">
                  <c:v>51.38628010967127</c:v>
                </c:pt>
                <c:pt idx="6007">
                  <c:v>51.38836021890371</c:v>
                </c:pt>
                <c:pt idx="6008">
                  <c:v>51.39043515023344</c:v>
                </c:pt>
                <c:pt idx="6009">
                  <c:v>51.39250490238593</c:v>
                </c:pt>
                <c:pt idx="6010">
                  <c:v>51.39456947408807</c:v>
                </c:pt>
                <c:pt idx="6011">
                  <c:v>51.39662886406841</c:v>
                </c:pt>
                <c:pt idx="6012">
                  <c:v>51.39868307105696</c:v>
                </c:pt>
                <c:pt idx="6013">
                  <c:v>51.40073209378532</c:v>
                </c:pt>
                <c:pt idx="6014">
                  <c:v>51.4027759309866</c:v>
                </c:pt>
                <c:pt idx="6015">
                  <c:v>51.40481458139543</c:v>
                </c:pt>
                <c:pt idx="6016">
                  <c:v>51.40684804374807</c:v>
                </c:pt>
                <c:pt idx="6017">
                  <c:v>51.40887631678225</c:v>
                </c:pt>
                <c:pt idx="6018">
                  <c:v>51.41089939923725</c:v>
                </c:pt>
                <c:pt idx="6019">
                  <c:v>51.41291728985395</c:v>
                </c:pt>
                <c:pt idx="6020">
                  <c:v>51.41492998737467</c:v>
                </c:pt>
                <c:pt idx="6021">
                  <c:v>51.41693749054338</c:v>
                </c:pt>
                <c:pt idx="6022">
                  <c:v>51.41893979810556</c:v>
                </c:pt>
                <c:pt idx="6023">
                  <c:v>51.4209369088082</c:v>
                </c:pt>
                <c:pt idx="6024">
                  <c:v>51.42292882139987</c:v>
                </c:pt>
                <c:pt idx="6025">
                  <c:v>51.42491553463068</c:v>
                </c:pt>
                <c:pt idx="6026">
                  <c:v>51.42689704725229</c:v>
                </c:pt>
                <c:pt idx="6027">
                  <c:v>51.42887335801793</c:v>
                </c:pt>
                <c:pt idx="6028">
                  <c:v>51.43084446568228</c:v>
                </c:pt>
                <c:pt idx="6029">
                  <c:v>51.43281036900175</c:v>
                </c:pt>
                <c:pt idx="6030">
                  <c:v>51.43477106673409</c:v>
                </c:pt>
                <c:pt idx="6031">
                  <c:v>51.43672655763874</c:v>
                </c:pt>
                <c:pt idx="6032">
                  <c:v>51.43867684047664</c:v>
                </c:pt>
                <c:pt idx="6033">
                  <c:v>51.44062191401026</c:v>
                </c:pt>
                <c:pt idx="6034">
                  <c:v>51.44256177700368</c:v>
                </c:pt>
                <c:pt idx="6035">
                  <c:v>51.44449642822247</c:v>
                </c:pt>
                <c:pt idx="6036">
                  <c:v>51.44642586643381</c:v>
                </c:pt>
                <c:pt idx="6037">
                  <c:v>51.44835009040634</c:v>
                </c:pt>
                <c:pt idx="6038">
                  <c:v>51.45026909891033</c:v>
                </c:pt>
                <c:pt idx="6039">
                  <c:v>51.45218289071759</c:v>
                </c:pt>
                <c:pt idx="6040">
                  <c:v>51.45409146460146</c:v>
                </c:pt>
                <c:pt idx="6041">
                  <c:v>51.45599481933685</c:v>
                </c:pt>
                <c:pt idx="6042">
                  <c:v>51.4578929537002</c:v>
                </c:pt>
                <c:pt idx="6043">
                  <c:v>51.45978586646953</c:v>
                </c:pt>
                <c:pt idx="6044">
                  <c:v>51.46167355642439</c:v>
                </c:pt>
                <c:pt idx="6045">
                  <c:v>51.46355602234591</c:v>
                </c:pt>
                <c:pt idx="6046">
                  <c:v>51.46543326301674</c:v>
                </c:pt>
                <c:pt idx="6047">
                  <c:v>51.46730527722111</c:v>
                </c:pt>
                <c:pt idx="6048">
                  <c:v>51.4691720637448</c:v>
                </c:pt>
                <c:pt idx="6049">
                  <c:v>51.47103362137513</c:v>
                </c:pt>
                <c:pt idx="6050">
                  <c:v>51.47288994890101</c:v>
                </c:pt>
                <c:pt idx="6051">
                  <c:v>51.47474104511286</c:v>
                </c:pt>
                <c:pt idx="6052">
                  <c:v>51.47658690880271</c:v>
                </c:pt>
                <c:pt idx="6053">
                  <c:v>51.47842753876408</c:v>
                </c:pt>
                <c:pt idx="6054">
                  <c:v>51.4802629337921</c:v>
                </c:pt>
                <c:pt idx="6055">
                  <c:v>51.48209309268347</c:v>
                </c:pt>
                <c:pt idx="6056">
                  <c:v>51.48391801423638</c:v>
                </c:pt>
                <c:pt idx="6057">
                  <c:v>51.48573769725063</c:v>
                </c:pt>
                <c:pt idx="6058">
                  <c:v>51.48755214052757</c:v>
                </c:pt>
                <c:pt idx="6059">
                  <c:v>51.4893613428701</c:v>
                </c:pt>
                <c:pt idx="6060">
                  <c:v>51.49116530308265</c:v>
                </c:pt>
                <c:pt idx="6061">
                  <c:v>51.4929640199713</c:v>
                </c:pt>
                <c:pt idx="6062">
                  <c:v>51.49475749234359</c:v>
                </c:pt>
                <c:pt idx="6063">
                  <c:v>51.49654571900869</c:v>
                </c:pt>
                <c:pt idx="6064">
                  <c:v>51.49832869877727</c:v>
                </c:pt>
                <c:pt idx="6065">
                  <c:v>51.50010643046162</c:v>
                </c:pt>
                <c:pt idx="6066">
                  <c:v>51.50187891287556</c:v>
                </c:pt>
                <c:pt idx="6067">
                  <c:v>51.50364614483446</c:v>
                </c:pt>
                <c:pt idx="6068">
                  <c:v>51.5054081251553</c:v>
                </c:pt>
                <c:pt idx="6069">
                  <c:v>51.50716485265654</c:v>
                </c:pt>
                <c:pt idx="6070">
                  <c:v>51.50891632615832</c:v>
                </c:pt>
                <c:pt idx="6071">
                  <c:v>51.5106625444822</c:v>
                </c:pt>
                <c:pt idx="6072">
                  <c:v>51.51240350645144</c:v>
                </c:pt>
                <c:pt idx="6073">
                  <c:v>51.51413921089078</c:v>
                </c:pt>
                <c:pt idx="6074">
                  <c:v>51.51586965662652</c:v>
                </c:pt>
                <c:pt idx="6075">
                  <c:v>51.51759484248661</c:v>
                </c:pt>
                <c:pt idx="6076">
                  <c:v>51.51931476730046</c:v>
                </c:pt>
                <c:pt idx="6077">
                  <c:v>51.5210294298991</c:v>
                </c:pt>
                <c:pt idx="6078">
                  <c:v>51.52273882911514</c:v>
                </c:pt>
                <c:pt idx="6079">
                  <c:v>51.52444296378268</c:v>
                </c:pt>
                <c:pt idx="6080">
                  <c:v>51.5261418327375</c:v>
                </c:pt>
                <c:pt idx="6081">
                  <c:v>51.52783543481684</c:v>
                </c:pt>
                <c:pt idx="6082">
                  <c:v>51.52952376885956</c:v>
                </c:pt>
                <c:pt idx="6083">
                  <c:v>51.53120683370609</c:v>
                </c:pt>
                <c:pt idx="6084">
                  <c:v>51.5328846281984</c:v>
                </c:pt>
                <c:pt idx="6085">
                  <c:v>51.53455715118007</c:v>
                </c:pt>
                <c:pt idx="6086">
                  <c:v>51.53622440149618</c:v>
                </c:pt>
                <c:pt idx="6087">
                  <c:v>51.53788637799347</c:v>
                </c:pt>
                <c:pt idx="6088">
                  <c:v>51.53954307952017</c:v>
                </c:pt>
                <c:pt idx="6089">
                  <c:v>51.5411945049261</c:v>
                </c:pt>
                <c:pt idx="6090">
                  <c:v>51.54284065306266</c:v>
                </c:pt>
                <c:pt idx="6091">
                  <c:v>51.54448152278285</c:v>
                </c:pt>
                <c:pt idx="6092">
                  <c:v>51.5461171129412</c:v>
                </c:pt>
                <c:pt idx="6093">
                  <c:v>51.54774742239377</c:v>
                </c:pt>
                <c:pt idx="6094">
                  <c:v>51.5493724499983</c:v>
                </c:pt>
                <c:pt idx="6095">
                  <c:v>51.550992194614</c:v>
                </c:pt>
                <c:pt idx="6096">
                  <c:v>51.55260665510169</c:v>
                </c:pt>
                <c:pt idx="6097">
                  <c:v>51.55421583032381</c:v>
                </c:pt>
                <c:pt idx="6098">
                  <c:v>51.55581971914427</c:v>
                </c:pt>
                <c:pt idx="6099">
                  <c:v>51.55741832042865</c:v>
                </c:pt>
                <c:pt idx="6100">
                  <c:v>51.55901163304404</c:v>
                </c:pt>
                <c:pt idx="6101">
                  <c:v>51.56059965585914</c:v>
                </c:pt>
                <c:pt idx="6102">
                  <c:v>51.56218238774419</c:v>
                </c:pt>
                <c:pt idx="6103">
                  <c:v>51.56375982757104</c:v>
                </c:pt>
                <c:pt idx="6104">
                  <c:v>51.56533197421308</c:v>
                </c:pt>
                <c:pt idx="6105">
                  <c:v>51.56689882654531</c:v>
                </c:pt>
                <c:pt idx="6106">
                  <c:v>51.56846038344426</c:v>
                </c:pt>
                <c:pt idx="6107">
                  <c:v>51.5700166437881</c:v>
                </c:pt>
                <c:pt idx="6108">
                  <c:v>51.5715676064565</c:v>
                </c:pt>
                <c:pt idx="6109">
                  <c:v>51.5731132703308</c:v>
                </c:pt>
                <c:pt idx="6110">
                  <c:v>51.57465363429377</c:v>
                </c:pt>
                <c:pt idx="6111">
                  <c:v>51.57618869722993</c:v>
                </c:pt>
                <c:pt idx="6112">
                  <c:v>51.57771845802524</c:v>
                </c:pt>
                <c:pt idx="6113">
                  <c:v>51.57924291556731</c:v>
                </c:pt>
                <c:pt idx="6114">
                  <c:v>51.58076206874531</c:v>
                </c:pt>
                <c:pt idx="6115">
                  <c:v>51.58227591645</c:v>
                </c:pt>
                <c:pt idx="6116">
                  <c:v>51.58378445757364</c:v>
                </c:pt>
                <c:pt idx="6117">
                  <c:v>51.58528769101021</c:v>
                </c:pt>
                <c:pt idx="6118">
                  <c:v>51.58678561565517</c:v>
                </c:pt>
                <c:pt idx="6119">
                  <c:v>51.58827823040557</c:v>
                </c:pt>
                <c:pt idx="6120">
                  <c:v>51.58976553416004</c:v>
                </c:pt>
                <c:pt idx="6121">
                  <c:v>51.59124752581881</c:v>
                </c:pt>
                <c:pt idx="6122">
                  <c:v>51.5927242042837</c:v>
                </c:pt>
                <c:pt idx="6123">
                  <c:v>51.59419556845806</c:v>
                </c:pt>
                <c:pt idx="6124">
                  <c:v>51.59566161724687</c:v>
                </c:pt>
                <c:pt idx="6125">
                  <c:v>51.59712234955668</c:v>
                </c:pt>
                <c:pt idx="6126">
                  <c:v>51.5985777642956</c:v>
                </c:pt>
                <c:pt idx="6127">
                  <c:v>51.60002786037332</c:v>
                </c:pt>
                <c:pt idx="6128">
                  <c:v>51.60147263670118</c:v>
                </c:pt>
                <c:pt idx="6129">
                  <c:v>51.602912092192</c:v>
                </c:pt>
                <c:pt idx="6130">
                  <c:v>51.60434622576025</c:v>
                </c:pt>
                <c:pt idx="6131">
                  <c:v>51.60577503632201</c:v>
                </c:pt>
                <c:pt idx="6132">
                  <c:v>51.60719852279483</c:v>
                </c:pt>
                <c:pt idx="6133">
                  <c:v>51.60861668409795</c:v>
                </c:pt>
                <c:pt idx="6134">
                  <c:v>51.61002951915216</c:v>
                </c:pt>
                <c:pt idx="6135">
                  <c:v>51.61143702687984</c:v>
                </c:pt>
                <c:pt idx="6136">
                  <c:v>51.61283920620493</c:v>
                </c:pt>
                <c:pt idx="6137">
                  <c:v>51.61423605605297</c:v>
                </c:pt>
                <c:pt idx="6138">
                  <c:v>51.61562757535111</c:v>
                </c:pt>
                <c:pt idx="6139">
                  <c:v>51.61701376302805</c:v>
                </c:pt>
                <c:pt idx="6140">
                  <c:v>51.61839461801411</c:v>
                </c:pt>
                <c:pt idx="6141">
                  <c:v>51.61977013924115</c:v>
                </c:pt>
                <c:pt idx="6142">
                  <c:v>51.62114032564264</c:v>
                </c:pt>
                <c:pt idx="6143">
                  <c:v>51.62250517615368</c:v>
                </c:pt>
                <c:pt idx="6144">
                  <c:v>51.62386468971086</c:v>
                </c:pt>
                <c:pt idx="6145">
                  <c:v>51.62521886525247</c:v>
                </c:pt>
                <c:pt idx="6146">
                  <c:v>51.62656770171829</c:v>
                </c:pt>
                <c:pt idx="6147">
                  <c:v>51.62791119804978</c:v>
                </c:pt>
                <c:pt idx="6148">
                  <c:v>51.6292493531899</c:v>
                </c:pt>
                <c:pt idx="6149">
                  <c:v>51.63058216608322</c:v>
                </c:pt>
                <c:pt idx="6150">
                  <c:v>51.63190963567597</c:v>
                </c:pt>
                <c:pt idx="6151">
                  <c:v>51.6332317609159</c:v>
                </c:pt>
                <c:pt idx="6152">
                  <c:v>51.63454854075234</c:v>
                </c:pt>
                <c:pt idx="6153">
                  <c:v>51.63585997413628</c:v>
                </c:pt>
                <c:pt idx="6154">
                  <c:v>51.63716606002022</c:v>
                </c:pt>
                <c:pt idx="6155">
                  <c:v>51.63846679735831</c:v>
                </c:pt>
                <c:pt idx="6156">
                  <c:v>51.63976218510628</c:v>
                </c:pt>
                <c:pt idx="6157">
                  <c:v>51.64105222222142</c:v>
                </c:pt>
                <c:pt idx="6158">
                  <c:v>51.64233690766263</c:v>
                </c:pt>
                <c:pt idx="6159">
                  <c:v>51.64361624039043</c:v>
                </c:pt>
                <c:pt idx="6160">
                  <c:v>51.64489021936687</c:v>
                </c:pt>
                <c:pt idx="6161">
                  <c:v>51.64615884355568</c:v>
                </c:pt>
                <c:pt idx="6162">
                  <c:v>51.64742211192208</c:v>
                </c:pt>
                <c:pt idx="6163">
                  <c:v>51.64868002343297</c:v>
                </c:pt>
                <c:pt idx="6164">
                  <c:v>51.6499325770568</c:v>
                </c:pt>
                <c:pt idx="6165">
                  <c:v>51.65117977176361</c:v>
                </c:pt>
                <c:pt idx="6166">
                  <c:v>51.65242160652508</c:v>
                </c:pt>
                <c:pt idx="6167">
                  <c:v>51.65365808031441</c:v>
                </c:pt>
                <c:pt idx="6168">
                  <c:v>51.65488919210647</c:v>
                </c:pt>
                <c:pt idx="6169">
                  <c:v>51.6561149408777</c:v>
                </c:pt>
                <c:pt idx="6170">
                  <c:v>51.65733532560608</c:v>
                </c:pt>
                <c:pt idx="6171">
                  <c:v>51.65855034527127</c:v>
                </c:pt>
                <c:pt idx="6172">
                  <c:v>51.65975999885448</c:v>
                </c:pt>
                <c:pt idx="6173">
                  <c:v>51.66096428533852</c:v>
                </c:pt>
                <c:pt idx="6174">
                  <c:v>51.66216320370782</c:v>
                </c:pt>
                <c:pt idx="6175">
                  <c:v>51.66335675294837</c:v>
                </c:pt>
                <c:pt idx="6176">
                  <c:v>51.66454493204778</c:v>
                </c:pt>
                <c:pt idx="6177">
                  <c:v>51.66572773999525</c:v>
                </c:pt>
                <c:pt idx="6178">
                  <c:v>51.66690517578159</c:v>
                </c:pt>
                <c:pt idx="6179">
                  <c:v>51.6680772383992</c:v>
                </c:pt>
                <c:pt idx="6180">
                  <c:v>51.66924392684205</c:v>
                </c:pt>
                <c:pt idx="6181">
                  <c:v>51.67040524010578</c:v>
                </c:pt>
                <c:pt idx="6182">
                  <c:v>51.67156117718754</c:v>
                </c:pt>
                <c:pt idx="6183">
                  <c:v>51.67271173708618</c:v>
                </c:pt>
                <c:pt idx="6184">
                  <c:v>51.67385691880205</c:v>
                </c:pt>
                <c:pt idx="6185">
                  <c:v>51.67499672133714</c:v>
                </c:pt>
                <c:pt idx="6186">
                  <c:v>51.67613114369509</c:v>
                </c:pt>
                <c:pt idx="6187">
                  <c:v>51.67726018488105</c:v>
                </c:pt>
                <c:pt idx="6188">
                  <c:v>51.67838384390184</c:v>
                </c:pt>
                <c:pt idx="6189">
                  <c:v>51.67950211976584</c:v>
                </c:pt>
                <c:pt idx="6190">
                  <c:v>51.68061501148306</c:v>
                </c:pt>
                <c:pt idx="6191">
                  <c:v>51.68172251806509</c:v>
                </c:pt>
                <c:pt idx="6192">
                  <c:v>51.68282463852514</c:v>
                </c:pt>
                <c:pt idx="6193">
                  <c:v>51.68392137187801</c:v>
                </c:pt>
                <c:pt idx="6194">
                  <c:v>51.68501271714012</c:v>
                </c:pt>
                <c:pt idx="6195">
                  <c:v>51.68609867332945</c:v>
                </c:pt>
                <c:pt idx="6196">
                  <c:v>51.68717923946564</c:v>
                </c:pt>
                <c:pt idx="6197">
                  <c:v>51.6882544145699</c:v>
                </c:pt>
                <c:pt idx="6198">
                  <c:v>51.68932419766503</c:v>
                </c:pt>
                <c:pt idx="6199">
                  <c:v>51.69038858777548</c:v>
                </c:pt>
                <c:pt idx="6200">
                  <c:v>51.69144758392726</c:v>
                </c:pt>
                <c:pt idx="6201">
                  <c:v>51.69250118514802</c:v>
                </c:pt>
                <c:pt idx="6202">
                  <c:v>51.69354939046698</c:v>
                </c:pt>
                <c:pt idx="6203">
                  <c:v>51.69459219891498</c:v>
                </c:pt>
                <c:pt idx="6204">
                  <c:v>51.69562960952448</c:v>
                </c:pt>
                <c:pt idx="6205">
                  <c:v>51.69666162132953</c:v>
                </c:pt>
                <c:pt idx="6206">
                  <c:v>51.6976882333658</c:v>
                </c:pt>
                <c:pt idx="6207">
                  <c:v>51.69870944467054</c:v>
                </c:pt>
                <c:pt idx="6208">
                  <c:v>51.69972525428261</c:v>
                </c:pt>
                <c:pt idx="6209">
                  <c:v>51.70073566124252</c:v>
                </c:pt>
                <c:pt idx="6210">
                  <c:v>51.70174066459235</c:v>
                </c:pt>
                <c:pt idx="6211">
                  <c:v>51.7027402633758</c:v>
                </c:pt>
                <c:pt idx="6212">
                  <c:v>51.70373445663813</c:v>
                </c:pt>
                <c:pt idx="6213">
                  <c:v>51.7047232434263</c:v>
                </c:pt>
                <c:pt idx="6214">
                  <c:v>51.7057066227888</c:v>
                </c:pt>
                <c:pt idx="6215">
                  <c:v>51.70668459377576</c:v>
                </c:pt>
                <c:pt idx="6216">
                  <c:v>51.70765715543893</c:v>
                </c:pt>
                <c:pt idx="6217">
                  <c:v>51.70862430683165</c:v>
                </c:pt>
                <c:pt idx="6218">
                  <c:v>51.70958604700886</c:v>
                </c:pt>
                <c:pt idx="6219">
                  <c:v>51.71054237502714</c:v>
                </c:pt>
                <c:pt idx="6220">
                  <c:v>51.71149328994464</c:v>
                </c:pt>
                <c:pt idx="6221">
                  <c:v>51.71243879082118</c:v>
                </c:pt>
                <c:pt idx="6222">
                  <c:v>51.71337887671813</c:v>
                </c:pt>
                <c:pt idx="6223">
                  <c:v>51.71431354669851</c:v>
                </c:pt>
                <c:pt idx="6224">
                  <c:v>51.71524279982692</c:v>
                </c:pt>
                <c:pt idx="6225">
                  <c:v>51.7161666351696</c:v>
                </c:pt>
                <c:pt idx="6226">
                  <c:v>51.71708505179436</c:v>
                </c:pt>
                <c:pt idx="6227">
                  <c:v>51.71799804877072</c:v>
                </c:pt>
                <c:pt idx="6228">
                  <c:v>51.71890562516968</c:v>
                </c:pt>
                <c:pt idx="6229">
                  <c:v>51.71980778006395</c:v>
                </c:pt>
                <c:pt idx="6230">
                  <c:v>51.7207045125278</c:v>
                </c:pt>
                <c:pt idx="6231">
                  <c:v>51.72159582163714</c:v>
                </c:pt>
                <c:pt idx="6232">
                  <c:v>51.72248170646949</c:v>
                </c:pt>
                <c:pt idx="6233">
                  <c:v>51.72336216610397</c:v>
                </c:pt>
                <c:pt idx="6234">
                  <c:v>51.72423719962133</c:v>
                </c:pt>
                <c:pt idx="6235">
                  <c:v>51.72510680610393</c:v>
                </c:pt>
                <c:pt idx="6236">
                  <c:v>51.72597098463573</c:v>
                </c:pt>
                <c:pt idx="6237">
                  <c:v>51.72682973430232</c:v>
                </c:pt>
                <c:pt idx="6238">
                  <c:v>51.7276830541909</c:v>
                </c:pt>
                <c:pt idx="6239">
                  <c:v>51.72853094339031</c:v>
                </c:pt>
                <c:pt idx="6240">
                  <c:v>51.72937340099095</c:v>
                </c:pt>
                <c:pt idx="6241">
                  <c:v>51.7302104260849</c:v>
                </c:pt>
                <c:pt idx="6242">
                  <c:v>51.73104201776578</c:v>
                </c:pt>
                <c:pt idx="6243">
                  <c:v>51.7318681751289</c:v>
                </c:pt>
                <c:pt idx="6244">
                  <c:v>51.73268889727116</c:v>
                </c:pt>
                <c:pt idx="6245">
                  <c:v>51.73350418329105</c:v>
                </c:pt>
                <c:pt idx="6246">
                  <c:v>51.73431403228874</c:v>
                </c:pt>
                <c:pt idx="6247">
                  <c:v>51.73511844336595</c:v>
                </c:pt>
                <c:pt idx="6248">
                  <c:v>51.73591741562603</c:v>
                </c:pt>
                <c:pt idx="6249">
                  <c:v>51.736710948174</c:v>
                </c:pt>
                <c:pt idx="6250">
                  <c:v>51.73749904011645</c:v>
                </c:pt>
                <c:pt idx="6251">
                  <c:v>51.73828169056159</c:v>
                </c:pt>
                <c:pt idx="6252">
                  <c:v>51.73905889861926</c:v>
                </c:pt>
                <c:pt idx="6253">
                  <c:v>51.73983066340093</c:v>
                </c:pt>
                <c:pt idx="6254">
                  <c:v>51.74059698401968</c:v>
                </c:pt>
                <c:pt idx="6255">
                  <c:v>51.74135785959018</c:v>
                </c:pt>
                <c:pt idx="6256">
                  <c:v>51.74211328922878</c:v>
                </c:pt>
                <c:pt idx="6257">
                  <c:v>51.7428632720534</c:v>
                </c:pt>
                <c:pt idx="6258">
                  <c:v>51.74360780718359</c:v>
                </c:pt>
                <c:pt idx="6259">
                  <c:v>51.74434689374054</c:v>
                </c:pt>
                <c:pt idx="6260">
                  <c:v>51.74508053084705</c:v>
                </c:pt>
                <c:pt idx="6261">
                  <c:v>51.74580871762754</c:v>
                </c:pt>
                <c:pt idx="6262">
                  <c:v>51.74653145320803</c:v>
                </c:pt>
                <c:pt idx="6263">
                  <c:v>51.7472487367162</c:v>
                </c:pt>
                <c:pt idx="6264">
                  <c:v>51.74796056728134</c:v>
                </c:pt>
                <c:pt idx="6265">
                  <c:v>51.74866694403436</c:v>
                </c:pt>
                <c:pt idx="6266">
                  <c:v>51.74936786610776</c:v>
                </c:pt>
                <c:pt idx="6267">
                  <c:v>51.75006333263572</c:v>
                </c:pt>
                <c:pt idx="6268">
                  <c:v>51.750753342754</c:v>
                </c:pt>
                <c:pt idx="6269">
                  <c:v>51.7514378956</c:v>
                </c:pt>
                <c:pt idx="6270">
                  <c:v>51.75211699031274</c:v>
                </c:pt>
                <c:pt idx="6271">
                  <c:v>51.75279062603287</c:v>
                </c:pt>
                <c:pt idx="6272">
                  <c:v>51.75345880190265</c:v>
                </c:pt>
                <c:pt idx="6273">
                  <c:v>51.75412151706599</c:v>
                </c:pt>
                <c:pt idx="6274">
                  <c:v>51.75477877066838</c:v>
                </c:pt>
                <c:pt idx="6275">
                  <c:v>51.755430561857</c:v>
                </c:pt>
                <c:pt idx="6276">
                  <c:v>51.75607688978057</c:v>
                </c:pt>
                <c:pt idx="6277">
                  <c:v>51.75671775358953</c:v>
                </c:pt>
                <c:pt idx="6278">
                  <c:v>51.75735315243586</c:v>
                </c:pt>
                <c:pt idx="6279">
                  <c:v>51.75798308547321</c:v>
                </c:pt>
                <c:pt idx="6280">
                  <c:v>51.75860755185687</c:v>
                </c:pt>
                <c:pt idx="6281">
                  <c:v>51.75922655074372</c:v>
                </c:pt>
                <c:pt idx="6282">
                  <c:v>51.75984008129227</c:v>
                </c:pt>
                <c:pt idx="6283">
                  <c:v>51.76044814266272</c:v>
                </c:pt>
                <c:pt idx="6284">
                  <c:v>51.7610507340168</c:v>
                </c:pt>
                <c:pt idx="6285">
                  <c:v>51.76164785451788</c:v>
                </c:pt>
                <c:pt idx="6286">
                  <c:v>51.76223950333107</c:v>
                </c:pt>
                <c:pt idx="6287">
                  <c:v>51.76282567962298</c:v>
                </c:pt>
                <c:pt idx="6288">
                  <c:v>51.76340638256191</c:v>
                </c:pt>
                <c:pt idx="6289">
                  <c:v>51.76398161131775</c:v>
                </c:pt>
                <c:pt idx="6290">
                  <c:v>51.76455136506208</c:v>
                </c:pt>
                <c:pt idx="6291">
                  <c:v>51.76511564296806</c:v>
                </c:pt>
                <c:pt idx="6292">
                  <c:v>51.76567444421045</c:v>
                </c:pt>
                <c:pt idx="6293">
                  <c:v>51.76622776796575</c:v>
                </c:pt>
                <c:pt idx="6294">
                  <c:v>51.76677561341196</c:v>
                </c:pt>
                <c:pt idx="6295">
                  <c:v>51.7673179797288</c:v>
                </c:pt>
                <c:pt idx="6296">
                  <c:v>51.76785486609756</c:v>
                </c:pt>
                <c:pt idx="6297">
                  <c:v>51.76838627170123</c:v>
                </c:pt>
                <c:pt idx="6298">
                  <c:v>51.76891219572436</c:v>
                </c:pt>
                <c:pt idx="6299">
                  <c:v>51.76943263735316</c:v>
                </c:pt>
                <c:pt idx="6300">
                  <c:v>51.76994759577548</c:v>
                </c:pt>
                <c:pt idx="6301">
                  <c:v>51.7704570701808</c:v>
                </c:pt>
                <c:pt idx="6302">
                  <c:v>51.77096105976018</c:v>
                </c:pt>
                <c:pt idx="6303">
                  <c:v>51.7714595637064</c:v>
                </c:pt>
                <c:pt idx="6304">
                  <c:v>51.77195258121382</c:v>
                </c:pt>
                <c:pt idx="6305">
                  <c:v>51.77244011147844</c:v>
                </c:pt>
                <c:pt idx="6306">
                  <c:v>51.77292215369786</c:v>
                </c:pt>
                <c:pt idx="6307">
                  <c:v>51.77339870707137</c:v>
                </c:pt>
                <c:pt idx="6308">
                  <c:v>51.77386977079986</c:v>
                </c:pt>
                <c:pt idx="6309">
                  <c:v>51.77433534408587</c:v>
                </c:pt>
                <c:pt idx="6310">
                  <c:v>51.77479542613354</c:v>
                </c:pt>
                <c:pt idx="6311">
                  <c:v>51.77525001614868</c:v>
                </c:pt>
                <c:pt idx="6312">
                  <c:v>51.77569911333873</c:v>
                </c:pt>
                <c:pt idx="6313">
                  <c:v>51.77614271691273</c:v>
                </c:pt>
                <c:pt idx="6314">
                  <c:v>51.7765808260814</c:v>
                </c:pt>
                <c:pt idx="6315">
                  <c:v>51.77701344005706</c:v>
                </c:pt>
                <c:pt idx="6316">
                  <c:v>51.77744055805368</c:v>
                </c:pt>
                <c:pt idx="6317">
                  <c:v>51.77786217928686</c:v>
                </c:pt>
                <c:pt idx="6318">
                  <c:v>51.77827830297386</c:v>
                </c:pt>
                <c:pt idx="6319">
                  <c:v>51.77868892833351</c:v>
                </c:pt>
                <c:pt idx="6320">
                  <c:v>51.77909405458634</c:v>
                </c:pt>
                <c:pt idx="6321">
                  <c:v>51.77949368095452</c:v>
                </c:pt>
                <c:pt idx="6322">
                  <c:v>51.7798878066618</c:v>
                </c:pt>
                <c:pt idx="6323">
                  <c:v>51.78027643093359</c:v>
                </c:pt>
                <c:pt idx="6324">
                  <c:v>51.78065955299696</c:v>
                </c:pt>
                <c:pt idx="6325">
                  <c:v>51.78103717208059</c:v>
                </c:pt>
                <c:pt idx="6326">
                  <c:v>51.78140928741482</c:v>
                </c:pt>
                <c:pt idx="6327">
                  <c:v>51.78177589823162</c:v>
                </c:pt>
                <c:pt idx="6328">
                  <c:v>51.78213700376457</c:v>
                </c:pt>
                <c:pt idx="6329">
                  <c:v>51.78249260324893</c:v>
                </c:pt>
                <c:pt idx="6330">
                  <c:v>51.78284269592155</c:v>
                </c:pt>
                <c:pt idx="6331">
                  <c:v>51.78318728102097</c:v>
                </c:pt>
                <c:pt idx="6332">
                  <c:v>51.78352635778733</c:v>
                </c:pt>
                <c:pt idx="6333">
                  <c:v>51.78385992546243</c:v>
                </c:pt>
                <c:pt idx="6334">
                  <c:v>51.7841879832897</c:v>
                </c:pt>
                <c:pt idx="6335">
                  <c:v>51.78451053051423</c:v>
                </c:pt>
                <c:pt idx="6336">
                  <c:v>51.78482756638267</c:v>
                </c:pt>
                <c:pt idx="6337">
                  <c:v>51.78513909014345</c:v>
                </c:pt>
                <c:pt idx="6338">
                  <c:v>51.7854451010465</c:v>
                </c:pt>
                <c:pt idx="6339">
                  <c:v>51.78574559834347</c:v>
                </c:pt>
                <c:pt idx="6340">
                  <c:v>51.78604058128762</c:v>
                </c:pt>
                <c:pt idx="6341">
                  <c:v>51.78633004913388</c:v>
                </c:pt>
                <c:pt idx="6342">
                  <c:v>51.78661400113878</c:v>
                </c:pt>
                <c:pt idx="6343">
                  <c:v>51.78689243656051</c:v>
                </c:pt>
                <c:pt idx="6344">
                  <c:v>51.78716535465892</c:v>
                </c:pt>
                <c:pt idx="6345">
                  <c:v>51.78743275469545</c:v>
                </c:pt>
                <c:pt idx="6346">
                  <c:v>51.78769463593325</c:v>
                </c:pt>
                <c:pt idx="6347">
                  <c:v>51.78795099763706</c:v>
                </c:pt>
                <c:pt idx="6348">
                  <c:v>51.7882018390733</c:v>
                </c:pt>
                <c:pt idx="6349">
                  <c:v>51.78844715950997</c:v>
                </c:pt>
                <c:pt idx="6350">
                  <c:v>51.78868695821678</c:v>
                </c:pt>
                <c:pt idx="6351">
                  <c:v>51.78892123446507</c:v>
                </c:pt>
                <c:pt idx="6352">
                  <c:v>51.78914998752777</c:v>
                </c:pt>
                <c:pt idx="6353">
                  <c:v>51.78937321667952</c:v>
                </c:pt>
                <c:pt idx="6354">
                  <c:v>51.78959092119656</c:v>
                </c:pt>
                <c:pt idx="6355">
                  <c:v>51.7898031003568</c:v>
                </c:pt>
                <c:pt idx="6356">
                  <c:v>51.79000975343976</c:v>
                </c:pt>
                <c:pt idx="6357">
                  <c:v>51.79021087972665</c:v>
                </c:pt>
                <c:pt idx="6358">
                  <c:v>51.7904064785003</c:v>
                </c:pt>
                <c:pt idx="6359">
                  <c:v>51.79059654904516</c:v>
                </c:pt>
                <c:pt idx="6360">
                  <c:v>51.79078109064736</c:v>
                </c:pt>
                <c:pt idx="6361">
                  <c:v>51.79096010259469</c:v>
                </c:pt>
                <c:pt idx="6362">
                  <c:v>51.79113358417652</c:v>
                </c:pt>
                <c:pt idx="6363">
                  <c:v>51.79130153468393</c:v>
                </c:pt>
                <c:pt idx="6364">
                  <c:v>51.7914639534096</c:v>
                </c:pt>
                <c:pt idx="6365">
                  <c:v>51.79162083964788</c:v>
                </c:pt>
                <c:pt idx="6366">
                  <c:v>51.79177219269477</c:v>
                </c:pt>
                <c:pt idx="6367">
                  <c:v>51.7919180118479</c:v>
                </c:pt>
                <c:pt idx="6368">
                  <c:v>51.79205829640654</c:v>
                </c:pt>
                <c:pt idx="6369">
                  <c:v>51.79219304567163</c:v>
                </c:pt>
                <c:pt idx="6370">
                  <c:v>51.79232225894576</c:v>
                </c:pt>
                <c:pt idx="6371">
                  <c:v>51.79244593553312</c:v>
                </c:pt>
                <c:pt idx="6372">
                  <c:v>51.7925640747396</c:v>
                </c:pt>
                <c:pt idx="6373">
                  <c:v>51.79267667587272</c:v>
                </c:pt>
                <c:pt idx="6374">
                  <c:v>51.79278373824163</c:v>
                </c:pt>
                <c:pt idx="6375">
                  <c:v>51.79288526115715</c:v>
                </c:pt>
                <c:pt idx="6376">
                  <c:v>51.79298124393176</c:v>
                </c:pt>
                <c:pt idx="6377">
                  <c:v>51.79307168587952</c:v>
                </c:pt>
                <c:pt idx="6378">
                  <c:v>51.79315658631622</c:v>
                </c:pt>
                <c:pt idx="6379">
                  <c:v>51.79323594455928</c:v>
                </c:pt>
                <c:pt idx="6380">
                  <c:v>51.7933097599277</c:v>
                </c:pt>
                <c:pt idx="6381">
                  <c:v>51.79337803174221</c:v>
                </c:pt>
                <c:pt idx="6382">
                  <c:v>51.79344075932518</c:v>
                </c:pt>
                <c:pt idx="6383">
                  <c:v>51.7934979420006</c:v>
                </c:pt>
                <c:pt idx="6384">
                  <c:v>51.79354957909408</c:v>
                </c:pt>
                <c:pt idx="6385">
                  <c:v>51.79359566993298</c:v>
                </c:pt>
                <c:pt idx="6386">
                  <c:v>51.79363621384621</c:v>
                </c:pt>
                <c:pt idx="6387">
                  <c:v>51.7936712101644</c:v>
                </c:pt>
                <c:pt idx="6388">
                  <c:v>51.79370065821976</c:v>
                </c:pt>
                <c:pt idx="6389">
                  <c:v>51.7937245573462</c:v>
                </c:pt>
                <c:pt idx="6390">
                  <c:v>51.79374290687933</c:v>
                </c:pt>
                <c:pt idx="6391">
                  <c:v>51.79375570615626</c:v>
                </c:pt>
                <c:pt idx="6392">
                  <c:v>51.79376295451591</c:v>
                </c:pt>
                <c:pt idx="6393">
                  <c:v>51.79376465129874</c:v>
                </c:pt>
                <c:pt idx="6394">
                  <c:v>51.79376079584695</c:v>
                </c:pt>
                <c:pt idx="6395">
                  <c:v>51.79375138750432</c:v>
                </c:pt>
                <c:pt idx="6396">
                  <c:v>51.7937364256163</c:v>
                </c:pt>
                <c:pt idx="6397">
                  <c:v>51.79371590953004</c:v>
                </c:pt>
                <c:pt idx="6398">
                  <c:v>51.79368983859426</c:v>
                </c:pt>
                <c:pt idx="6399">
                  <c:v>51.7936582121594</c:v>
                </c:pt>
                <c:pt idx="6400">
                  <c:v>51.79362102957752</c:v>
                </c:pt>
                <c:pt idx="6401">
                  <c:v>51.79357829020234</c:v>
                </c:pt>
                <c:pt idx="6402">
                  <c:v>51.79352999338924</c:v>
                </c:pt>
                <c:pt idx="6403">
                  <c:v>51.79347613849525</c:v>
                </c:pt>
                <c:pt idx="6404">
                  <c:v>51.79341672487906</c:v>
                </c:pt>
                <c:pt idx="6405">
                  <c:v>51.79335175190097</c:v>
                </c:pt>
                <c:pt idx="6406">
                  <c:v>51.793281218923</c:v>
                </c:pt>
                <c:pt idx="6407">
                  <c:v>51.79320512530878</c:v>
                </c:pt>
                <c:pt idx="6408">
                  <c:v>51.7931234704236</c:v>
                </c:pt>
                <c:pt idx="6409">
                  <c:v>51.79303625363443</c:v>
                </c:pt>
                <c:pt idx="6410">
                  <c:v>51.79294347430987</c:v>
                </c:pt>
                <c:pt idx="6411">
                  <c:v>51.79284513182017</c:v>
                </c:pt>
                <c:pt idx="6412">
                  <c:v>51.79274122553726</c:v>
                </c:pt>
                <c:pt idx="6413">
                  <c:v>51.7926317548347</c:v>
                </c:pt>
                <c:pt idx="6414">
                  <c:v>51.79251671908772</c:v>
                </c:pt>
                <c:pt idx="6415">
                  <c:v>51.79239611767318</c:v>
                </c:pt>
                <c:pt idx="6416">
                  <c:v>51.79226994996965</c:v>
                </c:pt>
                <c:pt idx="6417">
                  <c:v>51.7921382153573</c:v>
                </c:pt>
                <c:pt idx="6418">
                  <c:v>51.79200091321798</c:v>
                </c:pt>
                <c:pt idx="6419">
                  <c:v>51.79185804293521</c:v>
                </c:pt>
                <c:pt idx="6420">
                  <c:v>51.79170960389414</c:v>
                </c:pt>
                <c:pt idx="6421">
                  <c:v>51.7915555954816</c:v>
                </c:pt>
                <c:pt idx="6422">
                  <c:v>51.79139601708604</c:v>
                </c:pt>
                <c:pt idx="6423">
                  <c:v>51.79123086809761</c:v>
                </c:pt>
                <c:pt idx="6424">
                  <c:v>51.7910601479081</c:v>
                </c:pt>
                <c:pt idx="6425">
                  <c:v>51.79088385591093</c:v>
                </c:pt>
                <c:pt idx="6426">
                  <c:v>51.79070199150124</c:v>
                </c:pt>
                <c:pt idx="6427">
                  <c:v>51.79051455407578</c:v>
                </c:pt>
                <c:pt idx="6428">
                  <c:v>51.79032154303295</c:v>
                </c:pt>
                <c:pt idx="6429">
                  <c:v>51.79012295777284</c:v>
                </c:pt>
                <c:pt idx="6430">
                  <c:v>51.78991879769718</c:v>
                </c:pt>
                <c:pt idx="6431">
                  <c:v>51.78970906220938</c:v>
                </c:pt>
                <c:pt idx="6432">
                  <c:v>51.78949375071447</c:v>
                </c:pt>
                <c:pt idx="6433">
                  <c:v>51.78927286261919</c:v>
                </c:pt>
                <c:pt idx="6434">
                  <c:v>51.78904639733187</c:v>
                </c:pt>
                <c:pt idx="6435">
                  <c:v>51.78881435426257</c:v>
                </c:pt>
                <c:pt idx="6436">
                  <c:v>51.78857673282298</c:v>
                </c:pt>
                <c:pt idx="6437">
                  <c:v>51.78833353242642</c:v>
                </c:pt>
                <c:pt idx="6438">
                  <c:v>51.78808475248791</c:v>
                </c:pt>
                <c:pt idx="6439">
                  <c:v>51.78783039242414</c:v>
                </c:pt>
                <c:pt idx="6440">
                  <c:v>51.78757045165339</c:v>
                </c:pt>
                <c:pt idx="6441">
                  <c:v>51.78730492959571</c:v>
                </c:pt>
                <c:pt idx="6442">
                  <c:v>51.78703382567268</c:v>
                </c:pt>
                <c:pt idx="6443">
                  <c:v>51.78675713930765</c:v>
                </c:pt>
                <c:pt idx="6444">
                  <c:v>51.7864748699256</c:v>
                </c:pt>
                <c:pt idx="6445">
                  <c:v>51.78618701695311</c:v>
                </c:pt>
                <c:pt idx="6446">
                  <c:v>51.78589357981849</c:v>
                </c:pt>
                <c:pt idx="6447">
                  <c:v>51.78559455795172</c:v>
                </c:pt>
                <c:pt idx="6448">
                  <c:v>51.78528995078437</c:v>
                </c:pt>
                <c:pt idx="6449">
                  <c:v>51.78497975774975</c:v>
                </c:pt>
                <c:pt idx="6450">
                  <c:v>51.78466397828279</c:v>
                </c:pt>
                <c:pt idx="6451">
                  <c:v>51.78434261182007</c:v>
                </c:pt>
                <c:pt idx="6452">
                  <c:v>51.78401565779986</c:v>
                </c:pt>
                <c:pt idx="6453">
                  <c:v>51.78368311566207</c:v>
                </c:pt>
                <c:pt idx="6454">
                  <c:v>51.78334498484833</c:v>
                </c:pt>
                <c:pt idx="6455">
                  <c:v>51.78300126480183</c:v>
                </c:pt>
                <c:pt idx="6456">
                  <c:v>51.7826519549675</c:v>
                </c:pt>
                <c:pt idx="6457">
                  <c:v>51.78229705479191</c:v>
                </c:pt>
                <c:pt idx="6458">
                  <c:v>51.78193656372331</c:v>
                </c:pt>
                <c:pt idx="6459">
                  <c:v>51.78157048121159</c:v>
                </c:pt>
                <c:pt idx="6460">
                  <c:v>51.78119880670831</c:v>
                </c:pt>
                <c:pt idx="6461">
                  <c:v>51.78082153966668</c:v>
                </c:pt>
                <c:pt idx="6462">
                  <c:v>51.78043867954163</c:v>
                </c:pt>
                <c:pt idx="6463">
                  <c:v>51.78005022578969</c:v>
                </c:pt>
                <c:pt idx="6464">
                  <c:v>51.77965617786906</c:v>
                </c:pt>
                <c:pt idx="6465">
                  <c:v>51.77925653523963</c:v>
                </c:pt>
                <c:pt idx="6466">
                  <c:v>51.77885129736296</c:v>
                </c:pt>
                <c:pt idx="6467">
                  <c:v>51.77844046370224</c:v>
                </c:pt>
                <c:pt idx="6468">
                  <c:v>51.77802403372237</c:v>
                </c:pt>
                <c:pt idx="6469">
                  <c:v>51.77760200688987</c:v>
                </c:pt>
                <c:pt idx="6470">
                  <c:v>51.77717438267295</c:v>
                </c:pt>
                <c:pt idx="6471">
                  <c:v>51.77674116054146</c:v>
                </c:pt>
                <c:pt idx="6472">
                  <c:v>51.77630233996698</c:v>
                </c:pt>
                <c:pt idx="6473">
                  <c:v>51.77585792042267</c:v>
                </c:pt>
                <c:pt idx="6474">
                  <c:v>51.7754079013834</c:v>
                </c:pt>
                <c:pt idx="6475">
                  <c:v>51.77495228232572</c:v>
                </c:pt>
                <c:pt idx="6476">
                  <c:v>51.7744910627278</c:v>
                </c:pt>
                <c:pt idx="6477">
                  <c:v>51.77402424206953</c:v>
                </c:pt>
                <c:pt idx="6478">
                  <c:v>51.77355181983243</c:v>
                </c:pt>
                <c:pt idx="6479">
                  <c:v>51.77307379549968</c:v>
                </c:pt>
                <c:pt idx="6480">
                  <c:v>51.77259016855617</c:v>
                </c:pt>
                <c:pt idx="6481">
                  <c:v>51.77210093848842</c:v>
                </c:pt>
                <c:pt idx="6482">
                  <c:v>51.7716061047846</c:v>
                </c:pt>
                <c:pt idx="6483">
                  <c:v>51.7711056669346</c:v>
                </c:pt>
                <c:pt idx="6484">
                  <c:v>51.77059962442994</c:v>
                </c:pt>
                <c:pt idx="6485">
                  <c:v>51.77008797676381</c:v>
                </c:pt>
                <c:pt idx="6486">
                  <c:v>51.7695707234311</c:v>
                </c:pt>
                <c:pt idx="6487">
                  <c:v>51.76904786392832</c:v>
                </c:pt>
                <c:pt idx="6488">
                  <c:v>51.76851939775367</c:v>
                </c:pt>
                <c:pt idx="6489">
                  <c:v>51.76798532440703</c:v>
                </c:pt>
                <c:pt idx="6490">
                  <c:v>51.76744564338992</c:v>
                </c:pt>
                <c:pt idx="6491">
                  <c:v>51.76690035420555</c:v>
                </c:pt>
                <c:pt idx="6492">
                  <c:v>51.7663494563588</c:v>
                </c:pt>
                <c:pt idx="6493">
                  <c:v>51.76579294935621</c:v>
                </c:pt>
                <c:pt idx="6494">
                  <c:v>51.76523083270598</c:v>
                </c:pt>
                <c:pt idx="6495">
                  <c:v>51.76466310591796</c:v>
                </c:pt>
                <c:pt idx="6496">
                  <c:v>51.76408976850376</c:v>
                </c:pt>
                <c:pt idx="6497">
                  <c:v>51.76351081997655</c:v>
                </c:pt>
                <c:pt idx="6498">
                  <c:v>51.76292625985123</c:v>
                </c:pt>
                <c:pt idx="6499">
                  <c:v>51.76233608764434</c:v>
                </c:pt>
                <c:pt idx="6500">
                  <c:v>51.76174030287413</c:v>
                </c:pt>
                <c:pt idx="6501">
                  <c:v>51.76113890506046</c:v>
                </c:pt>
                <c:pt idx="6502">
                  <c:v>51.76053189372493</c:v>
                </c:pt>
                <c:pt idx="6503">
                  <c:v>51.75991926839074</c:v>
                </c:pt>
                <c:pt idx="6504">
                  <c:v>51.75930102858281</c:v>
                </c:pt>
                <c:pt idx="6505">
                  <c:v>51.75867717382771</c:v>
                </c:pt>
                <c:pt idx="6506">
                  <c:v>51.75804770365367</c:v>
                </c:pt>
                <c:pt idx="6507">
                  <c:v>51.75741261759065</c:v>
                </c:pt>
                <c:pt idx="6508">
                  <c:v>51.7567719151702</c:v>
                </c:pt>
                <c:pt idx="6509">
                  <c:v>51.75612559592555</c:v>
                </c:pt>
                <c:pt idx="6510">
                  <c:v>51.75547365939165</c:v>
                </c:pt>
                <c:pt idx="6511">
                  <c:v>51.75481610510514</c:v>
                </c:pt>
                <c:pt idx="6512">
                  <c:v>51.75415293260422</c:v>
                </c:pt>
                <c:pt idx="6513">
                  <c:v>51.75348414142886</c:v>
                </c:pt>
                <c:pt idx="6514">
                  <c:v>51.75280973112068</c:v>
                </c:pt>
                <c:pt idx="6515">
                  <c:v>51.75212970122294</c:v>
                </c:pt>
                <c:pt idx="6516">
                  <c:v>51.75144405128059</c:v>
                </c:pt>
                <c:pt idx="6517">
                  <c:v>51.75075278084032</c:v>
                </c:pt>
                <c:pt idx="6518">
                  <c:v>51.75005588945035</c:v>
                </c:pt>
                <c:pt idx="6519">
                  <c:v>51.74935337666069</c:v>
                </c:pt>
                <c:pt idx="6520">
                  <c:v>51.74864524202297</c:v>
                </c:pt>
                <c:pt idx="6521">
                  <c:v>51.7479314850905</c:v>
                </c:pt>
                <c:pt idx="6522">
                  <c:v>51.74721210541828</c:v>
                </c:pt>
                <c:pt idx="6523">
                  <c:v>51.74648710256297</c:v>
                </c:pt>
                <c:pt idx="6524">
                  <c:v>51.7457564760829</c:v>
                </c:pt>
                <c:pt idx="6525">
                  <c:v>51.74502022553806</c:v>
                </c:pt>
                <c:pt idx="6526">
                  <c:v>51.74427835049016</c:v>
                </c:pt>
                <c:pt idx="6527">
                  <c:v>51.74353085050252</c:v>
                </c:pt>
                <c:pt idx="6528">
                  <c:v>51.74277772514019</c:v>
                </c:pt>
                <c:pt idx="6529">
                  <c:v>51.74201897396986</c:v>
                </c:pt>
                <c:pt idx="6530">
                  <c:v>51.7412545965599</c:v>
                </c:pt>
                <c:pt idx="6531">
                  <c:v>51.74048459248033</c:v>
                </c:pt>
                <c:pt idx="6532">
                  <c:v>51.73970896130292</c:v>
                </c:pt>
                <c:pt idx="6533">
                  <c:v>51.73892770260103</c:v>
                </c:pt>
                <c:pt idx="6534">
                  <c:v>51.73814081594975</c:v>
                </c:pt>
                <c:pt idx="6535">
                  <c:v>51.7373483009258</c:v>
                </c:pt>
                <c:pt idx="6536">
                  <c:v>51.7365501571076</c:v>
                </c:pt>
                <c:pt idx="6537">
                  <c:v>51.73574638407525</c:v>
                </c:pt>
                <c:pt idx="6538">
                  <c:v>51.7349369814105</c:v>
                </c:pt>
                <c:pt idx="6539">
                  <c:v>51.73412194869681</c:v>
                </c:pt>
                <c:pt idx="6540">
                  <c:v>51.73330128551929</c:v>
                </c:pt>
                <c:pt idx="6541">
                  <c:v>51.73247499146472</c:v>
                </c:pt>
                <c:pt idx="6542">
                  <c:v>51.73164306612157</c:v>
                </c:pt>
                <c:pt idx="6543">
                  <c:v>51.73080550907998</c:v>
                </c:pt>
                <c:pt idx="6544">
                  <c:v>51.72996231993177</c:v>
                </c:pt>
                <c:pt idx="6545">
                  <c:v>51.72911349827042</c:v>
                </c:pt>
                <c:pt idx="6546">
                  <c:v>51.7282590436911</c:v>
                </c:pt>
                <c:pt idx="6547">
                  <c:v>51.72739895579065</c:v>
                </c:pt>
                <c:pt idx="6548">
                  <c:v>51.7265332341676</c:v>
                </c:pt>
                <c:pt idx="6549">
                  <c:v>51.72566187842212</c:v>
                </c:pt>
                <c:pt idx="6550">
                  <c:v>51.7247848881561</c:v>
                </c:pt>
                <c:pt idx="6551">
                  <c:v>51.7239022629731</c:v>
                </c:pt>
                <c:pt idx="6552">
                  <c:v>51.72301400247828</c:v>
                </c:pt>
                <c:pt idx="6553">
                  <c:v>51.7221201062786</c:v>
                </c:pt>
                <c:pt idx="6554">
                  <c:v>51.7212205739826</c:v>
                </c:pt>
                <c:pt idx="6555">
                  <c:v>51.72031540520057</c:v>
                </c:pt>
                <c:pt idx="6556">
                  <c:v>51.7194045995444</c:v>
                </c:pt>
                <c:pt idx="6557">
                  <c:v>51.71848815662771</c:v>
                </c:pt>
                <c:pt idx="6558">
                  <c:v>51.71756607606579</c:v>
                </c:pt>
                <c:pt idx="6559">
                  <c:v>51.71663835747558</c:v>
                </c:pt>
                <c:pt idx="6560">
                  <c:v>51.71570500047574</c:v>
                </c:pt>
                <c:pt idx="6561">
                  <c:v>51.71476600468654</c:v>
                </c:pt>
                <c:pt idx="6562">
                  <c:v>51.71382136973002</c:v>
                </c:pt>
                <c:pt idx="6563">
                  <c:v>51.71287109522984</c:v>
                </c:pt>
                <c:pt idx="6564">
                  <c:v>51.71191518081132</c:v>
                </c:pt>
                <c:pt idx="6565">
                  <c:v>51.7109536261015</c:v>
                </c:pt>
                <c:pt idx="6566">
                  <c:v>51.70998643072908</c:v>
                </c:pt>
                <c:pt idx="6567">
                  <c:v>51.70901359432445</c:v>
                </c:pt>
                <c:pt idx="6568">
                  <c:v>51.70803511651966</c:v>
                </c:pt>
                <c:pt idx="6569">
                  <c:v>51.70705099694843</c:v>
                </c:pt>
                <c:pt idx="6570">
                  <c:v>51.70606123524617</c:v>
                </c:pt>
                <c:pt idx="6571">
                  <c:v>51.70506583105004</c:v>
                </c:pt>
                <c:pt idx="6572">
                  <c:v>51.70406478399872</c:v>
                </c:pt>
                <c:pt idx="6573">
                  <c:v>51.70305809373273</c:v>
                </c:pt>
                <c:pt idx="6574">
                  <c:v>51.70204575989415</c:v>
                </c:pt>
                <c:pt idx="6575">
                  <c:v>51.70102778212683</c:v>
                </c:pt>
                <c:pt idx="6576">
                  <c:v>51.70000416007621</c:v>
                </c:pt>
                <c:pt idx="6577">
                  <c:v>51.69897489338951</c:v>
                </c:pt>
                <c:pt idx="6578">
                  <c:v>51.69793998171552</c:v>
                </c:pt>
                <c:pt idx="6579">
                  <c:v>51.6968994247048</c:v>
                </c:pt>
                <c:pt idx="6580">
                  <c:v>51.69585322200953</c:v>
                </c:pt>
                <c:pt idx="6581">
                  <c:v>51.6948013732836</c:v>
                </c:pt>
                <c:pt idx="6582">
                  <c:v>51.6937438781826</c:v>
                </c:pt>
                <c:pt idx="6583">
                  <c:v>51.69268073636373</c:v>
                </c:pt>
                <c:pt idx="6584">
                  <c:v>51.69161194748593</c:v>
                </c:pt>
                <c:pt idx="6585">
                  <c:v>51.69053751120981</c:v>
                </c:pt>
                <c:pt idx="6586">
                  <c:v>51.68945742719762</c:v>
                </c:pt>
                <c:pt idx="6587">
                  <c:v>51.68837169511337</c:v>
                </c:pt>
                <c:pt idx="6588">
                  <c:v>51.68728031462267</c:v>
                </c:pt>
                <c:pt idx="6589">
                  <c:v>51.68618328539284</c:v>
                </c:pt>
                <c:pt idx="6590">
                  <c:v>51.6850806070929</c:v>
                </c:pt>
                <c:pt idx="6591">
                  <c:v>51.68397227939352</c:v>
                </c:pt>
                <c:pt idx="6592">
                  <c:v>51.68285830196707</c:v>
                </c:pt>
                <c:pt idx="6593">
                  <c:v>51.6817386744876</c:v>
                </c:pt>
                <c:pt idx="6594">
                  <c:v>51.68061339663081</c:v>
                </c:pt>
                <c:pt idx="6595">
                  <c:v>51.67948246807412</c:v>
                </c:pt>
                <c:pt idx="6596">
                  <c:v>51.67834588849662</c:v>
                </c:pt>
                <c:pt idx="6597">
                  <c:v>51.67720365757908</c:v>
                </c:pt>
                <c:pt idx="6598">
                  <c:v>51.67605577500394</c:v>
                </c:pt>
                <c:pt idx="6599">
                  <c:v>51.67490224045534</c:v>
                </c:pt>
                <c:pt idx="6600">
                  <c:v>51.67374305361908</c:v>
                </c:pt>
                <c:pt idx="6601">
                  <c:v>51.67257821418267</c:v>
                </c:pt>
                <c:pt idx="6602">
                  <c:v>51.67140772183527</c:v>
                </c:pt>
                <c:pt idx="6603">
                  <c:v>51.67023157626773</c:v>
                </c:pt>
                <c:pt idx="6604">
                  <c:v>51.66904977717261</c:v>
                </c:pt>
                <c:pt idx="6605">
                  <c:v>51.66786232424411</c:v>
                </c:pt>
                <c:pt idx="6606">
                  <c:v>51.66666921717815</c:v>
                </c:pt>
                <c:pt idx="6607">
                  <c:v>51.66547045567229</c:v>
                </c:pt>
                <c:pt idx="6608">
                  <c:v>51.66426603942582</c:v>
                </c:pt>
                <c:pt idx="6609">
                  <c:v>51.66305596813967</c:v>
                </c:pt>
                <c:pt idx="6610">
                  <c:v>51.66184024151647</c:v>
                </c:pt>
                <c:pt idx="6611">
                  <c:v>51.66061885926054</c:v>
                </c:pt>
                <c:pt idx="6612">
                  <c:v>51.65939182107788</c:v>
                </c:pt>
                <c:pt idx="6613">
                  <c:v>51.65815912667615</c:v>
                </c:pt>
                <c:pt idx="6614">
                  <c:v>51.65692077576471</c:v>
                </c:pt>
                <c:pt idx="6615">
                  <c:v>51.65567676805463</c:v>
                </c:pt>
                <c:pt idx="6616">
                  <c:v>51.65442710325859</c:v>
                </c:pt>
                <c:pt idx="6617">
                  <c:v>51.65317178109106</c:v>
                </c:pt>
                <c:pt idx="6618">
                  <c:v>51.65191080126808</c:v>
                </c:pt>
                <c:pt idx="6619">
                  <c:v>51.65064416350744</c:v>
                </c:pt>
                <c:pt idx="6620">
                  <c:v>51.64937186752861</c:v>
                </c:pt>
                <c:pt idx="6621">
                  <c:v>51.64809391305271</c:v>
                </c:pt>
                <c:pt idx="6622">
                  <c:v>51.64681029980256</c:v>
                </c:pt>
                <c:pt idx="6623">
                  <c:v>51.6455210275027</c:v>
                </c:pt>
                <c:pt idx="6624">
                  <c:v>51.64422609587928</c:v>
                </c:pt>
                <c:pt idx="6625">
                  <c:v>51.64292550466021</c:v>
                </c:pt>
                <c:pt idx="6626">
                  <c:v>51.64161925357502</c:v>
                </c:pt>
                <c:pt idx="6627">
                  <c:v>51.64030734235496</c:v>
                </c:pt>
                <c:pt idx="6628">
                  <c:v>51.63898977073296</c:v>
                </c:pt>
                <c:pt idx="6629">
                  <c:v>51.6376665384436</c:v>
                </c:pt>
                <c:pt idx="6630">
                  <c:v>51.63633764522324</c:v>
                </c:pt>
                <c:pt idx="6631">
                  <c:v>51.6350030908098</c:v>
                </c:pt>
                <c:pt idx="6632">
                  <c:v>51.63366287494296</c:v>
                </c:pt>
                <c:pt idx="6633">
                  <c:v>51.63231699736406</c:v>
                </c:pt>
                <c:pt idx="6634">
                  <c:v>51.63096545781612</c:v>
                </c:pt>
                <c:pt idx="6635">
                  <c:v>51.62960825604388</c:v>
                </c:pt>
                <c:pt idx="6636">
                  <c:v>51.62824539179372</c:v>
                </c:pt>
                <c:pt idx="6637">
                  <c:v>51.62687686481372</c:v>
                </c:pt>
                <c:pt idx="6638">
                  <c:v>51.62550267485365</c:v>
                </c:pt>
                <c:pt idx="6639">
                  <c:v>51.62412282166497</c:v>
                </c:pt>
                <c:pt idx="6640">
                  <c:v>51.62273730500081</c:v>
                </c:pt>
                <c:pt idx="6641">
                  <c:v>51.62134612461598</c:v>
                </c:pt>
                <c:pt idx="6642">
                  <c:v>51.619949280267</c:v>
                </c:pt>
                <c:pt idx="6643">
                  <c:v>51.61854677171205</c:v>
                </c:pt>
                <c:pt idx="6644">
                  <c:v>51.61713859871105</c:v>
                </c:pt>
                <c:pt idx="6645">
                  <c:v>51.61572476102549</c:v>
                </c:pt>
                <c:pt idx="6646">
                  <c:v>51.61430525841865</c:v>
                </c:pt>
                <c:pt idx="6647">
                  <c:v>51.61288009065547</c:v>
                </c:pt>
                <c:pt idx="6648">
                  <c:v>51.61144925750256</c:v>
                </c:pt>
                <c:pt idx="6649">
                  <c:v>51.61001275872823</c:v>
                </c:pt>
                <c:pt idx="6650">
                  <c:v>51.60857059410244</c:v>
                </c:pt>
                <c:pt idx="6651">
                  <c:v>51.60712276339687</c:v>
                </c:pt>
                <c:pt idx="6652">
                  <c:v>51.60566926638491</c:v>
                </c:pt>
                <c:pt idx="6653">
                  <c:v>51.60421010284157</c:v>
                </c:pt>
                <c:pt idx="6654">
                  <c:v>51.6027452725436</c:v>
                </c:pt>
                <c:pt idx="6655">
                  <c:v>51.60127477526937</c:v>
                </c:pt>
                <c:pt idx="6656">
                  <c:v>51.59979861079906</c:v>
                </c:pt>
                <c:pt idx="6657">
                  <c:v>51.5983167789144</c:v>
                </c:pt>
                <c:pt idx="6658">
                  <c:v>51.59682927939886</c:v>
                </c:pt>
                <c:pt idx="6659">
                  <c:v>51.59533611203764</c:v>
                </c:pt>
                <c:pt idx="6660">
                  <c:v>51.59383727661753</c:v>
                </c:pt>
                <c:pt idx="6661">
                  <c:v>51.59233277292712</c:v>
                </c:pt>
                <c:pt idx="6662">
                  <c:v>51.59082260075657</c:v>
                </c:pt>
                <c:pt idx="6663">
                  <c:v>51.58930675989782</c:v>
                </c:pt>
                <c:pt idx="6664">
                  <c:v>51.58778525014445</c:v>
                </c:pt>
                <c:pt idx="6665">
                  <c:v>51.58625807129174</c:v>
                </c:pt>
                <c:pt idx="6666">
                  <c:v>51.58472522313664</c:v>
                </c:pt>
                <c:pt idx="6667">
                  <c:v>51.58318670547782</c:v>
                </c:pt>
                <c:pt idx="6668">
                  <c:v>51.58164251811559</c:v>
                </c:pt>
                <c:pt idx="6669">
                  <c:v>51.580092660852</c:v>
                </c:pt>
                <c:pt idx="6670">
                  <c:v>51.57853713349074</c:v>
                </c:pt>
                <c:pt idx="6671">
                  <c:v>51.57697593583721</c:v>
                </c:pt>
                <c:pt idx="6672">
                  <c:v>51.57540906769847</c:v>
                </c:pt>
                <c:pt idx="6673">
                  <c:v>51.57383652888333</c:v>
                </c:pt>
                <c:pt idx="6674">
                  <c:v>51.57225831920223</c:v>
                </c:pt>
                <c:pt idx="6675">
                  <c:v>51.57067443846729</c:v>
                </c:pt>
                <c:pt idx="6676">
                  <c:v>51.56908488649238</c:v>
                </c:pt>
                <c:pt idx="6677">
                  <c:v>51.56748966309298</c:v>
                </c:pt>
                <c:pt idx="6678">
                  <c:v>51.56588876808632</c:v>
                </c:pt>
                <c:pt idx="6679">
                  <c:v>51.56428220129128</c:v>
                </c:pt>
                <c:pt idx="6680">
                  <c:v>51.56266996252845</c:v>
                </c:pt>
                <c:pt idx="6681">
                  <c:v>51.56105205162007</c:v>
                </c:pt>
                <c:pt idx="6682">
                  <c:v>51.55942846839012</c:v>
                </c:pt>
                <c:pt idx="6683">
                  <c:v>51.55779921266424</c:v>
                </c:pt>
                <c:pt idx="6684">
                  <c:v>51.55616428426974</c:v>
                </c:pt>
                <c:pt idx="6685">
                  <c:v>51.55452368303563</c:v>
                </c:pt>
                <c:pt idx="6686">
                  <c:v>51.55287740879263</c:v>
                </c:pt>
                <c:pt idx="6687">
                  <c:v>51.55122546137314</c:v>
                </c:pt>
                <c:pt idx="6688">
                  <c:v>51.54956784061122</c:v>
                </c:pt>
                <c:pt idx="6689">
                  <c:v>51.54790454634264</c:v>
                </c:pt>
                <c:pt idx="6690">
                  <c:v>51.54623557840488</c:v>
                </c:pt>
                <c:pt idx="6691">
                  <c:v>51.54456093663703</c:v>
                </c:pt>
                <c:pt idx="6692">
                  <c:v>51.54288062087996</c:v>
                </c:pt>
                <c:pt idx="6693">
                  <c:v>51.54119463097616</c:v>
                </c:pt>
                <c:pt idx="6694">
                  <c:v>51.53950296676986</c:v>
                </c:pt>
                <c:pt idx="6695">
                  <c:v>51.53780562810694</c:v>
                </c:pt>
                <c:pt idx="6696">
                  <c:v>51.53610261483498</c:v>
                </c:pt>
                <c:pt idx="6697">
                  <c:v>51.53439392680326</c:v>
                </c:pt>
                <c:pt idx="6698">
                  <c:v>51.53267956386272</c:v>
                </c:pt>
                <c:pt idx="6699">
                  <c:v>51.53095952586602</c:v>
                </c:pt>
                <c:pt idx="6700">
                  <c:v>51.52923381266751</c:v>
                </c:pt>
                <c:pt idx="6701">
                  <c:v>51.52750242412317</c:v>
                </c:pt>
                <c:pt idx="6702">
                  <c:v>51.52576536009074</c:v>
                </c:pt>
                <c:pt idx="6703">
                  <c:v>51.52402262042961</c:v>
                </c:pt>
                <c:pt idx="6704">
                  <c:v>51.52227420500086</c:v>
                </c:pt>
                <c:pt idx="6705">
                  <c:v>51.52052011366727</c:v>
                </c:pt>
                <c:pt idx="6706">
                  <c:v>51.51876034629333</c:v>
                </c:pt>
                <c:pt idx="6707">
                  <c:v>51.51699490274515</c:v>
                </c:pt>
                <c:pt idx="6708">
                  <c:v>51.51522378289059</c:v>
                </c:pt>
                <c:pt idx="6709">
                  <c:v>51.5134469865992</c:v>
                </c:pt>
                <c:pt idx="6710">
                  <c:v>51.51166451374213</c:v>
                </c:pt>
                <c:pt idx="6711">
                  <c:v>51.50987636419239</c:v>
                </c:pt>
                <c:pt idx="6712">
                  <c:v>51.50808253782451</c:v>
                </c:pt>
                <c:pt idx="6713">
                  <c:v>51.50628303451478</c:v>
                </c:pt>
                <c:pt idx="6714">
                  <c:v>51.50447785414116</c:v>
                </c:pt>
                <c:pt idx="6715">
                  <c:v>51.50266699658335</c:v>
                </c:pt>
                <c:pt idx="6716">
                  <c:v>51.50085046172266</c:v>
                </c:pt>
                <c:pt idx="6717">
                  <c:v>51.49902824944216</c:v>
                </c:pt>
                <c:pt idx="6718">
                  <c:v>51.49720035962657</c:v>
                </c:pt>
                <c:pt idx="6719">
                  <c:v>51.49536679216231</c:v>
                </c:pt>
                <c:pt idx="6720">
                  <c:v>51.49352754693747</c:v>
                </c:pt>
                <c:pt idx="6721">
                  <c:v>51.49168262384185</c:v>
                </c:pt>
                <c:pt idx="6722">
                  <c:v>51.48983202276695</c:v>
                </c:pt>
                <c:pt idx="6723">
                  <c:v>51.48797574360595</c:v>
                </c:pt>
                <c:pt idx="6724">
                  <c:v>51.48611378625368</c:v>
                </c:pt>
                <c:pt idx="6725">
                  <c:v>51.48424615060669</c:v>
                </c:pt>
                <c:pt idx="6726">
                  <c:v>51.48237283656327</c:v>
                </c:pt>
                <c:pt idx="6727">
                  <c:v>51.48049384402331</c:v>
                </c:pt>
                <c:pt idx="6728">
                  <c:v>51.47860917288843</c:v>
                </c:pt>
                <c:pt idx="6729">
                  <c:v>51.47671882306196</c:v>
                </c:pt>
                <c:pt idx="6730">
                  <c:v>51.47482279444888</c:v>
                </c:pt>
                <c:pt idx="6731">
                  <c:v>51.47292108695588</c:v>
                </c:pt>
                <c:pt idx="6732">
                  <c:v>51.47101370049133</c:v>
                </c:pt>
                <c:pt idx="6733">
                  <c:v>51.46910063496532</c:v>
                </c:pt>
                <c:pt idx="6734">
                  <c:v>51.46718189028957</c:v>
                </c:pt>
                <c:pt idx="6735">
                  <c:v>51.46525746637755</c:v>
                </c:pt>
                <c:pt idx="6736">
                  <c:v>51.46332736314439</c:v>
                </c:pt>
                <c:pt idx="6737">
                  <c:v>51.46139158050693</c:v>
                </c:pt>
                <c:pt idx="6738">
                  <c:v>51.45945011838364</c:v>
                </c:pt>
                <c:pt idx="6739">
                  <c:v>51.45750297669476</c:v>
                </c:pt>
                <c:pt idx="6740">
                  <c:v>51.45555015536215</c:v>
                </c:pt>
                <c:pt idx="6741">
                  <c:v>51.45359165430943</c:v>
                </c:pt>
                <c:pt idx="6742">
                  <c:v>51.45162747346184</c:v>
                </c:pt>
                <c:pt idx="6743">
                  <c:v>51.44965761274636</c:v>
                </c:pt>
                <c:pt idx="6744">
                  <c:v>51.44768207209164</c:v>
                </c:pt>
                <c:pt idx="6745">
                  <c:v>51.44570085142802</c:v>
                </c:pt>
                <c:pt idx="6746">
                  <c:v>51.4437139506875</c:v>
                </c:pt>
                <c:pt idx="6747">
                  <c:v>51.44172136980384</c:v>
                </c:pt>
                <c:pt idx="6748">
                  <c:v>51.43972310871242</c:v>
                </c:pt>
                <c:pt idx="6749">
                  <c:v>51.43771916735036</c:v>
                </c:pt>
                <c:pt idx="6750">
                  <c:v>51.43570954565644</c:v>
                </c:pt>
                <c:pt idx="6751">
                  <c:v>51.43369424357114</c:v>
                </c:pt>
                <c:pt idx="6752">
                  <c:v>51.43167326103661</c:v>
                </c:pt>
                <c:pt idx="6753">
                  <c:v>51.42964659799674</c:v>
                </c:pt>
                <c:pt idx="6754">
                  <c:v>51.42761425439706</c:v>
                </c:pt>
                <c:pt idx="6755">
                  <c:v>51.42557623018484</c:v>
                </c:pt>
                <c:pt idx="6756">
                  <c:v>51.42353252530894</c:v>
                </c:pt>
                <c:pt idx="6757">
                  <c:v>51.42148313972002</c:v>
                </c:pt>
                <c:pt idx="6758">
                  <c:v>51.41942807337039</c:v>
                </c:pt>
                <c:pt idx="6759">
                  <c:v>51.41736732621404</c:v>
                </c:pt>
                <c:pt idx="6760">
                  <c:v>51.41530089820666</c:v>
                </c:pt>
                <c:pt idx="6761">
                  <c:v>51.41322878930562</c:v>
                </c:pt>
                <c:pt idx="6762">
                  <c:v>51.41115099947</c:v>
                </c:pt>
                <c:pt idx="6763">
                  <c:v>51.40906752866054</c:v>
                </c:pt>
                <c:pt idx="6764">
                  <c:v>51.40697837683971</c:v>
                </c:pt>
                <c:pt idx="6765">
                  <c:v>51.40488354397162</c:v>
                </c:pt>
                <c:pt idx="6766">
                  <c:v>51.40278303002212</c:v>
                </c:pt>
                <c:pt idx="6767">
                  <c:v>51.40067683495872</c:v>
                </c:pt>
                <c:pt idx="6768">
                  <c:v>51.3985649587506</c:v>
                </c:pt>
                <c:pt idx="6769">
                  <c:v>51.3964474013687</c:v>
                </c:pt>
                <c:pt idx="6770">
                  <c:v>51.39432416278559</c:v>
                </c:pt>
                <c:pt idx="6771">
                  <c:v>51.39219524297556</c:v>
                </c:pt>
                <c:pt idx="6772">
                  <c:v>51.39006064191452</c:v>
                </c:pt>
                <c:pt idx="6773">
                  <c:v>51.3879203595802</c:v>
                </c:pt>
                <c:pt idx="6774">
                  <c:v>51.38577439595192</c:v>
                </c:pt>
                <c:pt idx="6775">
                  <c:v>51.3836227510107</c:v>
                </c:pt>
                <c:pt idx="6776">
                  <c:v>51.38146542473928</c:v>
                </c:pt>
                <c:pt idx="6777">
                  <c:v>51.3793024171221</c:v>
                </c:pt>
                <c:pt idx="6778">
                  <c:v>51.37713372814523</c:v>
                </c:pt>
                <c:pt idx="6779">
                  <c:v>51.37495935779646</c:v>
                </c:pt>
                <c:pt idx="6780">
                  <c:v>51.37277930606534</c:v>
                </c:pt>
                <c:pt idx="6781">
                  <c:v>51.37059357294299</c:v>
                </c:pt>
                <c:pt idx="6782">
                  <c:v>51.36840215842231</c:v>
                </c:pt>
                <c:pt idx="6783">
                  <c:v>51.36620506249783</c:v>
                </c:pt>
                <c:pt idx="6784">
                  <c:v>51.36400228516583</c:v>
                </c:pt>
                <c:pt idx="6785">
                  <c:v>51.36179382642421</c:v>
                </c:pt>
                <c:pt idx="6786">
                  <c:v>51.35957968627262</c:v>
                </c:pt>
                <c:pt idx="6787">
                  <c:v>51.35735986471239</c:v>
                </c:pt>
                <c:pt idx="6788">
                  <c:v>51.35513436174651</c:v>
                </c:pt>
                <c:pt idx="6789">
                  <c:v>51.35290317737969</c:v>
                </c:pt>
                <c:pt idx="6790">
                  <c:v>51.35066631161829</c:v>
                </c:pt>
                <c:pt idx="6791">
                  <c:v>51.34842376447045</c:v>
                </c:pt>
                <c:pt idx="6792">
                  <c:v>51.34617553594588</c:v>
                </c:pt>
                <c:pt idx="6793">
                  <c:v>51.34392162605605</c:v>
                </c:pt>
                <c:pt idx="6794">
                  <c:v>51.34166203481413</c:v>
                </c:pt>
                <c:pt idx="6795">
                  <c:v>51.33939676223495</c:v>
                </c:pt>
                <c:pt idx="6796">
                  <c:v>51.33712580833503</c:v>
                </c:pt>
                <c:pt idx="6797">
                  <c:v>51.33484917313257</c:v>
                </c:pt>
                <c:pt idx="6798">
                  <c:v>51.33256685664754</c:v>
                </c:pt>
                <c:pt idx="6799">
                  <c:v>51.3302788589015</c:v>
                </c:pt>
                <c:pt idx="6800">
                  <c:v>51.32798517991773</c:v>
                </c:pt>
                <c:pt idx="6801">
                  <c:v>51.32568581972122</c:v>
                </c:pt>
                <c:pt idx="6802">
                  <c:v>51.32338077833863</c:v>
                </c:pt>
                <c:pt idx="6803">
                  <c:v>51.32107005579834</c:v>
                </c:pt>
                <c:pt idx="6804">
                  <c:v>51.3187536521304</c:v>
                </c:pt>
                <c:pt idx="6805">
                  <c:v>51.31643156736651</c:v>
                </c:pt>
                <c:pt idx="6806">
                  <c:v>51.31410380154017</c:v>
                </c:pt>
                <c:pt idx="6807">
                  <c:v>51.31177035468644</c:v>
                </c:pt>
                <c:pt idx="6808">
                  <c:v>51.30943122684214</c:v>
                </c:pt>
                <c:pt idx="6809">
                  <c:v>51.30708641804578</c:v>
                </c:pt>
                <c:pt idx="6810">
                  <c:v>51.30473592833756</c:v>
                </c:pt>
                <c:pt idx="6811">
                  <c:v>51.30237975775933</c:v>
                </c:pt>
                <c:pt idx="6812">
                  <c:v>51.30001790635468</c:v>
                </c:pt>
                <c:pt idx="6813">
                  <c:v>51.29765037416887</c:v>
                </c:pt>
                <c:pt idx="6814">
                  <c:v>51.29527716124883</c:v>
                </c:pt>
                <c:pt idx="6815">
                  <c:v>51.29289826764321</c:v>
                </c:pt>
                <c:pt idx="6816">
                  <c:v>51.29051369340235</c:v>
                </c:pt>
                <c:pt idx="6817">
                  <c:v>51.28812343857826</c:v>
                </c:pt>
                <c:pt idx="6818">
                  <c:v>51.28572750322463</c:v>
                </c:pt>
                <c:pt idx="6819">
                  <c:v>51.2833258873969</c:v>
                </c:pt>
                <c:pt idx="6820">
                  <c:v>51.28091859115212</c:v>
                </c:pt>
                <c:pt idx="6821">
                  <c:v>51.27850561454908</c:v>
                </c:pt>
                <c:pt idx="6822">
                  <c:v>51.27608695764824</c:v>
                </c:pt>
                <c:pt idx="6823">
                  <c:v>51.2736626205118</c:v>
                </c:pt>
                <c:pt idx="6824">
                  <c:v>51.27123260320354</c:v>
                </c:pt>
                <c:pt idx="6825">
                  <c:v>51.26879690578905</c:v>
                </c:pt>
                <c:pt idx="6826">
                  <c:v>51.26635552833553</c:v>
                </c:pt>
                <c:pt idx="6827">
                  <c:v>51.26390847091191</c:v>
                </c:pt>
                <c:pt idx="6828">
                  <c:v>51.26145573358878</c:v>
                </c:pt>
                <c:pt idx="6829">
                  <c:v>51.25899731643845</c:v>
                </c:pt>
                <c:pt idx="6830">
                  <c:v>51.25653321953491</c:v>
                </c:pt>
                <c:pt idx="6831">
                  <c:v>51.25406344295381</c:v>
                </c:pt>
                <c:pt idx="6832">
                  <c:v>51.25158798677253</c:v>
                </c:pt>
                <c:pt idx="6833">
                  <c:v>51.24910685107015</c:v>
                </c:pt>
                <c:pt idx="6834">
                  <c:v>51.24662003592736</c:v>
                </c:pt>
                <c:pt idx="6835">
                  <c:v>51.24412754142663</c:v>
                </c:pt>
                <c:pt idx="6836">
                  <c:v>51.24162936765207</c:v>
                </c:pt>
                <c:pt idx="6837">
                  <c:v>51.23912551468951</c:v>
                </c:pt>
                <c:pt idx="6838">
                  <c:v>51.23661598262643</c:v>
                </c:pt>
                <c:pt idx="6839">
                  <c:v>51.23410077155203</c:v>
                </c:pt>
                <c:pt idx="6840">
                  <c:v>51.23157988155718</c:v>
                </c:pt>
                <c:pt idx="6841">
                  <c:v>51.22905331273447</c:v>
                </c:pt>
                <c:pt idx="6842">
                  <c:v>51.22652106517813</c:v>
                </c:pt>
                <c:pt idx="6843">
                  <c:v>51.22398313898414</c:v>
                </c:pt>
                <c:pt idx="6844">
                  <c:v>51.22143953425012</c:v>
                </c:pt>
                <c:pt idx="6845">
                  <c:v>51.2188902510754</c:v>
                </c:pt>
                <c:pt idx="6846">
                  <c:v>51.21633528956098</c:v>
                </c:pt>
                <c:pt idx="6847">
                  <c:v>51.2137746498096</c:v>
                </c:pt>
                <c:pt idx="6848">
                  <c:v>51.21120833192562</c:v>
                </c:pt>
                <c:pt idx="6849">
                  <c:v>51.20863633601515</c:v>
                </c:pt>
                <c:pt idx="6850">
                  <c:v>51.20605866218593</c:v>
                </c:pt>
                <c:pt idx="6851">
                  <c:v>51.20347531054746</c:v>
                </c:pt>
                <c:pt idx="6852">
                  <c:v>51.20088628121085</c:v>
                </c:pt>
                <c:pt idx="6853">
                  <c:v>51.19829157428898</c:v>
                </c:pt>
                <c:pt idx="6854">
                  <c:v>51.19569118989635</c:v>
                </c:pt>
                <c:pt idx="6855">
                  <c:v>51.1930851281492</c:v>
                </c:pt>
                <c:pt idx="6856">
                  <c:v>51.19047338916542</c:v>
                </c:pt>
                <c:pt idx="6857">
                  <c:v>51.1878559730646</c:v>
                </c:pt>
                <c:pt idx="6858">
                  <c:v>51.18523287996805</c:v>
                </c:pt>
                <c:pt idx="6859">
                  <c:v>51.18260410999871</c:v>
                </c:pt>
                <c:pt idx="6860">
                  <c:v>51.17996966328125</c:v>
                </c:pt>
                <c:pt idx="6861">
                  <c:v>51.17732953994204</c:v>
                </c:pt>
                <c:pt idx="6862">
                  <c:v>51.17468374010912</c:v>
                </c:pt>
                <c:pt idx="6863">
                  <c:v>51.17203226391219</c:v>
                </c:pt>
                <c:pt idx="6864">
                  <c:v>51.16937511148267</c:v>
                </c:pt>
                <c:pt idx="6865">
                  <c:v>51.16671228295368</c:v>
                </c:pt>
                <c:pt idx="6866">
                  <c:v>51.16404377846001</c:v>
                </c:pt>
                <c:pt idx="6867">
                  <c:v>51.16136959813815</c:v>
                </c:pt>
                <c:pt idx="6868">
                  <c:v>51.15868974212624</c:v>
                </c:pt>
                <c:pt idx="6869">
                  <c:v>51.15600421056417</c:v>
                </c:pt>
                <c:pt idx="6870">
                  <c:v>51.15331300359346</c:v>
                </c:pt>
                <c:pt idx="6871">
                  <c:v>51.15061612135737</c:v>
                </c:pt>
                <c:pt idx="6872">
                  <c:v>51.14791356400083</c:v>
                </c:pt>
                <c:pt idx="6873">
                  <c:v>51.14520533167041</c:v>
                </c:pt>
                <c:pt idx="6874">
                  <c:v>51.14249142451445</c:v>
                </c:pt>
                <c:pt idx="6875">
                  <c:v>51.13977184268291</c:v>
                </c:pt>
                <c:pt idx="6876">
                  <c:v>51.13704658632748</c:v>
                </c:pt>
                <c:pt idx="6877">
                  <c:v>51.13431565560153</c:v>
                </c:pt>
                <c:pt idx="6878">
                  <c:v>51.13157905066009</c:v>
                </c:pt>
                <c:pt idx="6879">
                  <c:v>51.12883677165994</c:v>
                </c:pt>
                <c:pt idx="6880">
                  <c:v>51.12608881875946</c:v>
                </c:pt>
                <c:pt idx="6881">
                  <c:v>51.1233351921188</c:v>
                </c:pt>
                <c:pt idx="6882">
                  <c:v>51.12057589189975</c:v>
                </c:pt>
                <c:pt idx="6883">
                  <c:v>51.11781091826579</c:v>
                </c:pt>
                <c:pt idx="6884">
                  <c:v>51.11504027138211</c:v>
                </c:pt>
                <c:pt idx="6885">
                  <c:v>51.11226395141559</c:v>
                </c:pt>
                <c:pt idx="6886">
                  <c:v>51.10948195853479</c:v>
                </c:pt>
                <c:pt idx="6887">
                  <c:v>51.10669429290992</c:v>
                </c:pt>
                <c:pt idx="6888">
                  <c:v>51.10390095471292</c:v>
                </c:pt>
                <c:pt idx="6889">
                  <c:v>51.10110194411742</c:v>
                </c:pt>
                <c:pt idx="6890">
                  <c:v>51.0982972612987</c:v>
                </c:pt>
                <c:pt idx="6891">
                  <c:v>51.0954869064338</c:v>
                </c:pt>
                <c:pt idx="6892">
                  <c:v>51.09267087970134</c:v>
                </c:pt>
                <c:pt idx="6893">
                  <c:v>51.08984918128171</c:v>
                </c:pt>
                <c:pt idx="6894">
                  <c:v>51.08702181135697</c:v>
                </c:pt>
                <c:pt idx="6895">
                  <c:v>51.08418877011087</c:v>
                </c:pt>
                <c:pt idx="6896">
                  <c:v>51.08135005772881</c:v>
                </c:pt>
                <c:pt idx="6897">
                  <c:v>51.07850567439793</c:v>
                </c:pt>
                <c:pt idx="6898">
                  <c:v>51.07565562030701</c:v>
                </c:pt>
                <c:pt idx="6899">
                  <c:v>51.07279989564655</c:v>
                </c:pt>
                <c:pt idx="6900">
                  <c:v>51.06993850060874</c:v>
                </c:pt>
                <c:pt idx="6901">
                  <c:v>51.0670714353874</c:v>
                </c:pt>
                <c:pt idx="6902">
                  <c:v>51.06419870017814</c:v>
                </c:pt>
                <c:pt idx="6903">
                  <c:v>51.06132029517814</c:v>
                </c:pt>
                <c:pt idx="6904">
                  <c:v>51.05843622058635</c:v>
                </c:pt>
                <c:pt idx="6905">
                  <c:v>51.05554647660337</c:v>
                </c:pt>
                <c:pt idx="6906">
                  <c:v>51.0526510634315</c:v>
                </c:pt>
                <c:pt idx="6907">
                  <c:v>51.04974998127474</c:v>
                </c:pt>
                <c:pt idx="6908">
                  <c:v>51.04684323033872</c:v>
                </c:pt>
                <c:pt idx="6909">
                  <c:v>51.04393081083082</c:v>
                </c:pt>
                <c:pt idx="6910">
                  <c:v>51.04101272296008</c:v>
                </c:pt>
                <c:pt idx="6911">
                  <c:v>51.03808896693721</c:v>
                </c:pt>
                <c:pt idx="6912">
                  <c:v>51.03515954297465</c:v>
                </c:pt>
                <c:pt idx="6913">
                  <c:v>51.03222445128645</c:v>
                </c:pt>
                <c:pt idx="6914">
                  <c:v>51.02928369208847</c:v>
                </c:pt>
                <c:pt idx="6915">
                  <c:v>51.02633726559813</c:v>
                </c:pt>
                <c:pt idx="6916">
                  <c:v>51.0233851720346</c:v>
                </c:pt>
                <c:pt idx="6917">
                  <c:v>51.0204274116187</c:v>
                </c:pt>
                <c:pt idx="6918">
                  <c:v>51.01746398457301</c:v>
                </c:pt>
                <c:pt idx="6919">
                  <c:v>51.01449489112171</c:v>
                </c:pt>
                <c:pt idx="6920">
                  <c:v>51.01152013149069</c:v>
                </c:pt>
                <c:pt idx="6921">
                  <c:v>51.00853970590757</c:v>
                </c:pt>
                <c:pt idx="6922">
                  <c:v>51.0055536146016</c:v>
                </c:pt>
                <c:pt idx="6923">
                  <c:v>51.00256185780374</c:v>
                </c:pt>
                <c:pt idx="6924">
                  <c:v>50.99956443574661</c:v>
                </c:pt>
                <c:pt idx="6925">
                  <c:v>50.9965613486646</c:v>
                </c:pt>
                <c:pt idx="6926">
                  <c:v>50.99355259679365</c:v>
                </c:pt>
                <c:pt idx="6927">
                  <c:v>50.9905381803715</c:v>
                </c:pt>
                <c:pt idx="6928">
                  <c:v>50.9875180996375</c:v>
                </c:pt>
                <c:pt idx="6929">
                  <c:v>50.98449235483277</c:v>
                </c:pt>
                <c:pt idx="6930">
                  <c:v>50.98146094620002</c:v>
                </c:pt>
                <c:pt idx="6931">
                  <c:v>50.97842387398371</c:v>
                </c:pt>
                <c:pt idx="6932">
                  <c:v>50.97538113842995</c:v>
                </c:pt>
                <c:pt idx="6933">
                  <c:v>50.97233273978654</c:v>
                </c:pt>
                <c:pt idx="6934">
                  <c:v>50.96927867830298</c:v>
                </c:pt>
                <c:pt idx="6935">
                  <c:v>50.96621895423046</c:v>
                </c:pt>
                <c:pt idx="6936">
                  <c:v>50.96315356782182</c:v>
                </c:pt>
                <c:pt idx="6937">
                  <c:v>50.96008251933161</c:v>
                </c:pt>
                <c:pt idx="6938">
                  <c:v>50.95700580901607</c:v>
                </c:pt>
                <c:pt idx="6939">
                  <c:v>50.9539234371331</c:v>
                </c:pt>
                <c:pt idx="6940">
                  <c:v>50.95083540394231</c:v>
                </c:pt>
                <c:pt idx="6941">
                  <c:v>50.94774170970499</c:v>
                </c:pt>
                <c:pt idx="6942">
                  <c:v>50.94464235468408</c:v>
                </c:pt>
                <c:pt idx="6943">
                  <c:v>50.94153733914425</c:v>
                </c:pt>
                <c:pt idx="6944">
                  <c:v>50.93842666335184</c:v>
                </c:pt>
                <c:pt idx="6945">
                  <c:v>50.93531032757486</c:v>
                </c:pt>
                <c:pt idx="6946">
                  <c:v>50.93218833208298</c:v>
                </c:pt>
                <c:pt idx="6947">
                  <c:v>50.92906067714762</c:v>
                </c:pt>
                <c:pt idx="6948">
                  <c:v>50.92592736304185</c:v>
                </c:pt>
                <c:pt idx="6949">
                  <c:v>50.92278839004041</c:v>
                </c:pt>
                <c:pt idx="6950">
                  <c:v>50.91964375841973</c:v>
                </c:pt>
                <c:pt idx="6951">
                  <c:v>50.91649346845795</c:v>
                </c:pt>
                <c:pt idx="6952">
                  <c:v>50.91333752043487</c:v>
                </c:pt>
                <c:pt idx="6953">
                  <c:v>50.91017591463195</c:v>
                </c:pt>
                <c:pt idx="6954">
                  <c:v>50.90700865133236</c:v>
                </c:pt>
                <c:pt idx="6955">
                  <c:v>50.903835730821</c:v>
                </c:pt>
                <c:pt idx="6956">
                  <c:v>50.90065715338434</c:v>
                </c:pt>
                <c:pt idx="6957">
                  <c:v>50.89747291931064</c:v>
                </c:pt>
                <c:pt idx="6958">
                  <c:v>50.8942830288898</c:v>
                </c:pt>
                <c:pt idx="6959">
                  <c:v>50.89108748241335</c:v>
                </c:pt>
                <c:pt idx="6960">
                  <c:v>50.88788628017463</c:v>
                </c:pt>
                <c:pt idx="6961">
                  <c:v>50.88467942246854</c:v>
                </c:pt>
                <c:pt idx="6962">
                  <c:v>50.88146690959172</c:v>
                </c:pt>
                <c:pt idx="6963">
                  <c:v>50.87824874184248</c:v>
                </c:pt>
                <c:pt idx="6964">
                  <c:v>50.87502491952083</c:v>
                </c:pt>
                <c:pt idx="6965">
                  <c:v>50.87179544292843</c:v>
                </c:pt>
                <c:pt idx="6966">
                  <c:v>50.86856031236864</c:v>
                </c:pt>
                <c:pt idx="6967">
                  <c:v>50.86531952814651</c:v>
                </c:pt>
                <c:pt idx="6968">
                  <c:v>50.86207309056874</c:v>
                </c:pt>
                <c:pt idx="6969">
                  <c:v>50.85882099994375</c:v>
                </c:pt>
                <c:pt idx="6970">
                  <c:v>50.85556325658164</c:v>
                </c:pt>
                <c:pt idx="6971">
                  <c:v>50.85229986079415</c:v>
                </c:pt>
                <c:pt idx="6972">
                  <c:v>50.84903081289475</c:v>
                </c:pt>
                <c:pt idx="6973">
                  <c:v>50.84575611319855</c:v>
                </c:pt>
                <c:pt idx="6974">
                  <c:v>50.84247576202238</c:v>
                </c:pt>
                <c:pt idx="6975">
                  <c:v>50.83918975968472</c:v>
                </c:pt>
                <c:pt idx="6976">
                  <c:v>50.83589810650576</c:v>
                </c:pt>
                <c:pt idx="6977">
                  <c:v>50.83260080280733</c:v>
                </c:pt>
                <c:pt idx="6978">
                  <c:v>50.82929784891299</c:v>
                </c:pt>
                <c:pt idx="6979">
                  <c:v>50.82598924514794</c:v>
                </c:pt>
                <c:pt idx="6980">
                  <c:v>50.82267499183908</c:v>
                </c:pt>
                <c:pt idx="6981">
                  <c:v>50.81935508931498</c:v>
                </c:pt>
                <c:pt idx="6982">
                  <c:v>50.81602953790593</c:v>
                </c:pt>
                <c:pt idx="6983">
                  <c:v>50.81269833794383</c:v>
                </c:pt>
                <c:pt idx="6984">
                  <c:v>50.8093614897623</c:v>
                </c:pt>
                <c:pt idx="6985">
                  <c:v>50.80601899369668</c:v>
                </c:pt>
                <c:pt idx="6986">
                  <c:v>50.80267085008393</c:v>
                </c:pt>
                <c:pt idx="6987">
                  <c:v>50.79931705926268</c:v>
                </c:pt>
                <c:pt idx="6988">
                  <c:v>50.79595762157331</c:v>
                </c:pt>
                <c:pt idx="6989">
                  <c:v>50.79259253735781</c:v>
                </c:pt>
                <c:pt idx="6990">
                  <c:v>50.7892218069599</c:v>
                </c:pt>
                <c:pt idx="6991">
                  <c:v>50.78584543072493</c:v>
                </c:pt>
                <c:pt idx="6992">
                  <c:v>50.78246340899999</c:v>
                </c:pt>
                <c:pt idx="6993">
                  <c:v>50.7790757421338</c:v>
                </c:pt>
                <c:pt idx="6994">
                  <c:v>50.77568243047678</c:v>
                </c:pt>
                <c:pt idx="6995">
                  <c:v>50.77228347438102</c:v>
                </c:pt>
                <c:pt idx="6996">
                  <c:v>50.76887887420031</c:v>
                </c:pt>
                <c:pt idx="6997">
                  <c:v>50.76546863029009</c:v>
                </c:pt>
                <c:pt idx="6998">
                  <c:v>50.7620527430075</c:v>
                </c:pt>
                <c:pt idx="6999">
                  <c:v>50.75863121271134</c:v>
                </c:pt>
                <c:pt idx="7000">
                  <c:v>50.75520403976211</c:v>
                </c:pt>
                <c:pt idx="7001">
                  <c:v>50.75177122452201</c:v>
                </c:pt>
                <c:pt idx="7002">
                  <c:v>50.74833276735481</c:v>
                </c:pt>
                <c:pt idx="7003">
                  <c:v>50.74488866862609</c:v>
                </c:pt>
                <c:pt idx="7004">
                  <c:v>50.74143892870306</c:v>
                </c:pt>
                <c:pt idx="7005">
                  <c:v>50.73798354795457</c:v>
                </c:pt>
                <c:pt idx="7006">
                  <c:v>50.73452252675121</c:v>
                </c:pt>
                <c:pt idx="7007">
                  <c:v>50.7310558654652</c:v>
                </c:pt>
                <c:pt idx="7008">
                  <c:v>50.72758356447045</c:v>
                </c:pt>
                <c:pt idx="7009">
                  <c:v>50.72410562414258</c:v>
                </c:pt>
                <c:pt idx="7010">
                  <c:v>50.72062204485884</c:v>
                </c:pt>
                <c:pt idx="7011">
                  <c:v>50.71713282699817</c:v>
                </c:pt>
                <c:pt idx="7012">
                  <c:v>50.71363797094121</c:v>
                </c:pt>
                <c:pt idx="7013">
                  <c:v>50.71013747707026</c:v>
                </c:pt>
                <c:pt idx="7014">
                  <c:v>50.70663134576932</c:v>
                </c:pt>
                <c:pt idx="7015">
                  <c:v>50.70311957742401</c:v>
                </c:pt>
                <c:pt idx="7016">
                  <c:v>50.6996021724217</c:v>
                </c:pt>
                <c:pt idx="7017">
                  <c:v>50.69607913115137</c:v>
                </c:pt>
                <c:pt idx="7018">
                  <c:v>50.69255045400372</c:v>
                </c:pt>
                <c:pt idx="7019">
                  <c:v>50.68901614137111</c:v>
                </c:pt>
                <c:pt idx="7020">
                  <c:v>50.68547619364759</c:v>
                </c:pt>
                <c:pt idx="7021">
                  <c:v>50.68193061122888</c:v>
                </c:pt>
                <c:pt idx="7022">
                  <c:v>50.67837939451236</c:v>
                </c:pt>
                <c:pt idx="7023">
                  <c:v>50.67482254389709</c:v>
                </c:pt>
                <c:pt idx="7024">
                  <c:v>50.67126005978384</c:v>
                </c:pt>
                <c:pt idx="7025">
                  <c:v>50.66769194257503</c:v>
                </c:pt>
                <c:pt idx="7026">
                  <c:v>50.66411819267474</c:v>
                </c:pt>
                <c:pt idx="7027">
                  <c:v>50.66053881048875</c:v>
                </c:pt>
                <c:pt idx="7028">
                  <c:v>50.65695379642449</c:v>
                </c:pt>
                <c:pt idx="7029">
                  <c:v>50.6533631508911</c:v>
                </c:pt>
                <c:pt idx="7030">
                  <c:v>50.6497668742994</c:v>
                </c:pt>
                <c:pt idx="7031">
                  <c:v>50.64616496706182</c:v>
                </c:pt>
                <c:pt idx="7032">
                  <c:v>50.64255742959253</c:v>
                </c:pt>
                <c:pt idx="7033">
                  <c:v>50.63894426230736</c:v>
                </c:pt>
                <c:pt idx="7034">
                  <c:v>50.63532546562381</c:v>
                </c:pt>
                <c:pt idx="7035">
                  <c:v>50.63170103996103</c:v>
                </c:pt>
                <c:pt idx="7036">
                  <c:v>50.62807098573988</c:v>
                </c:pt>
                <c:pt idx="7037">
                  <c:v>50.62443530338289</c:v>
                </c:pt>
                <c:pt idx="7038">
                  <c:v>50.62079399331425</c:v>
                </c:pt>
                <c:pt idx="7039">
                  <c:v>50.6171470559598</c:v>
                </c:pt>
                <c:pt idx="7040">
                  <c:v>50.61349449174713</c:v>
                </c:pt>
                <c:pt idx="7041">
                  <c:v>50.60983630110545</c:v>
                </c:pt>
                <c:pt idx="7042">
                  <c:v>50.60617248446563</c:v>
                </c:pt>
                <c:pt idx="7043">
                  <c:v>50.60250304226024</c:v>
                </c:pt>
                <c:pt idx="7044">
                  <c:v>50.59882797492352</c:v>
                </c:pt>
                <c:pt idx="7045">
                  <c:v>50.5951472828914</c:v>
                </c:pt>
                <c:pt idx="7046">
                  <c:v>50.59146096660143</c:v>
                </c:pt>
                <c:pt idx="7047">
                  <c:v>50.5877690264929</c:v>
                </c:pt>
                <c:pt idx="7048">
                  <c:v>50.58407146300672</c:v>
                </c:pt>
                <c:pt idx="7049">
                  <c:v>50.58036827658553</c:v>
                </c:pt>
                <c:pt idx="7050">
                  <c:v>50.57665946767355</c:v>
                </c:pt>
                <c:pt idx="7051">
                  <c:v>50.57294503671679</c:v>
                </c:pt>
                <c:pt idx="7052">
                  <c:v>50.56922498416282</c:v>
                </c:pt>
                <c:pt idx="7053">
                  <c:v>50.56549931046097</c:v>
                </c:pt>
                <c:pt idx="7054">
                  <c:v>50.56176801606217</c:v>
                </c:pt>
                <c:pt idx="7055">
                  <c:v>50.5580311014191</c:v>
                </c:pt>
                <c:pt idx="7056">
                  <c:v>50.55428856698602</c:v>
                </c:pt>
                <c:pt idx="7057">
                  <c:v>50.55054041321897</c:v>
                </c:pt>
                <c:pt idx="7058">
                  <c:v>50.54678664057558</c:v>
                </c:pt>
                <c:pt idx="7059">
                  <c:v>50.54302724951516</c:v>
                </c:pt>
                <c:pt idx="7060">
                  <c:v>50.53926224049872</c:v>
                </c:pt>
                <c:pt idx="7061">
                  <c:v>50.53549161398893</c:v>
                </c:pt>
                <c:pt idx="7062">
                  <c:v>50.53171537045011</c:v>
                </c:pt>
                <c:pt idx="7063">
                  <c:v>50.52793351034828</c:v>
                </c:pt>
                <c:pt idx="7064">
                  <c:v>50.52414603415113</c:v>
                </c:pt>
                <c:pt idx="7065">
                  <c:v>50.520352942328</c:v>
                </c:pt>
                <c:pt idx="7066">
                  <c:v>50.51655423534992</c:v>
                </c:pt>
                <c:pt idx="7067">
                  <c:v>50.51274991368958</c:v>
                </c:pt>
                <c:pt idx="7068">
                  <c:v>50.50893997782133</c:v>
                </c:pt>
                <c:pt idx="7069">
                  <c:v>50.50512442822121</c:v>
                </c:pt>
                <c:pt idx="7070">
                  <c:v>50.50130326536692</c:v>
                </c:pt>
                <c:pt idx="7071">
                  <c:v>50.49747648973784</c:v>
                </c:pt>
                <c:pt idx="7072">
                  <c:v>50.49364410181501</c:v>
                </c:pt>
                <c:pt idx="7073">
                  <c:v>50.48980610208115</c:v>
                </c:pt>
                <c:pt idx="7074">
                  <c:v>50.48596249102062</c:v>
                </c:pt>
                <c:pt idx="7075">
                  <c:v>50.48211326911948</c:v>
                </c:pt>
                <c:pt idx="7076">
                  <c:v>50.47825843686545</c:v>
                </c:pt>
                <c:pt idx="7077">
                  <c:v>50.4743979947479</c:v>
                </c:pt>
                <c:pt idx="7078">
                  <c:v>50.47053194325793</c:v>
                </c:pt>
                <c:pt idx="7079">
                  <c:v>50.46666028288822</c:v>
                </c:pt>
                <c:pt idx="7080">
                  <c:v>50.46278301413319</c:v>
                </c:pt>
                <c:pt idx="7081">
                  <c:v>50.45890013748889</c:v>
                </c:pt>
                <c:pt idx="7082">
                  <c:v>50.45501165345305</c:v>
                </c:pt>
                <c:pt idx="7083">
                  <c:v>50.4511175625251</c:v>
                </c:pt>
                <c:pt idx="7084">
                  <c:v>50.44721786520604</c:v>
                </c:pt>
                <c:pt idx="7085">
                  <c:v>50.44331256199867</c:v>
                </c:pt>
                <c:pt idx="7086">
                  <c:v>50.43940165340736</c:v>
                </c:pt>
                <c:pt idx="7087">
                  <c:v>50.4354851399382</c:v>
                </c:pt>
                <c:pt idx="7088">
                  <c:v>50.43156302209891</c:v>
                </c:pt>
                <c:pt idx="7089">
                  <c:v>50.4276353003989</c:v>
                </c:pt>
                <c:pt idx="7090">
                  <c:v>50.42370197534921</c:v>
                </c:pt>
                <c:pt idx="7091">
                  <c:v>50.41976304746262</c:v>
                </c:pt>
                <c:pt idx="7092">
                  <c:v>50.41581851725353</c:v>
                </c:pt>
                <c:pt idx="7093">
                  <c:v>50.41186838523799</c:v>
                </c:pt>
                <c:pt idx="7094">
                  <c:v>50.40791265193377</c:v>
                </c:pt>
                <c:pt idx="7095">
                  <c:v>50.40395131786024</c:v>
                </c:pt>
                <c:pt idx="7096">
                  <c:v>50.39998438353847</c:v>
                </c:pt>
                <c:pt idx="7097">
                  <c:v>50.39601184949123</c:v>
                </c:pt>
                <c:pt idx="7098">
                  <c:v>50.3920337162429</c:v>
                </c:pt>
                <c:pt idx="7099">
                  <c:v>50.38804998431952</c:v>
                </c:pt>
                <c:pt idx="7100">
                  <c:v>50.38406065424886</c:v>
                </c:pt>
                <c:pt idx="7101">
                  <c:v>50.38006572656033</c:v>
                </c:pt>
                <c:pt idx="7102">
                  <c:v>50.37606520178496</c:v>
                </c:pt>
                <c:pt idx="7103">
                  <c:v>50.3720590804555</c:v>
                </c:pt>
                <c:pt idx="7104">
                  <c:v>50.36804736310632</c:v>
                </c:pt>
                <c:pt idx="7105">
                  <c:v>50.3640300502735</c:v>
                </c:pt>
                <c:pt idx="7106">
                  <c:v>50.36000714249475</c:v>
                </c:pt>
                <c:pt idx="7107">
                  <c:v>50.35597864030946</c:v>
                </c:pt>
                <c:pt idx="7108">
                  <c:v>50.35194454425866</c:v>
                </c:pt>
                <c:pt idx="7109">
                  <c:v>50.34790485488512</c:v>
                </c:pt>
                <c:pt idx="7110">
                  <c:v>50.34385957273316</c:v>
                </c:pt>
                <c:pt idx="7111">
                  <c:v>50.33980869834888</c:v>
                </c:pt>
                <c:pt idx="7112">
                  <c:v>50.33575223227994</c:v>
                </c:pt>
                <c:pt idx="7113">
                  <c:v>50.33169017507571</c:v>
                </c:pt>
                <c:pt idx="7114">
                  <c:v>50.32762252728723</c:v>
                </c:pt>
                <c:pt idx="7115">
                  <c:v>50.32354928946722</c:v>
                </c:pt>
                <c:pt idx="7116">
                  <c:v>50.31947046217001</c:v>
                </c:pt>
                <c:pt idx="7117">
                  <c:v>50.31538604595165</c:v>
                </c:pt>
                <c:pt idx="7118">
                  <c:v>50.31129604136979</c:v>
                </c:pt>
                <c:pt idx="7119">
                  <c:v>50.3072004489838</c:v>
                </c:pt>
                <c:pt idx="7120">
                  <c:v>50.30309926935467</c:v>
                </c:pt>
                <c:pt idx="7121">
                  <c:v>50.29899250304511</c:v>
                </c:pt>
                <c:pt idx="7122">
                  <c:v>50.2948801506194</c:v>
                </c:pt>
                <c:pt idx="7123">
                  <c:v>50.29076221264358</c:v>
                </c:pt>
                <c:pt idx="7124">
                  <c:v>50.28663868968528</c:v>
                </c:pt>
                <c:pt idx="7125">
                  <c:v>50.28250958231381</c:v>
                </c:pt>
                <c:pt idx="7126">
                  <c:v>50.27837489110018</c:v>
                </c:pt>
                <c:pt idx="7127">
                  <c:v>50.27423461661699</c:v>
                </c:pt>
                <c:pt idx="7128">
                  <c:v>50.27008875943858</c:v>
                </c:pt>
                <c:pt idx="7129">
                  <c:v>50.2659373201409</c:v>
                </c:pt>
                <c:pt idx="7130">
                  <c:v>50.26178029930156</c:v>
                </c:pt>
                <c:pt idx="7131">
                  <c:v>50.25761769749985</c:v>
                </c:pt>
                <c:pt idx="7132">
                  <c:v>50.25344951531669</c:v>
                </c:pt>
                <c:pt idx="7133">
                  <c:v>50.24927575333474</c:v>
                </c:pt>
                <c:pt idx="7134">
                  <c:v>50.24509641213821</c:v>
                </c:pt>
                <c:pt idx="7135">
                  <c:v>50.24091149231303</c:v>
                </c:pt>
                <c:pt idx="7136">
                  <c:v>50.23672099444681</c:v>
                </c:pt>
                <c:pt idx="7137">
                  <c:v>50.23252491912877</c:v>
                </c:pt>
                <c:pt idx="7138">
                  <c:v>50.2283232669498</c:v>
                </c:pt>
                <c:pt idx="7139">
                  <c:v>50.22411603850248</c:v>
                </c:pt>
                <c:pt idx="7140">
                  <c:v>50.21990323438102</c:v>
                </c:pt>
                <c:pt idx="7141">
                  <c:v>50.21568485518128</c:v>
                </c:pt>
                <c:pt idx="7142">
                  <c:v>50.21146090150083</c:v>
                </c:pt>
                <c:pt idx="7143">
                  <c:v>50.20723137393884</c:v>
                </c:pt>
                <c:pt idx="7144">
                  <c:v>50.20299627309615</c:v>
                </c:pt>
                <c:pt idx="7145">
                  <c:v>50.19875559957532</c:v>
                </c:pt>
                <c:pt idx="7146">
                  <c:v>50.19450935398046</c:v>
                </c:pt>
                <c:pt idx="7147">
                  <c:v>50.19025753691742</c:v>
                </c:pt>
                <c:pt idx="7148">
                  <c:v>50.18600014899368</c:v>
                </c:pt>
                <c:pt idx="7149">
                  <c:v>50.18173719081838</c:v>
                </c:pt>
                <c:pt idx="7150">
                  <c:v>50.17746866300232</c:v>
                </c:pt>
                <c:pt idx="7151">
                  <c:v>50.17319456615796</c:v>
                </c:pt>
                <c:pt idx="7152">
                  <c:v>50.1689149008994</c:v>
                </c:pt>
                <c:pt idx="7153">
                  <c:v>50.16462966784236</c:v>
                </c:pt>
                <c:pt idx="7154">
                  <c:v>50.16033886760436</c:v>
                </c:pt>
                <c:pt idx="7155">
                  <c:v>50.1560425008044</c:v>
                </c:pt>
                <c:pt idx="7156">
                  <c:v>50.15174056806325</c:v>
                </c:pt>
                <c:pt idx="7157">
                  <c:v>50.1474330700033</c:v>
                </c:pt>
                <c:pt idx="7158">
                  <c:v>50.14312000724857</c:v>
                </c:pt>
                <c:pt idx="7159">
                  <c:v>50.1388013804248</c:v>
                </c:pt>
                <c:pt idx="7160">
                  <c:v>50.13447719015931</c:v>
                </c:pt>
                <c:pt idx="7161">
                  <c:v>50.13014743708113</c:v>
                </c:pt>
                <c:pt idx="7162">
                  <c:v>50.12581212182094</c:v>
                </c:pt>
                <c:pt idx="7163">
                  <c:v>50.12147124501103</c:v>
                </c:pt>
                <c:pt idx="7164">
                  <c:v>50.11712480728539</c:v>
                </c:pt>
                <c:pt idx="7165">
                  <c:v>50.11277280927966</c:v>
                </c:pt>
                <c:pt idx="7166">
                  <c:v>50.10841525163111</c:v>
                </c:pt>
                <c:pt idx="7167">
                  <c:v>50.1040521349787</c:v>
                </c:pt>
                <c:pt idx="7168">
                  <c:v>50.09968345996297</c:v>
                </c:pt>
                <c:pt idx="7169">
                  <c:v>50.09530922722623</c:v>
                </c:pt>
                <c:pt idx="7170">
                  <c:v>50.09092943741232</c:v>
                </c:pt>
                <c:pt idx="7171">
                  <c:v>50.08654409116684</c:v>
                </c:pt>
                <c:pt idx="7172">
                  <c:v>50.08215318913697</c:v>
                </c:pt>
                <c:pt idx="7173">
                  <c:v>50.07775673197156</c:v>
                </c:pt>
                <c:pt idx="7174">
                  <c:v>50.07335472032114</c:v>
                </c:pt>
                <c:pt idx="7175">
                  <c:v>50.06894715483785</c:v>
                </c:pt>
                <c:pt idx="7176">
                  <c:v>50.06453403617551</c:v>
                </c:pt>
                <c:pt idx="7177">
                  <c:v>50.0601153649896</c:v>
                </c:pt>
                <c:pt idx="7178">
                  <c:v>50.05569114193721</c:v>
                </c:pt>
                <c:pt idx="7179">
                  <c:v>50.05126136767714</c:v>
                </c:pt>
                <c:pt idx="7180">
                  <c:v>50.04682604286981</c:v>
                </c:pt>
                <c:pt idx="7181">
                  <c:v>50.04238516817727</c:v>
                </c:pt>
                <c:pt idx="7182">
                  <c:v>50.03793874426325</c:v>
                </c:pt>
                <c:pt idx="7183">
                  <c:v>50.03348677179311</c:v>
                </c:pt>
                <c:pt idx="7184">
                  <c:v>50.02902925143393</c:v>
                </c:pt>
                <c:pt idx="7185">
                  <c:v>50.0245661838543</c:v>
                </c:pt>
                <c:pt idx="7186">
                  <c:v>50.02009756972461</c:v>
                </c:pt>
                <c:pt idx="7187">
                  <c:v>50.0156234097168</c:v>
                </c:pt>
                <c:pt idx="7188">
                  <c:v>50.01114370450453</c:v>
                </c:pt>
                <c:pt idx="7189">
                  <c:v>50.00665845476303</c:v>
                </c:pt>
                <c:pt idx="7190">
                  <c:v>50.00216766116925</c:v>
                </c:pt>
                <c:pt idx="7191">
                  <c:v>49.99767132440177</c:v>
                </c:pt>
                <c:pt idx="7192">
                  <c:v>49.99316944514078</c:v>
                </c:pt>
                <c:pt idx="7193">
                  <c:v>49.98866202406818</c:v>
                </c:pt>
                <c:pt idx="7194">
                  <c:v>49.98414906186746</c:v>
                </c:pt>
                <c:pt idx="7195">
                  <c:v>49.97963055922382</c:v>
                </c:pt>
                <c:pt idx="7196">
                  <c:v>49.97510651682406</c:v>
                </c:pt>
                <c:pt idx="7197">
                  <c:v>49.97057693535664</c:v>
                </c:pt>
                <c:pt idx="7198">
                  <c:v>49.96604181551167</c:v>
                </c:pt>
                <c:pt idx="7199">
                  <c:v>49.96150115798091</c:v>
                </c:pt>
                <c:pt idx="7200">
                  <c:v>49.95695496345778</c:v>
                </c:pt>
                <c:pt idx="7201">
                  <c:v>49.95240323263731</c:v>
                </c:pt>
                <c:pt idx="7202">
                  <c:v>49.94784596621621</c:v>
                </c:pt>
                <c:pt idx="7203">
                  <c:v>49.94328316489283</c:v>
                </c:pt>
                <c:pt idx="7204">
                  <c:v>49.93871482936717</c:v>
                </c:pt>
                <c:pt idx="7205">
                  <c:v>49.93414096034086</c:v>
                </c:pt>
                <c:pt idx="7206">
                  <c:v>49.92956155851716</c:v>
                </c:pt>
                <c:pt idx="7207">
                  <c:v>49.92497662460106</c:v>
                </c:pt>
                <c:pt idx="7208">
                  <c:v>49.92038615929908</c:v>
                </c:pt>
                <c:pt idx="7209">
                  <c:v>49.91579016331947</c:v>
                </c:pt>
                <c:pt idx="7210">
                  <c:v>49.9111886373721</c:v>
                </c:pt>
                <c:pt idx="7211">
                  <c:v>49.90658158216848</c:v>
                </c:pt>
                <c:pt idx="7212">
                  <c:v>49.90196899842177</c:v>
                </c:pt>
                <c:pt idx="7213">
                  <c:v>49.89735088684675</c:v>
                </c:pt>
                <c:pt idx="7214">
                  <c:v>49.8927272481599</c:v>
                </c:pt>
                <c:pt idx="7215">
                  <c:v>49.88809808307928</c:v>
                </c:pt>
                <c:pt idx="7216">
                  <c:v>49.88346339232465</c:v>
                </c:pt>
                <c:pt idx="7217">
                  <c:v>49.87882317661737</c:v>
                </c:pt>
                <c:pt idx="7218">
                  <c:v>49.87417743668049</c:v>
                </c:pt>
                <c:pt idx="7219">
                  <c:v>49.86952617323865</c:v>
                </c:pt>
                <c:pt idx="7220">
                  <c:v>49.86486938701815</c:v>
                </c:pt>
                <c:pt idx="7221">
                  <c:v>49.86020707874697</c:v>
                </c:pt>
                <c:pt idx="7222">
                  <c:v>49.85553924915471</c:v>
                </c:pt>
                <c:pt idx="7223">
                  <c:v>49.85086589897256</c:v>
                </c:pt>
                <c:pt idx="7224">
                  <c:v>49.84618702893343</c:v>
                </c:pt>
                <c:pt idx="7225">
                  <c:v>49.84150263977185</c:v>
                </c:pt>
                <c:pt idx="7226">
                  <c:v>49.83681273222396</c:v>
                </c:pt>
                <c:pt idx="7227">
                  <c:v>49.83211730702758</c:v>
                </c:pt>
                <c:pt idx="7228">
                  <c:v>49.82741636492215</c:v>
                </c:pt>
                <c:pt idx="7229">
                  <c:v>49.82270990664876</c:v>
                </c:pt>
                <c:pt idx="7230">
                  <c:v>49.81799793295013</c:v>
                </c:pt>
                <c:pt idx="7231">
                  <c:v>49.81328044457064</c:v>
                </c:pt>
                <c:pt idx="7232">
                  <c:v>49.80855744225629</c:v>
                </c:pt>
                <c:pt idx="7233">
                  <c:v>49.80382892675474</c:v>
                </c:pt>
                <c:pt idx="7234">
                  <c:v>49.79909489881527</c:v>
                </c:pt>
                <c:pt idx="7235">
                  <c:v>49.79435535918882</c:v>
                </c:pt>
                <c:pt idx="7236">
                  <c:v>49.78961030862793</c:v>
                </c:pt>
                <c:pt idx="7237">
                  <c:v>49.78485974788683</c:v>
                </c:pt>
                <c:pt idx="7238">
                  <c:v>49.78010367772138</c:v>
                </c:pt>
                <c:pt idx="7239">
                  <c:v>49.77534209888906</c:v>
                </c:pt>
                <c:pt idx="7240">
                  <c:v>49.77057501214897</c:v>
                </c:pt>
                <c:pt idx="7241">
                  <c:v>49.7658024182619</c:v>
                </c:pt>
                <c:pt idx="7242">
                  <c:v>49.76102431799023</c:v>
                </c:pt>
                <c:pt idx="7243">
                  <c:v>49.75624071209803</c:v>
                </c:pt>
                <c:pt idx="7244">
                  <c:v>49.75145160135094</c:v>
                </c:pt>
                <c:pt idx="7245">
                  <c:v>49.74665698651632</c:v>
                </c:pt>
                <c:pt idx="7246">
                  <c:v>49.74185686836309</c:v>
                </c:pt>
                <c:pt idx="7247">
                  <c:v>49.73705124766185</c:v>
                </c:pt>
                <c:pt idx="7248">
                  <c:v>49.73224012518483</c:v>
                </c:pt>
                <c:pt idx="7249">
                  <c:v>49.72742350170587</c:v>
                </c:pt>
                <c:pt idx="7250">
                  <c:v>49.7226013780005</c:v>
                </c:pt>
                <c:pt idx="7251">
                  <c:v>49.71777375484584</c:v>
                </c:pt>
                <c:pt idx="7252">
                  <c:v>49.71294063302066</c:v>
                </c:pt>
                <c:pt idx="7253">
                  <c:v>49.7081020133054</c:v>
                </c:pt>
                <c:pt idx="7254">
                  <c:v>49.70325789648204</c:v>
                </c:pt>
                <c:pt idx="7255">
                  <c:v>49.69840828333432</c:v>
                </c:pt>
                <c:pt idx="7256">
                  <c:v>49.6935531746475</c:v>
                </c:pt>
                <c:pt idx="7257">
                  <c:v>49.68869257120858</c:v>
                </c:pt>
                <c:pt idx="7258">
                  <c:v>49.6838264738061</c:v>
                </c:pt>
                <c:pt idx="7259">
                  <c:v>49.67895488323031</c:v>
                </c:pt>
                <c:pt idx="7260">
                  <c:v>49.67407780027305</c:v>
                </c:pt>
                <c:pt idx="7261">
                  <c:v>49.6691952257278</c:v>
                </c:pt>
                <c:pt idx="7262">
                  <c:v>49.66430716038968</c:v>
                </c:pt>
                <c:pt idx="7263">
                  <c:v>49.65941360505543</c:v>
                </c:pt>
                <c:pt idx="7264">
                  <c:v>49.65451456052345</c:v>
                </c:pt>
                <c:pt idx="7265">
                  <c:v>49.64961002759378</c:v>
                </c:pt>
                <c:pt idx="7266">
                  <c:v>49.64470000706801</c:v>
                </c:pt>
                <c:pt idx="7267">
                  <c:v>49.63978449974947</c:v>
                </c:pt>
                <c:pt idx="7268">
                  <c:v>49.63486350644307</c:v>
                </c:pt>
                <c:pt idx="7269">
                  <c:v>49.62993702795537</c:v>
                </c:pt>
                <c:pt idx="7270">
                  <c:v>49.62500506509451</c:v>
                </c:pt>
                <c:pt idx="7271">
                  <c:v>49.62006761867031</c:v>
                </c:pt>
                <c:pt idx="7272">
                  <c:v>49.61512468949424</c:v>
                </c:pt>
                <c:pt idx="7273">
                  <c:v>49.61017627837937</c:v>
                </c:pt>
                <c:pt idx="7274">
                  <c:v>49.60522238614038</c:v>
                </c:pt>
                <c:pt idx="7275">
                  <c:v>49.6002630135936</c:v>
                </c:pt>
                <c:pt idx="7276">
                  <c:v>49.59529816155703</c:v>
                </c:pt>
                <c:pt idx="7277">
                  <c:v>49.59032783085023</c:v>
                </c:pt>
                <c:pt idx="7278">
                  <c:v>49.58535202229444</c:v>
                </c:pt>
                <c:pt idx="7279">
                  <c:v>49.5803707367125</c:v>
                </c:pt>
                <c:pt idx="7280">
                  <c:v>49.57538397492893</c:v>
                </c:pt>
                <c:pt idx="7281">
                  <c:v>49.5703917377698</c:v>
                </c:pt>
                <c:pt idx="7282">
                  <c:v>49.56539402606286</c:v>
                </c:pt>
                <c:pt idx="7283">
                  <c:v>49.5603908406375</c:v>
                </c:pt>
                <c:pt idx="7284">
                  <c:v>49.5553821823247</c:v>
                </c:pt>
                <c:pt idx="7285">
                  <c:v>49.55036805195707</c:v>
                </c:pt>
                <c:pt idx="7286">
                  <c:v>49.54534845036891</c:v>
                </c:pt>
                <c:pt idx="7287">
                  <c:v>49.54032337839605</c:v>
                </c:pt>
                <c:pt idx="7288">
                  <c:v>49.53529283687606</c:v>
                </c:pt>
                <c:pt idx="7289">
                  <c:v>49.530256826648</c:v>
                </c:pt>
                <c:pt idx="7290">
                  <c:v>49.5252153485527</c:v>
                </c:pt>
                <c:pt idx="7291">
                  <c:v>49.52016840343248</c:v>
                </c:pt>
                <c:pt idx="7292">
                  <c:v>49.51511599213143</c:v>
                </c:pt>
                <c:pt idx="7293">
                  <c:v>49.51005811549513</c:v>
                </c:pt>
                <c:pt idx="7294">
                  <c:v>49.5049947743709</c:v>
                </c:pt>
                <c:pt idx="7295">
                  <c:v>49.49992596960758</c:v>
                </c:pt>
                <c:pt idx="7296">
                  <c:v>49.49485170205573</c:v>
                </c:pt>
                <c:pt idx="7297">
                  <c:v>49.48977197256747</c:v>
                </c:pt>
                <c:pt idx="7298">
                  <c:v>49.48468678199657</c:v>
                </c:pt>
                <c:pt idx="7299">
                  <c:v>49.47959613119846</c:v>
                </c:pt>
                <c:pt idx="7300">
                  <c:v>49.4745000210301</c:v>
                </c:pt>
                <c:pt idx="7301">
                  <c:v>49.46939845235015</c:v>
                </c:pt>
                <c:pt idx="7302">
                  <c:v>49.46429142601887</c:v>
                </c:pt>
                <c:pt idx="7303">
                  <c:v>49.4591789428982</c:v>
                </c:pt>
                <c:pt idx="7304">
                  <c:v>49.45406100385155</c:v>
                </c:pt>
                <c:pt idx="7305">
                  <c:v>49.44893760974415</c:v>
                </c:pt>
                <c:pt idx="7306">
                  <c:v>49.4438087614427</c:v>
                </c:pt>
                <c:pt idx="7307">
                  <c:v>49.43867445981562</c:v>
                </c:pt>
                <c:pt idx="7308">
                  <c:v>49.4335347057329</c:v>
                </c:pt>
                <c:pt idx="7309">
                  <c:v>49.42838950006613</c:v>
                </c:pt>
                <c:pt idx="7310">
                  <c:v>49.4232388436886</c:v>
                </c:pt>
                <c:pt idx="7311">
                  <c:v>49.41808273747515</c:v>
                </c:pt>
                <c:pt idx="7312">
                  <c:v>49.41292118230227</c:v>
                </c:pt>
                <c:pt idx="7313">
                  <c:v>49.40775417904808</c:v>
                </c:pt>
                <c:pt idx="7314">
                  <c:v>49.40258172859231</c:v>
                </c:pt>
                <c:pt idx="7315">
                  <c:v>49.3974038318163</c:v>
                </c:pt>
                <c:pt idx="7316">
                  <c:v>49.39222048960303</c:v>
                </c:pt>
                <c:pt idx="7317">
                  <c:v>49.38703170283709</c:v>
                </c:pt>
                <c:pt idx="7318">
                  <c:v>49.38183747240468</c:v>
                </c:pt>
                <c:pt idx="7319">
                  <c:v>49.37663779919365</c:v>
                </c:pt>
                <c:pt idx="7320">
                  <c:v>49.37143268409343</c:v>
                </c:pt>
                <c:pt idx="7321">
                  <c:v>49.3662221279951</c:v>
                </c:pt>
                <c:pt idx="7322">
                  <c:v>49.36100613179131</c:v>
                </c:pt>
                <c:pt idx="7323">
                  <c:v>49.3557846963764</c:v>
                </c:pt>
                <c:pt idx="7324">
                  <c:v>49.35055782264629</c:v>
                </c:pt>
                <c:pt idx="7325">
                  <c:v>49.34532551149853</c:v>
                </c:pt>
                <c:pt idx="7326">
                  <c:v>49.34008776383224</c:v>
                </c:pt>
                <c:pt idx="7327">
                  <c:v>49.33484458054823</c:v>
                </c:pt>
                <c:pt idx="7328">
                  <c:v>49.3295959625489</c:v>
                </c:pt>
                <c:pt idx="7329">
                  <c:v>49.3243419107382</c:v>
                </c:pt>
                <c:pt idx="7330">
                  <c:v>49.3190824260218</c:v>
                </c:pt>
                <c:pt idx="7331">
                  <c:v>49.31381750930692</c:v>
                </c:pt>
                <c:pt idx="7332">
                  <c:v>49.30854716150245</c:v>
                </c:pt>
                <c:pt idx="7333">
                  <c:v>49.30327138351885</c:v>
                </c:pt>
                <c:pt idx="7334">
                  <c:v>49.2979901762682</c:v>
                </c:pt>
                <c:pt idx="7335">
                  <c:v>49.2927035406642</c:v>
                </c:pt>
                <c:pt idx="7336">
                  <c:v>49.28741147762215</c:v>
                </c:pt>
                <c:pt idx="7337">
                  <c:v>49.28211398805905</c:v>
                </c:pt>
                <c:pt idx="7338">
                  <c:v>49.27681107289335</c:v>
                </c:pt>
                <c:pt idx="7339">
                  <c:v>49.2715027330453</c:v>
                </c:pt>
                <c:pt idx="7340">
                  <c:v>49.26618896943661</c:v>
                </c:pt>
                <c:pt idx="7341">
                  <c:v>49.2608697829907</c:v>
                </c:pt>
                <c:pt idx="7342">
                  <c:v>49.25554517463257</c:v>
                </c:pt>
                <c:pt idx="7343">
                  <c:v>49.25021514528883</c:v>
                </c:pt>
                <c:pt idx="7344">
                  <c:v>49.24487969588769</c:v>
                </c:pt>
                <c:pt idx="7345">
                  <c:v>49.23953882735904</c:v>
                </c:pt>
                <c:pt idx="7346">
                  <c:v>49.23419254063426</c:v>
                </c:pt>
                <c:pt idx="7347">
                  <c:v>49.22884083664646</c:v>
                </c:pt>
                <c:pt idx="7348">
                  <c:v>49.22348371633031</c:v>
                </c:pt>
                <c:pt idx="7349">
                  <c:v>49.21812118062208</c:v>
                </c:pt>
                <c:pt idx="7350">
                  <c:v>49.21275323045968</c:v>
                </c:pt>
                <c:pt idx="7351">
                  <c:v>49.2073798667826</c:v>
                </c:pt>
                <c:pt idx="7352">
                  <c:v>49.20200109053198</c:v>
                </c:pt>
                <c:pt idx="7353">
                  <c:v>49.19661690265053</c:v>
                </c:pt>
                <c:pt idx="7354">
                  <c:v>49.1912273040826</c:v>
                </c:pt>
                <c:pt idx="7355">
                  <c:v>49.18583229577414</c:v>
                </c:pt>
                <c:pt idx="7356">
                  <c:v>49.18043187867267</c:v>
                </c:pt>
                <c:pt idx="7357">
                  <c:v>49.1750260537274</c:v>
                </c:pt>
                <c:pt idx="7358">
                  <c:v>49.1696148218891</c:v>
                </c:pt>
                <c:pt idx="7359">
                  <c:v>49.16419818411012</c:v>
                </c:pt>
                <c:pt idx="7360">
                  <c:v>49.15877614134448</c:v>
                </c:pt>
                <c:pt idx="7361">
                  <c:v>49.15334869454776</c:v>
                </c:pt>
                <c:pt idx="7362">
                  <c:v>49.14791584467718</c:v>
                </c:pt>
                <c:pt idx="7363">
                  <c:v>49.14247759269154</c:v>
                </c:pt>
                <c:pt idx="7364">
                  <c:v>49.1370339395513</c:v>
                </c:pt>
                <c:pt idx="7365">
                  <c:v>49.13158488621841</c:v>
                </c:pt>
                <c:pt idx="7366">
                  <c:v>49.12613043365658</c:v>
                </c:pt>
                <c:pt idx="7367">
                  <c:v>49.12067058283102</c:v>
                </c:pt>
                <c:pt idx="7368">
                  <c:v>49.11520533470856</c:v>
                </c:pt>
                <c:pt idx="7369">
                  <c:v>49.10973469025767</c:v>
                </c:pt>
                <c:pt idx="7370">
                  <c:v>49.1042586504484</c:v>
                </c:pt>
                <c:pt idx="7371">
                  <c:v>49.09877721625243</c:v>
                </c:pt>
                <c:pt idx="7372">
                  <c:v>49.093290388643</c:v>
                </c:pt>
                <c:pt idx="7373">
                  <c:v>49.08779816859499</c:v>
                </c:pt>
                <c:pt idx="7374">
                  <c:v>49.08230055708487</c:v>
                </c:pt>
                <c:pt idx="7375">
                  <c:v>49.07679755509072</c:v>
                </c:pt>
                <c:pt idx="7376">
                  <c:v>49.07128916359223</c:v>
                </c:pt>
                <c:pt idx="7377">
                  <c:v>49.0657753835707</c:v>
                </c:pt>
                <c:pt idx="7378">
                  <c:v>49.060256216009</c:v>
                </c:pt>
                <c:pt idx="7379">
                  <c:v>49.05473166189159</c:v>
                </c:pt>
                <c:pt idx="7380">
                  <c:v>49.04920172220461</c:v>
                </c:pt>
                <c:pt idx="7381">
                  <c:v>49.04366639793575</c:v>
                </c:pt>
                <c:pt idx="7382">
                  <c:v>49.03812569007428</c:v>
                </c:pt>
                <c:pt idx="7383">
                  <c:v>49.03257959961113</c:v>
                </c:pt>
                <c:pt idx="7384">
                  <c:v>49.02702812753878</c:v>
                </c:pt>
                <c:pt idx="7385">
                  <c:v>49.02147127485134</c:v>
                </c:pt>
                <c:pt idx="7386">
                  <c:v>49.0159090425445</c:v>
                </c:pt>
                <c:pt idx="7387">
                  <c:v>49.01034143161556</c:v>
                </c:pt>
                <c:pt idx="7388">
                  <c:v>49.00476844306345</c:v>
                </c:pt>
                <c:pt idx="7389">
                  <c:v>48.99919007788867</c:v>
                </c:pt>
                <c:pt idx="7390">
                  <c:v>48.99360633709328</c:v>
                </c:pt>
                <c:pt idx="7391">
                  <c:v>48.98801722168101</c:v>
                </c:pt>
                <c:pt idx="7392">
                  <c:v>48.98242273265716</c:v>
                </c:pt>
                <c:pt idx="7393">
                  <c:v>48.9768228710286</c:v>
                </c:pt>
                <c:pt idx="7394">
                  <c:v>48.97121763780386</c:v>
                </c:pt>
                <c:pt idx="7395">
                  <c:v>48.96560703399302</c:v>
                </c:pt>
                <c:pt idx="7396">
                  <c:v>48.95999106060778</c:v>
                </c:pt>
                <c:pt idx="7397">
                  <c:v>48.9543697186614</c:v>
                </c:pt>
                <c:pt idx="7398">
                  <c:v>48.94874300916882</c:v>
                </c:pt>
                <c:pt idx="7399">
                  <c:v>48.94311093314646</c:v>
                </c:pt>
                <c:pt idx="7400">
                  <c:v>48.93747349161242</c:v>
                </c:pt>
                <c:pt idx="7401">
                  <c:v>48.9318306855864</c:v>
                </c:pt>
                <c:pt idx="7402">
                  <c:v>48.92618251608966</c:v>
                </c:pt>
                <c:pt idx="7403">
                  <c:v>48.92052898414505</c:v>
                </c:pt>
                <c:pt idx="7404">
                  <c:v>48.91487009077703</c:v>
                </c:pt>
                <c:pt idx="7405">
                  <c:v>48.90920583701168</c:v>
                </c:pt>
                <c:pt idx="7406">
                  <c:v>48.90353622387664</c:v>
                </c:pt>
                <c:pt idx="7407">
                  <c:v>48.89786125240114</c:v>
                </c:pt>
                <c:pt idx="7408">
                  <c:v>48.89218092361603</c:v>
                </c:pt>
                <c:pt idx="7409">
                  <c:v>48.88649523855376</c:v>
                </c:pt>
                <c:pt idx="7410">
                  <c:v>48.88080419824832</c:v>
                </c:pt>
                <c:pt idx="7411">
                  <c:v>48.87510780373537</c:v>
                </c:pt>
                <c:pt idx="7412">
                  <c:v>48.8694060560521</c:v>
                </c:pt>
                <c:pt idx="7413">
                  <c:v>48.86369895623731</c:v>
                </c:pt>
                <c:pt idx="7414">
                  <c:v>48.8579865053314</c:v>
                </c:pt>
                <c:pt idx="7415">
                  <c:v>48.85226870437639</c:v>
                </c:pt>
                <c:pt idx="7416">
                  <c:v>48.84654555441581</c:v>
                </c:pt>
                <c:pt idx="7417">
                  <c:v>48.84081705649485</c:v>
                </c:pt>
                <c:pt idx="7418">
                  <c:v>48.83508321166029</c:v>
                </c:pt>
                <c:pt idx="7419">
                  <c:v>48.82934402096047</c:v>
                </c:pt>
                <c:pt idx="7420">
                  <c:v>48.82359948544531</c:v>
                </c:pt>
                <c:pt idx="7421">
                  <c:v>48.81784960616638</c:v>
                </c:pt>
                <c:pt idx="7422">
                  <c:v>48.8120943841768</c:v>
                </c:pt>
                <c:pt idx="7423">
                  <c:v>48.80633382053125</c:v>
                </c:pt>
                <c:pt idx="7424">
                  <c:v>48.80056791628605</c:v>
                </c:pt>
                <c:pt idx="7425">
                  <c:v>48.7947966724991</c:v>
                </c:pt>
                <c:pt idx="7426">
                  <c:v>48.78902009022987</c:v>
                </c:pt>
                <c:pt idx="7427">
                  <c:v>48.78323817053942</c:v>
                </c:pt>
                <c:pt idx="7428">
                  <c:v>48.77745091449041</c:v>
                </c:pt>
                <c:pt idx="7429">
                  <c:v>48.77165832314708</c:v>
                </c:pt>
                <c:pt idx="7430">
                  <c:v>48.76586039757526</c:v>
                </c:pt>
                <c:pt idx="7431">
                  <c:v>48.76005713884236</c:v>
                </c:pt>
                <c:pt idx="7432">
                  <c:v>48.75424854801739</c:v>
                </c:pt>
                <c:pt idx="7433">
                  <c:v>48.74843462617094</c:v>
                </c:pt>
                <c:pt idx="7434">
                  <c:v>48.74261537437516</c:v>
                </c:pt>
                <c:pt idx="7435">
                  <c:v>48.73679079370384</c:v>
                </c:pt>
                <c:pt idx="7436">
                  <c:v>48.7309608852323</c:v>
                </c:pt>
                <c:pt idx="7437">
                  <c:v>48.7251256500375</c:v>
                </c:pt>
                <c:pt idx="7438">
                  <c:v>48.71928508919792</c:v>
                </c:pt>
                <c:pt idx="7439">
                  <c:v>48.71343920379367</c:v>
                </c:pt>
                <c:pt idx="7440">
                  <c:v>48.70758799490645</c:v>
                </c:pt>
                <c:pt idx="7441">
                  <c:v>48.70173146361952</c:v>
                </c:pt>
                <c:pt idx="7442">
                  <c:v>48.69586961101771</c:v>
                </c:pt>
                <c:pt idx="7443">
                  <c:v>48.69000243818747</c:v>
                </c:pt>
                <c:pt idx="7444">
                  <c:v>48.68412994621681</c:v>
                </c:pt>
                <c:pt idx="7445">
                  <c:v>48.67825213619532</c:v>
                </c:pt>
                <c:pt idx="7446">
                  <c:v>48.67236900921418</c:v>
                </c:pt>
                <c:pt idx="7447">
                  <c:v>48.66648056636615</c:v>
                </c:pt>
                <c:pt idx="7448">
                  <c:v>48.66058680874561</c:v>
                </c:pt>
                <c:pt idx="7449">
                  <c:v>48.65468773744841</c:v>
                </c:pt>
                <c:pt idx="7450">
                  <c:v>48.64878335357213</c:v>
                </c:pt>
                <c:pt idx="7451">
                  <c:v>48.64287365821581</c:v>
                </c:pt>
                <c:pt idx="7452">
                  <c:v>48.63695865248013</c:v>
                </c:pt>
                <c:pt idx="7453">
                  <c:v>48.63103833746732</c:v>
                </c:pt>
                <c:pt idx="7454">
                  <c:v>48.62511271428122</c:v>
                </c:pt>
                <c:pt idx="7455">
                  <c:v>48.61918178402721</c:v>
                </c:pt>
                <c:pt idx="7456">
                  <c:v>48.61324554781228</c:v>
                </c:pt>
                <c:pt idx="7457">
                  <c:v>48.60730400674502</c:v>
                </c:pt>
                <c:pt idx="7458">
                  <c:v>48.60135716193553</c:v>
                </c:pt>
                <c:pt idx="7459">
                  <c:v>48.59540501449556</c:v>
                </c:pt>
                <c:pt idx="7460">
                  <c:v>48.58944756553834</c:v>
                </c:pt>
                <c:pt idx="7461">
                  <c:v>48.58348481617883</c:v>
                </c:pt>
                <c:pt idx="7462">
                  <c:v>48.5775167675334</c:v>
                </c:pt>
                <c:pt idx="7463">
                  <c:v>48.5715434207201</c:v>
                </c:pt>
                <c:pt idx="7464">
                  <c:v>48.56556477685855</c:v>
                </c:pt>
                <c:pt idx="7465">
                  <c:v>48.5595808370699</c:v>
                </c:pt>
                <c:pt idx="7466">
                  <c:v>48.55359160247691</c:v>
                </c:pt>
                <c:pt idx="7467">
                  <c:v>48.54759707420389</c:v>
                </c:pt>
                <c:pt idx="7468">
                  <c:v>48.54159725337676</c:v>
                </c:pt>
                <c:pt idx="7469">
                  <c:v>48.535592141123</c:v>
                </c:pt>
                <c:pt idx="7470">
                  <c:v>48.52958173857164</c:v>
                </c:pt>
                <c:pt idx="7471">
                  <c:v>48.52356604685331</c:v>
                </c:pt>
                <c:pt idx="7472">
                  <c:v>48.51754506710019</c:v>
                </c:pt>
                <c:pt idx="7473">
                  <c:v>48.51151880044608</c:v>
                </c:pt>
                <c:pt idx="7474">
                  <c:v>48.5054872480263</c:v>
                </c:pt>
                <c:pt idx="7475">
                  <c:v>48.49945041097777</c:v>
                </c:pt>
                <c:pt idx="7476">
                  <c:v>48.49340829043898</c:v>
                </c:pt>
                <c:pt idx="7477">
                  <c:v>48.48736088754998</c:v>
                </c:pt>
                <c:pt idx="7478">
                  <c:v>48.4813082034524</c:v>
                </c:pt>
                <c:pt idx="7479">
                  <c:v>48.47525023928946</c:v>
                </c:pt>
                <c:pt idx="7480">
                  <c:v>48.46918699620591</c:v>
                </c:pt>
                <c:pt idx="7481">
                  <c:v>48.46311847534808</c:v>
                </c:pt>
                <c:pt idx="7482">
                  <c:v>48.4570446778639</c:v>
                </c:pt>
                <c:pt idx="7483">
                  <c:v>48.45096560490288</c:v>
                </c:pt>
                <c:pt idx="7484">
                  <c:v>48.444881257616</c:v>
                </c:pt>
                <c:pt idx="7485">
                  <c:v>48.43879163715597</c:v>
                </c:pt>
                <c:pt idx="7486">
                  <c:v>48.4326967446769</c:v>
                </c:pt>
                <c:pt idx="7487">
                  <c:v>48.42659658133456</c:v>
                </c:pt>
                <c:pt idx="7488">
                  <c:v>48.42049114828631</c:v>
                </c:pt>
                <c:pt idx="7489">
                  <c:v>48.41438044669101</c:v>
                </c:pt>
                <c:pt idx="7490">
                  <c:v>48.40826447770914</c:v>
                </c:pt>
                <c:pt idx="7491">
                  <c:v>48.40214324250272</c:v>
                </c:pt>
                <c:pt idx="7492">
                  <c:v>48.39601674223533</c:v>
                </c:pt>
                <c:pt idx="7493">
                  <c:v>48.38988497807212</c:v>
                </c:pt>
                <c:pt idx="7494">
                  <c:v>48.38374795117986</c:v>
                </c:pt>
                <c:pt idx="7495">
                  <c:v>48.3776056627268</c:v>
                </c:pt>
                <c:pt idx="7496">
                  <c:v>48.37145811388282</c:v>
                </c:pt>
                <c:pt idx="7497">
                  <c:v>48.36530530581933</c:v>
                </c:pt>
                <c:pt idx="7498">
                  <c:v>48.3591472397093</c:v>
                </c:pt>
                <c:pt idx="7499">
                  <c:v>48.35298391672731</c:v>
                </c:pt>
                <c:pt idx="7500">
                  <c:v>48.34681533804946</c:v>
                </c:pt>
                <c:pt idx="7501">
                  <c:v>48.3406415048534</c:v>
                </c:pt>
                <c:pt idx="7502">
                  <c:v>48.33446241831842</c:v>
                </c:pt>
                <c:pt idx="7503">
                  <c:v>48.3282780796253</c:v>
                </c:pt>
                <c:pt idx="7504">
                  <c:v>48.32208848995638</c:v>
                </c:pt>
                <c:pt idx="7505">
                  <c:v>48.31589365049562</c:v>
                </c:pt>
                <c:pt idx="7506">
                  <c:v>48.30969356242849</c:v>
                </c:pt>
                <c:pt idx="7507">
                  <c:v>48.30348822694205</c:v>
                </c:pt>
                <c:pt idx="7508">
                  <c:v>48.29727764522492</c:v>
                </c:pt>
                <c:pt idx="7509">
                  <c:v>48.29106181846724</c:v>
                </c:pt>
                <c:pt idx="7510">
                  <c:v>48.28484074786076</c:v>
                </c:pt>
                <c:pt idx="7511">
                  <c:v>48.27861443459878</c:v>
                </c:pt>
                <c:pt idx="7512">
                  <c:v>48.27238287987614</c:v>
                </c:pt>
                <c:pt idx="7513">
                  <c:v>48.26614608488925</c:v>
                </c:pt>
                <c:pt idx="7514">
                  <c:v>48.25990405083608</c:v>
                </c:pt>
                <c:pt idx="7515">
                  <c:v>48.25365677891616</c:v>
                </c:pt>
                <c:pt idx="7516">
                  <c:v>48.24740427033058</c:v>
                </c:pt>
                <c:pt idx="7517">
                  <c:v>48.241146526282</c:v>
                </c:pt>
                <c:pt idx="7518">
                  <c:v>48.23488354797458</c:v>
                </c:pt>
                <c:pt idx="7519">
                  <c:v>48.2286153366141</c:v>
                </c:pt>
                <c:pt idx="7520">
                  <c:v>48.22234189340788</c:v>
                </c:pt>
                <c:pt idx="7521">
                  <c:v>48.21606321956478</c:v>
                </c:pt>
                <c:pt idx="7522">
                  <c:v>48.20977931629524</c:v>
                </c:pt>
                <c:pt idx="7523">
                  <c:v>48.20349018481124</c:v>
                </c:pt>
                <c:pt idx="7524">
                  <c:v>48.19719582632631</c:v>
                </c:pt>
                <c:pt idx="7525">
                  <c:v>48.19089624205555</c:v>
                </c:pt>
                <c:pt idx="7526">
                  <c:v>48.18459143321559</c:v>
                </c:pt>
                <c:pt idx="7527">
                  <c:v>48.17828140102467</c:v>
                </c:pt>
                <c:pt idx="7528">
                  <c:v>48.17196614670252</c:v>
                </c:pt>
                <c:pt idx="7529">
                  <c:v>48.16564567147045</c:v>
                </c:pt>
                <c:pt idx="7530">
                  <c:v>48.15931997655133</c:v>
                </c:pt>
                <c:pt idx="7531">
                  <c:v>48.15298906316955</c:v>
                </c:pt>
                <c:pt idx="7532">
                  <c:v>48.14665293255113</c:v>
                </c:pt>
                <c:pt idx="7533">
                  <c:v>48.14031158592353</c:v>
                </c:pt>
                <c:pt idx="7534">
                  <c:v>48.13396502451585</c:v>
                </c:pt>
                <c:pt idx="7535">
                  <c:v>48.12761324955873</c:v>
                </c:pt>
                <c:pt idx="7536">
                  <c:v>48.12125626228431</c:v>
                </c:pt>
                <c:pt idx="7537">
                  <c:v>48.11489406392631</c:v>
                </c:pt>
                <c:pt idx="7538">
                  <c:v>48.10852665572006</c:v>
                </c:pt>
                <c:pt idx="7539">
                  <c:v>48.10215403890234</c:v>
                </c:pt>
                <c:pt idx="7540">
                  <c:v>48.09577621471151</c:v>
                </c:pt>
                <c:pt idx="7541">
                  <c:v>48.08939318438753</c:v>
                </c:pt>
                <c:pt idx="7542">
                  <c:v>48.08300494917185</c:v>
                </c:pt>
                <c:pt idx="7543">
                  <c:v>48.07661151030747</c:v>
                </c:pt>
                <c:pt idx="7544">
                  <c:v>48.07021286903901</c:v>
                </c:pt>
                <c:pt idx="7545">
                  <c:v>48.06380902661254</c:v>
                </c:pt>
                <c:pt idx="7546">
                  <c:v>48.05739998427575</c:v>
                </c:pt>
                <c:pt idx="7547">
                  <c:v>48.05098574327783</c:v>
                </c:pt>
                <c:pt idx="7548">
                  <c:v>48.04456630486953</c:v>
                </c:pt>
                <c:pt idx="7549">
                  <c:v>48.03814167030318</c:v>
                </c:pt>
                <c:pt idx="7550">
                  <c:v>48.0317118408326</c:v>
                </c:pt>
                <c:pt idx="7551">
                  <c:v>48.0252768177132</c:v>
                </c:pt>
                <c:pt idx="7552">
                  <c:v>48.01883660220191</c:v>
                </c:pt>
                <c:pt idx="7553">
                  <c:v>48.01239119555721</c:v>
                </c:pt>
                <c:pt idx="7554">
                  <c:v>48.00594059903914</c:v>
                </c:pt>
                <c:pt idx="7555">
                  <c:v>47.99948481390926</c:v>
                </c:pt>
                <c:pt idx="7556">
                  <c:v>47.99302384143068</c:v>
                </c:pt>
                <c:pt idx="7557">
                  <c:v>47.98655768286806</c:v>
                </c:pt>
                <c:pt idx="7558">
                  <c:v>47.9800863394876</c:v>
                </c:pt>
                <c:pt idx="7559">
                  <c:v>47.97360981255706</c:v>
                </c:pt>
                <c:pt idx="7560">
                  <c:v>47.96712810334571</c:v>
                </c:pt>
                <c:pt idx="7561">
                  <c:v>47.96064121312436</c:v>
                </c:pt>
                <c:pt idx="7562">
                  <c:v>47.9541491431654</c:v>
                </c:pt>
                <c:pt idx="7563">
                  <c:v>47.94765189474273</c:v>
                </c:pt>
                <c:pt idx="7564">
                  <c:v>47.94114946913181</c:v>
                </c:pt>
                <c:pt idx="7565">
                  <c:v>47.9346418676096</c:v>
                </c:pt>
                <c:pt idx="7566">
                  <c:v>47.92812909145467</c:v>
                </c:pt>
                <c:pt idx="7567">
                  <c:v>47.92161114194705</c:v>
                </c:pt>
                <c:pt idx="7568">
                  <c:v>47.91508802036836</c:v>
                </c:pt>
                <c:pt idx="7569">
                  <c:v>47.90855972800176</c:v>
                </c:pt>
                <c:pt idx="7570">
                  <c:v>47.9020262661319</c:v>
                </c:pt>
                <c:pt idx="7571">
                  <c:v>47.895487636045</c:v>
                </c:pt>
                <c:pt idx="7572">
                  <c:v>47.88894383902888</c:v>
                </c:pt>
                <c:pt idx="7573">
                  <c:v>47.88239487637277</c:v>
                </c:pt>
                <c:pt idx="7574">
                  <c:v>47.87584074936753</c:v>
                </c:pt>
                <c:pt idx="7575">
                  <c:v>47.86928145930551</c:v>
                </c:pt>
                <c:pt idx="7576">
                  <c:v>47.86271700748066</c:v>
                </c:pt>
                <c:pt idx="7577">
                  <c:v>47.85614739518838</c:v>
                </c:pt>
                <c:pt idx="7578">
                  <c:v>47.84957262372566</c:v>
                </c:pt>
                <c:pt idx="7579">
                  <c:v>47.842992694391</c:v>
                </c:pt>
                <c:pt idx="7580">
                  <c:v>47.83640760848444</c:v>
                </c:pt>
                <c:pt idx="7581">
                  <c:v>47.82981736730757</c:v>
                </c:pt>
                <c:pt idx="7582">
                  <c:v>47.8232219721635</c:v>
                </c:pt>
                <c:pt idx="7583">
                  <c:v>47.81662142435687</c:v>
                </c:pt>
                <c:pt idx="7584">
                  <c:v>47.81001572519389</c:v>
                </c:pt>
                <c:pt idx="7585">
                  <c:v>47.8034048759822</c:v>
                </c:pt>
                <c:pt idx="7586">
                  <c:v>47.79678887803112</c:v>
                </c:pt>
                <c:pt idx="7587">
                  <c:v>47.79016773265138</c:v>
                </c:pt>
                <c:pt idx="7588">
                  <c:v>47.78354144115529</c:v>
                </c:pt>
                <c:pt idx="7589">
                  <c:v>47.77691000485668</c:v>
                </c:pt>
                <c:pt idx="7590">
                  <c:v>47.77027342507093</c:v>
                </c:pt>
                <c:pt idx="7591">
                  <c:v>47.76363170311494</c:v>
                </c:pt>
                <c:pt idx="7592">
                  <c:v>47.75698484030711</c:v>
                </c:pt>
                <c:pt idx="7593">
                  <c:v>47.75033283796744</c:v>
                </c:pt>
                <c:pt idx="7594">
                  <c:v>47.74367569741736</c:v>
                </c:pt>
                <c:pt idx="7595">
                  <c:v>47.73701341997993</c:v>
                </c:pt>
                <c:pt idx="7596">
                  <c:v>47.73034600697967</c:v>
                </c:pt>
                <c:pt idx="7597">
                  <c:v>47.72367345974263</c:v>
                </c:pt>
                <c:pt idx="7598">
                  <c:v>47.71699577959644</c:v>
                </c:pt>
                <c:pt idx="7599">
                  <c:v>47.71031296787023</c:v>
                </c:pt>
                <c:pt idx="7600">
                  <c:v>47.7036250258946</c:v>
                </c:pt>
                <c:pt idx="7601">
                  <c:v>47.69693195500177</c:v>
                </c:pt>
                <c:pt idx="7602">
                  <c:v>47.69023375652542</c:v>
                </c:pt>
                <c:pt idx="7603">
                  <c:v>47.6835304318008</c:v>
                </c:pt>
                <c:pt idx="7604">
                  <c:v>47.67682198216461</c:v>
                </c:pt>
                <c:pt idx="7605">
                  <c:v>47.6701084089552</c:v>
                </c:pt>
                <c:pt idx="7606">
                  <c:v>47.66338971351229</c:v>
                </c:pt>
                <c:pt idx="7607">
                  <c:v>47.65666589717728</c:v>
                </c:pt>
                <c:pt idx="7608">
                  <c:v>47.64993696129296</c:v>
                </c:pt>
                <c:pt idx="7609">
                  <c:v>47.64320290720374</c:v>
                </c:pt>
                <c:pt idx="7610">
                  <c:v>47.63646373625549</c:v>
                </c:pt>
                <c:pt idx="7611">
                  <c:v>47.62971944979562</c:v>
                </c:pt>
                <c:pt idx="7612">
                  <c:v>47.6229700491731</c:v>
                </c:pt>
                <c:pt idx="7613">
                  <c:v>47.61621553573834</c:v>
                </c:pt>
                <c:pt idx="7614">
                  <c:v>47.60945591084336</c:v>
                </c:pt>
                <c:pt idx="7615">
                  <c:v>47.60269117584163</c:v>
                </c:pt>
                <c:pt idx="7616">
                  <c:v>47.59592133208821</c:v>
                </c:pt>
                <c:pt idx="7617">
                  <c:v>47.5891463809396</c:v>
                </c:pt>
                <c:pt idx="7618">
                  <c:v>47.58236632375388</c:v>
                </c:pt>
                <c:pt idx="7619">
                  <c:v>47.5755811618906</c:v>
                </c:pt>
                <c:pt idx="7620">
                  <c:v>47.56879089671092</c:v>
                </c:pt>
                <c:pt idx="7621">
                  <c:v>47.56199552957738</c:v>
                </c:pt>
                <c:pt idx="7622">
                  <c:v>47.55519506185415</c:v>
                </c:pt>
                <c:pt idx="7623">
                  <c:v>47.54838949490687</c:v>
                </c:pt>
                <c:pt idx="7624">
                  <c:v>47.54157883010272</c:v>
                </c:pt>
                <c:pt idx="7625">
                  <c:v>47.53476306881036</c:v>
                </c:pt>
                <c:pt idx="7626">
                  <c:v>47.52794221240001</c:v>
                </c:pt>
                <c:pt idx="7627">
                  <c:v>47.52111626224337</c:v>
                </c:pt>
                <c:pt idx="7628">
                  <c:v>47.51428521971368</c:v>
                </c:pt>
                <c:pt idx="7629">
                  <c:v>47.5074490861857</c:v>
                </c:pt>
                <c:pt idx="7630">
                  <c:v>47.50060786303565</c:v>
                </c:pt>
                <c:pt idx="7631">
                  <c:v>47.49376155164133</c:v>
                </c:pt>
                <c:pt idx="7632">
                  <c:v>47.48691015338203</c:v>
                </c:pt>
                <c:pt idx="7633">
                  <c:v>47.48005366963852</c:v>
                </c:pt>
                <c:pt idx="7634">
                  <c:v>47.47319210179316</c:v>
                </c:pt>
                <c:pt idx="7635">
                  <c:v>47.46632545122975</c:v>
                </c:pt>
                <c:pt idx="7636">
                  <c:v>47.4594537193336</c:v>
                </c:pt>
                <c:pt idx="7637">
                  <c:v>47.45257690749161</c:v>
                </c:pt>
                <c:pt idx="7638">
                  <c:v>47.44569501709211</c:v>
                </c:pt>
                <c:pt idx="7639">
                  <c:v>47.438808049525</c:v>
                </c:pt>
                <c:pt idx="7640">
                  <c:v>47.43191600618162</c:v>
                </c:pt>
                <c:pt idx="7641">
                  <c:v>47.4250188884549</c:v>
                </c:pt>
                <c:pt idx="7642">
                  <c:v>47.41811669773918</c:v>
                </c:pt>
                <c:pt idx="7643">
                  <c:v>47.41120943543042</c:v>
                </c:pt>
                <c:pt idx="7644">
                  <c:v>47.40429710292605</c:v>
                </c:pt>
                <c:pt idx="7645">
                  <c:v>47.39737970162498</c:v>
                </c:pt>
                <c:pt idx="7646">
                  <c:v>47.39045723292763</c:v>
                </c:pt>
                <c:pt idx="7647">
                  <c:v>47.38352969823595</c:v>
                </c:pt>
                <c:pt idx="7648">
                  <c:v>47.3765970989534</c:v>
                </c:pt>
                <c:pt idx="7649">
                  <c:v>47.36965943648493</c:v>
                </c:pt>
                <c:pt idx="7650">
                  <c:v>47.362716712237</c:v>
                </c:pt>
                <c:pt idx="7651">
                  <c:v>47.35576892761757</c:v>
                </c:pt>
                <c:pt idx="7652">
                  <c:v>47.34881608403612</c:v>
                </c:pt>
                <c:pt idx="7653">
                  <c:v>47.34185818290364</c:v>
                </c:pt>
                <c:pt idx="7654">
                  <c:v>47.33489522563259</c:v>
                </c:pt>
                <c:pt idx="7655">
                  <c:v>47.32792721363699</c:v>
                </c:pt>
                <c:pt idx="7656">
                  <c:v>47.32095414833231</c:v>
                </c:pt>
                <c:pt idx="7657">
                  <c:v>47.31397603113552</c:v>
                </c:pt>
                <c:pt idx="7658">
                  <c:v>47.30699286346515</c:v>
                </c:pt>
                <c:pt idx="7659">
                  <c:v>47.30000464674119</c:v>
                </c:pt>
                <c:pt idx="7660">
                  <c:v>47.29301138238514</c:v>
                </c:pt>
                <c:pt idx="7661">
                  <c:v>47.28601307182</c:v>
                </c:pt>
                <c:pt idx="7662">
                  <c:v>47.27900971647026</c:v>
                </c:pt>
                <c:pt idx="7663">
                  <c:v>47.27200131776195</c:v>
                </c:pt>
                <c:pt idx="7664">
                  <c:v>47.26498787712255</c:v>
                </c:pt>
                <c:pt idx="7665">
                  <c:v>47.2579693959811</c:v>
                </c:pt>
                <c:pt idx="7666">
                  <c:v>47.25094587576805</c:v>
                </c:pt>
                <c:pt idx="7667">
                  <c:v>47.24391731791546</c:v>
                </c:pt>
                <c:pt idx="7668">
                  <c:v>47.2368837238568</c:v>
                </c:pt>
                <c:pt idx="7669">
                  <c:v>47.22984509502706</c:v>
                </c:pt>
                <c:pt idx="7670">
                  <c:v>47.22280143286276</c:v>
                </c:pt>
                <c:pt idx="7671">
                  <c:v>47.2157527388019</c:v>
                </c:pt>
                <c:pt idx="7672">
                  <c:v>47.20869901428392</c:v>
                </c:pt>
                <c:pt idx="7673">
                  <c:v>47.20164026074986</c:v>
                </c:pt>
                <c:pt idx="7674">
                  <c:v>47.19457647964219</c:v>
                </c:pt>
                <c:pt idx="7675">
                  <c:v>47.18750767240491</c:v>
                </c:pt>
                <c:pt idx="7676">
                  <c:v>47.18043384048345</c:v>
                </c:pt>
                <c:pt idx="7677">
                  <c:v>47.17335498532482</c:v>
                </c:pt>
                <c:pt idx="7678">
                  <c:v>47.16627110837745</c:v>
                </c:pt>
                <c:pt idx="7679">
                  <c:v>47.15918221109132</c:v>
                </c:pt>
                <c:pt idx="7680">
                  <c:v>47.15208829491788</c:v>
                </c:pt>
                <c:pt idx="7681">
                  <c:v>47.14498936131004</c:v>
                </c:pt>
                <c:pt idx="7682">
                  <c:v>47.13788541172229</c:v>
                </c:pt>
                <c:pt idx="7683">
                  <c:v>47.13077644761054</c:v>
                </c:pt>
                <c:pt idx="7684">
                  <c:v>47.12366247043219</c:v>
                </c:pt>
                <c:pt idx="7685">
                  <c:v>47.11654348164616</c:v>
                </c:pt>
                <c:pt idx="7686">
                  <c:v>47.10941948271289</c:v>
                </c:pt>
                <c:pt idx="7687">
                  <c:v>47.10229047509422</c:v>
                </c:pt>
                <c:pt idx="7688">
                  <c:v>47.09515646025356</c:v>
                </c:pt>
                <c:pt idx="7689">
                  <c:v>47.08801743965577</c:v>
                </c:pt>
                <c:pt idx="7690">
                  <c:v>47.08087341476722</c:v>
                </c:pt>
                <c:pt idx="7691">
                  <c:v>47.07372438705576</c:v>
                </c:pt>
                <c:pt idx="7692">
                  <c:v>47.06657035799073</c:v>
                </c:pt>
                <c:pt idx="7693">
                  <c:v>47.05941132904294</c:v>
                </c:pt>
                <c:pt idx="7694">
                  <c:v>47.05224730168472</c:v>
                </c:pt>
                <c:pt idx="7695">
                  <c:v>47.0450782773899</c:v>
                </c:pt>
                <c:pt idx="7696">
                  <c:v>47.03790425763368</c:v>
                </c:pt>
                <c:pt idx="7697">
                  <c:v>47.03072524389293</c:v>
                </c:pt>
                <c:pt idx="7698">
                  <c:v>47.02354123764585</c:v>
                </c:pt>
                <c:pt idx="7699">
                  <c:v>47.0163522403722</c:v>
                </c:pt>
                <c:pt idx="7700">
                  <c:v>47.0091582535532</c:v>
                </c:pt>
                <c:pt idx="7701">
                  <c:v>47.00195927867158</c:v>
                </c:pt>
                <c:pt idx="7702">
                  <c:v>46.99475531721153</c:v>
                </c:pt>
                <c:pt idx="7703">
                  <c:v>46.98754637065873</c:v>
                </c:pt>
                <c:pt idx="7704">
                  <c:v>46.98033244050034</c:v>
                </c:pt>
                <c:pt idx="7705">
                  <c:v>46.97311352822501</c:v>
                </c:pt>
                <c:pt idx="7706">
                  <c:v>46.96588963532285</c:v>
                </c:pt>
                <c:pt idx="7707">
                  <c:v>46.95866076328549</c:v>
                </c:pt>
                <c:pt idx="7708">
                  <c:v>46.951426913606</c:v>
                </c:pt>
                <c:pt idx="7709">
                  <c:v>46.94418808777899</c:v>
                </c:pt>
                <c:pt idx="7710">
                  <c:v>46.93694428730046</c:v>
                </c:pt>
                <c:pt idx="7711">
                  <c:v>46.92969551366799</c:v>
                </c:pt>
                <c:pt idx="7712">
                  <c:v>46.92244176838056</c:v>
                </c:pt>
                <c:pt idx="7713">
                  <c:v>46.91518305293867</c:v>
                </c:pt>
                <c:pt idx="7714">
                  <c:v>46.90791936884428</c:v>
                </c:pt>
                <c:pt idx="7715">
                  <c:v>46.90065071760085</c:v>
                </c:pt>
                <c:pt idx="7716">
                  <c:v>46.89337710071328</c:v>
                </c:pt>
                <c:pt idx="7717">
                  <c:v>46.886098519688</c:v>
                </c:pt>
                <c:pt idx="7718">
                  <c:v>46.87881497603288</c:v>
                </c:pt>
                <c:pt idx="7719">
                  <c:v>46.87152647125724</c:v>
                </c:pt>
                <c:pt idx="7720">
                  <c:v>46.86423300687197</c:v>
                </c:pt>
                <c:pt idx="7721">
                  <c:v>46.85693458438932</c:v>
                </c:pt>
                <c:pt idx="7722">
                  <c:v>46.84963120532311</c:v>
                </c:pt>
                <c:pt idx="7723">
                  <c:v>46.84232287118857</c:v>
                </c:pt>
                <c:pt idx="7724">
                  <c:v>46.83500958350243</c:v>
                </c:pt>
                <c:pt idx="7725">
                  <c:v>46.82769134378291</c:v>
                </c:pt>
                <c:pt idx="7726">
                  <c:v>46.82036815354967</c:v>
                </c:pt>
                <c:pt idx="7727">
                  <c:v>46.81304001432387</c:v>
                </c:pt>
                <c:pt idx="7728">
                  <c:v>46.80570692762812</c:v>
                </c:pt>
                <c:pt idx="7729">
                  <c:v>46.79836889498651</c:v>
                </c:pt>
                <c:pt idx="7730">
                  <c:v>46.79102591792461</c:v>
                </c:pt>
                <c:pt idx="7731">
                  <c:v>46.78367799796944</c:v>
                </c:pt>
                <c:pt idx="7732">
                  <c:v>46.77632513664953</c:v>
                </c:pt>
                <c:pt idx="7733">
                  <c:v>46.76896733549483</c:v>
                </c:pt>
                <c:pt idx="7734">
                  <c:v>46.7616045960368</c:v>
                </c:pt>
                <c:pt idx="7735">
                  <c:v>46.75423691980834</c:v>
                </c:pt>
                <c:pt idx="7736">
                  <c:v>46.74686430834385</c:v>
                </c:pt>
                <c:pt idx="7737">
                  <c:v>46.73948676317916</c:v>
                </c:pt>
                <c:pt idx="7738">
                  <c:v>46.7321042858516</c:v>
                </c:pt>
                <c:pt idx="7739">
                  <c:v>46.72471687789995</c:v>
                </c:pt>
                <c:pt idx="7740">
                  <c:v>46.71732454086445</c:v>
                </c:pt>
                <c:pt idx="7741">
                  <c:v>46.70992727628685</c:v>
                </c:pt>
                <c:pt idx="7742">
                  <c:v>46.7025250857103</c:v>
                </c:pt>
                <c:pt idx="7743">
                  <c:v>46.69511797067946</c:v>
                </c:pt>
                <c:pt idx="7744">
                  <c:v>46.68770593274045</c:v>
                </c:pt>
                <c:pt idx="7745">
                  <c:v>46.68028897344085</c:v>
                </c:pt>
                <c:pt idx="7746">
                  <c:v>46.67286709432967</c:v>
                </c:pt>
                <c:pt idx="7747">
                  <c:v>46.66544029695747</c:v>
                </c:pt>
                <c:pt idx="7748">
                  <c:v>46.65800858287619</c:v>
                </c:pt>
                <c:pt idx="7749">
                  <c:v>46.65057195363924</c:v>
                </c:pt>
                <c:pt idx="7750">
                  <c:v>46.64313041080156</c:v>
                </c:pt>
                <c:pt idx="7751">
                  <c:v>46.63568395591946</c:v>
                </c:pt>
                <c:pt idx="7752">
                  <c:v>46.6282325905508</c:v>
                </c:pt>
                <c:pt idx="7753">
                  <c:v>46.62077631625482</c:v>
                </c:pt>
                <c:pt idx="7754">
                  <c:v>46.61331513459227</c:v>
                </c:pt>
                <c:pt idx="7755">
                  <c:v>46.60584904712535</c:v>
                </c:pt>
                <c:pt idx="7756">
                  <c:v>46.59837805541772</c:v>
                </c:pt>
                <c:pt idx="7757">
                  <c:v>46.59090216103449</c:v>
                </c:pt>
                <c:pt idx="7758">
                  <c:v>46.58342136554221</c:v>
                </c:pt>
                <c:pt idx="7759">
                  <c:v>46.57593567050898</c:v>
                </c:pt>
                <c:pt idx="7760">
                  <c:v>46.56844507750423</c:v>
                </c:pt>
                <c:pt idx="7761">
                  <c:v>46.56094958809892</c:v>
                </c:pt>
                <c:pt idx="7762">
                  <c:v>46.55344920386545</c:v>
                </c:pt>
                <c:pt idx="7763">
                  <c:v>46.54594392637771</c:v>
                </c:pt>
                <c:pt idx="7764">
                  <c:v>46.53843375721097</c:v>
                </c:pt>
                <c:pt idx="7765">
                  <c:v>46.53091869794204</c:v>
                </c:pt>
                <c:pt idx="7766">
                  <c:v>46.52339875014912</c:v>
                </c:pt>
                <c:pt idx="7767">
                  <c:v>46.51587391541189</c:v>
                </c:pt>
                <c:pt idx="7768">
                  <c:v>46.50834419531148</c:v>
                </c:pt>
                <c:pt idx="7769">
                  <c:v>46.50080959143049</c:v>
                </c:pt>
                <c:pt idx="7770">
                  <c:v>46.49327010535296</c:v>
                </c:pt>
                <c:pt idx="7771">
                  <c:v>46.48572573866437</c:v>
                </c:pt>
                <c:pt idx="7772">
                  <c:v>46.47817649295167</c:v>
                </c:pt>
                <c:pt idx="7773">
                  <c:v>46.47062236980324</c:v>
                </c:pt>
                <c:pt idx="7774">
                  <c:v>46.46306337080895</c:v>
                </c:pt>
                <c:pt idx="7775">
                  <c:v>46.45549949756006</c:v>
                </c:pt>
                <c:pt idx="7776">
                  <c:v>46.44793075164935</c:v>
                </c:pt>
                <c:pt idx="7777">
                  <c:v>46.44035713467103</c:v>
                </c:pt>
                <c:pt idx="7778">
                  <c:v>46.4327786482207</c:v>
                </c:pt>
                <c:pt idx="7779">
                  <c:v>46.42519529389546</c:v>
                </c:pt>
                <c:pt idx="7780">
                  <c:v>46.41760707329384</c:v>
                </c:pt>
                <c:pt idx="7781">
                  <c:v>46.41001398801591</c:v>
                </c:pt>
                <c:pt idx="7782">
                  <c:v>46.402416039663</c:v>
                </c:pt>
                <c:pt idx="7783">
                  <c:v>46.39481322983806</c:v>
                </c:pt>
                <c:pt idx="7784">
                  <c:v>46.38720556014539</c:v>
                </c:pt>
                <c:pt idx="7785">
                  <c:v>46.37959303219078</c:v>
                </c:pt>
                <c:pt idx="7786">
                  <c:v>46.37197564758145</c:v>
                </c:pt>
                <c:pt idx="7787">
                  <c:v>46.36435340792603</c:v>
                </c:pt>
                <c:pt idx="7788">
                  <c:v>46.35672631483467</c:v>
                </c:pt>
                <c:pt idx="7789">
                  <c:v>46.34909436991891</c:v>
                </c:pt>
                <c:pt idx="7790">
                  <c:v>46.34145757479174</c:v>
                </c:pt>
                <c:pt idx="7791">
                  <c:v>46.3338159310676</c:v>
                </c:pt>
                <c:pt idx="7792">
                  <c:v>46.32616944036237</c:v>
                </c:pt>
                <c:pt idx="7793">
                  <c:v>46.31851810429337</c:v>
                </c:pt>
                <c:pt idx="7794">
                  <c:v>46.31086192447939</c:v>
                </c:pt>
                <c:pt idx="7795">
                  <c:v>46.3032009025406</c:v>
                </c:pt>
                <c:pt idx="7796">
                  <c:v>46.29553504009867</c:v>
                </c:pt>
                <c:pt idx="7797">
                  <c:v>46.28786433877664</c:v>
                </c:pt>
                <c:pt idx="7798">
                  <c:v>46.2801888001991</c:v>
                </c:pt>
                <c:pt idx="7799">
                  <c:v>46.27250842599197</c:v>
                </c:pt>
                <c:pt idx="7800">
                  <c:v>46.26482321778266</c:v>
                </c:pt>
                <c:pt idx="7801">
                  <c:v>46.25713317720003</c:v>
                </c:pt>
                <c:pt idx="7802">
                  <c:v>46.24943830587435</c:v>
                </c:pt>
                <c:pt idx="7803">
                  <c:v>46.24173860543732</c:v>
                </c:pt>
                <c:pt idx="7804">
                  <c:v>46.2340340775221</c:v>
                </c:pt>
                <c:pt idx="7805">
                  <c:v>46.22632472376327</c:v>
                </c:pt>
                <c:pt idx="7806">
                  <c:v>46.21861054579686</c:v>
                </c:pt>
                <c:pt idx="7807">
                  <c:v>46.21089154526032</c:v>
                </c:pt>
                <c:pt idx="7808">
                  <c:v>46.20316772379257</c:v>
                </c:pt>
                <c:pt idx="7809">
                  <c:v>46.19543908303393</c:v>
                </c:pt>
                <c:pt idx="7810">
                  <c:v>46.18770562462613</c:v>
                </c:pt>
                <c:pt idx="7811">
                  <c:v>46.17996735021237</c:v>
                </c:pt>
                <c:pt idx="7812">
                  <c:v>46.17222426143731</c:v>
                </c:pt>
                <c:pt idx="7813">
                  <c:v>46.164476359947</c:v>
                </c:pt>
                <c:pt idx="7814">
                  <c:v>46.1567236473889</c:v>
                </c:pt>
                <c:pt idx="7815">
                  <c:v>46.14896612541195</c:v>
                </c:pt>
                <c:pt idx="7816">
                  <c:v>46.14120379566648</c:v>
                </c:pt>
                <c:pt idx="7817">
                  <c:v>46.13343665980432</c:v>
                </c:pt>
                <c:pt idx="7818">
                  <c:v>46.12566471947866</c:v>
                </c:pt>
                <c:pt idx="7819">
                  <c:v>46.11788797634411</c:v>
                </c:pt>
                <c:pt idx="7820">
                  <c:v>46.1101064320568</c:v>
                </c:pt>
                <c:pt idx="7821">
                  <c:v>46.10232008827418</c:v>
                </c:pt>
                <c:pt idx="7822">
                  <c:v>46.0945289466552</c:v>
                </c:pt>
                <c:pt idx="7823">
                  <c:v>46.0867330088602</c:v>
                </c:pt>
                <c:pt idx="7824">
                  <c:v>46.07893227655096</c:v>
                </c:pt>
                <c:pt idx="7825">
                  <c:v>46.07112675139066</c:v>
                </c:pt>
                <c:pt idx="7826">
                  <c:v>46.06331643504401</c:v>
                </c:pt>
                <c:pt idx="7827">
                  <c:v>46.055501329177</c:v>
                </c:pt>
                <c:pt idx="7828">
                  <c:v>46.04768143545711</c:v>
                </c:pt>
                <c:pt idx="7829">
                  <c:v>46.0398567555533</c:v>
                </c:pt>
                <c:pt idx="7830">
                  <c:v>46.03202729113587</c:v>
                </c:pt>
                <c:pt idx="7831">
                  <c:v>46.02419304387656</c:v>
                </c:pt>
                <c:pt idx="7832">
                  <c:v>46.01635401544855</c:v>
                </c:pt>
                <c:pt idx="7833">
                  <c:v>46.00851020752646</c:v>
                </c:pt>
                <c:pt idx="7834">
                  <c:v>46.00066162178626</c:v>
                </c:pt>
                <c:pt idx="7835">
                  <c:v>45.99280825990547</c:v>
                </c:pt>
                <c:pt idx="7836">
                  <c:v>45.9849501235629</c:v>
                </c:pt>
                <c:pt idx="7837">
                  <c:v>45.97708721443882</c:v>
                </c:pt>
                <c:pt idx="7838">
                  <c:v>45.96921953421499</c:v>
                </c:pt>
                <c:pt idx="7839">
                  <c:v>45.96134708457447</c:v>
                </c:pt>
                <c:pt idx="7840">
                  <c:v>45.95346986720182</c:v>
                </c:pt>
                <c:pt idx="7841">
                  <c:v>45.94558788378303</c:v>
                </c:pt>
                <c:pt idx="7842">
                  <c:v>45.93770113600545</c:v>
                </c:pt>
                <c:pt idx="7843">
                  <c:v>45.92980962555787</c:v>
                </c:pt>
                <c:pt idx="7844">
                  <c:v>45.9219133541305</c:v>
                </c:pt>
                <c:pt idx="7845">
                  <c:v>45.91401232341498</c:v>
                </c:pt>
                <c:pt idx="7846">
                  <c:v>45.90610653510435</c:v>
                </c:pt>
                <c:pt idx="7847">
                  <c:v>45.89819599089306</c:v>
                </c:pt>
                <c:pt idx="7848">
                  <c:v>45.89028069247698</c:v>
                </c:pt>
                <c:pt idx="7849">
                  <c:v>45.88236064155341</c:v>
                </c:pt>
                <c:pt idx="7850">
                  <c:v>45.87443583982106</c:v>
                </c:pt>
                <c:pt idx="7851">
                  <c:v>45.86650628898002</c:v>
                </c:pt>
                <c:pt idx="7852">
                  <c:v>45.85857199073183</c:v>
                </c:pt>
                <c:pt idx="7853">
                  <c:v>45.85063294677941</c:v>
                </c:pt>
                <c:pt idx="7854">
                  <c:v>45.84268915882713</c:v>
                </c:pt>
                <c:pt idx="7855">
                  <c:v>45.83474062858077</c:v>
                </c:pt>
                <c:pt idx="7856">
                  <c:v>45.82678735774744</c:v>
                </c:pt>
                <c:pt idx="7857">
                  <c:v>45.81882934803581</c:v>
                </c:pt>
                <c:pt idx="7858">
                  <c:v>45.8108666011558</c:v>
                </c:pt>
                <c:pt idx="7859">
                  <c:v>45.80289911881886</c:v>
                </c:pt>
                <c:pt idx="7860">
                  <c:v>45.79492690273777</c:v>
                </c:pt>
                <c:pt idx="7861">
                  <c:v>45.78694995462675</c:v>
                </c:pt>
                <c:pt idx="7862">
                  <c:v>45.77896827620144</c:v>
                </c:pt>
                <c:pt idx="7863">
                  <c:v>45.77098186917887</c:v>
                </c:pt>
                <c:pt idx="7864">
                  <c:v>45.76299073527748</c:v>
                </c:pt>
                <c:pt idx="7865">
                  <c:v>45.7549948762171</c:v>
                </c:pt>
                <c:pt idx="7866">
                  <c:v>45.74699429371903</c:v>
                </c:pt>
                <c:pt idx="7867">
                  <c:v>45.7389889895059</c:v>
                </c:pt>
                <c:pt idx="7868">
                  <c:v>45.73097896530173</c:v>
                </c:pt>
                <c:pt idx="7869">
                  <c:v>45.72296422283203</c:v>
                </c:pt>
                <c:pt idx="7870">
                  <c:v>45.71494476382367</c:v>
                </c:pt>
                <c:pt idx="7871">
                  <c:v>45.70692059000492</c:v>
                </c:pt>
                <c:pt idx="7872">
                  <c:v>45.69889170310545</c:v>
                </c:pt>
                <c:pt idx="7873">
                  <c:v>45.69085810485633</c:v>
                </c:pt>
                <c:pt idx="7874">
                  <c:v>45.68281979699004</c:v>
                </c:pt>
                <c:pt idx="7875">
                  <c:v>45.67477678124047</c:v>
                </c:pt>
                <c:pt idx="7876">
                  <c:v>45.6667290593429</c:v>
                </c:pt>
                <c:pt idx="7877">
                  <c:v>45.65867663303401</c:v>
                </c:pt>
                <c:pt idx="7878">
                  <c:v>45.65061950405188</c:v>
                </c:pt>
                <c:pt idx="7879">
                  <c:v>45.64255767413597</c:v>
                </c:pt>
                <c:pt idx="7880">
                  <c:v>45.63449114502717</c:v>
                </c:pt>
                <c:pt idx="7881">
                  <c:v>45.62641991846776</c:v>
                </c:pt>
                <c:pt idx="7882">
                  <c:v>45.61834399620141</c:v>
                </c:pt>
                <c:pt idx="7883">
                  <c:v>45.61026337997318</c:v>
                </c:pt>
                <c:pt idx="7884">
                  <c:v>45.60217807152955</c:v>
                </c:pt>
                <c:pt idx="7885">
                  <c:v>45.59408807261836</c:v>
                </c:pt>
                <c:pt idx="7886">
                  <c:v>45.5859933849889</c:v>
                </c:pt>
                <c:pt idx="7887">
                  <c:v>45.57789401039179</c:v>
                </c:pt>
                <c:pt idx="7888">
                  <c:v>45.5697899505791</c:v>
                </c:pt>
                <c:pt idx="7889">
                  <c:v>45.56168120730423</c:v>
                </c:pt>
                <c:pt idx="7890">
                  <c:v>45.55356778232206</c:v>
                </c:pt>
                <c:pt idx="7891">
                  <c:v>45.5454496773888</c:v>
                </c:pt>
                <c:pt idx="7892">
                  <c:v>45.53732689426205</c:v>
                </c:pt>
                <c:pt idx="7893">
                  <c:v>45.52919943470084</c:v>
                </c:pt>
                <c:pt idx="7894">
                  <c:v>45.52106730046555</c:v>
                </c:pt>
                <c:pt idx="7895">
                  <c:v>45.512930493318</c:v>
                </c:pt>
                <c:pt idx="7896">
                  <c:v>45.50478901502134</c:v>
                </c:pt>
                <c:pt idx="7897">
                  <c:v>45.49664286734016</c:v>
                </c:pt>
                <c:pt idx="7898">
                  <c:v>45.48849205204042</c:v>
                </c:pt>
                <c:pt idx="7899">
                  <c:v>45.48033657088946</c:v>
                </c:pt>
                <c:pt idx="7900">
                  <c:v>45.47217642565602</c:v>
                </c:pt>
                <c:pt idx="7901">
                  <c:v>45.46401161811022</c:v>
                </c:pt>
                <c:pt idx="7902">
                  <c:v>45.45584215002356</c:v>
                </c:pt>
                <c:pt idx="7903">
                  <c:v>45.44766802316897</c:v>
                </c:pt>
                <c:pt idx="7904">
                  <c:v>45.43948923932071</c:v>
                </c:pt>
                <c:pt idx="7905">
                  <c:v>45.43130580025444</c:v>
                </c:pt>
                <c:pt idx="7906">
                  <c:v>45.42311770774722</c:v>
                </c:pt>
                <c:pt idx="7907">
                  <c:v>45.4149249635775</c:v>
                </c:pt>
                <c:pt idx="7908">
                  <c:v>45.4067275695251</c:v>
                </c:pt>
                <c:pt idx="7909">
                  <c:v>45.39852552737121</c:v>
                </c:pt>
                <c:pt idx="7910">
                  <c:v>45.39031883889843</c:v>
                </c:pt>
                <c:pt idx="7911">
                  <c:v>45.3821075058907</c:v>
                </c:pt>
                <c:pt idx="7912">
                  <c:v>45.37389153013341</c:v>
                </c:pt>
                <c:pt idx="7913">
                  <c:v>45.36567091341329</c:v>
                </c:pt>
                <c:pt idx="7914">
                  <c:v>45.35744565751841</c:v>
                </c:pt>
                <c:pt idx="7915">
                  <c:v>45.34921576423832</c:v>
                </c:pt>
                <c:pt idx="7916">
                  <c:v>45.34098123536384</c:v>
                </c:pt>
                <c:pt idx="7917">
                  <c:v>45.33274207268725</c:v>
                </c:pt>
                <c:pt idx="7918">
                  <c:v>45.32449827800218</c:v>
                </c:pt>
                <c:pt idx="7919">
                  <c:v>45.31624985310362</c:v>
                </c:pt>
                <c:pt idx="7920">
                  <c:v>45.30799679978798</c:v>
                </c:pt>
                <c:pt idx="7921">
                  <c:v>45.29973911985301</c:v>
                </c:pt>
                <c:pt idx="7922">
                  <c:v>45.29147681509783</c:v>
                </c:pt>
                <c:pt idx="7923">
                  <c:v>45.28320988732298</c:v>
                </c:pt>
                <c:pt idx="7924">
                  <c:v>45.27493833833033</c:v>
                </c:pt>
                <c:pt idx="7925">
                  <c:v>45.26666216992316</c:v>
                </c:pt>
                <c:pt idx="7926">
                  <c:v>45.2583813839061</c:v>
                </c:pt>
                <c:pt idx="7927">
                  <c:v>45.25009598208515</c:v>
                </c:pt>
                <c:pt idx="7928">
                  <c:v>45.24180596626771</c:v>
                </c:pt>
                <c:pt idx="7929">
                  <c:v>45.23351133826254</c:v>
                </c:pt>
                <c:pt idx="7930">
                  <c:v>45.22521209987977</c:v>
                </c:pt>
                <c:pt idx="7931">
                  <c:v>45.21690825293088</c:v>
                </c:pt>
                <c:pt idx="7932">
                  <c:v>45.20859979922876</c:v>
                </c:pt>
                <c:pt idx="7933">
                  <c:v>45.20028674058764</c:v>
                </c:pt>
                <c:pt idx="7934">
                  <c:v>45.19196907882315</c:v>
                </c:pt>
                <c:pt idx="7935">
                  <c:v>45.18364681575225</c:v>
                </c:pt>
                <c:pt idx="7936">
                  <c:v>45.17531995319332</c:v>
                </c:pt>
                <c:pt idx="7937">
                  <c:v>45.16698849296604</c:v>
                </c:pt>
                <c:pt idx="7938">
                  <c:v>45.15865243689152</c:v>
                </c:pt>
                <c:pt idx="7939">
                  <c:v>45.15031178679221</c:v>
                </c:pt>
                <c:pt idx="7940">
                  <c:v>45.14196654449194</c:v>
                </c:pt>
                <c:pt idx="7941">
                  <c:v>45.13361671181587</c:v>
                </c:pt>
                <c:pt idx="7942">
                  <c:v>45.12526229059057</c:v>
                </c:pt>
                <c:pt idx="7943">
                  <c:v>45.11690328264395</c:v>
                </c:pt>
                <c:pt idx="7944">
                  <c:v>45.1085396898053</c:v>
                </c:pt>
                <c:pt idx="7945">
                  <c:v>45.10017151390525</c:v>
                </c:pt>
                <c:pt idx="7946">
                  <c:v>45.09179875677583</c:v>
                </c:pt>
                <c:pt idx="7947">
                  <c:v>45.08342142025037</c:v>
                </c:pt>
                <c:pt idx="7948">
                  <c:v>45.07503950616366</c:v>
                </c:pt>
                <c:pt idx="7949">
                  <c:v>45.06665301635175</c:v>
                </c:pt>
                <c:pt idx="7950">
                  <c:v>45.0582619526521</c:v>
                </c:pt>
                <c:pt idx="7951">
                  <c:v>45.04986631690355</c:v>
                </c:pt>
                <c:pt idx="7952">
                  <c:v>45.04146611094627</c:v>
                </c:pt>
                <c:pt idx="7953">
                  <c:v>45.0330613366218</c:v>
                </c:pt>
                <c:pt idx="7954">
                  <c:v>45.02465199577301</c:v>
                </c:pt>
                <c:pt idx="7955">
                  <c:v>45.01623809024417</c:v>
                </c:pt>
                <c:pt idx="7956">
                  <c:v>45.0078196218809</c:v>
                </c:pt>
                <c:pt idx="7957">
                  <c:v>44.99939659253016</c:v>
                </c:pt>
                <c:pt idx="7958">
                  <c:v>44.99096900404026</c:v>
                </c:pt>
                <c:pt idx="7959">
                  <c:v>44.98253685826092</c:v>
                </c:pt>
                <c:pt idx="7960">
                  <c:v>44.97410015704315</c:v>
                </c:pt>
                <c:pt idx="7961">
                  <c:v>44.96565890223936</c:v>
                </c:pt>
                <c:pt idx="7962">
                  <c:v>44.95721309570327</c:v>
                </c:pt>
                <c:pt idx="7963">
                  <c:v>44.94876273929</c:v>
                </c:pt>
                <c:pt idx="7964">
                  <c:v>44.94030783485602</c:v>
                </c:pt>
                <c:pt idx="7965">
                  <c:v>44.9318483842591</c:v>
                </c:pt>
                <c:pt idx="7966">
                  <c:v>44.92338438935845</c:v>
                </c:pt>
                <c:pt idx="7967">
                  <c:v>44.91491585201453</c:v>
                </c:pt>
                <c:pt idx="7968">
                  <c:v>44.90644277408924</c:v>
                </c:pt>
                <c:pt idx="7969">
                  <c:v>44.89796515744577</c:v>
                </c:pt>
                <c:pt idx="7970">
                  <c:v>44.8894830039487</c:v>
                </c:pt>
                <c:pt idx="7971">
                  <c:v>44.88099631546395</c:v>
                </c:pt>
                <c:pt idx="7972">
                  <c:v>44.87250509385878</c:v>
                </c:pt>
                <c:pt idx="7973">
                  <c:v>44.86400934100178</c:v>
                </c:pt>
                <c:pt idx="7974">
                  <c:v>44.85550905876292</c:v>
                </c:pt>
                <c:pt idx="7975">
                  <c:v>44.84700424901351</c:v>
                </c:pt>
                <c:pt idx="7976">
                  <c:v>44.83849491362622</c:v>
                </c:pt>
                <c:pt idx="7977">
                  <c:v>44.82998105447503</c:v>
                </c:pt>
                <c:pt idx="7978">
                  <c:v>44.82146267343528</c:v>
                </c:pt>
                <c:pt idx="7979">
                  <c:v>44.81293977238369</c:v>
                </c:pt>
                <c:pt idx="7980">
                  <c:v>44.80441235319827</c:v>
                </c:pt>
                <c:pt idx="7981">
                  <c:v>44.7958804177584</c:v>
                </c:pt>
                <c:pt idx="7982">
                  <c:v>44.78734396794481</c:v>
                </c:pt>
                <c:pt idx="7983">
                  <c:v>44.77880300563957</c:v>
                </c:pt>
                <c:pt idx="7984">
                  <c:v>44.77025753272608</c:v>
                </c:pt>
                <c:pt idx="7985">
                  <c:v>44.7617075510891</c:v>
                </c:pt>
                <c:pt idx="7986">
                  <c:v>44.75315306261471</c:v>
                </c:pt>
                <c:pt idx="7987">
                  <c:v>44.74459406919034</c:v>
                </c:pt>
                <c:pt idx="7988">
                  <c:v>44.7360305727048</c:v>
                </c:pt>
                <c:pt idx="7989">
                  <c:v>44.72746257504812</c:v>
                </c:pt>
                <c:pt idx="7990">
                  <c:v>44.71889007811184</c:v>
                </c:pt>
                <c:pt idx="7991">
                  <c:v>44.7103130837887</c:v>
                </c:pt>
                <c:pt idx="7992">
                  <c:v>44.70173159397284</c:v>
                </c:pt>
                <c:pt idx="7993">
                  <c:v>44.69314561055973</c:v>
                </c:pt>
                <c:pt idx="7994">
                  <c:v>44.68455513544613</c:v>
                </c:pt>
                <c:pt idx="7995">
                  <c:v>44.67596017053025</c:v>
                </c:pt>
                <c:pt idx="7996">
                  <c:v>44.6673607177115</c:v>
                </c:pt>
                <c:pt idx="7997">
                  <c:v>44.65875677889072</c:v>
                </c:pt>
                <c:pt idx="7998">
                  <c:v>44.65014835597004</c:v>
                </c:pt>
                <c:pt idx="7999">
                  <c:v>44.64153545085294</c:v>
                </c:pt>
                <c:pt idx="8000">
                  <c:v>44.63291806544424</c:v>
                </c:pt>
                <c:pt idx="8001">
                  <c:v>44.62429620165005</c:v>
                </c:pt>
                <c:pt idx="8002">
                  <c:v>44.6156698613779</c:v>
                </c:pt>
                <c:pt idx="8003">
                  <c:v>44.60703904653654</c:v>
                </c:pt>
                <c:pt idx="8004">
                  <c:v>44.59840375903613</c:v>
                </c:pt>
                <c:pt idx="8005">
                  <c:v>44.58976400078814</c:v>
                </c:pt>
                <c:pt idx="8006">
                  <c:v>44.58111977370537</c:v>
                </c:pt>
                <c:pt idx="8007">
                  <c:v>44.57247107970196</c:v>
                </c:pt>
                <c:pt idx="8008">
                  <c:v>44.56381792069332</c:v>
                </c:pt>
                <c:pt idx="8009">
                  <c:v>44.5551602985963</c:v>
                </c:pt>
                <c:pt idx="8010">
                  <c:v>44.54649821532895</c:v>
                </c:pt>
                <c:pt idx="8011">
                  <c:v>44.53783167281073</c:v>
                </c:pt>
                <c:pt idx="8012">
                  <c:v>44.52916067296243</c:v>
                </c:pt>
                <c:pt idx="8013">
                  <c:v>44.5204852177061</c:v>
                </c:pt>
                <c:pt idx="8014">
                  <c:v>44.5118053089652</c:v>
                </c:pt>
                <c:pt idx="8015">
                  <c:v>44.50312094866445</c:v>
                </c:pt>
                <c:pt idx="8016">
                  <c:v>44.49443213872991</c:v>
                </c:pt>
                <c:pt idx="8017">
                  <c:v>44.48573888108898</c:v>
                </c:pt>
                <c:pt idx="8018">
                  <c:v>44.47704117767035</c:v>
                </c:pt>
                <c:pt idx="8019">
                  <c:v>44.46833903040411</c:v>
                </c:pt>
                <c:pt idx="8020">
                  <c:v>44.45963244122156</c:v>
                </c:pt>
                <c:pt idx="8021">
                  <c:v>44.45092141205541</c:v>
                </c:pt>
                <c:pt idx="8022">
                  <c:v>44.44220594483965</c:v>
                </c:pt>
                <c:pt idx="8023">
                  <c:v>44.4334860415096</c:v>
                </c:pt>
                <c:pt idx="8024">
                  <c:v>44.4247617040019</c:v>
                </c:pt>
                <c:pt idx="8025">
                  <c:v>44.4160329342545</c:v>
                </c:pt>
                <c:pt idx="8026">
                  <c:v>44.40729973420669</c:v>
                </c:pt>
                <c:pt idx="8027">
                  <c:v>44.39856210579907</c:v>
                </c:pt>
                <c:pt idx="8028">
                  <c:v>44.38982005097352</c:v>
                </c:pt>
                <c:pt idx="8029">
                  <c:v>44.38107357167329</c:v>
                </c:pt>
                <c:pt idx="8030">
                  <c:v>44.37232266984294</c:v>
                </c:pt>
                <c:pt idx="8031">
                  <c:v>44.36356734742832</c:v>
                </c:pt>
                <c:pt idx="8032">
                  <c:v>44.35480760637658</c:v>
                </c:pt>
                <c:pt idx="8033">
                  <c:v>44.34604344863625</c:v>
                </c:pt>
                <c:pt idx="8034">
                  <c:v>44.33727487615712</c:v>
                </c:pt>
                <c:pt idx="8035">
                  <c:v>44.32850189089031</c:v>
                </c:pt>
                <c:pt idx="8036">
                  <c:v>44.31972449478822</c:v>
                </c:pt>
                <c:pt idx="8037">
                  <c:v>44.31094268980463</c:v>
                </c:pt>
                <c:pt idx="8038">
                  <c:v>44.30215647789457</c:v>
                </c:pt>
                <c:pt idx="8039">
                  <c:v>44.29336586101442</c:v>
                </c:pt>
                <c:pt idx="8040">
                  <c:v>44.28457084112186</c:v>
                </c:pt>
                <c:pt idx="8041">
                  <c:v>44.27577142017585</c:v>
                </c:pt>
                <c:pt idx="8042">
                  <c:v>44.26696760013667</c:v>
                </c:pt>
                <c:pt idx="8043">
                  <c:v>44.258159382966</c:v>
                </c:pt>
                <c:pt idx="8044">
                  <c:v>44.24934677062667</c:v>
                </c:pt>
                <c:pt idx="8045">
                  <c:v>44.24052976508294</c:v>
                </c:pt>
                <c:pt idx="8046">
                  <c:v>44.23170836830033</c:v>
                </c:pt>
                <c:pt idx="8047">
                  <c:v>44.22288258224565</c:v>
                </c:pt>
                <c:pt idx="8048">
                  <c:v>44.21405240888706</c:v>
                </c:pt>
                <c:pt idx="8049">
                  <c:v>44.205217850194</c:v>
                </c:pt>
                <c:pt idx="8050">
                  <c:v>44.19637890813721</c:v>
                </c:pt>
                <c:pt idx="8051">
                  <c:v>44.18753558468874</c:v>
                </c:pt>
                <c:pt idx="8052">
                  <c:v>44.17868788182195</c:v>
                </c:pt>
                <c:pt idx="8053">
                  <c:v>44.16983580151148</c:v>
                </c:pt>
                <c:pt idx="8054">
                  <c:v>44.16097934573332</c:v>
                </c:pt>
                <c:pt idx="8055">
                  <c:v>44.15211851646471</c:v>
                </c:pt>
                <c:pt idx="8056">
                  <c:v>44.14325331568421</c:v>
                </c:pt>
                <c:pt idx="8057">
                  <c:v>44.13438374537168</c:v>
                </c:pt>
                <c:pt idx="8058">
                  <c:v>44.1255098075083</c:v>
                </c:pt>
                <c:pt idx="8059">
                  <c:v>44.1166315040765</c:v>
                </c:pt>
                <c:pt idx="8060">
                  <c:v>44.10774883706008</c:v>
                </c:pt>
                <c:pt idx="8061">
                  <c:v>44.09886180844407</c:v>
                </c:pt>
                <c:pt idx="8062">
                  <c:v>44.08997042021483</c:v>
                </c:pt>
                <c:pt idx="8063">
                  <c:v>44.08107467436002</c:v>
                </c:pt>
                <c:pt idx="8064">
                  <c:v>44.0721745728686</c:v>
                </c:pt>
                <c:pt idx="8065">
                  <c:v>44.06327011773078</c:v>
                </c:pt>
                <c:pt idx="8066">
                  <c:v>44.05436131093811</c:v>
                </c:pt>
                <c:pt idx="8067">
                  <c:v>44.04544815448345</c:v>
                </c:pt>
                <c:pt idx="8068">
                  <c:v>44.0365306503609</c:v>
                </c:pt>
                <c:pt idx="8069">
                  <c:v>44.0276088005659</c:v>
                </c:pt>
                <c:pt idx="8070">
                  <c:v>44.01868260709512</c:v>
                </c:pt>
                <c:pt idx="8071">
                  <c:v>44.00975207194663</c:v>
                </c:pt>
                <c:pt idx="8072">
                  <c:v>44.00081719711969</c:v>
                </c:pt>
                <c:pt idx="8073">
                  <c:v>43.9918779846149</c:v>
                </c:pt>
                <c:pt idx="8074">
                  <c:v>43.98293443643414</c:v>
                </c:pt>
                <c:pt idx="8075">
                  <c:v>43.97398655458055</c:v>
                </c:pt>
                <c:pt idx="8076">
                  <c:v>43.96503434105864</c:v>
                </c:pt>
                <c:pt idx="8077">
                  <c:v>43.95607779787411</c:v>
                </c:pt>
                <c:pt idx="8078">
                  <c:v>43.94711692703403</c:v>
                </c:pt>
                <c:pt idx="8079">
                  <c:v>43.93815173054669</c:v>
                </c:pt>
                <c:pt idx="8080">
                  <c:v>43.92918221042172</c:v>
                </c:pt>
                <c:pt idx="8081">
                  <c:v>43.92020836867001</c:v>
                </c:pt>
                <c:pt idx="8082">
                  <c:v>43.91123020730372</c:v>
                </c:pt>
                <c:pt idx="8083">
                  <c:v>43.90224772833635</c:v>
                </c:pt>
                <c:pt idx="8084">
                  <c:v>43.89326093378263</c:v>
                </c:pt>
                <c:pt idx="8085">
                  <c:v>43.88426982565859</c:v>
                </c:pt>
                <c:pt idx="8086">
                  <c:v>43.87527440598158</c:v>
                </c:pt>
                <c:pt idx="8087">
                  <c:v>43.86627467677015</c:v>
                </c:pt>
                <c:pt idx="8088">
                  <c:v>43.85727064004421</c:v>
                </c:pt>
                <c:pt idx="8089">
                  <c:v>43.84826229782493</c:v>
                </c:pt>
                <c:pt idx="8090">
                  <c:v>43.83924965213473</c:v>
                </c:pt>
                <c:pt idx="8091">
                  <c:v>43.83023270499734</c:v>
                </c:pt>
                <c:pt idx="8092">
                  <c:v>43.82121145843777</c:v>
                </c:pt>
                <c:pt idx="8093">
                  <c:v>43.81218591448231</c:v>
                </c:pt>
                <c:pt idx="8094">
                  <c:v>43.8031560751585</c:v>
                </c:pt>
                <c:pt idx="8095">
                  <c:v>43.7941219424952</c:v>
                </c:pt>
                <c:pt idx="8096">
                  <c:v>43.7850835185225</c:v>
                </c:pt>
                <c:pt idx="8097">
                  <c:v>43.77604080527181</c:v>
                </c:pt>
                <c:pt idx="8098">
                  <c:v>43.7669938047758</c:v>
                </c:pt>
                <c:pt idx="8099">
                  <c:v>43.75794251906839</c:v>
                </c:pt>
                <c:pt idx="8100">
                  <c:v>43.74888695018484</c:v>
                </c:pt>
                <c:pt idx="8101">
                  <c:v>43.73982710016161</c:v>
                </c:pt>
                <c:pt idx="8102">
                  <c:v>43.73076297103648</c:v>
                </c:pt>
                <c:pt idx="8103">
                  <c:v>43.72169456484847</c:v>
                </c:pt>
                <c:pt idx="8104">
                  <c:v>43.71262188363792</c:v>
                </c:pt>
                <c:pt idx="8105">
                  <c:v>43.70354492944639</c:v>
                </c:pt>
                <c:pt idx="8106">
                  <c:v>43.69446370431675</c:v>
                </c:pt>
                <c:pt idx="8107">
                  <c:v>43.68537821029311</c:v>
                </c:pt>
                <c:pt idx="8108">
                  <c:v>43.67628844942087</c:v>
                </c:pt>
                <c:pt idx="8109">
                  <c:v>43.66719442374669</c:v>
                </c:pt>
                <c:pt idx="8110">
                  <c:v>43.65809613531852</c:v>
                </c:pt>
                <c:pt idx="8111">
                  <c:v>43.64899358618555</c:v>
                </c:pt>
                <c:pt idx="8112">
                  <c:v>43.63988677839823</c:v>
                </c:pt>
                <c:pt idx="8113">
                  <c:v>43.63077571400832</c:v>
                </c:pt>
                <c:pt idx="8114">
                  <c:v>43.62166039506882</c:v>
                </c:pt>
                <c:pt idx="8115">
                  <c:v>43.61254082363397</c:v>
                </c:pt>
                <c:pt idx="8116">
                  <c:v>43.60341700175933</c:v>
                </c:pt>
                <c:pt idx="8117">
                  <c:v>43.59428893150168</c:v>
                </c:pt>
                <c:pt idx="8118">
                  <c:v>43.5851566149191</c:v>
                </c:pt>
                <c:pt idx="8119">
                  <c:v>43.57602005407088</c:v>
                </c:pt>
                <c:pt idx="8120">
                  <c:v>43.56687925101762</c:v>
                </c:pt>
                <c:pt idx="8121">
                  <c:v>43.55773420782121</c:v>
                </c:pt>
                <c:pt idx="8122">
                  <c:v>43.5485849265447</c:v>
                </c:pt>
                <c:pt idx="8123">
                  <c:v>43.53943140925246</c:v>
                </c:pt>
                <c:pt idx="8124">
                  <c:v>43.53027365801017</c:v>
                </c:pt>
                <c:pt idx="8125">
                  <c:v>43.52111167488469</c:v>
                </c:pt>
                <c:pt idx="8126">
                  <c:v>43.51194546194414</c:v>
                </c:pt>
                <c:pt idx="8127">
                  <c:v>43.502775021258</c:v>
                </c:pt>
                <c:pt idx="8128">
                  <c:v>43.49360035489686</c:v>
                </c:pt>
                <c:pt idx="8129">
                  <c:v>43.48442146493266</c:v>
                </c:pt>
                <c:pt idx="8130">
                  <c:v>43.47523835343863</c:v>
                </c:pt>
                <c:pt idx="8131">
                  <c:v>43.46605102248914</c:v>
                </c:pt>
                <c:pt idx="8132">
                  <c:v>43.4568594741599</c:v>
                </c:pt>
                <c:pt idx="8133">
                  <c:v>43.44766371052786</c:v>
                </c:pt>
                <c:pt idx="8134">
                  <c:v>43.43846373367121</c:v>
                </c:pt>
                <c:pt idx="8135">
                  <c:v>43.4292595456694</c:v>
                </c:pt>
                <c:pt idx="8136">
                  <c:v>43.42005114860313</c:v>
                </c:pt>
                <c:pt idx="8137">
                  <c:v>43.41083854455437</c:v>
                </c:pt>
                <c:pt idx="8138">
                  <c:v>43.40162173560629</c:v>
                </c:pt>
                <c:pt idx="8139">
                  <c:v>43.39240072384342</c:v>
                </c:pt>
                <c:pt idx="8140">
                  <c:v>43.3831755113514</c:v>
                </c:pt>
                <c:pt idx="8141">
                  <c:v>43.3739461002172</c:v>
                </c:pt>
                <c:pt idx="8142">
                  <c:v>43.36471249252907</c:v>
                </c:pt>
                <c:pt idx="8143">
                  <c:v>43.3554746903764</c:v>
                </c:pt>
                <c:pt idx="8144">
                  <c:v>43.34623269584996</c:v>
                </c:pt>
                <c:pt idx="8145">
                  <c:v>43.33698651104164</c:v>
                </c:pt>
                <c:pt idx="8146">
                  <c:v>43.32773613804467</c:v>
                </c:pt>
                <c:pt idx="8147">
                  <c:v>43.31848157895347</c:v>
                </c:pt>
                <c:pt idx="8148">
                  <c:v>43.30922283586376</c:v>
                </c:pt>
                <c:pt idx="8149">
                  <c:v>43.29995991087245</c:v>
                </c:pt>
                <c:pt idx="8150">
                  <c:v>43.29069280607773</c:v>
                </c:pt>
                <c:pt idx="8151">
                  <c:v>43.281421523579</c:v>
                </c:pt>
                <c:pt idx="8152">
                  <c:v>43.27214606547693</c:v>
                </c:pt>
                <c:pt idx="8153">
                  <c:v>43.26286643387342</c:v>
                </c:pt>
                <c:pt idx="8154">
                  <c:v>43.25358263087164</c:v>
                </c:pt>
                <c:pt idx="8155">
                  <c:v>43.24429465857595</c:v>
                </c:pt>
                <c:pt idx="8156">
                  <c:v>43.235002519092</c:v>
                </c:pt>
                <c:pt idx="8157">
                  <c:v>43.22570621452662</c:v>
                </c:pt>
                <c:pt idx="8158">
                  <c:v>43.21640574698795</c:v>
                </c:pt>
                <c:pt idx="8159">
                  <c:v>43.20710111858533</c:v>
                </c:pt>
                <c:pt idx="8160">
                  <c:v>43.19779233142934</c:v>
                </c:pt>
                <c:pt idx="8161">
                  <c:v>43.18847938763179</c:v>
                </c:pt>
                <c:pt idx="8162">
                  <c:v>43.17916228930574</c:v>
                </c:pt>
                <c:pt idx="8163">
                  <c:v>43.16984103856548</c:v>
                </c:pt>
                <c:pt idx="8164">
                  <c:v>43.16051563752655</c:v>
                </c:pt>
                <c:pt idx="8165">
                  <c:v>43.15118608830569</c:v>
                </c:pt>
                <c:pt idx="8166">
                  <c:v>43.14185239302092</c:v>
                </c:pt>
                <c:pt idx="8167">
                  <c:v>43.13251455379145</c:v>
                </c:pt>
                <c:pt idx="8168">
                  <c:v>43.12317257273775</c:v>
                </c:pt>
                <c:pt idx="8169">
                  <c:v>43.1138264519815</c:v>
                </c:pt>
                <c:pt idx="8170">
                  <c:v>43.10447619364565</c:v>
                </c:pt>
                <c:pt idx="8171">
                  <c:v>43.09512179985435</c:v>
                </c:pt>
                <c:pt idx="8172">
                  <c:v>43.08576327273296</c:v>
                </c:pt>
                <c:pt idx="8173">
                  <c:v>43.07640061440813</c:v>
                </c:pt>
                <c:pt idx="8174">
                  <c:v>43.06703382700768</c:v>
                </c:pt>
                <c:pt idx="8175">
                  <c:v>43.05766291266069</c:v>
                </c:pt>
                <c:pt idx="8176">
                  <c:v>43.04828787349746</c:v>
                </c:pt>
                <c:pt idx="8177">
                  <c:v>43.03890871164954</c:v>
                </c:pt>
                <c:pt idx="8178">
                  <c:v>43.02952542924965</c:v>
                </c:pt>
                <c:pt idx="8179">
                  <c:v>43.0201380284318</c:v>
                </c:pt>
                <c:pt idx="8180">
                  <c:v>43.01074651133115</c:v>
                </c:pt>
                <c:pt idx="8181">
                  <c:v>43.00135088008419</c:v>
                </c:pt>
                <c:pt idx="8182">
                  <c:v>42.99195113682853</c:v>
                </c:pt>
                <c:pt idx="8183">
                  <c:v>42.98254728370305</c:v>
                </c:pt>
                <c:pt idx="8184">
                  <c:v>42.9731393228479</c:v>
                </c:pt>
                <c:pt idx="8185">
                  <c:v>42.96372725640431</c:v>
                </c:pt>
                <c:pt idx="8186">
                  <c:v>42.9543110865149</c:v>
                </c:pt>
                <c:pt idx="8187">
                  <c:v>42.94489081532339</c:v>
                </c:pt>
                <c:pt idx="8188">
                  <c:v>42.9354664449748</c:v>
                </c:pt>
                <c:pt idx="8189">
                  <c:v>42.92603797761529</c:v>
                </c:pt>
                <c:pt idx="8190">
                  <c:v>42.9166054153923</c:v>
                </c:pt>
                <c:pt idx="8191">
                  <c:v>42.9071687604545</c:v>
                </c:pt>
                <c:pt idx="8192">
                  <c:v>42.89772801495171</c:v>
                </c:pt>
                <c:pt idx="8193">
                  <c:v>42.88828318103501</c:v>
                </c:pt>
                <c:pt idx="8194">
                  <c:v>42.87883426085669</c:v>
                </c:pt>
                <c:pt idx="8195">
                  <c:v>42.86938125657028</c:v>
                </c:pt>
                <c:pt idx="8196">
                  <c:v>42.85992417033045</c:v>
                </c:pt>
                <c:pt idx="8197">
                  <c:v>42.85046300429318</c:v>
                </c:pt>
                <c:pt idx="8198">
                  <c:v>42.84099776061561</c:v>
                </c:pt>
                <c:pt idx="8199">
                  <c:v>42.8315284414561</c:v>
                </c:pt>
                <c:pt idx="8200">
                  <c:v>42.82205504897423</c:v>
                </c:pt>
                <c:pt idx="8201">
                  <c:v>42.81257758533074</c:v>
                </c:pt>
                <c:pt idx="8202">
                  <c:v>42.80309605268768</c:v>
                </c:pt>
                <c:pt idx="8203">
                  <c:v>42.79361045320825</c:v>
                </c:pt>
                <c:pt idx="8204">
                  <c:v>42.78412078905685</c:v>
                </c:pt>
                <c:pt idx="8205">
                  <c:v>42.7746270623991</c:v>
                </c:pt>
                <c:pt idx="8206">
                  <c:v>42.76512927540186</c:v>
                </c:pt>
                <c:pt idx="8207">
                  <c:v>42.75562743023315</c:v>
                </c:pt>
                <c:pt idx="8208">
                  <c:v>42.74612152906224</c:v>
                </c:pt>
                <c:pt idx="8209">
                  <c:v>42.73661157405957</c:v>
                </c:pt>
                <c:pt idx="8210">
                  <c:v>42.7270975673968</c:v>
                </c:pt>
                <c:pt idx="8211">
                  <c:v>42.71757951124682</c:v>
                </c:pt>
                <c:pt idx="8212">
                  <c:v>42.70805740778368</c:v>
                </c:pt>
                <c:pt idx="8213">
                  <c:v>42.69853125918268</c:v>
                </c:pt>
                <c:pt idx="8214">
                  <c:v>42.68900106762025</c:v>
                </c:pt>
                <c:pt idx="8215">
                  <c:v>42.67946683527414</c:v>
                </c:pt>
                <c:pt idx="8216">
                  <c:v>42.66992856432319</c:v>
                </c:pt>
                <c:pt idx="8217">
                  <c:v>42.66038625694749</c:v>
                </c:pt>
                <c:pt idx="8218">
                  <c:v>42.65083991532833</c:v>
                </c:pt>
                <c:pt idx="8219">
                  <c:v>42.64128954164819</c:v>
                </c:pt>
                <c:pt idx="8220">
                  <c:v>42.6317351380908</c:v>
                </c:pt>
                <c:pt idx="8221">
                  <c:v>42.62217670684098</c:v>
                </c:pt>
                <c:pt idx="8222">
                  <c:v>42.61261425008484</c:v>
                </c:pt>
                <c:pt idx="8223">
                  <c:v>42.60304777000966</c:v>
                </c:pt>
                <c:pt idx="8224">
                  <c:v>42.59347726880394</c:v>
                </c:pt>
                <c:pt idx="8225">
                  <c:v>42.58390274865732</c:v>
                </c:pt>
                <c:pt idx="8226">
                  <c:v>42.57432421176067</c:v>
                </c:pt>
                <c:pt idx="8227">
                  <c:v>42.56474166030607</c:v>
                </c:pt>
                <c:pt idx="8228">
                  <c:v>42.5551550964868</c:v>
                </c:pt>
                <c:pt idx="8229">
                  <c:v>42.54556452249725</c:v>
                </c:pt>
                <c:pt idx="8230">
                  <c:v>42.53596994053313</c:v>
                </c:pt>
                <c:pt idx="8231">
                  <c:v>42.52637135279123</c:v>
                </c:pt>
                <c:pt idx="8232">
                  <c:v>42.51676876146959</c:v>
                </c:pt>
                <c:pt idx="8233">
                  <c:v>42.50716216876744</c:v>
                </c:pt>
                <c:pt idx="8234">
                  <c:v>42.4975515768852</c:v>
                </c:pt>
                <c:pt idx="8235">
                  <c:v>42.48793698802445</c:v>
                </c:pt>
                <c:pt idx="8236">
                  <c:v>42.47831840438797</c:v>
                </c:pt>
                <c:pt idx="8237">
                  <c:v>42.46869582817977</c:v>
                </c:pt>
                <c:pt idx="8238">
                  <c:v>42.45906926160495</c:v>
                </c:pt>
                <c:pt idx="8239">
                  <c:v>42.44943870686994</c:v>
                </c:pt>
                <c:pt idx="8240">
                  <c:v>42.43980416618223</c:v>
                </c:pt>
                <c:pt idx="8241">
                  <c:v>42.43016564175058</c:v>
                </c:pt>
                <c:pt idx="8242">
                  <c:v>42.42052313578486</c:v>
                </c:pt>
                <c:pt idx="8243">
                  <c:v>42.41087665049616</c:v>
                </c:pt>
                <c:pt idx="8244">
                  <c:v>42.40122618809681</c:v>
                </c:pt>
                <c:pt idx="8245">
                  <c:v>42.39157175080022</c:v>
                </c:pt>
                <c:pt idx="8246">
                  <c:v>42.38191334082106</c:v>
                </c:pt>
                <c:pt idx="8247">
                  <c:v>42.37225096037513</c:v>
                </c:pt>
                <c:pt idx="8248">
                  <c:v>42.36258461167945</c:v>
                </c:pt>
                <c:pt idx="8249">
                  <c:v>42.35291429695222</c:v>
                </c:pt>
                <c:pt idx="8250">
                  <c:v>42.34324001841277</c:v>
                </c:pt>
                <c:pt idx="8251">
                  <c:v>42.33356177828168</c:v>
                </c:pt>
                <c:pt idx="8252">
                  <c:v>42.32387957878065</c:v>
                </c:pt>
                <c:pt idx="8253">
                  <c:v>42.31419342213259</c:v>
                </c:pt>
                <c:pt idx="8254">
                  <c:v>42.30450331056159</c:v>
                </c:pt>
                <c:pt idx="8255">
                  <c:v>42.29480924629288</c:v>
                </c:pt>
                <c:pt idx="8256">
                  <c:v>42.28511123155291</c:v>
                </c:pt>
                <c:pt idx="8257">
                  <c:v>42.27540926856928</c:v>
                </c:pt>
                <c:pt idx="8258">
                  <c:v>42.26570335957077</c:v>
                </c:pt>
                <c:pt idx="8259">
                  <c:v>42.25599350678733</c:v>
                </c:pt>
                <c:pt idx="8260">
                  <c:v>42.2462797124501</c:v>
                </c:pt>
                <c:pt idx="8261">
                  <c:v>42.23656197879136</c:v>
                </c:pt>
                <c:pt idx="8262">
                  <c:v>42.2268403080446</c:v>
                </c:pt>
                <c:pt idx="8263">
                  <c:v>42.21711470244445</c:v>
                </c:pt>
                <c:pt idx="8264">
                  <c:v>42.20738516422674</c:v>
                </c:pt>
                <c:pt idx="8265">
                  <c:v>42.19765169562843</c:v>
                </c:pt>
                <c:pt idx="8266">
                  <c:v>42.18791429888771</c:v>
                </c:pt>
                <c:pt idx="8267">
                  <c:v>42.17817297624386</c:v>
                </c:pt>
                <c:pt idx="8268">
                  <c:v>42.16842772993738</c:v>
                </c:pt>
                <c:pt idx="8269">
                  <c:v>42.15867856220994</c:v>
                </c:pt>
                <c:pt idx="8270">
                  <c:v>42.14892547530435</c:v>
                </c:pt>
                <c:pt idx="8271">
                  <c:v>42.13916847146461</c:v>
                </c:pt>
                <c:pt idx="8272">
                  <c:v>42.12940755293588</c:v>
                </c:pt>
                <c:pt idx="8273">
                  <c:v>42.11964272196445</c:v>
                </c:pt>
                <c:pt idx="8274">
                  <c:v>42.10987398079782</c:v>
                </c:pt>
                <c:pt idx="8275">
                  <c:v>42.10010133168463</c:v>
                </c:pt>
                <c:pt idx="8276">
                  <c:v>42.0903247768747</c:v>
                </c:pt>
                <c:pt idx="8277">
                  <c:v>42.080544318619</c:v>
                </c:pt>
                <c:pt idx="8278">
                  <c:v>42.07075995916963</c:v>
                </c:pt>
                <c:pt idx="8279">
                  <c:v>42.06097170077991</c:v>
                </c:pt>
                <c:pt idx="8280">
                  <c:v>42.05117954570428</c:v>
                </c:pt>
                <c:pt idx="8281">
                  <c:v>42.04138349619836</c:v>
                </c:pt>
                <c:pt idx="8282">
                  <c:v>42.03158355451892</c:v>
                </c:pt>
                <c:pt idx="8283">
                  <c:v>42.0217797229239</c:v>
                </c:pt>
                <c:pt idx="8284">
                  <c:v>42.01197200367233</c:v>
                </c:pt>
                <c:pt idx="8285">
                  <c:v>42.00216039902451</c:v>
                </c:pt>
                <c:pt idx="8286">
                  <c:v>41.99234491124181</c:v>
                </c:pt>
                <c:pt idx="8287">
                  <c:v>41.98252554258678</c:v>
                </c:pt>
                <c:pt idx="8288">
                  <c:v>41.97270229532313</c:v>
                </c:pt>
                <c:pt idx="8289">
                  <c:v>41.96287517171572</c:v>
                </c:pt>
                <c:pt idx="8290">
                  <c:v>41.95304417403054</c:v>
                </c:pt>
                <c:pt idx="8291">
                  <c:v>41.94320930453482</c:v>
                </c:pt>
                <c:pt idx="8292">
                  <c:v>41.93337056549681</c:v>
                </c:pt>
                <c:pt idx="8293">
                  <c:v>41.923527959186</c:v>
                </c:pt>
                <c:pt idx="8294">
                  <c:v>41.91368148787301</c:v>
                </c:pt>
                <c:pt idx="8295">
                  <c:v>41.90383115382963</c:v>
                </c:pt>
                <c:pt idx="8296">
                  <c:v>41.89397695932876</c:v>
                </c:pt>
                <c:pt idx="8297">
                  <c:v>41.88411890664445</c:v>
                </c:pt>
                <c:pt idx="8298">
                  <c:v>41.87425699805193</c:v>
                </c:pt>
                <c:pt idx="8299">
                  <c:v>41.86439123582755</c:v>
                </c:pt>
                <c:pt idx="8300">
                  <c:v>41.85452162224882</c:v>
                </c:pt>
                <c:pt idx="8301">
                  <c:v>41.84464815959441</c:v>
                </c:pt>
                <c:pt idx="8302">
                  <c:v>41.83477085014412</c:v>
                </c:pt>
                <c:pt idx="8303">
                  <c:v>41.82488969617887</c:v>
                </c:pt>
                <c:pt idx="8304">
                  <c:v>41.81500469998075</c:v>
                </c:pt>
                <c:pt idx="8305">
                  <c:v>41.80511586383299</c:v>
                </c:pt>
                <c:pt idx="8306">
                  <c:v>41.79522319001996</c:v>
                </c:pt>
                <c:pt idx="8307">
                  <c:v>41.78532668082718</c:v>
                </c:pt>
                <c:pt idx="8308">
                  <c:v>41.7754263385413</c:v>
                </c:pt>
                <c:pt idx="8309">
                  <c:v>41.76552216545012</c:v>
                </c:pt>
                <c:pt idx="8310">
                  <c:v>41.75561416384254</c:v>
                </c:pt>
                <c:pt idx="8311">
                  <c:v>41.7457023360087</c:v>
                </c:pt>
                <c:pt idx="8312">
                  <c:v>41.73578668423974</c:v>
                </c:pt>
                <c:pt idx="8313">
                  <c:v>41.72586721082805</c:v>
                </c:pt>
                <c:pt idx="8314">
                  <c:v>41.7159439180671</c:v>
                </c:pt>
                <c:pt idx="8315">
                  <c:v>41.70601680825151</c:v>
                </c:pt>
                <c:pt idx="8316">
                  <c:v>41.69608588367704</c:v>
                </c:pt>
                <c:pt idx="8317">
                  <c:v>41.68615114664059</c:v>
                </c:pt>
                <c:pt idx="8318">
                  <c:v>41.67621259944017</c:v>
                </c:pt>
                <c:pt idx="8319">
                  <c:v>41.66627024437496</c:v>
                </c:pt>
                <c:pt idx="8320">
                  <c:v>41.6563240837452</c:v>
                </c:pt>
                <c:pt idx="8321">
                  <c:v>41.6463741198524</c:v>
                </c:pt>
                <c:pt idx="8322">
                  <c:v>41.63642035499904</c:v>
                </c:pt>
                <c:pt idx="8323">
                  <c:v>41.62646279148884</c:v>
                </c:pt>
                <c:pt idx="8324">
                  <c:v>41.6165014316266</c:v>
                </c:pt>
                <c:pt idx="8325">
                  <c:v>41.6065362777183</c:v>
                </c:pt>
                <c:pt idx="8326">
                  <c:v>41.59656733207096</c:v>
                </c:pt>
                <c:pt idx="8327">
                  <c:v>41.58659459699281</c:v>
                </c:pt>
                <c:pt idx="8328">
                  <c:v>41.5766180747932</c:v>
                </c:pt>
                <c:pt idx="8329">
                  <c:v>41.56663776778254</c:v>
                </c:pt>
                <c:pt idx="8330">
                  <c:v>41.55665367827245</c:v>
                </c:pt>
                <c:pt idx="8331">
                  <c:v>41.54666580857563</c:v>
                </c:pt>
                <c:pt idx="8332">
                  <c:v>41.5366741610059</c:v>
                </c:pt>
                <c:pt idx="8333">
                  <c:v>41.52667873787821</c:v>
                </c:pt>
                <c:pt idx="8334">
                  <c:v>41.51667954150864</c:v>
                </c:pt>
                <c:pt idx="8335">
                  <c:v>41.50667657421442</c:v>
                </c:pt>
                <c:pt idx="8336">
                  <c:v>41.49666983831385</c:v>
                </c:pt>
                <c:pt idx="8337">
                  <c:v>41.48665933612637</c:v>
                </c:pt>
                <c:pt idx="8338">
                  <c:v>41.47664506997253</c:v>
                </c:pt>
                <c:pt idx="8339">
                  <c:v>41.46662704217406</c:v>
                </c:pt>
                <c:pt idx="8340">
                  <c:v>41.45660525505372</c:v>
                </c:pt>
                <c:pt idx="8341">
                  <c:v>41.44657971093545</c:v>
                </c:pt>
                <c:pt idx="8342">
                  <c:v>41.43655041214429</c:v>
                </c:pt>
                <c:pt idx="8343">
                  <c:v>41.42651736100638</c:v>
                </c:pt>
                <c:pt idx="8344">
                  <c:v>41.41648055984898</c:v>
                </c:pt>
                <c:pt idx="8345">
                  <c:v>41.40644001100053</c:v>
                </c:pt>
                <c:pt idx="8346">
                  <c:v>41.39639571679051</c:v>
                </c:pt>
                <c:pt idx="8347">
                  <c:v>41.38634767954949</c:v>
                </c:pt>
                <c:pt idx="8348">
                  <c:v>41.37629590160928</c:v>
                </c:pt>
                <c:pt idx="8349">
                  <c:v>41.36624038530265</c:v>
                </c:pt>
                <c:pt idx="8350">
                  <c:v>41.3561811329636</c:v>
                </c:pt>
                <c:pt idx="8351">
                  <c:v>41.3461181469272</c:v>
                </c:pt>
                <c:pt idx="8352">
                  <c:v>41.33605142952958</c:v>
                </c:pt>
                <c:pt idx="8353">
                  <c:v>41.32598098310805</c:v>
                </c:pt>
                <c:pt idx="8354">
                  <c:v>41.31590681000103</c:v>
                </c:pt>
                <c:pt idx="8355">
                  <c:v>41.305828912548</c:v>
                </c:pt>
                <c:pt idx="8356">
                  <c:v>41.29574729308957</c:v>
                </c:pt>
                <c:pt idx="8357">
                  <c:v>41.28566195396746</c:v>
                </c:pt>
                <c:pt idx="8358">
                  <c:v>41.27557289752454</c:v>
                </c:pt>
                <c:pt idx="8359">
                  <c:v>41.26548012610467</c:v>
                </c:pt>
                <c:pt idx="8360">
                  <c:v>41.25538364205294</c:v>
                </c:pt>
                <c:pt idx="8361">
                  <c:v>41.24528344771546</c:v>
                </c:pt>
                <c:pt idx="8362">
                  <c:v>41.23517954543951</c:v>
                </c:pt>
                <c:pt idx="8363">
                  <c:v>41.22507193757341</c:v>
                </c:pt>
                <c:pt idx="8364">
                  <c:v>41.21496062646661</c:v>
                </c:pt>
                <c:pt idx="8365">
                  <c:v>41.2048456144697</c:v>
                </c:pt>
                <c:pt idx="8366">
                  <c:v>41.19472690393429</c:v>
                </c:pt>
                <c:pt idx="8367">
                  <c:v>41.18460449721313</c:v>
                </c:pt>
                <c:pt idx="8368">
                  <c:v>41.17447839666013</c:v>
                </c:pt>
                <c:pt idx="8369">
                  <c:v>41.16434860463018</c:v>
                </c:pt>
                <c:pt idx="8370">
                  <c:v>41.15421512347936</c:v>
                </c:pt>
                <c:pt idx="8371">
                  <c:v>41.1440779555648</c:v>
                </c:pt>
                <c:pt idx="8372">
                  <c:v>41.13393710324478</c:v>
                </c:pt>
                <c:pt idx="8373">
                  <c:v>41.1237925688786</c:v>
                </c:pt>
                <c:pt idx="8374">
                  <c:v>41.11364435482671</c:v>
                </c:pt>
                <c:pt idx="8375">
                  <c:v>41.10349246345065</c:v>
                </c:pt>
                <c:pt idx="8376">
                  <c:v>41.09333689711304</c:v>
                </c:pt>
                <c:pt idx="8377">
                  <c:v>41.08317765817759</c:v>
                </c:pt>
                <c:pt idx="8378">
                  <c:v>41.07301474900911</c:v>
                </c:pt>
                <c:pt idx="8379">
                  <c:v>41.06284817197351</c:v>
                </c:pt>
                <c:pt idx="8380">
                  <c:v>41.05267792943777</c:v>
                </c:pt>
                <c:pt idx="8381">
                  <c:v>41.04250402376999</c:v>
                </c:pt>
                <c:pt idx="8382">
                  <c:v>41.03232645733932</c:v>
                </c:pt>
                <c:pt idx="8383">
                  <c:v>41.02214523251606</c:v>
                </c:pt>
                <c:pt idx="8384">
                  <c:v>41.01196035167152</c:v>
                </c:pt>
                <c:pt idx="8385">
                  <c:v>41.00177181717817</c:v>
                </c:pt>
                <c:pt idx="8386">
                  <c:v>40.9915796314095</c:v>
                </c:pt>
                <c:pt idx="8387">
                  <c:v>40.98138379674014</c:v>
                </c:pt>
                <c:pt idx="8388">
                  <c:v>40.9711843155458</c:v>
                </c:pt>
                <c:pt idx="8389">
                  <c:v>40.96098119020323</c:v>
                </c:pt>
                <c:pt idx="8390">
                  <c:v>40.95077442309032</c:v>
                </c:pt>
                <c:pt idx="8391">
                  <c:v>40.94056401658602</c:v>
                </c:pt>
                <c:pt idx="8392">
                  <c:v>40.93034997307036</c:v>
                </c:pt>
                <c:pt idx="8393">
                  <c:v>40.92013229492444</c:v>
                </c:pt>
                <c:pt idx="8394">
                  <c:v>40.90991098453044</c:v>
                </c:pt>
                <c:pt idx="8395">
                  <c:v>40.89968604427165</c:v>
                </c:pt>
                <c:pt idx="8396">
                  <c:v>40.88945747653243</c:v>
                </c:pt>
                <c:pt idx="8397">
                  <c:v>40.87922528369823</c:v>
                </c:pt>
                <c:pt idx="8398">
                  <c:v>40.86898946815555</c:v>
                </c:pt>
                <c:pt idx="8399">
                  <c:v>40.85875003229196</c:v>
                </c:pt>
                <c:pt idx="8400">
                  <c:v>40.84850697849614</c:v>
                </c:pt>
                <c:pt idx="8401">
                  <c:v>40.83826030915784</c:v>
                </c:pt>
                <c:pt idx="8402">
                  <c:v>40.82801002666787</c:v>
                </c:pt>
                <c:pt idx="8403">
                  <c:v>40.81775613341811</c:v>
                </c:pt>
                <c:pt idx="8404">
                  <c:v>40.80749863180156</c:v>
                </c:pt>
                <c:pt idx="8405">
                  <c:v>40.79723752421224</c:v>
                </c:pt>
                <c:pt idx="8406">
                  <c:v>40.78697281304528</c:v>
                </c:pt>
                <c:pt idx="8407">
                  <c:v>40.77670450069684</c:v>
                </c:pt>
                <c:pt idx="8408">
                  <c:v>40.7664325895642</c:v>
                </c:pt>
                <c:pt idx="8409">
                  <c:v>40.75615708204566</c:v>
                </c:pt>
                <c:pt idx="8410">
                  <c:v>40.74587798054065</c:v>
                </c:pt>
                <c:pt idx="8411">
                  <c:v>40.73559528744961</c:v>
                </c:pt>
                <c:pt idx="8412">
                  <c:v>40.7253090051741</c:v>
                </c:pt>
                <c:pt idx="8413">
                  <c:v>40.71501913611669</c:v>
                </c:pt>
                <c:pt idx="8414">
                  <c:v>40.70472568268107</c:v>
                </c:pt>
                <c:pt idx="8415">
                  <c:v>40.694428647272</c:v>
                </c:pt>
                <c:pt idx="8416">
                  <c:v>40.68412803229521</c:v>
                </c:pt>
                <c:pt idx="8417">
                  <c:v>40.67382384015764</c:v>
                </c:pt>
                <c:pt idx="8418">
                  <c:v>40.66351607326717</c:v>
                </c:pt>
                <c:pt idx="8419">
                  <c:v>40.65320473403284</c:v>
                </c:pt>
                <c:pt idx="8420">
                  <c:v>40.64288982486466</c:v>
                </c:pt>
                <c:pt idx="8421">
                  <c:v>40.6325713481738</c:v>
                </c:pt>
                <c:pt idx="8422">
                  <c:v>40.62224930637238</c:v>
                </c:pt>
                <c:pt idx="8423">
                  <c:v>40.61192370187366</c:v>
                </c:pt>
                <c:pt idx="8424">
                  <c:v>40.60159453709198</c:v>
                </c:pt>
                <c:pt idx="8425">
                  <c:v>40.59126181444264</c:v>
                </c:pt>
                <c:pt idx="8426">
                  <c:v>40.58092553634211</c:v>
                </c:pt>
                <c:pt idx="8427">
                  <c:v>40.57058570520783</c:v>
                </c:pt>
                <c:pt idx="8428">
                  <c:v>40.56024232345835</c:v>
                </c:pt>
                <c:pt idx="8429">
                  <c:v>40.54989539351323</c:v>
                </c:pt>
                <c:pt idx="8430">
                  <c:v>40.53954491779315</c:v>
                </c:pt>
                <c:pt idx="8431">
                  <c:v>40.52919089871981</c:v>
                </c:pt>
                <c:pt idx="8432">
                  <c:v>40.51883333871592</c:v>
                </c:pt>
                <c:pt idx="8433">
                  <c:v>40.50847224020532</c:v>
                </c:pt>
                <c:pt idx="8434">
                  <c:v>40.49810760561286</c:v>
                </c:pt>
                <c:pt idx="8435">
                  <c:v>40.48773943736445</c:v>
                </c:pt>
                <c:pt idx="8436">
                  <c:v>40.47736773788706</c:v>
                </c:pt>
                <c:pt idx="8437">
                  <c:v>40.46699250960871</c:v>
                </c:pt>
                <c:pt idx="8438">
                  <c:v>40.45661375495843</c:v>
                </c:pt>
                <c:pt idx="8439">
                  <c:v>40.44623147636634</c:v>
                </c:pt>
                <c:pt idx="8440">
                  <c:v>40.43584567626362</c:v>
                </c:pt>
                <c:pt idx="8441">
                  <c:v>40.42545635708246</c:v>
                </c:pt>
                <c:pt idx="8442">
                  <c:v>40.41506352125612</c:v>
                </c:pt>
                <c:pt idx="8443">
                  <c:v>40.40466717121889</c:v>
                </c:pt>
                <c:pt idx="8444">
                  <c:v>40.39426730940614</c:v>
                </c:pt>
                <c:pt idx="8445">
                  <c:v>40.38386393825424</c:v>
                </c:pt>
                <c:pt idx="8446">
                  <c:v>40.37345706020062</c:v>
                </c:pt>
                <c:pt idx="8447">
                  <c:v>40.36304667768378</c:v>
                </c:pt>
                <c:pt idx="8448">
                  <c:v>40.35263279314321</c:v>
                </c:pt>
                <c:pt idx="8449">
                  <c:v>40.34221540901948</c:v>
                </c:pt>
                <c:pt idx="8450">
                  <c:v>40.3317945277542</c:v>
                </c:pt>
                <c:pt idx="8451">
                  <c:v>40.32137015179001</c:v>
                </c:pt>
                <c:pt idx="8452">
                  <c:v>40.3109422835706</c:v>
                </c:pt>
                <c:pt idx="8453">
                  <c:v>40.30051092554068</c:v>
                </c:pt>
                <c:pt idx="8454">
                  <c:v>40.29007608014601</c:v>
                </c:pt>
                <c:pt idx="8455">
                  <c:v>40.2796377498334</c:v>
                </c:pt>
                <c:pt idx="8456">
                  <c:v>40.26919593705066</c:v>
                </c:pt>
                <c:pt idx="8457">
                  <c:v>40.25875064424666</c:v>
                </c:pt>
                <c:pt idx="8458">
                  <c:v>40.24830187387134</c:v>
                </c:pt>
                <c:pt idx="8459">
                  <c:v>40.23784962837561</c:v>
                </c:pt>
                <c:pt idx="8460">
                  <c:v>40.22739391021145</c:v>
                </c:pt>
                <c:pt idx="8461">
                  <c:v>40.21693472183186</c:v>
                </c:pt>
                <c:pt idx="8462">
                  <c:v>40.20647206569088</c:v>
                </c:pt>
                <c:pt idx="8463">
                  <c:v>40.1960059442436</c:v>
                </c:pt>
                <c:pt idx="8464">
                  <c:v>40.18553635994608</c:v>
                </c:pt>
                <c:pt idx="8465">
                  <c:v>40.1750633152555</c:v>
                </c:pt>
                <c:pt idx="8466">
                  <c:v>40.16458681262997</c:v>
                </c:pt>
                <c:pt idx="8467">
                  <c:v>40.15410685452871</c:v>
                </c:pt>
                <c:pt idx="8468">
                  <c:v>40.14362344341194</c:v>
                </c:pt>
                <c:pt idx="8469">
                  <c:v>40.13313658174089</c:v>
                </c:pt>
                <c:pt idx="8470">
                  <c:v>40.12264627197783</c:v>
                </c:pt>
                <c:pt idx="8471">
                  <c:v>40.11215251658607</c:v>
                </c:pt>
                <c:pt idx="8472">
                  <c:v>40.10165531802991</c:v>
                </c:pt>
                <c:pt idx="8473">
                  <c:v>40.09115467877472</c:v>
                </c:pt>
                <c:pt idx="8474">
                  <c:v>40.08065060128683</c:v>
                </c:pt>
                <c:pt idx="8475">
                  <c:v>40.07014308803368</c:v>
                </c:pt>
                <c:pt idx="8476">
                  <c:v>40.05963214148366</c:v>
                </c:pt>
                <c:pt idx="8477">
                  <c:v>40.04911776410621</c:v>
                </c:pt>
                <c:pt idx="8478">
                  <c:v>40.0385999583718</c:v>
                </c:pt>
                <c:pt idx="8479">
                  <c:v>40.02807872675186</c:v>
                </c:pt>
                <c:pt idx="8480">
                  <c:v>40.0175540717189</c:v>
                </c:pt>
                <c:pt idx="8481">
                  <c:v>40.00702599574647</c:v>
                </c:pt>
                <c:pt idx="8482">
                  <c:v>39.99649450130908</c:v>
                </c:pt>
                <c:pt idx="8483">
                  <c:v>39.98595959088227</c:v>
                </c:pt>
                <c:pt idx="8484">
                  <c:v>39.9754212669426</c:v>
                </c:pt>
                <c:pt idx="8485">
                  <c:v>39.96487953196767</c:v>
                </c:pt>
                <c:pt idx="8486">
                  <c:v>39.95433438843605</c:v>
                </c:pt>
                <c:pt idx="8487">
                  <c:v>39.94378583882738</c:v>
                </c:pt>
                <c:pt idx="8488">
                  <c:v>39.93323388562224</c:v>
                </c:pt>
                <c:pt idx="8489">
                  <c:v>39.9226785313023</c:v>
                </c:pt>
                <c:pt idx="8490">
                  <c:v>39.91211977835018</c:v>
                </c:pt>
                <c:pt idx="8491">
                  <c:v>39.90155762924954</c:v>
                </c:pt>
                <c:pt idx="8492">
                  <c:v>39.89099208648507</c:v>
                </c:pt>
                <c:pt idx="8493">
                  <c:v>39.88042315254241</c:v>
                </c:pt>
                <c:pt idx="8494">
                  <c:v>39.86985082990829</c:v>
                </c:pt>
                <c:pt idx="8495">
                  <c:v>39.85927512107035</c:v>
                </c:pt>
                <c:pt idx="8496">
                  <c:v>39.84869602851735</c:v>
                </c:pt>
                <c:pt idx="8497">
                  <c:v>39.83811355473895</c:v>
                </c:pt>
                <c:pt idx="8498">
                  <c:v>39.82752770222587</c:v>
                </c:pt>
                <c:pt idx="8499">
                  <c:v>39.81693847346985</c:v>
                </c:pt>
                <c:pt idx="8500">
                  <c:v>39.80634587096359</c:v>
                </c:pt>
                <c:pt idx="8501">
                  <c:v>39.79574989720083</c:v>
                </c:pt>
                <c:pt idx="8502">
                  <c:v>39.7851505546763</c:v>
                </c:pt>
                <c:pt idx="8503">
                  <c:v>39.77454784588571</c:v>
                </c:pt>
                <c:pt idx="8504">
                  <c:v>39.76394177332581</c:v>
                </c:pt>
                <c:pt idx="8505">
                  <c:v>39.75333233949434</c:v>
                </c:pt>
                <c:pt idx="8506">
                  <c:v>39.74271954689002</c:v>
                </c:pt>
                <c:pt idx="8507">
                  <c:v>39.73210339801258</c:v>
                </c:pt>
                <c:pt idx="8508">
                  <c:v>39.72148389536274</c:v>
                </c:pt>
                <c:pt idx="8509">
                  <c:v>39.71086104144226</c:v>
                </c:pt>
                <c:pt idx="8510">
                  <c:v>39.70023483875387</c:v>
                </c:pt>
                <c:pt idx="8511">
                  <c:v>39.68960528980125</c:v>
                </c:pt>
                <c:pt idx="8512">
                  <c:v>39.67897239708915</c:v>
                </c:pt>
                <c:pt idx="8513">
                  <c:v>39.66833616312325</c:v>
                </c:pt>
                <c:pt idx="8514">
                  <c:v>39.65769659041027</c:v>
                </c:pt>
                <c:pt idx="8515">
                  <c:v>39.64705368145794</c:v>
                </c:pt>
                <c:pt idx="8516">
                  <c:v>39.63640743877491</c:v>
                </c:pt>
                <c:pt idx="8517">
                  <c:v>39.6257578648709</c:v>
                </c:pt>
                <c:pt idx="8518">
                  <c:v>39.6151049622565</c:v>
                </c:pt>
                <c:pt idx="8519">
                  <c:v>39.60444873344347</c:v>
                </c:pt>
                <c:pt idx="8520">
                  <c:v>39.59378918094443</c:v>
                </c:pt>
                <c:pt idx="8521">
                  <c:v>39.58312630727302</c:v>
                </c:pt>
                <c:pt idx="8522">
                  <c:v>39.57246011494387</c:v>
                </c:pt>
                <c:pt idx="8523">
                  <c:v>39.5617906064726</c:v>
                </c:pt>
                <c:pt idx="8524">
                  <c:v>39.5511177843758</c:v>
                </c:pt>
                <c:pt idx="8525">
                  <c:v>39.54044165117107</c:v>
                </c:pt>
                <c:pt idx="8526">
                  <c:v>39.529762209377</c:v>
                </c:pt>
                <c:pt idx="8527">
                  <c:v>39.5190794615131</c:v>
                </c:pt>
                <c:pt idx="8528">
                  <c:v>39.5083934101</c:v>
                </c:pt>
                <c:pt idx="8529">
                  <c:v>39.49770405765912</c:v>
                </c:pt>
                <c:pt idx="8530">
                  <c:v>39.48701140671304</c:v>
                </c:pt>
                <c:pt idx="8531">
                  <c:v>39.47631545978523</c:v>
                </c:pt>
                <c:pt idx="8532">
                  <c:v>39.46561621940015</c:v>
                </c:pt>
                <c:pt idx="8533">
                  <c:v>39.45491368808324</c:v>
                </c:pt>
                <c:pt idx="8534">
                  <c:v>39.44420786836095</c:v>
                </c:pt>
                <c:pt idx="8535">
                  <c:v>39.43349876276068</c:v>
                </c:pt>
                <c:pt idx="8536">
                  <c:v>39.42278637381082</c:v>
                </c:pt>
                <c:pt idx="8537">
                  <c:v>39.41207070404071</c:v>
                </c:pt>
                <c:pt idx="8538">
                  <c:v>39.40135175598068</c:v>
                </c:pt>
                <c:pt idx="8539">
                  <c:v>39.39062953216207</c:v>
                </c:pt>
                <c:pt idx="8540">
                  <c:v>39.37990403511716</c:v>
                </c:pt>
                <c:pt idx="8541">
                  <c:v>39.3691752673792</c:v>
                </c:pt>
                <c:pt idx="8542">
                  <c:v>39.3584432314824</c:v>
                </c:pt>
                <c:pt idx="8543">
                  <c:v>39.347707929962</c:v>
                </c:pt>
                <c:pt idx="8544">
                  <c:v>39.33696936535417</c:v>
                </c:pt>
                <c:pt idx="8545">
                  <c:v>39.32622754019604</c:v>
                </c:pt>
                <c:pt idx="8546">
                  <c:v>39.31548245702574</c:v>
                </c:pt>
                <c:pt idx="8547">
                  <c:v>39.30473411838235</c:v>
                </c:pt>
                <c:pt idx="8548">
                  <c:v>39.29398252680595</c:v>
                </c:pt>
                <c:pt idx="8549">
                  <c:v>39.2832276848375</c:v>
                </c:pt>
                <c:pt idx="8550">
                  <c:v>39.27246959501905</c:v>
                </c:pt>
                <c:pt idx="8551">
                  <c:v>39.26170825989351</c:v>
                </c:pt>
                <c:pt idx="8552">
                  <c:v>39.25094368200484</c:v>
                </c:pt>
                <c:pt idx="8553">
                  <c:v>39.2401758638979</c:v>
                </c:pt>
                <c:pt idx="8554">
                  <c:v>39.22940480811854</c:v>
                </c:pt>
                <c:pt idx="8555">
                  <c:v>39.21863051721357</c:v>
                </c:pt>
                <c:pt idx="8556">
                  <c:v>39.20785299373078</c:v>
                </c:pt>
                <c:pt idx="8557">
                  <c:v>39.1970722402189</c:v>
                </c:pt>
                <c:pt idx="8558">
                  <c:v>39.18628825922762</c:v>
                </c:pt>
                <c:pt idx="8559">
                  <c:v>39.1755010533076</c:v>
                </c:pt>
                <c:pt idx="8560">
                  <c:v>39.16471062501046</c:v>
                </c:pt>
                <c:pt idx="8561">
                  <c:v>39.15391697688878</c:v>
                </c:pt>
                <c:pt idx="8562">
                  <c:v>39.14312011149606</c:v>
                </c:pt>
                <c:pt idx="8563">
                  <c:v>39.13232003138683</c:v>
                </c:pt>
                <c:pt idx="8564">
                  <c:v>39.12151673911652</c:v>
                </c:pt>
                <c:pt idx="8565">
                  <c:v>39.11071023724152</c:v>
                </c:pt>
                <c:pt idx="8566">
                  <c:v>39.0999005283192</c:v>
                </c:pt>
                <c:pt idx="8567">
                  <c:v>39.08908761490787</c:v>
                </c:pt>
                <c:pt idx="8568">
                  <c:v>39.0782714995668</c:v>
                </c:pt>
                <c:pt idx="8569">
                  <c:v>39.06745218485619</c:v>
                </c:pt>
                <c:pt idx="8570">
                  <c:v>39.05662967333719</c:v>
                </c:pt>
                <c:pt idx="8571">
                  <c:v>39.045803967572</c:v>
                </c:pt>
                <c:pt idx="8572">
                  <c:v>39.0349750701236</c:v>
                </c:pt>
                <c:pt idx="8573">
                  <c:v>39.02414298355604</c:v>
                </c:pt>
                <c:pt idx="8574">
                  <c:v>39.0133077104343</c:v>
                </c:pt>
                <c:pt idx="8575">
                  <c:v>39.00246925332427</c:v>
                </c:pt>
                <c:pt idx="8576">
                  <c:v>38.99162761479284</c:v>
                </c:pt>
                <c:pt idx="8577">
                  <c:v>38.98078279740781</c:v>
                </c:pt>
                <c:pt idx="8578">
                  <c:v>38.96993480373792</c:v>
                </c:pt>
                <c:pt idx="8579">
                  <c:v>38.95908363635287</c:v>
                </c:pt>
                <c:pt idx="8580">
                  <c:v>38.94822929782332</c:v>
                </c:pt>
                <c:pt idx="8581">
                  <c:v>38.93737179072087</c:v>
                </c:pt>
                <c:pt idx="8582">
                  <c:v>38.92651111761801</c:v>
                </c:pt>
                <c:pt idx="8583">
                  <c:v>38.91564728108822</c:v>
                </c:pt>
                <c:pt idx="8584">
                  <c:v>38.90478028370593</c:v>
                </c:pt>
                <c:pt idx="8585">
                  <c:v>38.8939101280465</c:v>
                </c:pt>
                <c:pt idx="8586">
                  <c:v>38.88303681668618</c:v>
                </c:pt>
                <c:pt idx="8587">
                  <c:v>38.87216035220224</c:v>
                </c:pt>
                <c:pt idx="8588">
                  <c:v>38.86128073717283</c:v>
                </c:pt>
                <c:pt idx="8589">
                  <c:v>38.85039797417707</c:v>
                </c:pt>
                <c:pt idx="8590">
                  <c:v>38.83951206579498</c:v>
                </c:pt>
                <c:pt idx="8591">
                  <c:v>38.82862301460756</c:v>
                </c:pt>
                <c:pt idx="8592">
                  <c:v>38.81773082319671</c:v>
                </c:pt>
                <c:pt idx="8593">
                  <c:v>38.80683549414529</c:v>
                </c:pt>
                <c:pt idx="8594">
                  <c:v>38.79593703003707</c:v>
                </c:pt>
                <c:pt idx="8595">
                  <c:v>38.78503543345676</c:v>
                </c:pt>
                <c:pt idx="8596">
                  <c:v>38.77413070699001</c:v>
                </c:pt>
                <c:pt idx="8597">
                  <c:v>38.7632228532234</c:v>
                </c:pt>
                <c:pt idx="8598">
                  <c:v>38.75231187474443</c:v>
                </c:pt>
                <c:pt idx="8599">
                  <c:v>38.74139777414153</c:v>
                </c:pt>
                <c:pt idx="8600">
                  <c:v>38.73048055400407</c:v>
                </c:pt>
                <c:pt idx="8601">
                  <c:v>38.71956021692237</c:v>
                </c:pt>
                <c:pt idx="8602">
                  <c:v>38.7086367654876</c:v>
                </c:pt>
                <c:pt idx="8603">
                  <c:v>38.69771020229195</c:v>
                </c:pt>
                <c:pt idx="8604">
                  <c:v>38.68678052992846</c:v>
                </c:pt>
                <c:pt idx="8605">
                  <c:v>38.67584775099113</c:v>
                </c:pt>
                <c:pt idx="8606">
                  <c:v>38.66491186807492</c:v>
                </c:pt>
                <c:pt idx="8607">
                  <c:v>38.65397288377563</c:v>
                </c:pt>
                <c:pt idx="8608">
                  <c:v>38.64303080069004</c:v>
                </c:pt>
                <c:pt idx="8609">
                  <c:v>38.63208562141585</c:v>
                </c:pt>
                <c:pt idx="8610">
                  <c:v>38.62113734855166</c:v>
                </c:pt>
                <c:pt idx="8611">
                  <c:v>38.61018598469698</c:v>
                </c:pt>
                <c:pt idx="8612">
                  <c:v>38.5992315324523</c:v>
                </c:pt>
                <c:pt idx="8613">
                  <c:v>38.58827399441896</c:v>
                </c:pt>
                <c:pt idx="8614">
                  <c:v>38.57731337319926</c:v>
                </c:pt>
                <c:pt idx="8615">
                  <c:v>38.56634967139639</c:v>
                </c:pt>
                <c:pt idx="8616">
                  <c:v>38.55538289161449</c:v>
                </c:pt>
                <c:pt idx="8617">
                  <c:v>38.54441303645858</c:v>
                </c:pt>
                <c:pt idx="8618">
                  <c:v>38.53344010853461</c:v>
                </c:pt>
                <c:pt idx="8619">
                  <c:v>38.52246411044946</c:v>
                </c:pt>
                <c:pt idx="8620">
                  <c:v>38.51148504481088</c:v>
                </c:pt>
                <c:pt idx="8621">
                  <c:v>38.50050291422759</c:v>
                </c:pt>
                <c:pt idx="8622">
                  <c:v>38.48951772130917</c:v>
                </c:pt>
                <c:pt idx="8623">
                  <c:v>38.47852946866614</c:v>
                </c:pt>
                <c:pt idx="8624">
                  <c:v>38.46753815890993</c:v>
                </c:pt>
                <c:pt idx="8625">
                  <c:v>38.45654379465286</c:v>
                </c:pt>
                <c:pt idx="8626">
                  <c:v>38.4455463785082</c:v>
                </c:pt>
                <c:pt idx="8627">
                  <c:v>38.43454591309006</c:v>
                </c:pt>
                <c:pt idx="8628">
                  <c:v>38.4235424010135</c:v>
                </c:pt>
                <c:pt idx="8629">
                  <c:v>38.41253584489453</c:v>
                </c:pt>
                <c:pt idx="8630">
                  <c:v>38.40152624734996</c:v>
                </c:pt>
                <c:pt idx="8631">
                  <c:v>38.3905136109976</c:v>
                </c:pt>
                <c:pt idx="8632">
                  <c:v>38.3794979384561</c:v>
                </c:pt>
                <c:pt idx="8633">
                  <c:v>38.36847923234507</c:v>
                </c:pt>
                <c:pt idx="8634">
                  <c:v>38.35745749528495</c:v>
                </c:pt>
                <c:pt idx="8635">
                  <c:v>38.34643272989718</c:v>
                </c:pt>
                <c:pt idx="8636">
                  <c:v>38.33540493880401</c:v>
                </c:pt>
                <c:pt idx="8637">
                  <c:v>38.32437412462863</c:v>
                </c:pt>
                <c:pt idx="8638">
                  <c:v>38.31334028999511</c:v>
                </c:pt>
                <c:pt idx="8639">
                  <c:v>38.30230343752847</c:v>
                </c:pt>
                <c:pt idx="8640">
                  <c:v>38.29126356985454</c:v>
                </c:pt>
                <c:pt idx="8641">
                  <c:v>38.28022068960014</c:v>
                </c:pt>
                <c:pt idx="8642">
                  <c:v>38.26917479939294</c:v>
                </c:pt>
                <c:pt idx="8643">
                  <c:v>38.2581259018615</c:v>
                </c:pt>
                <c:pt idx="8644">
                  <c:v>38.24707399963525</c:v>
                </c:pt>
                <c:pt idx="8645">
                  <c:v>38.2360190953446</c:v>
                </c:pt>
                <c:pt idx="8646">
                  <c:v>38.2249611916208</c:v>
                </c:pt>
                <c:pt idx="8647">
                  <c:v>38.21390029109595</c:v>
                </c:pt>
                <c:pt idx="8648">
                  <c:v>38.20283639640311</c:v>
                </c:pt>
                <c:pt idx="8649">
                  <c:v>38.1917695101762</c:v>
                </c:pt>
                <c:pt idx="8650">
                  <c:v>38.18069963505004</c:v>
                </c:pt>
                <c:pt idx="8651">
                  <c:v>38.16962677366032</c:v>
                </c:pt>
                <c:pt idx="8652">
                  <c:v>38.15855092864367</c:v>
                </c:pt>
                <c:pt idx="8653">
                  <c:v>38.14747210263752</c:v>
                </c:pt>
                <c:pt idx="8654">
                  <c:v>38.13639029828028</c:v>
                </c:pt>
                <c:pt idx="8655">
                  <c:v>38.12530551821117</c:v>
                </c:pt>
                <c:pt idx="8656">
                  <c:v>38.11421776507034</c:v>
                </c:pt>
                <c:pt idx="8657">
                  <c:v>38.10312704149882</c:v>
                </c:pt>
                <c:pt idx="8658">
                  <c:v>38.09203335013851</c:v>
                </c:pt>
                <c:pt idx="8659">
                  <c:v>38.08093669363219</c:v>
                </c:pt>
                <c:pt idx="8660">
                  <c:v>38.06983707462354</c:v>
                </c:pt>
                <c:pt idx="8661">
                  <c:v>38.05873449575712</c:v>
                </c:pt>
                <c:pt idx="8662">
                  <c:v>38.04762895967835</c:v>
                </c:pt>
                <c:pt idx="8663">
                  <c:v>38.03652046903355</c:v>
                </c:pt>
                <c:pt idx="8664">
                  <c:v>38.02540902646992</c:v>
                </c:pt>
                <c:pt idx="8665">
                  <c:v>38.01429463463549</c:v>
                </c:pt>
                <c:pt idx="8666">
                  <c:v>38.00317729617925</c:v>
                </c:pt>
                <c:pt idx="8667">
                  <c:v>37.99205701375101</c:v>
                </c:pt>
                <c:pt idx="8668">
                  <c:v>37.98093379000146</c:v>
                </c:pt>
                <c:pt idx="8669">
                  <c:v>37.96980762758218</c:v>
                </c:pt>
                <c:pt idx="8670">
                  <c:v>37.95867852914562</c:v>
                </c:pt>
                <c:pt idx="8671">
                  <c:v>37.9475464973451</c:v>
                </c:pt>
                <c:pt idx="8672">
                  <c:v>37.93641153483483</c:v>
                </c:pt>
                <c:pt idx="8673">
                  <c:v>37.92527364426985</c:v>
                </c:pt>
                <c:pt idx="8674">
                  <c:v>37.91413282830611</c:v>
                </c:pt>
                <c:pt idx="8675">
                  <c:v>37.9029890896004</c:v>
                </c:pt>
                <c:pt idx="8676">
                  <c:v>37.89184243081043</c:v>
                </c:pt>
                <c:pt idx="8677">
                  <c:v>37.88069285459473</c:v>
                </c:pt>
                <c:pt idx="8678">
                  <c:v>37.8695403636127</c:v>
                </c:pt>
                <c:pt idx="8679">
                  <c:v>37.85838496052465</c:v>
                </c:pt>
                <c:pt idx="8680">
                  <c:v>37.84722664799169</c:v>
                </c:pt>
                <c:pt idx="8681">
                  <c:v>37.83606542867587</c:v>
                </c:pt>
                <c:pt idx="8682">
                  <c:v>37.82490130524002</c:v>
                </c:pt>
                <c:pt idx="8683">
                  <c:v>37.81373428034793</c:v>
                </c:pt>
                <c:pt idx="8684">
                  <c:v>37.80256435666418</c:v>
                </c:pt>
                <c:pt idx="8685">
                  <c:v>37.79139153685424</c:v>
                </c:pt>
                <c:pt idx="8686">
                  <c:v>37.78021582358444</c:v>
                </c:pt>
                <c:pt idx="8687">
                  <c:v>37.76903721952196</c:v>
                </c:pt>
                <c:pt idx="8688">
                  <c:v>37.75785572733485</c:v>
                </c:pt>
                <c:pt idx="8689">
                  <c:v>37.74667134969202</c:v>
                </c:pt>
                <c:pt idx="8690">
                  <c:v>37.73548408926324</c:v>
                </c:pt>
                <c:pt idx="8691">
                  <c:v>37.72429394871915</c:v>
                </c:pt>
                <c:pt idx="8692">
                  <c:v>37.7131009307312</c:v>
                </c:pt>
                <c:pt idx="8693">
                  <c:v>37.70190503797175</c:v>
                </c:pt>
                <c:pt idx="8694">
                  <c:v>37.69070627311396</c:v>
                </c:pt>
                <c:pt idx="8695">
                  <c:v>37.6795046388319</c:v>
                </c:pt>
                <c:pt idx="8696">
                  <c:v>37.66830013780047</c:v>
                </c:pt>
                <c:pt idx="8697">
                  <c:v>37.65709277269541</c:v>
                </c:pt>
                <c:pt idx="8698">
                  <c:v>37.64588254619335</c:v>
                </c:pt>
                <c:pt idx="8699">
                  <c:v>37.63466946097171</c:v>
                </c:pt>
                <c:pt idx="8700">
                  <c:v>37.62345351970883</c:v>
                </c:pt>
                <c:pt idx="8701">
                  <c:v>37.61223472508383</c:v>
                </c:pt>
                <c:pt idx="8702">
                  <c:v>37.60101307977674</c:v>
                </c:pt>
                <c:pt idx="8703">
                  <c:v>37.5897885864684</c:v>
                </c:pt>
                <c:pt idx="8704">
                  <c:v>37.57856124784053</c:v>
                </c:pt>
                <c:pt idx="8705">
                  <c:v>37.56733106657566</c:v>
                </c:pt>
                <c:pt idx="8706">
                  <c:v>37.55609804535716</c:v>
                </c:pt>
                <c:pt idx="8707">
                  <c:v>37.5448621868693</c:v>
                </c:pt>
                <c:pt idx="8708">
                  <c:v>37.53362349379715</c:v>
                </c:pt>
                <c:pt idx="8709">
                  <c:v>37.52238196882665</c:v>
                </c:pt>
                <c:pt idx="8710">
                  <c:v>37.51113761464452</c:v>
                </c:pt>
                <c:pt idx="8711">
                  <c:v>37.49989043393843</c:v>
                </c:pt>
                <c:pt idx="8712">
                  <c:v>37.48864042939677</c:v>
                </c:pt>
                <c:pt idx="8713">
                  <c:v>37.47738760370886</c:v>
                </c:pt>
                <c:pt idx="8714">
                  <c:v>37.46613195956484</c:v>
                </c:pt>
                <c:pt idx="8715">
                  <c:v>37.45487349965561</c:v>
                </c:pt>
                <c:pt idx="8716">
                  <c:v>37.44361222667308</c:v>
                </c:pt>
                <c:pt idx="8717">
                  <c:v>37.4323481433098</c:v>
                </c:pt>
                <c:pt idx="8718">
                  <c:v>37.42108125225928</c:v>
                </c:pt>
                <c:pt idx="8719">
                  <c:v>37.40981155621584</c:v>
                </c:pt>
                <c:pt idx="8720">
                  <c:v>37.39853905787463</c:v>
                </c:pt>
                <c:pt idx="8721">
                  <c:v>37.38726375993159</c:v>
                </c:pt>
                <c:pt idx="8722">
                  <c:v>37.37598566508358</c:v>
                </c:pt>
                <c:pt idx="8723">
                  <c:v>37.36470477602823</c:v>
                </c:pt>
                <c:pt idx="8724">
                  <c:v>37.35342109546399</c:v>
                </c:pt>
                <c:pt idx="8725">
                  <c:v>37.34213462609022</c:v>
                </c:pt>
                <c:pt idx="8726">
                  <c:v>37.330845370607</c:v>
                </c:pt>
                <c:pt idx="8727">
                  <c:v>37.31955333171533</c:v>
                </c:pt>
                <c:pt idx="8728">
                  <c:v>37.308258512117</c:v>
                </c:pt>
                <c:pt idx="8729">
                  <c:v>37.2969609145146</c:v>
                </c:pt>
                <c:pt idx="8730">
                  <c:v>37.2856605416116</c:v>
                </c:pt>
                <c:pt idx="8731">
                  <c:v>37.27435739611229</c:v>
                </c:pt>
                <c:pt idx="8732">
                  <c:v>37.26305148072173</c:v>
                </c:pt>
                <c:pt idx="8733">
                  <c:v>37.25174279814586</c:v>
                </c:pt>
                <c:pt idx="8734">
                  <c:v>37.24043135109142</c:v>
                </c:pt>
                <c:pt idx="8735">
                  <c:v>37.22911714226601</c:v>
                </c:pt>
                <c:pt idx="8736">
                  <c:v>37.21780017437795</c:v>
                </c:pt>
                <c:pt idx="8737">
                  <c:v>37.20648045013649</c:v>
                </c:pt>
                <c:pt idx="8738">
                  <c:v>37.19515797225167</c:v>
                </c:pt>
                <c:pt idx="8739">
                  <c:v>37.18383274343431</c:v>
                </c:pt>
                <c:pt idx="8740">
                  <c:v>37.17250476639608</c:v>
                </c:pt>
                <c:pt idx="8741">
                  <c:v>37.1611740438495</c:v>
                </c:pt>
                <c:pt idx="8742">
                  <c:v>37.14984057850781</c:v>
                </c:pt>
                <c:pt idx="8743">
                  <c:v>37.13850437308518</c:v>
                </c:pt>
                <c:pt idx="8744">
                  <c:v>37.1271654302965</c:v>
                </c:pt>
                <c:pt idx="8745">
                  <c:v>37.11582375285755</c:v>
                </c:pt>
                <c:pt idx="8746">
                  <c:v>37.10447934348488</c:v>
                </c:pt>
                <c:pt idx="8747">
                  <c:v>37.09313220489586</c:v>
                </c:pt>
                <c:pt idx="8748">
                  <c:v>37.08178233980865</c:v>
                </c:pt>
                <c:pt idx="8749">
                  <c:v>37.07042975094227</c:v>
                </c:pt>
                <c:pt idx="8750">
                  <c:v>37.05907444101653</c:v>
                </c:pt>
                <c:pt idx="8751">
                  <c:v>37.04771641275205</c:v>
                </c:pt>
                <c:pt idx="8752">
                  <c:v>37.03635566887022</c:v>
                </c:pt>
                <c:pt idx="8753">
                  <c:v>37.02499221209329</c:v>
                </c:pt>
                <c:pt idx="8754">
                  <c:v>37.01362604514429</c:v>
                </c:pt>
                <c:pt idx="8755">
                  <c:v>37.00225717074709</c:v>
                </c:pt>
                <c:pt idx="8756">
                  <c:v>36.9908855916263</c:v>
                </c:pt>
                <c:pt idx="8757">
                  <c:v>36.97951131050743</c:v>
                </c:pt>
                <c:pt idx="8758">
                  <c:v>36.96813433011668</c:v>
                </c:pt>
                <c:pt idx="8759">
                  <c:v>36.95675465318114</c:v>
                </c:pt>
                <c:pt idx="8760">
                  <c:v>36.94537228242867</c:v>
                </c:pt>
                <c:pt idx="8761">
                  <c:v>36.93398722058794</c:v>
                </c:pt>
                <c:pt idx="8762">
                  <c:v>36.9225994703884</c:v>
                </c:pt>
                <c:pt idx="8763">
                  <c:v>36.91120903456031</c:v>
                </c:pt>
                <c:pt idx="8764">
                  <c:v>36.89981591583478</c:v>
                </c:pt>
                <c:pt idx="8765">
                  <c:v>36.88842011694361</c:v>
                </c:pt>
                <c:pt idx="8766">
                  <c:v>36.8770216406195</c:v>
                </c:pt>
                <c:pt idx="8767">
                  <c:v>36.8656204895959</c:v>
                </c:pt>
                <c:pt idx="8768">
                  <c:v>36.85421666660704</c:v>
                </c:pt>
                <c:pt idx="8769">
                  <c:v>36.84281017438801</c:v>
                </c:pt>
                <c:pt idx="8770">
                  <c:v>36.83140101567459</c:v>
                </c:pt>
                <c:pt idx="8771">
                  <c:v>36.81998919320346</c:v>
                </c:pt>
                <c:pt idx="8772">
                  <c:v>36.80857470971204</c:v>
                </c:pt>
                <c:pt idx="8773">
                  <c:v>36.79715756793854</c:v>
                </c:pt>
                <c:pt idx="8774">
                  <c:v>36.78573777062196</c:v>
                </c:pt>
                <c:pt idx="8775">
                  <c:v>36.7743153205021</c:v>
                </c:pt>
                <c:pt idx="8776">
                  <c:v>36.76289022031956</c:v>
                </c:pt>
                <c:pt idx="8777">
                  <c:v>36.75146247281569</c:v>
                </c:pt>
                <c:pt idx="8778">
                  <c:v>36.74003208073268</c:v>
                </c:pt>
                <c:pt idx="8779">
                  <c:v>36.7285990468135</c:v>
                </c:pt>
                <c:pt idx="8780">
                  <c:v>36.71716337380182</c:v>
                </c:pt>
                <c:pt idx="8781">
                  <c:v>36.70572506444221</c:v>
                </c:pt>
                <c:pt idx="8782">
                  <c:v>36.69428412147997</c:v>
                </c:pt>
                <c:pt idx="8783">
                  <c:v>36.68284054766116</c:v>
                </c:pt>
                <c:pt idx="8784">
                  <c:v>36.6713943457327</c:v>
                </c:pt>
                <c:pt idx="8785">
                  <c:v>36.6599455184422</c:v>
                </c:pt>
                <c:pt idx="8786">
                  <c:v>36.64849406853812</c:v>
                </c:pt>
                <c:pt idx="8787">
                  <c:v>36.63703999876966</c:v>
                </c:pt>
                <c:pt idx="8788">
                  <c:v>36.62558331188682</c:v>
                </c:pt>
                <c:pt idx="8789">
                  <c:v>36.61412401064035</c:v>
                </c:pt>
                <c:pt idx="8790">
                  <c:v>36.60266209778185</c:v>
                </c:pt>
                <c:pt idx="8791">
                  <c:v>36.59119757606359</c:v>
                </c:pt>
                <c:pt idx="8792">
                  <c:v>36.57973044823872</c:v>
                </c:pt>
                <c:pt idx="8793">
                  <c:v>36.56826071706109</c:v>
                </c:pt>
                <c:pt idx="8794">
                  <c:v>36.55678838528534</c:v>
                </c:pt>
                <c:pt idx="8795">
                  <c:v>36.54531345566694</c:v>
                </c:pt>
                <c:pt idx="8796">
                  <c:v>36.53383593096206</c:v>
                </c:pt>
                <c:pt idx="8797">
                  <c:v>36.52235581392767</c:v>
                </c:pt>
                <c:pt idx="8798">
                  <c:v>36.51087310732151</c:v>
                </c:pt>
                <c:pt idx="8799">
                  <c:v>36.4993878139021</c:v>
                </c:pt>
                <c:pt idx="8800">
                  <c:v>36.48789993642874</c:v>
                </c:pt>
                <c:pt idx="8801">
                  <c:v>36.47640947766143</c:v>
                </c:pt>
                <c:pt idx="8802">
                  <c:v>36.46491644036106</c:v>
                </c:pt>
                <c:pt idx="8803">
                  <c:v>36.45342082728914</c:v>
                </c:pt>
                <c:pt idx="8804">
                  <c:v>36.44192264120807</c:v>
                </c:pt>
                <c:pt idx="8805">
                  <c:v>36.43042188488096</c:v>
                </c:pt>
                <c:pt idx="8806">
                  <c:v>36.41891856107168</c:v>
                </c:pt>
                <c:pt idx="8807">
                  <c:v>36.40741267254489</c:v>
                </c:pt>
                <c:pt idx="8808">
                  <c:v>36.39590422206598</c:v>
                </c:pt>
                <c:pt idx="8809">
                  <c:v>36.38439321240113</c:v>
                </c:pt>
                <c:pt idx="8810">
                  <c:v>36.37287964631727</c:v>
                </c:pt>
                <c:pt idx="8811">
                  <c:v>36.3613635265821</c:v>
                </c:pt>
                <c:pt idx="8812">
                  <c:v>36.34984485596406</c:v>
                </c:pt>
                <c:pt idx="8813">
                  <c:v>36.33832363723238</c:v>
                </c:pt>
                <c:pt idx="8814">
                  <c:v>36.32679987315701</c:v>
                </c:pt>
                <c:pt idx="8815">
                  <c:v>36.31527356650868</c:v>
                </c:pt>
                <c:pt idx="8816">
                  <c:v>36.30374472005888</c:v>
                </c:pt>
                <c:pt idx="8817">
                  <c:v>36.29221333657986</c:v>
                </c:pt>
                <c:pt idx="8818">
                  <c:v>36.28067941884455</c:v>
                </c:pt>
                <c:pt idx="8819">
                  <c:v>36.26914296962677</c:v>
                </c:pt>
                <c:pt idx="8820">
                  <c:v>36.25760399170098</c:v>
                </c:pt>
                <c:pt idx="8821">
                  <c:v>36.24606248784244</c:v>
                </c:pt>
                <c:pt idx="8822">
                  <c:v>36.23451846082718</c:v>
                </c:pt>
                <c:pt idx="8823">
                  <c:v>36.22297191343193</c:v>
                </c:pt>
                <c:pt idx="8824">
                  <c:v>36.21142284843417</c:v>
                </c:pt>
                <c:pt idx="8825">
                  <c:v>36.19987126861218</c:v>
                </c:pt>
                <c:pt idx="8826">
                  <c:v>36.18831717674497</c:v>
                </c:pt>
                <c:pt idx="8827">
                  <c:v>36.17676057561224</c:v>
                </c:pt>
                <c:pt idx="8828">
                  <c:v>36.16520146799456</c:v>
                </c:pt>
                <c:pt idx="8829">
                  <c:v>36.15363985667312</c:v>
                </c:pt>
                <c:pt idx="8830">
                  <c:v>36.14207574442994</c:v>
                </c:pt>
                <c:pt idx="8831">
                  <c:v>36.13050913404768</c:v>
                </c:pt>
                <c:pt idx="8832">
                  <c:v>36.11894002830987</c:v>
                </c:pt>
                <c:pt idx="8833">
                  <c:v>36.1073684300007</c:v>
                </c:pt>
                <c:pt idx="8834">
                  <c:v>36.09579434190514</c:v>
                </c:pt>
                <c:pt idx="8835">
                  <c:v>36.08421776680886</c:v>
                </c:pt>
                <c:pt idx="8836">
                  <c:v>36.07263870749834</c:v>
                </c:pt>
                <c:pt idx="8837">
                  <c:v>36.06105716676073</c:v>
                </c:pt>
                <c:pt idx="8838">
                  <c:v>36.04947314738394</c:v>
                </c:pt>
                <c:pt idx="8839">
                  <c:v>36.03788665215661</c:v>
                </c:pt>
                <c:pt idx="8840">
                  <c:v>36.02629768386817</c:v>
                </c:pt>
                <c:pt idx="8841">
                  <c:v>36.01470624530871</c:v>
                </c:pt>
                <c:pt idx="8842">
                  <c:v>36.0031123392691</c:v>
                </c:pt>
                <c:pt idx="8843">
                  <c:v>35.9915159685409</c:v>
                </c:pt>
                <c:pt idx="8844">
                  <c:v>35.97991713591647</c:v>
                </c:pt>
                <c:pt idx="8845">
                  <c:v>35.96831584418888</c:v>
                </c:pt>
                <c:pt idx="8846">
                  <c:v>35.95671209615186</c:v>
                </c:pt>
                <c:pt idx="8847">
                  <c:v>35.9451058946</c:v>
                </c:pt>
                <c:pt idx="8848">
                  <c:v>35.93349724232848</c:v>
                </c:pt>
                <c:pt idx="8849">
                  <c:v>35.92188614213332</c:v>
                </c:pt>
                <c:pt idx="8850">
                  <c:v>35.91027259681123</c:v>
                </c:pt>
                <c:pt idx="8851">
                  <c:v>35.89865660915964</c:v>
                </c:pt>
                <c:pt idx="8852">
                  <c:v>35.88703818197668</c:v>
                </c:pt>
                <c:pt idx="8853">
                  <c:v>35.87541731806129</c:v>
                </c:pt>
                <c:pt idx="8854">
                  <c:v>35.86379402021303</c:v>
                </c:pt>
                <c:pt idx="8855">
                  <c:v>35.85216829123225</c:v>
                </c:pt>
                <c:pt idx="8856">
                  <c:v>35.84054013392005</c:v>
                </c:pt>
                <c:pt idx="8857">
                  <c:v>35.82890955107815</c:v>
                </c:pt>
                <c:pt idx="8858">
                  <c:v>35.81727654550907</c:v>
                </c:pt>
                <c:pt idx="8859">
                  <c:v>35.80564112001605</c:v>
                </c:pt>
                <c:pt idx="8860">
                  <c:v>35.79400327740304</c:v>
                </c:pt>
                <c:pt idx="8861">
                  <c:v>35.78236302047467</c:v>
                </c:pt>
                <c:pt idx="8862">
                  <c:v>35.77072035203633</c:v>
                </c:pt>
                <c:pt idx="8863">
                  <c:v>35.75907527489414</c:v>
                </c:pt>
                <c:pt idx="8864">
                  <c:v>35.74742779185487</c:v>
                </c:pt>
                <c:pt idx="8865">
                  <c:v>35.7357779057261</c:v>
                </c:pt>
                <c:pt idx="8866">
                  <c:v>35.72412561931605</c:v>
                </c:pt>
                <c:pt idx="8867">
                  <c:v>35.71247093543367</c:v>
                </c:pt>
                <c:pt idx="8868">
                  <c:v>35.70081385688865</c:v>
                </c:pt>
                <c:pt idx="8869">
                  <c:v>35.68915438649136</c:v>
                </c:pt>
                <c:pt idx="8870">
                  <c:v>35.67749252705291</c:v>
                </c:pt>
                <c:pt idx="8871">
                  <c:v>35.66582828138509</c:v>
                </c:pt>
                <c:pt idx="8872">
                  <c:v>35.65416165230042</c:v>
                </c:pt>
                <c:pt idx="8873">
                  <c:v>35.64249264261214</c:v>
                </c:pt>
                <c:pt idx="8874">
                  <c:v>35.63082125513416</c:v>
                </c:pt>
                <c:pt idx="8875">
                  <c:v>35.61914749268114</c:v>
                </c:pt>
                <c:pt idx="8876">
                  <c:v>35.60747135806842</c:v>
                </c:pt>
                <c:pt idx="8877">
                  <c:v>35.59579285411206</c:v>
                </c:pt>
                <c:pt idx="8878">
                  <c:v>35.5841119836288</c:v>
                </c:pt>
                <c:pt idx="8879">
                  <c:v>35.57242874943612</c:v>
                </c:pt>
                <c:pt idx="8880">
                  <c:v>35.56074315435217</c:v>
                </c:pt>
                <c:pt idx="8881">
                  <c:v>35.54905520119584</c:v>
                </c:pt>
                <c:pt idx="8882">
                  <c:v>35.53736489278665</c:v>
                </c:pt>
                <c:pt idx="8883">
                  <c:v>35.52567223194494</c:v>
                </c:pt>
                <c:pt idx="8884">
                  <c:v>35.51397722149161</c:v>
                </c:pt>
                <c:pt idx="8885">
                  <c:v>35.50227986424838</c:v>
                </c:pt>
                <c:pt idx="8886">
                  <c:v>35.49058016303759</c:v>
                </c:pt>
                <c:pt idx="8887">
                  <c:v>35.47887812068231</c:v>
                </c:pt>
                <c:pt idx="8888">
                  <c:v>35.46717374000631</c:v>
                </c:pt>
                <c:pt idx="8889">
                  <c:v>35.45546702383402</c:v>
                </c:pt>
                <c:pt idx="8890">
                  <c:v>35.44375797499061</c:v>
                </c:pt>
                <c:pt idx="8891">
                  <c:v>35.43204659630192</c:v>
                </c:pt>
                <c:pt idx="8892">
                  <c:v>35.4203328905945</c:v>
                </c:pt>
                <c:pt idx="8893">
                  <c:v>35.40861686069553</c:v>
                </c:pt>
                <c:pt idx="8894">
                  <c:v>35.39689850943299</c:v>
                </c:pt>
                <c:pt idx="8895">
                  <c:v>35.38517783963546</c:v>
                </c:pt>
                <c:pt idx="8896">
                  <c:v>35.37345485413225</c:v>
                </c:pt>
                <c:pt idx="8897">
                  <c:v>35.36172955575335</c:v>
                </c:pt>
                <c:pt idx="8898">
                  <c:v>35.35000194732945</c:v>
                </c:pt>
                <c:pt idx="8899">
                  <c:v>35.3382720316919</c:v>
                </c:pt>
                <c:pt idx="8900">
                  <c:v>35.32653981167274</c:v>
                </c:pt>
                <c:pt idx="8901">
                  <c:v>35.31480529010473</c:v>
                </c:pt>
                <c:pt idx="8902">
                  <c:v>35.30306846982127</c:v>
                </c:pt>
                <c:pt idx="8903">
                  <c:v>35.29132935365649</c:v>
                </c:pt>
                <c:pt idx="8904">
                  <c:v>35.27958794444517</c:v>
                </c:pt>
                <c:pt idx="8905">
                  <c:v>35.26784424502277</c:v>
                </c:pt>
                <c:pt idx="8906">
                  <c:v>35.25609825822546</c:v>
                </c:pt>
                <c:pt idx="8907">
                  <c:v>35.24434998689005</c:v>
                </c:pt>
                <c:pt idx="8908">
                  <c:v>35.23259943385407</c:v>
                </c:pt>
                <c:pt idx="8909">
                  <c:v>35.2208466019557</c:v>
                </c:pt>
                <c:pt idx="8910">
                  <c:v>35.20909149403381</c:v>
                </c:pt>
                <c:pt idx="8911">
                  <c:v>35.19733411292796</c:v>
                </c:pt>
                <c:pt idx="8912">
                  <c:v>35.18557446147835</c:v>
                </c:pt>
                <c:pt idx="8913">
                  <c:v>35.1738125425259</c:v>
                </c:pt>
                <c:pt idx="8914">
                  <c:v>35.16204835891216</c:v>
                </c:pt>
                <c:pt idx="8915">
                  <c:v>35.15028191347939</c:v>
                </c:pt>
                <c:pt idx="8916">
                  <c:v>35.1385132090705</c:v>
                </c:pt>
                <c:pt idx="8917">
                  <c:v>35.1267422485291</c:v>
                </c:pt>
                <c:pt idx="8918">
                  <c:v>35.1149690346994</c:v>
                </c:pt>
                <c:pt idx="8919">
                  <c:v>35.10319357042641</c:v>
                </c:pt>
                <c:pt idx="8920">
                  <c:v>35.09141585855566</c:v>
                </c:pt>
                <c:pt idx="8921">
                  <c:v>35.07963590193346</c:v>
                </c:pt>
                <c:pt idx="8922">
                  <c:v>35.06785370340673</c:v>
                </c:pt>
                <c:pt idx="8923">
                  <c:v>35.05606926582308</c:v>
                </c:pt>
                <c:pt idx="8924">
                  <c:v>35.0442825920308</c:v>
                </c:pt>
                <c:pt idx="8925">
                  <c:v>35.0324936848788</c:v>
                </c:pt>
                <c:pt idx="8926">
                  <c:v>35.02070254721666</c:v>
                </c:pt>
                <c:pt idx="8927">
                  <c:v>35.00890918189469</c:v>
                </c:pt>
                <c:pt idx="8928">
                  <c:v>34.99711359176381</c:v>
                </c:pt>
                <c:pt idx="8929">
                  <c:v>34.98531577967558</c:v>
                </c:pt>
                <c:pt idx="8930">
                  <c:v>34.97351574848227</c:v>
                </c:pt>
                <c:pt idx="8931">
                  <c:v>34.96171350103678</c:v>
                </c:pt>
                <c:pt idx="8932">
                  <c:v>34.94990904019269</c:v>
                </c:pt>
                <c:pt idx="8933">
                  <c:v>34.93810236880423</c:v>
                </c:pt>
                <c:pt idx="8934">
                  <c:v>34.92629348972625</c:v>
                </c:pt>
                <c:pt idx="8935">
                  <c:v>34.91448240581433</c:v>
                </c:pt>
                <c:pt idx="8936">
                  <c:v>34.90266911992466</c:v>
                </c:pt>
                <c:pt idx="8937">
                  <c:v>34.89085363491409</c:v>
                </c:pt>
                <c:pt idx="8938">
                  <c:v>34.8790359536401</c:v>
                </c:pt>
                <c:pt idx="8939">
                  <c:v>34.8672160789609</c:v>
                </c:pt>
                <c:pt idx="8940">
                  <c:v>34.85539401373526</c:v>
                </c:pt>
                <c:pt idx="8941">
                  <c:v>34.84356976082265</c:v>
                </c:pt>
                <c:pt idx="8942">
                  <c:v>34.83174332308322</c:v>
                </c:pt>
                <c:pt idx="8943">
                  <c:v>34.81991470337769</c:v>
                </c:pt>
                <c:pt idx="8944">
                  <c:v>34.8080839045675</c:v>
                </c:pt>
                <c:pt idx="8945">
                  <c:v>34.79625092951471</c:v>
                </c:pt>
                <c:pt idx="8946">
                  <c:v>34.784415781082</c:v>
                </c:pt>
                <c:pt idx="8947">
                  <c:v>34.77257846213278</c:v>
                </c:pt>
                <c:pt idx="8948">
                  <c:v>34.76073897553101</c:v>
                </c:pt>
                <c:pt idx="8949">
                  <c:v>34.74889732414134</c:v>
                </c:pt>
                <c:pt idx="8950">
                  <c:v>34.73705351082907</c:v>
                </c:pt>
                <c:pt idx="8951">
                  <c:v>34.72520753846014</c:v>
                </c:pt>
                <c:pt idx="8952">
                  <c:v>34.71335940990112</c:v>
                </c:pt>
                <c:pt idx="8953">
                  <c:v>34.70150912801922</c:v>
                </c:pt>
                <c:pt idx="8954">
                  <c:v>34.68965669568229</c:v>
                </c:pt>
                <c:pt idx="8955">
                  <c:v>34.67780211575887</c:v>
                </c:pt>
                <c:pt idx="8956">
                  <c:v>34.66594539111805</c:v>
                </c:pt>
                <c:pt idx="8957">
                  <c:v>34.65408652462962</c:v>
                </c:pt>
                <c:pt idx="8958">
                  <c:v>34.64222551916401</c:v>
                </c:pt>
                <c:pt idx="8959">
                  <c:v>34.63036237759224</c:v>
                </c:pt>
                <c:pt idx="8960">
                  <c:v>34.618497102786</c:v>
                </c:pt>
                <c:pt idx="8961">
                  <c:v>34.60662969761761</c:v>
                </c:pt>
                <c:pt idx="8962">
                  <c:v>34.59476016496005</c:v>
                </c:pt>
                <c:pt idx="8963">
                  <c:v>34.58288850768685</c:v>
                </c:pt>
                <c:pt idx="8964">
                  <c:v>34.57101472867227</c:v>
                </c:pt>
                <c:pt idx="8965">
                  <c:v>34.55913883079114</c:v>
                </c:pt>
                <c:pt idx="8966">
                  <c:v>34.54726081691894</c:v>
                </c:pt>
                <c:pt idx="8967">
                  <c:v>34.5353806899318</c:v>
                </c:pt>
                <c:pt idx="8968">
                  <c:v>34.52349845270639</c:v>
                </c:pt>
                <c:pt idx="8969">
                  <c:v>34.51161410812016</c:v>
                </c:pt>
                <c:pt idx="8970">
                  <c:v>34.49972765905104</c:v>
                </c:pt>
                <c:pt idx="8971">
                  <c:v>34.48783910837766</c:v>
                </c:pt>
                <c:pt idx="8972">
                  <c:v>34.47594845897929</c:v>
                </c:pt>
                <c:pt idx="8973">
                  <c:v>34.46405571373576</c:v>
                </c:pt>
                <c:pt idx="8974">
                  <c:v>34.45216087552757</c:v>
                </c:pt>
                <c:pt idx="8975">
                  <c:v>34.44026394723585</c:v>
                </c:pt>
                <c:pt idx="8976">
                  <c:v>34.42836493174231</c:v>
                </c:pt>
                <c:pt idx="8977">
                  <c:v>34.41646383192933</c:v>
                </c:pt>
                <c:pt idx="8978">
                  <c:v>34.40456065067985</c:v>
                </c:pt>
                <c:pt idx="8979">
                  <c:v>34.39265539087751</c:v>
                </c:pt>
                <c:pt idx="8980">
                  <c:v>34.38074805540647</c:v>
                </c:pt>
                <c:pt idx="8981">
                  <c:v>34.36883864715162</c:v>
                </c:pt>
                <c:pt idx="8982">
                  <c:v>34.35692716899835</c:v>
                </c:pt>
                <c:pt idx="8983">
                  <c:v>34.34501362383276</c:v>
                </c:pt>
                <c:pt idx="8984">
                  <c:v>34.33309801454151</c:v>
                </c:pt>
                <c:pt idx="8985">
                  <c:v>34.3211803440119</c:v>
                </c:pt>
                <c:pt idx="8986">
                  <c:v>34.30926061513183</c:v>
                </c:pt>
                <c:pt idx="8987">
                  <c:v>34.29733883078982</c:v>
                </c:pt>
                <c:pt idx="8988">
                  <c:v>34.28541499387498</c:v>
                </c:pt>
                <c:pt idx="8989">
                  <c:v>34.27348910727707</c:v>
                </c:pt>
                <c:pt idx="8990">
                  <c:v>34.26156117388643</c:v>
                </c:pt>
                <c:pt idx="8991">
                  <c:v>34.24963119659403</c:v>
                </c:pt>
                <c:pt idx="8992">
                  <c:v>34.23769917829141</c:v>
                </c:pt>
                <c:pt idx="8993">
                  <c:v>34.2257651218708</c:v>
                </c:pt>
                <c:pt idx="8994">
                  <c:v>34.21382903022489</c:v>
                </c:pt>
                <c:pt idx="8995">
                  <c:v>34.20189090624712</c:v>
                </c:pt>
                <c:pt idx="8996">
                  <c:v>34.18995075283148</c:v>
                </c:pt>
                <c:pt idx="8997">
                  <c:v>34.17800857287255</c:v>
                </c:pt>
                <c:pt idx="8998">
                  <c:v>34.16606436926552</c:v>
                </c:pt>
                <c:pt idx="8999">
                  <c:v>34.15411814490622</c:v>
                </c:pt>
                <c:pt idx="9000">
                  <c:v>34.142169902691</c:v>
                </c:pt>
                <c:pt idx="9001">
                  <c:v>34.1302196455169</c:v>
                </c:pt>
                <c:pt idx="9002">
                  <c:v>34.11826737628149</c:v>
                </c:pt>
                <c:pt idx="9003">
                  <c:v>34.10631309788299</c:v>
                </c:pt>
                <c:pt idx="9004">
                  <c:v>34.09435681322018</c:v>
                </c:pt>
                <c:pt idx="9005">
                  <c:v>34.08239852519245</c:v>
                </c:pt>
                <c:pt idx="9006">
                  <c:v>34.0704382366998</c:v>
                </c:pt>
                <c:pt idx="9007">
                  <c:v>34.05847595064279</c:v>
                </c:pt>
                <c:pt idx="9008">
                  <c:v>34.04651166992262</c:v>
                </c:pt>
                <c:pt idx="9009">
                  <c:v>34.03454539744106</c:v>
                </c:pt>
                <c:pt idx="9010">
                  <c:v>34.02257713610046</c:v>
                </c:pt>
                <c:pt idx="9011">
                  <c:v>34.01060688880377</c:v>
                </c:pt>
                <c:pt idx="9012">
                  <c:v>33.99863465845455</c:v>
                </c:pt>
                <c:pt idx="9013">
                  <c:v>33.98666044795691</c:v>
                </c:pt>
                <c:pt idx="9014">
                  <c:v>33.9746842602156</c:v>
                </c:pt>
                <c:pt idx="9015">
                  <c:v>33.96270609813596</c:v>
                </c:pt>
                <c:pt idx="9016">
                  <c:v>33.95072596462381</c:v>
                </c:pt>
                <c:pt idx="9017">
                  <c:v>33.93874386258569</c:v>
                </c:pt>
                <c:pt idx="9018">
                  <c:v>33.92675979492866</c:v>
                </c:pt>
                <c:pt idx="9019">
                  <c:v>33.91477376456037</c:v>
                </c:pt>
                <c:pt idx="9020">
                  <c:v>33.90278577438907</c:v>
                </c:pt>
                <c:pt idx="9021">
                  <c:v>33.89079582732359</c:v>
                </c:pt>
                <c:pt idx="9022">
                  <c:v>33.87880392627331</c:v>
                </c:pt>
                <c:pt idx="9023">
                  <c:v>33.86681007414824</c:v>
                </c:pt>
                <c:pt idx="9024">
                  <c:v>33.85481427385893</c:v>
                </c:pt>
                <c:pt idx="9025">
                  <c:v>33.84281652831654</c:v>
                </c:pt>
                <c:pt idx="9026">
                  <c:v>33.8308168404328</c:v>
                </c:pt>
                <c:pt idx="9027">
                  <c:v>33.81881521312</c:v>
                </c:pt>
                <c:pt idx="9028">
                  <c:v>33.806811649291</c:v>
                </c:pt>
                <c:pt idx="9029">
                  <c:v>33.7948061518593</c:v>
                </c:pt>
                <c:pt idx="9030">
                  <c:v>33.7827987237389</c:v>
                </c:pt>
                <c:pt idx="9031">
                  <c:v>33.77078936784441</c:v>
                </c:pt>
                <c:pt idx="9032">
                  <c:v>33.75877808709103</c:v>
                </c:pt>
                <c:pt idx="9033">
                  <c:v>33.74676488439447</c:v>
                </c:pt>
                <c:pt idx="9034">
                  <c:v>33.7347497626711</c:v>
                </c:pt>
                <c:pt idx="9035">
                  <c:v>33.7227327248378</c:v>
                </c:pt>
                <c:pt idx="9036">
                  <c:v>33.710713773812</c:v>
                </c:pt>
                <c:pt idx="9037">
                  <c:v>33.69869291251178</c:v>
                </c:pt>
                <c:pt idx="9038">
                  <c:v>33.6866701438557</c:v>
                </c:pt>
                <c:pt idx="9039">
                  <c:v>33.67464547076295</c:v>
                </c:pt>
                <c:pt idx="9040">
                  <c:v>33.6626188961533</c:v>
                </c:pt>
                <c:pt idx="9041">
                  <c:v>33.65059042294698</c:v>
                </c:pt>
                <c:pt idx="9042">
                  <c:v>33.63856005406491</c:v>
                </c:pt>
                <c:pt idx="9043">
                  <c:v>33.6265277924285</c:v>
                </c:pt>
                <c:pt idx="9044">
                  <c:v>33.61449364095974</c:v>
                </c:pt>
                <c:pt idx="9045">
                  <c:v>33.6024576025812</c:v>
                </c:pt>
                <c:pt idx="9046">
                  <c:v>33.59041968021597</c:v>
                </c:pt>
                <c:pt idx="9047">
                  <c:v>33.57837987678774</c:v>
                </c:pt>
                <c:pt idx="9048">
                  <c:v>33.56633819522076</c:v>
                </c:pt>
                <c:pt idx="9049">
                  <c:v>33.55429463843981</c:v>
                </c:pt>
                <c:pt idx="9050">
                  <c:v>33.54224920937025</c:v>
                </c:pt>
                <c:pt idx="9051">
                  <c:v>33.530201910938</c:v>
                </c:pt>
                <c:pt idx="9052">
                  <c:v>33.5181527460695</c:v>
                </c:pt>
                <c:pt idx="9053">
                  <c:v>33.50610171769177</c:v>
                </c:pt>
                <c:pt idx="9054">
                  <c:v>33.4940488287324</c:v>
                </c:pt>
                <c:pt idx="9055">
                  <c:v>33.48199408211953</c:v>
                </c:pt>
                <c:pt idx="9056">
                  <c:v>33.46993748078185</c:v>
                </c:pt>
                <c:pt idx="9057">
                  <c:v>33.45787902764853</c:v>
                </c:pt>
                <c:pt idx="9058">
                  <c:v>33.44581872564943</c:v>
                </c:pt>
                <c:pt idx="9059">
                  <c:v>33.43375657771485</c:v>
                </c:pt>
                <c:pt idx="9060">
                  <c:v>33.42169258677567</c:v>
                </c:pt>
                <c:pt idx="9061">
                  <c:v>33.40962675576331</c:v>
                </c:pt>
                <c:pt idx="9062">
                  <c:v>33.3975590876098</c:v>
                </c:pt>
                <c:pt idx="9063">
                  <c:v>33.38548958524758</c:v>
                </c:pt>
                <c:pt idx="9064">
                  <c:v>33.37341825160983</c:v>
                </c:pt>
                <c:pt idx="9065">
                  <c:v>33.36134508963008</c:v>
                </c:pt>
                <c:pt idx="9066">
                  <c:v>33.34927010224251</c:v>
                </c:pt>
                <c:pt idx="9067">
                  <c:v>33.33719329238186</c:v>
                </c:pt>
                <c:pt idx="9068">
                  <c:v>33.32511466298333</c:v>
                </c:pt>
                <c:pt idx="9069">
                  <c:v>33.31303421698272</c:v>
                </c:pt>
                <c:pt idx="9070">
                  <c:v>33.30095195731634</c:v>
                </c:pt>
                <c:pt idx="9071">
                  <c:v>33.28886788692111</c:v>
                </c:pt>
                <c:pt idx="9072">
                  <c:v>33.27678200873438</c:v>
                </c:pt>
                <c:pt idx="9073">
                  <c:v>33.26469432569411</c:v>
                </c:pt>
                <c:pt idx="9074">
                  <c:v>33.2526048407388</c:v>
                </c:pt>
                <c:pt idx="9075">
                  <c:v>33.24051355680742</c:v>
                </c:pt>
                <c:pt idx="9076">
                  <c:v>33.22842047683956</c:v>
                </c:pt>
                <c:pt idx="9077">
                  <c:v>33.21632560377529</c:v>
                </c:pt>
                <c:pt idx="9078">
                  <c:v>33.20422894055523</c:v>
                </c:pt>
                <c:pt idx="9079">
                  <c:v>33.19213049012055</c:v>
                </c:pt>
                <c:pt idx="9080">
                  <c:v>33.18003025541288</c:v>
                </c:pt>
                <c:pt idx="9081">
                  <c:v>33.1679282393745</c:v>
                </c:pt>
                <c:pt idx="9082">
                  <c:v>33.1558244449481</c:v>
                </c:pt>
                <c:pt idx="9083">
                  <c:v>33.143718875077</c:v>
                </c:pt>
                <c:pt idx="9084">
                  <c:v>33.13161153270494</c:v>
                </c:pt>
                <c:pt idx="9085">
                  <c:v>33.1195024207763</c:v>
                </c:pt>
                <c:pt idx="9086">
                  <c:v>33.1073915422359</c:v>
                </c:pt>
                <c:pt idx="9087">
                  <c:v>33.09527890002916</c:v>
                </c:pt>
                <c:pt idx="9088">
                  <c:v>33.08316449710193</c:v>
                </c:pt>
                <c:pt idx="9089">
                  <c:v>33.07104833640069</c:v>
                </c:pt>
                <c:pt idx="9090">
                  <c:v>33.05893042087236</c:v>
                </c:pt>
                <c:pt idx="9091">
                  <c:v>33.04681075346441</c:v>
                </c:pt>
                <c:pt idx="9092">
                  <c:v>33.03468933712487</c:v>
                </c:pt>
                <c:pt idx="9093">
                  <c:v>33.02256617480221</c:v>
                </c:pt>
                <c:pt idx="9094">
                  <c:v>33.01044126944549</c:v>
                </c:pt>
                <c:pt idx="9095">
                  <c:v>32.99831462400426</c:v>
                </c:pt>
                <c:pt idx="9096">
                  <c:v>32.98618624142858</c:v>
                </c:pt>
                <c:pt idx="9097">
                  <c:v>32.97405612466905</c:v>
                </c:pt>
                <c:pt idx="9098">
                  <c:v>32.96192427667675</c:v>
                </c:pt>
                <c:pt idx="9099">
                  <c:v>32.94979070040333</c:v>
                </c:pt>
                <c:pt idx="9100">
                  <c:v>32.9376553988009</c:v>
                </c:pt>
                <c:pt idx="9101">
                  <c:v>32.9255183748221</c:v>
                </c:pt>
                <c:pt idx="9102">
                  <c:v>32.9133796314201</c:v>
                </c:pt>
                <c:pt idx="9103">
                  <c:v>32.90123917154855</c:v>
                </c:pt>
                <c:pt idx="9104">
                  <c:v>32.88909699816168</c:v>
                </c:pt>
                <c:pt idx="9105">
                  <c:v>32.87695311421412</c:v>
                </c:pt>
                <c:pt idx="9106">
                  <c:v>32.86480752266109</c:v>
                </c:pt>
                <c:pt idx="9107">
                  <c:v>32.85266022645831</c:v>
                </c:pt>
                <c:pt idx="9108">
                  <c:v>32.840511228562</c:v>
                </c:pt>
                <c:pt idx="9109">
                  <c:v>32.82836053192882</c:v>
                </c:pt>
                <c:pt idx="9110">
                  <c:v>32.81620813951604</c:v>
                </c:pt>
                <c:pt idx="9111">
                  <c:v>32.80405405428139</c:v>
                </c:pt>
                <c:pt idx="9112">
                  <c:v>32.79189827918312</c:v>
                </c:pt>
                <c:pt idx="9113">
                  <c:v>32.77974081717993</c:v>
                </c:pt>
                <c:pt idx="9114">
                  <c:v>32.76758167123104</c:v>
                </c:pt>
                <c:pt idx="9115">
                  <c:v>32.75542084429625</c:v>
                </c:pt>
                <c:pt idx="9116">
                  <c:v>32.74325833933576</c:v>
                </c:pt>
                <c:pt idx="9117">
                  <c:v>32.73109415931029</c:v>
                </c:pt>
                <c:pt idx="9118">
                  <c:v>32.71892830718113</c:v>
                </c:pt>
                <c:pt idx="9119">
                  <c:v>32.70676078590997</c:v>
                </c:pt>
                <c:pt idx="9120">
                  <c:v>32.69459159845904</c:v>
                </c:pt>
                <c:pt idx="9121">
                  <c:v>32.68242074779108</c:v>
                </c:pt>
                <c:pt idx="9122">
                  <c:v>32.67024823686931</c:v>
                </c:pt>
                <c:pt idx="9123">
                  <c:v>32.65807406865743</c:v>
                </c:pt>
                <c:pt idx="9124">
                  <c:v>32.64589824611968</c:v>
                </c:pt>
                <c:pt idx="9125">
                  <c:v>32.63372077222072</c:v>
                </c:pt>
                <c:pt idx="9126">
                  <c:v>32.62154164992576</c:v>
                </c:pt>
                <c:pt idx="9127">
                  <c:v>32.60936088220048</c:v>
                </c:pt>
                <c:pt idx="9128">
                  <c:v>32.59717847201104</c:v>
                </c:pt>
                <c:pt idx="9129">
                  <c:v>32.5849944223241</c:v>
                </c:pt>
                <c:pt idx="9130">
                  <c:v>32.57280873610683</c:v>
                </c:pt>
                <c:pt idx="9131">
                  <c:v>32.56062141632682</c:v>
                </c:pt>
                <c:pt idx="9132">
                  <c:v>32.54843246595225</c:v>
                </c:pt>
                <c:pt idx="9133">
                  <c:v>32.53624188795166</c:v>
                </c:pt>
                <c:pt idx="9134">
                  <c:v>32.52404968529417</c:v>
                </c:pt>
                <c:pt idx="9135">
                  <c:v>32.51185586094937</c:v>
                </c:pt>
                <c:pt idx="9136">
                  <c:v>32.49966041788728</c:v>
                </c:pt>
                <c:pt idx="9137">
                  <c:v>32.48746335907845</c:v>
                </c:pt>
                <c:pt idx="9138">
                  <c:v>32.47526468749389</c:v>
                </c:pt>
                <c:pt idx="9139">
                  <c:v>32.4630644061051</c:v>
                </c:pt>
                <c:pt idx="9140">
                  <c:v>32.45086251788407</c:v>
                </c:pt>
                <c:pt idx="9141">
                  <c:v>32.43865902580324</c:v>
                </c:pt>
                <c:pt idx="9142">
                  <c:v>32.42645393283553</c:v>
                </c:pt>
                <c:pt idx="9143">
                  <c:v>32.41424724195435</c:v>
                </c:pt>
                <c:pt idx="9144">
                  <c:v>32.4020389561336</c:v>
                </c:pt>
                <c:pt idx="9145">
                  <c:v>32.3898290783476</c:v>
                </c:pt>
                <c:pt idx="9146">
                  <c:v>32.37761761157123</c:v>
                </c:pt>
                <c:pt idx="9147">
                  <c:v>32.36540455877977</c:v>
                </c:pt>
                <c:pt idx="9148">
                  <c:v>32.35318992294897</c:v>
                </c:pt>
                <c:pt idx="9149">
                  <c:v>32.3409737070551</c:v>
                </c:pt>
                <c:pt idx="9150">
                  <c:v>32.32875591407488</c:v>
                </c:pt>
                <c:pt idx="9151">
                  <c:v>32.31653654698547</c:v>
                </c:pt>
                <c:pt idx="9152">
                  <c:v>32.30431560876454</c:v>
                </c:pt>
                <c:pt idx="9153">
                  <c:v>32.29209310239021</c:v>
                </c:pt>
                <c:pt idx="9154">
                  <c:v>32.27986903084106</c:v>
                </c:pt>
                <c:pt idx="9155">
                  <c:v>32.26764339709614</c:v>
                </c:pt>
                <c:pt idx="9156">
                  <c:v>32.255416204135</c:v>
                </c:pt>
                <c:pt idx="9157">
                  <c:v>32.24318745493755</c:v>
                </c:pt>
                <c:pt idx="9158">
                  <c:v>32.23095715248432</c:v>
                </c:pt>
                <c:pt idx="9159">
                  <c:v>32.21872529975616</c:v>
                </c:pt>
                <c:pt idx="9160">
                  <c:v>32.20649189973443</c:v>
                </c:pt>
                <c:pt idx="9161">
                  <c:v>32.194256955401</c:v>
                </c:pt>
                <c:pt idx="9162">
                  <c:v>32.1820204697381</c:v>
                </c:pt>
                <c:pt idx="9163">
                  <c:v>32.16978244572855</c:v>
                </c:pt>
                <c:pt idx="9164">
                  <c:v>32.15754288635548</c:v>
                </c:pt>
                <c:pt idx="9165">
                  <c:v>32.14530179460258</c:v>
                </c:pt>
                <c:pt idx="9166">
                  <c:v>32.13305917345398</c:v>
                </c:pt>
                <c:pt idx="9167">
                  <c:v>32.12081502589423</c:v>
                </c:pt>
                <c:pt idx="9168">
                  <c:v>32.10856935490835</c:v>
                </c:pt>
                <c:pt idx="9169">
                  <c:v>32.09632216348183</c:v>
                </c:pt>
                <c:pt idx="9170">
                  <c:v>32.08407345460058</c:v>
                </c:pt>
                <c:pt idx="9171">
                  <c:v>32.07182323125102</c:v>
                </c:pt>
                <c:pt idx="9172">
                  <c:v>32.05957149641996</c:v>
                </c:pt>
                <c:pt idx="9173">
                  <c:v>32.04731825309467</c:v>
                </c:pt>
                <c:pt idx="9174">
                  <c:v>32.03506350426289</c:v>
                </c:pt>
                <c:pt idx="9175">
                  <c:v>32.02280725291281</c:v>
                </c:pt>
                <c:pt idx="9176">
                  <c:v>32.01054950203302</c:v>
                </c:pt>
                <c:pt idx="9177">
                  <c:v>31.99829025461263</c:v>
                </c:pt>
                <c:pt idx="9178">
                  <c:v>31.98602951364113</c:v>
                </c:pt>
                <c:pt idx="9179">
                  <c:v>31.9737672821085</c:v>
                </c:pt>
                <c:pt idx="9180">
                  <c:v>31.96150356300512</c:v>
                </c:pt>
                <c:pt idx="9181">
                  <c:v>31.94923835932186</c:v>
                </c:pt>
                <c:pt idx="9182">
                  <c:v>31.93697167405001</c:v>
                </c:pt>
                <c:pt idx="9183">
                  <c:v>31.92470351018126</c:v>
                </c:pt>
                <c:pt idx="9184">
                  <c:v>31.91243387070782</c:v>
                </c:pt>
                <c:pt idx="9185">
                  <c:v>31.90016275862229</c:v>
                </c:pt>
                <c:pt idx="9186">
                  <c:v>31.8878901769177</c:v>
                </c:pt>
                <c:pt idx="9187">
                  <c:v>31.87561612858753</c:v>
                </c:pt>
                <c:pt idx="9188">
                  <c:v>31.86334061662572</c:v>
                </c:pt>
                <c:pt idx="9189">
                  <c:v>31.85106364402662</c:v>
                </c:pt>
                <c:pt idx="9190">
                  <c:v>31.83878521378501</c:v>
                </c:pt>
                <c:pt idx="9191">
                  <c:v>31.82650532889611</c:v>
                </c:pt>
                <c:pt idx="9192">
                  <c:v>31.81422399235559</c:v>
                </c:pt>
                <c:pt idx="9193">
                  <c:v>31.80194120715952</c:v>
                </c:pt>
                <c:pt idx="9194">
                  <c:v>31.78965697630442</c:v>
                </c:pt>
                <c:pt idx="9195">
                  <c:v>31.77737130278726</c:v>
                </c:pt>
                <c:pt idx="9196">
                  <c:v>31.7650841896054</c:v>
                </c:pt>
                <c:pt idx="9197">
                  <c:v>31.75279563975664</c:v>
                </c:pt>
                <c:pt idx="9198">
                  <c:v>31.74050565623923</c:v>
                </c:pt>
                <c:pt idx="9199">
                  <c:v>31.72821424205181</c:v>
                </c:pt>
                <c:pt idx="9200">
                  <c:v>31.71592140019348</c:v>
                </c:pt>
                <c:pt idx="9201">
                  <c:v>31.70362713366374</c:v>
                </c:pt>
                <c:pt idx="9202">
                  <c:v>31.69133144546253</c:v>
                </c:pt>
                <c:pt idx="9203">
                  <c:v>31.67903433859021</c:v>
                </c:pt>
                <c:pt idx="9204">
                  <c:v>31.66673581604755</c:v>
                </c:pt>
                <c:pt idx="9205">
                  <c:v>31.65443588083575</c:v>
                </c:pt>
                <c:pt idx="9206">
                  <c:v>31.64213453595643</c:v>
                </c:pt>
                <c:pt idx="9207">
                  <c:v>31.62983178441164</c:v>
                </c:pt>
                <c:pt idx="9208">
                  <c:v>31.61752762920382</c:v>
                </c:pt>
                <c:pt idx="9209">
                  <c:v>31.60522207333584</c:v>
                </c:pt>
                <c:pt idx="9210">
                  <c:v>31.59291511981104</c:v>
                </c:pt>
                <c:pt idx="9211">
                  <c:v>31.58060677163306</c:v>
                </c:pt>
                <c:pt idx="9212">
                  <c:v>31.56829703180608</c:v>
                </c:pt>
                <c:pt idx="9213">
                  <c:v>31.55598590333461</c:v>
                </c:pt>
                <c:pt idx="9214">
                  <c:v>31.54367338922359</c:v>
                </c:pt>
                <c:pt idx="9215">
                  <c:v>31.5313594924784</c:v>
                </c:pt>
                <c:pt idx="9216">
                  <c:v>31.5190442161048</c:v>
                </c:pt>
                <c:pt idx="9217">
                  <c:v>31.50672756310898</c:v>
                </c:pt>
                <c:pt idx="9218">
                  <c:v>31.49440953649754</c:v>
                </c:pt>
                <c:pt idx="9219">
                  <c:v>31.48209013927748</c:v>
                </c:pt>
                <c:pt idx="9220">
                  <c:v>31.4697693744562</c:v>
                </c:pt>
                <c:pt idx="9221">
                  <c:v>31.45744724504151</c:v>
                </c:pt>
                <c:pt idx="9222">
                  <c:v>31.44512375404166</c:v>
                </c:pt>
                <c:pt idx="9223">
                  <c:v>31.43279890446524</c:v>
                </c:pt>
                <c:pt idx="9224">
                  <c:v>31.42047269932132</c:v>
                </c:pt>
                <c:pt idx="9225">
                  <c:v>31.4081451416193</c:v>
                </c:pt>
                <c:pt idx="9226">
                  <c:v>31.39581623436904</c:v>
                </c:pt>
                <c:pt idx="9227">
                  <c:v>31.38348598058078</c:v>
                </c:pt>
                <c:pt idx="9228">
                  <c:v>31.37115438326514</c:v>
                </c:pt>
                <c:pt idx="9229">
                  <c:v>31.35882144543316</c:v>
                </c:pt>
                <c:pt idx="9230">
                  <c:v>31.34648717009629</c:v>
                </c:pt>
                <c:pt idx="9231">
                  <c:v>31.33415156026637</c:v>
                </c:pt>
                <c:pt idx="9232">
                  <c:v>31.32181461895562</c:v>
                </c:pt>
                <c:pt idx="9233">
                  <c:v>31.30947634917666</c:v>
                </c:pt>
                <c:pt idx="9234">
                  <c:v>31.29713675394253</c:v>
                </c:pt>
                <c:pt idx="9235">
                  <c:v>31.28479583626664</c:v>
                </c:pt>
                <c:pt idx="9236">
                  <c:v>31.27245359916281</c:v>
                </c:pt>
                <c:pt idx="9237">
                  <c:v>31.26011004564523</c:v>
                </c:pt>
                <c:pt idx="9238">
                  <c:v>31.24776517872852</c:v>
                </c:pt>
                <c:pt idx="9239">
                  <c:v>31.23541900142763</c:v>
                </c:pt>
                <c:pt idx="9240">
                  <c:v>31.22307151675797</c:v>
                </c:pt>
                <c:pt idx="9241">
                  <c:v>31.21072272773528</c:v>
                </c:pt>
                <c:pt idx="9242">
                  <c:v>31.19837263737572</c:v>
                </c:pt>
                <c:pt idx="9243">
                  <c:v>31.18602124869583</c:v>
                </c:pt>
                <c:pt idx="9244">
                  <c:v>31.17366856471255</c:v>
                </c:pt>
                <c:pt idx="9245">
                  <c:v>31.16131458844317</c:v>
                </c:pt>
                <c:pt idx="9246">
                  <c:v>31.14895932290539</c:v>
                </c:pt>
                <c:pt idx="9247">
                  <c:v>31.13660277111731</c:v>
                </c:pt>
                <c:pt idx="9248">
                  <c:v>31.12424493609737</c:v>
                </c:pt>
                <c:pt idx="9249">
                  <c:v>31.11188582086442</c:v>
                </c:pt>
                <c:pt idx="9250">
                  <c:v>31.09952542843769</c:v>
                </c:pt>
                <c:pt idx="9251">
                  <c:v>31.08716376183677</c:v>
                </c:pt>
                <c:pt idx="9252">
                  <c:v>31.07480082408166</c:v>
                </c:pt>
                <c:pt idx="9253">
                  <c:v>31.0624366181927</c:v>
                </c:pt>
                <c:pt idx="9254">
                  <c:v>31.05007114719066</c:v>
                </c:pt>
                <c:pt idx="9255">
                  <c:v>31.03770441409663</c:v>
                </c:pt>
                <c:pt idx="9256">
                  <c:v>31.0253364219321</c:v>
                </c:pt>
                <c:pt idx="9257">
                  <c:v>31.01296717371896</c:v>
                </c:pt>
                <c:pt idx="9258">
                  <c:v>31.00059667247942</c:v>
                </c:pt>
                <c:pt idx="9259">
                  <c:v>30.98822492123612</c:v>
                </c:pt>
                <c:pt idx="9260">
                  <c:v>30.97585192301203</c:v>
                </c:pt>
                <c:pt idx="9261">
                  <c:v>30.96347768083049</c:v>
                </c:pt>
                <c:pt idx="9262">
                  <c:v>30.95110219771524</c:v>
                </c:pt>
                <c:pt idx="9263">
                  <c:v>30.93872547669038</c:v>
                </c:pt>
                <c:pt idx="9264">
                  <c:v>30.92634752078035</c:v>
                </c:pt>
                <c:pt idx="9265">
                  <c:v>30.91396833301001</c:v>
                </c:pt>
                <c:pt idx="9266">
                  <c:v>30.90158791640453</c:v>
                </c:pt>
                <c:pt idx="9267">
                  <c:v>30.88920627398947</c:v>
                </c:pt>
                <c:pt idx="9268">
                  <c:v>30.87682340879078</c:v>
                </c:pt>
                <c:pt idx="9269">
                  <c:v>30.86443932383473</c:v>
                </c:pt>
                <c:pt idx="9270">
                  <c:v>30.85205402214797</c:v>
                </c:pt>
                <c:pt idx="9271">
                  <c:v>30.83966750675753</c:v>
                </c:pt>
                <c:pt idx="9272">
                  <c:v>30.82727978069078</c:v>
                </c:pt>
                <c:pt idx="9273">
                  <c:v>30.81489084697544</c:v>
                </c:pt>
                <c:pt idx="9274">
                  <c:v>30.80250070863963</c:v>
                </c:pt>
                <c:pt idx="9275">
                  <c:v>30.79010936871178</c:v>
                </c:pt>
                <c:pt idx="9276">
                  <c:v>30.77771683022072</c:v>
                </c:pt>
                <c:pt idx="9277">
                  <c:v>30.7653230961956</c:v>
                </c:pt>
                <c:pt idx="9278">
                  <c:v>30.75292816966597</c:v>
                </c:pt>
                <c:pt idx="9279">
                  <c:v>30.74053205366167</c:v>
                </c:pt>
                <c:pt idx="9280">
                  <c:v>30.72813475121297</c:v>
                </c:pt>
                <c:pt idx="9281">
                  <c:v>30.71573626535042</c:v>
                </c:pt>
                <c:pt idx="9282">
                  <c:v>30.70333659910498</c:v>
                </c:pt>
                <c:pt idx="9283">
                  <c:v>30.69093575550793</c:v>
                </c:pt>
                <c:pt idx="9284">
                  <c:v>30.6785337375909</c:v>
                </c:pt>
                <c:pt idx="9285">
                  <c:v>30.66613054838588</c:v>
                </c:pt>
                <c:pt idx="9286">
                  <c:v>30.65372619092522</c:v>
                </c:pt>
                <c:pt idx="9287">
                  <c:v>30.6413206682416</c:v>
                </c:pt>
                <c:pt idx="9288">
                  <c:v>30.62891398336803</c:v>
                </c:pt>
                <c:pt idx="9289">
                  <c:v>30.61650613933791</c:v>
                </c:pt>
                <c:pt idx="9290">
                  <c:v>30.60409713918494</c:v>
                </c:pt>
                <c:pt idx="9291">
                  <c:v>30.59168698594319</c:v>
                </c:pt>
                <c:pt idx="9292">
                  <c:v>30.57927568264709</c:v>
                </c:pt>
                <c:pt idx="9293">
                  <c:v>30.56686323233134</c:v>
                </c:pt>
                <c:pt idx="9294">
                  <c:v>30.55444963803108</c:v>
                </c:pt>
                <c:pt idx="9295">
                  <c:v>30.54203490278172</c:v>
                </c:pt>
                <c:pt idx="9296">
                  <c:v>30.52961902961903</c:v>
                </c:pt>
                <c:pt idx="9297">
                  <c:v>30.51720202157912</c:v>
                </c:pt>
                <c:pt idx="9298">
                  <c:v>30.50478388169844</c:v>
                </c:pt>
                <c:pt idx="9299">
                  <c:v>30.49236461301377</c:v>
                </c:pt>
                <c:pt idx="9300">
                  <c:v>30.47994421856222</c:v>
                </c:pt>
                <c:pt idx="9301">
                  <c:v>30.46752270138125</c:v>
                </c:pt>
                <c:pt idx="9302">
                  <c:v>30.45510006450866</c:v>
                </c:pt>
                <c:pt idx="9303">
                  <c:v>30.44267631098256</c:v>
                </c:pt>
                <c:pt idx="9304">
                  <c:v>30.4302514438414</c:v>
                </c:pt>
                <c:pt idx="9305">
                  <c:v>30.41782546612397</c:v>
                </c:pt>
                <c:pt idx="9306">
                  <c:v>30.40539838086938</c:v>
                </c:pt>
                <c:pt idx="9307">
                  <c:v>30.39297019111708</c:v>
                </c:pt>
                <c:pt idx="9308">
                  <c:v>30.38054089990683</c:v>
                </c:pt>
                <c:pt idx="9309">
                  <c:v>30.36811051027875</c:v>
                </c:pt>
                <c:pt idx="9310">
                  <c:v>30.35567902527325</c:v>
                </c:pt>
                <c:pt idx="9311">
                  <c:v>30.3432464479311</c:v>
                </c:pt>
                <c:pt idx="9312">
                  <c:v>30.33081278129337</c:v>
                </c:pt>
                <c:pt idx="9313">
                  <c:v>30.31837802840145</c:v>
                </c:pt>
                <c:pt idx="9314">
                  <c:v>30.30594219229708</c:v>
                </c:pt>
                <c:pt idx="9315">
                  <c:v>30.2935052760223</c:v>
                </c:pt>
                <c:pt idx="9316">
                  <c:v>30.28106728261949</c:v>
                </c:pt>
                <c:pt idx="9317">
                  <c:v>30.26862821513132</c:v>
                </c:pt>
                <c:pt idx="9318">
                  <c:v>30.25618807660081</c:v>
                </c:pt>
                <c:pt idx="9319">
                  <c:v>30.24374687007128</c:v>
                </c:pt>
                <c:pt idx="9320">
                  <c:v>30.23130459858641</c:v>
                </c:pt>
                <c:pt idx="9321">
                  <c:v>30.21886126519011</c:v>
                </c:pt>
                <c:pt idx="9322">
                  <c:v>30.20641687292667</c:v>
                </c:pt>
                <c:pt idx="9323">
                  <c:v>30.19397142484071</c:v>
                </c:pt>
                <c:pt idx="9324">
                  <c:v>30.18152492397711</c:v>
                </c:pt>
                <c:pt idx="9325">
                  <c:v>30.1690773733811</c:v>
                </c:pt>
                <c:pt idx="9326">
                  <c:v>30.15662877609823</c:v>
                </c:pt>
                <c:pt idx="9327">
                  <c:v>30.1441791351743</c:v>
                </c:pt>
                <c:pt idx="9328">
                  <c:v>30.13172845365551</c:v>
                </c:pt>
                <c:pt idx="9329">
                  <c:v>30.11927673458829</c:v>
                </c:pt>
                <c:pt idx="9330">
                  <c:v>30.10682398101943</c:v>
                </c:pt>
                <c:pt idx="9331">
                  <c:v>30.094370195996</c:v>
                </c:pt>
                <c:pt idx="9332">
                  <c:v>30.08191538256538</c:v>
                </c:pt>
                <c:pt idx="9333">
                  <c:v>30.06945954377528</c:v>
                </c:pt>
                <c:pt idx="9334">
                  <c:v>30.05700268267371</c:v>
                </c:pt>
                <c:pt idx="9335">
                  <c:v>30.04454480230894</c:v>
                </c:pt>
                <c:pt idx="9336">
                  <c:v>30.03208590572959</c:v>
                </c:pt>
                <c:pt idx="9337">
                  <c:v>30.01962599598458</c:v>
                </c:pt>
                <c:pt idx="9338">
                  <c:v>30.00716507612308</c:v>
                </c:pt>
                <c:pt idx="9339">
                  <c:v>29.99470314919463</c:v>
                </c:pt>
                <c:pt idx="9340">
                  <c:v>29.98224021824904</c:v>
                </c:pt>
                <c:pt idx="9341">
                  <c:v>29.96977628633641</c:v>
                </c:pt>
                <c:pt idx="9342">
                  <c:v>29.95731135650714</c:v>
                </c:pt>
                <c:pt idx="9343">
                  <c:v>29.94484543181194</c:v>
                </c:pt>
                <c:pt idx="9344">
                  <c:v>29.9323785153018</c:v>
                </c:pt>
                <c:pt idx="9345">
                  <c:v>29.91991061002803</c:v>
                </c:pt>
                <c:pt idx="9346">
                  <c:v>29.9074417190422</c:v>
                </c:pt>
                <c:pt idx="9347">
                  <c:v>29.8949718453962</c:v>
                </c:pt>
                <c:pt idx="9348">
                  <c:v>29.88250099214218</c:v>
                </c:pt>
                <c:pt idx="9349">
                  <c:v>29.87002916233263</c:v>
                </c:pt>
                <c:pt idx="9350">
                  <c:v>29.85755635902031</c:v>
                </c:pt>
                <c:pt idx="9351">
                  <c:v>29.84508258525824</c:v>
                </c:pt>
                <c:pt idx="9352">
                  <c:v>29.83260784409977</c:v>
                </c:pt>
                <c:pt idx="9353">
                  <c:v>29.82013213859851</c:v>
                </c:pt>
                <c:pt idx="9354">
                  <c:v>29.80765547180838</c:v>
                </c:pt>
                <c:pt idx="9355">
                  <c:v>29.79517784678356</c:v>
                </c:pt>
                <c:pt idx="9356">
                  <c:v>29.78269926657854</c:v>
                </c:pt>
                <c:pt idx="9357">
                  <c:v>29.77021973424808</c:v>
                </c:pt>
                <c:pt idx="9358">
                  <c:v>29.75773925284722</c:v>
                </c:pt>
                <c:pt idx="9359">
                  <c:v>29.74525782543129</c:v>
                </c:pt>
                <c:pt idx="9360">
                  <c:v>29.73277545505591</c:v>
                </c:pt>
                <c:pt idx="9361">
                  <c:v>29.72029214477695</c:v>
                </c:pt>
                <c:pt idx="9362">
                  <c:v>29.70780789765061</c:v>
                </c:pt>
                <c:pt idx="9363">
                  <c:v>29.69532271673329</c:v>
                </c:pt>
                <c:pt idx="9364">
                  <c:v>29.68283660508177</c:v>
                </c:pt>
                <c:pt idx="9365">
                  <c:v>29.67034956575303</c:v>
                </c:pt>
                <c:pt idx="9366">
                  <c:v>29.65786160180435</c:v>
                </c:pt>
                <c:pt idx="9367">
                  <c:v>29.64537271629328</c:v>
                </c:pt>
                <c:pt idx="9368">
                  <c:v>29.63288291227765</c:v>
                </c:pt>
                <c:pt idx="9369">
                  <c:v>29.62039219281557</c:v>
                </c:pt>
                <c:pt idx="9370">
                  <c:v>29.60790056096539</c:v>
                </c:pt>
                <c:pt idx="9371">
                  <c:v>29.59540801978579</c:v>
                </c:pt>
                <c:pt idx="9372">
                  <c:v>29.58291457233565</c:v>
                </c:pt>
                <c:pt idx="9373">
                  <c:v>29.57042022167419</c:v>
                </c:pt>
                <c:pt idx="9374">
                  <c:v>29.55792497086085</c:v>
                </c:pt>
                <c:pt idx="9375">
                  <c:v>29.54542882295534</c:v>
                </c:pt>
                <c:pt idx="9376">
                  <c:v>29.53293178101767</c:v>
                </c:pt>
                <c:pt idx="9377">
                  <c:v>29.52043384810807</c:v>
                </c:pt>
                <c:pt idx="9378">
                  <c:v>29.50793502728709</c:v>
                </c:pt>
                <c:pt idx="9379">
                  <c:v>29.49543532161548</c:v>
                </c:pt>
                <c:pt idx="9380">
                  <c:v>29.48293473415431</c:v>
                </c:pt>
                <c:pt idx="9381">
                  <c:v>29.47043326796488</c:v>
                </c:pt>
                <c:pt idx="9382">
                  <c:v>29.45793092610877</c:v>
                </c:pt>
                <c:pt idx="9383">
                  <c:v>29.4454277116478</c:v>
                </c:pt>
                <c:pt idx="9384">
                  <c:v>29.43292362764408</c:v>
                </c:pt>
                <c:pt idx="9385">
                  <c:v>29.42041867715992</c:v>
                </c:pt>
                <c:pt idx="9386">
                  <c:v>29.40791286325798</c:v>
                </c:pt>
                <c:pt idx="9387">
                  <c:v>29.39540618900109</c:v>
                </c:pt>
                <c:pt idx="9388">
                  <c:v>29.38289865745238</c:v>
                </c:pt>
                <c:pt idx="9389">
                  <c:v>29.37039027167521</c:v>
                </c:pt>
                <c:pt idx="9390">
                  <c:v>29.35788103473324</c:v>
                </c:pt>
                <c:pt idx="9391">
                  <c:v>29.34537094969032</c:v>
                </c:pt>
                <c:pt idx="9392">
                  <c:v>29.33286001961061</c:v>
                </c:pt>
                <c:pt idx="9393">
                  <c:v>29.32034824755848</c:v>
                </c:pt>
                <c:pt idx="9394">
                  <c:v>29.30783563659858</c:v>
                </c:pt>
                <c:pt idx="9395">
                  <c:v>29.29532218979577</c:v>
                </c:pt>
                <c:pt idx="9396">
                  <c:v>29.28280791021521</c:v>
                </c:pt>
                <c:pt idx="9397">
                  <c:v>29.27029280092228</c:v>
                </c:pt>
                <c:pt idx="9398">
                  <c:v>29.25777686498261</c:v>
                </c:pt>
                <c:pt idx="9399">
                  <c:v>29.24526010546207</c:v>
                </c:pt>
                <c:pt idx="9400">
                  <c:v>29.23274252542677</c:v>
                </c:pt>
                <c:pt idx="9401">
                  <c:v>29.22022412794309</c:v>
                </c:pt>
                <c:pt idx="9402">
                  <c:v>29.20770491607763</c:v>
                </c:pt>
                <c:pt idx="9403">
                  <c:v>29.19518489289725</c:v>
                </c:pt>
                <c:pt idx="9404">
                  <c:v>29.18266406146903</c:v>
                </c:pt>
                <c:pt idx="9405">
                  <c:v>29.17014242486029</c:v>
                </c:pt>
                <c:pt idx="9406">
                  <c:v>29.15761998613863</c:v>
                </c:pt>
                <c:pt idx="9407">
                  <c:v>29.14509674837185</c:v>
                </c:pt>
                <c:pt idx="9408">
                  <c:v>29.13257271462799</c:v>
                </c:pt>
                <c:pt idx="9409">
                  <c:v>29.12004788797532</c:v>
                </c:pt>
                <c:pt idx="9410">
                  <c:v>29.10752227148241</c:v>
                </c:pt>
                <c:pt idx="9411">
                  <c:v>29.09499586821796</c:v>
                </c:pt>
                <c:pt idx="9412">
                  <c:v>29.08246868125099</c:v>
                </c:pt>
                <c:pt idx="9413">
                  <c:v>29.06994071365071</c:v>
                </c:pt>
                <c:pt idx="9414">
                  <c:v>29.05741196848658</c:v>
                </c:pt>
                <c:pt idx="9415">
                  <c:v>29.04488244882828</c:v>
                </c:pt>
                <c:pt idx="9416">
                  <c:v>29.03235215774572</c:v>
                </c:pt>
                <c:pt idx="9417">
                  <c:v>29.01982109830907</c:v>
                </c:pt>
                <c:pt idx="9418">
                  <c:v>29.00728927358868</c:v>
                </c:pt>
                <c:pt idx="9419">
                  <c:v>28.99475668665516</c:v>
                </c:pt>
                <c:pt idx="9420">
                  <c:v>28.98222334057934</c:v>
                </c:pt>
                <c:pt idx="9421">
                  <c:v>28.96968923843228</c:v>
                </c:pt>
                <c:pt idx="9422">
                  <c:v>28.95715438328526</c:v>
                </c:pt>
                <c:pt idx="9423">
                  <c:v>28.94461877820978</c:v>
                </c:pt>
                <c:pt idx="9424">
                  <c:v>28.93208242627755</c:v>
                </c:pt>
                <c:pt idx="9425">
                  <c:v>28.91954533056053</c:v>
                </c:pt>
                <c:pt idx="9426">
                  <c:v>28.9070074941309</c:v>
                </c:pt>
                <c:pt idx="9427">
                  <c:v>28.89446892006104</c:v>
                </c:pt>
                <c:pt idx="9428">
                  <c:v>28.88192961142356</c:v>
                </c:pt>
                <c:pt idx="9429">
                  <c:v>28.86938957129129</c:v>
                </c:pt>
                <c:pt idx="9430">
                  <c:v>28.85684880273728</c:v>
                </c:pt>
                <c:pt idx="9431">
                  <c:v>28.84430730883479</c:v>
                </c:pt>
                <c:pt idx="9432">
                  <c:v>28.83176509265729</c:v>
                </c:pt>
                <c:pt idx="9433">
                  <c:v>28.81922215727847</c:v>
                </c:pt>
                <c:pt idx="9434">
                  <c:v>28.80667850577225</c:v>
                </c:pt>
                <c:pt idx="9435">
                  <c:v>28.79413414121275</c:v>
                </c:pt>
                <c:pt idx="9436">
                  <c:v>28.7815890666743</c:v>
                </c:pt>
                <c:pt idx="9437">
                  <c:v>28.76904328523144</c:v>
                </c:pt>
                <c:pt idx="9438">
                  <c:v>28.75649679995893</c:v>
                </c:pt>
                <c:pt idx="9439">
                  <c:v>28.74394961393172</c:v>
                </c:pt>
                <c:pt idx="9440">
                  <c:v>28.73140173022499</c:v>
                </c:pt>
                <c:pt idx="9441">
                  <c:v>28.71885315191414</c:v>
                </c:pt>
                <c:pt idx="9442">
                  <c:v>28.7063038820747</c:v>
                </c:pt>
                <c:pt idx="9443">
                  <c:v>28.69375392378252</c:v>
                </c:pt>
                <c:pt idx="9444">
                  <c:v>28.68120328011356</c:v>
                </c:pt>
                <c:pt idx="9445">
                  <c:v>28.66865195414403</c:v>
                </c:pt>
                <c:pt idx="9446">
                  <c:v>28.65609994895034</c:v>
                </c:pt>
                <c:pt idx="9447">
                  <c:v>28.64354726760909</c:v>
                </c:pt>
                <c:pt idx="9448">
                  <c:v>28.6309939131971</c:v>
                </c:pt>
                <c:pt idx="9449">
                  <c:v>28.61843988879133</c:v>
                </c:pt>
                <c:pt idx="9450">
                  <c:v>28.60588519746905</c:v>
                </c:pt>
                <c:pt idx="9451">
                  <c:v>28.59332984230761</c:v>
                </c:pt>
                <c:pt idx="9452">
                  <c:v>28.58077382638465</c:v>
                </c:pt>
                <c:pt idx="9453">
                  <c:v>28.56821715277794</c:v>
                </c:pt>
                <c:pt idx="9454">
                  <c:v>28.5556598245655</c:v>
                </c:pt>
                <c:pt idx="9455">
                  <c:v>28.54310184482549</c:v>
                </c:pt>
                <c:pt idx="9456">
                  <c:v>28.53054321663632</c:v>
                </c:pt>
                <c:pt idx="9457">
                  <c:v>28.51798394307655</c:v>
                </c:pt>
                <c:pt idx="9458">
                  <c:v>28.50542402722494</c:v>
                </c:pt>
                <c:pt idx="9459">
                  <c:v>28.49286347216047</c:v>
                </c:pt>
                <c:pt idx="9460">
                  <c:v>28.48030228096226</c:v>
                </c:pt>
                <c:pt idx="9461">
                  <c:v>28.46774045670968</c:v>
                </c:pt>
                <c:pt idx="9462">
                  <c:v>28.45517800248223</c:v>
                </c:pt>
                <c:pt idx="9463">
                  <c:v>28.44261492135964</c:v>
                </c:pt>
                <c:pt idx="9464">
                  <c:v>28.43005121642181</c:v>
                </c:pt>
                <c:pt idx="9465">
                  <c:v>28.4174868907488</c:v>
                </c:pt>
                <c:pt idx="9466">
                  <c:v>28.40492194742091</c:v>
                </c:pt>
                <c:pt idx="9467">
                  <c:v>28.39235638951859</c:v>
                </c:pt>
                <c:pt idx="9468">
                  <c:v>28.37979022012245</c:v>
                </c:pt>
                <c:pt idx="9469">
                  <c:v>28.36722344231334</c:v>
                </c:pt>
                <c:pt idx="9470">
                  <c:v>28.35465605917225</c:v>
                </c:pt>
                <c:pt idx="9471">
                  <c:v>28.34208807378035</c:v>
                </c:pt>
                <c:pt idx="9472">
                  <c:v>28.32951948921902</c:v>
                </c:pt>
                <c:pt idx="9473">
                  <c:v>28.31695030856977</c:v>
                </c:pt>
                <c:pt idx="9474">
                  <c:v>28.30438053491433</c:v>
                </c:pt>
                <c:pt idx="9475">
                  <c:v>28.29181017133459</c:v>
                </c:pt>
                <c:pt idx="9476">
                  <c:v>28.27923922091261</c:v>
                </c:pt>
                <c:pt idx="9477">
                  <c:v>28.26666768673064</c:v>
                </c:pt>
                <c:pt idx="9478">
                  <c:v>28.25409557187109</c:v>
                </c:pt>
                <c:pt idx="9479">
                  <c:v>28.24152287941655</c:v>
                </c:pt>
                <c:pt idx="9480">
                  <c:v>28.22894961244978</c:v>
                </c:pt>
                <c:pt idx="9481">
                  <c:v>28.21637577405371</c:v>
                </c:pt>
                <c:pt idx="9482">
                  <c:v>28.20380136731142</c:v>
                </c:pt>
                <c:pt idx="9483">
                  <c:v>28.1912263953062</c:v>
                </c:pt>
                <c:pt idx="9484">
                  <c:v>28.17865086112149</c:v>
                </c:pt>
                <c:pt idx="9485">
                  <c:v>28.16607476784088</c:v>
                </c:pt>
                <c:pt idx="9486">
                  <c:v>28.15349811854815</c:v>
                </c:pt>
                <c:pt idx="9487">
                  <c:v>28.14092091632723</c:v>
                </c:pt>
                <c:pt idx="9488">
                  <c:v>28.12834316426223</c:v>
                </c:pt>
                <c:pt idx="9489">
                  <c:v>28.11576486543741</c:v>
                </c:pt>
                <c:pt idx="9490">
                  <c:v>28.10318602293719</c:v>
                </c:pt>
                <c:pt idx="9491">
                  <c:v>28.09060663984616</c:v>
                </c:pt>
                <c:pt idx="9492">
                  <c:v>28.07802671924909</c:v>
                </c:pt>
                <c:pt idx="9493">
                  <c:v>28.06544626423085</c:v>
                </c:pt>
                <c:pt idx="9494">
                  <c:v>28.05286527787656</c:v>
                </c:pt>
                <c:pt idx="9495">
                  <c:v>28.0402837632714</c:v>
                </c:pt>
                <c:pt idx="9496">
                  <c:v>28.02770172350078</c:v>
                </c:pt>
                <c:pt idx="9497">
                  <c:v>28.01511916165022</c:v>
                </c:pt>
                <c:pt idx="9498">
                  <c:v>28.00253608080542</c:v>
                </c:pt>
                <c:pt idx="9499">
                  <c:v>27.98995248405225</c:v>
                </c:pt>
                <c:pt idx="9500">
                  <c:v>27.97736837447669</c:v>
                </c:pt>
                <c:pt idx="9501">
                  <c:v>27.96478375516491</c:v>
                </c:pt>
                <c:pt idx="9502">
                  <c:v>27.95219862920321</c:v>
                </c:pt>
                <c:pt idx="9503">
                  <c:v>27.93961299967804</c:v>
                </c:pt>
                <c:pt idx="9504">
                  <c:v>27.92702686967602</c:v>
                </c:pt>
                <c:pt idx="9505">
                  <c:v>27.9144402422839</c:v>
                </c:pt>
                <c:pt idx="9506">
                  <c:v>27.9018531205886</c:v>
                </c:pt>
                <c:pt idx="9507">
                  <c:v>27.88926550767713</c:v>
                </c:pt>
                <c:pt idx="9508">
                  <c:v>27.87667740663674</c:v>
                </c:pt>
                <c:pt idx="9509">
                  <c:v>27.86408882055474</c:v>
                </c:pt>
                <c:pt idx="9510">
                  <c:v>27.85149975251863</c:v>
                </c:pt>
                <c:pt idx="9511">
                  <c:v>27.83891020561603</c:v>
                </c:pt>
                <c:pt idx="9512">
                  <c:v>27.82632018293472</c:v>
                </c:pt>
                <c:pt idx="9513">
                  <c:v>27.81372968756261</c:v>
                </c:pt>
                <c:pt idx="9514">
                  <c:v>27.80113872258777</c:v>
                </c:pt>
                <c:pt idx="9515">
                  <c:v>27.78854729109837</c:v>
                </c:pt>
                <c:pt idx="9516">
                  <c:v>27.77595539618277</c:v>
                </c:pt>
                <c:pt idx="9517">
                  <c:v>27.76336304092941</c:v>
                </c:pt>
                <c:pt idx="9518">
                  <c:v>27.75077022842693</c:v>
                </c:pt>
                <c:pt idx="9519">
                  <c:v>27.73817696176405</c:v>
                </c:pt>
                <c:pt idx="9520">
                  <c:v>27.72558324402967</c:v>
                </c:pt>
                <c:pt idx="9521">
                  <c:v>27.71298907831279</c:v>
                </c:pt>
                <c:pt idx="9522">
                  <c:v>27.70039446770257</c:v>
                </c:pt>
                <c:pt idx="9523">
                  <c:v>27.68779941528826</c:v>
                </c:pt>
                <c:pt idx="9524">
                  <c:v>27.6752039241593</c:v>
                </c:pt>
                <c:pt idx="9525">
                  <c:v>27.66260799740522</c:v>
                </c:pt>
                <c:pt idx="9526">
                  <c:v>27.6500116381157</c:v>
                </c:pt>
                <c:pt idx="9527">
                  <c:v>27.63741484938053</c:v>
                </c:pt>
                <c:pt idx="9528">
                  <c:v>27.62481763428963</c:v>
                </c:pt>
                <c:pt idx="9529">
                  <c:v>27.61221999593307</c:v>
                </c:pt>
                <c:pt idx="9530">
                  <c:v>27.59962193740102</c:v>
                </c:pt>
                <c:pt idx="9531">
                  <c:v>27.58702346178379</c:v>
                </c:pt>
                <c:pt idx="9532">
                  <c:v>27.5744245721718</c:v>
                </c:pt>
                <c:pt idx="9533">
                  <c:v>27.56182527165562</c:v>
                </c:pt>
                <c:pt idx="9534">
                  <c:v>27.54922556332591</c:v>
                </c:pt>
                <c:pt idx="9535">
                  <c:v>27.53662545027347</c:v>
                </c:pt>
                <c:pt idx="9536">
                  <c:v>27.52402493558921</c:v>
                </c:pt>
                <c:pt idx="9537">
                  <c:v>27.51142402236417</c:v>
                </c:pt>
                <c:pt idx="9538">
                  <c:v>27.49882271368951</c:v>
                </c:pt>
                <c:pt idx="9539">
                  <c:v>27.4862210126565</c:v>
                </c:pt>
                <c:pt idx="9540">
                  <c:v>27.47361892235652</c:v>
                </c:pt>
                <c:pt idx="9541">
                  <c:v>27.46101644588108</c:v>
                </c:pt>
                <c:pt idx="9542">
                  <c:v>27.44841358632178</c:v>
                </c:pt>
                <c:pt idx="9543">
                  <c:v>27.43581034677041</c:v>
                </c:pt>
                <c:pt idx="9544">
                  <c:v>27.42320673031875</c:v>
                </c:pt>
                <c:pt idx="9545">
                  <c:v>27.4106027400588</c:v>
                </c:pt>
                <c:pt idx="9546">
                  <c:v>27.39799837908261</c:v>
                </c:pt>
                <c:pt idx="9547">
                  <c:v>27.38539365048236</c:v>
                </c:pt>
                <c:pt idx="9548">
                  <c:v>27.37278855735035</c:v>
                </c:pt>
                <c:pt idx="9549">
                  <c:v>27.36018310277898</c:v>
                </c:pt>
                <c:pt idx="9550">
                  <c:v>27.34757728986073</c:v>
                </c:pt>
                <c:pt idx="9551">
                  <c:v>27.33497112168824</c:v>
                </c:pt>
                <c:pt idx="9552">
                  <c:v>27.32236460135422</c:v>
                </c:pt>
                <c:pt idx="9553">
                  <c:v>27.30975773195148</c:v>
                </c:pt>
                <c:pt idx="9554">
                  <c:v>27.29715051657295</c:v>
                </c:pt>
                <c:pt idx="9555">
                  <c:v>27.28454295831167</c:v>
                </c:pt>
                <c:pt idx="9556">
                  <c:v>27.27193506026077</c:v>
                </c:pt>
                <c:pt idx="9557">
                  <c:v>27.25932682551347</c:v>
                </c:pt>
                <c:pt idx="9558">
                  <c:v>27.2467182571631</c:v>
                </c:pt>
                <c:pt idx="9559">
                  <c:v>27.23410935830311</c:v>
                </c:pt>
                <c:pt idx="9560">
                  <c:v>27.22150013202701</c:v>
                </c:pt>
                <c:pt idx="9561">
                  <c:v>27.20889058142845</c:v>
                </c:pt>
                <c:pt idx="9562">
                  <c:v>27.19628070960113</c:v>
                </c:pt>
                <c:pt idx="9563">
                  <c:v>27.18367051963888</c:v>
                </c:pt>
                <c:pt idx="9564">
                  <c:v>27.17106001463562</c:v>
                </c:pt>
                <c:pt idx="9565">
                  <c:v>27.15844919768534</c:v>
                </c:pt>
                <c:pt idx="9566">
                  <c:v>27.14583807188215</c:v>
                </c:pt>
                <c:pt idx="9567">
                  <c:v>27.13322664032025</c:v>
                </c:pt>
                <c:pt idx="9568">
                  <c:v>27.12061490609391</c:v>
                </c:pt>
                <c:pt idx="9569">
                  <c:v>27.10800287229751</c:v>
                </c:pt>
                <c:pt idx="9570">
                  <c:v>27.09539054202551</c:v>
                </c:pt>
                <c:pt idx="9571">
                  <c:v>27.08277791837247</c:v>
                </c:pt>
                <c:pt idx="9572">
                  <c:v>27.07016500443302</c:v>
                </c:pt>
                <c:pt idx="9573">
                  <c:v>27.05755180330187</c:v>
                </c:pt>
                <c:pt idx="9574">
                  <c:v>27.04493831807385</c:v>
                </c:pt>
                <c:pt idx="9575">
                  <c:v>27.03232455184384</c:v>
                </c:pt>
                <c:pt idx="9576">
                  <c:v>27.01971050770683</c:v>
                </c:pt>
                <c:pt idx="9577">
                  <c:v>27.00709618875788</c:v>
                </c:pt>
                <c:pt idx="9578">
                  <c:v>26.99448159809213</c:v>
                </c:pt>
                <c:pt idx="9579">
                  <c:v>26.98186673880479</c:v>
                </c:pt>
                <c:pt idx="9580">
                  <c:v>26.96925161399116</c:v>
                </c:pt>
                <c:pt idx="9581">
                  <c:v>26.95663622674665</c:v>
                </c:pt>
                <c:pt idx="9582">
                  <c:v>26.9440205801667</c:v>
                </c:pt>
                <c:pt idx="9583">
                  <c:v>26.93140467734685</c:v>
                </c:pt>
                <c:pt idx="9584">
                  <c:v>26.91878852138273</c:v>
                </c:pt>
                <c:pt idx="9585">
                  <c:v>26.90617211536999</c:v>
                </c:pt>
                <c:pt idx="9586">
                  <c:v>26.89355546240444</c:v>
                </c:pt>
                <c:pt idx="9587">
                  <c:v>26.88093856558186</c:v>
                </c:pt>
                <c:pt idx="9588">
                  <c:v>26.86832142799821</c:v>
                </c:pt>
                <c:pt idx="9589">
                  <c:v>26.85570405274946</c:v>
                </c:pt>
                <c:pt idx="9590">
                  <c:v>26.84308644293164</c:v>
                </c:pt>
                <c:pt idx="9591">
                  <c:v>26.83046860164089</c:v>
                </c:pt>
                <c:pt idx="9592">
                  <c:v>26.81785053197338</c:v>
                </c:pt>
                <c:pt idx="9593">
                  <c:v>26.80523223702538</c:v>
                </c:pt>
                <c:pt idx="9594">
                  <c:v>26.79261371989324</c:v>
                </c:pt>
                <c:pt idx="9595">
                  <c:v>26.77999498367331</c:v>
                </c:pt>
                <c:pt idx="9596">
                  <c:v>26.76737603146206</c:v>
                </c:pt>
                <c:pt idx="9597">
                  <c:v>26.75475686635603</c:v>
                </c:pt>
                <c:pt idx="9598">
                  <c:v>26.74213749145177</c:v>
                </c:pt>
                <c:pt idx="9599">
                  <c:v>26.72951790984595</c:v>
                </c:pt>
                <c:pt idx="9600">
                  <c:v>26.71689812463527</c:v>
                </c:pt>
                <c:pt idx="9601">
                  <c:v>26.7042781389165</c:v>
                </c:pt>
                <c:pt idx="9602">
                  <c:v>26.69165795578646</c:v>
                </c:pt>
                <c:pt idx="9603">
                  <c:v>26.67903757834205</c:v>
                </c:pt>
                <c:pt idx="9604">
                  <c:v>26.66641700968021</c:v>
                </c:pt>
                <c:pt idx="9605">
                  <c:v>26.65379625289793</c:v>
                </c:pt>
                <c:pt idx="9606">
                  <c:v>26.64117531109228</c:v>
                </c:pt>
                <c:pt idx="9607">
                  <c:v>26.62855418736036</c:v>
                </c:pt>
                <c:pt idx="9608">
                  <c:v>26.61593288479936</c:v>
                </c:pt>
                <c:pt idx="9609">
                  <c:v>26.60331140650648</c:v>
                </c:pt>
                <c:pt idx="9610">
                  <c:v>26.59068975557898</c:v>
                </c:pt>
                <c:pt idx="9611">
                  <c:v>26.57806793511422</c:v>
                </c:pt>
                <c:pt idx="9612">
                  <c:v>26.56544594820954</c:v>
                </c:pt>
                <c:pt idx="9613">
                  <c:v>26.55282379796237</c:v>
                </c:pt>
                <c:pt idx="9614">
                  <c:v>26.5402014874702</c:v>
                </c:pt>
                <c:pt idx="9615">
                  <c:v>26.52757901983053</c:v>
                </c:pt>
                <c:pt idx="9616">
                  <c:v>26.51495639814094</c:v>
                </c:pt>
                <c:pt idx="9617">
                  <c:v>26.50233362549902</c:v>
                </c:pt>
                <c:pt idx="9618">
                  <c:v>26.48971070500244</c:v>
                </c:pt>
                <c:pt idx="9619">
                  <c:v>26.47708763974892</c:v>
                </c:pt>
                <c:pt idx="9620">
                  <c:v>26.46446443283618</c:v>
                </c:pt>
                <c:pt idx="9621">
                  <c:v>26.45184108736201</c:v>
                </c:pt>
                <c:pt idx="9622">
                  <c:v>26.43921760642423</c:v>
                </c:pt>
                <c:pt idx="9623">
                  <c:v>26.42659399312072</c:v>
                </c:pt>
                <c:pt idx="9624">
                  <c:v>26.41397025054939</c:v>
                </c:pt>
                <c:pt idx="9625">
                  <c:v>26.40134638180817</c:v>
                </c:pt>
                <c:pt idx="9626">
                  <c:v>26.38872238999506</c:v>
                </c:pt>
                <c:pt idx="9627">
                  <c:v>26.37609827820808</c:v>
                </c:pt>
                <c:pt idx="9628">
                  <c:v>26.36347404954526</c:v>
                </c:pt>
                <c:pt idx="9629">
                  <c:v>26.35084970710471</c:v>
                </c:pt>
                <c:pt idx="9630">
                  <c:v>26.33822525398455</c:v>
                </c:pt>
                <c:pt idx="9631">
                  <c:v>26.32560069328294</c:v>
                </c:pt>
                <c:pt idx="9632">
                  <c:v>26.31297602809807</c:v>
                </c:pt>
                <c:pt idx="9633">
                  <c:v>26.30035126152815</c:v>
                </c:pt>
                <c:pt idx="9634">
                  <c:v>26.28772639667142</c:v>
                </c:pt>
                <c:pt idx="9635">
                  <c:v>26.2751014366262</c:v>
                </c:pt>
                <c:pt idx="9636">
                  <c:v>26.26247638449076</c:v>
                </c:pt>
                <c:pt idx="9637">
                  <c:v>26.24985124336345</c:v>
                </c:pt>
                <c:pt idx="9638">
                  <c:v>26.23722601634263</c:v>
                </c:pt>
                <c:pt idx="9639">
                  <c:v>26.22460070652668</c:v>
                </c:pt>
                <c:pt idx="9640">
                  <c:v>26.21197531701402</c:v>
                </c:pt>
                <c:pt idx="9641">
                  <c:v>26.19934985090308</c:v>
                </c:pt>
                <c:pt idx="9642">
                  <c:v>26.18672431129232</c:v>
                </c:pt>
                <c:pt idx="9643">
                  <c:v>26.17409870128023</c:v>
                </c:pt>
                <c:pt idx="9644">
                  <c:v>26.16147302396529</c:v>
                </c:pt>
                <c:pt idx="9645">
                  <c:v>26.14884728244603</c:v>
                </c:pt>
                <c:pt idx="9646">
                  <c:v>26.136221479821</c:v>
                </c:pt>
                <c:pt idx="9647">
                  <c:v>26.12359561918875</c:v>
                </c:pt>
                <c:pt idx="9648">
                  <c:v>26.11096970364785</c:v>
                </c:pt>
                <c:pt idx="9649">
                  <c:v>26.0983437362969</c:v>
                </c:pt>
                <c:pt idx="9650">
                  <c:v>26.08571772023451</c:v>
                </c:pt>
                <c:pt idx="9651">
                  <c:v>26.07309165855929</c:v>
                </c:pt>
                <c:pt idx="9652">
                  <c:v>26.06046555436988</c:v>
                </c:pt>
                <c:pt idx="9653">
                  <c:v>26.04783941076493</c:v>
                </c:pt>
                <c:pt idx="9654">
                  <c:v>26.0352132308431</c:v>
                </c:pt>
                <c:pt idx="9655">
                  <c:v>26.02258701770306</c:v>
                </c:pt>
                <c:pt idx="9656">
                  <c:v>26.0099607744435</c:v>
                </c:pt>
                <c:pt idx="9657">
                  <c:v>25.99733450416308</c:v>
                </c:pt>
                <c:pt idx="9658">
                  <c:v>25.98470820996053</c:v>
                </c:pt>
                <c:pt idx="9659">
                  <c:v>25.97208189493454</c:v>
                </c:pt>
                <c:pt idx="9660">
                  <c:v>25.95945556218382</c:v>
                </c:pt>
                <c:pt idx="9661">
                  <c:v>25.94682921480708</c:v>
                </c:pt>
                <c:pt idx="9662">
                  <c:v>25.93420285590305</c:v>
                </c:pt>
                <c:pt idx="9663">
                  <c:v>25.92157648857045</c:v>
                </c:pt>
                <c:pt idx="9664">
                  <c:v>25.90895011590802</c:v>
                </c:pt>
                <c:pt idx="9665">
                  <c:v>25.89632374101447</c:v>
                </c:pt>
                <c:pt idx="9666">
                  <c:v>25.88369736698852</c:v>
                </c:pt>
                <c:pt idx="9667">
                  <c:v>25.87107099692892</c:v>
                </c:pt>
                <c:pt idx="9668">
                  <c:v>25.85844463393438</c:v>
                </c:pt>
                <c:pt idx="9669">
                  <c:v>25.84581828110365</c:v>
                </c:pt>
                <c:pt idx="9670">
                  <c:v>25.83319194153543</c:v>
                </c:pt>
                <c:pt idx="9671">
                  <c:v>25.82056561832844</c:v>
                </c:pt>
                <c:pt idx="9672">
                  <c:v>25.80793931458139</c:v>
                </c:pt>
                <c:pt idx="9673">
                  <c:v>25.795313033393</c:v>
                </c:pt>
                <c:pt idx="9674">
                  <c:v>25.78268677786196</c:v>
                </c:pt>
                <c:pt idx="9675">
                  <c:v>25.77006055108698</c:v>
                </c:pt>
                <c:pt idx="9676">
                  <c:v>25.75743435616673</c:v>
                </c:pt>
                <c:pt idx="9677">
                  <c:v>25.74480819619988</c:v>
                </c:pt>
                <c:pt idx="9678">
                  <c:v>25.73218207428509</c:v>
                </c:pt>
                <c:pt idx="9679">
                  <c:v>25.71955599352103</c:v>
                </c:pt>
                <c:pt idx="9680">
                  <c:v>25.70692995700634</c:v>
                </c:pt>
                <c:pt idx="9681">
                  <c:v>25.69430396783964</c:v>
                </c:pt>
                <c:pt idx="9682">
                  <c:v>25.68167802911955</c:v>
                </c:pt>
                <c:pt idx="9683">
                  <c:v>25.66905214394466</c:v>
                </c:pt>
                <c:pt idx="9684">
                  <c:v>25.65642631541355</c:v>
                </c:pt>
                <c:pt idx="9685">
                  <c:v>25.64380054662481</c:v>
                </c:pt>
                <c:pt idx="9686">
                  <c:v>25.63117484067696</c:v>
                </c:pt>
                <c:pt idx="9687">
                  <c:v>25.61854920066854</c:v>
                </c:pt>
                <c:pt idx="9688">
                  <c:v>25.60592362969807</c:v>
                </c:pt>
                <c:pt idx="9689">
                  <c:v>25.59329813086402</c:v>
                </c:pt>
                <c:pt idx="9690">
                  <c:v>25.58067270726487</c:v>
                </c:pt>
                <c:pt idx="9691">
                  <c:v>25.56804736199907</c:v>
                </c:pt>
                <c:pt idx="9692">
                  <c:v>25.55542209816502</c:v>
                </c:pt>
                <c:pt idx="9693">
                  <c:v>25.54279691886115</c:v>
                </c:pt>
                <c:pt idx="9694">
                  <c:v>25.53017182718582</c:v>
                </c:pt>
                <c:pt idx="9695">
                  <c:v>25.51754682623736</c:v>
                </c:pt>
                <c:pt idx="9696">
                  <c:v>25.50492191911411</c:v>
                </c:pt>
                <c:pt idx="9697">
                  <c:v>25.49229710891435</c:v>
                </c:pt>
                <c:pt idx="9698">
                  <c:v>25.47967239873634</c:v>
                </c:pt>
                <c:pt idx="9699">
                  <c:v>25.46704779167833</c:v>
                </c:pt>
                <c:pt idx="9700">
                  <c:v>25.45442329083851</c:v>
                </c:pt>
                <c:pt idx="9701">
                  <c:v>25.44179889931505</c:v>
                </c:pt>
                <c:pt idx="9702">
                  <c:v>25.4291746202061</c:v>
                </c:pt>
                <c:pt idx="9703">
                  <c:v>25.41655045660976</c:v>
                </c:pt>
                <c:pt idx="9704">
                  <c:v>25.40392641162408</c:v>
                </c:pt>
                <c:pt idx="9705">
                  <c:v>25.39130248834712</c:v>
                </c:pt>
                <c:pt idx="9706">
                  <c:v>25.37867868987688</c:v>
                </c:pt>
                <c:pt idx="9707">
                  <c:v>25.36605501931131</c:v>
                </c:pt>
                <c:pt idx="9708">
                  <c:v>25.35343147974833</c:v>
                </c:pt>
                <c:pt idx="9709">
                  <c:v>25.34080807428584</c:v>
                </c:pt>
                <c:pt idx="9710">
                  <c:v>25.32818480602168</c:v>
                </c:pt>
                <c:pt idx="9711">
                  <c:v>25.31556167805365</c:v>
                </c:pt>
                <c:pt idx="9712">
                  <c:v>25.30293869347951</c:v>
                </c:pt>
                <c:pt idx="9713">
                  <c:v>25.29031585539699</c:v>
                </c:pt>
                <c:pt idx="9714">
                  <c:v>25.27769316690377</c:v>
                </c:pt>
                <c:pt idx="9715">
                  <c:v>25.26507063109746</c:v>
                </c:pt>
                <c:pt idx="9716">
                  <c:v>25.25244825107566</c:v>
                </c:pt>
                <c:pt idx="9717">
                  <c:v>25.23982602993592</c:v>
                </c:pt>
                <c:pt idx="9718">
                  <c:v>25.22720397077571</c:v>
                </c:pt>
                <c:pt idx="9719">
                  <c:v>25.2145820766925</c:v>
                </c:pt>
                <c:pt idx="9720">
                  <c:v>25.20196035078366</c:v>
                </c:pt>
                <c:pt idx="9721">
                  <c:v>25.18933879614655</c:v>
                </c:pt>
                <c:pt idx="9722">
                  <c:v>25.17671741587847</c:v>
                </c:pt>
                <c:pt idx="9723">
                  <c:v>25.16409621307664</c:v>
                </c:pt>
                <c:pt idx="9724">
                  <c:v>25.15147519083828</c:v>
                </c:pt>
                <c:pt idx="9725">
                  <c:v>25.1388543522605</c:v>
                </c:pt>
                <c:pt idx="9726">
                  <c:v>25.12623370044039</c:v>
                </c:pt>
                <c:pt idx="9727">
                  <c:v>25.11361323847498</c:v>
                </c:pt>
                <c:pt idx="9728">
                  <c:v>25.10099296946123</c:v>
                </c:pt>
                <c:pt idx="9729">
                  <c:v>25.08837289649607</c:v>
                </c:pt>
                <c:pt idx="9730">
                  <c:v>25.07575302267635</c:v>
                </c:pt>
                <c:pt idx="9731">
                  <c:v>25.06313335109884</c:v>
                </c:pt>
                <c:pt idx="9732">
                  <c:v>25.0505138848603</c:v>
                </c:pt>
                <c:pt idx="9733">
                  <c:v>25.03789462705741</c:v>
                </c:pt>
                <c:pt idx="9734">
                  <c:v>25.02527558078674</c:v>
                </c:pt>
                <c:pt idx="9735">
                  <c:v>25.01265674914488</c:v>
                </c:pt>
                <c:pt idx="9736">
                  <c:v>25.0000381352283</c:v>
                </c:pt>
                <c:pt idx="9737">
                  <c:v>24.98741974213342</c:v>
                </c:pt>
                <c:pt idx="9738">
                  <c:v>24.97480157295659</c:v>
                </c:pt>
                <c:pt idx="9739">
                  <c:v>24.96218363079409</c:v>
                </c:pt>
                <c:pt idx="9740">
                  <c:v>24.94956591874217</c:v>
                </c:pt>
                <c:pt idx="9741">
                  <c:v>24.93694843989695</c:v>
                </c:pt>
                <c:pt idx="9742">
                  <c:v>24.92433119735453</c:v>
                </c:pt>
                <c:pt idx="9743">
                  <c:v>24.9117141942109</c:v>
                </c:pt>
                <c:pt idx="9744">
                  <c:v>24.89909743356203</c:v>
                </c:pt>
                <c:pt idx="9745">
                  <c:v>24.88648091850376</c:v>
                </c:pt>
                <c:pt idx="9746">
                  <c:v>24.87386465213192</c:v>
                </c:pt>
                <c:pt idx="9747">
                  <c:v>24.8612486375422</c:v>
                </c:pt>
                <c:pt idx="9748">
                  <c:v>24.84863287783025</c:v>
                </c:pt>
                <c:pt idx="9749">
                  <c:v>24.83601737609166</c:v>
                </c:pt>
                <c:pt idx="9750">
                  <c:v>24.82340213542191</c:v>
                </c:pt>
                <c:pt idx="9751">
                  <c:v>24.81078715891642</c:v>
                </c:pt>
                <c:pt idx="9752">
                  <c:v>24.79817244967052</c:v>
                </c:pt>
                <c:pt idx="9753">
                  <c:v>24.78555801077948</c:v>
                </c:pt>
                <c:pt idx="9754">
                  <c:v>24.77294384533846</c:v>
                </c:pt>
                <c:pt idx="9755">
                  <c:v>24.76032995644258</c:v>
                </c:pt>
                <c:pt idx="9756">
                  <c:v>24.74771634718684</c:v>
                </c:pt>
                <c:pt idx="9757">
                  <c:v>24.73510302066617</c:v>
                </c:pt>
                <c:pt idx="9758">
                  <c:v>24.72248997997542</c:v>
                </c:pt>
                <c:pt idx="9759">
                  <c:v>24.70987722820936</c:v>
                </c:pt>
                <c:pt idx="9760">
                  <c:v>24.69726476846265</c:v>
                </c:pt>
                <c:pt idx="9761">
                  <c:v>24.68465260382988</c:v>
                </c:pt>
                <c:pt idx="9762">
                  <c:v>24.67204073740557</c:v>
                </c:pt>
                <c:pt idx="9763">
                  <c:v>24.65942917228411</c:v>
                </c:pt>
                <c:pt idx="9764">
                  <c:v>24.64681791155984</c:v>
                </c:pt>
                <c:pt idx="9765">
                  <c:v>24.63420695832698</c:v>
                </c:pt>
                <c:pt idx="9766">
                  <c:v>24.62159631567969</c:v>
                </c:pt>
                <c:pt idx="9767">
                  <c:v>24.60898598671199</c:v>
                </c:pt>
                <c:pt idx="9768">
                  <c:v>24.59637597451784</c:v>
                </c:pt>
                <c:pt idx="9769">
                  <c:v>24.58376628219112</c:v>
                </c:pt>
                <c:pt idx="9770">
                  <c:v>24.5711569128256</c:v>
                </c:pt>
                <c:pt idx="9771">
                  <c:v>24.55854786951492</c:v>
                </c:pt>
                <c:pt idx="9772">
                  <c:v>24.54593915535268</c:v>
                </c:pt>
                <c:pt idx="9773">
                  <c:v>24.53333077343233</c:v>
                </c:pt>
                <c:pt idx="9774">
                  <c:v>24.52072272684726</c:v>
                </c:pt>
                <c:pt idx="9775">
                  <c:v>24.50811501869076</c:v>
                </c:pt>
                <c:pt idx="9776">
                  <c:v>24.49550765205598</c:v>
                </c:pt>
                <c:pt idx="9777">
                  <c:v>24.482900630036</c:v>
                </c:pt>
                <c:pt idx="9778">
                  <c:v>24.4702939557238</c:v>
                </c:pt>
                <c:pt idx="9779">
                  <c:v>24.45768763221225</c:v>
                </c:pt>
                <c:pt idx="9780">
                  <c:v>24.44508166259411</c:v>
                </c:pt>
                <c:pt idx="9781">
                  <c:v>24.43247604996202</c:v>
                </c:pt>
                <c:pt idx="9782">
                  <c:v>24.41987079740857</c:v>
                </c:pt>
                <c:pt idx="9783">
                  <c:v>24.40726590802617</c:v>
                </c:pt>
                <c:pt idx="9784">
                  <c:v>24.39466138490717</c:v>
                </c:pt>
                <c:pt idx="9785">
                  <c:v>24.38205723114379</c:v>
                </c:pt>
                <c:pt idx="9786">
                  <c:v>24.36945344982817</c:v>
                </c:pt>
                <c:pt idx="9787">
                  <c:v>24.3568500440523</c:v>
                </c:pt>
                <c:pt idx="9788">
                  <c:v>24.34424701690807</c:v>
                </c:pt>
                <c:pt idx="9789">
                  <c:v>24.33164437148728</c:v>
                </c:pt>
                <c:pt idx="9790">
                  <c:v>24.31904211088159</c:v>
                </c:pt>
                <c:pt idx="9791">
                  <c:v>24.30644023818255</c:v>
                </c:pt>
                <c:pt idx="9792">
                  <c:v>24.29383875648161</c:v>
                </c:pt>
                <c:pt idx="9793">
                  <c:v>24.28123766887009</c:v>
                </c:pt>
                <c:pt idx="9794">
                  <c:v>24.26863697843918</c:v>
                </c:pt>
                <c:pt idx="9795">
                  <c:v>24.25603668828</c:v>
                </c:pt>
                <c:pt idx="9796">
                  <c:v>24.2434368014835</c:v>
                </c:pt>
                <c:pt idx="9797">
                  <c:v>24.23083732114053</c:v>
                </c:pt>
                <c:pt idx="9798">
                  <c:v>24.21823825034182</c:v>
                </c:pt>
                <c:pt idx="9799">
                  <c:v>24.20563959217796</c:v>
                </c:pt>
                <c:pt idx="9800">
                  <c:v>24.19304134973947</c:v>
                </c:pt>
                <c:pt idx="9801">
                  <c:v>24.18044352611668</c:v>
                </c:pt>
                <c:pt idx="9802">
                  <c:v>24.16784612439983</c:v>
                </c:pt>
                <c:pt idx="9803">
                  <c:v>24.15524914767902</c:v>
                </c:pt>
                <c:pt idx="9804">
                  <c:v>24.14265259904425</c:v>
                </c:pt>
                <c:pt idx="9805">
                  <c:v>24.13005648158538</c:v>
                </c:pt>
                <c:pt idx="9806">
                  <c:v>24.11746079839213</c:v>
                </c:pt>
                <c:pt idx="9807">
                  <c:v>24.1048655525541</c:v>
                </c:pt>
                <c:pt idx="9808">
                  <c:v>24.09227074716073</c:v>
                </c:pt>
                <c:pt idx="9809">
                  <c:v>24.0796763853014</c:v>
                </c:pt>
                <c:pt idx="9810">
                  <c:v>24.06708247006529</c:v>
                </c:pt>
                <c:pt idx="9811">
                  <c:v>24.05448900454149</c:v>
                </c:pt>
                <c:pt idx="9812">
                  <c:v>24.04189599181893</c:v>
                </c:pt>
                <c:pt idx="9813">
                  <c:v>24.02930343498639</c:v>
                </c:pt>
                <c:pt idx="9814">
                  <c:v>24.01671133713258</c:v>
                </c:pt>
                <c:pt idx="9815">
                  <c:v>24.00411970134601</c:v>
                </c:pt>
                <c:pt idx="9816">
                  <c:v>23.99152853071507</c:v>
                </c:pt>
                <c:pt idx="9817">
                  <c:v>23.97893782832802</c:v>
                </c:pt>
                <c:pt idx="9818">
                  <c:v>23.96634759727299</c:v>
                </c:pt>
                <c:pt idx="9819">
                  <c:v>23.95375784063793</c:v>
                </c:pt>
                <c:pt idx="9820">
                  <c:v>23.94116856151071</c:v>
                </c:pt>
                <c:pt idx="9821">
                  <c:v>23.92857976297898</c:v>
                </c:pt>
                <c:pt idx="9822">
                  <c:v>23.91599144813033</c:v>
                </c:pt>
                <c:pt idx="9823">
                  <c:v>23.90340362005216</c:v>
                </c:pt>
                <c:pt idx="9824">
                  <c:v>23.8908162818317</c:v>
                </c:pt>
                <c:pt idx="9825">
                  <c:v>23.8782294365561</c:v>
                </c:pt>
                <c:pt idx="9826">
                  <c:v>23.86564308731231</c:v>
                </c:pt>
                <c:pt idx="9827">
                  <c:v>23.85305723718717</c:v>
                </c:pt>
                <c:pt idx="9828">
                  <c:v>23.84047188926733</c:v>
                </c:pt>
                <c:pt idx="9829">
                  <c:v>23.82788704663934</c:v>
                </c:pt>
                <c:pt idx="9830">
                  <c:v>23.81530271238955</c:v>
                </c:pt>
                <c:pt idx="9831">
                  <c:v>23.80271888960419</c:v>
                </c:pt>
                <c:pt idx="9832">
                  <c:v>23.79013558136933</c:v>
                </c:pt>
                <c:pt idx="9833">
                  <c:v>23.7775527907709</c:v>
                </c:pt>
                <c:pt idx="9834">
                  <c:v>23.76497052089465</c:v>
                </c:pt>
                <c:pt idx="9835">
                  <c:v>23.75238877482618</c:v>
                </c:pt>
                <c:pt idx="9836">
                  <c:v>23.73980755565096</c:v>
                </c:pt>
                <c:pt idx="9837">
                  <c:v>23.72722686645427</c:v>
                </c:pt>
                <c:pt idx="9838">
                  <c:v>23.71464671032125</c:v>
                </c:pt>
                <c:pt idx="9839">
                  <c:v>23.7020670903369</c:v>
                </c:pt>
                <c:pt idx="9840">
                  <c:v>23.68948800958603</c:v>
                </c:pt>
                <c:pt idx="9841">
                  <c:v>23.67690947115328</c:v>
                </c:pt>
                <c:pt idx="9842">
                  <c:v>23.66433147812317</c:v>
                </c:pt>
                <c:pt idx="9843">
                  <c:v>23.65175403358003</c:v>
                </c:pt>
                <c:pt idx="9844">
                  <c:v>23.63917714060803</c:v>
                </c:pt>
                <c:pt idx="9845">
                  <c:v>23.62660080229116</c:v>
                </c:pt>
                <c:pt idx="9846">
                  <c:v>23.61402502171331</c:v>
                </c:pt>
                <c:pt idx="9847">
                  <c:v>23.60144980195811</c:v>
                </c:pt>
                <c:pt idx="9848">
                  <c:v>23.58887514610911</c:v>
                </c:pt>
                <c:pt idx="9849">
                  <c:v>23.57630105724963</c:v>
                </c:pt>
                <c:pt idx="9850">
                  <c:v>23.56372753846284</c:v>
                </c:pt>
                <c:pt idx="9851">
                  <c:v>23.55115459283176</c:v>
                </c:pt>
                <c:pt idx="9852">
                  <c:v>23.53858222343922</c:v>
                </c:pt>
                <c:pt idx="9853">
                  <c:v>23.52601043336788</c:v>
                </c:pt>
                <c:pt idx="9854">
                  <c:v>23.51343922570024</c:v>
                </c:pt>
                <c:pt idx="9855">
                  <c:v>23.50086860351861</c:v>
                </c:pt>
                <c:pt idx="9856">
                  <c:v>23.48829856990512</c:v>
                </c:pt>
                <c:pt idx="9857">
                  <c:v>23.47572912794176</c:v>
                </c:pt>
                <c:pt idx="9858">
                  <c:v>23.46316028071031</c:v>
                </c:pt>
                <c:pt idx="9859">
                  <c:v>23.45059203129239</c:v>
                </c:pt>
                <c:pt idx="9860">
                  <c:v>23.43802438276943</c:v>
                </c:pt>
                <c:pt idx="9861">
                  <c:v>23.42545733822271</c:v>
                </c:pt>
                <c:pt idx="9862">
                  <c:v>23.41289090073328</c:v>
                </c:pt>
                <c:pt idx="9863">
                  <c:v>23.40032507338206</c:v>
                </c:pt>
                <c:pt idx="9864">
                  <c:v>23.38775985924975</c:v>
                </c:pt>
                <c:pt idx="9865">
                  <c:v>23.37519526141691</c:v>
                </c:pt>
                <c:pt idx="9866">
                  <c:v>23.36263128296385</c:v>
                </c:pt>
                <c:pt idx="9867">
                  <c:v>23.35006792697078</c:v>
                </c:pt>
                <c:pt idx="9868">
                  <c:v>23.33750519651766</c:v>
                </c:pt>
                <c:pt idx="9869">
                  <c:v>23.32494309468429</c:v>
                </c:pt>
                <c:pt idx="9870">
                  <c:v>23.31238162455027</c:v>
                </c:pt>
                <c:pt idx="9871">
                  <c:v>23.29982078919502</c:v>
                </c:pt>
                <c:pt idx="9872">
                  <c:v>23.28726059169779</c:v>
                </c:pt>
                <c:pt idx="9873">
                  <c:v>23.2747010351376</c:v>
                </c:pt>
                <c:pt idx="9874">
                  <c:v>23.26214212259332</c:v>
                </c:pt>
                <c:pt idx="9875">
                  <c:v>23.24958385714361</c:v>
                </c:pt>
                <c:pt idx="9876">
                  <c:v>23.23702624186692</c:v>
                </c:pt>
                <c:pt idx="9877">
                  <c:v>23.22446927984154</c:v>
                </c:pt>
                <c:pt idx="9878">
                  <c:v>23.21191297414554</c:v>
                </c:pt>
                <c:pt idx="9879">
                  <c:v>23.19935732785682</c:v>
                </c:pt>
                <c:pt idx="9880">
                  <c:v>23.18680234405305</c:v>
                </c:pt>
                <c:pt idx="9881">
                  <c:v>23.17424802581173</c:v>
                </c:pt>
                <c:pt idx="9882">
                  <c:v>23.16169437621014</c:v>
                </c:pt>
                <c:pt idx="9883">
                  <c:v>23.14914139832538</c:v>
                </c:pt>
                <c:pt idx="9884">
                  <c:v>23.13658909523437</c:v>
                </c:pt>
                <c:pt idx="9885">
                  <c:v>23.12403747001377</c:v>
                </c:pt>
                <c:pt idx="9886">
                  <c:v>23.11148652574009</c:v>
                </c:pt>
                <c:pt idx="9887">
                  <c:v>23.09893626548962</c:v>
                </c:pt>
                <c:pt idx="9888">
                  <c:v>23.08638669233843</c:v>
                </c:pt>
                <c:pt idx="9889">
                  <c:v>23.07383780936241</c:v>
                </c:pt>
                <c:pt idx="9890">
                  <c:v>23.06128961963724</c:v>
                </c:pt>
                <c:pt idx="9891">
                  <c:v>23.04874212623839</c:v>
                </c:pt>
                <c:pt idx="9892">
                  <c:v>23.03619533224113</c:v>
                </c:pt>
                <c:pt idx="9893">
                  <c:v>23.02364924072049</c:v>
                </c:pt>
                <c:pt idx="9894">
                  <c:v>23.01110385475135</c:v>
                </c:pt>
                <c:pt idx="9895">
                  <c:v>22.99855917740832</c:v>
                </c:pt>
                <c:pt idx="9896">
                  <c:v>22.98601521176582</c:v>
                </c:pt>
                <c:pt idx="9897">
                  <c:v>22.97347196089811</c:v>
                </c:pt>
                <c:pt idx="9898">
                  <c:v>22.96092942787913</c:v>
                </c:pt>
                <c:pt idx="9899">
                  <c:v>22.9483876157827</c:v>
                </c:pt>
                <c:pt idx="9900">
                  <c:v>22.93584652768239</c:v>
                </c:pt>
                <c:pt idx="9901">
                  <c:v>22.92330616665155</c:v>
                </c:pt>
                <c:pt idx="9902">
                  <c:v>22.91076653576332</c:v>
                </c:pt>
                <c:pt idx="9903">
                  <c:v>22.89822763809065</c:v>
                </c:pt>
                <c:pt idx="9904">
                  <c:v>22.88568947670622</c:v>
                </c:pt>
                <c:pt idx="9905">
                  <c:v>22.87315205468252</c:v>
                </c:pt>
                <c:pt idx="9906">
                  <c:v>22.86061537509181</c:v>
                </c:pt>
                <c:pt idx="9907">
                  <c:v>22.84807944100616</c:v>
                </c:pt>
                <c:pt idx="9908">
                  <c:v>22.83554425549737</c:v>
                </c:pt>
                <c:pt idx="9909">
                  <c:v>22.82300982163706</c:v>
                </c:pt>
                <c:pt idx="9910">
                  <c:v>22.81047614249661</c:v>
                </c:pt>
                <c:pt idx="9911">
                  <c:v>22.79794322114714</c:v>
                </c:pt>
                <c:pt idx="9912">
                  <c:v>22.78541106065962</c:v>
                </c:pt>
                <c:pt idx="9913">
                  <c:v>22.77287966410472</c:v>
                </c:pt>
                <c:pt idx="9914">
                  <c:v>22.76034903455293</c:v>
                </c:pt>
                <c:pt idx="9915">
                  <c:v>22.7478191750745</c:v>
                </c:pt>
                <c:pt idx="9916">
                  <c:v>22.73529008873944</c:v>
                </c:pt>
                <c:pt idx="9917">
                  <c:v>22.72276177861754</c:v>
                </c:pt>
                <c:pt idx="9918">
                  <c:v>22.71023424777835</c:v>
                </c:pt>
                <c:pt idx="9919">
                  <c:v>22.6977074992912</c:v>
                </c:pt>
                <c:pt idx="9920">
                  <c:v>22.68518153622518</c:v>
                </c:pt>
                <c:pt idx="9921">
                  <c:v>22.67265636164915</c:v>
                </c:pt>
                <c:pt idx="9922">
                  <c:v>22.66013197863173</c:v>
                </c:pt>
                <c:pt idx="9923">
                  <c:v>22.64760839024131</c:v>
                </c:pt>
                <c:pt idx="9924">
                  <c:v>22.63508559954605</c:v>
                </c:pt>
                <c:pt idx="9925">
                  <c:v>22.62256360961385</c:v>
                </c:pt>
                <c:pt idx="9926">
                  <c:v>22.61004242351239</c:v>
                </c:pt>
                <c:pt idx="9927">
                  <c:v>22.59752204430911</c:v>
                </c:pt>
                <c:pt idx="9928">
                  <c:v>22.58500247507121</c:v>
                </c:pt>
                <c:pt idx="9929">
                  <c:v>22.57248371886565</c:v>
                </c:pt>
                <c:pt idx="9930">
                  <c:v>22.55996577875914</c:v>
                </c:pt>
                <c:pt idx="9931">
                  <c:v>22.54744865781813</c:v>
                </c:pt>
                <c:pt idx="9932">
                  <c:v>22.53493235910888</c:v>
                </c:pt>
                <c:pt idx="9933">
                  <c:v>22.52241688569734</c:v>
                </c:pt>
                <c:pt idx="9934">
                  <c:v>22.50990224064929</c:v>
                </c:pt>
                <c:pt idx="9935">
                  <c:v>22.4973884270302</c:v>
                </c:pt>
                <c:pt idx="9936">
                  <c:v>22.4848754479053</c:v>
                </c:pt>
                <c:pt idx="9937">
                  <c:v>22.4723633063396</c:v>
                </c:pt>
                <c:pt idx="9938">
                  <c:v>22.45985200539785</c:v>
                </c:pt>
                <c:pt idx="9939">
                  <c:v>22.44734154814453</c:v>
                </c:pt>
                <c:pt idx="9940">
                  <c:v>22.43483193764391</c:v>
                </c:pt>
                <c:pt idx="9941">
                  <c:v>22.42232317695996</c:v>
                </c:pt>
                <c:pt idx="9942">
                  <c:v>22.40981526915644</c:v>
                </c:pt>
                <c:pt idx="9943">
                  <c:v>22.39730821729682</c:v>
                </c:pt>
                <c:pt idx="9944">
                  <c:v>22.38480202444434</c:v>
                </c:pt>
                <c:pt idx="9945">
                  <c:v>22.37229669366198</c:v>
                </c:pt>
                <c:pt idx="9946">
                  <c:v>22.35979222801247</c:v>
                </c:pt>
                <c:pt idx="9947">
                  <c:v>22.34728863055825</c:v>
                </c:pt>
                <c:pt idx="9948">
                  <c:v>22.33478590436153</c:v>
                </c:pt>
                <c:pt idx="9949">
                  <c:v>22.32228405248427</c:v>
                </c:pt>
                <c:pt idx="9950">
                  <c:v>22.30978307798814</c:v>
                </c:pt>
                <c:pt idx="9951">
                  <c:v>22.29728298393458</c:v>
                </c:pt>
                <c:pt idx="9952">
                  <c:v>22.28478377338473</c:v>
                </c:pt>
                <c:pt idx="9953">
                  <c:v>22.27228544939952</c:v>
                </c:pt>
                <c:pt idx="9954">
                  <c:v>22.25978801503956</c:v>
                </c:pt>
                <c:pt idx="9955">
                  <c:v>22.24729147336523</c:v>
                </c:pt>
                <c:pt idx="9956">
                  <c:v>22.23479582743665</c:v>
                </c:pt>
                <c:pt idx="9957">
                  <c:v>22.22230108031363</c:v>
                </c:pt>
                <c:pt idx="9958">
                  <c:v>22.20980723505578</c:v>
                </c:pt>
                <c:pt idx="9959">
                  <c:v>22.19731429472236</c:v>
                </c:pt>
                <c:pt idx="9960">
                  <c:v>22.18482226237245</c:v>
                </c:pt>
                <c:pt idx="9961">
                  <c:v>22.17233114106478</c:v>
                </c:pt>
                <c:pt idx="9962">
                  <c:v>22.15984093385785</c:v>
                </c:pt>
                <c:pt idx="9963">
                  <c:v>22.1473516438099</c:v>
                </c:pt>
                <c:pt idx="9964">
                  <c:v>22.13486327397885</c:v>
                </c:pt>
                <c:pt idx="9965">
                  <c:v>22.12237582742241</c:v>
                </c:pt>
                <c:pt idx="9966">
                  <c:v>22.10988930719794</c:v>
                </c:pt>
                <c:pt idx="9967">
                  <c:v>22.0974037163626</c:v>
                </c:pt>
                <c:pt idx="9968">
                  <c:v>22.08491905797321</c:v>
                </c:pt>
                <c:pt idx="9969">
                  <c:v>22.07243533508636</c:v>
                </c:pt>
                <c:pt idx="9970">
                  <c:v>22.05995255075834</c:v>
                </c:pt>
                <c:pt idx="9971">
                  <c:v>22.04747070804516</c:v>
                </c:pt>
                <c:pt idx="9972">
                  <c:v>22.03498981000256</c:v>
                </c:pt>
                <c:pt idx="9973">
                  <c:v>22.02250985968598</c:v>
                </c:pt>
                <c:pt idx="9974">
                  <c:v>22.0100308601506</c:v>
                </c:pt>
                <c:pt idx="9975">
                  <c:v>21.99755281445129</c:v>
                </c:pt>
                <c:pt idx="9976">
                  <c:v>21.98507572564269</c:v>
                </c:pt>
                <c:pt idx="9977">
                  <c:v>21.97259959677907</c:v>
                </c:pt>
                <c:pt idx="9978">
                  <c:v>21.96012443091451</c:v>
                </c:pt>
                <c:pt idx="9979">
                  <c:v>21.94765023110273</c:v>
                </c:pt>
                <c:pt idx="9980">
                  <c:v>21.9351770003972</c:v>
                </c:pt>
                <c:pt idx="9981">
                  <c:v>21.92270474185109</c:v>
                </c:pt>
                <c:pt idx="9982">
                  <c:v>21.91023345851729</c:v>
                </c:pt>
                <c:pt idx="9983">
                  <c:v>21.89776315344837</c:v>
                </c:pt>
                <c:pt idx="9984">
                  <c:v>21.88529382969664</c:v>
                </c:pt>
                <c:pt idx="9985">
                  <c:v>21.87282549031412</c:v>
                </c:pt>
                <c:pt idx="9986">
                  <c:v>21.86035813835252</c:v>
                </c:pt>
                <c:pt idx="9987">
                  <c:v>21.84789177686326</c:v>
                </c:pt>
                <c:pt idx="9988">
                  <c:v>21.83542640889747</c:v>
                </c:pt>
                <c:pt idx="9989">
                  <c:v>21.82296203750597</c:v>
                </c:pt>
                <c:pt idx="9990">
                  <c:v>21.81049866573933</c:v>
                </c:pt>
                <c:pt idx="9991">
                  <c:v>21.79803629664775</c:v>
                </c:pt>
                <c:pt idx="9992">
                  <c:v>21.78557493328119</c:v>
                </c:pt>
                <c:pt idx="9993">
                  <c:v>21.7731145786893</c:v>
                </c:pt>
                <c:pt idx="9994">
                  <c:v>21.7606552359214</c:v>
                </c:pt>
                <c:pt idx="9995">
                  <c:v>21.74819690802654</c:v>
                </c:pt>
                <c:pt idx="9996">
                  <c:v>21.73573959805346</c:v>
                </c:pt>
                <c:pt idx="9997">
                  <c:v>21.72328330905059</c:v>
                </c:pt>
                <c:pt idx="9998">
                  <c:v>21.71082804406607</c:v>
                </c:pt>
                <c:pt idx="9999">
                  <c:v>21.69837380614771</c:v>
                </c:pt>
                <c:pt idx="10000">
                  <c:v>21.68592059834305</c:v>
                </c:pt>
                <c:pt idx="10001">
                  <c:v>21.67346842369931</c:v>
                </c:pt>
                <c:pt idx="10002">
                  <c:v>21.66101728526337</c:v>
                </c:pt>
                <c:pt idx="10003">
                  <c:v>21.64856718608184</c:v>
                </c:pt>
                <c:pt idx="10004">
                  <c:v>21.63611812920104</c:v>
                </c:pt>
                <c:pt idx="10005">
                  <c:v>21.6236701176669</c:v>
                </c:pt>
                <c:pt idx="10006">
                  <c:v>21.61122315452512</c:v>
                </c:pt>
                <c:pt idx="10007">
                  <c:v>21.59877724282105</c:v>
                </c:pt>
                <c:pt idx="10008">
                  <c:v>21.58633238559975</c:v>
                </c:pt>
                <c:pt idx="10009">
                  <c:v>21.57388858590593</c:v>
                </c:pt>
                <c:pt idx="10010">
                  <c:v>21.56144584678401</c:v>
                </c:pt>
                <c:pt idx="10011">
                  <c:v>21.54900417127811</c:v>
                </c:pt>
                <c:pt idx="10012">
                  <c:v>21.53656356243198</c:v>
                </c:pt>
                <c:pt idx="10013">
                  <c:v>21.52412402328912</c:v>
                </c:pt>
                <c:pt idx="10014">
                  <c:v>21.51168555689266</c:v>
                </c:pt>
                <c:pt idx="10015">
                  <c:v>21.49924816628543</c:v>
                </c:pt>
                <c:pt idx="10016">
                  <c:v>21.48681185450995</c:v>
                </c:pt>
                <c:pt idx="10017">
                  <c:v>21.47437662460841</c:v>
                </c:pt>
                <c:pt idx="10018">
                  <c:v>21.46194247962265</c:v>
                </c:pt>
                <c:pt idx="10019">
                  <c:v>21.44950942259425</c:v>
                </c:pt>
                <c:pt idx="10020">
                  <c:v>21.43707745656442</c:v>
                </c:pt>
                <c:pt idx="10021">
                  <c:v>21.42464658457403</c:v>
                </c:pt>
                <c:pt idx="10022">
                  <c:v>21.41221680966369</c:v>
                </c:pt>
                <c:pt idx="10023">
                  <c:v>21.39978813487363</c:v>
                </c:pt>
                <c:pt idx="10024">
                  <c:v>21.38736056324376</c:v>
                </c:pt>
                <c:pt idx="10025">
                  <c:v>21.37493409781367</c:v>
                </c:pt>
                <c:pt idx="10026">
                  <c:v>21.36250874162262</c:v>
                </c:pt>
                <c:pt idx="10027">
                  <c:v>21.35008449770955</c:v>
                </c:pt>
                <c:pt idx="10028">
                  <c:v>21.33766136911304</c:v>
                </c:pt>
                <c:pt idx="10029">
                  <c:v>21.32523935887136</c:v>
                </c:pt>
                <c:pt idx="10030">
                  <c:v>21.31281847002247</c:v>
                </c:pt>
                <c:pt idx="10031">
                  <c:v>21.30039870560395</c:v>
                </c:pt>
                <c:pt idx="10032">
                  <c:v>21.28798006865307</c:v>
                </c:pt>
                <c:pt idx="10033">
                  <c:v>21.27556256220674</c:v>
                </c:pt>
                <c:pt idx="10034">
                  <c:v>21.26314618930159</c:v>
                </c:pt>
                <c:pt idx="10035">
                  <c:v>21.25073095297386</c:v>
                </c:pt>
                <c:pt idx="10036">
                  <c:v>21.23831685625949</c:v>
                </c:pt>
                <c:pt idx="10037">
                  <c:v>21.22590390219403</c:v>
                </c:pt>
                <c:pt idx="10038">
                  <c:v>21.21349209381273</c:v>
                </c:pt>
                <c:pt idx="10039">
                  <c:v>21.2010814341505</c:v>
                </c:pt>
                <c:pt idx="10040">
                  <c:v>21.18867192624187</c:v>
                </c:pt>
                <c:pt idx="10041">
                  <c:v>21.17626357312108</c:v>
                </c:pt>
                <c:pt idx="10042">
                  <c:v>21.16385637782201</c:v>
                </c:pt>
                <c:pt idx="10043">
                  <c:v>21.15145034337817</c:v>
                </c:pt>
                <c:pt idx="10044">
                  <c:v>21.13904547282274</c:v>
                </c:pt>
                <c:pt idx="10045">
                  <c:v>21.12664176918858</c:v>
                </c:pt>
                <c:pt idx="10046">
                  <c:v>21.11423923550814</c:v>
                </c:pt>
                <c:pt idx="10047">
                  <c:v>21.1018378748136</c:v>
                </c:pt>
                <c:pt idx="10048">
                  <c:v>21.08943769013671</c:v>
                </c:pt>
                <c:pt idx="10049">
                  <c:v>21.07703868450895</c:v>
                </c:pt>
                <c:pt idx="10050">
                  <c:v>21.06464086096138</c:v>
                </c:pt>
                <c:pt idx="10051">
                  <c:v>21.05224422252478</c:v>
                </c:pt>
                <c:pt idx="10052">
                  <c:v>21.0398487722295</c:v>
                </c:pt>
                <c:pt idx="10053">
                  <c:v>21.02745451310559</c:v>
                </c:pt>
                <c:pt idx="10054">
                  <c:v>21.01506144818273</c:v>
                </c:pt>
                <c:pt idx="10055">
                  <c:v>21.00266958049022</c:v>
                </c:pt>
                <c:pt idx="10056">
                  <c:v>20.99027891305706</c:v>
                </c:pt>
                <c:pt idx="10057">
                  <c:v>20.97788944891185</c:v>
                </c:pt>
                <c:pt idx="10058">
                  <c:v>20.96550119108283</c:v>
                </c:pt>
                <c:pt idx="10059">
                  <c:v>20.9531141425979</c:v>
                </c:pt>
                <c:pt idx="10060">
                  <c:v>20.94072830648461</c:v>
                </c:pt>
                <c:pt idx="10061">
                  <c:v>20.92834368577011</c:v>
                </c:pt>
                <c:pt idx="10062">
                  <c:v>20.91596028348123</c:v>
                </c:pt>
                <c:pt idx="10063">
                  <c:v>20.90357810264442</c:v>
                </c:pt>
                <c:pt idx="10064">
                  <c:v>20.89119714628574</c:v>
                </c:pt>
                <c:pt idx="10065">
                  <c:v>20.87881741743094</c:v>
                </c:pt>
                <c:pt idx="10066">
                  <c:v>20.86643891910536</c:v>
                </c:pt>
                <c:pt idx="10067">
                  <c:v>20.85406165433401</c:v>
                </c:pt>
                <c:pt idx="10068">
                  <c:v>20.84168562614149</c:v>
                </c:pt>
                <c:pt idx="10069">
                  <c:v>20.82931083755207</c:v>
                </c:pt>
                <c:pt idx="10070">
                  <c:v>20.81693729158964</c:v>
                </c:pt>
                <c:pt idx="10071">
                  <c:v>20.80456499127771</c:v>
                </c:pt>
                <c:pt idx="10072">
                  <c:v>20.79219393963942</c:v>
                </c:pt>
                <c:pt idx="10073">
                  <c:v>20.77982413969756</c:v>
                </c:pt>
                <c:pt idx="10074">
                  <c:v>20.76745559447453</c:v>
                </c:pt>
                <c:pt idx="10075">
                  <c:v>20.75508830699235</c:v>
                </c:pt>
                <c:pt idx="10076">
                  <c:v>20.74272228027268</c:v>
                </c:pt>
                <c:pt idx="10077">
                  <c:v>20.73035751733681</c:v>
                </c:pt>
                <c:pt idx="10078">
                  <c:v>20.71799402120564</c:v>
                </c:pt>
                <c:pt idx="10079">
                  <c:v>20.70563179489968</c:v>
                </c:pt>
                <c:pt idx="10080">
                  <c:v>20.6932708414391</c:v>
                </c:pt>
                <c:pt idx="10081">
                  <c:v>20.68091116384368</c:v>
                </c:pt>
                <c:pt idx="10082">
                  <c:v>20.66855276513278</c:v>
                </c:pt>
                <c:pt idx="10083">
                  <c:v>20.65619564832544</c:v>
                </c:pt>
                <c:pt idx="10084">
                  <c:v>20.64383981644028</c:v>
                </c:pt>
                <c:pt idx="10085">
                  <c:v>20.63148527249555</c:v>
                </c:pt>
                <c:pt idx="10086">
                  <c:v>20.6191320195091</c:v>
                </c:pt>
                <c:pt idx="10087">
                  <c:v>20.60678006049843</c:v>
                </c:pt>
                <c:pt idx="10088">
                  <c:v>20.59442939848063</c:v>
                </c:pt>
                <c:pt idx="10089">
                  <c:v>20.5820800364724</c:v>
                </c:pt>
                <c:pt idx="10090">
                  <c:v>20.56973197749008</c:v>
                </c:pt>
                <c:pt idx="10091">
                  <c:v>20.5573852245496</c:v>
                </c:pt>
                <c:pt idx="10092">
                  <c:v>20.5450397806665</c:v>
                </c:pt>
                <c:pt idx="10093">
                  <c:v>20.53269564885594</c:v>
                </c:pt>
                <c:pt idx="10094">
                  <c:v>20.52035283213269</c:v>
                </c:pt>
                <c:pt idx="10095">
                  <c:v>20.50801133351112</c:v>
                </c:pt>
                <c:pt idx="10096">
                  <c:v>20.49567115600523</c:v>
                </c:pt>
                <c:pt idx="10097">
                  <c:v>20.4833323026286</c:v>
                </c:pt>
                <c:pt idx="10098">
                  <c:v>20.47099477639443</c:v>
                </c:pt>
                <c:pt idx="10099">
                  <c:v>20.45865858031551</c:v>
                </c:pt>
                <c:pt idx="10100">
                  <c:v>20.44632371740426</c:v>
                </c:pt>
                <c:pt idx="10101">
                  <c:v>20.4339901906727</c:v>
                </c:pt>
                <c:pt idx="10102">
                  <c:v>20.4216580031324</c:v>
                </c:pt>
                <c:pt idx="10103">
                  <c:v>20.40932715779462</c:v>
                </c:pt>
                <c:pt idx="10104">
                  <c:v>20.39699765767017</c:v>
                </c:pt>
                <c:pt idx="10105">
                  <c:v>20.38466950576943</c:v>
                </c:pt>
                <c:pt idx="10106">
                  <c:v>20.37234270510245</c:v>
                </c:pt>
                <c:pt idx="10107">
                  <c:v>20.36001725867883</c:v>
                </c:pt>
                <c:pt idx="10108">
                  <c:v>20.34769316950777</c:v>
                </c:pt>
                <c:pt idx="10109">
                  <c:v>20.3353704405981</c:v>
                </c:pt>
                <c:pt idx="10110">
                  <c:v>20.32304907495817</c:v>
                </c:pt>
                <c:pt idx="10111">
                  <c:v>20.31072907559603</c:v>
                </c:pt>
                <c:pt idx="10112">
                  <c:v>20.29841044551924</c:v>
                </c:pt>
                <c:pt idx="10113">
                  <c:v>20.28609318773498</c:v>
                </c:pt>
                <c:pt idx="10114">
                  <c:v>20.27377730525005</c:v>
                </c:pt>
                <c:pt idx="10115">
                  <c:v>20.26146280107077</c:v>
                </c:pt>
                <c:pt idx="10116">
                  <c:v>20.24914967820312</c:v>
                </c:pt>
                <c:pt idx="10117">
                  <c:v>20.23683793965267</c:v>
                </c:pt>
                <c:pt idx="10118">
                  <c:v>20.22452758842449</c:v>
                </c:pt>
                <c:pt idx="10119">
                  <c:v>20.21221862752334</c:v>
                </c:pt>
                <c:pt idx="10120">
                  <c:v>20.19991105995352</c:v>
                </c:pt>
                <c:pt idx="10121">
                  <c:v>20.18760488871891</c:v>
                </c:pt>
                <c:pt idx="10122">
                  <c:v>20.17530011682299</c:v>
                </c:pt>
                <c:pt idx="10123">
                  <c:v>20.16299674726882</c:v>
                </c:pt>
                <c:pt idx="10124">
                  <c:v>20.15069478305904</c:v>
                </c:pt>
                <c:pt idx="10125">
                  <c:v>20.13839422719587</c:v>
                </c:pt>
                <c:pt idx="10126">
                  <c:v>20.12609508268111</c:v>
                </c:pt>
                <c:pt idx="10127">
                  <c:v>20.11379735251617</c:v>
                </c:pt>
                <c:pt idx="10128">
                  <c:v>20.10150103970198</c:v>
                </c:pt>
                <c:pt idx="10129">
                  <c:v>20.0892061472391</c:v>
                </c:pt>
                <c:pt idx="10130">
                  <c:v>20.07691267812765</c:v>
                </c:pt>
                <c:pt idx="10131">
                  <c:v>20.06462063536732</c:v>
                </c:pt>
                <c:pt idx="10132">
                  <c:v>20.0523300219574</c:v>
                </c:pt>
                <c:pt idx="10133">
                  <c:v>20.04004084089671</c:v>
                </c:pt>
                <c:pt idx="10134">
                  <c:v>20.02775309518369</c:v>
                </c:pt>
                <c:pt idx="10135">
                  <c:v>20.01546678781633</c:v>
                </c:pt>
                <c:pt idx="10136">
                  <c:v>20.00318192179219</c:v>
                </c:pt>
                <c:pt idx="10137">
                  <c:v>19.9908985001084</c:v>
                </c:pt>
                <c:pt idx="10138">
                  <c:v>19.97861652576168</c:v>
                </c:pt>
                <c:pt idx="10139">
                  <c:v>19.96633600174831</c:v>
                </c:pt>
                <c:pt idx="10140">
                  <c:v>19.95405693106413</c:v>
                </c:pt>
                <c:pt idx="10141">
                  <c:v>19.94177931670456</c:v>
                </c:pt>
                <c:pt idx="10142">
                  <c:v>19.92950316166457</c:v>
                </c:pt>
                <c:pt idx="10143">
                  <c:v>19.9172284689387</c:v>
                </c:pt>
                <c:pt idx="10144">
                  <c:v>19.90495524152107</c:v>
                </c:pt>
                <c:pt idx="10145">
                  <c:v>19.89268348240536</c:v>
                </c:pt>
                <c:pt idx="10146">
                  <c:v>19.8804131945848</c:v>
                </c:pt>
                <c:pt idx="10147">
                  <c:v>19.86814438105219</c:v>
                </c:pt>
                <c:pt idx="10148">
                  <c:v>19.8558770447999</c:v>
                </c:pt>
                <c:pt idx="10149">
                  <c:v>19.84361118881984</c:v>
                </c:pt>
                <c:pt idx="10150">
                  <c:v>19.8313468161035</c:v>
                </c:pt>
                <c:pt idx="10151">
                  <c:v>19.81908392964193</c:v>
                </c:pt>
                <c:pt idx="10152">
                  <c:v>19.8068225324257</c:v>
                </c:pt>
                <c:pt idx="10153">
                  <c:v>19.794562627445</c:v>
                </c:pt>
                <c:pt idx="10154">
                  <c:v>19.78230421768951</c:v>
                </c:pt>
                <c:pt idx="10155">
                  <c:v>19.77004730614852</c:v>
                </c:pt>
                <c:pt idx="10156">
                  <c:v>19.75779189581085</c:v>
                </c:pt>
                <c:pt idx="10157">
                  <c:v>19.74553798966485</c:v>
                </c:pt>
                <c:pt idx="10158">
                  <c:v>19.73328559069849</c:v>
                </c:pt>
                <c:pt idx="10159">
                  <c:v>19.7210347018992</c:v>
                </c:pt>
                <c:pt idx="10160">
                  <c:v>19.70878532625405</c:v>
                </c:pt>
                <c:pt idx="10161">
                  <c:v>19.6965374667496</c:v>
                </c:pt>
                <c:pt idx="10162">
                  <c:v>19.68429112637197</c:v>
                </c:pt>
                <c:pt idx="10163">
                  <c:v>19.67204630810686</c:v>
                </c:pt>
                <c:pt idx="10164">
                  <c:v>19.65980301493948</c:v>
                </c:pt>
                <c:pt idx="10165">
                  <c:v>19.6475612498546</c:v>
                </c:pt>
                <c:pt idx="10166">
                  <c:v>19.63532101583653</c:v>
                </c:pt>
                <c:pt idx="10167">
                  <c:v>19.62308231586914</c:v>
                </c:pt>
                <c:pt idx="10168">
                  <c:v>19.61084515293584</c:v>
                </c:pt>
                <c:pt idx="10169">
                  <c:v>19.59860953001956</c:v>
                </c:pt>
                <c:pt idx="10170">
                  <c:v>19.5863754501028</c:v>
                </c:pt>
                <c:pt idx="10171">
                  <c:v>19.57414291616758</c:v>
                </c:pt>
                <c:pt idx="10172">
                  <c:v>19.56191193119549</c:v>
                </c:pt>
                <c:pt idx="10173">
                  <c:v>19.5496824981676</c:v>
                </c:pt>
                <c:pt idx="10174">
                  <c:v>19.5374546200646</c:v>
                </c:pt>
                <c:pt idx="10175">
                  <c:v>19.52522829986664</c:v>
                </c:pt>
                <c:pt idx="10176">
                  <c:v>19.51300354055347</c:v>
                </c:pt>
                <c:pt idx="10177">
                  <c:v>19.50078034510432</c:v>
                </c:pt>
                <c:pt idx="10178">
                  <c:v>19.48855871649799</c:v>
                </c:pt>
                <c:pt idx="10179">
                  <c:v>19.47633865771282</c:v>
                </c:pt>
                <c:pt idx="10180">
                  <c:v>19.46412017172665</c:v>
                </c:pt>
                <c:pt idx="10181">
                  <c:v>19.45190326151689</c:v>
                </c:pt>
                <c:pt idx="10182">
                  <c:v>19.43968793006043</c:v>
                </c:pt>
                <c:pt idx="10183">
                  <c:v>19.42747418033375</c:v>
                </c:pt>
                <c:pt idx="10184">
                  <c:v>19.41526201531283</c:v>
                </c:pt>
                <c:pt idx="10185">
                  <c:v>19.40305143797316</c:v>
                </c:pt>
                <c:pt idx="10186">
                  <c:v>19.39084245128981</c:v>
                </c:pt>
                <c:pt idx="10187">
                  <c:v>19.37863505823731</c:v>
                </c:pt>
                <c:pt idx="10188">
                  <c:v>19.36642926178977</c:v>
                </c:pt>
                <c:pt idx="10189">
                  <c:v>19.3542250649208</c:v>
                </c:pt>
                <c:pt idx="10190">
                  <c:v>19.34202247060354</c:v>
                </c:pt>
                <c:pt idx="10191">
                  <c:v>19.32982148181066</c:v>
                </c:pt>
                <c:pt idx="10192">
                  <c:v>19.31762210151433</c:v>
                </c:pt>
                <c:pt idx="10193">
                  <c:v>19.30542433268628</c:v>
                </c:pt>
                <c:pt idx="10194">
                  <c:v>19.29322817829772</c:v>
                </c:pt>
                <c:pt idx="10195">
                  <c:v>19.28103364131939</c:v>
                </c:pt>
                <c:pt idx="10196">
                  <c:v>19.26884072472158</c:v>
                </c:pt>
                <c:pt idx="10197">
                  <c:v>19.25664943147406</c:v>
                </c:pt>
                <c:pt idx="10198">
                  <c:v>19.24445976454614</c:v>
                </c:pt>
                <c:pt idx="10199">
                  <c:v>19.23227172690662</c:v>
                </c:pt>
                <c:pt idx="10200">
                  <c:v>19.22008532152384</c:v>
                </c:pt>
                <c:pt idx="10201">
                  <c:v>19.20790055136566</c:v>
                </c:pt>
                <c:pt idx="10202">
                  <c:v>19.19571741939943</c:v>
                </c:pt>
                <c:pt idx="10203">
                  <c:v>19.18353592859203</c:v>
                </c:pt>
                <c:pt idx="10204">
                  <c:v>19.17135608190982</c:v>
                </c:pt>
                <c:pt idx="10205">
                  <c:v>19.15917788231873</c:v>
                </c:pt>
                <c:pt idx="10206">
                  <c:v>19.14700133278415</c:v>
                </c:pt>
                <c:pt idx="10207">
                  <c:v>19.13482643627101</c:v>
                </c:pt>
                <c:pt idx="10208">
                  <c:v>19.1226531957437</c:v>
                </c:pt>
                <c:pt idx="10209">
                  <c:v>19.11048161416619</c:v>
                </c:pt>
                <c:pt idx="10210">
                  <c:v>19.09831169450188</c:v>
                </c:pt>
                <c:pt idx="10211">
                  <c:v>19.08614343971374</c:v>
                </c:pt>
                <c:pt idx="10212">
                  <c:v>19.07397685276422</c:v>
                </c:pt>
                <c:pt idx="10213">
                  <c:v>19.06181193661526</c:v>
                </c:pt>
                <c:pt idx="10214">
                  <c:v>19.04964869422831</c:v>
                </c:pt>
                <c:pt idx="10215">
                  <c:v>19.03748712856434</c:v>
                </c:pt>
                <c:pt idx="10216">
                  <c:v>19.02532724258378</c:v>
                </c:pt>
                <c:pt idx="10217">
                  <c:v>19.01316903924664</c:v>
                </c:pt>
                <c:pt idx="10218">
                  <c:v>19.00101252151233</c:v>
                </c:pt>
                <c:pt idx="10219">
                  <c:v>18.98885769233982</c:v>
                </c:pt>
                <c:pt idx="10220">
                  <c:v>18.97670455468758</c:v>
                </c:pt>
                <c:pt idx="10221">
                  <c:v>18.96455311151355</c:v>
                </c:pt>
                <c:pt idx="10222">
                  <c:v>18.95240336577516</c:v>
                </c:pt>
                <c:pt idx="10223">
                  <c:v>18.94025532042938</c:v>
                </c:pt>
                <c:pt idx="10224">
                  <c:v>18.92810897843262</c:v>
                </c:pt>
                <c:pt idx="10225">
                  <c:v>18.91596434274083</c:v>
                </c:pt>
                <c:pt idx="10226">
                  <c:v>18.90382141630942</c:v>
                </c:pt>
                <c:pt idx="10227">
                  <c:v>18.8916802020933</c:v>
                </c:pt>
                <c:pt idx="10228">
                  <c:v>18.8795407030469</c:v>
                </c:pt>
                <c:pt idx="10229">
                  <c:v>18.86740292212408</c:v>
                </c:pt>
                <c:pt idx="10230">
                  <c:v>18.85526686227823</c:v>
                </c:pt>
                <c:pt idx="10231">
                  <c:v>18.84313252646224</c:v>
                </c:pt>
                <c:pt idx="10232">
                  <c:v>18.83099991762846</c:v>
                </c:pt>
                <c:pt idx="10233">
                  <c:v>18.81886903872871</c:v>
                </c:pt>
                <c:pt idx="10234">
                  <c:v>18.80673989271434</c:v>
                </c:pt>
                <c:pt idx="10235">
                  <c:v>18.79461248253617</c:v>
                </c:pt>
                <c:pt idx="10236">
                  <c:v>18.78248681114448</c:v>
                </c:pt>
                <c:pt idx="10237">
                  <c:v>18.77036288148907</c:v>
                </c:pt>
                <c:pt idx="10238">
                  <c:v>18.75824069651919</c:v>
                </c:pt>
                <c:pt idx="10239">
                  <c:v>18.74612025918358</c:v>
                </c:pt>
                <c:pt idx="10240">
                  <c:v>18.73400157243048</c:v>
                </c:pt>
                <c:pt idx="10241">
                  <c:v>18.72188463920757</c:v>
                </c:pt>
                <c:pt idx="10242">
                  <c:v>18.70976946246203</c:v>
                </c:pt>
                <c:pt idx="10243">
                  <c:v>18.69765604514054</c:v>
                </c:pt>
                <c:pt idx="10244">
                  <c:v>18.68554439018921</c:v>
                </c:pt>
                <c:pt idx="10245">
                  <c:v>18.67343450055368</c:v>
                </c:pt>
                <c:pt idx="10246">
                  <c:v>18.66132637917901</c:v>
                </c:pt>
                <c:pt idx="10247">
                  <c:v>18.64922002900978</c:v>
                </c:pt>
                <c:pt idx="10248">
                  <c:v>18.63711545299001</c:v>
                </c:pt>
                <c:pt idx="10249">
                  <c:v>18.62501265406319</c:v>
                </c:pt>
                <c:pt idx="10250">
                  <c:v>18.61291163517233</c:v>
                </c:pt>
                <c:pt idx="10251">
                  <c:v>18.60081239925985</c:v>
                </c:pt>
                <c:pt idx="10252">
                  <c:v>18.58871494926768</c:v>
                </c:pt>
                <c:pt idx="10253">
                  <c:v>18.57661928813719</c:v>
                </c:pt>
                <c:pt idx="10254">
                  <c:v>18.56452541880926</c:v>
                </c:pt>
                <c:pt idx="10255">
                  <c:v>18.55243334422418</c:v>
                </c:pt>
                <c:pt idx="10256">
                  <c:v>18.54034306732175</c:v>
                </c:pt>
                <c:pt idx="10257">
                  <c:v>18.52825459104123</c:v>
                </c:pt>
                <c:pt idx="10258">
                  <c:v>18.51616791832132</c:v>
                </c:pt>
                <c:pt idx="10259">
                  <c:v>18.5040830521002</c:v>
                </c:pt>
                <c:pt idx="10260">
                  <c:v>18.49199999531552</c:v>
                </c:pt>
                <c:pt idx="10261">
                  <c:v>18.47991875090437</c:v>
                </c:pt>
                <c:pt idx="10262">
                  <c:v>18.46783932180333</c:v>
                </c:pt>
                <c:pt idx="10263">
                  <c:v>18.45576171094842</c:v>
                </c:pt>
                <c:pt idx="10264">
                  <c:v>18.44368592127511</c:v>
                </c:pt>
                <c:pt idx="10265">
                  <c:v>18.43161195571836</c:v>
                </c:pt>
                <c:pt idx="10266">
                  <c:v>18.41953981721256</c:v>
                </c:pt>
                <c:pt idx="10267">
                  <c:v>18.40746950869156</c:v>
                </c:pt>
                <c:pt idx="10268">
                  <c:v>18.39540103308869</c:v>
                </c:pt>
                <c:pt idx="10269">
                  <c:v>18.38333439333669</c:v>
                </c:pt>
                <c:pt idx="10270">
                  <c:v>18.37126959236779</c:v>
                </c:pt>
                <c:pt idx="10271">
                  <c:v>18.35920663311367</c:v>
                </c:pt>
                <c:pt idx="10272">
                  <c:v>18.34714551850545</c:v>
                </c:pt>
                <c:pt idx="10273">
                  <c:v>18.3350862514737</c:v>
                </c:pt>
                <c:pt idx="10274">
                  <c:v>18.32302883494846</c:v>
                </c:pt>
                <c:pt idx="10275">
                  <c:v>18.31097327185919</c:v>
                </c:pt>
                <c:pt idx="10276">
                  <c:v>18.29891956513482</c:v>
                </c:pt>
                <c:pt idx="10277">
                  <c:v>18.28686771770374</c:v>
                </c:pt>
                <c:pt idx="10278">
                  <c:v>18.27481773249374</c:v>
                </c:pt>
                <c:pt idx="10279">
                  <c:v>18.26276961243209</c:v>
                </c:pt>
                <c:pt idx="10280">
                  <c:v>18.25072336044553</c:v>
                </c:pt>
                <c:pt idx="10281">
                  <c:v>18.23867897946018</c:v>
                </c:pt>
                <c:pt idx="10282">
                  <c:v>18.22663647240165</c:v>
                </c:pt>
                <c:pt idx="10283">
                  <c:v>18.21459584219499</c:v>
                </c:pt>
                <c:pt idx="10284">
                  <c:v>18.20255709176467</c:v>
                </c:pt>
                <c:pt idx="10285">
                  <c:v>18.19052022403462</c:v>
                </c:pt>
                <c:pt idx="10286">
                  <c:v>18.1784852419282</c:v>
                </c:pt>
                <c:pt idx="10287">
                  <c:v>18.16645214836821</c:v>
                </c:pt>
                <c:pt idx="10288">
                  <c:v>18.1544209462769</c:v>
                </c:pt>
                <c:pt idx="10289">
                  <c:v>18.14239163857593</c:v>
                </c:pt>
                <c:pt idx="10290">
                  <c:v>18.13036422818644</c:v>
                </c:pt>
                <c:pt idx="10291">
                  <c:v>18.11833871802895</c:v>
                </c:pt>
                <c:pt idx="10292">
                  <c:v>18.10631511102347</c:v>
                </c:pt>
                <c:pt idx="10293">
                  <c:v>18.0942934100894</c:v>
                </c:pt>
                <c:pt idx="10294">
                  <c:v>18.0822736181456</c:v>
                </c:pt>
                <c:pt idx="10295">
                  <c:v>18.07025573811035</c:v>
                </c:pt>
                <c:pt idx="10296">
                  <c:v>18.05823977290136</c:v>
                </c:pt>
                <c:pt idx="10297">
                  <c:v>18.0462257254358</c:v>
                </c:pt>
                <c:pt idx="10298">
                  <c:v>18.03421359863021</c:v>
                </c:pt>
                <c:pt idx="10299">
                  <c:v>18.02220339540062</c:v>
                </c:pt>
                <c:pt idx="10300">
                  <c:v>18.01019511866244</c:v>
                </c:pt>
                <c:pt idx="10301">
                  <c:v>17.99818877133054</c:v>
                </c:pt>
                <c:pt idx="10302">
                  <c:v>17.9861843563192</c:v>
                </c:pt>
                <c:pt idx="10303">
                  <c:v>17.97418187654214</c:v>
                </c:pt>
                <c:pt idx="10304">
                  <c:v>17.96218133491248</c:v>
                </c:pt>
                <c:pt idx="10305">
                  <c:v>17.95018273434277</c:v>
                </c:pt>
                <c:pt idx="10306">
                  <c:v>17.93818607774502</c:v>
                </c:pt>
                <c:pt idx="10307">
                  <c:v>17.9261913680306</c:v>
                </c:pt>
                <c:pt idx="10308">
                  <c:v>17.91419860811035</c:v>
                </c:pt>
                <c:pt idx="10309">
                  <c:v>17.90220780089449</c:v>
                </c:pt>
                <c:pt idx="10310">
                  <c:v>17.89021894929272</c:v>
                </c:pt>
                <c:pt idx="10311">
                  <c:v>17.87823205621407</c:v>
                </c:pt>
                <c:pt idx="10312">
                  <c:v>17.86624712456707</c:v>
                </c:pt>
                <c:pt idx="10313">
                  <c:v>17.85426415725964</c:v>
                </c:pt>
                <c:pt idx="10314">
                  <c:v>17.84228315719908</c:v>
                </c:pt>
                <c:pt idx="10315">
                  <c:v>17.83030412729216</c:v>
                </c:pt>
                <c:pt idx="10316">
                  <c:v>17.81832707044501</c:v>
                </c:pt>
                <c:pt idx="10317">
                  <c:v>17.80635198956323</c:v>
                </c:pt>
                <c:pt idx="10318">
                  <c:v>17.79437888755178</c:v>
                </c:pt>
                <c:pt idx="10319">
                  <c:v>17.78240776731507</c:v>
                </c:pt>
                <c:pt idx="10320">
                  <c:v>17.77043863175689</c:v>
                </c:pt>
                <c:pt idx="10321">
                  <c:v>17.75847148378048</c:v>
                </c:pt>
                <c:pt idx="10322">
                  <c:v>17.74650632628843</c:v>
                </c:pt>
                <c:pt idx="10323">
                  <c:v>17.73454316218278</c:v>
                </c:pt>
                <c:pt idx="10324">
                  <c:v>17.72258199436498</c:v>
                </c:pt>
                <c:pt idx="10325">
                  <c:v>17.71062282573586</c:v>
                </c:pt>
                <c:pt idx="10326">
                  <c:v>17.69866565919569</c:v>
                </c:pt>
                <c:pt idx="10327">
                  <c:v>17.68671049764411</c:v>
                </c:pt>
                <c:pt idx="10328">
                  <c:v>17.67475734398018</c:v>
                </c:pt>
                <c:pt idx="10329">
                  <c:v>17.66280620110235</c:v>
                </c:pt>
                <c:pt idx="10330">
                  <c:v>17.6508570719085</c:v>
                </c:pt>
                <c:pt idx="10331">
                  <c:v>17.63890995929587</c:v>
                </c:pt>
                <c:pt idx="10332">
                  <c:v>17.62696486616113</c:v>
                </c:pt>
                <c:pt idx="10333">
                  <c:v>17.61502179540036</c:v>
                </c:pt>
                <c:pt idx="10334">
                  <c:v>17.603080749909</c:v>
                </c:pt>
                <c:pt idx="10335">
                  <c:v>17.59114173258192</c:v>
                </c:pt>
                <c:pt idx="10336">
                  <c:v>17.57920474631337</c:v>
                </c:pt>
                <c:pt idx="10337">
                  <c:v>17.567269793997</c:v>
                </c:pt>
                <c:pt idx="10338">
                  <c:v>17.55533687852585</c:v>
                </c:pt>
                <c:pt idx="10339">
                  <c:v>17.54340600279238</c:v>
                </c:pt>
                <c:pt idx="10340">
                  <c:v>17.53147716968841</c:v>
                </c:pt>
                <c:pt idx="10341">
                  <c:v>17.51955038210515</c:v>
                </c:pt>
                <c:pt idx="10342">
                  <c:v>17.50762564293324</c:v>
                </c:pt>
                <c:pt idx="10343">
                  <c:v>17.49570295506267</c:v>
                </c:pt>
                <c:pt idx="10344">
                  <c:v>17.48378232138285</c:v>
                </c:pt>
                <c:pt idx="10345">
                  <c:v>17.47186374478257</c:v>
                </c:pt>
                <c:pt idx="10346">
                  <c:v>17.45994722814998</c:v>
                </c:pt>
                <c:pt idx="10347">
                  <c:v>17.44803277437265</c:v>
                </c:pt>
                <c:pt idx="10348">
                  <c:v>17.43612038633755</c:v>
                </c:pt>
                <c:pt idx="10349">
                  <c:v>17.424210066931</c:v>
                </c:pt>
                <c:pt idx="10350">
                  <c:v>17.41230181903871</c:v>
                </c:pt>
                <c:pt idx="10351">
                  <c:v>17.40039564554577</c:v>
                </c:pt>
                <c:pt idx="10352">
                  <c:v>17.3884915493367</c:v>
                </c:pt>
                <c:pt idx="10353">
                  <c:v>17.37658953329533</c:v>
                </c:pt>
                <c:pt idx="10354">
                  <c:v>17.36468960030494</c:v>
                </c:pt>
                <c:pt idx="10355">
                  <c:v>17.35279175324814</c:v>
                </c:pt>
                <c:pt idx="10356">
                  <c:v>17.34089599500694</c:v>
                </c:pt>
                <c:pt idx="10357">
                  <c:v>17.32900232846272</c:v>
                </c:pt>
                <c:pt idx="10358">
                  <c:v>17.31711075649625</c:v>
                </c:pt>
                <c:pt idx="10359">
                  <c:v>17.30522128198767</c:v>
                </c:pt>
                <c:pt idx="10360">
                  <c:v>17.2933339078165</c:v>
                </c:pt>
                <c:pt idx="10361">
                  <c:v>17.28144863686163</c:v>
                </c:pt>
                <c:pt idx="10362">
                  <c:v>17.26956547200132</c:v>
                </c:pt>
                <c:pt idx="10363">
                  <c:v>17.25768441611322</c:v>
                </c:pt>
                <c:pt idx="10364">
                  <c:v>17.24580547207434</c:v>
                </c:pt>
                <c:pt idx="10365">
                  <c:v>17.23392864276106</c:v>
                </c:pt>
                <c:pt idx="10366">
                  <c:v>17.22205393104914</c:v>
                </c:pt>
                <c:pt idx="10367">
                  <c:v>17.2101813398137</c:v>
                </c:pt>
                <c:pt idx="10368">
                  <c:v>17.19831087192922</c:v>
                </c:pt>
                <c:pt idx="10369">
                  <c:v>17.1864425302696</c:v>
                </c:pt>
                <c:pt idx="10370">
                  <c:v>17.17457631770806</c:v>
                </c:pt>
                <c:pt idx="10371">
                  <c:v>17.16271223711716</c:v>
                </c:pt>
                <c:pt idx="10372">
                  <c:v>17.15085029136891</c:v>
                </c:pt>
                <c:pt idx="10373">
                  <c:v>17.13899048333461</c:v>
                </c:pt>
                <c:pt idx="10374">
                  <c:v>17.12713281588496</c:v>
                </c:pt>
                <c:pt idx="10375">
                  <c:v>17.11527729189001</c:v>
                </c:pt>
                <c:pt idx="10376">
                  <c:v>17.10342391421918</c:v>
                </c:pt>
                <c:pt idx="10377">
                  <c:v>17.09157268574125</c:v>
                </c:pt>
                <c:pt idx="10378">
                  <c:v>17.07972360932435</c:v>
                </c:pt>
                <c:pt idx="10379">
                  <c:v>17.06787668783602</c:v>
                </c:pt>
                <c:pt idx="10380">
                  <c:v>17.05603192414306</c:v>
                </c:pt>
                <c:pt idx="10381">
                  <c:v>17.04418932111172</c:v>
                </c:pt>
                <c:pt idx="10382">
                  <c:v>17.03234888160756</c:v>
                </c:pt>
                <c:pt idx="10383">
                  <c:v>17.02051060849553</c:v>
                </c:pt>
                <c:pt idx="10384">
                  <c:v>17.00867450463989</c:v>
                </c:pt>
                <c:pt idx="10385">
                  <c:v>16.99684057290429</c:v>
                </c:pt>
                <c:pt idx="10386">
                  <c:v>16.98500881615173</c:v>
                </c:pt>
                <c:pt idx="10387">
                  <c:v>16.97317923724456</c:v>
                </c:pt>
                <c:pt idx="10388">
                  <c:v>16.96135183904448</c:v>
                </c:pt>
                <c:pt idx="10389">
                  <c:v>16.94952662441252</c:v>
                </c:pt>
                <c:pt idx="10390">
                  <c:v>16.93770359620909</c:v>
                </c:pt>
                <c:pt idx="10391">
                  <c:v>16.92588275729395</c:v>
                </c:pt>
                <c:pt idx="10392">
                  <c:v>16.9140641105262</c:v>
                </c:pt>
                <c:pt idx="10393">
                  <c:v>16.90224765876426</c:v>
                </c:pt>
                <c:pt idx="10394">
                  <c:v>16.89043340486597</c:v>
                </c:pt>
                <c:pt idx="10395">
                  <c:v>16.87862135168843</c:v>
                </c:pt>
                <c:pt idx="10396">
                  <c:v>16.86681150208815</c:v>
                </c:pt>
                <c:pt idx="10397">
                  <c:v>16.85500385892094</c:v>
                </c:pt>
                <c:pt idx="10398">
                  <c:v>16.843198425042</c:v>
                </c:pt>
                <c:pt idx="10399">
                  <c:v>16.83139520330582</c:v>
                </c:pt>
                <c:pt idx="10400">
                  <c:v>16.81959419656628</c:v>
                </c:pt>
                <c:pt idx="10401">
                  <c:v>16.80779540767656</c:v>
                </c:pt>
                <c:pt idx="10402">
                  <c:v>16.79599883948921</c:v>
                </c:pt>
                <c:pt idx="10403">
                  <c:v>16.78420449485612</c:v>
                </c:pt>
                <c:pt idx="10404">
                  <c:v>16.77241237662847</c:v>
                </c:pt>
                <c:pt idx="10405">
                  <c:v>16.76062248765686</c:v>
                </c:pt>
                <c:pt idx="10406">
                  <c:v>16.74883483079116</c:v>
                </c:pt>
                <c:pt idx="10407">
                  <c:v>16.73704940888061</c:v>
                </c:pt>
                <c:pt idx="10408">
                  <c:v>16.72526622477375</c:v>
                </c:pt>
                <c:pt idx="10409">
                  <c:v>16.71348528131852</c:v>
                </c:pt>
                <c:pt idx="10410">
                  <c:v>16.70170658136209</c:v>
                </c:pt>
                <c:pt idx="10411">
                  <c:v>16.68993012775109</c:v>
                </c:pt>
                <c:pt idx="10412">
                  <c:v>16.67815592333137</c:v>
                </c:pt>
                <c:pt idx="10413">
                  <c:v>16.66638397094816</c:v>
                </c:pt>
                <c:pt idx="10414">
                  <c:v>16.65461427344605</c:v>
                </c:pt>
                <c:pt idx="10415">
                  <c:v>16.64284683366888</c:v>
                </c:pt>
                <c:pt idx="10416">
                  <c:v>16.63108165445992</c:v>
                </c:pt>
                <c:pt idx="10417">
                  <c:v>16.61931873866165</c:v>
                </c:pt>
                <c:pt idx="10418">
                  <c:v>16.60755808911598</c:v>
                </c:pt>
                <c:pt idx="10419">
                  <c:v>16.59579970866408</c:v>
                </c:pt>
                <c:pt idx="10420">
                  <c:v>16.58404360014649</c:v>
                </c:pt>
                <c:pt idx="10421">
                  <c:v>16.57228976640305</c:v>
                </c:pt>
                <c:pt idx="10422">
                  <c:v>16.56053821027291</c:v>
                </c:pt>
                <c:pt idx="10423">
                  <c:v>16.54878893459457</c:v>
                </c:pt>
                <c:pt idx="10424">
                  <c:v>16.53704194220585</c:v>
                </c:pt>
                <c:pt idx="10425">
                  <c:v>16.52529723594385</c:v>
                </c:pt>
                <c:pt idx="10426">
                  <c:v>16.51355481864507</c:v>
                </c:pt>
                <c:pt idx="10427">
                  <c:v>16.50181469314524</c:v>
                </c:pt>
                <c:pt idx="10428">
                  <c:v>16.49007686227947</c:v>
                </c:pt>
                <c:pt idx="10429">
                  <c:v>16.47834132888216</c:v>
                </c:pt>
                <c:pt idx="10430">
                  <c:v>16.46660809578702</c:v>
                </c:pt>
                <c:pt idx="10431">
                  <c:v>16.45487716582711</c:v>
                </c:pt>
                <c:pt idx="10432">
                  <c:v>16.44314854183477</c:v>
                </c:pt>
                <c:pt idx="10433">
                  <c:v>16.43142222664167</c:v>
                </c:pt>
                <c:pt idx="10434">
                  <c:v>16.4196982230788</c:v>
                </c:pt>
                <c:pt idx="10435">
                  <c:v>16.40797653397643</c:v>
                </c:pt>
                <c:pt idx="10436">
                  <c:v>16.39625716216419</c:v>
                </c:pt>
                <c:pt idx="10437">
                  <c:v>16.38454011047098</c:v>
                </c:pt>
                <c:pt idx="10438">
                  <c:v>16.37282538172503</c:v>
                </c:pt>
                <c:pt idx="10439">
                  <c:v>16.36111297875386</c:v>
                </c:pt>
                <c:pt idx="10440">
                  <c:v>16.34940290438433</c:v>
                </c:pt>
                <c:pt idx="10441">
                  <c:v>16.3376951614426</c:v>
                </c:pt>
                <c:pt idx="10442">
                  <c:v>16.3259897527541</c:v>
                </c:pt>
                <c:pt idx="10443">
                  <c:v>16.31428668114359</c:v>
                </c:pt>
                <c:pt idx="10444">
                  <c:v>16.30258594943515</c:v>
                </c:pt>
                <c:pt idx="10445">
                  <c:v>16.29088756045216</c:v>
                </c:pt>
                <c:pt idx="10446">
                  <c:v>16.27919151701726</c:v>
                </c:pt>
                <c:pt idx="10447">
                  <c:v>16.26749782195246</c:v>
                </c:pt>
                <c:pt idx="10448">
                  <c:v>16.25580647807901</c:v>
                </c:pt>
                <c:pt idx="10449">
                  <c:v>16.2441174882175</c:v>
                </c:pt>
                <c:pt idx="10450">
                  <c:v>16.23243085518781</c:v>
                </c:pt>
                <c:pt idx="10451">
                  <c:v>16.22074658180911</c:v>
                </c:pt>
                <c:pt idx="10452">
                  <c:v>16.20906467089988</c:v>
                </c:pt>
                <c:pt idx="10453">
                  <c:v>16.1973851252779</c:v>
                </c:pt>
                <c:pt idx="10454">
                  <c:v>16.18570794776019</c:v>
                </c:pt>
                <c:pt idx="10455">
                  <c:v>16.17403314116317</c:v>
                </c:pt>
                <c:pt idx="10456">
                  <c:v>16.16236070830248</c:v>
                </c:pt>
                <c:pt idx="10457">
                  <c:v>16.15069065199306</c:v>
                </c:pt>
                <c:pt idx="10458">
                  <c:v>16.13902297504916</c:v>
                </c:pt>
                <c:pt idx="10459">
                  <c:v>16.12735768028432</c:v>
                </c:pt>
                <c:pt idx="10460">
                  <c:v>16.11569477051136</c:v>
                </c:pt>
                <c:pt idx="10461">
                  <c:v>16.10403424854243</c:v>
                </c:pt>
                <c:pt idx="10462">
                  <c:v>16.09237611718889</c:v>
                </c:pt>
                <c:pt idx="10463">
                  <c:v>16.08072037926146</c:v>
                </c:pt>
                <c:pt idx="10464">
                  <c:v>16.06906703757014</c:v>
                </c:pt>
                <c:pt idx="10465">
                  <c:v>16.05741609492419</c:v>
                </c:pt>
                <c:pt idx="10466">
                  <c:v>16.04576755413216</c:v>
                </c:pt>
                <c:pt idx="10467">
                  <c:v>16.03412141800192</c:v>
                </c:pt>
                <c:pt idx="10468">
                  <c:v>16.02247768934056</c:v>
                </c:pt>
                <c:pt idx="10469">
                  <c:v>16.01083637095453</c:v>
                </c:pt>
                <c:pt idx="10470">
                  <c:v>15.9991974656495</c:v>
                </c:pt>
                <c:pt idx="10471">
                  <c:v>15.98756097623046</c:v>
                </c:pt>
                <c:pt idx="10472">
                  <c:v>15.97592690550167</c:v>
                </c:pt>
                <c:pt idx="10473">
                  <c:v>15.96429525626667</c:v>
                </c:pt>
                <c:pt idx="10474">
                  <c:v>15.95266603132827</c:v>
                </c:pt>
                <c:pt idx="10475">
                  <c:v>15.94103923348858</c:v>
                </c:pt>
                <c:pt idx="10476">
                  <c:v>15.92941486554897</c:v>
                </c:pt>
                <c:pt idx="10477">
                  <c:v>15.9177929303101</c:v>
                </c:pt>
                <c:pt idx="10478">
                  <c:v>15.90617343057189</c:v>
                </c:pt>
                <c:pt idx="10479">
                  <c:v>15.89455636913355</c:v>
                </c:pt>
                <c:pt idx="10480">
                  <c:v>15.88294174879356</c:v>
                </c:pt>
                <c:pt idx="10481">
                  <c:v>15.87132957234968</c:v>
                </c:pt>
                <c:pt idx="10482">
                  <c:v>15.85971984259892</c:v>
                </c:pt>
                <c:pt idx="10483">
                  <c:v>15.8481125623376</c:v>
                </c:pt>
                <c:pt idx="10484">
                  <c:v>15.83650773436127</c:v>
                </c:pt>
                <c:pt idx="10485">
                  <c:v>15.82490536146478</c:v>
                </c:pt>
                <c:pt idx="10486">
                  <c:v>15.81330544644225</c:v>
                </c:pt>
                <c:pt idx="10487">
                  <c:v>15.80170799208705</c:v>
                </c:pt>
                <c:pt idx="10488">
                  <c:v>15.79011300119182</c:v>
                </c:pt>
                <c:pt idx="10489">
                  <c:v>15.77852047654848</c:v>
                </c:pt>
                <c:pt idx="10490">
                  <c:v>15.76693042094822</c:v>
                </c:pt>
                <c:pt idx="10491">
                  <c:v>15.75534283718148</c:v>
                </c:pt>
                <c:pt idx="10492">
                  <c:v>15.74375772803796</c:v>
                </c:pt>
                <c:pt idx="10493">
                  <c:v>15.73217509630666</c:v>
                </c:pt>
                <c:pt idx="10494">
                  <c:v>15.7205949447758</c:v>
                </c:pt>
                <c:pt idx="10495">
                  <c:v>15.70901727623287</c:v>
                </c:pt>
                <c:pt idx="10496">
                  <c:v>15.69744209346465</c:v>
                </c:pt>
                <c:pt idx="10497">
                  <c:v>15.68586939925715</c:v>
                </c:pt>
                <c:pt idx="10498">
                  <c:v>15.67429919639566</c:v>
                </c:pt>
                <c:pt idx="10499">
                  <c:v>15.66273148766473</c:v>
                </c:pt>
                <c:pt idx="10500">
                  <c:v>15.65116627584814</c:v>
                </c:pt>
                <c:pt idx="10501">
                  <c:v>15.63960356372895</c:v>
                </c:pt>
                <c:pt idx="10502">
                  <c:v>15.62804335408947</c:v>
                </c:pt>
                <c:pt idx="10503">
                  <c:v>15.61648564971128</c:v>
                </c:pt>
                <c:pt idx="10504">
                  <c:v>15.60493045337519</c:v>
                </c:pt>
                <c:pt idx="10505">
                  <c:v>15.59337776786128</c:v>
                </c:pt>
                <c:pt idx="10506">
                  <c:v>15.58182759594889</c:v>
                </c:pt>
                <c:pt idx="10507">
                  <c:v>15.57027994041658</c:v>
                </c:pt>
                <c:pt idx="10508">
                  <c:v>15.55873480404221</c:v>
                </c:pt>
                <c:pt idx="10509">
                  <c:v>15.54719218960283</c:v>
                </c:pt>
                <c:pt idx="10510">
                  <c:v>15.53565209987481</c:v>
                </c:pt>
                <c:pt idx="10511">
                  <c:v>15.52411453763371</c:v>
                </c:pt>
                <c:pt idx="10512">
                  <c:v>15.51257950565437</c:v>
                </c:pt>
                <c:pt idx="10513">
                  <c:v>15.50104700671086</c:v>
                </c:pt>
                <c:pt idx="10514">
                  <c:v>15.48951704357651</c:v>
                </c:pt>
                <c:pt idx="10515">
                  <c:v>15.4779896190239</c:v>
                </c:pt>
                <c:pt idx="10516">
                  <c:v>15.46646473582482</c:v>
                </c:pt>
                <c:pt idx="10517">
                  <c:v>15.45494239675034</c:v>
                </c:pt>
                <c:pt idx="10518">
                  <c:v>15.44342260457077</c:v>
                </c:pt>
                <c:pt idx="10519">
                  <c:v>15.43190536205565</c:v>
                </c:pt>
                <c:pt idx="10520">
                  <c:v>15.42039067197377</c:v>
                </c:pt>
                <c:pt idx="10521">
                  <c:v>15.40887853709314</c:v>
                </c:pt>
                <c:pt idx="10522">
                  <c:v>15.39736896018105</c:v>
                </c:pt>
                <c:pt idx="10523">
                  <c:v>15.38586194400399</c:v>
                </c:pt>
                <c:pt idx="10524">
                  <c:v>15.37435749132771</c:v>
                </c:pt>
                <c:pt idx="10525">
                  <c:v>15.3628556049172</c:v>
                </c:pt>
                <c:pt idx="10526">
                  <c:v>15.35135628753665</c:v>
                </c:pt>
                <c:pt idx="10527">
                  <c:v>15.33985954194953</c:v>
                </c:pt>
                <c:pt idx="10528">
                  <c:v>15.32836537091854</c:v>
                </c:pt>
                <c:pt idx="10529">
                  <c:v>15.31687377720559</c:v>
                </c:pt>
                <c:pt idx="10530">
                  <c:v>15.30538476357184</c:v>
                </c:pt>
                <c:pt idx="10531">
                  <c:v>15.29389833277767</c:v>
                </c:pt>
                <c:pt idx="10532">
                  <c:v>15.28241448758271</c:v>
                </c:pt>
                <c:pt idx="10533">
                  <c:v>15.27093323074581</c:v>
                </c:pt>
                <c:pt idx="10534">
                  <c:v>15.25945456502505</c:v>
                </c:pt>
                <c:pt idx="10535">
                  <c:v>15.24797849317773</c:v>
                </c:pt>
                <c:pt idx="10536">
                  <c:v>15.23650501796042</c:v>
                </c:pt>
                <c:pt idx="10537">
                  <c:v>15.22503414212885</c:v>
                </c:pt>
                <c:pt idx="10538">
                  <c:v>15.21356586843802</c:v>
                </c:pt>
                <c:pt idx="10539">
                  <c:v>15.20210019964217</c:v>
                </c:pt>
                <c:pt idx="10540">
                  <c:v>15.19063713849472</c:v>
                </c:pt>
                <c:pt idx="10541">
                  <c:v>15.17917668774835</c:v>
                </c:pt>
                <c:pt idx="10542">
                  <c:v>15.16771885015496</c:v>
                </c:pt>
                <c:pt idx="10543">
                  <c:v>15.15626362846564</c:v>
                </c:pt>
                <c:pt idx="10544">
                  <c:v>15.14481102543075</c:v>
                </c:pt>
                <c:pt idx="10545">
                  <c:v>15.13336104379983</c:v>
                </c:pt>
                <c:pt idx="10546">
                  <c:v>15.12191368632167</c:v>
                </c:pt>
                <c:pt idx="10547">
                  <c:v>15.11046895574427</c:v>
                </c:pt>
                <c:pt idx="10548">
                  <c:v>15.09902685481483</c:v>
                </c:pt>
                <c:pt idx="10549">
                  <c:v>15.08758738627979</c:v>
                </c:pt>
                <c:pt idx="10550">
                  <c:v>15.0761505528848</c:v>
                </c:pt>
                <c:pt idx="10551">
                  <c:v>15.06471635737472</c:v>
                </c:pt>
                <c:pt idx="10552">
                  <c:v>15.05328480249365</c:v>
                </c:pt>
                <c:pt idx="10553">
                  <c:v>15.04185589098486</c:v>
                </c:pt>
                <c:pt idx="10554">
                  <c:v>15.03042962559088</c:v>
                </c:pt>
                <c:pt idx="10555">
                  <c:v>15.01900600905342</c:v>
                </c:pt>
                <c:pt idx="10556">
                  <c:v>15.00758504411343</c:v>
                </c:pt>
                <c:pt idx="10557">
                  <c:v>14.99616673351104</c:v>
                </c:pt>
                <c:pt idx="10558">
                  <c:v>14.98475107998561</c:v>
                </c:pt>
                <c:pt idx="10559">
                  <c:v>14.9733380862757</c:v>
                </c:pt>
                <c:pt idx="10560">
                  <c:v>14.9619277551191</c:v>
                </c:pt>
                <c:pt idx="10561">
                  <c:v>14.95052008925278</c:v>
                </c:pt>
                <c:pt idx="10562">
                  <c:v>14.93911509141293</c:v>
                </c:pt>
                <c:pt idx="10563">
                  <c:v>14.92771276433495</c:v>
                </c:pt>
                <c:pt idx="10564">
                  <c:v>14.91631311075344</c:v>
                </c:pt>
                <c:pt idx="10565">
                  <c:v>14.9049161334022</c:v>
                </c:pt>
                <c:pt idx="10566">
                  <c:v>14.89352183501425</c:v>
                </c:pt>
                <c:pt idx="10567">
                  <c:v>14.8821302183218</c:v>
                </c:pt>
                <c:pt idx="10568">
                  <c:v>14.87074128605626</c:v>
                </c:pt>
                <c:pt idx="10569">
                  <c:v>14.85935504094825</c:v>
                </c:pt>
                <c:pt idx="10570">
                  <c:v>14.84797148572758</c:v>
                </c:pt>
                <c:pt idx="10571">
                  <c:v>14.83659062312328</c:v>
                </c:pt>
                <c:pt idx="10572">
                  <c:v>14.82521245586356</c:v>
                </c:pt>
                <c:pt idx="10573">
                  <c:v>14.81383698667583</c:v>
                </c:pt>
                <c:pt idx="10574">
                  <c:v>14.80246421828671</c:v>
                </c:pt>
                <c:pt idx="10575">
                  <c:v>14.79109415342199</c:v>
                </c:pt>
                <c:pt idx="10576">
                  <c:v>14.7797267948067</c:v>
                </c:pt>
                <c:pt idx="10577">
                  <c:v>14.76836214516502</c:v>
                </c:pt>
                <c:pt idx="10578">
                  <c:v>14.75700020722035</c:v>
                </c:pt>
                <c:pt idx="10579">
                  <c:v>14.74564098369528</c:v>
                </c:pt>
                <c:pt idx="10580">
                  <c:v>14.73428447731158</c:v>
                </c:pt>
                <c:pt idx="10581">
                  <c:v>14.72293069079023</c:v>
                </c:pt>
                <c:pt idx="10582">
                  <c:v>14.71157962685138</c:v>
                </c:pt>
                <c:pt idx="10583">
                  <c:v>14.70023128821439</c:v>
                </c:pt>
                <c:pt idx="10584">
                  <c:v>14.6888856775978</c:v>
                </c:pt>
                <c:pt idx="10585">
                  <c:v>14.67754279771933</c:v>
                </c:pt>
                <c:pt idx="10586">
                  <c:v>14.66620265129592</c:v>
                </c:pt>
                <c:pt idx="10587">
                  <c:v>14.65486524104364</c:v>
                </c:pt>
                <c:pt idx="10588">
                  <c:v>14.64353056967781</c:v>
                </c:pt>
                <c:pt idx="10589">
                  <c:v>14.63219863991289</c:v>
                </c:pt>
                <c:pt idx="10590">
                  <c:v>14.62086945446254</c:v>
                </c:pt>
                <c:pt idx="10591">
                  <c:v>14.60954301603962</c:v>
                </c:pt>
                <c:pt idx="10592">
                  <c:v>14.59821932735612</c:v>
                </c:pt>
                <c:pt idx="10593">
                  <c:v>14.5868983911233</c:v>
                </c:pt>
                <c:pt idx="10594">
                  <c:v>14.57558021005149</c:v>
                </c:pt>
                <c:pt idx="10595">
                  <c:v>14.5642647868503</c:v>
                </c:pt>
                <c:pt idx="10596">
                  <c:v>14.55295212422847</c:v>
                </c:pt>
                <c:pt idx="10597">
                  <c:v>14.54164222489393</c:v>
                </c:pt>
                <c:pt idx="10598">
                  <c:v>14.53033509155377</c:v>
                </c:pt>
                <c:pt idx="10599">
                  <c:v>14.5190307269143</c:v>
                </c:pt>
                <c:pt idx="10600">
                  <c:v>14.50772913368096</c:v>
                </c:pt>
                <c:pt idx="10601">
                  <c:v>14.49643031455839</c:v>
                </c:pt>
                <c:pt idx="10602">
                  <c:v>14.4851342722504</c:v>
                </c:pt>
                <c:pt idx="10603">
                  <c:v>14.47384100945997</c:v>
                </c:pt>
                <c:pt idx="10604">
                  <c:v>14.46255052888926</c:v>
                </c:pt>
                <c:pt idx="10605">
                  <c:v>14.4512628332396</c:v>
                </c:pt>
                <c:pt idx="10606">
                  <c:v>14.43997792521149</c:v>
                </c:pt>
                <c:pt idx="10607">
                  <c:v>14.42869580750461</c:v>
                </c:pt>
                <c:pt idx="10608">
                  <c:v>14.41741648281779</c:v>
                </c:pt>
                <c:pt idx="10609">
                  <c:v>14.40613995384904</c:v>
                </c:pt>
                <c:pt idx="10610">
                  <c:v>14.39486622329555</c:v>
                </c:pt>
                <c:pt idx="10611">
                  <c:v>14.38359529385366</c:v>
                </c:pt>
                <c:pt idx="10612">
                  <c:v>14.37232716821888</c:v>
                </c:pt>
                <c:pt idx="10613">
                  <c:v>14.36106184908589</c:v>
                </c:pt>
                <c:pt idx="10614">
                  <c:v>14.34979933914855</c:v>
                </c:pt>
                <c:pt idx="10615">
                  <c:v>14.33853964109984</c:v>
                </c:pt>
                <c:pt idx="10616">
                  <c:v>14.32728275763196</c:v>
                </c:pt>
                <c:pt idx="10617">
                  <c:v>14.31602869143622</c:v>
                </c:pt>
                <c:pt idx="10618">
                  <c:v>14.30477744520314</c:v>
                </c:pt>
                <c:pt idx="10619">
                  <c:v>14.29352902162237</c:v>
                </c:pt>
                <c:pt idx="10620">
                  <c:v>14.28228342338272</c:v>
                </c:pt>
                <c:pt idx="10621">
                  <c:v>14.27104065317218</c:v>
                </c:pt>
                <c:pt idx="10622">
                  <c:v>14.25980071367787</c:v>
                </c:pt>
                <c:pt idx="10623">
                  <c:v>14.2485636075861</c:v>
                </c:pt>
                <c:pt idx="10624">
                  <c:v>14.23732933758232</c:v>
                </c:pt>
                <c:pt idx="10625">
                  <c:v>14.22609790635113</c:v>
                </c:pt>
                <c:pt idx="10626">
                  <c:v>14.2148693165763</c:v>
                </c:pt>
                <c:pt idx="10627">
                  <c:v>14.20364357094075</c:v>
                </c:pt>
                <c:pt idx="10628">
                  <c:v>14.19242067212654</c:v>
                </c:pt>
                <c:pt idx="10629">
                  <c:v>14.1812006228149</c:v>
                </c:pt>
                <c:pt idx="10630">
                  <c:v>14.16998342568622</c:v>
                </c:pt>
                <c:pt idx="10631">
                  <c:v>14.15876908342002</c:v>
                </c:pt>
                <c:pt idx="10632">
                  <c:v>14.14755759869498</c:v>
                </c:pt>
                <c:pt idx="10633">
                  <c:v>14.13634897418893</c:v>
                </c:pt>
                <c:pt idx="10634">
                  <c:v>14.12514321257885</c:v>
                </c:pt>
                <c:pt idx="10635">
                  <c:v>14.11394031654086</c:v>
                </c:pt>
                <c:pt idx="10636">
                  <c:v>14.10274028875024</c:v>
                </c:pt>
                <c:pt idx="10637">
                  <c:v>14.09154313188142</c:v>
                </c:pt>
                <c:pt idx="10638">
                  <c:v>14.08034884860795</c:v>
                </c:pt>
                <c:pt idx="10639">
                  <c:v>14.06915744160256</c:v>
                </c:pt>
                <c:pt idx="10640">
                  <c:v>14.0579689135371</c:v>
                </c:pt>
                <c:pt idx="10641">
                  <c:v>14.04678326708257</c:v>
                </c:pt>
                <c:pt idx="10642">
                  <c:v>14.03560050490911</c:v>
                </c:pt>
                <c:pt idx="10643">
                  <c:v>14.02442062968601</c:v>
                </c:pt>
                <c:pt idx="10644">
                  <c:v>14.0132436440817</c:v>
                </c:pt>
                <c:pt idx="10645">
                  <c:v>14.00206955076374</c:v>
                </c:pt>
                <c:pt idx="10646">
                  <c:v>13.99089835239884</c:v>
                </c:pt>
                <c:pt idx="10647">
                  <c:v>13.97973005165285</c:v>
                </c:pt>
                <c:pt idx="10648">
                  <c:v>13.96856465119074</c:v>
                </c:pt>
                <c:pt idx="10649">
                  <c:v>13.95740215367665</c:v>
                </c:pt>
                <c:pt idx="10650">
                  <c:v>13.94624256177382</c:v>
                </c:pt>
                <c:pt idx="10651">
                  <c:v>13.93508587814466</c:v>
                </c:pt>
                <c:pt idx="10652">
                  <c:v>13.92393210545067</c:v>
                </c:pt>
                <c:pt idx="10653">
                  <c:v>13.91278124635254</c:v>
                </c:pt>
                <c:pt idx="10654">
                  <c:v>13.90163330351005</c:v>
                </c:pt>
                <c:pt idx="10655">
                  <c:v>13.89048827958214</c:v>
                </c:pt>
                <c:pt idx="10656">
                  <c:v>13.87934617722686</c:v>
                </c:pt>
                <c:pt idx="10657">
                  <c:v>13.8682069991014</c:v>
                </c:pt>
                <c:pt idx="10658">
                  <c:v>13.85707074786207</c:v>
                </c:pt>
                <c:pt idx="10659">
                  <c:v>13.84593742616434</c:v>
                </c:pt>
                <c:pt idx="10660">
                  <c:v>13.83480703666277</c:v>
                </c:pt>
                <c:pt idx="10661">
                  <c:v>13.82367958201108</c:v>
                </c:pt>
                <c:pt idx="10662">
                  <c:v>13.8125550648621</c:v>
                </c:pt>
                <c:pt idx="10663">
                  <c:v>13.80143348786778</c:v>
                </c:pt>
                <c:pt idx="10664">
                  <c:v>13.79031485367922</c:v>
                </c:pt>
                <c:pt idx="10665">
                  <c:v>13.77919916494661</c:v>
                </c:pt>
                <c:pt idx="10666">
                  <c:v>13.7680864243193</c:v>
                </c:pt>
                <c:pt idx="10667">
                  <c:v>13.75697663444573</c:v>
                </c:pt>
                <c:pt idx="10668">
                  <c:v>13.74586979797348</c:v>
                </c:pt>
                <c:pt idx="10669">
                  <c:v>13.73476591754926</c:v>
                </c:pt>
                <c:pt idx="10670">
                  <c:v>13.72366499581889</c:v>
                </c:pt>
                <c:pt idx="10671">
                  <c:v>13.7125670354273</c:v>
                </c:pt>
                <c:pt idx="10672">
                  <c:v>13.70147203901855</c:v>
                </c:pt>
                <c:pt idx="10673">
                  <c:v>13.69038000923582</c:v>
                </c:pt>
                <c:pt idx="10674">
                  <c:v>13.67929094872141</c:v>
                </c:pt>
                <c:pt idx="10675">
                  <c:v>13.66820486011672</c:v>
                </c:pt>
                <c:pt idx="10676">
                  <c:v>13.65712174606228</c:v>
                </c:pt>
                <c:pt idx="10677">
                  <c:v>13.64604160919775</c:v>
                </c:pt>
                <c:pt idx="10678">
                  <c:v>13.63496445216186</c:v>
                </c:pt>
                <c:pt idx="10679">
                  <c:v>13.62389027759249</c:v>
                </c:pt>
                <c:pt idx="10680">
                  <c:v>13.61281908812663</c:v>
                </c:pt>
                <c:pt idx="10681">
                  <c:v>13.60175088640037</c:v>
                </c:pt>
                <c:pt idx="10682">
                  <c:v>13.59068567504892</c:v>
                </c:pt>
                <c:pt idx="10683">
                  <c:v>13.57962345670659</c:v>
                </c:pt>
                <c:pt idx="10684">
                  <c:v>13.56856423400681</c:v>
                </c:pt>
                <c:pt idx="10685">
                  <c:v>13.55750800958211</c:v>
                </c:pt>
                <c:pt idx="10686">
                  <c:v>13.54645478606414</c:v>
                </c:pt>
                <c:pt idx="10687">
                  <c:v>13.53540456608366</c:v>
                </c:pt>
                <c:pt idx="10688">
                  <c:v>13.5243573522705</c:v>
                </c:pt>
                <c:pt idx="10689">
                  <c:v>13.51331314725365</c:v>
                </c:pt>
                <c:pt idx="10690">
                  <c:v>13.50227195366116</c:v>
                </c:pt>
                <c:pt idx="10691">
                  <c:v>13.49123377412022</c:v>
                </c:pt>
                <c:pt idx="10692">
                  <c:v>13.48019861125708</c:v>
                </c:pt>
                <c:pt idx="10693">
                  <c:v>13.46916646769714</c:v>
                </c:pt>
                <c:pt idx="10694">
                  <c:v>13.45813734606487</c:v>
                </c:pt>
                <c:pt idx="10695">
                  <c:v>13.44711124898385</c:v>
                </c:pt>
                <c:pt idx="10696">
                  <c:v>13.43608817907676</c:v>
                </c:pt>
                <c:pt idx="10697">
                  <c:v>13.4250681389654</c:v>
                </c:pt>
                <c:pt idx="10698">
                  <c:v>13.41405113127061</c:v>
                </c:pt>
                <c:pt idx="10699">
                  <c:v>13.4030371586124</c:v>
                </c:pt>
                <c:pt idx="10700">
                  <c:v>13.39202622360984</c:v>
                </c:pt>
                <c:pt idx="10701">
                  <c:v>13.38101832888109</c:v>
                </c:pt>
                <c:pt idx="10702">
                  <c:v>13.37001347704342</c:v>
                </c:pt>
                <c:pt idx="10703">
                  <c:v>13.3590116707132</c:v>
                </c:pt>
                <c:pt idx="10704">
                  <c:v>13.34801291250587</c:v>
                </c:pt>
                <c:pt idx="10705">
                  <c:v>13.33701720503599</c:v>
                </c:pt>
                <c:pt idx="10706">
                  <c:v>13.3260245509172</c:v>
                </c:pt>
                <c:pt idx="10707">
                  <c:v>13.31503495276222</c:v>
                </c:pt>
                <c:pt idx="10708">
                  <c:v>13.30404841318289</c:v>
                </c:pt>
                <c:pt idx="10709">
                  <c:v>13.29306493479011</c:v>
                </c:pt>
                <c:pt idx="10710">
                  <c:v>13.2820845201939</c:v>
                </c:pt>
                <c:pt idx="10711">
                  <c:v>13.27110717200333</c:v>
                </c:pt>
                <c:pt idx="10712">
                  <c:v>13.2601328928266</c:v>
                </c:pt>
                <c:pt idx="10713">
                  <c:v>13.24916168527096</c:v>
                </c:pt>
                <c:pt idx="10714">
                  <c:v>13.23819355194277</c:v>
                </c:pt>
                <c:pt idx="10715">
                  <c:v>13.22722849544747</c:v>
                </c:pt>
                <c:pt idx="10716">
                  <c:v>13.21626651838958</c:v>
                </c:pt>
                <c:pt idx="10717">
                  <c:v>13.2053076233727</c:v>
                </c:pt>
                <c:pt idx="10718">
                  <c:v>13.19435181299954</c:v>
                </c:pt>
                <c:pt idx="10719">
                  <c:v>13.18339908987185</c:v>
                </c:pt>
                <c:pt idx="10720">
                  <c:v>13.1724494565905</c:v>
                </c:pt>
                <c:pt idx="10721">
                  <c:v>13.16150291575541</c:v>
                </c:pt>
                <c:pt idx="10722">
                  <c:v>13.15055946996561</c:v>
                </c:pt>
                <c:pt idx="10723">
                  <c:v>13.13961912181918</c:v>
                </c:pt>
                <c:pt idx="10724">
                  <c:v>13.1286818739133</c:v>
                </c:pt>
                <c:pt idx="10725">
                  <c:v>13.11774772884423</c:v>
                </c:pt>
                <c:pt idx="10726">
                  <c:v>13.10681668920728</c:v>
                </c:pt>
                <c:pt idx="10727">
                  <c:v>13.09588875759686</c:v>
                </c:pt>
                <c:pt idx="10728">
                  <c:v>13.08496393660645</c:v>
                </c:pt>
                <c:pt idx="10729">
                  <c:v>13.07404222882861</c:v>
                </c:pt>
                <c:pt idx="10730">
                  <c:v>13.06312363685495</c:v>
                </c:pt>
                <c:pt idx="10731">
                  <c:v>13.05220816327618</c:v>
                </c:pt>
                <c:pt idx="10732">
                  <c:v>13.04129581068209</c:v>
                </c:pt>
                <c:pt idx="10733">
                  <c:v>13.0303865816615</c:v>
                </c:pt>
                <c:pt idx="10734">
                  <c:v>13.01948047880234</c:v>
                </c:pt>
                <c:pt idx="10735">
                  <c:v>13.00857750469158</c:v>
                </c:pt>
                <c:pt idx="10736">
                  <c:v>12.9976776619153</c:v>
                </c:pt>
                <c:pt idx="10737">
                  <c:v>12.9867809530586</c:v>
                </c:pt>
                <c:pt idx="10738">
                  <c:v>12.97588738070568</c:v>
                </c:pt>
                <c:pt idx="10739">
                  <c:v>12.9649969474398</c:v>
                </c:pt>
                <c:pt idx="10740">
                  <c:v>12.95410965584327</c:v>
                </c:pt>
                <c:pt idx="10741">
                  <c:v>12.9432255084975</c:v>
                </c:pt>
                <c:pt idx="10742">
                  <c:v>12.93234450798293</c:v>
                </c:pt>
                <c:pt idx="10743">
                  <c:v>12.92146665687909</c:v>
                </c:pt>
                <c:pt idx="10744">
                  <c:v>12.91059195776455</c:v>
                </c:pt>
                <c:pt idx="10745">
                  <c:v>12.89972041321695</c:v>
                </c:pt>
                <c:pt idx="10746">
                  <c:v>12.88885202581301</c:v>
                </c:pt>
                <c:pt idx="10747">
                  <c:v>12.87798679812849</c:v>
                </c:pt>
                <c:pt idx="10748">
                  <c:v>12.86712473273822</c:v>
                </c:pt>
                <c:pt idx="10749">
                  <c:v>12.85626583221607</c:v>
                </c:pt>
                <c:pt idx="10750">
                  <c:v>12.84541009913499</c:v>
                </c:pt>
                <c:pt idx="10751">
                  <c:v>12.834557536067</c:v>
                </c:pt>
                <c:pt idx="10752">
                  <c:v>12.82370814558312</c:v>
                </c:pt>
                <c:pt idx="10753">
                  <c:v>12.81286193025351</c:v>
                </c:pt>
                <c:pt idx="10754">
                  <c:v>12.80201889264731</c:v>
                </c:pt>
                <c:pt idx="10755">
                  <c:v>12.79117903533275</c:v>
                </c:pt>
                <c:pt idx="10756">
                  <c:v>12.78034236087712</c:v>
                </c:pt>
                <c:pt idx="10757">
                  <c:v>12.76950887184674</c:v>
                </c:pt>
                <c:pt idx="10758">
                  <c:v>12.758678570807</c:v>
                </c:pt>
                <c:pt idx="10759">
                  <c:v>12.74785146032232</c:v>
                </c:pt>
                <c:pt idx="10760">
                  <c:v>12.73702754295622</c:v>
                </c:pt>
                <c:pt idx="10761">
                  <c:v>12.72620682127122</c:v>
                </c:pt>
                <c:pt idx="10762">
                  <c:v>12.7153892978289</c:v>
                </c:pt>
                <c:pt idx="10763">
                  <c:v>12.70457497518989</c:v>
                </c:pt>
                <c:pt idx="10764">
                  <c:v>12.69376385591389</c:v>
                </c:pt>
                <c:pt idx="10765">
                  <c:v>12.68295594255963</c:v>
                </c:pt>
                <c:pt idx="10766">
                  <c:v>12.67215123768487</c:v>
                </c:pt>
                <c:pt idx="10767">
                  <c:v>12.66134974384645</c:v>
                </c:pt>
                <c:pt idx="10768">
                  <c:v>12.65055146360022</c:v>
                </c:pt>
                <c:pt idx="10769">
                  <c:v>12.6397563995011</c:v>
                </c:pt>
                <c:pt idx="10770">
                  <c:v>12.62896455410304</c:v>
                </c:pt>
                <c:pt idx="10771">
                  <c:v>12.61817592995904</c:v>
                </c:pt>
                <c:pt idx="10772">
                  <c:v>12.60739052962114</c:v>
                </c:pt>
                <c:pt idx="10773">
                  <c:v>12.59660835564041</c:v>
                </c:pt>
                <c:pt idx="10774">
                  <c:v>12.58582941056698</c:v>
                </c:pt>
                <c:pt idx="10775">
                  <c:v>12.57505369695</c:v>
                </c:pt>
                <c:pt idx="10776">
                  <c:v>12.56428121733767</c:v>
                </c:pt>
                <c:pt idx="10777">
                  <c:v>12.55351197427723</c:v>
                </c:pt>
                <c:pt idx="10778">
                  <c:v>12.54274597031494</c:v>
                </c:pt>
                <c:pt idx="10779">
                  <c:v>12.53198320799612</c:v>
                </c:pt>
                <c:pt idx="10780">
                  <c:v>12.52122368986512</c:v>
                </c:pt>
                <c:pt idx="10781">
                  <c:v>12.51046741846531</c:v>
                </c:pt>
                <c:pt idx="10782">
                  <c:v>12.49971439633911</c:v>
                </c:pt>
                <c:pt idx="10783">
                  <c:v>12.48896462602796</c:v>
                </c:pt>
                <c:pt idx="10784">
                  <c:v>12.47821811007234</c:v>
                </c:pt>
                <c:pt idx="10785">
                  <c:v>12.46747485101178</c:v>
                </c:pt>
                <c:pt idx="10786">
                  <c:v>12.4567348513848</c:v>
                </c:pt>
                <c:pt idx="10787">
                  <c:v>12.44599811372898</c:v>
                </c:pt>
                <c:pt idx="10788">
                  <c:v>12.43526464058092</c:v>
                </c:pt>
                <c:pt idx="10789">
                  <c:v>12.42453443447627</c:v>
                </c:pt>
                <c:pt idx="10790">
                  <c:v>12.41380749794967</c:v>
                </c:pt>
                <c:pt idx="10791">
                  <c:v>12.40308383353481</c:v>
                </c:pt>
                <c:pt idx="10792">
                  <c:v>12.39236344376441</c:v>
                </c:pt>
                <c:pt idx="10793">
                  <c:v>12.38164633117022</c:v>
                </c:pt>
                <c:pt idx="10794">
                  <c:v>12.37093249828298</c:v>
                </c:pt>
                <c:pt idx="10795">
                  <c:v>12.36022194763249</c:v>
                </c:pt>
                <c:pt idx="10796">
                  <c:v>12.34951468174758</c:v>
                </c:pt>
                <c:pt idx="10797">
                  <c:v>12.33881070315606</c:v>
                </c:pt>
                <c:pt idx="10798">
                  <c:v>12.3281100143848</c:v>
                </c:pt>
                <c:pt idx="10799">
                  <c:v>12.3174126179597</c:v>
                </c:pt>
                <c:pt idx="10800">
                  <c:v>12.30671851640561</c:v>
                </c:pt>
                <c:pt idx="10801">
                  <c:v>12.29602771224649</c:v>
                </c:pt>
                <c:pt idx="10802">
                  <c:v>12.28534020800527</c:v>
                </c:pt>
                <c:pt idx="10803">
                  <c:v>12.2746560062039</c:v>
                </c:pt>
                <c:pt idx="10804">
                  <c:v>12.26397510936335</c:v>
                </c:pt>
                <c:pt idx="10805">
                  <c:v>12.25329752000364</c:v>
                </c:pt>
                <c:pt idx="10806">
                  <c:v>12.24262324064374</c:v>
                </c:pt>
                <c:pt idx="10807">
                  <c:v>12.2319522738017</c:v>
                </c:pt>
                <c:pt idx="10808">
                  <c:v>12.22128462199455</c:v>
                </c:pt>
                <c:pt idx="10809">
                  <c:v>12.21062028773834</c:v>
                </c:pt>
                <c:pt idx="10810">
                  <c:v>12.19995927354814</c:v>
                </c:pt>
                <c:pt idx="10811">
                  <c:v>12.18930158193801</c:v>
                </c:pt>
                <c:pt idx="10812">
                  <c:v>12.17864721542106</c:v>
                </c:pt>
                <c:pt idx="10813">
                  <c:v>12.16799617650938</c:v>
                </c:pt>
                <c:pt idx="10814">
                  <c:v>12.15734846771407</c:v>
                </c:pt>
                <c:pt idx="10815">
                  <c:v>12.14670409154527</c:v>
                </c:pt>
                <c:pt idx="10816">
                  <c:v>12.13606305051209</c:v>
                </c:pt>
                <c:pt idx="10817">
                  <c:v>12.12542534712267</c:v>
                </c:pt>
                <c:pt idx="10818">
                  <c:v>12.11479098388416</c:v>
                </c:pt>
                <c:pt idx="10819">
                  <c:v>12.1041599633027</c:v>
                </c:pt>
                <c:pt idx="10820">
                  <c:v>12.09353228788345</c:v>
                </c:pt>
                <c:pt idx="10821">
                  <c:v>12.08290796013056</c:v>
                </c:pt>
                <c:pt idx="10822">
                  <c:v>12.0722869825472</c:v>
                </c:pt>
                <c:pt idx="10823">
                  <c:v>12.06166935763554</c:v>
                </c:pt>
                <c:pt idx="10824">
                  <c:v>12.05105508789675</c:v>
                </c:pt>
                <c:pt idx="10825">
                  <c:v>12.040444175831</c:v>
                </c:pt>
                <c:pt idx="10826">
                  <c:v>12.02983662393745</c:v>
                </c:pt>
                <c:pt idx="10827">
                  <c:v>12.0192324347143</c:v>
                </c:pt>
                <c:pt idx="10828">
                  <c:v>12.00863161065869</c:v>
                </c:pt>
                <c:pt idx="10829">
                  <c:v>11.99803415426682</c:v>
                </c:pt>
                <c:pt idx="10830">
                  <c:v>11.98744006803384</c:v>
                </c:pt>
                <c:pt idx="10831">
                  <c:v>11.97684935445394</c:v>
                </c:pt>
                <c:pt idx="10832">
                  <c:v>11.96626201602026</c:v>
                </c:pt>
                <c:pt idx="10833">
                  <c:v>11.95567805522497</c:v>
                </c:pt>
                <c:pt idx="10834">
                  <c:v>11.94509747455922</c:v>
                </c:pt>
                <c:pt idx="10835">
                  <c:v>11.93452027651317</c:v>
                </c:pt>
                <c:pt idx="10836">
                  <c:v>11.92394646357596</c:v>
                </c:pt>
                <c:pt idx="10837">
                  <c:v>11.91337603823573</c:v>
                </c:pt>
                <c:pt idx="10838">
                  <c:v>11.9028090029796</c:v>
                </c:pt>
                <c:pt idx="10839">
                  <c:v>11.89224536029369</c:v>
                </c:pt>
                <c:pt idx="10840">
                  <c:v>11.88168511266312</c:v>
                </c:pt>
                <c:pt idx="10841">
                  <c:v>11.87112826257198</c:v>
                </c:pt>
                <c:pt idx="10842">
                  <c:v>11.86057481250338</c:v>
                </c:pt>
                <c:pt idx="10843">
                  <c:v>11.85002476493937</c:v>
                </c:pt>
                <c:pt idx="10844">
                  <c:v>11.83947812236104</c:v>
                </c:pt>
                <c:pt idx="10845">
                  <c:v>11.82893488724844</c:v>
                </c:pt>
                <c:pt idx="10846">
                  <c:v>11.8183950620806</c:v>
                </c:pt>
                <c:pt idx="10847">
                  <c:v>11.80785864933556</c:v>
                </c:pt>
                <c:pt idx="10848">
                  <c:v>11.79732565149032</c:v>
                </c:pt>
                <c:pt idx="10849">
                  <c:v>11.78679607102088</c:v>
                </c:pt>
                <c:pt idx="10850">
                  <c:v>11.77626991040221</c:v>
                </c:pt>
                <c:pt idx="10851">
                  <c:v>11.76574717210829</c:v>
                </c:pt>
                <c:pt idx="10852">
                  <c:v>11.75522785861204</c:v>
                </c:pt>
                <c:pt idx="10853">
                  <c:v>11.74471197238539</c:v>
                </c:pt>
                <c:pt idx="10854">
                  <c:v>11.73419951589926</c:v>
                </c:pt>
                <c:pt idx="10855">
                  <c:v>11.72369049162352</c:v>
                </c:pt>
                <c:pt idx="10856">
                  <c:v>11.71318490202705</c:v>
                </c:pt>
                <c:pt idx="10857">
                  <c:v>11.70268274957766</c:v>
                </c:pt>
                <c:pt idx="10858">
                  <c:v>11.6921840367422</c:v>
                </c:pt>
                <c:pt idx="10859">
                  <c:v>11.68168876598645</c:v>
                </c:pt>
                <c:pt idx="10860">
                  <c:v>11.67119693977518</c:v>
                </c:pt>
                <c:pt idx="10861">
                  <c:v>11.66070856057215</c:v>
                </c:pt>
                <c:pt idx="10862">
                  <c:v>11.65022363084007</c:v>
                </c:pt>
                <c:pt idx="10863">
                  <c:v>11.63974215304064</c:v>
                </c:pt>
                <c:pt idx="10864">
                  <c:v>11.62926412963453</c:v>
                </c:pt>
                <c:pt idx="10865">
                  <c:v>11.61878956308139</c:v>
                </c:pt>
                <c:pt idx="10866">
                  <c:v>11.60831845583981</c:v>
                </c:pt>
                <c:pt idx="10867">
                  <c:v>11.5978508103674</c:v>
                </c:pt>
                <c:pt idx="10868">
                  <c:v>11.5873866291207</c:v>
                </c:pt>
                <c:pt idx="10869">
                  <c:v>11.57692591455522</c:v>
                </c:pt>
                <c:pt idx="10870">
                  <c:v>11.56646866912547</c:v>
                </c:pt>
                <c:pt idx="10871">
                  <c:v>11.55601489528492</c:v>
                </c:pt>
                <c:pt idx="10872">
                  <c:v>11.54556459548597</c:v>
                </c:pt>
                <c:pt idx="10873">
                  <c:v>11.53511777218004</c:v>
                </c:pt>
                <c:pt idx="10874">
                  <c:v>11.52467442781747</c:v>
                </c:pt>
                <c:pt idx="10875">
                  <c:v>11.5142345648476</c:v>
                </c:pt>
                <c:pt idx="10876">
                  <c:v>11.50379818571871</c:v>
                </c:pt>
                <c:pt idx="10877">
                  <c:v>11.49336529287806</c:v>
                </c:pt>
                <c:pt idx="10878">
                  <c:v>11.48293588877186</c:v>
                </c:pt>
                <c:pt idx="10879">
                  <c:v>11.4725099758453</c:v>
                </c:pt>
                <c:pt idx="10880">
                  <c:v>11.4620875565425</c:v>
                </c:pt>
                <c:pt idx="10881">
                  <c:v>11.45166863330656</c:v>
                </c:pt>
                <c:pt idx="10882">
                  <c:v>11.44125320857956</c:v>
                </c:pt>
                <c:pt idx="10883">
                  <c:v>11.4308412848025</c:v>
                </c:pt>
                <c:pt idx="10884">
                  <c:v>11.42043286441538</c:v>
                </c:pt>
                <c:pt idx="10885">
                  <c:v>11.41002794985712</c:v>
                </c:pt>
                <c:pt idx="10886">
                  <c:v>11.39962654356562</c:v>
                </c:pt>
                <c:pt idx="10887">
                  <c:v>11.38922864797772</c:v>
                </c:pt>
                <c:pt idx="10888">
                  <c:v>11.37883426552924</c:v>
                </c:pt>
                <c:pt idx="10889">
                  <c:v>11.36844339865492</c:v>
                </c:pt>
                <c:pt idx="10890">
                  <c:v>11.35805604978849</c:v>
                </c:pt>
                <c:pt idx="10891">
                  <c:v>11.3476722213626</c:v>
                </c:pt>
                <c:pt idx="10892">
                  <c:v>11.3372919158089</c:v>
                </c:pt>
                <c:pt idx="10893">
                  <c:v>11.32691513555793</c:v>
                </c:pt>
                <c:pt idx="10894">
                  <c:v>11.31654188303924</c:v>
                </c:pt>
                <c:pt idx="10895">
                  <c:v>11.30617216068129</c:v>
                </c:pt>
                <c:pt idx="10896">
                  <c:v>11.2958059709115</c:v>
                </c:pt>
                <c:pt idx="10897">
                  <c:v>11.28544331615626</c:v>
                </c:pt>
                <c:pt idx="10898">
                  <c:v>11.27508419884087</c:v>
                </c:pt>
                <c:pt idx="10899">
                  <c:v>11.26472862138962</c:v>
                </c:pt>
                <c:pt idx="10900">
                  <c:v>11.25437658622572</c:v>
                </c:pt>
                <c:pt idx="10901">
                  <c:v>11.24402809577132</c:v>
                </c:pt>
                <c:pt idx="10902">
                  <c:v>11.23368315244755</c:v>
                </c:pt>
                <c:pt idx="10903">
                  <c:v>11.22334175867444</c:v>
                </c:pt>
                <c:pt idx="10904">
                  <c:v>11.213003916871</c:v>
                </c:pt>
                <c:pt idx="10905">
                  <c:v>11.20266962945517</c:v>
                </c:pt>
                <c:pt idx="10906">
                  <c:v>11.19233889884383</c:v>
                </c:pt>
                <c:pt idx="10907">
                  <c:v>11.1820117274528</c:v>
                </c:pt>
                <c:pt idx="10908">
                  <c:v>11.17168811769686</c:v>
                </c:pt>
                <c:pt idx="10909">
                  <c:v>11.16136807198971</c:v>
                </c:pt>
                <c:pt idx="10910">
                  <c:v>11.15105159274399</c:v>
                </c:pt>
                <c:pt idx="10911">
                  <c:v>11.14073868237129</c:v>
                </c:pt>
                <c:pt idx="10912">
                  <c:v>11.13042934328213</c:v>
                </c:pt>
                <c:pt idx="10913">
                  <c:v>11.12012357788598</c:v>
                </c:pt>
                <c:pt idx="10914">
                  <c:v>11.10982138859123</c:v>
                </c:pt>
                <c:pt idx="10915">
                  <c:v>11.09952277780523</c:v>
                </c:pt>
                <c:pt idx="10916">
                  <c:v>11.08922774793422</c:v>
                </c:pt>
                <c:pt idx="10917">
                  <c:v>11.07893630138344</c:v>
                </c:pt>
                <c:pt idx="10918">
                  <c:v>11.068648440557</c:v>
                </c:pt>
                <c:pt idx="10919">
                  <c:v>11.05836416785798</c:v>
                </c:pt>
                <c:pt idx="10920">
                  <c:v>11.0480834856884</c:v>
                </c:pt>
                <c:pt idx="10921">
                  <c:v>11.03780639644918</c:v>
                </c:pt>
                <c:pt idx="10922">
                  <c:v>11.02753290254019</c:v>
                </c:pt>
                <c:pt idx="10923">
                  <c:v>11.01726300636023</c:v>
                </c:pt>
                <c:pt idx="10924">
                  <c:v>11.00699671030703</c:v>
                </c:pt>
                <c:pt idx="10925">
                  <c:v>10.99673401677725</c:v>
                </c:pt>
                <c:pt idx="10926">
                  <c:v>10.98647492816647</c:v>
                </c:pt>
                <c:pt idx="10927">
                  <c:v>10.9762194468692</c:v>
                </c:pt>
                <c:pt idx="10928">
                  <c:v>10.96596757527888</c:v>
                </c:pt>
                <c:pt idx="10929">
                  <c:v>10.9557193157879</c:v>
                </c:pt>
                <c:pt idx="10930">
                  <c:v>10.9454746707875</c:v>
                </c:pt>
                <c:pt idx="10931">
                  <c:v>10.93523364266795</c:v>
                </c:pt>
                <c:pt idx="10932">
                  <c:v>10.92499623381836</c:v>
                </c:pt>
                <c:pt idx="10933">
                  <c:v>10.9147624466268</c:v>
                </c:pt>
                <c:pt idx="10934">
                  <c:v>10.90453228348027</c:v>
                </c:pt>
                <c:pt idx="10935">
                  <c:v>10.89430574676465</c:v>
                </c:pt>
                <c:pt idx="10936">
                  <c:v>10.8840828388648</c:v>
                </c:pt>
                <c:pt idx="10937">
                  <c:v>10.87386356216445</c:v>
                </c:pt>
                <c:pt idx="10938">
                  <c:v>10.86364791904628</c:v>
                </c:pt>
                <c:pt idx="10939">
                  <c:v>10.85343591189187</c:v>
                </c:pt>
                <c:pt idx="10940">
                  <c:v>10.84322754308173</c:v>
                </c:pt>
                <c:pt idx="10941">
                  <c:v>10.8330228149953</c:v>
                </c:pt>
                <c:pt idx="10942">
                  <c:v>10.82282173001088</c:v>
                </c:pt>
                <c:pt idx="10943">
                  <c:v>10.81262429050579</c:v>
                </c:pt>
                <c:pt idx="10944">
                  <c:v>10.80243049885615</c:v>
                </c:pt>
                <c:pt idx="10945">
                  <c:v>10.79224035743707</c:v>
                </c:pt>
                <c:pt idx="10946">
                  <c:v>10.78205386862256</c:v>
                </c:pt>
                <c:pt idx="10947">
                  <c:v>10.77187103478552</c:v>
                </c:pt>
                <c:pt idx="10948">
                  <c:v>10.7616918582978</c:v>
                </c:pt>
                <c:pt idx="10949">
                  <c:v>10.75151634153012</c:v>
                </c:pt>
                <c:pt idx="10950">
                  <c:v>10.74134448685213</c:v>
                </c:pt>
                <c:pt idx="10951">
                  <c:v>10.73117629663242</c:v>
                </c:pt>
                <c:pt idx="10952">
                  <c:v>10.72101177323844</c:v>
                </c:pt>
                <c:pt idx="10953">
                  <c:v>10.71085091903657</c:v>
                </c:pt>
                <c:pt idx="10954">
                  <c:v>10.70069373639211</c:v>
                </c:pt>
                <c:pt idx="10955">
                  <c:v>10.69054022766927</c:v>
                </c:pt>
                <c:pt idx="10956">
                  <c:v>10.68039039523112</c:v>
                </c:pt>
                <c:pt idx="10957">
                  <c:v>10.67024424143971</c:v>
                </c:pt>
                <c:pt idx="10958">
                  <c:v>10.66010176865593</c:v>
                </c:pt>
                <c:pt idx="10959">
                  <c:v>10.64996297923961</c:v>
                </c:pt>
                <c:pt idx="10960">
                  <c:v>10.63982787554949</c:v>
                </c:pt>
                <c:pt idx="10961">
                  <c:v>10.62969645994318</c:v>
                </c:pt>
                <c:pt idx="10962">
                  <c:v>10.61956873477723</c:v>
                </c:pt>
                <c:pt idx="10963">
                  <c:v>10.60944470240707</c:v>
                </c:pt>
                <c:pt idx="10964">
                  <c:v>10.59932436518702</c:v>
                </c:pt>
                <c:pt idx="10965">
                  <c:v>10.58920772547034</c:v>
                </c:pt>
                <c:pt idx="10966">
                  <c:v>10.57909478560916</c:v>
                </c:pt>
                <c:pt idx="10967">
                  <c:v>10.56898554795452</c:v>
                </c:pt>
                <c:pt idx="10968">
                  <c:v>10.55888001485635</c:v>
                </c:pt>
                <c:pt idx="10969">
                  <c:v>10.54877818866347</c:v>
                </c:pt>
                <c:pt idx="10970">
                  <c:v>10.53868007172365</c:v>
                </c:pt>
                <c:pt idx="10971">
                  <c:v>10.52858566638348</c:v>
                </c:pt>
                <c:pt idx="10972">
                  <c:v>10.5184949749885</c:v>
                </c:pt>
                <c:pt idx="10973">
                  <c:v>10.50840799988313</c:v>
                </c:pt>
                <c:pt idx="10974">
                  <c:v>10.49832474341067</c:v>
                </c:pt>
                <c:pt idx="10975">
                  <c:v>10.48824520791334</c:v>
                </c:pt>
                <c:pt idx="10976">
                  <c:v>10.47816939573224</c:v>
                </c:pt>
                <c:pt idx="10977">
                  <c:v>10.46809730920736</c:v>
                </c:pt>
                <c:pt idx="10978">
                  <c:v>10.45802895067757</c:v>
                </c:pt>
                <c:pt idx="10979">
                  <c:v>10.44796432248066</c:v>
                </c:pt>
                <c:pt idx="10980">
                  <c:v>10.43790342695329</c:v>
                </c:pt>
                <c:pt idx="10981">
                  <c:v>10.42784626643102</c:v>
                </c:pt>
                <c:pt idx="10982">
                  <c:v>10.41779284324829</c:v>
                </c:pt>
                <c:pt idx="10983">
                  <c:v>10.40774315973843</c:v>
                </c:pt>
                <c:pt idx="10984">
                  <c:v>10.39769721823367</c:v>
                </c:pt>
                <c:pt idx="10985">
                  <c:v>10.3876550210651</c:v>
                </c:pt>
                <c:pt idx="10986">
                  <c:v>10.37761657056273</c:v>
                </c:pt>
                <c:pt idx="10987">
                  <c:v>10.36758186905542</c:v>
                </c:pt>
                <c:pt idx="10988">
                  <c:v>10.35755091887095</c:v>
                </c:pt>
                <c:pt idx="10989">
                  <c:v>10.34752372233595</c:v>
                </c:pt>
                <c:pt idx="10990">
                  <c:v>10.33750028177597</c:v>
                </c:pt>
                <c:pt idx="10991">
                  <c:v>10.3274805995154</c:v>
                </c:pt>
                <c:pt idx="10992">
                  <c:v>10.31746467787755</c:v>
                </c:pt>
                <c:pt idx="10993">
                  <c:v>10.3074525191846</c:v>
                </c:pt>
                <c:pt idx="10994">
                  <c:v>10.29744412575758</c:v>
                </c:pt>
                <c:pt idx="10995">
                  <c:v>10.28743949991646</c:v>
                </c:pt>
                <c:pt idx="10996">
                  <c:v>10.27743864398004</c:v>
                </c:pt>
                <c:pt idx="10997">
                  <c:v>10.26744156026602</c:v>
                </c:pt>
                <c:pt idx="10998">
                  <c:v>10.25744825109097</c:v>
                </c:pt>
                <c:pt idx="10999">
                  <c:v>10.24745871877033</c:v>
                </c:pt>
                <c:pt idx="11000">
                  <c:v>10.23747296561844</c:v>
                </c:pt>
                <c:pt idx="11001">
                  <c:v>10.2274909939485</c:v>
                </c:pt>
                <c:pt idx="11002">
                  <c:v>10.21751280607257</c:v>
                </c:pt>
                <c:pt idx="11003">
                  <c:v>10.20753840430162</c:v>
                </c:pt>
                <c:pt idx="11004">
                  <c:v>10.19756779094547</c:v>
                </c:pt>
                <c:pt idx="11005">
                  <c:v>10.18760096831282</c:v>
                </c:pt>
                <c:pt idx="11006">
                  <c:v>10.17763793871124</c:v>
                </c:pt>
                <c:pt idx="11007">
                  <c:v>10.16767870444716</c:v>
                </c:pt>
                <c:pt idx="11008">
                  <c:v>10.1577232678259</c:v>
                </c:pt>
                <c:pt idx="11009">
                  <c:v>10.14777163115165</c:v>
                </c:pt>
                <c:pt idx="11010">
                  <c:v>10.13782379672746</c:v>
                </c:pt>
                <c:pt idx="11011">
                  <c:v>10.12787976685524</c:v>
                </c:pt>
                <c:pt idx="11012">
                  <c:v>10.1179395438358</c:v>
                </c:pt>
                <c:pt idx="11013">
                  <c:v>10.10800312996878</c:v>
                </c:pt>
                <c:pt idx="11014">
                  <c:v>10.09807052755271</c:v>
                </c:pt>
                <c:pt idx="11015">
                  <c:v>10.08814173888499</c:v>
                </c:pt>
                <c:pt idx="11016">
                  <c:v>10.07821676626186</c:v>
                </c:pt>
                <c:pt idx="11017">
                  <c:v>10.06829561197846</c:v>
                </c:pt>
                <c:pt idx="11018">
                  <c:v>10.05837827832875</c:v>
                </c:pt>
                <c:pt idx="11019">
                  <c:v>10.0484647676056</c:v>
                </c:pt>
                <c:pt idx="11020">
                  <c:v>10.03855508210071</c:v>
                </c:pt>
                <c:pt idx="11021">
                  <c:v>10.02864922410466</c:v>
                </c:pt>
                <c:pt idx="11022">
                  <c:v>10.01874719590688</c:v>
                </c:pt>
                <c:pt idx="11023">
                  <c:v>10.00884899979566</c:v>
                </c:pt>
                <c:pt idx="11024">
                  <c:v>9.998954638058167</c:v>
                </c:pt>
                <c:pt idx="11025">
                  <c:v>9.98906411298041</c:v>
                </c:pt>
                <c:pt idx="11026">
                  <c:v>9.979177426847265</c:v>
                </c:pt>
                <c:pt idx="11027">
                  <c:v>9.96929458194246</c:v>
                </c:pt>
                <c:pt idx="11028">
                  <c:v>9.959415580548585</c:v>
                </c:pt>
                <c:pt idx="11029">
                  <c:v>9.949540424947084</c:v>
                </c:pt>
                <c:pt idx="11030">
                  <c:v>9.939669117418263</c:v>
                </c:pt>
                <c:pt idx="11031">
                  <c:v>9.929801660241271</c:v>
                </c:pt>
                <c:pt idx="11032">
                  <c:v>9.919938055694128</c:v>
                </c:pt>
                <c:pt idx="11033">
                  <c:v>9.910078306053693</c:v>
                </c:pt>
                <c:pt idx="11034">
                  <c:v>9.90022241359569</c:v>
                </c:pt>
                <c:pt idx="11035">
                  <c:v>9.890370380594684</c:v>
                </c:pt>
                <c:pt idx="11036">
                  <c:v>9.880522209324103</c:v>
                </c:pt>
                <c:pt idx="11037">
                  <c:v>9.870677902056216</c:v>
                </c:pt>
                <c:pt idx="11038">
                  <c:v>9.86083746106215</c:v>
                </c:pt>
                <c:pt idx="11039">
                  <c:v>9.85100088861188</c:v>
                </c:pt>
                <c:pt idx="11040">
                  <c:v>9.841168186974226</c:v>
                </c:pt>
                <c:pt idx="11041">
                  <c:v>9.831339358416871</c:v>
                </c:pt>
                <c:pt idx="11042">
                  <c:v>9.821514405206324</c:v>
                </c:pt>
                <c:pt idx="11043">
                  <c:v>9.811693329607958</c:v>
                </c:pt>
                <c:pt idx="11044">
                  <c:v>9.801876133885983</c:v>
                </c:pt>
                <c:pt idx="11045">
                  <c:v>9.792062820303458</c:v>
                </c:pt>
                <c:pt idx="11046">
                  <c:v>9.782253391122292</c:v>
                </c:pt>
                <c:pt idx="11047">
                  <c:v>9.772447848603237</c:v>
                </c:pt>
                <c:pt idx="11048">
                  <c:v>9.762646195005874</c:v>
                </c:pt>
                <c:pt idx="11049">
                  <c:v>9.752848432588653</c:v>
                </c:pt>
                <c:pt idx="11050">
                  <c:v>9.743054563608842</c:v>
                </c:pt>
                <c:pt idx="11051">
                  <c:v>9.733264590322564</c:v>
                </c:pt>
                <c:pt idx="11052">
                  <c:v>9.723478514984787</c:v>
                </c:pt>
                <c:pt idx="11053">
                  <c:v>9.713696339849308</c:v>
                </c:pt>
                <c:pt idx="11054">
                  <c:v>9.703918067168763</c:v>
                </c:pt>
                <c:pt idx="11055">
                  <c:v>9.694143699194645</c:v>
                </c:pt>
                <c:pt idx="11056">
                  <c:v>9.684373238177261</c:v>
                </c:pt>
                <c:pt idx="11057">
                  <c:v>9.674606686365777</c:v>
                </c:pt>
                <c:pt idx="11058">
                  <c:v>9.664844046008182</c:v>
                </c:pt>
                <c:pt idx="11059">
                  <c:v>9.65508531935131</c:v>
                </c:pt>
                <c:pt idx="11060">
                  <c:v>9.645330508640825</c:v>
                </c:pt>
                <c:pt idx="11061">
                  <c:v>9.63557961612123</c:v>
                </c:pt>
                <c:pt idx="11062">
                  <c:v>9.625832644035858</c:v>
                </c:pt>
                <c:pt idx="11063">
                  <c:v>9.616089594626885</c:v>
                </c:pt>
                <c:pt idx="11064">
                  <c:v>9.606350470135304</c:v>
                </c:pt>
                <c:pt idx="11065">
                  <c:v>9.59661527280096</c:v>
                </c:pt>
                <c:pt idx="11066">
                  <c:v>9.586884004862515</c:v>
                </c:pt>
                <c:pt idx="11067">
                  <c:v>9.577156668557464</c:v>
                </c:pt>
                <c:pt idx="11068">
                  <c:v>9.56743326612214</c:v>
                </c:pt>
                <c:pt idx="11069">
                  <c:v>9.557713799791701</c:v>
                </c:pt>
                <c:pt idx="11070">
                  <c:v>9.547998271800131</c:v>
                </c:pt>
                <c:pt idx="11071">
                  <c:v>9.53828668438025</c:v>
                </c:pt>
                <c:pt idx="11072">
                  <c:v>9.528579039763698</c:v>
                </c:pt>
                <c:pt idx="11073">
                  <c:v>9.518875340180944</c:v>
                </c:pt>
                <c:pt idx="11074">
                  <c:v>9.509175587861294</c:v>
                </c:pt>
                <c:pt idx="11075">
                  <c:v>9.499479785032857</c:v>
                </c:pt>
                <c:pt idx="11076">
                  <c:v>9.489787933922595</c:v>
                </c:pt>
                <c:pt idx="11077">
                  <c:v>9.48010003675627</c:v>
                </c:pt>
                <c:pt idx="11078">
                  <c:v>9.470416095758483</c:v>
                </c:pt>
                <c:pt idx="11079">
                  <c:v>9.46073611315265</c:v>
                </c:pt>
                <c:pt idx="11080">
                  <c:v>9.451060091161016</c:v>
                </c:pt>
                <c:pt idx="11081">
                  <c:v>9.441388032004644</c:v>
                </c:pt>
                <c:pt idx="11082">
                  <c:v>9.431719937903416</c:v>
                </c:pt>
                <c:pt idx="11083">
                  <c:v>9.42205581107604</c:v>
                </c:pt>
                <c:pt idx="11084">
                  <c:v>9.41239565374004</c:v>
                </c:pt>
                <c:pt idx="11085">
                  <c:v>9.40273946811176</c:v>
                </c:pt>
                <c:pt idx="11086">
                  <c:v>9.393087256406365</c:v>
                </c:pt>
                <c:pt idx="11087">
                  <c:v>9.38343902083783</c:v>
                </c:pt>
                <c:pt idx="11088">
                  <c:v>9.373794763618956</c:v>
                </c:pt>
                <c:pt idx="11089">
                  <c:v>9.364154486961355</c:v>
                </c:pt>
                <c:pt idx="11090">
                  <c:v>9.354518193075461</c:v>
                </c:pt>
                <c:pt idx="11091">
                  <c:v>9.344885884170518</c:v>
                </c:pt>
                <c:pt idx="11092">
                  <c:v>9.335257562454585</c:v>
                </c:pt>
                <c:pt idx="11093">
                  <c:v>9.325633230134538</c:v>
                </c:pt>
                <c:pt idx="11094">
                  <c:v>9.31601288941606</c:v>
                </c:pt>
                <c:pt idx="11095">
                  <c:v>9.30639654250365</c:v>
                </c:pt>
                <c:pt idx="11096">
                  <c:v>9.296784191600623</c:v>
                </c:pt>
                <c:pt idx="11097">
                  <c:v>9.287175838909103</c:v>
                </c:pt>
                <c:pt idx="11098">
                  <c:v>9.277571486630016</c:v>
                </c:pt>
                <c:pt idx="11099">
                  <c:v>9.267971136963116</c:v>
                </c:pt>
                <c:pt idx="11100">
                  <c:v>9.258374792106948</c:v>
                </c:pt>
                <c:pt idx="11101">
                  <c:v>9.248782454258873</c:v>
                </c:pt>
                <c:pt idx="11102">
                  <c:v>9.239194125615068</c:v>
                </c:pt>
                <c:pt idx="11103">
                  <c:v>9.229609808370501</c:v>
                </c:pt>
                <c:pt idx="11104">
                  <c:v>9.22002950471896</c:v>
                </c:pt>
                <c:pt idx="11105">
                  <c:v>9.210453216853032</c:v>
                </c:pt>
                <c:pt idx="11106">
                  <c:v>9.200880946964113</c:v>
                </c:pt>
                <c:pt idx="11107">
                  <c:v>9.191312697242402</c:v>
                </c:pt>
                <c:pt idx="11108">
                  <c:v>9.181748469876904</c:v>
                </c:pt>
                <c:pt idx="11109">
                  <c:v>9.172188267055427</c:v>
                </c:pt>
                <c:pt idx="11110">
                  <c:v>9.162632090964576</c:v>
                </c:pt>
                <c:pt idx="11111">
                  <c:v>9.15307994378977</c:v>
                </c:pt>
                <c:pt idx="11112">
                  <c:v>9.143531827715214</c:v>
                </c:pt>
                <c:pt idx="11113">
                  <c:v>9.133987744923928</c:v>
                </c:pt>
                <c:pt idx="11114">
                  <c:v>9.124447697597727</c:v>
                </c:pt>
                <c:pt idx="11115">
                  <c:v>9.114911687917221</c:v>
                </c:pt>
                <c:pt idx="11116">
                  <c:v>9.105379718061828</c:v>
                </c:pt>
                <c:pt idx="11117">
                  <c:v>9.095851790209757</c:v>
                </c:pt>
                <c:pt idx="11118">
                  <c:v>9.086327906538015</c:v>
                </c:pt>
                <c:pt idx="11119">
                  <c:v>9.07680806922241</c:v>
                </c:pt>
                <c:pt idx="11120">
                  <c:v>9.06729228043754</c:v>
                </c:pt>
                <c:pt idx="11121">
                  <c:v>9.057780542356807</c:v>
                </c:pt>
                <c:pt idx="11122">
                  <c:v>9.048272857152401</c:v>
                </c:pt>
                <c:pt idx="11123">
                  <c:v>9.038769226995313</c:v>
                </c:pt>
                <c:pt idx="11124">
                  <c:v>9.029269654055321</c:v>
                </c:pt>
                <c:pt idx="11125">
                  <c:v>9.019774140500997</c:v>
                </c:pt>
                <c:pt idx="11126">
                  <c:v>9.01028268849971</c:v>
                </c:pt>
                <c:pt idx="11127">
                  <c:v>9.00079530021762</c:v>
                </c:pt>
                <c:pt idx="11128">
                  <c:v>8.991311977819668</c:v>
                </c:pt>
                <c:pt idx="11129">
                  <c:v>8.981832723469603</c:v>
                </c:pt>
                <c:pt idx="11130">
                  <c:v>8.97235753932995</c:v>
                </c:pt>
                <c:pt idx="11131">
                  <c:v>8.962886427562025</c:v>
                </c:pt>
                <c:pt idx="11132">
                  <c:v>8.95341939032594</c:v>
                </c:pt>
                <c:pt idx="11133">
                  <c:v>8.943956429780588</c:v>
                </c:pt>
                <c:pt idx="11134">
                  <c:v>8.934497548083655</c:v>
                </c:pt>
                <c:pt idx="11135">
                  <c:v>8.925042747391604</c:v>
                </c:pt>
                <c:pt idx="11136">
                  <c:v>8.915592029859697</c:v>
                </c:pt>
                <c:pt idx="11137">
                  <c:v>8.906145397641965</c:v>
                </c:pt>
                <c:pt idx="11138">
                  <c:v>8.89670285289124</c:v>
                </c:pt>
                <c:pt idx="11139">
                  <c:v>8.88726439775913</c:v>
                </c:pt>
                <c:pt idx="11140">
                  <c:v>8.87783003439603</c:v>
                </c:pt>
                <c:pt idx="11141">
                  <c:v>8.868399764951107</c:v>
                </c:pt>
                <c:pt idx="11142">
                  <c:v>8.858973591572328</c:v>
                </c:pt>
                <c:pt idx="11143">
                  <c:v>8.84955151640643</c:v>
                </c:pt>
                <c:pt idx="11144">
                  <c:v>8.840133541598927</c:v>
                </c:pt>
                <c:pt idx="11145">
                  <c:v>8.830719669294124</c:v>
                </c:pt>
                <c:pt idx="11146">
                  <c:v>8.821309901635102</c:v>
                </c:pt>
                <c:pt idx="11147">
                  <c:v>8.81190424076372</c:v>
                </c:pt>
                <c:pt idx="11148">
                  <c:v>8.80250268882061</c:v>
                </c:pt>
                <c:pt idx="11149">
                  <c:v>8.793105247945188</c:v>
                </c:pt>
                <c:pt idx="11150">
                  <c:v>8.783711920275648</c:v>
                </c:pt>
                <c:pt idx="11151">
                  <c:v>8.774322707948961</c:v>
                </c:pt>
                <c:pt idx="11152">
                  <c:v>8.764937613100865</c:v>
                </c:pt>
                <c:pt idx="11153">
                  <c:v>8.755556637865886</c:v>
                </c:pt>
                <c:pt idx="11154">
                  <c:v>8.746179784377304</c:v>
                </c:pt>
                <c:pt idx="11155">
                  <c:v>8.736807054767204</c:v>
                </c:pt>
                <c:pt idx="11156">
                  <c:v>8.727438451166413</c:v>
                </c:pt>
                <c:pt idx="11157">
                  <c:v>8.71807397570455</c:v>
                </c:pt>
                <c:pt idx="11158">
                  <c:v>8.708713630510003</c:v>
                </c:pt>
                <c:pt idx="11159">
                  <c:v>8.69935741770993</c:v>
                </c:pt>
                <c:pt idx="11160">
                  <c:v>8.690005339430246</c:v>
                </c:pt>
                <c:pt idx="11161">
                  <c:v>8.68065739779566</c:v>
                </c:pt>
                <c:pt idx="11162">
                  <c:v>8.671313594929633</c:v>
                </c:pt>
                <c:pt idx="11163">
                  <c:v>8.661973932954403</c:v>
                </c:pt>
                <c:pt idx="11164">
                  <c:v>8.65263841399098</c:v>
                </c:pt>
                <c:pt idx="11165">
                  <c:v>8.643307040159119</c:v>
                </c:pt>
                <c:pt idx="11166">
                  <c:v>8.633979813577374</c:v>
                </c:pt>
                <c:pt idx="11167">
                  <c:v>8.624656736363046</c:v>
                </c:pt>
                <c:pt idx="11168">
                  <c:v>8.6153378106322</c:v>
                </c:pt>
                <c:pt idx="11169">
                  <c:v>8.606023038499675</c:v>
                </c:pt>
                <c:pt idx="11170">
                  <c:v>8.596712422079068</c:v>
                </c:pt>
                <c:pt idx="11171">
                  <c:v>8.58740596348275</c:v>
                </c:pt>
                <c:pt idx="11172">
                  <c:v>8.578103664821839</c:v>
                </c:pt>
                <c:pt idx="11173">
                  <c:v>8.568805528206226</c:v>
                </c:pt>
                <c:pt idx="11174">
                  <c:v>8.559511555744565</c:v>
                </c:pt>
                <c:pt idx="11175">
                  <c:v>8.550221749544263</c:v>
                </c:pt>
                <c:pt idx="11176">
                  <c:v>8.5409361117115</c:v>
                </c:pt>
                <c:pt idx="11177">
                  <c:v>8.531654644351201</c:v>
                </c:pt>
                <c:pt idx="11178">
                  <c:v>8.522377349567063</c:v>
                </c:pt>
                <c:pt idx="11179">
                  <c:v>8.51310422946154</c:v>
                </c:pt>
                <c:pt idx="11180">
                  <c:v>8.503835286135831</c:v>
                </c:pt>
                <c:pt idx="11181">
                  <c:v>8.494570521689913</c:v>
                </c:pt>
                <c:pt idx="11182">
                  <c:v>8.485309938222504</c:v>
                </c:pt>
                <c:pt idx="11183">
                  <c:v>8.476053537831084</c:v>
                </c:pt>
                <c:pt idx="11184">
                  <c:v>8.466801322611891</c:v>
                </c:pt>
                <c:pt idx="11185">
                  <c:v>8.457553294659916</c:v>
                </c:pt>
                <c:pt idx="11186">
                  <c:v>8.448309456068893</c:v>
                </c:pt>
                <c:pt idx="11187">
                  <c:v>8.439069808931336</c:v>
                </c:pt>
                <c:pt idx="11188">
                  <c:v>8.429834355338488</c:v>
                </c:pt>
                <c:pt idx="11189">
                  <c:v>8.420603097380352</c:v>
                </c:pt>
                <c:pt idx="11190">
                  <c:v>8.41137603714569</c:v>
                </c:pt>
                <c:pt idx="11191">
                  <c:v>8.402153176722002</c:v>
                </c:pt>
                <c:pt idx="11192">
                  <c:v>8.392934518195554</c:v>
                </c:pt>
                <c:pt idx="11193">
                  <c:v>8.383720063651345</c:v>
                </c:pt>
                <c:pt idx="11194">
                  <c:v>8.37450981517314</c:v>
                </c:pt>
                <c:pt idx="11195">
                  <c:v>8.365303774843443</c:v>
                </c:pt>
                <c:pt idx="11196">
                  <c:v>8.356101944743505</c:v>
                </c:pt>
                <c:pt idx="11197">
                  <c:v>8.346904326953332</c:v>
                </c:pt>
                <c:pt idx="11198">
                  <c:v>8.337710923551668</c:v>
                </c:pt>
                <c:pt idx="11199">
                  <c:v>8.328521736616015</c:v>
                </c:pt>
                <c:pt idx="11200">
                  <c:v>8.31933676822261</c:v>
                </c:pt>
                <c:pt idx="11201">
                  <c:v>8.31015602044644</c:v>
                </c:pt>
                <c:pt idx="11202">
                  <c:v>8.300979495361232</c:v>
                </c:pt>
                <c:pt idx="11203">
                  <c:v>8.29180719503946</c:v>
                </c:pt>
                <c:pt idx="11204">
                  <c:v>8.28263912155235</c:v>
                </c:pt>
                <c:pt idx="11205">
                  <c:v>8.273475276969854</c:v>
                </c:pt>
                <c:pt idx="11206">
                  <c:v>8.264315663360673</c:v>
                </c:pt>
                <c:pt idx="11207">
                  <c:v>8.255160282792258</c:v>
                </c:pt>
                <c:pt idx="11208">
                  <c:v>8.246009137330786</c:v>
                </c:pt>
                <c:pt idx="11209">
                  <c:v>8.236862229041185</c:v>
                </c:pt>
                <c:pt idx="11210">
                  <c:v>8.22771955998712</c:v>
                </c:pt>
                <c:pt idx="11211">
                  <c:v>8.218581132230987</c:v>
                </c:pt>
                <c:pt idx="11212">
                  <c:v>8.20944694783394</c:v>
                </c:pt>
                <c:pt idx="11213">
                  <c:v>8.200317008855839</c:v>
                </c:pt>
                <c:pt idx="11214">
                  <c:v>8.191191317355317</c:v>
                </c:pt>
                <c:pt idx="11215">
                  <c:v>8.18206987538972</c:v>
                </c:pt>
                <c:pt idx="11216">
                  <c:v>8.172952685015131</c:v>
                </c:pt>
                <c:pt idx="11217">
                  <c:v>8.163839748286383</c:v>
                </c:pt>
                <c:pt idx="11218">
                  <c:v>8.154731067257025</c:v>
                </c:pt>
                <c:pt idx="11219">
                  <c:v>8.145626643979357</c:v>
                </c:pt>
                <c:pt idx="11220">
                  <c:v>8.136526480504398</c:v>
                </c:pt>
                <c:pt idx="11221">
                  <c:v>8.127430578881916</c:v>
                </c:pt>
                <c:pt idx="11222">
                  <c:v>8.118338941160383</c:v>
                </c:pt>
                <c:pt idx="11223">
                  <c:v>8.109251569387042</c:v>
                </c:pt>
                <c:pt idx="11224">
                  <c:v>8.100168465607833</c:v>
                </c:pt>
                <c:pt idx="11225">
                  <c:v>8.09108963186745</c:v>
                </c:pt>
                <c:pt idx="11226">
                  <c:v>8.082015070209294</c:v>
                </c:pt>
                <c:pt idx="11227">
                  <c:v>8.07294478267551</c:v>
                </c:pt>
                <c:pt idx="11228">
                  <c:v>8.063878771306973</c:v>
                </c:pt>
                <c:pt idx="11229">
                  <c:v>8.054817038143285</c:v>
                </c:pt>
                <c:pt idx="11230">
                  <c:v>8.045759585222764</c:v>
                </c:pt>
                <c:pt idx="11231">
                  <c:v>8.036706414582466</c:v>
                </c:pt>
                <c:pt idx="11232">
                  <c:v>8.027657528258171</c:v>
                </c:pt>
                <c:pt idx="11233">
                  <c:v>8.018612928284385</c:v>
                </c:pt>
                <c:pt idx="11234">
                  <c:v>8.009572616694336</c:v>
                </c:pt>
                <c:pt idx="11235">
                  <c:v>8.000536595519976</c:v>
                </c:pt>
                <c:pt idx="11236">
                  <c:v>7.991504866791979</c:v>
                </c:pt>
                <c:pt idx="11237">
                  <c:v>7.982477432539754</c:v>
                </c:pt>
                <c:pt idx="11238">
                  <c:v>7.973454294791418</c:v>
                </c:pt>
                <c:pt idx="11239">
                  <c:v>7.964435455573819</c:v>
                </c:pt>
                <c:pt idx="11240">
                  <c:v>7.955420916912521</c:v>
                </c:pt>
                <c:pt idx="11241">
                  <c:v>7.946410680831813</c:v>
                </c:pt>
                <c:pt idx="11242">
                  <c:v>7.9374047493547</c:v>
                </c:pt>
                <c:pt idx="11243">
                  <c:v>7.928403124502907</c:v>
                </c:pt>
                <c:pt idx="11244">
                  <c:v>7.919405808296881</c:v>
                </c:pt>
                <c:pt idx="11245">
                  <c:v>7.910412802755787</c:v>
                </c:pt>
                <c:pt idx="11246">
                  <c:v>7.901424109897506</c:v>
                </c:pt>
                <c:pt idx="11247">
                  <c:v>7.892439731738634</c:v>
                </c:pt>
                <c:pt idx="11248">
                  <c:v>7.883459670294486</c:v>
                </c:pt>
                <c:pt idx="11249">
                  <c:v>7.874483927579093</c:v>
                </c:pt>
                <c:pt idx="11250">
                  <c:v>7.865512505605201</c:v>
                </c:pt>
                <c:pt idx="11251">
                  <c:v>7.856545406384273</c:v>
                </c:pt>
                <c:pt idx="11252">
                  <c:v>7.847582631926479</c:v>
                </c:pt>
                <c:pt idx="11253">
                  <c:v>7.838624184240713</c:v>
                </c:pt>
                <c:pt idx="11254">
                  <c:v>7.82967006533457</c:v>
                </c:pt>
                <c:pt idx="11255">
                  <c:v>7.820720277214366</c:v>
                </c:pt>
                <c:pt idx="11256">
                  <c:v>7.811774821885125</c:v>
                </c:pt>
                <c:pt idx="11257">
                  <c:v>7.802833701350584</c:v>
                </c:pt>
                <c:pt idx="11258">
                  <c:v>7.79389691761319</c:v>
                </c:pt>
                <c:pt idx="11259">
                  <c:v>7.784964472674098</c:v>
                </c:pt>
                <c:pt idx="11260">
                  <c:v>7.776036368533174</c:v>
                </c:pt>
                <c:pt idx="11261">
                  <c:v>7.767112607188991</c:v>
                </c:pt>
                <c:pt idx="11262">
                  <c:v>7.75819319063884</c:v>
                </c:pt>
                <c:pt idx="11263">
                  <c:v>7.7492781208787</c:v>
                </c:pt>
                <c:pt idx="11264">
                  <c:v>7.740367399903272</c:v>
                </c:pt>
                <c:pt idx="11265">
                  <c:v>7.73146102970596</c:v>
                </c:pt>
                <c:pt idx="11266">
                  <c:v>7.722559012278872</c:v>
                </c:pt>
                <c:pt idx="11267">
                  <c:v>7.713661349612827</c:v>
                </c:pt>
                <c:pt idx="11268">
                  <c:v>7.704768043697336</c:v>
                </c:pt>
                <c:pt idx="11269">
                  <c:v>7.695879096520628</c:v>
                </c:pt>
                <c:pt idx="11270">
                  <c:v>7.686994510069626</c:v>
                </c:pt>
                <c:pt idx="11271">
                  <c:v>7.678114286329958</c:v>
                </c:pt>
                <c:pt idx="11272">
                  <c:v>7.669238427285959</c:v>
                </c:pt>
                <c:pt idx="11273">
                  <c:v>7.66036693492066</c:v>
                </c:pt>
                <c:pt idx="11274">
                  <c:v>7.651499811215792</c:v>
                </c:pt>
                <c:pt idx="11275">
                  <c:v>7.642637058151791</c:v>
                </c:pt>
                <c:pt idx="11276">
                  <c:v>7.633778677707792</c:v>
                </c:pt>
                <c:pt idx="11277">
                  <c:v>7.624924671861628</c:v>
                </c:pt>
                <c:pt idx="11278">
                  <c:v>7.616075042589831</c:v>
                </c:pt>
                <c:pt idx="11279">
                  <c:v>7.60722979186763</c:v>
                </c:pt>
                <c:pt idx="11280">
                  <c:v>7.59838892166895</c:v>
                </c:pt>
                <c:pt idx="11281">
                  <c:v>7.58955243396642</c:v>
                </c:pt>
                <c:pt idx="11282">
                  <c:v>7.580720330731358</c:v>
                </c:pt>
                <c:pt idx="11283">
                  <c:v>7.57189261393378</c:v>
                </c:pt>
                <c:pt idx="11284">
                  <c:v>7.5630692855424</c:v>
                </c:pt>
                <c:pt idx="11285">
                  <c:v>7.554250347524619</c:v>
                </c:pt>
                <c:pt idx="11286">
                  <c:v>7.54543580184654</c:v>
                </c:pt>
                <c:pt idx="11287">
                  <c:v>7.536625650472958</c:v>
                </c:pt>
                <c:pt idx="11288">
                  <c:v>7.527819895367356</c:v>
                </c:pt>
                <c:pt idx="11289">
                  <c:v>7.519018538491915</c:v>
                </c:pt>
                <c:pt idx="11290">
                  <c:v>7.510221581807504</c:v>
                </c:pt>
                <c:pt idx="11291">
                  <c:v>7.501429027273683</c:v>
                </c:pt>
                <c:pt idx="11292">
                  <c:v>7.492640876848703</c:v>
                </c:pt>
                <c:pt idx="11293">
                  <c:v>7.483857132489508</c:v>
                </c:pt>
                <c:pt idx="11294">
                  <c:v>7.475077796151727</c:v>
                </c:pt>
                <c:pt idx="11295">
                  <c:v>7.466302869789677</c:v>
                </c:pt>
                <c:pt idx="11296">
                  <c:v>7.457532355356368</c:v>
                </c:pt>
                <c:pt idx="11297">
                  <c:v>7.448766254803495</c:v>
                </c:pt>
                <c:pt idx="11298">
                  <c:v>7.440004570081438</c:v>
                </c:pt>
                <c:pt idx="11299">
                  <c:v>7.43124730313927</c:v>
                </c:pt>
                <c:pt idx="11300">
                  <c:v>7.42249445592474</c:v>
                </c:pt>
                <c:pt idx="11301">
                  <c:v>7.41374603038429</c:v>
                </c:pt>
                <c:pt idx="11302">
                  <c:v>7.405002028463044</c:v>
                </c:pt>
                <c:pt idx="11303">
                  <c:v>7.39626245210481</c:v>
                </c:pt>
                <c:pt idx="11304">
                  <c:v>7.387527303252077</c:v>
                </c:pt>
                <c:pt idx="11305">
                  <c:v>7.378796583846023</c:v>
                </c:pt>
                <c:pt idx="11306">
                  <c:v>7.370070295826503</c:v>
                </c:pt>
                <c:pt idx="11307">
                  <c:v>7.361348441132057</c:v>
                </c:pt>
                <c:pt idx="11308">
                  <c:v>7.352631021699902</c:v>
                </c:pt>
                <c:pt idx="11309">
                  <c:v>7.34391803946594</c:v>
                </c:pt>
                <c:pt idx="11310">
                  <c:v>7.335209496364756</c:v>
                </c:pt>
                <c:pt idx="11311">
                  <c:v>7.326505394329602</c:v>
                </c:pt>
                <c:pt idx="11312">
                  <c:v>7.317805735292421</c:v>
                </c:pt>
                <c:pt idx="11313">
                  <c:v>7.309110521183829</c:v>
                </c:pt>
                <c:pt idx="11314">
                  <c:v>7.300419753933122</c:v>
                </c:pt>
                <c:pt idx="11315">
                  <c:v>7.291733435468271</c:v>
                </c:pt>
                <c:pt idx="11316">
                  <c:v>7.283051567715924</c:v>
                </c:pt>
                <c:pt idx="11317">
                  <c:v>7.274374152601407</c:v>
                </c:pt>
                <c:pt idx="11318">
                  <c:v>7.26570119204872</c:v>
                </c:pt>
                <c:pt idx="11319">
                  <c:v>7.257032687980535</c:v>
                </c:pt>
                <c:pt idx="11320">
                  <c:v>7.248368642318205</c:v>
                </c:pt>
                <c:pt idx="11321">
                  <c:v>7.23970905698175</c:v>
                </c:pt>
                <c:pt idx="11322">
                  <c:v>7.23105393388987</c:v>
                </c:pt>
                <c:pt idx="11323">
                  <c:v>7.222403274959926</c:v>
                </c:pt>
                <c:pt idx="11324">
                  <c:v>7.213757082107965</c:v>
                </c:pt>
                <c:pt idx="11325">
                  <c:v>7.205115357248697</c:v>
                </c:pt>
                <c:pt idx="11326">
                  <c:v>7.196478102295508</c:v>
                </c:pt>
                <c:pt idx="11327">
                  <c:v>7.187845319160446</c:v>
                </c:pt>
                <c:pt idx="11328">
                  <c:v>7.179217009754238</c:v>
                </c:pt>
                <c:pt idx="11329">
                  <c:v>7.170593175986274</c:v>
                </c:pt>
                <c:pt idx="11330">
                  <c:v>7.161973819764615</c:v>
                </c:pt>
                <c:pt idx="11331">
                  <c:v>7.15335894299599</c:v>
                </c:pt>
                <c:pt idx="11332">
                  <c:v>7.144748547585794</c:v>
                </c:pt>
                <c:pt idx="11333">
                  <c:v>7.136142635438096</c:v>
                </c:pt>
                <c:pt idx="11334">
                  <c:v>7.127541208455615</c:v>
                </c:pt>
                <c:pt idx="11335">
                  <c:v>7.118944268539756</c:v>
                </c:pt>
                <c:pt idx="11336">
                  <c:v>7.110351817590575</c:v>
                </c:pt>
                <c:pt idx="11337">
                  <c:v>7.101763857506797</c:v>
                </c:pt>
                <c:pt idx="11338">
                  <c:v>7.093180390185812</c:v>
                </c:pt>
                <c:pt idx="11339">
                  <c:v>7.084601417523673</c:v>
                </c:pt>
                <c:pt idx="11340">
                  <c:v>7.076026941415092</c:v>
                </c:pt>
                <c:pt idx="11341">
                  <c:v>7.06745696375345</c:v>
                </c:pt>
                <c:pt idx="11342">
                  <c:v>7.05889148643079</c:v>
                </c:pt>
                <c:pt idx="11343">
                  <c:v>7.050330511337807</c:v>
                </c:pt>
                <c:pt idx="11344">
                  <c:v>7.041774040363866</c:v>
                </c:pt>
                <c:pt idx="11345">
                  <c:v>7.033222075396985</c:v>
                </c:pt>
                <c:pt idx="11346">
                  <c:v>7.024674618323848</c:v>
                </c:pt>
                <c:pt idx="11347">
                  <c:v>7.016131671029797</c:v>
                </c:pt>
                <c:pt idx="11348">
                  <c:v>7.00759323539883</c:v>
                </c:pt>
                <c:pt idx="11349">
                  <c:v>6.999059313313602</c:v>
                </c:pt>
                <c:pt idx="11350">
                  <c:v>6.990529906655427</c:v>
                </c:pt>
                <c:pt idx="11351">
                  <c:v>6.982005017304277</c:v>
                </c:pt>
                <c:pt idx="11352">
                  <c:v>6.973484647138778</c:v>
                </c:pt>
                <c:pt idx="11353">
                  <c:v>6.964968798036215</c:v>
                </c:pt>
                <c:pt idx="11354">
                  <c:v>6.956457471872523</c:v>
                </c:pt>
                <c:pt idx="11355">
                  <c:v>6.947950670522293</c:v>
                </c:pt>
                <c:pt idx="11356">
                  <c:v>6.939448395858778</c:v>
                </c:pt>
                <c:pt idx="11357">
                  <c:v>6.930950649753867</c:v>
                </c:pt>
                <c:pt idx="11358">
                  <c:v>6.922457434078121</c:v>
                </c:pt>
                <c:pt idx="11359">
                  <c:v>6.913968750700741</c:v>
                </c:pt>
                <c:pt idx="11360">
                  <c:v>6.905484601489585</c:v>
                </c:pt>
                <c:pt idx="11361">
                  <c:v>6.897004988311158</c:v>
                </c:pt>
                <c:pt idx="11362">
                  <c:v>6.888529913030623</c:v>
                </c:pt>
                <c:pt idx="11363">
                  <c:v>6.880059377511783</c:v>
                </c:pt>
                <c:pt idx="11364">
                  <c:v>6.871593383617102</c:v>
                </c:pt>
                <c:pt idx="11365">
                  <c:v>6.863131933207678</c:v>
                </c:pt>
                <c:pt idx="11366">
                  <c:v>6.854675028143276</c:v>
                </c:pt>
                <c:pt idx="11367">
                  <c:v>6.846222670282293</c:v>
                </c:pt>
                <c:pt idx="11368">
                  <c:v>6.83777486148178</c:v>
                </c:pt>
                <c:pt idx="11369">
                  <c:v>6.829331603597437</c:v>
                </c:pt>
                <c:pt idx="11370">
                  <c:v>6.820892898483605</c:v>
                </c:pt>
                <c:pt idx="11371">
                  <c:v>6.812458747993272</c:v>
                </c:pt>
                <c:pt idx="11372">
                  <c:v>6.804029153978076</c:v>
                </c:pt>
                <c:pt idx="11373">
                  <c:v>6.795604118288292</c:v>
                </c:pt>
                <c:pt idx="11374">
                  <c:v>6.787183642772845</c:v>
                </c:pt>
                <c:pt idx="11375">
                  <c:v>6.7787677292793</c:v>
                </c:pt>
                <c:pt idx="11376">
                  <c:v>6.770356379653867</c:v>
                </c:pt>
                <c:pt idx="11377">
                  <c:v>6.761949595741397</c:v>
                </c:pt>
                <c:pt idx="11378">
                  <c:v>6.75354737938538</c:v>
                </c:pt>
                <c:pt idx="11379">
                  <c:v>6.745149732427956</c:v>
                </c:pt>
                <c:pt idx="11380">
                  <c:v>6.736756656709897</c:v>
                </c:pt>
                <c:pt idx="11381">
                  <c:v>6.728368154070618</c:v>
                </c:pt>
                <c:pt idx="11382">
                  <c:v>6.719984226348174</c:v>
                </c:pt>
                <c:pt idx="11383">
                  <c:v>6.711604875379261</c:v>
                </c:pt>
                <c:pt idx="11384">
                  <c:v>6.70323010299921</c:v>
                </c:pt>
                <c:pt idx="11385">
                  <c:v>6.694859911041989</c:v>
                </c:pt>
                <c:pt idx="11386">
                  <c:v>6.686494301340211</c:v>
                </c:pt>
                <c:pt idx="11387">
                  <c:v>6.678133275725117</c:v>
                </c:pt>
                <c:pt idx="11388">
                  <c:v>6.669776836026589</c:v>
                </c:pt>
                <c:pt idx="11389">
                  <c:v>6.661424984073147</c:v>
                </c:pt>
                <c:pt idx="11390">
                  <c:v>6.653077721691938</c:v>
                </c:pt>
                <c:pt idx="11391">
                  <c:v>6.644735050708749</c:v>
                </c:pt>
                <c:pt idx="11392">
                  <c:v>6.636396972948007</c:v>
                </c:pt>
                <c:pt idx="11393">
                  <c:v>6.628063490232761</c:v>
                </c:pt>
                <c:pt idx="11394">
                  <c:v>6.6197346043847</c:v>
                </c:pt>
                <c:pt idx="11395">
                  <c:v>6.611410317224145</c:v>
                </c:pt>
                <c:pt idx="11396">
                  <c:v>6.603090630570048</c:v>
                </c:pt>
                <c:pt idx="11397">
                  <c:v>6.594775546239989</c:v>
                </c:pt>
                <c:pt idx="11398">
                  <c:v>6.586465066050192</c:v>
                </c:pt>
                <c:pt idx="11399">
                  <c:v>6.578159191815493</c:v>
                </c:pt>
                <c:pt idx="11400">
                  <c:v>6.56985792534937</c:v>
                </c:pt>
                <c:pt idx="11401">
                  <c:v>6.561561268463926</c:v>
                </c:pt>
                <c:pt idx="11402">
                  <c:v>6.553269222969896</c:v>
                </c:pt>
                <c:pt idx="11403">
                  <c:v>6.544981790676638</c:v>
                </c:pt>
                <c:pt idx="11404">
                  <c:v>6.536698973392144</c:v>
                </c:pt>
                <c:pt idx="11405">
                  <c:v>6.528420772923027</c:v>
                </c:pt>
                <c:pt idx="11406">
                  <c:v>6.520147191074531</c:v>
                </c:pt>
                <c:pt idx="11407">
                  <c:v>6.511878229650525</c:v>
                </c:pt>
                <c:pt idx="11408">
                  <c:v>6.503613890453501</c:v>
                </c:pt>
                <c:pt idx="11409">
                  <c:v>6.49535417528458</c:v>
                </c:pt>
                <c:pt idx="11410">
                  <c:v>6.487099085943505</c:v>
                </c:pt>
                <c:pt idx="11411">
                  <c:v>6.478848624228642</c:v>
                </c:pt>
                <c:pt idx="11412">
                  <c:v>6.470602791936983</c:v>
                </c:pt>
                <c:pt idx="11413">
                  <c:v>6.462361590864142</c:v>
                </c:pt>
                <c:pt idx="11414">
                  <c:v>6.454125022804352</c:v>
                </c:pt>
                <c:pt idx="11415">
                  <c:v>6.445893089550477</c:v>
                </c:pt>
                <c:pt idx="11416">
                  <c:v>6.43766579289399</c:v>
                </c:pt>
                <c:pt idx="11417">
                  <c:v>6.429443134624993</c:v>
                </c:pt>
                <c:pt idx="11418">
                  <c:v>6.421225116532206</c:v>
                </c:pt>
                <c:pt idx="11419">
                  <c:v>6.413011740402967</c:v>
                </c:pt>
                <c:pt idx="11420">
                  <c:v>6.404803008023237</c:v>
                </c:pt>
                <c:pt idx="11421">
                  <c:v>6.39659892117759</c:v>
                </c:pt>
                <c:pt idx="11422">
                  <c:v>6.388399481649227</c:v>
                </c:pt>
                <c:pt idx="11423">
                  <c:v>6.380204691219952</c:v>
                </c:pt>
                <c:pt idx="11424">
                  <c:v>6.372014551670202</c:v>
                </c:pt>
                <c:pt idx="11425">
                  <c:v>6.363829064779023</c:v>
                </c:pt>
                <c:pt idx="11426">
                  <c:v>6.355648232324074</c:v>
                </c:pt>
                <c:pt idx="11427">
                  <c:v>6.347472056081634</c:v>
                </c:pt>
                <c:pt idx="11428">
                  <c:v>6.339300537826594</c:v>
                </c:pt>
                <c:pt idx="11429">
                  <c:v>6.331133679332464</c:v>
                </c:pt>
                <c:pt idx="11430">
                  <c:v>6.322971482371362</c:v>
                </c:pt>
                <c:pt idx="11431">
                  <c:v>6.314813948714022</c:v>
                </c:pt>
                <c:pt idx="11432">
                  <c:v>6.306661080129794</c:v>
                </c:pt>
                <c:pt idx="11433">
                  <c:v>6.298512878386631</c:v>
                </c:pt>
                <c:pt idx="11434">
                  <c:v>6.290369345251112</c:v>
                </c:pt>
                <c:pt idx="11435">
                  <c:v>6.28223048248841</c:v>
                </c:pt>
                <c:pt idx="11436">
                  <c:v>6.274096291862322</c:v>
                </c:pt>
                <c:pt idx="11437">
                  <c:v>6.26596677513525</c:v>
                </c:pt>
                <c:pt idx="11438">
                  <c:v>6.257841934068209</c:v>
                </c:pt>
                <c:pt idx="11439">
                  <c:v>6.249721770420816</c:v>
                </c:pt>
                <c:pt idx="11440">
                  <c:v>6.241606285951305</c:v>
                </c:pt>
                <c:pt idx="11441">
                  <c:v>6.23349548241651</c:v>
                </c:pt>
                <c:pt idx="11442">
                  <c:v>6.225389361571878</c:v>
                </c:pt>
                <c:pt idx="11443">
                  <c:v>6.217287925171464</c:v>
                </c:pt>
                <c:pt idx="11444">
                  <c:v>6.209191174967925</c:v>
                </c:pt>
                <c:pt idx="11445">
                  <c:v>6.201099112712527</c:v>
                </c:pt>
                <c:pt idx="11446">
                  <c:v>6.193011740155136</c:v>
                </c:pt>
                <c:pt idx="11447">
                  <c:v>6.184929059044231</c:v>
                </c:pt>
                <c:pt idx="11448">
                  <c:v>6.176851071126895</c:v>
                </c:pt>
                <c:pt idx="11449">
                  <c:v>6.168777778148805</c:v>
                </c:pt>
                <c:pt idx="11450">
                  <c:v>6.160709181854254</c:v>
                </c:pt>
                <c:pt idx="11451">
                  <c:v>6.152645283986128</c:v>
                </c:pt>
                <c:pt idx="11452">
                  <c:v>6.144586086285918</c:v>
                </c:pt>
                <c:pt idx="11453">
                  <c:v>6.136531590493724</c:v>
                </c:pt>
                <c:pt idx="11454">
                  <c:v>6.128481798348234</c:v>
                </c:pt>
                <c:pt idx="11455">
                  <c:v>6.120436711586748</c:v>
                </c:pt>
                <c:pt idx="11456">
                  <c:v>6.112396331945165</c:v>
                </c:pt>
                <c:pt idx="11457">
                  <c:v>6.104360661157974</c:v>
                </c:pt>
                <c:pt idx="11458">
                  <c:v>6.096329700958277</c:v>
                </c:pt>
                <c:pt idx="11459">
                  <c:v>6.088303453077762</c:v>
                </c:pt>
                <c:pt idx="11460">
                  <c:v>6.080281919246724</c:v>
                </c:pt>
                <c:pt idx="11461">
                  <c:v>6.072265101194054</c:v>
                </c:pt>
                <c:pt idx="11462">
                  <c:v>6.064253000647237</c:v>
                </c:pt>
                <c:pt idx="11463">
                  <c:v>6.056245619332357</c:v>
                </c:pt>
                <c:pt idx="11464">
                  <c:v>6.048242958974093</c:v>
                </c:pt>
                <c:pt idx="11465">
                  <c:v>6.040245021295722</c:v>
                </c:pt>
                <c:pt idx="11466">
                  <c:v>6.032251808019113</c:v>
                </c:pt>
                <c:pt idx="11467">
                  <c:v>6.024263320864733</c:v>
                </c:pt>
                <c:pt idx="11468">
                  <c:v>6.016279561551638</c:v>
                </c:pt>
                <c:pt idx="11469">
                  <c:v>6.008300531797483</c:v>
                </c:pt>
                <c:pt idx="11470">
                  <c:v>6.000326233318514</c:v>
                </c:pt>
                <c:pt idx="11471">
                  <c:v>5.992356667829568</c:v>
                </c:pt>
                <c:pt idx="11472">
                  <c:v>5.984391837044075</c:v>
                </c:pt>
                <c:pt idx="11473">
                  <c:v>5.97643174267406</c:v>
                </c:pt>
                <c:pt idx="11474">
                  <c:v>5.968476386430131</c:v>
                </c:pt>
                <c:pt idx="11475">
                  <c:v>5.960525770021494</c:v>
                </c:pt>
                <c:pt idx="11476">
                  <c:v>5.952579895155945</c:v>
                </c:pt>
                <c:pt idx="11477">
                  <c:v>5.944638763539863</c:v>
                </c:pt>
                <c:pt idx="11478">
                  <c:v>5.936702376878221</c:v>
                </c:pt>
                <c:pt idx="11479">
                  <c:v>5.92877073687458</c:v>
                </c:pt>
                <c:pt idx="11480">
                  <c:v>5.920843845231087</c:v>
                </c:pt>
                <c:pt idx="11481">
                  <c:v>5.912921703648479</c:v>
                </c:pt>
                <c:pt idx="11482">
                  <c:v>5.905004313826079</c:v>
                </c:pt>
                <c:pt idx="11483">
                  <c:v>5.897091677461795</c:v>
                </c:pt>
                <c:pt idx="11484">
                  <c:v>5.889183796252124</c:v>
                </c:pt>
                <c:pt idx="11485">
                  <c:v>5.881280671892145</c:v>
                </c:pt>
                <c:pt idx="11486">
                  <c:v>5.873382306075524</c:v>
                </c:pt>
                <c:pt idx="11487">
                  <c:v>5.865488700494511</c:v>
                </c:pt>
                <c:pt idx="11488">
                  <c:v>5.85759985683994</c:v>
                </c:pt>
                <c:pt idx="11489">
                  <c:v>5.84971577680123</c:v>
                </c:pt>
                <c:pt idx="11490">
                  <c:v>5.84183646206638</c:v>
                </c:pt>
                <c:pt idx="11491">
                  <c:v>5.833961914321971</c:v>
                </c:pt>
                <c:pt idx="11492">
                  <c:v>5.82609213525317</c:v>
                </c:pt>
                <c:pt idx="11493">
                  <c:v>5.818227126543721</c:v>
                </c:pt>
                <c:pt idx="11494">
                  <c:v>5.810366889875952</c:v>
                </c:pt>
                <c:pt idx="11495">
                  <c:v>5.802511426930772</c:v>
                </c:pt>
                <c:pt idx="11496">
                  <c:v>5.794660739387667</c:v>
                </c:pt>
                <c:pt idx="11497">
                  <c:v>5.786814828924703</c:v>
                </c:pt>
                <c:pt idx="11498">
                  <c:v>5.778973697218528</c:v>
                </c:pt>
                <c:pt idx="11499">
                  <c:v>5.771137345944364</c:v>
                </c:pt>
                <c:pt idx="11500">
                  <c:v>5.76330577677601</c:v>
                </c:pt>
                <c:pt idx="11501">
                  <c:v>5.755478991385854</c:v>
                </c:pt>
                <c:pt idx="11502">
                  <c:v>5.747656991444847</c:v>
                </c:pt>
                <c:pt idx="11503">
                  <c:v>5.739839778622521</c:v>
                </c:pt>
                <c:pt idx="11504">
                  <c:v>5.732027354586987</c:v>
                </c:pt>
                <c:pt idx="11505">
                  <c:v>5.724219721004928</c:v>
                </c:pt>
                <c:pt idx="11506">
                  <c:v>5.716416879541603</c:v>
                </c:pt>
                <c:pt idx="11507">
                  <c:v>5.708618831860847</c:v>
                </c:pt>
                <c:pt idx="11508">
                  <c:v>5.700825579625066</c:v>
                </c:pt>
                <c:pt idx="11509">
                  <c:v>5.693037124495243</c:v>
                </c:pt>
                <c:pt idx="11510">
                  <c:v>5.685253468130931</c:v>
                </c:pt>
                <c:pt idx="11511">
                  <c:v>5.677474612190254</c:v>
                </c:pt>
                <c:pt idx="11512">
                  <c:v>5.669700558329913</c:v>
                </c:pt>
                <c:pt idx="11513">
                  <c:v>5.66193130820518</c:v>
                </c:pt>
                <c:pt idx="11514">
                  <c:v>5.654166863469892</c:v>
                </c:pt>
                <c:pt idx="11515">
                  <c:v>5.646407225776465</c:v>
                </c:pt>
                <c:pt idx="11516">
                  <c:v>5.638652396775876</c:v>
                </c:pt>
                <c:pt idx="11517">
                  <c:v>5.630902378117676</c:v>
                </c:pt>
                <c:pt idx="11518">
                  <c:v>5.623157171449987</c:v>
                </c:pt>
                <c:pt idx="11519">
                  <c:v>5.615416778419497</c:v>
                </c:pt>
                <c:pt idx="11520">
                  <c:v>5.607681200671465</c:v>
                </c:pt>
                <c:pt idx="11521">
                  <c:v>5.599950439849711</c:v>
                </c:pt>
                <c:pt idx="11522">
                  <c:v>5.59222449759663</c:v>
                </c:pt>
                <c:pt idx="11523">
                  <c:v>5.584503375553174</c:v>
                </c:pt>
                <c:pt idx="11524">
                  <c:v>5.576787075358872</c:v>
                </c:pt>
                <c:pt idx="11525">
                  <c:v>5.569075598651812</c:v>
                </c:pt>
                <c:pt idx="11526">
                  <c:v>5.561368947068651</c:v>
                </c:pt>
                <c:pt idx="11527">
                  <c:v>5.553667122244607</c:v>
                </c:pt>
                <c:pt idx="11528">
                  <c:v>5.545970125813458</c:v>
                </c:pt>
                <c:pt idx="11529">
                  <c:v>5.538277959407558</c:v>
                </c:pt>
                <c:pt idx="11530">
                  <c:v>5.530590624657815</c:v>
                </c:pt>
                <c:pt idx="11531">
                  <c:v>5.522908123193701</c:v>
                </c:pt>
                <c:pt idx="11532">
                  <c:v>5.515230456643251</c:v>
                </c:pt>
                <c:pt idx="11533">
                  <c:v>5.507557626633065</c:v>
                </c:pt>
                <c:pt idx="11534">
                  <c:v>5.499889634788297</c:v>
                </c:pt>
                <c:pt idx="11535">
                  <c:v>5.49222648273267</c:v>
                </c:pt>
                <c:pt idx="11536">
                  <c:v>5.484568172088458</c:v>
                </c:pt>
                <c:pt idx="11537">
                  <c:v>5.476914704476503</c:v>
                </c:pt>
                <c:pt idx="11538">
                  <c:v>5.469266081516203</c:v>
                </c:pt>
                <c:pt idx="11539">
                  <c:v>5.461622304825516</c:v>
                </c:pt>
                <c:pt idx="11540">
                  <c:v>5.453983376020954</c:v>
                </c:pt>
                <c:pt idx="11541">
                  <c:v>5.446349296717595</c:v>
                </c:pt>
                <c:pt idx="11542">
                  <c:v>5.438720068529065</c:v>
                </c:pt>
                <c:pt idx="11543">
                  <c:v>5.431095693067556</c:v>
                </c:pt>
                <c:pt idx="11544">
                  <c:v>5.423476171943806</c:v>
                </c:pt>
                <c:pt idx="11545">
                  <c:v>5.415861506767119</c:v>
                </c:pt>
                <c:pt idx="11546">
                  <c:v>5.40825169914535</c:v>
                </c:pt>
                <c:pt idx="11547">
                  <c:v>5.40064675068491</c:v>
                </c:pt>
                <c:pt idx="11548">
                  <c:v>5.393046662990762</c:v>
                </c:pt>
                <c:pt idx="11549">
                  <c:v>5.385451437666425</c:v>
                </c:pt>
                <c:pt idx="11550">
                  <c:v>5.377861076313972</c:v>
                </c:pt>
                <c:pt idx="11551">
                  <c:v>5.37027558053403</c:v>
                </c:pt>
                <c:pt idx="11552">
                  <c:v>5.362694951925774</c:v>
                </c:pt>
                <c:pt idx="11553">
                  <c:v>5.355119192086937</c:v>
                </c:pt>
                <c:pt idx="11554">
                  <c:v>5.347548302613799</c:v>
                </c:pt>
                <c:pt idx="11555">
                  <c:v>5.339982285101193</c:v>
                </c:pt>
                <c:pt idx="11556">
                  <c:v>5.332421141142504</c:v>
                </c:pt>
                <c:pt idx="11557">
                  <c:v>5.324864872329664</c:v>
                </c:pt>
                <c:pt idx="11558">
                  <c:v>5.31731348025316</c:v>
                </c:pt>
                <c:pt idx="11559">
                  <c:v>5.309766966502022</c:v>
                </c:pt>
                <c:pt idx="11560">
                  <c:v>5.302225332663832</c:v>
                </c:pt>
                <c:pt idx="11561">
                  <c:v>5.294688580324721</c:v>
                </c:pt>
                <c:pt idx="11562">
                  <c:v>5.287156711069367</c:v>
                </c:pt>
                <c:pt idx="11563">
                  <c:v>5.279629726480997</c:v>
                </c:pt>
                <c:pt idx="11564">
                  <c:v>5.272107628141379</c:v>
                </c:pt>
                <c:pt idx="11565">
                  <c:v>5.264590417630835</c:v>
                </c:pt>
                <c:pt idx="11566">
                  <c:v>5.257078096528229</c:v>
                </c:pt>
                <c:pt idx="11567">
                  <c:v>5.24957066641097</c:v>
                </c:pt>
                <c:pt idx="11568">
                  <c:v>5.242068128855017</c:v>
                </c:pt>
                <c:pt idx="11569">
                  <c:v>5.234570485434867</c:v>
                </c:pt>
                <c:pt idx="11570">
                  <c:v>5.227077737723561</c:v>
                </c:pt>
                <c:pt idx="11571">
                  <c:v>5.219589887292692</c:v>
                </c:pt>
                <c:pt idx="11572">
                  <c:v>5.212106935712388</c:v>
                </c:pt>
                <c:pt idx="11573">
                  <c:v>5.204628884551323</c:v>
                </c:pt>
                <c:pt idx="11574">
                  <c:v>5.19715573537671</c:v>
                </c:pt>
                <c:pt idx="11575">
                  <c:v>5.189687489754314</c:v>
                </c:pt>
                <c:pt idx="11576">
                  <c:v>5.182224149248426</c:v>
                </c:pt>
                <c:pt idx="11577">
                  <c:v>5.17476571542189</c:v>
                </c:pt>
                <c:pt idx="11578">
                  <c:v>5.167312189836081</c:v>
                </c:pt>
                <c:pt idx="11579">
                  <c:v>5.159863574050925</c:v>
                </c:pt>
                <c:pt idx="11580">
                  <c:v>5.152419869624876</c:v>
                </c:pt>
                <c:pt idx="11581">
                  <c:v>5.144981078114935</c:v>
                </c:pt>
                <c:pt idx="11582">
                  <c:v>5.137547201076641</c:v>
                </c:pt>
                <c:pt idx="11583">
                  <c:v>5.130118240064066</c:v>
                </c:pt>
                <c:pt idx="11584">
                  <c:v>5.122694196629822</c:v>
                </c:pt>
                <c:pt idx="11585">
                  <c:v>5.115275072325058</c:v>
                </c:pt>
                <c:pt idx="11586">
                  <c:v>5.107860868699463</c:v>
                </c:pt>
                <c:pt idx="11587">
                  <c:v>5.100451587301258</c:v>
                </c:pt>
                <c:pt idx="11588">
                  <c:v>5.093047229677201</c:v>
                </c:pt>
                <c:pt idx="11589">
                  <c:v>5.085647797372587</c:v>
                </c:pt>
                <c:pt idx="11590">
                  <c:v>5.078253291931241</c:v>
                </c:pt>
                <c:pt idx="11591">
                  <c:v>5.07086371489553</c:v>
                </c:pt>
                <c:pt idx="11592">
                  <c:v>5.063479067806343</c:v>
                </c:pt>
                <c:pt idx="11593">
                  <c:v>5.05609935220312</c:v>
                </c:pt>
                <c:pt idx="11594">
                  <c:v>5.048724569623817</c:v>
                </c:pt>
                <c:pt idx="11595">
                  <c:v>5.041354721604932</c:v>
                </c:pt>
                <c:pt idx="11596">
                  <c:v>5.033989809681492</c:v>
                </c:pt>
                <c:pt idx="11597">
                  <c:v>5.026629835387058</c:v>
                </c:pt>
                <c:pt idx="11598">
                  <c:v>5.019274800253719</c:v>
                </c:pt>
                <c:pt idx="11599">
                  <c:v>5.011924705812096</c:v>
                </c:pt>
                <c:pt idx="11600">
                  <c:v>5.00457955359134</c:v>
                </c:pt>
                <c:pt idx="11601">
                  <c:v>4.997239345119132</c:v>
                </c:pt>
                <c:pt idx="11602">
                  <c:v>4.989904081921684</c:v>
                </c:pt>
                <c:pt idx="11603">
                  <c:v>4.982573765523736</c:v>
                </c:pt>
                <c:pt idx="11604">
                  <c:v>4.975248397448551</c:v>
                </c:pt>
                <c:pt idx="11605">
                  <c:v>4.967927979217928</c:v>
                </c:pt>
                <c:pt idx="11606">
                  <c:v>4.960612512352195</c:v>
                </c:pt>
                <c:pt idx="11607">
                  <c:v>4.953301998370195</c:v>
                </c:pt>
                <c:pt idx="11608">
                  <c:v>4.945996438789309</c:v>
                </c:pt>
                <c:pt idx="11609">
                  <c:v>4.93869583512544</c:v>
                </c:pt>
                <c:pt idx="11610">
                  <c:v>4.931400188893016</c:v>
                </c:pt>
                <c:pt idx="11611">
                  <c:v>4.924109501604989</c:v>
                </c:pt>
                <c:pt idx="11612">
                  <c:v>4.916823774772845</c:v>
                </c:pt>
                <c:pt idx="11613">
                  <c:v>4.90954300990658</c:v>
                </c:pt>
                <c:pt idx="11614">
                  <c:v>4.902267208514726</c:v>
                </c:pt>
                <c:pt idx="11615">
                  <c:v>4.894996372104329</c:v>
                </c:pt>
                <c:pt idx="11616">
                  <c:v>4.887730502180967</c:v>
                </c:pt>
                <c:pt idx="11617">
                  <c:v>4.880469600248738</c:v>
                </c:pt>
                <c:pt idx="11618">
                  <c:v>4.873213667810256</c:v>
                </c:pt>
                <c:pt idx="11619">
                  <c:v>4.865962706366663</c:v>
                </c:pt>
                <c:pt idx="11620">
                  <c:v>4.858716717417622</c:v>
                </c:pt>
                <c:pt idx="11621">
                  <c:v>4.851475702461313</c:v>
                </c:pt>
                <c:pt idx="11622">
                  <c:v>4.84423966299444</c:v>
                </c:pt>
                <c:pt idx="11623">
                  <c:v>4.837008600512225</c:v>
                </c:pt>
                <c:pt idx="11624">
                  <c:v>4.829782516508408</c:v>
                </c:pt>
                <c:pt idx="11625">
                  <c:v>4.822561412475256</c:v>
                </c:pt>
                <c:pt idx="11626">
                  <c:v>4.815345289903545</c:v>
                </c:pt>
                <c:pt idx="11627">
                  <c:v>4.808134150282569</c:v>
                </c:pt>
                <c:pt idx="11628">
                  <c:v>4.80092799510015</c:v>
                </c:pt>
                <c:pt idx="11629">
                  <c:v>4.793726825842617</c:v>
                </c:pt>
                <c:pt idx="11630">
                  <c:v>4.78653064399482</c:v>
                </c:pt>
                <c:pt idx="11631">
                  <c:v>4.779339451040124</c:v>
                </c:pt>
                <c:pt idx="11632">
                  <c:v>4.772153248460409</c:v>
                </c:pt>
                <c:pt idx="11633">
                  <c:v>4.764972037736077</c:v>
                </c:pt>
                <c:pt idx="11634">
                  <c:v>4.757795820346036</c:v>
                </c:pt>
                <c:pt idx="11635">
                  <c:v>4.750624597767715</c:v>
                </c:pt>
                <c:pt idx="11636">
                  <c:v>4.743458371477056</c:v>
                </c:pt>
                <c:pt idx="11637">
                  <c:v>4.73629714294851</c:v>
                </c:pt>
                <c:pt idx="11638">
                  <c:v>4.729140913655048</c:v>
                </c:pt>
                <c:pt idx="11639">
                  <c:v>4.72198968506815</c:v>
                </c:pt>
                <c:pt idx="11640">
                  <c:v>4.714843458657807</c:v>
                </c:pt>
                <c:pt idx="11641">
                  <c:v>4.707702235892527</c:v>
                </c:pt>
                <c:pt idx="11642">
                  <c:v>4.700566018239326</c:v>
                </c:pt>
                <c:pt idx="11643">
                  <c:v>4.693434807163729</c:v>
                </c:pt>
                <c:pt idx="11644">
                  <c:v>4.686308604129781</c:v>
                </c:pt>
                <c:pt idx="11645">
                  <c:v>4.679187410600025</c:v>
                </c:pt>
                <c:pt idx="11646">
                  <c:v>4.672071228035519</c:v>
                </c:pt>
                <c:pt idx="11647">
                  <c:v>4.664960057895834</c:v>
                </c:pt>
                <c:pt idx="11648">
                  <c:v>4.657853901639044</c:v>
                </c:pt>
                <c:pt idx="11649">
                  <c:v>4.650752760721738</c:v>
                </c:pt>
                <c:pt idx="11650">
                  <c:v>4.643656636599005</c:v>
                </c:pt>
                <c:pt idx="11651">
                  <c:v>4.636565530724447</c:v>
                </c:pt>
                <c:pt idx="11652">
                  <c:v>4.629479444550172</c:v>
                </c:pt>
                <c:pt idx="11653">
                  <c:v>4.622398379526793</c:v>
                </c:pt>
                <c:pt idx="11654">
                  <c:v>4.615322337103437</c:v>
                </c:pt>
                <c:pt idx="11655">
                  <c:v>4.608251318727726</c:v>
                </c:pt>
                <c:pt idx="11656">
                  <c:v>4.601185325845791</c:v>
                </c:pt>
                <c:pt idx="11657">
                  <c:v>4.594124359902275</c:v>
                </c:pt>
                <c:pt idx="11658">
                  <c:v>4.587068422340317</c:v>
                </c:pt>
                <c:pt idx="11659">
                  <c:v>4.580017514601562</c:v>
                </c:pt>
                <c:pt idx="11660">
                  <c:v>4.572971638126161</c:v>
                </c:pt>
                <c:pt idx="11661">
                  <c:v>4.565930794352767</c:v>
                </c:pt>
                <c:pt idx="11662">
                  <c:v>4.558894984718536</c:v>
                </c:pt>
                <c:pt idx="11663">
                  <c:v>4.551864210659127</c:v>
                </c:pt>
                <c:pt idx="11664">
                  <c:v>4.544838473608699</c:v>
                </c:pt>
                <c:pt idx="11665">
                  <c:v>4.537817774999918</c:v>
                </c:pt>
                <c:pt idx="11666">
                  <c:v>4.530802116263946</c:v>
                </c:pt>
                <c:pt idx="11667">
                  <c:v>4.523791498830445</c:v>
                </c:pt>
                <c:pt idx="11668">
                  <c:v>4.516785924127579</c:v>
                </c:pt>
                <c:pt idx="11669">
                  <c:v>4.509785393582017</c:v>
                </c:pt>
                <c:pt idx="11670">
                  <c:v>4.502789908618917</c:v>
                </c:pt>
                <c:pt idx="11671">
                  <c:v>4.495799470661947</c:v>
                </c:pt>
                <c:pt idx="11672">
                  <c:v>4.488814081133265</c:v>
                </c:pt>
                <c:pt idx="11673">
                  <c:v>4.481833741453533</c:v>
                </c:pt>
                <c:pt idx="11674">
                  <c:v>4.474858453041906</c:v>
                </c:pt>
                <c:pt idx="11675">
                  <c:v>4.467888217316038</c:v>
                </c:pt>
                <c:pt idx="11676">
                  <c:v>4.460923035692088</c:v>
                </c:pt>
                <c:pt idx="11677">
                  <c:v>4.453962909584697</c:v>
                </c:pt>
                <c:pt idx="11678">
                  <c:v>4.44700784040701</c:v>
                </c:pt>
                <c:pt idx="11679">
                  <c:v>4.440057829570671</c:v>
                </c:pt>
                <c:pt idx="11680">
                  <c:v>4.433112878485812</c:v>
                </c:pt>
                <c:pt idx="11681">
                  <c:v>4.426172988561066</c:v>
                </c:pt>
                <c:pt idx="11682">
                  <c:v>4.419238161203554</c:v>
                </c:pt>
                <c:pt idx="11683">
                  <c:v>4.412308397818896</c:v>
                </c:pt>
                <c:pt idx="11684">
                  <c:v>4.405383699811206</c:v>
                </c:pt>
                <c:pt idx="11685">
                  <c:v>4.398464068583086</c:v>
                </c:pt>
                <c:pt idx="11686">
                  <c:v>4.39154950553564</c:v>
                </c:pt>
                <c:pt idx="11687">
                  <c:v>4.384640012068449</c:v>
                </c:pt>
                <c:pt idx="11688">
                  <c:v>4.377735589579604</c:v>
                </c:pt>
                <c:pt idx="11689">
                  <c:v>4.370836239465675</c:v>
                </c:pt>
                <c:pt idx="11690">
                  <c:v>4.363941963121726</c:v>
                </c:pt>
                <c:pt idx="11691">
                  <c:v>4.357052761941315</c:v>
                </c:pt>
                <c:pt idx="11692">
                  <c:v>4.350168637316485</c:v>
                </c:pt>
                <c:pt idx="11693">
                  <c:v>4.343289590637776</c:v>
                </c:pt>
                <c:pt idx="11694">
                  <c:v>4.336415623294208</c:v>
                </c:pt>
                <c:pt idx="11695">
                  <c:v>4.329546736673297</c:v>
                </c:pt>
                <c:pt idx="11696">
                  <c:v>4.322682932161047</c:v>
                </c:pt>
                <c:pt idx="11697">
                  <c:v>4.315824211141948</c:v>
                </c:pt>
                <c:pt idx="11698">
                  <c:v>4.308970574998979</c:v>
                </c:pt>
                <c:pt idx="11699">
                  <c:v>4.302122025113606</c:v>
                </c:pt>
                <c:pt idx="11700">
                  <c:v>4.295278562865779</c:v>
                </c:pt>
                <c:pt idx="11701">
                  <c:v>4.288440189633941</c:v>
                </c:pt>
                <c:pt idx="11702">
                  <c:v>4.281606906795016</c:v>
                </c:pt>
                <c:pt idx="11703">
                  <c:v>4.274778715724417</c:v>
                </c:pt>
                <c:pt idx="11704">
                  <c:v>4.267955617796035</c:v>
                </c:pt>
                <c:pt idx="11705">
                  <c:v>4.261137614382261</c:v>
                </c:pt>
                <c:pt idx="11706">
                  <c:v>4.254324706853954</c:v>
                </c:pt>
                <c:pt idx="11707">
                  <c:v>4.247516896580466</c:v>
                </c:pt>
                <c:pt idx="11708">
                  <c:v>4.240714184929633</c:v>
                </c:pt>
                <c:pt idx="11709">
                  <c:v>4.233916573267766</c:v>
                </c:pt>
                <c:pt idx="11710">
                  <c:v>4.227124062959671</c:v>
                </c:pt>
                <c:pt idx="11711">
                  <c:v>4.22033665536863</c:v>
                </c:pt>
                <c:pt idx="11712">
                  <c:v>4.213554351856401</c:v>
                </c:pt>
                <c:pt idx="11713">
                  <c:v>4.20677715378324</c:v>
                </c:pt>
                <c:pt idx="11714">
                  <c:v>4.200005062507866</c:v>
                </c:pt>
                <c:pt idx="11715">
                  <c:v>4.193238079387489</c:v>
                </c:pt>
                <c:pt idx="11716">
                  <c:v>4.186476205777802</c:v>
                </c:pt>
                <c:pt idx="11717">
                  <c:v>4.17971944303297</c:v>
                </c:pt>
                <c:pt idx="11718">
                  <c:v>4.17296779250564</c:v>
                </c:pt>
                <c:pt idx="11719">
                  <c:v>4.166221255546941</c:v>
                </c:pt>
                <c:pt idx="11720">
                  <c:v>4.159479833506481</c:v>
                </c:pt>
                <c:pt idx="11721">
                  <c:v>4.152743527732344</c:v>
                </c:pt>
                <c:pt idx="11722">
                  <c:v>4.14601233957109</c:v>
                </c:pt>
                <c:pt idx="11723">
                  <c:v>4.139286270367764</c:v>
                </c:pt>
                <c:pt idx="11724">
                  <c:v>4.132565321465879</c:v>
                </c:pt>
                <c:pt idx="11725">
                  <c:v>4.125849494207434</c:v>
                </c:pt>
                <c:pt idx="11726">
                  <c:v>4.119138789932896</c:v>
                </c:pt>
                <c:pt idx="11727">
                  <c:v>4.112433209981213</c:v>
                </c:pt>
                <c:pt idx="11728">
                  <c:v>4.10573275568981</c:v>
                </c:pt>
                <c:pt idx="11729">
                  <c:v>4.099037428394581</c:v>
                </c:pt>
                <c:pt idx="11730">
                  <c:v>4.0923472294299</c:v>
                </c:pt>
                <c:pt idx="11731">
                  <c:v>4.085662160128617</c:v>
                </c:pt>
                <c:pt idx="11732">
                  <c:v>4.078982221822048</c:v>
                </c:pt>
                <c:pt idx="11733">
                  <c:v>4.07230741583999</c:v>
                </c:pt>
                <c:pt idx="11734">
                  <c:v>4.065637743510711</c:v>
                </c:pt>
                <c:pt idx="11735">
                  <c:v>4.058973206160953</c:v>
                </c:pt>
                <c:pt idx="11736">
                  <c:v>4.052313805115928</c:v>
                </c:pt>
                <c:pt idx="11737">
                  <c:v>4.045659541699322</c:v>
                </c:pt>
                <c:pt idx="11738">
                  <c:v>4.03901041723329</c:v>
                </c:pt>
                <c:pt idx="11739">
                  <c:v>4.032366433038462</c:v>
                </c:pt>
                <c:pt idx="11740">
                  <c:v>4.025727590433936</c:v>
                </c:pt>
                <c:pt idx="11741">
                  <c:v>4.019093890737284</c:v>
                </c:pt>
                <c:pt idx="11742">
                  <c:v>4.012465335264543</c:v>
                </c:pt>
                <c:pt idx="11743">
                  <c:v>4.005841925330225</c:v>
                </c:pt>
                <c:pt idx="11744">
                  <c:v>3.999223662247306</c:v>
                </c:pt>
                <c:pt idx="11745">
                  <c:v>3.992610547327235</c:v>
                </c:pt>
                <c:pt idx="11746">
                  <c:v>3.986002581879929</c:v>
                </c:pt>
                <c:pt idx="11747">
                  <c:v>3.979399767213771</c:v>
                </c:pt>
                <c:pt idx="11748">
                  <c:v>3.972802104635613</c:v>
                </c:pt>
                <c:pt idx="11749">
                  <c:v>3.966209595450778</c:v>
                </c:pt>
                <c:pt idx="11750">
                  <c:v>3.959622240963048</c:v>
                </c:pt>
                <c:pt idx="11751">
                  <c:v>3.953040042474678</c:v>
                </c:pt>
                <c:pt idx="11752">
                  <c:v>3.946463001286387</c:v>
                </c:pt>
                <c:pt idx="11753">
                  <c:v>3.93989111869736</c:v>
                </c:pt>
                <c:pt idx="11754">
                  <c:v>3.933324396005247</c:v>
                </c:pt>
                <c:pt idx="11755">
                  <c:v>3.926762834506165</c:v>
                </c:pt>
                <c:pt idx="11756">
                  <c:v>3.920206435494693</c:v>
                </c:pt>
                <c:pt idx="11757">
                  <c:v>3.913655200263876</c:v>
                </c:pt>
                <c:pt idx="11758">
                  <c:v>3.907109130105223</c:v>
                </c:pt>
                <c:pt idx="11759">
                  <c:v>3.900568226308704</c:v>
                </c:pt>
                <c:pt idx="11760">
                  <c:v>3.894032490162757</c:v>
                </c:pt>
                <c:pt idx="11761">
                  <c:v>3.887501922954277</c:v>
                </c:pt>
                <c:pt idx="11762">
                  <c:v>3.880976525968624</c:v>
                </c:pt>
                <c:pt idx="11763">
                  <c:v>3.874456300489621</c:v>
                </c:pt>
                <c:pt idx="11764">
                  <c:v>3.867941247799554</c:v>
                </c:pt>
                <c:pt idx="11765">
                  <c:v>3.861431369179163</c:v>
                </c:pt>
                <c:pt idx="11766">
                  <c:v>3.854926665907658</c:v>
                </c:pt>
                <c:pt idx="11767">
                  <c:v>3.848427139262701</c:v>
                </c:pt>
                <c:pt idx="11768">
                  <c:v>3.841932790520423</c:v>
                </c:pt>
                <c:pt idx="11769">
                  <c:v>3.835443620955407</c:v>
                </c:pt>
                <c:pt idx="11770">
                  <c:v>3.828959631840699</c:v>
                </c:pt>
                <c:pt idx="11771">
                  <c:v>3.822480824447802</c:v>
                </c:pt>
                <c:pt idx="11772">
                  <c:v>3.81600720004668</c:v>
                </c:pt>
                <c:pt idx="11773">
                  <c:v>3.809538759905754</c:v>
                </c:pt>
                <c:pt idx="11774">
                  <c:v>3.803075505291901</c:v>
                </c:pt>
                <c:pt idx="11775">
                  <c:v>3.796617437470459</c:v>
                </c:pt>
                <c:pt idx="11776">
                  <c:v>3.79016455770522</c:v>
                </c:pt>
                <c:pt idx="11777">
                  <c:v>3.783716867258435</c:v>
                </c:pt>
                <c:pt idx="11778">
                  <c:v>3.777274367390808</c:v>
                </c:pt>
                <c:pt idx="11779">
                  <c:v>3.770837059361503</c:v>
                </c:pt>
                <c:pt idx="11780">
                  <c:v>3.764404944428136</c:v>
                </c:pt>
                <c:pt idx="11781">
                  <c:v>3.75797802384678</c:v>
                </c:pt>
                <c:pt idx="11782">
                  <c:v>3.751556298871965</c:v>
                </c:pt>
                <c:pt idx="11783">
                  <c:v>3.74513977075667</c:v>
                </c:pt>
                <c:pt idx="11784">
                  <c:v>3.738728440752331</c:v>
                </c:pt>
                <c:pt idx="11785">
                  <c:v>3.732322310108838</c:v>
                </c:pt>
                <c:pt idx="11786">
                  <c:v>3.725921380074537</c:v>
                </c:pt>
                <c:pt idx="11787">
                  <c:v>3.71952565189622</c:v>
                </c:pt>
                <c:pt idx="11788">
                  <c:v>3.713135126819137</c:v>
                </c:pt>
                <c:pt idx="11789">
                  <c:v>3.706749806086988</c:v>
                </c:pt>
                <c:pt idx="11790">
                  <c:v>3.700369690941926</c:v>
                </c:pt>
                <c:pt idx="11791">
                  <c:v>3.693994782624556</c:v>
                </c:pt>
                <c:pt idx="11792">
                  <c:v>3.687625082373931</c:v>
                </c:pt>
                <c:pt idx="11793">
                  <c:v>3.681260591427558</c:v>
                </c:pt>
                <c:pt idx="11794">
                  <c:v>3.674901311021392</c:v>
                </c:pt>
                <c:pt idx="11795">
                  <c:v>3.668547242389841</c:v>
                </c:pt>
                <c:pt idx="11796">
                  <c:v>3.662198386765758</c:v>
                </c:pt>
                <c:pt idx="11797">
                  <c:v>3.655854745380451</c:v>
                </c:pt>
                <c:pt idx="11798">
                  <c:v>3.649516319463671</c:v>
                </c:pt>
                <c:pt idx="11799">
                  <c:v>3.643183110243621</c:v>
                </c:pt>
                <c:pt idx="11800">
                  <c:v>3.636855118946953</c:v>
                </c:pt>
                <c:pt idx="11801">
                  <c:v>3.630532346798763</c:v>
                </c:pt>
                <c:pt idx="11802">
                  <c:v>3.6242147950226</c:v>
                </c:pt>
                <c:pt idx="11803">
                  <c:v>3.617902464840452</c:v>
                </c:pt>
                <c:pt idx="11804">
                  <c:v>3.611595357472761</c:v>
                </c:pt>
                <c:pt idx="11805">
                  <c:v>3.605293474138414</c:v>
                </c:pt>
                <c:pt idx="11806">
                  <c:v>3.59899681605474</c:v>
                </c:pt>
                <c:pt idx="11807">
                  <c:v>3.592705384437518</c:v>
                </c:pt>
                <c:pt idx="11808">
                  <c:v>3.58641918050097</c:v>
                </c:pt>
                <c:pt idx="11809">
                  <c:v>3.580138205457764</c:v>
                </c:pt>
                <c:pt idx="11810">
                  <c:v>3.573862460519011</c:v>
                </c:pt>
                <c:pt idx="11811">
                  <c:v>3.567591946894268</c:v>
                </c:pt>
                <c:pt idx="11812">
                  <c:v>3.561326665791534</c:v>
                </c:pt>
                <c:pt idx="11813">
                  <c:v>3.555066618417252</c:v>
                </c:pt>
                <c:pt idx="11814">
                  <c:v>3.54881180597631</c:v>
                </c:pt>
                <c:pt idx="11815">
                  <c:v>3.542562229672036</c:v>
                </c:pt>
                <c:pt idx="11816">
                  <c:v>3.536317890706201</c:v>
                </c:pt>
                <c:pt idx="11817">
                  <c:v>3.53007879027902</c:v>
                </c:pt>
                <c:pt idx="11818">
                  <c:v>3.523844929589148</c:v>
                </c:pt>
                <c:pt idx="11819">
                  <c:v>3.51761630983368</c:v>
                </c:pt>
                <c:pt idx="11820">
                  <c:v>3.511392932208155</c:v>
                </c:pt>
                <c:pt idx="11821">
                  <c:v>3.505174797906551</c:v>
                </c:pt>
                <c:pt idx="11822">
                  <c:v>3.498961908121284</c:v>
                </c:pt>
                <c:pt idx="11823">
                  <c:v>3.492754264043214</c:v>
                </c:pt>
                <c:pt idx="11824">
                  <c:v>3.48655186686164</c:v>
                </c:pt>
                <c:pt idx="11825">
                  <c:v>3.480354717764294</c:v>
                </c:pt>
                <c:pt idx="11826">
                  <c:v>3.474162817937356</c:v>
                </c:pt>
                <c:pt idx="11827">
                  <c:v>3.467976168565438</c:v>
                </c:pt>
                <c:pt idx="11828">
                  <c:v>3.461794770831592</c:v>
                </c:pt>
                <c:pt idx="11829">
                  <c:v>3.455618625917308</c:v>
                </c:pt>
                <c:pt idx="11830">
                  <c:v>3.449447735002515</c:v>
                </c:pt>
                <c:pt idx="11831">
                  <c:v>3.443282099265576</c:v>
                </c:pt>
                <c:pt idx="11832">
                  <c:v>3.437121719883291</c:v>
                </c:pt>
                <c:pt idx="11833">
                  <c:v>3.4309665980309</c:v>
                </c:pt>
                <c:pt idx="11834">
                  <c:v>3.424816734882074</c:v>
                </c:pt>
                <c:pt idx="11835">
                  <c:v>3.418672131608922</c:v>
                </c:pt>
                <c:pt idx="11836">
                  <c:v>3.412532789381991</c:v>
                </c:pt>
                <c:pt idx="11837">
                  <c:v>3.406398709370258</c:v>
                </c:pt>
                <c:pt idx="11838">
                  <c:v>3.400269892741137</c:v>
                </c:pt>
                <c:pt idx="11839">
                  <c:v>3.394146340660478</c:v>
                </c:pt>
                <c:pt idx="11840">
                  <c:v>3.38802805429256</c:v>
                </c:pt>
                <c:pt idx="11841">
                  <c:v>3.3819150348001</c:v>
                </c:pt>
                <c:pt idx="11842">
                  <c:v>3.375807283344248</c:v>
                </c:pt>
                <c:pt idx="11843">
                  <c:v>3.369704801084585</c:v>
                </c:pt>
                <c:pt idx="11844">
                  <c:v>3.363607589179125</c:v>
                </c:pt>
                <c:pt idx="11845">
                  <c:v>3.357515648784315</c:v>
                </c:pt>
                <c:pt idx="11846">
                  <c:v>3.351428981055032</c:v>
                </c:pt>
                <c:pt idx="11847">
                  <c:v>3.345347587144588</c:v>
                </c:pt>
                <c:pt idx="11848">
                  <c:v>3.339271468204721</c:v>
                </c:pt>
                <c:pt idx="11849">
                  <c:v>3.333200625385606</c:v>
                </c:pt>
                <c:pt idx="11850">
                  <c:v>3.327135059835843</c:v>
                </c:pt>
                <c:pt idx="11851">
                  <c:v>3.321074772702465</c:v>
                </c:pt>
                <c:pt idx="11852">
                  <c:v>3.315019765130934</c:v>
                </c:pt>
                <c:pt idx="11853">
                  <c:v>3.308970038265142</c:v>
                </c:pt>
                <c:pt idx="11854">
                  <c:v>3.302925593247409</c:v>
                </c:pt>
                <c:pt idx="11855">
                  <c:v>3.296886431218486</c:v>
                </c:pt>
                <c:pt idx="11856">
                  <c:v>3.290852553317549</c:v>
                </c:pt>
                <c:pt idx="11857">
                  <c:v>3.284823960682205</c:v>
                </c:pt>
                <c:pt idx="11858">
                  <c:v>3.278800654448488</c:v>
                </c:pt>
                <c:pt idx="11859">
                  <c:v>3.272782635750858</c:v>
                </c:pt>
                <c:pt idx="11860">
                  <c:v>3.266769905722204</c:v>
                </c:pt>
                <c:pt idx="11861">
                  <c:v>3.26076246549384</c:v>
                </c:pt>
                <c:pt idx="11862">
                  <c:v>3.25476031619551</c:v>
                </c:pt>
                <c:pt idx="11863">
                  <c:v>3.24876345895538</c:v>
                </c:pt>
                <c:pt idx="11864">
                  <c:v>3.24277189490004</c:v>
                </c:pt>
                <c:pt idx="11865">
                  <c:v>3.236785625154512</c:v>
                </c:pt>
                <c:pt idx="11866">
                  <c:v>3.23080465084224</c:v>
                </c:pt>
                <c:pt idx="11867">
                  <c:v>3.224828973085091</c:v>
                </c:pt>
                <c:pt idx="11868">
                  <c:v>3.218858593003358</c:v>
                </c:pt>
                <c:pt idx="11869">
                  <c:v>3.212893511715758</c:v>
                </c:pt>
                <c:pt idx="11870">
                  <c:v>3.206933730339431</c:v>
                </c:pt>
                <c:pt idx="11871">
                  <c:v>3.200979249989941</c:v>
                </c:pt>
                <c:pt idx="11872">
                  <c:v>3.195030071781275</c:v>
                </c:pt>
                <c:pt idx="11873">
                  <c:v>3.189086196825843</c:v>
                </c:pt>
                <c:pt idx="11874">
                  <c:v>3.183147626234477</c:v>
                </c:pt>
                <c:pt idx="11875">
                  <c:v>3.177214361116431</c:v>
                </c:pt>
                <c:pt idx="11876">
                  <c:v>3.171286402579381</c:v>
                </c:pt>
                <c:pt idx="11877">
                  <c:v>3.165363751729425</c:v>
                </c:pt>
                <c:pt idx="11878">
                  <c:v>3.159446409671079</c:v>
                </c:pt>
                <c:pt idx="11879">
                  <c:v>3.153534377507286</c:v>
                </c:pt>
                <c:pt idx="11880">
                  <c:v>3.147627656339403</c:v>
                </c:pt>
                <c:pt idx="11881">
                  <c:v>3.14172624726721</c:v>
                </c:pt>
                <c:pt idx="11882">
                  <c:v>3.135830151388905</c:v>
                </c:pt>
                <c:pt idx="11883">
                  <c:v>3.12993936980111</c:v>
                </c:pt>
                <c:pt idx="11884">
                  <c:v>3.124053903598859</c:v>
                </c:pt>
                <c:pt idx="11885">
                  <c:v>3.118173753875614</c:v>
                </c:pt>
                <c:pt idx="11886">
                  <c:v>3.112298921723245</c:v>
                </c:pt>
                <c:pt idx="11887">
                  <c:v>3.10642940823205</c:v>
                </c:pt>
                <c:pt idx="11888">
                  <c:v>3.100565214490737</c:v>
                </c:pt>
                <c:pt idx="11889">
                  <c:v>3.094706341586435</c:v>
                </c:pt>
                <c:pt idx="11890">
                  <c:v>3.088852790604691</c:v>
                </c:pt>
                <c:pt idx="11891">
                  <c:v>3.083004562629468</c:v>
                </c:pt>
                <c:pt idx="11892">
                  <c:v>3.077161658743143</c:v>
                </c:pt>
                <c:pt idx="11893">
                  <c:v>3.071324080026513</c:v>
                </c:pt>
                <c:pt idx="11894">
                  <c:v>3.06549182755879</c:v>
                </c:pt>
                <c:pt idx="11895">
                  <c:v>3.0596649024176</c:v>
                </c:pt>
                <c:pt idx="11896">
                  <c:v>3.053843305678983</c:v>
                </c:pt>
                <c:pt idx="11897">
                  <c:v>3.0480270384174</c:v>
                </c:pt>
                <c:pt idx="11898">
                  <c:v>3.04221610170572</c:v>
                </c:pt>
                <c:pt idx="11899">
                  <c:v>3.03641049661523</c:v>
                </c:pt>
                <c:pt idx="11900">
                  <c:v>3.03061022421563</c:v>
                </c:pt>
                <c:pt idx="11901">
                  <c:v>3.024815285575033</c:v>
                </c:pt>
                <c:pt idx="11902">
                  <c:v>3.019025681759965</c:v>
                </c:pt>
                <c:pt idx="11903">
                  <c:v>3.013241413835367</c:v>
                </c:pt>
                <c:pt idx="11904">
                  <c:v>3.007462482864592</c:v>
                </c:pt>
                <c:pt idx="11905">
                  <c:v>3.001688889909403</c:v>
                </c:pt>
                <c:pt idx="11906">
                  <c:v>2.995920636029979</c:v>
                </c:pt>
                <c:pt idx="11907">
                  <c:v>2.990157722284907</c:v>
                </c:pt>
                <c:pt idx="11908">
                  <c:v>2.984400149731188</c:v>
                </c:pt>
                <c:pt idx="11909">
                  <c:v>2.978647919424232</c:v>
                </c:pt>
                <c:pt idx="11910">
                  <c:v>2.972901032417864</c:v>
                </c:pt>
                <c:pt idx="11911">
                  <c:v>2.967159489764314</c:v>
                </c:pt>
                <c:pt idx="11912">
                  <c:v>2.961423292514225</c:v>
                </c:pt>
                <c:pt idx="11913">
                  <c:v>2.95569244171665</c:v>
                </c:pt>
                <c:pt idx="11914">
                  <c:v>2.949966938419051</c:v>
                </c:pt>
                <c:pt idx="11915">
                  <c:v>2.944246783667299</c:v>
                </c:pt>
                <c:pt idx="11916">
                  <c:v>2.938531978505676</c:v>
                </c:pt>
                <c:pt idx="11917">
                  <c:v>2.932822523976867</c:v>
                </c:pt>
                <c:pt idx="11918">
                  <c:v>2.927118421121975</c:v>
                </c:pt>
                <c:pt idx="11919">
                  <c:v>2.9214196709805</c:v>
                </c:pt>
                <c:pt idx="11920">
                  <c:v>2.915726274590357</c:v>
                </c:pt>
                <c:pt idx="11921">
                  <c:v>2.910038232987865</c:v>
                </c:pt>
                <c:pt idx="11922">
                  <c:v>2.904355547207753</c:v>
                </c:pt>
                <c:pt idx="11923">
                  <c:v>2.898678218283154</c:v>
                </c:pt>
                <c:pt idx="11924">
                  <c:v>2.893006247245609</c:v>
                </c:pt>
                <c:pt idx="11925">
                  <c:v>2.887339635125065</c:v>
                </c:pt>
                <c:pt idx="11926">
                  <c:v>2.881678382949873</c:v>
                </c:pt>
                <c:pt idx="11927">
                  <c:v>2.876022491746793</c:v>
                </c:pt>
                <c:pt idx="11928">
                  <c:v>2.870371962540989</c:v>
                </c:pt>
                <c:pt idx="11929">
                  <c:v>2.864726796356025</c:v>
                </c:pt>
                <c:pt idx="11930">
                  <c:v>2.859086994213877</c:v>
                </c:pt>
                <c:pt idx="11931">
                  <c:v>2.853452557134922</c:v>
                </c:pt>
                <c:pt idx="11932">
                  <c:v>2.847823486137941</c:v>
                </c:pt>
                <c:pt idx="11933">
                  <c:v>2.842199782240119</c:v>
                </c:pt>
                <c:pt idx="11934">
                  <c:v>2.836581446457042</c:v>
                </c:pt>
                <c:pt idx="11935">
                  <c:v>2.830968479802704</c:v>
                </c:pt>
                <c:pt idx="11936">
                  <c:v>2.825360883289499</c:v>
                </c:pt>
                <c:pt idx="11937">
                  <c:v>2.819758657928222</c:v>
                </c:pt>
                <c:pt idx="11938">
                  <c:v>2.814161804728074</c:v>
                </c:pt>
                <c:pt idx="11939">
                  <c:v>2.808570324696654</c:v>
                </c:pt>
                <c:pt idx="11940">
                  <c:v>2.802984218839966</c:v>
                </c:pt>
                <c:pt idx="11941">
                  <c:v>2.797403488162412</c:v>
                </c:pt>
                <c:pt idx="11942">
                  <c:v>2.791828133666796</c:v>
                </c:pt>
                <c:pt idx="11943">
                  <c:v>2.786258156354327</c:v>
                </c:pt>
                <c:pt idx="11944">
                  <c:v>2.780693557224608</c:v>
                </c:pt>
                <c:pt idx="11945">
                  <c:v>2.775134337275646</c:v>
                </c:pt>
                <c:pt idx="11946">
                  <c:v>2.769580497503845</c:v>
                </c:pt>
                <c:pt idx="11947">
                  <c:v>2.764032038904013</c:v>
                </c:pt>
                <c:pt idx="11948">
                  <c:v>2.758488962469351</c:v>
                </c:pt>
                <c:pt idx="11949">
                  <c:v>2.752951269191465</c:v>
                </c:pt>
                <c:pt idx="11950">
                  <c:v>2.747418960060357</c:v>
                </c:pt>
                <c:pt idx="11951">
                  <c:v>2.741892036064426</c:v>
                </c:pt>
                <c:pt idx="11952">
                  <c:v>2.736370498190471</c:v>
                </c:pt>
                <c:pt idx="11953">
                  <c:v>2.730854347423688</c:v>
                </c:pt>
                <c:pt idx="11954">
                  <c:v>2.725343584747671</c:v>
                </c:pt>
                <c:pt idx="11955">
                  <c:v>2.719838211144411</c:v>
                </c:pt>
                <c:pt idx="11956">
                  <c:v>2.714338227594294</c:v>
                </c:pt>
                <c:pt idx="11957">
                  <c:v>2.708843635076105</c:v>
                </c:pt>
                <c:pt idx="11958">
                  <c:v>2.703354434567025</c:v>
                </c:pt>
                <c:pt idx="11959">
                  <c:v>2.697870627042631</c:v>
                </c:pt>
                <c:pt idx="11960">
                  <c:v>2.692392213476894</c:v>
                </c:pt>
                <c:pt idx="11961">
                  <c:v>2.686919194842181</c:v>
                </c:pt>
                <c:pt idx="11962">
                  <c:v>2.681451572109258</c:v>
                </c:pt>
                <c:pt idx="11963">
                  <c:v>2.675989346247279</c:v>
                </c:pt>
                <c:pt idx="11964">
                  <c:v>2.670532518223797</c:v>
                </c:pt>
                <c:pt idx="11965">
                  <c:v>2.665081089004758</c:v>
                </c:pt>
                <c:pt idx="11966">
                  <c:v>2.659635059554504</c:v>
                </c:pt>
                <c:pt idx="11967">
                  <c:v>2.654194430835769</c:v>
                </c:pt>
                <c:pt idx="11968">
                  <c:v>2.648759203809678</c:v>
                </c:pt>
                <c:pt idx="11969">
                  <c:v>2.643329379435755</c:v>
                </c:pt>
                <c:pt idx="11970">
                  <c:v>2.63790495867191</c:v>
                </c:pt>
                <c:pt idx="11971">
                  <c:v>2.63248594247445</c:v>
                </c:pt>
                <c:pt idx="11972">
                  <c:v>2.627072331798075</c:v>
                </c:pt>
                <c:pt idx="11973">
                  <c:v>2.621664127595873</c:v>
                </c:pt>
                <c:pt idx="11974">
                  <c:v>2.616261330819327</c:v>
                </c:pt>
                <c:pt idx="11975">
                  <c:v>2.610863942418309</c:v>
                </c:pt>
                <c:pt idx="11976">
                  <c:v>2.605471963341085</c:v>
                </c:pt>
                <c:pt idx="11977">
                  <c:v>2.600085394534309</c:v>
                </c:pt>
                <c:pt idx="11978">
                  <c:v>2.594704236943028</c:v>
                </c:pt>
                <c:pt idx="11979">
                  <c:v>2.589328491510678</c:v>
                </c:pt>
                <c:pt idx="11980">
                  <c:v>2.583958159179084</c:v>
                </c:pt>
                <c:pt idx="11981">
                  <c:v>2.578593240888462</c:v>
                </c:pt>
                <c:pt idx="11982">
                  <c:v>2.573233737577418</c:v>
                </c:pt>
                <c:pt idx="11983">
                  <c:v>2.567879650182946</c:v>
                </c:pt>
                <c:pt idx="11984">
                  <c:v>2.562530979640429</c:v>
                </c:pt>
                <c:pt idx="11985">
                  <c:v>2.55718772688364</c:v>
                </c:pt>
                <c:pt idx="11986">
                  <c:v>2.551849892844737</c:v>
                </c:pt>
                <c:pt idx="11987">
                  <c:v>2.546517478454271</c:v>
                </c:pt>
                <c:pt idx="11988">
                  <c:v>2.541190484641177</c:v>
                </c:pt>
                <c:pt idx="11989">
                  <c:v>2.535868912332777</c:v>
                </c:pt>
                <c:pt idx="11990">
                  <c:v>2.530552762454784</c:v>
                </c:pt>
                <c:pt idx="11991">
                  <c:v>2.525242035931295</c:v>
                </c:pt>
                <c:pt idx="11992">
                  <c:v>2.519936733684794</c:v>
                </c:pt>
                <c:pt idx="11993">
                  <c:v>2.514636856636153</c:v>
                </c:pt>
                <c:pt idx="11994">
                  <c:v>2.509342405704627</c:v>
                </c:pt>
                <c:pt idx="11995">
                  <c:v>2.504053381807861</c:v>
                </c:pt>
                <c:pt idx="11996">
                  <c:v>2.498769785861881</c:v>
                </c:pt>
                <c:pt idx="11997">
                  <c:v>2.493491618781102</c:v>
                </c:pt>
                <c:pt idx="11998">
                  <c:v>2.488218881478323</c:v>
                </c:pt>
                <c:pt idx="11999">
                  <c:v>2.482951574864726</c:v>
                </c:pt>
                <c:pt idx="12000">
                  <c:v>2.477689699849879</c:v>
                </c:pt>
                <c:pt idx="12001">
                  <c:v>2.472433257341738</c:v>
                </c:pt>
                <c:pt idx="12002">
                  <c:v>2.467182248246634</c:v>
                </c:pt>
                <c:pt idx="12003">
                  <c:v>2.461936673469288</c:v>
                </c:pt>
                <c:pt idx="12004">
                  <c:v>2.456696533912806</c:v>
                </c:pt>
                <c:pt idx="12005">
                  <c:v>2.451461830478672</c:v>
                </c:pt>
                <c:pt idx="12006">
                  <c:v>2.446232564066756</c:v>
                </c:pt>
                <c:pt idx="12007">
                  <c:v>2.441008735575309</c:v>
                </c:pt>
                <c:pt idx="12008">
                  <c:v>2.435790345900965</c:v>
                </c:pt>
                <c:pt idx="12009">
                  <c:v>2.430577395938741</c:v>
                </c:pt>
                <c:pt idx="12010">
                  <c:v>2.425369886582036</c:v>
                </c:pt>
                <c:pt idx="12011">
                  <c:v>2.420167818722627</c:v>
                </c:pt>
                <c:pt idx="12012">
                  <c:v>2.414971193250677</c:v>
                </c:pt>
                <c:pt idx="12013">
                  <c:v>2.409780011054727</c:v>
                </c:pt>
                <c:pt idx="12014">
                  <c:v>2.4045942730217</c:v>
                </c:pt>
                <c:pt idx="12015">
                  <c:v>2.399413980036897</c:v>
                </c:pt>
                <c:pt idx="12016">
                  <c:v>2.394239132984005</c:v>
                </c:pt>
                <c:pt idx="12017">
                  <c:v>2.389069732745085</c:v>
                </c:pt>
                <c:pt idx="12018">
                  <c:v>2.38390578020058</c:v>
                </c:pt>
                <c:pt idx="12019">
                  <c:v>2.378747276229314</c:v>
                </c:pt>
                <c:pt idx="12020">
                  <c:v>2.373594221708485</c:v>
                </c:pt>
                <c:pt idx="12021">
                  <c:v>2.368446617513677</c:v>
                </c:pt>
                <c:pt idx="12022">
                  <c:v>2.363304464518848</c:v>
                </c:pt>
                <c:pt idx="12023">
                  <c:v>2.358167763596335</c:v>
                </c:pt>
                <c:pt idx="12024">
                  <c:v>2.353036515616853</c:v>
                </c:pt>
                <c:pt idx="12025">
                  <c:v>2.347910721449497</c:v>
                </c:pt>
                <c:pt idx="12026">
                  <c:v>2.342790381961738</c:v>
                </c:pt>
                <c:pt idx="12027">
                  <c:v>2.337675498019423</c:v>
                </c:pt>
                <c:pt idx="12028">
                  <c:v>2.332566070486779</c:v>
                </c:pt>
                <c:pt idx="12029">
                  <c:v>2.327462100226408</c:v>
                </c:pt>
                <c:pt idx="12030">
                  <c:v>2.322363588099289</c:v>
                </c:pt>
                <c:pt idx="12031">
                  <c:v>2.317270534964777</c:v>
                </c:pt>
                <c:pt idx="12032">
                  <c:v>2.312182941680604</c:v>
                </c:pt>
                <c:pt idx="12033">
                  <c:v>2.307100809102877</c:v>
                </c:pt>
                <c:pt idx="12034">
                  <c:v>2.302024138086077</c:v>
                </c:pt>
                <c:pt idx="12035">
                  <c:v>2.296952929483063</c:v>
                </c:pt>
                <c:pt idx="12036">
                  <c:v>2.291887184145071</c:v>
                </c:pt>
                <c:pt idx="12037">
                  <c:v>2.286826902921705</c:v>
                </c:pt>
                <c:pt idx="12038">
                  <c:v>2.28177208666095</c:v>
                </c:pt>
                <c:pt idx="12039">
                  <c:v>2.276722736209161</c:v>
                </c:pt>
                <c:pt idx="12040">
                  <c:v>2.271678852411069</c:v>
                </c:pt>
                <c:pt idx="12041">
                  <c:v>2.266640436109779</c:v>
                </c:pt>
                <c:pt idx="12042">
                  <c:v>2.261607488146771</c:v>
                </c:pt>
                <c:pt idx="12043">
                  <c:v>2.256580009361893</c:v>
                </c:pt>
                <c:pt idx="12044">
                  <c:v>2.251558000593372</c:v>
                </c:pt>
                <c:pt idx="12045">
                  <c:v>2.246541462677804</c:v>
                </c:pt>
                <c:pt idx="12046">
                  <c:v>2.24153039645016</c:v>
                </c:pt>
                <c:pt idx="12047">
                  <c:v>2.23652480274378</c:v>
                </c:pt>
                <c:pt idx="12048">
                  <c:v>2.231524682390378</c:v>
                </c:pt>
                <c:pt idx="12049">
                  <c:v>2.226530036220043</c:v>
                </c:pt>
                <c:pt idx="12050">
                  <c:v>2.221540865061229</c:v>
                </c:pt>
                <c:pt idx="12051">
                  <c:v>2.216557169740768</c:v>
                </c:pt>
                <c:pt idx="12052">
                  <c:v>2.211578951083858</c:v>
                </c:pt>
                <c:pt idx="12053">
                  <c:v>2.206606209914069</c:v>
                </c:pt>
                <c:pt idx="12054">
                  <c:v>2.201638947053344</c:v>
                </c:pt>
                <c:pt idx="12055">
                  <c:v>2.196677163321993</c:v>
                </c:pt>
                <c:pt idx="12056">
                  <c:v>2.191720859538699</c:v>
                </c:pt>
                <c:pt idx="12057">
                  <c:v>2.186770036520512</c:v>
                </c:pt>
                <c:pt idx="12058">
                  <c:v>2.181824695082854</c:v>
                </c:pt>
                <c:pt idx="12059">
                  <c:v>2.176884836039515</c:v>
                </c:pt>
                <c:pt idx="12060">
                  <c:v>2.171950460202654</c:v>
                </c:pt>
                <c:pt idx="12061">
                  <c:v>2.167021568382802</c:v>
                </c:pt>
                <c:pt idx="12062">
                  <c:v>2.162098161388852</c:v>
                </c:pt>
                <c:pt idx="12063">
                  <c:v>2.157180240028073</c:v>
                </c:pt>
                <c:pt idx="12064">
                  <c:v>2.152267805106096</c:v>
                </c:pt>
                <c:pt idx="12065">
                  <c:v>2.147360857426924</c:v>
                </c:pt>
                <c:pt idx="12066">
                  <c:v>2.142459397792924</c:v>
                </c:pt>
                <c:pt idx="12067">
                  <c:v>2.137563427004835</c:v>
                </c:pt>
                <c:pt idx="12068">
                  <c:v>2.132672945861759</c:v>
                </c:pt>
                <c:pt idx="12069">
                  <c:v>2.12778795516117</c:v>
                </c:pt>
                <c:pt idx="12070">
                  <c:v>2.122908455698899</c:v>
                </c:pt>
                <c:pt idx="12071">
                  <c:v>2.118034448269156</c:v>
                </c:pt>
                <c:pt idx="12072">
                  <c:v>2.113165933664508</c:v>
                </c:pt>
                <c:pt idx="12073">
                  <c:v>2.108302912675893</c:v>
                </c:pt>
                <c:pt idx="12074">
                  <c:v>2.10344538609261</c:v>
                </c:pt>
                <c:pt idx="12075">
                  <c:v>2.09859335470233</c:v>
                </c:pt>
                <c:pt idx="12076">
                  <c:v>2.093746819291082</c:v>
                </c:pt>
                <c:pt idx="12077">
                  <c:v>2.088905780643266</c:v>
                </c:pt>
                <c:pt idx="12078">
                  <c:v>2.084070239541645</c:v>
                </c:pt>
                <c:pt idx="12079">
                  <c:v>2.079240196767345</c:v>
                </c:pt>
                <c:pt idx="12080">
                  <c:v>2.074415653099858</c:v>
                </c:pt>
                <c:pt idx="12081">
                  <c:v>2.069596609317041</c:v>
                </c:pt>
                <c:pt idx="12082">
                  <c:v>2.064783066195112</c:v>
                </c:pt>
                <c:pt idx="12083">
                  <c:v>2.059975024508653</c:v>
                </c:pt>
                <c:pt idx="12084">
                  <c:v>2.055172485030614</c:v>
                </c:pt>
                <c:pt idx="12085">
                  <c:v>2.050375448532303</c:v>
                </c:pt>
                <c:pt idx="12086">
                  <c:v>2.045583915783394</c:v>
                </c:pt>
                <c:pt idx="12087">
                  <c:v>2.040797887551922</c:v>
                </c:pt>
                <c:pt idx="12088">
                  <c:v>2.036017364604284</c:v>
                </c:pt>
                <c:pt idx="12089">
                  <c:v>2.031242347705243</c:v>
                </c:pt>
                <c:pt idx="12090">
                  <c:v>2.02647283761792</c:v>
                </c:pt>
                <c:pt idx="12091">
                  <c:v>2.0217088351038</c:v>
                </c:pt>
                <c:pt idx="12092">
                  <c:v>2.016950340922729</c:v>
                </c:pt>
                <c:pt idx="12093">
                  <c:v>2.012197355832915</c:v>
                </c:pt>
                <c:pt idx="12094">
                  <c:v>2.007449880590926</c:v>
                </c:pt>
                <c:pt idx="12095">
                  <c:v>2.002707915951691</c:v>
                </c:pt>
                <c:pt idx="12096">
                  <c:v>1.997971462668501</c:v>
                </c:pt>
                <c:pt idx="12097">
                  <c:v>1.993240521493007</c:v>
                </c:pt>
                <c:pt idx="12098">
                  <c:v>1.98851509317522</c:v>
                </c:pt>
                <c:pt idx="12099">
                  <c:v>1.98379517846351</c:v>
                </c:pt>
                <c:pt idx="12100">
                  <c:v>1.97908077810461</c:v>
                </c:pt>
                <c:pt idx="12101">
                  <c:v>1.974371892843608</c:v>
                </c:pt>
                <c:pt idx="12102">
                  <c:v>1.969668523423956</c:v>
                </c:pt>
                <c:pt idx="12103">
                  <c:v>1.964970670587462</c:v>
                </c:pt>
                <c:pt idx="12104">
                  <c:v>1.960278335074294</c:v>
                </c:pt>
                <c:pt idx="12105">
                  <c:v>1.955591517622979</c:v>
                </c:pt>
                <c:pt idx="12106">
                  <c:v>1.950910218970403</c:v>
                </c:pt>
                <c:pt idx="12107">
                  <c:v>1.946234439851808</c:v>
                </c:pt>
                <c:pt idx="12108">
                  <c:v>1.941564181000796</c:v>
                </c:pt>
                <c:pt idx="12109">
                  <c:v>1.936899443149327</c:v>
                </c:pt>
                <c:pt idx="12110">
                  <c:v>1.932240227027718</c:v>
                </c:pt>
                <c:pt idx="12111">
                  <c:v>1.927586533364642</c:v>
                </c:pt>
                <c:pt idx="12112">
                  <c:v>1.922938362887133</c:v>
                </c:pt>
                <c:pt idx="12113">
                  <c:v>1.918295716320578</c:v>
                </c:pt>
                <c:pt idx="12114">
                  <c:v>1.913658594388722</c:v>
                </c:pt>
                <c:pt idx="12115">
                  <c:v>1.909026997813667</c:v>
                </c:pt>
                <c:pt idx="12116">
                  <c:v>1.904400927315873</c:v>
                </c:pt>
                <c:pt idx="12117">
                  <c:v>1.899780383614152</c:v>
                </c:pt>
                <c:pt idx="12118">
                  <c:v>1.895165367425676</c:v>
                </c:pt>
                <c:pt idx="12119">
                  <c:v>1.890555879465971</c:v>
                </c:pt>
                <c:pt idx="12120">
                  <c:v>1.885951920448917</c:v>
                </c:pt>
                <c:pt idx="12121">
                  <c:v>1.881353491086751</c:v>
                </c:pt>
                <c:pt idx="12122">
                  <c:v>1.876760592090064</c:v>
                </c:pt>
                <c:pt idx="12123">
                  <c:v>1.872173224167805</c:v>
                </c:pt>
                <c:pt idx="12124">
                  <c:v>1.867591388027273</c:v>
                </c:pt>
                <c:pt idx="12125">
                  <c:v>1.863015084374125</c:v>
                </c:pt>
                <c:pt idx="12126">
                  <c:v>1.85844431391237</c:v>
                </c:pt>
                <c:pt idx="12127">
                  <c:v>1.853879077344371</c:v>
                </c:pt>
                <c:pt idx="12128">
                  <c:v>1.849319375370847</c:v>
                </c:pt>
                <c:pt idx="12129">
                  <c:v>1.844765208690869</c:v>
                </c:pt>
                <c:pt idx="12130">
                  <c:v>1.840216578001861</c:v>
                </c:pt>
                <c:pt idx="12131">
                  <c:v>1.8356734839996</c:v>
                </c:pt>
                <c:pt idx="12132">
                  <c:v>1.83113592737822</c:v>
                </c:pt>
                <c:pt idx="12133">
                  <c:v>1.8266039088302</c:v>
                </c:pt>
                <c:pt idx="12134">
                  <c:v>1.822077429046378</c:v>
                </c:pt>
                <c:pt idx="12135">
                  <c:v>1.817556488715942</c:v>
                </c:pt>
                <c:pt idx="12136">
                  <c:v>1.813041088526432</c:v>
                </c:pt>
                <c:pt idx="12137">
                  <c:v>1.808531229163742</c:v>
                </c:pt>
                <c:pt idx="12138">
                  <c:v>1.804026911312115</c:v>
                </c:pt>
                <c:pt idx="12139">
                  <c:v>1.799528135654147</c:v>
                </c:pt>
                <c:pt idx="12140">
                  <c:v>1.795034902870785</c:v>
                </c:pt>
                <c:pt idx="12141">
                  <c:v>1.790547213641326</c:v>
                </c:pt>
                <c:pt idx="12142">
                  <c:v>1.78606506864342</c:v>
                </c:pt>
                <c:pt idx="12143">
                  <c:v>1.781588468553065</c:v>
                </c:pt>
                <c:pt idx="12144">
                  <c:v>1.777117414044613</c:v>
                </c:pt>
                <c:pt idx="12145">
                  <c:v>1.772651905790765</c:v>
                </c:pt>
                <c:pt idx="12146">
                  <c:v>1.768191944462569</c:v>
                </c:pt>
                <c:pt idx="12147">
                  <c:v>1.763737530729428</c:v>
                </c:pt>
                <c:pt idx="12148">
                  <c:v>1.759288665259092</c:v>
                </c:pt>
                <c:pt idx="12149">
                  <c:v>1.75484534871766</c:v>
                </c:pt>
                <c:pt idx="12150">
                  <c:v>1.75040758176958</c:v>
                </c:pt>
                <c:pt idx="12151">
                  <c:v>1.745975365077651</c:v>
                </c:pt>
                <c:pt idx="12152">
                  <c:v>1.741548699303022</c:v>
                </c:pt>
                <c:pt idx="12153">
                  <c:v>1.737127585105186</c:v>
                </c:pt>
                <c:pt idx="12154">
                  <c:v>1.73271202314199</c:v>
                </c:pt>
                <c:pt idx="12155">
                  <c:v>1.728302014069624</c:v>
                </c:pt>
                <c:pt idx="12156">
                  <c:v>1.723897558542631</c:v>
                </c:pt>
                <c:pt idx="12157">
                  <c:v>1.719498657213898</c:v>
                </c:pt>
                <c:pt idx="12158">
                  <c:v>1.715105310734663</c:v>
                </c:pt>
                <c:pt idx="12159">
                  <c:v>1.71071751975451</c:v>
                </c:pt>
                <c:pt idx="12160">
                  <c:v>1.70633528492137</c:v>
                </c:pt>
                <c:pt idx="12161">
                  <c:v>1.70195860688152</c:v>
                </c:pt>
                <c:pt idx="12162">
                  <c:v>1.697587486279588</c:v>
                </c:pt>
                <c:pt idx="12163">
                  <c:v>1.693221923758546</c:v>
                </c:pt>
                <c:pt idx="12164">
                  <c:v>1.688861919959712</c:v>
                </c:pt>
                <c:pt idx="12165">
                  <c:v>1.684507475522752</c:v>
                </c:pt>
                <c:pt idx="12166">
                  <c:v>1.680158591085677</c:v>
                </c:pt>
                <c:pt idx="12167">
                  <c:v>1.675815267284845</c:v>
                </c:pt>
                <c:pt idx="12168">
                  <c:v>1.67147750475496</c:v>
                </c:pt>
                <c:pt idx="12169">
                  <c:v>1.66714530412907</c:v>
                </c:pt>
                <c:pt idx="12170">
                  <c:v>1.662818666038571</c:v>
                </c:pt>
                <c:pt idx="12171">
                  <c:v>1.658497591113201</c:v>
                </c:pt>
                <c:pt idx="12172">
                  <c:v>1.654182079981046</c:v>
                </c:pt>
                <c:pt idx="12173">
                  <c:v>1.649872133268535</c:v>
                </c:pt>
                <c:pt idx="12174">
                  <c:v>1.645567751600442</c:v>
                </c:pt>
                <c:pt idx="12175">
                  <c:v>1.641268935599889</c:v>
                </c:pt>
                <c:pt idx="12176">
                  <c:v>1.636975685888336</c:v>
                </c:pt>
                <c:pt idx="12177">
                  <c:v>1.632688003085592</c:v>
                </c:pt>
                <c:pt idx="12178">
                  <c:v>1.628405887809809</c:v>
                </c:pt>
                <c:pt idx="12179">
                  <c:v>1.62412934067748</c:v>
                </c:pt>
                <c:pt idx="12180">
                  <c:v>1.619858362303447</c:v>
                </c:pt>
                <c:pt idx="12181">
                  <c:v>1.61559295330089</c:v>
                </c:pt>
                <c:pt idx="12182">
                  <c:v>1.611333114281335</c:v>
                </c:pt>
                <c:pt idx="12183">
                  <c:v>1.60707884585465</c:v>
                </c:pt>
                <c:pt idx="12184">
                  <c:v>1.602830148629048</c:v>
                </c:pt>
                <c:pt idx="12185">
                  <c:v>1.598587023211082</c:v>
                </c:pt>
                <c:pt idx="12186">
                  <c:v>1.594349470205649</c:v>
                </c:pt>
                <c:pt idx="12187">
                  <c:v>1.590117490215988</c:v>
                </c:pt>
                <c:pt idx="12188">
                  <c:v>1.585891083843678</c:v>
                </c:pt>
                <c:pt idx="12189">
                  <c:v>1.581670251688646</c:v>
                </c:pt>
                <c:pt idx="12190">
                  <c:v>1.577454994349154</c:v>
                </c:pt>
                <c:pt idx="12191">
                  <c:v>1.57324531242181</c:v>
                </c:pt>
                <c:pt idx="12192">
                  <c:v>1.56904120650156</c:v>
                </c:pt>
                <c:pt idx="12193">
                  <c:v>1.564842677181695</c:v>
                </c:pt>
                <c:pt idx="12194">
                  <c:v>1.560649725053844</c:v>
                </c:pt>
                <c:pt idx="12195">
                  <c:v>1.55646235070798</c:v>
                </c:pt>
                <c:pt idx="12196">
                  <c:v>1.552280554732413</c:v>
                </c:pt>
                <c:pt idx="12197">
                  <c:v>1.548104337713797</c:v>
                </c:pt>
                <c:pt idx="12198">
                  <c:v>1.543933700237123</c:v>
                </c:pt>
                <c:pt idx="12199">
                  <c:v>1.539768642885726</c:v>
                </c:pt>
                <c:pt idx="12200">
                  <c:v>1.535609166241277</c:v>
                </c:pt>
                <c:pt idx="12201">
                  <c:v>1.531455270883791</c:v>
                </c:pt>
                <c:pt idx="12202">
                  <c:v>1.52730695739162</c:v>
                </c:pt>
                <c:pt idx="12203">
                  <c:v>1.523164226341455</c:v>
                </c:pt>
                <c:pt idx="12204">
                  <c:v>1.51902707830833</c:v>
                </c:pt>
                <c:pt idx="12205">
                  <c:v>1.514895513865613</c:v>
                </c:pt>
                <c:pt idx="12206">
                  <c:v>1.510769533585015</c:v>
                </c:pt>
                <c:pt idx="12207">
                  <c:v>1.506649138036585</c:v>
                </c:pt>
                <c:pt idx="12208">
                  <c:v>1.50253432778871</c:v>
                </c:pt>
                <c:pt idx="12209">
                  <c:v>1.498425103408113</c:v>
                </c:pt>
                <c:pt idx="12210">
                  <c:v>1.494321465459862</c:v>
                </c:pt>
                <c:pt idx="12211">
                  <c:v>1.490223414507357</c:v>
                </c:pt>
                <c:pt idx="12212">
                  <c:v>1.486130951112339</c:v>
                </c:pt>
                <c:pt idx="12213">
                  <c:v>1.482044075834886</c:v>
                </c:pt>
                <c:pt idx="12214">
                  <c:v>1.477962789233412</c:v>
                </c:pt>
                <c:pt idx="12215">
                  <c:v>1.473887091864672</c:v>
                </c:pt>
                <c:pt idx="12216">
                  <c:v>1.469816984283756</c:v>
                </c:pt>
                <c:pt idx="12217">
                  <c:v>1.465752467044092</c:v>
                </c:pt>
                <c:pt idx="12218">
                  <c:v>1.461693540697443</c:v>
                </c:pt>
                <c:pt idx="12219">
                  <c:v>1.457640205793913</c:v>
                </c:pt>
                <c:pt idx="12220">
                  <c:v>1.453592462881938</c:v>
                </c:pt>
                <c:pt idx="12221">
                  <c:v>1.449550312508293</c:v>
                </c:pt>
                <c:pt idx="12222">
                  <c:v>1.44551375521809</c:v>
                </c:pt>
                <c:pt idx="12223">
                  <c:v>1.441482791554775</c:v>
                </c:pt>
                <c:pt idx="12224">
                  <c:v>1.437457422060132</c:v>
                </c:pt>
                <c:pt idx="12225">
                  <c:v>1.43343764727428</c:v>
                </c:pt>
                <c:pt idx="12226">
                  <c:v>1.429423467735673</c:v>
                </c:pt>
                <c:pt idx="12227">
                  <c:v>1.425414883981102</c:v>
                </c:pt>
                <c:pt idx="12228">
                  <c:v>1.421411896545692</c:v>
                </c:pt>
                <c:pt idx="12229">
                  <c:v>1.417414505962905</c:v>
                </c:pt>
                <c:pt idx="12230">
                  <c:v>1.413422712764535</c:v>
                </c:pt>
                <c:pt idx="12231">
                  <c:v>1.409436517480715</c:v>
                </c:pt>
                <c:pt idx="12232">
                  <c:v>1.40545592063991</c:v>
                </c:pt>
                <c:pt idx="12233">
                  <c:v>1.401480922768919</c:v>
                </c:pt>
                <c:pt idx="12234">
                  <c:v>1.397511524392878</c:v>
                </c:pt>
                <c:pt idx="12235">
                  <c:v>1.393547726035254</c:v>
                </c:pt>
                <c:pt idx="12236">
                  <c:v>1.389589528217852</c:v>
                </c:pt>
                <c:pt idx="12237">
                  <c:v>1.385636931460808</c:v>
                </c:pt>
                <c:pt idx="12238">
                  <c:v>1.381689936282593</c:v>
                </c:pt>
                <c:pt idx="12239">
                  <c:v>1.377748543200012</c:v>
                </c:pt>
                <c:pt idx="12240">
                  <c:v>1.373812752728201</c:v>
                </c:pt>
                <c:pt idx="12241">
                  <c:v>1.369882565380633</c:v>
                </c:pt>
                <c:pt idx="12242">
                  <c:v>1.365957981669112</c:v>
                </c:pt>
                <c:pt idx="12243">
                  <c:v>1.362039002103775</c:v>
                </c:pt>
                <c:pt idx="12244">
                  <c:v>1.358125627193093</c:v>
                </c:pt>
                <c:pt idx="12245">
                  <c:v>1.35421785744387</c:v>
                </c:pt>
                <c:pt idx="12246">
                  <c:v>1.350315693361239</c:v>
                </c:pt>
                <c:pt idx="12247">
                  <c:v>1.34641913544867</c:v>
                </c:pt>
                <c:pt idx="12248">
                  <c:v>1.342528184207963</c:v>
                </c:pt>
                <c:pt idx="12249">
                  <c:v>1.338642840139252</c:v>
                </c:pt>
                <c:pt idx="12250">
                  <c:v>1.334763103740999</c:v>
                </c:pt>
                <c:pt idx="12251">
                  <c:v>1.330888975510003</c:v>
                </c:pt>
                <c:pt idx="12252">
                  <c:v>1.32702045594139</c:v>
                </c:pt>
                <c:pt idx="12253">
                  <c:v>1.323157545528621</c:v>
                </c:pt>
                <c:pt idx="12254">
                  <c:v>1.319300244763486</c:v>
                </c:pt>
                <c:pt idx="12255">
                  <c:v>1.315448554136108</c:v>
                </c:pt>
                <c:pt idx="12256">
                  <c:v>1.31160247413494</c:v>
                </c:pt>
                <c:pt idx="12257">
                  <c:v>1.307762005246767</c:v>
                </c:pt>
                <c:pt idx="12258">
                  <c:v>1.303927147956704</c:v>
                </c:pt>
                <c:pt idx="12259">
                  <c:v>1.300097902748196</c:v>
                </c:pt>
                <c:pt idx="12260">
                  <c:v>1.29627427010302</c:v>
                </c:pt>
                <c:pt idx="12261">
                  <c:v>1.292456250501283</c:v>
                </c:pt>
                <c:pt idx="12262">
                  <c:v>1.288643844421422</c:v>
                </c:pt>
                <c:pt idx="12263">
                  <c:v>1.284837052340203</c:v>
                </c:pt>
                <c:pt idx="12264">
                  <c:v>1.281035874732725</c:v>
                </c:pt>
                <c:pt idx="12265">
                  <c:v>1.277240312072414</c:v>
                </c:pt>
                <c:pt idx="12266">
                  <c:v>1.273450364831026</c:v>
                </c:pt>
                <c:pt idx="12267">
                  <c:v>1.269666033478648</c:v>
                </c:pt>
                <c:pt idx="12268">
                  <c:v>1.265887318483695</c:v>
                </c:pt>
                <c:pt idx="12269">
                  <c:v>1.262114220312912</c:v>
                </c:pt>
                <c:pt idx="12270">
                  <c:v>1.258346739431372</c:v>
                </c:pt>
                <c:pt idx="12271">
                  <c:v>1.25458487630248</c:v>
                </c:pt>
                <c:pt idx="12272">
                  <c:v>1.250828631387965</c:v>
                </c:pt>
                <c:pt idx="12273">
                  <c:v>1.247078005147889</c:v>
                </c:pt>
                <c:pt idx="12274">
                  <c:v>1.243332998040641</c:v>
                </c:pt>
                <c:pt idx="12275">
                  <c:v>1.239593610522938</c:v>
                </c:pt>
                <c:pt idx="12276">
                  <c:v>1.235859843049826</c:v>
                </c:pt>
                <c:pt idx="12277">
                  <c:v>1.232131696074678</c:v>
                </c:pt>
                <c:pt idx="12278">
                  <c:v>1.228409170049198</c:v>
                </c:pt>
                <c:pt idx="12279">
                  <c:v>1.224692265423414</c:v>
                </c:pt>
                <c:pt idx="12280">
                  <c:v>1.220980982645683</c:v>
                </c:pt>
                <c:pt idx="12281">
                  <c:v>1.217275322162692</c:v>
                </c:pt>
                <c:pt idx="12282">
                  <c:v>1.213575284419452</c:v>
                </c:pt>
                <c:pt idx="12283">
                  <c:v>1.209880869859305</c:v>
                </c:pt>
                <c:pt idx="12284">
                  <c:v>1.206192078923916</c:v>
                </c:pt>
                <c:pt idx="12285">
                  <c:v>1.202508912053281</c:v>
                </c:pt>
                <c:pt idx="12286">
                  <c:v>1.19883136968572</c:v>
                </c:pt>
                <c:pt idx="12287">
                  <c:v>1.195159452257882</c:v>
                </c:pt>
                <c:pt idx="12288">
                  <c:v>1.191493160204742</c:v>
                </c:pt>
                <c:pt idx="12289">
                  <c:v>1.187832493959601</c:v>
                </c:pt>
                <c:pt idx="12290">
                  <c:v>1.184177453954087</c:v>
                </c:pt>
                <c:pt idx="12291">
                  <c:v>1.180528040618154</c:v>
                </c:pt>
                <c:pt idx="12292">
                  <c:v>1.176884254380082</c:v>
                </c:pt>
                <c:pt idx="12293">
                  <c:v>1.173246095666478</c:v>
                </c:pt>
                <c:pt idx="12294">
                  <c:v>1.169613564902275</c:v>
                </c:pt>
                <c:pt idx="12295">
                  <c:v>1.16598666251073</c:v>
                </c:pt>
                <c:pt idx="12296">
                  <c:v>1.162365388913428</c:v>
                </c:pt>
                <c:pt idx="12297">
                  <c:v>1.158749744530277</c:v>
                </c:pt>
                <c:pt idx="12298">
                  <c:v>1.155139729779513</c:v>
                </c:pt>
                <c:pt idx="12299">
                  <c:v>1.151535345077695</c:v>
                </c:pt>
                <c:pt idx="12300">
                  <c:v>1.14793659083971</c:v>
                </c:pt>
                <c:pt idx="12301">
                  <c:v>1.144343467478768</c:v>
                </c:pt>
                <c:pt idx="12302">
                  <c:v>1.140755975406404</c:v>
                </c:pt>
                <c:pt idx="12303">
                  <c:v>1.137174115032476</c:v>
                </c:pt>
                <c:pt idx="12304">
                  <c:v>1.133597886765173</c:v>
                </c:pt>
                <c:pt idx="12305">
                  <c:v>1.130027291011002</c:v>
                </c:pt>
                <c:pt idx="12306">
                  <c:v>1.126462328174796</c:v>
                </c:pt>
                <c:pt idx="12307">
                  <c:v>1.122902998659716</c:v>
                </c:pt>
                <c:pt idx="12308">
                  <c:v>1.119349302867242</c:v>
                </c:pt>
                <c:pt idx="12309">
                  <c:v>1.115801241197181</c:v>
                </c:pt>
                <c:pt idx="12310">
                  <c:v>1.112258814047665</c:v>
                </c:pt>
                <c:pt idx="12311">
                  <c:v>1.108722021815147</c:v>
                </c:pt>
                <c:pt idx="12312">
                  <c:v>1.105190864894405</c:v>
                </c:pt>
                <c:pt idx="12313">
                  <c:v>1.101665343678541</c:v>
                </c:pt>
                <c:pt idx="12314">
                  <c:v>1.09814545855898</c:v>
                </c:pt>
                <c:pt idx="12315">
                  <c:v>1.094631209925471</c:v>
                </c:pt>
                <c:pt idx="12316">
                  <c:v>1.091122598166086</c:v>
                </c:pt>
                <c:pt idx="12317">
                  <c:v>1.087619623667219</c:v>
                </c:pt>
                <c:pt idx="12318">
                  <c:v>1.08412228681359</c:v>
                </c:pt>
                <c:pt idx="12319">
                  <c:v>1.080630587988237</c:v>
                </c:pt>
                <c:pt idx="12320">
                  <c:v>1.077144527572526</c:v>
                </c:pt>
                <c:pt idx="12321">
                  <c:v>1.073664105946144</c:v>
                </c:pt>
                <c:pt idx="12322">
                  <c:v>1.070189323487098</c:v>
                </c:pt>
                <c:pt idx="12323">
                  <c:v>1.066720180571721</c:v>
                </c:pt>
                <c:pt idx="12324">
                  <c:v>1.063256677574665</c:v>
                </c:pt>
                <c:pt idx="12325">
                  <c:v>1.059798814868909</c:v>
                </c:pt>
                <c:pt idx="12326">
                  <c:v>1.05634659282575</c:v>
                </c:pt>
                <c:pt idx="12327">
                  <c:v>1.052900011814808</c:v>
                </c:pt>
                <c:pt idx="12328">
                  <c:v>1.049459072204026</c:v>
                </c:pt>
                <c:pt idx="12329">
                  <c:v>1.046023774359666</c:v>
                </c:pt>
                <c:pt idx="12330">
                  <c:v>1.042594118646316</c:v>
                </c:pt>
                <c:pt idx="12331">
                  <c:v>1.039170105426883</c:v>
                </c:pt>
                <c:pt idx="12332">
                  <c:v>1.035751735062595</c:v>
                </c:pt>
                <c:pt idx="12333">
                  <c:v>1.032339007913002</c:v>
                </c:pt>
                <c:pt idx="12334">
                  <c:v>1.028931924335977</c:v>
                </c:pt>
                <c:pt idx="12335">
                  <c:v>1.025530484687711</c:v>
                </c:pt>
                <c:pt idx="12336">
                  <c:v>1.022134689322719</c:v>
                </c:pt>
                <c:pt idx="12337">
                  <c:v>1.018744538593834</c:v>
                </c:pt>
                <c:pt idx="12338">
                  <c:v>1.015360032852212</c:v>
                </c:pt>
                <c:pt idx="12339">
                  <c:v>1.011981172447331</c:v>
                </c:pt>
                <c:pt idx="12340">
                  <c:v>1.008607957726986</c:v>
                </c:pt>
                <c:pt idx="12341">
                  <c:v>1.005240389037294</c:v>
                </c:pt>
                <c:pt idx="12342">
                  <c:v>1.001878466722694</c:v>
                </c:pt>
                <c:pt idx="12343">
                  <c:v>0.998522191125944</c:v>
                </c:pt>
                <c:pt idx="12344">
                  <c:v>0.995171562588122</c:v>
                </c:pt>
                <c:pt idx="12345">
                  <c:v>0.991826581448627</c:v>
                </c:pt>
                <c:pt idx="12346">
                  <c:v>0.988487248045176</c:v>
                </c:pt>
                <c:pt idx="12347">
                  <c:v>0.98515356271381</c:v>
                </c:pt>
                <c:pt idx="12348">
                  <c:v>0.981825525788885</c:v>
                </c:pt>
                <c:pt idx="12349">
                  <c:v>0.97850313760308</c:v>
                </c:pt>
                <c:pt idx="12350">
                  <c:v>0.975186398487392</c:v>
                </c:pt>
                <c:pt idx="12351">
                  <c:v>0.971875308771139</c:v>
                </c:pt>
                <c:pt idx="12352">
                  <c:v>0.968569868781957</c:v>
                </c:pt>
                <c:pt idx="12353">
                  <c:v>0.965270078845802</c:v>
                </c:pt>
                <c:pt idx="12354">
                  <c:v>0.961975939286949</c:v>
                </c:pt>
                <c:pt idx="12355">
                  <c:v>0.958687450427992</c:v>
                </c:pt>
                <c:pt idx="12356">
                  <c:v>0.955404612589846</c:v>
                </c:pt>
                <c:pt idx="12357">
                  <c:v>0.95212742609174</c:v>
                </c:pt>
                <c:pt idx="12358">
                  <c:v>0.948855891251228</c:v>
                </c:pt>
                <c:pt idx="12359">
                  <c:v>0.945590008384179</c:v>
                </c:pt>
                <c:pt idx="12360">
                  <c:v>0.942329777804782</c:v>
                </c:pt>
                <c:pt idx="12361">
                  <c:v>0.939075199825542</c:v>
                </c:pt>
                <c:pt idx="12362">
                  <c:v>0.935826274757287</c:v>
                </c:pt>
                <c:pt idx="12363">
                  <c:v>0.93258300290916</c:v>
                </c:pt>
                <c:pt idx="12364">
                  <c:v>0.929345384588623</c:v>
                </c:pt>
                <c:pt idx="12365">
                  <c:v>0.926113420101457</c:v>
                </c:pt>
                <c:pt idx="12366">
                  <c:v>0.922887109751759</c:v>
                </c:pt>
                <c:pt idx="12367">
                  <c:v>0.919666453841948</c:v>
                </c:pt>
                <c:pt idx="12368">
                  <c:v>0.916451452672758</c:v>
                </c:pt>
                <c:pt idx="12369">
                  <c:v>0.913242106543239</c:v>
                </c:pt>
                <c:pt idx="12370">
                  <c:v>0.910038415750763</c:v>
                </c:pt>
                <c:pt idx="12371">
                  <c:v>0.906840380591019</c:v>
                </c:pt>
                <c:pt idx="12372">
                  <c:v>0.903648001358009</c:v>
                </c:pt>
                <c:pt idx="12373">
                  <c:v>0.900461278344058</c:v>
                </c:pt>
                <c:pt idx="12374">
                  <c:v>0.897280211839807</c:v>
                </c:pt>
                <c:pt idx="12375">
                  <c:v>0.894104802134211</c:v>
                </c:pt>
                <c:pt idx="12376">
                  <c:v>0.890935049514547</c:v>
                </c:pt>
                <c:pt idx="12377">
                  <c:v>0.887770954266405</c:v>
                </c:pt>
                <c:pt idx="12378">
                  <c:v>0.884612516673695</c:v>
                </c:pt>
                <c:pt idx="12379">
                  <c:v>0.881459737018644</c:v>
                </c:pt>
                <c:pt idx="12380">
                  <c:v>0.878312615581792</c:v>
                </c:pt>
                <c:pt idx="12381">
                  <c:v>0.875171152642002</c:v>
                </c:pt>
                <c:pt idx="12382">
                  <c:v>0.872035348476447</c:v>
                </c:pt>
                <c:pt idx="12383">
                  <c:v>0.868905203360623</c:v>
                </c:pt>
                <c:pt idx="12384">
                  <c:v>0.865780717568337</c:v>
                </c:pt>
                <c:pt idx="12385">
                  <c:v>0.862661891371717</c:v>
                </c:pt>
                <c:pt idx="12386">
                  <c:v>0.859548725041204</c:v>
                </c:pt>
                <c:pt idx="12387">
                  <c:v>0.856441218845557</c:v>
                </c:pt>
                <c:pt idx="12388">
                  <c:v>0.853339373051852</c:v>
                </c:pt>
                <c:pt idx="12389">
                  <c:v>0.850243187925479</c:v>
                </c:pt>
                <c:pt idx="12390">
                  <c:v>0.847152663730145</c:v>
                </c:pt>
                <c:pt idx="12391">
                  <c:v>0.844067800727874</c:v>
                </c:pt>
                <c:pt idx="12392">
                  <c:v>0.840988599179005</c:v>
                </c:pt>
                <c:pt idx="12393">
                  <c:v>0.837915059342193</c:v>
                </c:pt>
                <c:pt idx="12394">
                  <c:v>0.834847181474408</c:v>
                </c:pt>
                <c:pt idx="12395">
                  <c:v>0.831784965830936</c:v>
                </c:pt>
                <c:pt idx="12396">
                  <c:v>0.828728412665381</c:v>
                </c:pt>
                <c:pt idx="12397">
                  <c:v>0.825677522229659</c:v>
                </c:pt>
                <c:pt idx="12398">
                  <c:v>0.822632294774004</c:v>
                </c:pt>
                <c:pt idx="12399">
                  <c:v>0.819592730546963</c:v>
                </c:pt>
                <c:pt idx="12400">
                  <c:v>0.816558829795401</c:v>
                </c:pt>
                <c:pt idx="12401">
                  <c:v>0.813530592764496</c:v>
                </c:pt>
                <c:pt idx="12402">
                  <c:v>0.810508019697743</c:v>
                </c:pt>
                <c:pt idx="12403">
                  <c:v>0.807491110836951</c:v>
                </c:pt>
                <c:pt idx="12404">
                  <c:v>0.804479866422244</c:v>
                </c:pt>
                <c:pt idx="12405">
                  <c:v>0.801474286692061</c:v>
                </c:pt>
                <c:pt idx="12406">
                  <c:v>0.798474371883156</c:v>
                </c:pt>
                <c:pt idx="12407">
                  <c:v>0.795480122230599</c:v>
                </c:pt>
                <c:pt idx="12408">
                  <c:v>0.792491537967773</c:v>
                </c:pt>
                <c:pt idx="12409">
                  <c:v>0.789508619326376</c:v>
                </c:pt>
                <c:pt idx="12410">
                  <c:v>0.78653136653642</c:v>
                </c:pt>
                <c:pt idx="12411">
                  <c:v>0.783559779826235</c:v>
                </c:pt>
                <c:pt idx="12412">
                  <c:v>0.78059385942246</c:v>
                </c:pt>
                <c:pt idx="12413">
                  <c:v>0.777633605550054</c:v>
                </c:pt>
                <c:pt idx="12414">
                  <c:v>0.774679018432286</c:v>
                </c:pt>
                <c:pt idx="12415">
                  <c:v>0.771730098290741</c:v>
                </c:pt>
                <c:pt idx="12416">
                  <c:v>0.768786845345319</c:v>
                </c:pt>
                <c:pt idx="12417">
                  <c:v>0.765849259814232</c:v>
                </c:pt>
                <c:pt idx="12418">
                  <c:v>0.762917341914008</c:v>
                </c:pt>
                <c:pt idx="12419">
                  <c:v>0.759991091859489</c:v>
                </c:pt>
                <c:pt idx="12420">
                  <c:v>0.757070509863829</c:v>
                </c:pt>
                <c:pt idx="12421">
                  <c:v>0.754155596138497</c:v>
                </c:pt>
                <c:pt idx="12422">
                  <c:v>0.751246350893277</c:v>
                </c:pt>
                <c:pt idx="12423">
                  <c:v>0.748342774336265</c:v>
                </c:pt>
                <c:pt idx="12424">
                  <c:v>0.745444866673872</c:v>
                </c:pt>
                <c:pt idx="12425">
                  <c:v>0.742552628110821</c:v>
                </c:pt>
                <c:pt idx="12426">
                  <c:v>0.739666058850151</c:v>
                </c:pt>
                <c:pt idx="12427">
                  <c:v>0.736785159093212</c:v>
                </c:pt>
                <c:pt idx="12428">
                  <c:v>0.733909929039669</c:v>
                </c:pt>
                <c:pt idx="12429">
                  <c:v>0.731040368887499</c:v>
                </c:pt>
                <c:pt idx="12430">
                  <c:v>0.728176478832995</c:v>
                </c:pt>
                <c:pt idx="12431">
                  <c:v>0.72531825907076</c:v>
                </c:pt>
                <c:pt idx="12432">
                  <c:v>0.722465709793712</c:v>
                </c:pt>
                <c:pt idx="12433">
                  <c:v>0.719618831193083</c:v>
                </c:pt>
                <c:pt idx="12434">
                  <c:v>0.716777623458416</c:v>
                </c:pt>
                <c:pt idx="12435">
                  <c:v>0.713942086777567</c:v>
                </c:pt>
                <c:pt idx="12436">
                  <c:v>0.711112221336709</c:v>
                </c:pt>
                <c:pt idx="12437">
                  <c:v>0.708288027320322</c:v>
                </c:pt>
                <c:pt idx="12438">
                  <c:v>0.705469504911203</c:v>
                </c:pt>
                <c:pt idx="12439">
                  <c:v>0.702656654290461</c:v>
                </c:pt>
                <c:pt idx="12440">
                  <c:v>0.699849475637518</c:v>
                </c:pt>
                <c:pt idx="12441">
                  <c:v>0.697047969130106</c:v>
                </c:pt>
                <c:pt idx="12442">
                  <c:v>0.694252134944273</c:v>
                </c:pt>
                <c:pt idx="12443">
                  <c:v>0.691461973254379</c:v>
                </c:pt>
                <c:pt idx="12444">
                  <c:v>0.688677484233095</c:v>
                </c:pt>
                <c:pt idx="12445">
                  <c:v>0.685898668051406</c:v>
                </c:pt>
                <c:pt idx="12446">
                  <c:v>0.683125524878609</c:v>
                </c:pt>
                <c:pt idx="12447">
                  <c:v>0.680358054882312</c:v>
                </c:pt>
                <c:pt idx="12448">
                  <c:v>0.677596258228439</c:v>
                </c:pt>
                <c:pt idx="12449">
                  <c:v>0.674840135081223</c:v>
                </c:pt>
                <c:pt idx="12450">
                  <c:v>0.672089685603209</c:v>
                </c:pt>
                <c:pt idx="12451">
                  <c:v>0.669344909955257</c:v>
                </c:pt>
                <c:pt idx="12452">
                  <c:v>0.666605808296537</c:v>
                </c:pt>
                <c:pt idx="12453">
                  <c:v>0.663872380784532</c:v>
                </c:pt>
                <c:pt idx="12454">
                  <c:v>0.661144627575037</c:v>
                </c:pt>
                <c:pt idx="12455">
                  <c:v>0.658422548822157</c:v>
                </c:pt>
                <c:pt idx="12456">
                  <c:v>0.655706144678314</c:v>
                </c:pt>
                <c:pt idx="12457">
                  <c:v>0.652995415294236</c:v>
                </c:pt>
                <c:pt idx="12458">
                  <c:v>0.650290360818966</c:v>
                </c:pt>
                <c:pt idx="12459">
                  <c:v>0.64759098139986</c:v>
                </c:pt>
                <c:pt idx="12460">
                  <c:v>0.644897277182584</c:v>
                </c:pt>
                <c:pt idx="12461">
                  <c:v>0.642209248311114</c:v>
                </c:pt>
                <c:pt idx="12462">
                  <c:v>0.639526894927741</c:v>
                </c:pt>
                <c:pt idx="12463">
                  <c:v>0.636850217173067</c:v>
                </c:pt>
                <c:pt idx="12464">
                  <c:v>0.634179215186003</c:v>
                </c:pt>
                <c:pt idx="12465">
                  <c:v>0.631513889103776</c:v>
                </c:pt>
                <c:pt idx="12466">
                  <c:v>0.628854239061921</c:v>
                </c:pt>
                <c:pt idx="12467">
                  <c:v>0.626200265194285</c:v>
                </c:pt>
                <c:pt idx="12468">
                  <c:v>0.623551967633028</c:v>
                </c:pt>
                <c:pt idx="12469">
                  <c:v>0.620909346508621</c:v>
                </c:pt>
                <c:pt idx="12470">
                  <c:v>0.618272401949844</c:v>
                </c:pt>
                <c:pt idx="12471">
                  <c:v>0.615641134083793</c:v>
                </c:pt>
                <c:pt idx="12472">
                  <c:v>0.613015543035869</c:v>
                </c:pt>
                <c:pt idx="12473">
                  <c:v>0.610395628929791</c:v>
                </c:pt>
                <c:pt idx="12474">
                  <c:v>0.607781391887584</c:v>
                </c:pt>
                <c:pt idx="12475">
                  <c:v>0.605172832029588</c:v>
                </c:pt>
                <c:pt idx="12476">
                  <c:v>0.602569949474451</c:v>
                </c:pt>
                <c:pt idx="12477">
                  <c:v>0.599972744339134</c:v>
                </c:pt>
                <c:pt idx="12478">
                  <c:v>0.597381216738909</c:v>
                </c:pt>
                <c:pt idx="12479">
                  <c:v>0.594795366787359</c:v>
                </c:pt>
                <c:pt idx="12480">
                  <c:v>0.592215194596376</c:v>
                </c:pt>
                <c:pt idx="12481">
                  <c:v>0.589640700276167</c:v>
                </c:pt>
                <c:pt idx="12482">
                  <c:v>0.587071883935246</c:v>
                </c:pt>
                <c:pt idx="12483">
                  <c:v>0.58450874568044</c:v>
                </c:pt>
                <c:pt idx="12484">
                  <c:v>0.581951285616887</c:v>
                </c:pt>
                <c:pt idx="12485">
                  <c:v>0.579399503848035</c:v>
                </c:pt>
                <c:pt idx="12486">
                  <c:v>0.576853400475643</c:v>
                </c:pt>
                <c:pt idx="12487">
                  <c:v>0.574312975599781</c:v>
                </c:pt>
                <c:pt idx="12488">
                  <c:v>0.57177822931883</c:v>
                </c:pt>
                <c:pt idx="12489">
                  <c:v>0.569249161729482</c:v>
                </c:pt>
                <c:pt idx="12490">
                  <c:v>0.566725772926739</c:v>
                </c:pt>
                <c:pt idx="12491">
                  <c:v>0.564208063003913</c:v>
                </c:pt>
                <c:pt idx="12492">
                  <c:v>0.561696032052628</c:v>
                </c:pt>
                <c:pt idx="12493">
                  <c:v>0.559189680162819</c:v>
                </c:pt>
                <c:pt idx="12494">
                  <c:v>0.55668900742273</c:v>
                </c:pt>
                <c:pt idx="12495">
                  <c:v>0.554194013918916</c:v>
                </c:pt>
                <c:pt idx="12496">
                  <c:v>0.551704699736244</c:v>
                </c:pt>
                <c:pt idx="12497">
                  <c:v>0.549221064957891</c:v>
                </c:pt>
                <c:pt idx="12498">
                  <c:v>0.546743109665342</c:v>
                </c:pt>
                <c:pt idx="12499">
                  <c:v>0.544270833938396</c:v>
                </c:pt>
                <c:pt idx="12500">
                  <c:v>0.54180423785516</c:v>
                </c:pt>
                <c:pt idx="12501">
                  <c:v>0.539343321492052</c:v>
                </c:pt>
                <c:pt idx="12502">
                  <c:v>0.536888084923802</c:v>
                </c:pt>
                <c:pt idx="12503">
                  <c:v>0.534438528223448</c:v>
                </c:pt>
                <c:pt idx="12504">
                  <c:v>0.531994651462341</c:v>
                </c:pt>
                <c:pt idx="12505">
                  <c:v>0.52955645471014</c:v>
                </c:pt>
                <c:pt idx="12506">
                  <c:v>0.527123938034814</c:v>
                </c:pt>
                <c:pt idx="12507">
                  <c:v>0.524697101502645</c:v>
                </c:pt>
                <c:pt idx="12508">
                  <c:v>0.522275945178224</c:v>
                </c:pt>
                <c:pt idx="12509">
                  <c:v>0.51986046912445</c:v>
                </c:pt>
                <c:pt idx="12510">
                  <c:v>0.517450673402536</c:v>
                </c:pt>
                <c:pt idx="12511">
                  <c:v>0.515046558072003</c:v>
                </c:pt>
                <c:pt idx="12512">
                  <c:v>0.512648123190683</c:v>
                </c:pt>
                <c:pt idx="12513">
                  <c:v>0.510255368814717</c:v>
                </c:pt>
                <c:pt idx="12514">
                  <c:v>0.507868294998557</c:v>
                </c:pt>
                <c:pt idx="12515">
                  <c:v>0.505486901794966</c:v>
                </c:pt>
                <c:pt idx="12516">
                  <c:v>0.503111189255017</c:v>
                </c:pt>
                <c:pt idx="12517">
                  <c:v>0.500741157428092</c:v>
                </c:pt>
                <c:pt idx="12518">
                  <c:v>0.498376806361883</c:v>
                </c:pt>
                <c:pt idx="12519">
                  <c:v>0.496018136102392</c:v>
                </c:pt>
                <c:pt idx="12520">
                  <c:v>0.493665146693933</c:v>
                </c:pt>
                <c:pt idx="12521">
                  <c:v>0.491317838179129</c:v>
                </c:pt>
                <c:pt idx="12522">
                  <c:v>0.488976210598912</c:v>
                </c:pt>
                <c:pt idx="12523">
                  <c:v>0.486640263992526</c:v>
                </c:pt>
                <c:pt idx="12524">
                  <c:v>0.484309998397523</c:v>
                </c:pt>
                <c:pt idx="12525">
                  <c:v>0.481985413849767</c:v>
                </c:pt>
                <c:pt idx="12526">
                  <c:v>0.47966651038343</c:v>
                </c:pt>
                <c:pt idx="12527">
                  <c:v>0.477353288030996</c:v>
                </c:pt>
                <c:pt idx="12528">
                  <c:v>0.475045746823257</c:v>
                </c:pt>
                <c:pt idx="12529">
                  <c:v>0.472743886789317</c:v>
                </c:pt>
                <c:pt idx="12530">
                  <c:v>0.470447707956588</c:v>
                </c:pt>
                <c:pt idx="12531">
                  <c:v>0.468157210350794</c:v>
                </c:pt>
                <c:pt idx="12532">
                  <c:v>0.465872393995967</c:v>
                </c:pt>
                <c:pt idx="12533">
                  <c:v>0.463593258914451</c:v>
                </c:pt>
                <c:pt idx="12534">
                  <c:v>0.461319805126898</c:v>
                </c:pt>
                <c:pt idx="12535">
                  <c:v>0.45905203265227</c:v>
                </c:pt>
                <c:pt idx="12536">
                  <c:v>0.456789941507842</c:v>
                </c:pt>
                <c:pt idx="12537">
                  <c:v>0.454533531709194</c:v>
                </c:pt>
                <c:pt idx="12538">
                  <c:v>0.45228280327022</c:v>
                </c:pt>
                <c:pt idx="12539">
                  <c:v>0.450037756203123</c:v>
                </c:pt>
                <c:pt idx="12540">
                  <c:v>0.447798390518414</c:v>
                </c:pt>
                <c:pt idx="12541">
                  <c:v>0.445564706224916</c:v>
                </c:pt>
                <c:pt idx="12542">
                  <c:v>0.443336703329762</c:v>
                </c:pt>
                <c:pt idx="12543">
                  <c:v>0.441114381838392</c:v>
                </c:pt>
                <c:pt idx="12544">
                  <c:v>0.43889774175456</c:v>
                </c:pt>
                <c:pt idx="12545">
                  <c:v>0.436686783080327</c:v>
                </c:pt>
                <c:pt idx="12546">
                  <c:v>0.434481505816065</c:v>
                </c:pt>
                <c:pt idx="12547">
                  <c:v>0.432281909960456</c:v>
                </c:pt>
                <c:pt idx="12548">
                  <c:v>0.430087995510492</c:v>
                </c:pt>
                <c:pt idx="12549">
                  <c:v>0.427899762461473</c:v>
                </c:pt>
                <c:pt idx="12550">
                  <c:v>0.425717210807012</c:v>
                </c:pt>
                <c:pt idx="12551">
                  <c:v>0.42354034053903</c:v>
                </c:pt>
                <c:pt idx="12552">
                  <c:v>0.421369151647758</c:v>
                </c:pt>
                <c:pt idx="12553">
                  <c:v>0.419203644121738</c:v>
                </c:pt>
                <c:pt idx="12554">
                  <c:v>0.41704381794782</c:v>
                </c:pt>
                <c:pt idx="12555">
                  <c:v>0.414889673111166</c:v>
                </c:pt>
                <c:pt idx="12556">
                  <c:v>0.412741209595246</c:v>
                </c:pt>
                <c:pt idx="12557">
                  <c:v>0.410598427381842</c:v>
                </c:pt>
                <c:pt idx="12558">
                  <c:v>0.408461326451044</c:v>
                </c:pt>
                <c:pt idx="12559">
                  <c:v>0.406329906781253</c:v>
                </c:pt>
                <c:pt idx="12560">
                  <c:v>0.40420416834918</c:v>
                </c:pt>
                <c:pt idx="12561">
                  <c:v>0.402084111129846</c:v>
                </c:pt>
                <c:pt idx="12562">
                  <c:v>0.39996973509658</c:v>
                </c:pt>
                <c:pt idx="12563">
                  <c:v>0.397861040221025</c:v>
                </c:pt>
                <c:pt idx="12564">
                  <c:v>0.39575802647313</c:v>
                </c:pt>
                <c:pt idx="12565">
                  <c:v>0.393660693821156</c:v>
                </c:pt>
                <c:pt idx="12566">
                  <c:v>0.391569042231674</c:v>
                </c:pt>
                <c:pt idx="12567">
                  <c:v>0.389483071669565</c:v>
                </c:pt>
                <c:pt idx="12568">
                  <c:v>0.387402782098018</c:v>
                </c:pt>
                <c:pt idx="12569">
                  <c:v>0.385328173478535</c:v>
                </c:pt>
                <c:pt idx="12570">
                  <c:v>0.383259245770926</c:v>
                </c:pt>
                <c:pt idx="12571">
                  <c:v>0.381195998933312</c:v>
                </c:pt>
                <c:pt idx="12572">
                  <c:v>0.379138432922124</c:v>
                </c:pt>
                <c:pt idx="12573">
                  <c:v>0.377086547692104</c:v>
                </c:pt>
                <c:pt idx="12574">
                  <c:v>0.375040343196301</c:v>
                </c:pt>
                <c:pt idx="12575">
                  <c:v>0.372999819386076</c:v>
                </c:pt>
                <c:pt idx="12576">
                  <c:v>0.370964976211102</c:v>
                </c:pt>
                <c:pt idx="12577">
                  <c:v>0.36893581361936</c:v>
                </c:pt>
                <c:pt idx="12578">
                  <c:v>0.366912331557141</c:v>
                </c:pt>
                <c:pt idx="12579">
                  <c:v>0.364894529969046</c:v>
                </c:pt>
                <c:pt idx="12580">
                  <c:v>0.362882408797988</c:v>
                </c:pt>
                <c:pt idx="12581">
                  <c:v>0.360875967985189</c:v>
                </c:pt>
                <c:pt idx="12582">
                  <c:v>0.35887520747018</c:v>
                </c:pt>
                <c:pt idx="12583">
                  <c:v>0.356880127190806</c:v>
                </c:pt>
                <c:pt idx="12584">
                  <c:v>0.354890727083217</c:v>
                </c:pt>
                <c:pt idx="12585">
                  <c:v>0.352907007081878</c:v>
                </c:pt>
                <c:pt idx="12586">
                  <c:v>0.350928967119562</c:v>
                </c:pt>
                <c:pt idx="12587">
                  <c:v>0.348956607127352</c:v>
                </c:pt>
                <c:pt idx="12588">
                  <c:v>0.346989927034642</c:v>
                </c:pt>
                <c:pt idx="12589">
                  <c:v>0.345028926769137</c:v>
                </c:pt>
                <c:pt idx="12590">
                  <c:v>0.343073606256851</c:v>
                </c:pt>
                <c:pt idx="12591">
                  <c:v>0.34112396542211</c:v>
                </c:pt>
                <c:pt idx="12592">
                  <c:v>0.33918000418755</c:v>
                </c:pt>
                <c:pt idx="12593">
                  <c:v>0.337241722474115</c:v>
                </c:pt>
                <c:pt idx="12594">
                  <c:v>0.335309120201063</c:v>
                </c:pt>
                <c:pt idx="12595">
                  <c:v>0.33338219728596</c:v>
                </c:pt>
                <c:pt idx="12596">
                  <c:v>0.331460953644684</c:v>
                </c:pt>
                <c:pt idx="12597">
                  <c:v>0.329545389191424</c:v>
                </c:pt>
                <c:pt idx="12598">
                  <c:v>0.327635503838677</c:v>
                </c:pt>
                <c:pt idx="12599">
                  <c:v>0.325731297497253</c:v>
                </c:pt>
                <c:pt idx="12600">
                  <c:v>0.323832770076271</c:v>
                </c:pt>
                <c:pt idx="12601">
                  <c:v>0.321939921483162</c:v>
                </c:pt>
                <c:pt idx="12602">
                  <c:v>0.320052751623668</c:v>
                </c:pt>
                <c:pt idx="12603">
                  <c:v>0.318171260401839</c:v>
                </c:pt>
                <c:pt idx="12604">
                  <c:v>0.316295447720039</c:v>
                </c:pt>
                <c:pt idx="12605">
                  <c:v>0.31442531347894</c:v>
                </c:pt>
                <c:pt idx="12606">
                  <c:v>0.312560857577528</c:v>
                </c:pt>
                <c:pt idx="12607">
                  <c:v>0.310702079913096</c:v>
                </c:pt>
                <c:pt idx="12608">
                  <c:v>0.308848980381251</c:v>
                </c:pt>
                <c:pt idx="12609">
                  <c:v>0.307001558875909</c:v>
                </c:pt>
                <c:pt idx="12610">
                  <c:v>0.305159815289297</c:v>
                </c:pt>
                <c:pt idx="12611">
                  <c:v>0.303323749511955</c:v>
                </c:pt>
                <c:pt idx="12612">
                  <c:v>0.301493361432732</c:v>
                </c:pt>
                <c:pt idx="12613">
                  <c:v>0.299668650938788</c:v>
                </c:pt>
                <c:pt idx="12614">
                  <c:v>0.297849617915594</c:v>
                </c:pt>
                <c:pt idx="12615">
                  <c:v>0.296036262246934</c:v>
                </c:pt>
                <c:pt idx="12616">
                  <c:v>0.294228583814901</c:v>
                </c:pt>
                <c:pt idx="12617">
                  <c:v>0.2924265824999</c:v>
                </c:pt>
                <c:pt idx="12618">
                  <c:v>0.290630258180646</c:v>
                </c:pt>
                <c:pt idx="12619">
                  <c:v>0.288839610734168</c:v>
                </c:pt>
                <c:pt idx="12620">
                  <c:v>0.287054640035804</c:v>
                </c:pt>
                <c:pt idx="12621">
                  <c:v>0.285275345959203</c:v>
                </c:pt>
                <c:pt idx="12622">
                  <c:v>0.283501728376327</c:v>
                </c:pt>
                <c:pt idx="12623">
                  <c:v>0.281733787157449</c:v>
                </c:pt>
                <c:pt idx="12624">
                  <c:v>0.279971522171151</c:v>
                </c:pt>
                <c:pt idx="12625">
                  <c:v>0.27821493328433</c:v>
                </c:pt>
                <c:pt idx="12626">
                  <c:v>0.276464020362192</c:v>
                </c:pt>
                <c:pt idx="12627">
                  <c:v>0.274718783268256</c:v>
                </c:pt>
                <c:pt idx="12628">
                  <c:v>0.272979221864352</c:v>
                </c:pt>
                <c:pt idx="12629">
                  <c:v>0.271245336010621</c:v>
                </c:pt>
                <c:pt idx="12630">
                  <c:v>0.269517125565517</c:v>
                </c:pt>
                <c:pt idx="12631">
                  <c:v>0.267794590385804</c:v>
                </c:pt>
                <c:pt idx="12632">
                  <c:v>0.266077730326558</c:v>
                </c:pt>
                <c:pt idx="12633">
                  <c:v>0.26436654524117</c:v>
                </c:pt>
                <c:pt idx="12634">
                  <c:v>0.262661034981337</c:v>
                </c:pt>
                <c:pt idx="12635">
                  <c:v>0.260961199397074</c:v>
                </c:pt>
                <c:pt idx="12636">
                  <c:v>0.259267038336703</c:v>
                </c:pt>
                <c:pt idx="12637">
                  <c:v>0.257578551646861</c:v>
                </c:pt>
                <c:pt idx="12638">
                  <c:v>0.255895739172496</c:v>
                </c:pt>
                <c:pt idx="12639">
                  <c:v>0.254218600756867</c:v>
                </c:pt>
                <c:pt idx="12640">
                  <c:v>0.252547136241547</c:v>
                </c:pt>
                <c:pt idx="12641">
                  <c:v>0.250881345466419</c:v>
                </c:pt>
                <c:pt idx="12642">
                  <c:v>0.249221228269681</c:v>
                </c:pt>
                <c:pt idx="12643">
                  <c:v>0.247566784487842</c:v>
                </c:pt>
                <c:pt idx="12644">
                  <c:v>0.245918013955721</c:v>
                </c:pt>
                <c:pt idx="12645">
                  <c:v>0.244274916506452</c:v>
                </c:pt>
                <c:pt idx="12646">
                  <c:v>0.242637491971481</c:v>
                </c:pt>
                <c:pt idx="12647">
                  <c:v>0.241005740180566</c:v>
                </c:pt>
                <c:pt idx="12648">
                  <c:v>0.239379660961778</c:v>
                </c:pt>
                <c:pt idx="12649">
                  <c:v>0.237759254141499</c:v>
                </c:pt>
                <c:pt idx="12650">
                  <c:v>0.236144519544426</c:v>
                </c:pt>
                <c:pt idx="12651">
                  <c:v>0.234535456993566</c:v>
                </c:pt>
                <c:pt idx="12652">
                  <c:v>0.232932066310241</c:v>
                </c:pt>
                <c:pt idx="12653">
                  <c:v>0.231334347314084</c:v>
                </c:pt>
                <c:pt idx="12654">
                  <c:v>0.229742299823043</c:v>
                </c:pt>
                <c:pt idx="12655">
                  <c:v>0.228155923653375</c:v>
                </c:pt>
                <c:pt idx="12656">
                  <c:v>0.226575218619655</c:v>
                </c:pt>
                <c:pt idx="12657">
                  <c:v>0.225000184534767</c:v>
                </c:pt>
                <c:pt idx="12658">
                  <c:v>0.223430821209909</c:v>
                </c:pt>
                <c:pt idx="12659">
                  <c:v>0.221867128454592</c:v>
                </c:pt>
                <c:pt idx="12660">
                  <c:v>0.220309106076642</c:v>
                </c:pt>
                <c:pt idx="12661">
                  <c:v>0.218756753882196</c:v>
                </c:pt>
                <c:pt idx="12662">
                  <c:v>0.217210071675705</c:v>
                </c:pt>
                <c:pt idx="12663">
                  <c:v>0.215669059259933</c:v>
                </c:pt>
                <c:pt idx="12664">
                  <c:v>0.214133716435958</c:v>
                </c:pt>
                <c:pt idx="12665">
                  <c:v>0.21260404300317</c:v>
                </c:pt>
                <c:pt idx="12666">
                  <c:v>0.211080038759275</c:v>
                </c:pt>
                <c:pt idx="12667">
                  <c:v>0.20956170350029</c:v>
                </c:pt>
                <c:pt idx="12668">
                  <c:v>0.208049037020547</c:v>
                </c:pt>
                <c:pt idx="12669">
                  <c:v>0.206542039112691</c:v>
                </c:pt>
                <c:pt idx="12670">
                  <c:v>0.205040709567682</c:v>
                </c:pt>
                <c:pt idx="12671">
                  <c:v>0.203545048174792</c:v>
                </c:pt>
                <c:pt idx="12672">
                  <c:v>0.202055054721608</c:v>
                </c:pt>
                <c:pt idx="12673">
                  <c:v>0.20057072899403</c:v>
                </c:pt>
                <c:pt idx="12674">
                  <c:v>0.199092070776273</c:v>
                </c:pt>
                <c:pt idx="12675">
                  <c:v>0.197619079850866</c:v>
                </c:pt>
                <c:pt idx="12676">
                  <c:v>0.196151755998652</c:v>
                </c:pt>
                <c:pt idx="12677">
                  <c:v>0.194690098998786</c:v>
                </c:pt>
                <c:pt idx="12678">
                  <c:v>0.193234108628741</c:v>
                </c:pt>
                <c:pt idx="12679">
                  <c:v>0.191783784664302</c:v>
                </c:pt>
                <c:pt idx="12680">
                  <c:v>0.190339126879568</c:v>
                </c:pt>
                <c:pt idx="12681">
                  <c:v>0.188900135046954</c:v>
                </c:pt>
                <c:pt idx="12682">
                  <c:v>0.187466808937189</c:v>
                </c:pt>
                <c:pt idx="12683">
                  <c:v>0.186039148319316</c:v>
                </c:pt>
                <c:pt idx="12684">
                  <c:v>0.184617152960692</c:v>
                </c:pt>
                <c:pt idx="12685">
                  <c:v>0.183200822626991</c:v>
                </c:pt>
                <c:pt idx="12686">
                  <c:v>0.1817901570822</c:v>
                </c:pt>
                <c:pt idx="12687">
                  <c:v>0.180385156088621</c:v>
                </c:pt>
                <c:pt idx="12688">
                  <c:v>0.178985819406871</c:v>
                </c:pt>
                <c:pt idx="12689">
                  <c:v>0.177592146795883</c:v>
                </c:pt>
                <c:pt idx="12690">
                  <c:v>0.176204138012904</c:v>
                </c:pt>
                <c:pt idx="12691">
                  <c:v>0.174821792813496</c:v>
                </c:pt>
                <c:pt idx="12692">
                  <c:v>0.173445110951538</c:v>
                </c:pt>
                <c:pt idx="12693">
                  <c:v>0.172074092179221</c:v>
                </c:pt>
                <c:pt idx="12694">
                  <c:v>0.170708736247054</c:v>
                </c:pt>
                <c:pt idx="12695">
                  <c:v>0.16934904290386</c:v>
                </c:pt>
                <c:pt idx="12696">
                  <c:v>0.16799501189678</c:v>
                </c:pt>
                <c:pt idx="12697">
                  <c:v>0.166646642971268</c:v>
                </c:pt>
                <c:pt idx="12698">
                  <c:v>0.165303935871093</c:v>
                </c:pt>
                <c:pt idx="12699">
                  <c:v>0.163966890338343</c:v>
                </c:pt>
                <c:pt idx="12700">
                  <c:v>0.162635506113419</c:v>
                </c:pt>
                <c:pt idx="12701">
                  <c:v>0.161309782935039</c:v>
                </c:pt>
                <c:pt idx="12702">
                  <c:v>0.159989720540237</c:v>
                </c:pt>
                <c:pt idx="12703">
                  <c:v>0.158675318664362</c:v>
                </c:pt>
                <c:pt idx="12704">
                  <c:v>0.157366577041082</c:v>
                </c:pt>
                <c:pt idx="12705">
                  <c:v>0.156063495402377</c:v>
                </c:pt>
                <c:pt idx="12706">
                  <c:v>0.154766073478547</c:v>
                </c:pt>
                <c:pt idx="12707">
                  <c:v>0.153474310998205</c:v>
                </c:pt>
                <c:pt idx="12708">
                  <c:v>0.152188207688284</c:v>
                </c:pt>
                <c:pt idx="12709">
                  <c:v>0.150907763274032</c:v>
                </c:pt>
                <c:pt idx="12710">
                  <c:v>0.149632977479011</c:v>
                </c:pt>
                <c:pt idx="12711">
                  <c:v>0.148363850025105</c:v>
                </c:pt>
                <c:pt idx="12712">
                  <c:v>0.14710038063251</c:v>
                </c:pt>
                <c:pt idx="12713">
                  <c:v>0.145842569019741</c:v>
                </c:pt>
                <c:pt idx="12714">
                  <c:v>0.144590414903629</c:v>
                </c:pt>
                <c:pt idx="12715">
                  <c:v>0.143343917999324</c:v>
                </c:pt>
                <c:pt idx="12716">
                  <c:v>0.142103078020292</c:v>
                </c:pt>
                <c:pt idx="12717">
                  <c:v>0.140867894678314</c:v>
                </c:pt>
                <c:pt idx="12718">
                  <c:v>0.139638367683491</c:v>
                </c:pt>
                <c:pt idx="12719">
                  <c:v>0.138414496744242</c:v>
                </c:pt>
                <c:pt idx="12720">
                  <c:v>0.1371962815673</c:v>
                </c:pt>
                <c:pt idx="12721">
                  <c:v>0.135983721857718</c:v>
                </c:pt>
                <c:pt idx="12722">
                  <c:v>0.134776817318867</c:v>
                </c:pt>
                <c:pt idx="12723">
                  <c:v>0.133575567652435</c:v>
                </c:pt>
                <c:pt idx="12724">
                  <c:v>0.132379972558426</c:v>
                </c:pt>
                <c:pt idx="12725">
                  <c:v>0.131190031735166</c:v>
                </c:pt>
                <c:pt idx="12726">
                  <c:v>0.130005744879294</c:v>
                </c:pt>
                <c:pt idx="12727">
                  <c:v>0.128827111685772</c:v>
                </c:pt>
                <c:pt idx="12728">
                  <c:v>0.127654131847876</c:v>
                </c:pt>
                <c:pt idx="12729">
                  <c:v>0.126486805057203</c:v>
                </c:pt>
                <c:pt idx="12730">
                  <c:v>0.125325131003667</c:v>
                </c:pt>
                <c:pt idx="12731">
                  <c:v>0.124169109375501</c:v>
                </c:pt>
                <c:pt idx="12732">
                  <c:v>0.123018739859256</c:v>
                </c:pt>
                <c:pt idx="12733">
                  <c:v>0.121874022139802</c:v>
                </c:pt>
                <c:pt idx="12734">
                  <c:v>0.120734955900329</c:v>
                </c:pt>
                <c:pt idx="12735">
                  <c:v>0.119601540822342</c:v>
                </c:pt>
                <c:pt idx="12736">
                  <c:v>0.11847377658567</c:v>
                </c:pt>
                <c:pt idx="12737">
                  <c:v>0.117351662868456</c:v>
                </c:pt>
                <c:pt idx="12738">
                  <c:v>0.116235199347166</c:v>
                </c:pt>
                <c:pt idx="12739">
                  <c:v>0.115124385696584</c:v>
                </c:pt>
                <c:pt idx="12740">
                  <c:v>0.114019221589812</c:v>
                </c:pt>
                <c:pt idx="12741">
                  <c:v>0.112919706698272</c:v>
                </c:pt>
                <c:pt idx="12742">
                  <c:v>0.111825840691707</c:v>
                </c:pt>
                <c:pt idx="12743">
                  <c:v>0.110737623238178</c:v>
                </c:pt>
                <c:pt idx="12744">
                  <c:v>0.109655054004066</c:v>
                </c:pt>
                <c:pt idx="12745">
                  <c:v>0.108578132654072</c:v>
                </c:pt>
                <c:pt idx="12746">
                  <c:v>0.107506858851216</c:v>
                </c:pt>
                <c:pt idx="12747">
                  <c:v>0.10644123225684</c:v>
                </c:pt>
                <c:pt idx="12748">
                  <c:v>0.105381252530603</c:v>
                </c:pt>
                <c:pt idx="12749">
                  <c:v>0.104326919330488</c:v>
                </c:pt>
                <c:pt idx="12750">
                  <c:v>0.103278232312796</c:v>
                </c:pt>
                <c:pt idx="12751">
                  <c:v>0.102235191132148</c:v>
                </c:pt>
                <c:pt idx="12752">
                  <c:v>0.101197795441485</c:v>
                </c:pt>
                <c:pt idx="12753">
                  <c:v>0.100166044892072</c:v>
                </c:pt>
                <c:pt idx="12754">
                  <c:v>0.0991399391334916</c:v>
                </c:pt>
                <c:pt idx="12755">
                  <c:v>0.0981194778136475</c:v>
                </c:pt>
                <c:pt idx="12756">
                  <c:v>0.0971046605787654</c:v>
                </c:pt>
                <c:pt idx="12757">
                  <c:v>0.0960954870733911</c:v>
                </c:pt>
                <c:pt idx="12758">
                  <c:v>0.0950919569403922</c:v>
                </c:pt>
                <c:pt idx="12759">
                  <c:v>0.0940940698209569</c:v>
                </c:pt>
                <c:pt idx="12760">
                  <c:v>0.0931018253545952</c:v>
                </c:pt>
                <c:pt idx="12761">
                  <c:v>0.0921152231791382</c:v>
                </c:pt>
                <c:pt idx="12762">
                  <c:v>0.0911342629307389</c:v>
                </c:pt>
                <c:pt idx="12763">
                  <c:v>0.0901589442438716</c:v>
                </c:pt>
                <c:pt idx="12764">
                  <c:v>0.0891892667513325</c:v>
                </c:pt>
                <c:pt idx="12765">
                  <c:v>0.0882252300842397</c:v>
                </c:pt>
                <c:pt idx="12766">
                  <c:v>0.0872668338720332</c:v>
                </c:pt>
                <c:pt idx="12767">
                  <c:v>0.0863140777424753</c:v>
                </c:pt>
                <c:pt idx="12768">
                  <c:v>0.0853669613216502</c:v>
                </c:pt>
                <c:pt idx="12769">
                  <c:v>0.0844254842339645</c:v>
                </c:pt>
                <c:pt idx="12770">
                  <c:v>0.0834896461021475</c:v>
                </c:pt>
                <c:pt idx="12771">
                  <c:v>0.0825594465472506</c:v>
                </c:pt>
                <c:pt idx="12772">
                  <c:v>0.0816348851886482</c:v>
                </c:pt>
                <c:pt idx="12773">
                  <c:v>0.0807159616440371</c:v>
                </c:pt>
                <c:pt idx="12774">
                  <c:v>0.0798026755294375</c:v>
                </c:pt>
                <c:pt idx="12775">
                  <c:v>0.078895026459192</c:v>
                </c:pt>
                <c:pt idx="12776">
                  <c:v>0.0779930140459667</c:v>
                </c:pt>
                <c:pt idx="12777">
                  <c:v>0.0770966379007509</c:v>
                </c:pt>
                <c:pt idx="12778">
                  <c:v>0.076205897632857</c:v>
                </c:pt>
                <c:pt idx="12779">
                  <c:v>0.0753207928499211</c:v>
                </c:pt>
                <c:pt idx="12780">
                  <c:v>0.0744413231579026</c:v>
                </c:pt>
                <c:pt idx="12781">
                  <c:v>0.0735674881610849</c:v>
                </c:pt>
                <c:pt idx="12782">
                  <c:v>0.072699287462075</c:v>
                </c:pt>
                <c:pt idx="12783">
                  <c:v>0.0718367206618038</c:v>
                </c:pt>
                <c:pt idx="12784">
                  <c:v>0.0709797873595264</c:v>
                </c:pt>
                <c:pt idx="12785">
                  <c:v>0.0701284871528219</c:v>
                </c:pt>
                <c:pt idx="12786">
                  <c:v>0.0692828196375938</c:v>
                </c:pt>
                <c:pt idx="12787">
                  <c:v>0.0684427844080698</c:v>
                </c:pt>
                <c:pt idx="12788">
                  <c:v>0.0676083810568024</c:v>
                </c:pt>
                <c:pt idx="12789">
                  <c:v>0.0667796091746686</c:v>
                </c:pt>
                <c:pt idx="12790">
                  <c:v>0.0659564683508701</c:v>
                </c:pt>
                <c:pt idx="12791">
                  <c:v>0.0651389581729335</c:v>
                </c:pt>
                <c:pt idx="12792">
                  <c:v>0.0643270782267107</c:v>
                </c:pt>
                <c:pt idx="12793">
                  <c:v>0.0635208280963781</c:v>
                </c:pt>
                <c:pt idx="12794">
                  <c:v>0.0627202073644381</c:v>
                </c:pt>
                <c:pt idx="12795">
                  <c:v>0.0619252156117179</c:v>
                </c:pt>
                <c:pt idx="12796">
                  <c:v>0.0611358524173704</c:v>
                </c:pt>
                <c:pt idx="12797">
                  <c:v>0.0603521173588743</c:v>
                </c:pt>
                <c:pt idx="12798">
                  <c:v>0.0595740100120338</c:v>
                </c:pt>
                <c:pt idx="12799">
                  <c:v>0.0588015299509791</c:v>
                </c:pt>
                <c:pt idx="12800">
                  <c:v>0.0580346767481665</c:v>
                </c:pt>
                <c:pt idx="12801">
                  <c:v>0.0572734499743781</c:v>
                </c:pt>
                <c:pt idx="12802">
                  <c:v>0.0565178491987226</c:v>
                </c:pt>
                <c:pt idx="12803">
                  <c:v>0.055767873988635</c:v>
                </c:pt>
                <c:pt idx="12804">
                  <c:v>0.0550235239098767</c:v>
                </c:pt>
                <c:pt idx="12805">
                  <c:v>0.054284798526536</c:v>
                </c:pt>
                <c:pt idx="12806">
                  <c:v>0.0535516974010276</c:v>
                </c:pt>
                <c:pt idx="12807">
                  <c:v>0.0528242200940935</c:v>
                </c:pt>
                <c:pt idx="12808">
                  <c:v>0.0521023661648024</c:v>
                </c:pt>
                <c:pt idx="12809">
                  <c:v>0.0513861351705505</c:v>
                </c:pt>
                <c:pt idx="12810">
                  <c:v>0.0506755266670611</c:v>
                </c:pt>
                <c:pt idx="12811">
                  <c:v>0.0499705402083848</c:v>
                </c:pt>
                <c:pt idx="12812">
                  <c:v>0.0492711753469001</c:v>
                </c:pt>
                <c:pt idx="12813">
                  <c:v>0.048577431633313</c:v>
                </c:pt>
                <c:pt idx="12814">
                  <c:v>0.0478893086166573</c:v>
                </c:pt>
                <c:pt idx="12815">
                  <c:v>0.0472068058442949</c:v>
                </c:pt>
                <c:pt idx="12816">
                  <c:v>0.0465299228619156</c:v>
                </c:pt>
                <c:pt idx="12817">
                  <c:v>0.0458586592135378</c:v>
                </c:pt>
                <c:pt idx="12818">
                  <c:v>0.0451930144415078</c:v>
                </c:pt>
                <c:pt idx="12819">
                  <c:v>0.0445329880865007</c:v>
                </c:pt>
                <c:pt idx="12820">
                  <c:v>0.0438785796875203</c:v>
                </c:pt>
                <c:pt idx="12821">
                  <c:v>0.0432297887818989</c:v>
                </c:pt>
                <c:pt idx="12822">
                  <c:v>0.0425866149052981</c:v>
                </c:pt>
                <c:pt idx="12823">
                  <c:v>0.0419490575917082</c:v>
                </c:pt>
                <c:pt idx="12824">
                  <c:v>0.0413171163734489</c:v>
                </c:pt>
                <c:pt idx="12825">
                  <c:v>0.0406907907811691</c:v>
                </c:pt>
                <c:pt idx="12826">
                  <c:v>0.0400700803438474</c:v>
                </c:pt>
                <c:pt idx="12827">
                  <c:v>0.0394549845887917</c:v>
                </c:pt>
                <c:pt idx="12828">
                  <c:v>0.03884550304164</c:v>
                </c:pt>
                <c:pt idx="12829">
                  <c:v>0.0382416352263599</c:v>
                </c:pt>
                <c:pt idx="12830">
                  <c:v>0.0376433806652493</c:v>
                </c:pt>
                <c:pt idx="12831">
                  <c:v>0.037050738878936</c:v>
                </c:pt>
                <c:pt idx="12832">
                  <c:v>0.0364637093863783</c:v>
                </c:pt>
                <c:pt idx="12833">
                  <c:v>0.035882291704865</c:v>
                </c:pt>
                <c:pt idx="12834">
                  <c:v>0.0353064853500153</c:v>
                </c:pt>
                <c:pt idx="12835">
                  <c:v>0.0347362898357795</c:v>
                </c:pt>
                <c:pt idx="12836">
                  <c:v>0.0341717046744385</c:v>
                </c:pt>
                <c:pt idx="12837">
                  <c:v>0.0336127293766043</c:v>
                </c:pt>
                <c:pt idx="12838">
                  <c:v>0.0330593634512201</c:v>
                </c:pt>
                <c:pt idx="12839">
                  <c:v>0.0325116064055606</c:v>
                </c:pt>
                <c:pt idx="12840">
                  <c:v>0.0319694577452318</c:v>
                </c:pt>
                <c:pt idx="12841">
                  <c:v>0.0314329169741713</c:v>
                </c:pt>
                <c:pt idx="12842">
                  <c:v>0.0309019835946486</c:v>
                </c:pt>
                <c:pt idx="12843">
                  <c:v>0.0303766571072652</c:v>
                </c:pt>
                <c:pt idx="12844">
                  <c:v>0.0298569370109543</c:v>
                </c:pt>
                <c:pt idx="12845">
                  <c:v>0.0293428228029817</c:v>
                </c:pt>
                <c:pt idx="12846">
                  <c:v>0.0288343139789456</c:v>
                </c:pt>
                <c:pt idx="12847">
                  <c:v>0.0283314100327763</c:v>
                </c:pt>
                <c:pt idx="12848">
                  <c:v>0.0278341104567372</c:v>
                </c:pt>
                <c:pt idx="12849">
                  <c:v>0.0273424147414243</c:v>
                </c:pt>
                <c:pt idx="12850">
                  <c:v>0.0268563223757666</c:v>
                </c:pt>
                <c:pt idx="12851">
                  <c:v>0.0263758328470264</c:v>
                </c:pt>
                <c:pt idx="12852">
                  <c:v>0.0259009456407991</c:v>
                </c:pt>
                <c:pt idx="12853">
                  <c:v>0.0254316602410135</c:v>
                </c:pt>
                <c:pt idx="12854">
                  <c:v>0.0249679761299321</c:v>
                </c:pt>
                <c:pt idx="12855">
                  <c:v>0.0245098927881511</c:v>
                </c:pt>
                <c:pt idx="12856">
                  <c:v>0.0240574096946006</c:v>
                </c:pt>
                <c:pt idx="12857">
                  <c:v>0.0236105263265448</c:v>
                </c:pt>
                <c:pt idx="12858">
                  <c:v>0.023169242159582</c:v>
                </c:pt>
                <c:pt idx="12859">
                  <c:v>0.022733556667645</c:v>
                </c:pt>
                <c:pt idx="12860">
                  <c:v>0.0223034693230008</c:v>
                </c:pt>
                <c:pt idx="12861">
                  <c:v>0.0218789795962516</c:v>
                </c:pt>
                <c:pt idx="12862">
                  <c:v>0.021460086956334</c:v>
                </c:pt>
                <c:pt idx="12863">
                  <c:v>0.0210467908705197</c:v>
                </c:pt>
                <c:pt idx="12864">
                  <c:v>0.0206390908044156</c:v>
                </c:pt>
                <c:pt idx="12865">
                  <c:v>0.0202369862219639</c:v>
                </c:pt>
                <c:pt idx="12866">
                  <c:v>0.0198404765854422</c:v>
                </c:pt>
                <c:pt idx="12867">
                  <c:v>0.0194495613554639</c:v>
                </c:pt>
                <c:pt idx="12868">
                  <c:v>0.019064239990978</c:v>
                </c:pt>
                <c:pt idx="12869">
                  <c:v>0.0186845119492695</c:v>
                </c:pt>
                <c:pt idx="12870">
                  <c:v>0.0183103766859595</c:v>
                </c:pt>
                <c:pt idx="12871">
                  <c:v>0.0179418336550054</c:v>
                </c:pt>
                <c:pt idx="12872">
                  <c:v>0.0175788823087012</c:v>
                </c:pt>
                <c:pt idx="12873">
                  <c:v>0.0172215220976771</c:v>
                </c:pt>
                <c:pt idx="12874">
                  <c:v>0.0168697524709003</c:v>
                </c:pt>
                <c:pt idx="12875">
                  <c:v>0.0165235728756751</c:v>
                </c:pt>
                <c:pt idx="12876">
                  <c:v>0.0161829827576426</c:v>
                </c:pt>
                <c:pt idx="12877">
                  <c:v>0.0158479815607812</c:v>
                </c:pt>
                <c:pt idx="12878">
                  <c:v>0.0155185687274069</c:v>
                </c:pt>
                <c:pt idx="12879">
                  <c:v>0.015194743698173</c:v>
                </c:pt>
                <c:pt idx="12880">
                  <c:v>0.0148765059120709</c:v>
                </c:pt>
                <c:pt idx="12881">
                  <c:v>0.0145638548064295</c:v>
                </c:pt>
                <c:pt idx="12882">
                  <c:v>0.0142567898169162</c:v>
                </c:pt>
                <c:pt idx="12883">
                  <c:v>0.0139553103775365</c:v>
                </c:pt>
                <c:pt idx="12884">
                  <c:v>0.0136594159206341</c:v>
                </c:pt>
                <c:pt idx="12885">
                  <c:v>0.0133691058768916</c:v>
                </c:pt>
                <c:pt idx="12886">
                  <c:v>0.0130843796753303</c:v>
                </c:pt>
                <c:pt idx="12887">
                  <c:v>0.0128052367433102</c:v>
                </c:pt>
                <c:pt idx="12888">
                  <c:v>0.0125316765065308</c:v>
                </c:pt>
                <c:pt idx="12889">
                  <c:v>0.0122636983890305</c:v>
                </c:pt>
                <c:pt idx="12890">
                  <c:v>0.0120013018131872</c:v>
                </c:pt>
                <c:pt idx="12891">
                  <c:v>0.0117444861997187</c:v>
                </c:pt>
                <c:pt idx="12892">
                  <c:v>0.0114932509676823</c:v>
                </c:pt>
                <c:pt idx="12893">
                  <c:v>0.0112475955344754</c:v>
                </c:pt>
                <c:pt idx="12894">
                  <c:v>0.0110075193158354</c:v>
                </c:pt>
                <c:pt idx="12895">
                  <c:v>0.0107730217258401</c:v>
                </c:pt>
                <c:pt idx="12896">
                  <c:v>0.0105441021769078</c:v>
                </c:pt>
                <c:pt idx="12897">
                  <c:v>0.0103207600797974</c:v>
                </c:pt>
                <c:pt idx="12898">
                  <c:v>0.0101029948436087</c:v>
                </c:pt>
                <c:pt idx="12899">
                  <c:v>0.00989080587578238</c:v>
                </c:pt>
                <c:pt idx="12900">
                  <c:v>0.00968419258210048</c:v>
                </c:pt>
                <c:pt idx="12901">
                  <c:v>0.00948315436668628</c:v>
                </c:pt>
                <c:pt idx="12902">
                  <c:v>0.00928769063200459</c:v>
                </c:pt>
                <c:pt idx="12903">
                  <c:v>0.009097800778862</c:v>
                </c:pt>
                <c:pt idx="12904">
                  <c:v>0.00891348420640696</c:v>
                </c:pt>
                <c:pt idx="12905">
                  <c:v>0.00873474031212997</c:v>
                </c:pt>
                <c:pt idx="12906">
                  <c:v>0.00856156849186382</c:v>
                </c:pt>
                <c:pt idx="12907">
                  <c:v>0.00839396813978372</c:v>
                </c:pt>
                <c:pt idx="12908">
                  <c:v>0.00823193864840748</c:v>
                </c:pt>
                <c:pt idx="12909">
                  <c:v>0.00807547940859572</c:v>
                </c:pt>
                <c:pt idx="12910">
                  <c:v>0.007924589809552</c:v>
                </c:pt>
                <c:pt idx="12911">
                  <c:v>0.00777926923882307</c:v>
                </c:pt>
                <c:pt idx="12912">
                  <c:v>0.007639517082299</c:v>
                </c:pt>
                <c:pt idx="12913">
                  <c:v>0.00750533272421338</c:v>
                </c:pt>
                <c:pt idx="12914">
                  <c:v>0.00737671554714351</c:v>
                </c:pt>
                <c:pt idx="12915">
                  <c:v>0.00725366493201058</c:v>
                </c:pt>
                <c:pt idx="12916">
                  <c:v>0.00713618025807983</c:v>
                </c:pt>
                <c:pt idx="12917">
                  <c:v>0.00702426090296077</c:v>
                </c:pt>
                <c:pt idx="12918">
                  <c:v>0.00691790624260735</c:v>
                </c:pt>
                <c:pt idx="12919">
                  <c:v>0.00681711565131814</c:v>
                </c:pt>
                <c:pt idx="12920">
                  <c:v>0.00672188850173654</c:v>
                </c:pt>
                <c:pt idx="12921">
                  <c:v>0.00663222416485092</c:v>
                </c:pt>
                <c:pt idx="12922">
                  <c:v>0.00654812200999486</c:v>
                </c:pt>
                <c:pt idx="12923">
                  <c:v>0.0064695814048473</c:v>
                </c:pt>
                <c:pt idx="12924">
                  <c:v>0.00639660171543275</c:v>
                </c:pt>
                <c:pt idx="12925">
                  <c:v>0.00632918230612147</c:v>
                </c:pt>
                <c:pt idx="12926">
                  <c:v>0.00626732253962965</c:v>
                </c:pt>
                <c:pt idx="12927">
                  <c:v>0.00621102177701962</c:v>
                </c:pt>
                <c:pt idx="12928">
                  <c:v>0.00616027937770001</c:v>
                </c:pt>
                <c:pt idx="12929">
                  <c:v>0.00611509469942599</c:v>
                </c:pt>
                <c:pt idx="12930">
                  <c:v>0.00607546709829941</c:v>
                </c:pt>
                <c:pt idx="12931">
                  <c:v>0.00604139592876901</c:v>
                </c:pt>
                <c:pt idx="12932">
                  <c:v>0.00601288054363064</c:v>
                </c:pt>
                <c:pt idx="12933">
                  <c:v>0.00598992029402738</c:v>
                </c:pt>
                <c:pt idx="12934">
                  <c:v>0.00597251452944982</c:v>
                </c:pt>
                <c:pt idx="12935">
                  <c:v>0.0059606625977362</c:v>
                </c:pt>
                <c:pt idx="12936">
                  <c:v>0.00595436384507262</c:v>
                </c:pt>
                <c:pt idx="12937">
                  <c:v>0.00595361761599322</c:v>
                </c:pt>
                <c:pt idx="12938">
                  <c:v>0.0</c:v>
                </c:pt>
              </c:numCache>
            </c:numRef>
          </c:yVal>
        </c:ser>
        <c:dLbls/>
        <c:axId val="493912440"/>
        <c:axId val="78036600"/>
      </c:scatterChart>
      <c:valAx>
        <c:axId val="493912440"/>
        <c:scaling>
          <c:orientation val="minMax"/>
          <c:max val="25.0"/>
          <c:min val="-110.0"/>
        </c:scaling>
        <c:axPos val="b"/>
        <c:title>
          <c:tx>
            <c:rich>
              <a:bodyPr/>
              <a:lstStyle/>
              <a:p>
                <a:pPr>
                  <a:defRPr/>
                </a:pPr>
                <a:r>
                  <a:rPr lang="en-US"/>
                  <a:t>X/VTAS</a:t>
                </a:r>
              </a:p>
            </c:rich>
          </c:tx>
        </c:title>
        <c:numFmt formatCode="General" sourceLinked="1"/>
        <c:tickLblPos val="nextTo"/>
        <c:crossAx val="78036600"/>
        <c:crosses val="autoZero"/>
        <c:crossBetween val="midCat"/>
        <c:majorUnit val="10.0"/>
        <c:minorUnit val="4.0"/>
      </c:valAx>
      <c:valAx>
        <c:axId val="78036600"/>
        <c:scaling>
          <c:orientation val="minMax"/>
          <c:max val="120.0"/>
          <c:min val="-10.0"/>
        </c:scaling>
        <c:axPos val="l"/>
        <c:majorGridlines/>
        <c:title>
          <c:tx>
            <c:rich>
              <a:bodyPr rot="-5400000" vert="horz"/>
              <a:lstStyle/>
              <a:p>
                <a:pPr>
                  <a:defRPr/>
                </a:pPr>
                <a:r>
                  <a:rPr lang="en-US"/>
                  <a:t>Y/VTAS</a:t>
                </a:r>
              </a:p>
            </c:rich>
          </c:tx>
          <c:layout>
            <c:manualLayout>
              <c:xMode val="edge"/>
              <c:yMode val="edge"/>
              <c:x val="0.823639242449729"/>
              <c:y val="0.426233686306453"/>
            </c:manualLayout>
          </c:layout>
        </c:title>
        <c:numFmt formatCode="General" sourceLinked="1"/>
        <c:tickLblPos val="nextTo"/>
        <c:crossAx val="493912440"/>
        <c:crosses val="autoZero"/>
        <c:crossBetween val="midCat"/>
        <c:majorUnit val="10.0"/>
      </c:valAx>
    </c:plotArea>
    <c:plotVisOnly val="1"/>
    <c:dispBlanksAs val="gap"/>
  </c:chart>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lang val="en-US"/>
  <c:style val="2"/>
  <c:chart>
    <c:title>
      <c:tx>
        <c:rich>
          <a:bodyPr/>
          <a:lstStyle/>
          <a:p>
            <a:pPr>
              <a:defRPr/>
            </a:pPr>
            <a:r>
              <a:rPr lang="en-US"/>
              <a:t>Holding</a:t>
            </a:r>
            <a:r>
              <a:rPr lang="en-US" baseline="0"/>
              <a:t> Pattern Ground Track</a:t>
            </a:r>
          </a:p>
          <a:p>
            <a:pPr>
              <a:defRPr/>
            </a:pPr>
            <a:r>
              <a:rPr lang="en-US" baseline="0"/>
              <a:t>Vw=0.3</a:t>
            </a:r>
          </a:p>
          <a:p>
            <a:pPr>
              <a:defRPr/>
            </a:pPr>
            <a:r>
              <a:rPr lang="en-US" baseline="0"/>
              <a:t>Wind Direction 45 &amp; 135 degrees</a:t>
            </a:r>
            <a:endParaRPr lang="en-US"/>
          </a:p>
        </c:rich>
      </c:tx>
      <c:overlay val="1"/>
    </c:title>
    <c:plotArea>
      <c:layout>
        <c:manualLayout>
          <c:layoutTarget val="inner"/>
          <c:xMode val="edge"/>
          <c:yMode val="edge"/>
          <c:x val="0.0521303097540071"/>
          <c:y val="0.0177104896370712"/>
          <c:w val="0.925930713618386"/>
          <c:h val="0.918453422830343"/>
        </c:manualLayout>
      </c:layout>
      <c:scatterChart>
        <c:scatterStyle val="lineMarker"/>
        <c:ser>
          <c:idx val="1"/>
          <c:order val="0"/>
          <c:tx>
            <c:strRef>
              <c:f>Sheet2!$T$1</c:f>
              <c:strCache>
                <c:ptCount val="1"/>
                <c:pt idx="0">
                  <c:v>x_bar</c:v>
                </c:pt>
              </c:strCache>
            </c:strRef>
          </c:tx>
          <c:marker>
            <c:symbol val="none"/>
          </c:marker>
          <c:xVal>
            <c:numRef>
              <c:f>Sheet2!$T$2:$T$12940</c:f>
              <c:numCache>
                <c:formatCode>General</c:formatCode>
                <c:ptCount val="12939"/>
                <c:pt idx="0">
                  <c:v>0.0</c:v>
                </c:pt>
                <c:pt idx="1">
                  <c:v>0.00796928200812402</c:v>
                </c:pt>
                <c:pt idx="2">
                  <c:v>0.0159373557795654</c:v>
                </c:pt>
                <c:pt idx="3">
                  <c:v>0.0239042182866584</c:v>
                </c:pt>
                <c:pt idx="4">
                  <c:v>0.0318698665020976</c:v>
                </c:pt>
                <c:pt idx="5">
                  <c:v>0.0398342973989388</c:v>
                </c:pt>
                <c:pt idx="6">
                  <c:v>0.0477975079505998</c:v>
                </c:pt>
                <c:pt idx="7">
                  <c:v>0.0557594951308615</c:v>
                </c:pt>
                <c:pt idx="8">
                  <c:v>0.0637202559138689</c:v>
                </c:pt>
                <c:pt idx="9">
                  <c:v>0.0716797872741316</c:v>
                </c:pt>
                <c:pt idx="10">
                  <c:v>0.079638086186525</c:v>
                </c:pt>
                <c:pt idx="11">
                  <c:v>0.0875951496262912</c:v>
                </c:pt>
                <c:pt idx="12">
                  <c:v>0.0955509745690397</c:v>
                </c:pt>
                <c:pt idx="13">
                  <c:v>0.103505557990748</c:v>
                </c:pt>
                <c:pt idx="14">
                  <c:v>0.111458896867765</c:v>
                </c:pt>
                <c:pt idx="15">
                  <c:v>0.119410988176806</c:v>
                </c:pt>
                <c:pt idx="16">
                  <c:v>0.127361828894962</c:v>
                </c:pt>
                <c:pt idx="17">
                  <c:v>0.135311415999692</c:v>
                </c:pt>
                <c:pt idx="18">
                  <c:v>0.14325974646883</c:v>
                </c:pt>
                <c:pt idx="19">
                  <c:v>0.151206817280583</c:v>
                </c:pt>
                <c:pt idx="20">
                  <c:v>0.159152625413534</c:v>
                </c:pt>
                <c:pt idx="21">
                  <c:v>0.167097167846641</c:v>
                </c:pt>
                <c:pt idx="22">
                  <c:v>0.175040441559237</c:v>
                </c:pt>
                <c:pt idx="23">
                  <c:v>0.182982443531035</c:v>
                </c:pt>
                <c:pt idx="24">
                  <c:v>0.190923170742124</c:v>
                </c:pt>
                <c:pt idx="25">
                  <c:v>0.198862620172974</c:v>
                </c:pt>
                <c:pt idx="26">
                  <c:v>0.206800788804433</c:v>
                </c:pt>
                <c:pt idx="27">
                  <c:v>0.214737673617733</c:v>
                </c:pt>
                <c:pt idx="28">
                  <c:v>0.222673271594486</c:v>
                </c:pt>
                <c:pt idx="29">
                  <c:v>0.230607579716686</c:v>
                </c:pt>
                <c:pt idx="30">
                  <c:v>0.238540594966713</c:v>
                </c:pt>
                <c:pt idx="31">
                  <c:v>0.24647231432733</c:v>
                </c:pt>
                <c:pt idx="32">
                  <c:v>0.254402734781685</c:v>
                </c:pt>
                <c:pt idx="33">
                  <c:v>0.262331853313314</c:v>
                </c:pt>
                <c:pt idx="34">
                  <c:v>0.27025966690614</c:v>
                </c:pt>
                <c:pt idx="35">
                  <c:v>0.278186172544473</c:v>
                </c:pt>
                <c:pt idx="36">
                  <c:v>0.286111367213012</c:v>
                </c:pt>
                <c:pt idx="37">
                  <c:v>0.294035247896849</c:v>
                </c:pt>
                <c:pt idx="38">
                  <c:v>0.301957811581463</c:v>
                </c:pt>
                <c:pt idx="39">
                  <c:v>0.309879055252728</c:v>
                </c:pt>
                <c:pt idx="40">
                  <c:v>0.317798975896907</c:v>
                </c:pt>
                <c:pt idx="41">
                  <c:v>0.32571757050066</c:v>
                </c:pt>
                <c:pt idx="42">
                  <c:v>0.333634836051041</c:v>
                </c:pt>
                <c:pt idx="43">
                  <c:v>0.341550769535497</c:v>
                </c:pt>
                <c:pt idx="44">
                  <c:v>0.349465367941874</c:v>
                </c:pt>
                <c:pt idx="45">
                  <c:v>0.357378628258413</c:v>
                </c:pt>
                <c:pt idx="46">
                  <c:v>0.365290547473754</c:v>
                </c:pt>
                <c:pt idx="47">
                  <c:v>0.373201122576937</c:v>
                </c:pt>
                <c:pt idx="48">
                  <c:v>0.3811103505574</c:v>
                </c:pt>
                <c:pt idx="49">
                  <c:v>0.389018228404983</c:v>
                </c:pt>
                <c:pt idx="50">
                  <c:v>0.396924753109927</c:v>
                </c:pt>
                <c:pt idx="51">
                  <c:v>0.404829921662876</c:v>
                </c:pt>
                <c:pt idx="52">
                  <c:v>0.412733731054876</c:v>
                </c:pt>
                <c:pt idx="53">
                  <c:v>0.42063617827738</c:v>
                </c:pt>
                <c:pt idx="54">
                  <c:v>0.428537260322244</c:v>
                </c:pt>
                <c:pt idx="55">
                  <c:v>0.43643697418173</c:v>
                </c:pt>
                <c:pt idx="56">
                  <c:v>0.444335316848509</c:v>
                </c:pt>
                <c:pt idx="57">
                  <c:v>0.452232285315658</c:v>
                </c:pt>
                <c:pt idx="58">
                  <c:v>0.460127876576665</c:v>
                </c:pt>
                <c:pt idx="59">
                  <c:v>0.468022087625424</c:v>
                </c:pt>
                <c:pt idx="60">
                  <c:v>0.475914915456242</c:v>
                </c:pt>
                <c:pt idx="61">
                  <c:v>0.483806357063839</c:v>
                </c:pt>
                <c:pt idx="62">
                  <c:v>0.491696409443344</c:v>
                </c:pt>
                <c:pt idx="63">
                  <c:v>0.499585069590302</c:v>
                </c:pt>
                <c:pt idx="64">
                  <c:v>0.50747233450067</c:v>
                </c:pt>
                <c:pt idx="65">
                  <c:v>0.515358201170821</c:v>
                </c:pt>
                <c:pt idx="66">
                  <c:v>0.523242666597546</c:v>
                </c:pt>
                <c:pt idx="67">
                  <c:v>0.531125727778048</c:v>
                </c:pt>
                <c:pt idx="68">
                  <c:v>0.539007381709952</c:v>
                </c:pt>
                <c:pt idx="69">
                  <c:v>0.546887625391301</c:v>
                </c:pt>
                <c:pt idx="70">
                  <c:v>0.554766455820556</c:v>
                </c:pt>
                <c:pt idx="71">
                  <c:v>0.562643869996599</c:v>
                </c:pt>
                <c:pt idx="72">
                  <c:v>0.570519864918734</c:v>
                </c:pt>
                <c:pt idx="73">
                  <c:v>0.578394437586686</c:v>
                </c:pt>
                <c:pt idx="74">
                  <c:v>0.586267585000603</c:v>
                </c:pt>
                <c:pt idx="75">
                  <c:v>0.59413930416106</c:v>
                </c:pt>
                <c:pt idx="76">
                  <c:v>0.602009592069053</c:v>
                </c:pt>
                <c:pt idx="77">
                  <c:v>0.609878445726005</c:v>
                </c:pt>
                <c:pt idx="78">
                  <c:v>0.617745862133767</c:v>
                </c:pt>
                <c:pt idx="79">
                  <c:v>0.625611838294617</c:v>
                </c:pt>
                <c:pt idx="80">
                  <c:v>0.633476371211259</c:v>
                </c:pt>
                <c:pt idx="81">
                  <c:v>0.641339457886831</c:v>
                </c:pt>
                <c:pt idx="82">
                  <c:v>0.649201095324897</c:v>
                </c:pt>
                <c:pt idx="83">
                  <c:v>0.657061280529453</c:v>
                </c:pt>
                <c:pt idx="84">
                  <c:v>0.664920010504929</c:v>
                </c:pt>
                <c:pt idx="85">
                  <c:v>0.672777282256187</c:v>
                </c:pt>
                <c:pt idx="86">
                  <c:v>0.680633092788521</c:v>
                </c:pt>
                <c:pt idx="87">
                  <c:v>0.688487439107661</c:v>
                </c:pt>
                <c:pt idx="88">
                  <c:v>0.696340318219775</c:v>
                </c:pt>
                <c:pt idx="89">
                  <c:v>0.704191727131462</c:v>
                </c:pt>
                <c:pt idx="90">
                  <c:v>0.712041662849763</c:v>
                </c:pt>
                <c:pt idx="91">
                  <c:v>0.719890122382156</c:v>
                </c:pt>
                <c:pt idx="92">
                  <c:v>0.727737102736557</c:v>
                </c:pt>
                <c:pt idx="93">
                  <c:v>0.735582600921323</c:v>
                </c:pt>
                <c:pt idx="94">
                  <c:v>0.743426613945253</c:v>
                </c:pt>
                <c:pt idx="95">
                  <c:v>0.751269138817585</c:v>
                </c:pt>
                <c:pt idx="96">
                  <c:v>0.759110172548001</c:v>
                </c:pt>
                <c:pt idx="97">
                  <c:v>0.766949712146629</c:v>
                </c:pt>
                <c:pt idx="98">
                  <c:v>0.774787754624037</c:v>
                </c:pt>
                <c:pt idx="99">
                  <c:v>0.782624296991242</c:v>
                </c:pt>
                <c:pt idx="100">
                  <c:v>0.790459336259705</c:v>
                </c:pt>
                <c:pt idx="101">
                  <c:v>0.798292869441336</c:v>
                </c:pt>
                <c:pt idx="102">
                  <c:v>0.806124893548492</c:v>
                </c:pt>
                <c:pt idx="103">
                  <c:v>0.813955405593979</c:v>
                </c:pt>
                <c:pt idx="104">
                  <c:v>0.821784402591051</c:v>
                </c:pt>
                <c:pt idx="105">
                  <c:v>0.829611881553417</c:v>
                </c:pt>
                <c:pt idx="106">
                  <c:v>0.837437839495234</c:v>
                </c:pt>
                <c:pt idx="107">
                  <c:v>0.845262273431113</c:v>
                </c:pt>
                <c:pt idx="108">
                  <c:v>0.853085180376117</c:v>
                </c:pt>
                <c:pt idx="109">
                  <c:v>0.860906557345765</c:v>
                </c:pt>
                <c:pt idx="110">
                  <c:v>0.86872640135603</c:v>
                </c:pt>
                <c:pt idx="111">
                  <c:v>0.876544709423341</c:v>
                </c:pt>
                <c:pt idx="112">
                  <c:v>0.884361478564585</c:v>
                </c:pt>
                <c:pt idx="113">
                  <c:v>0.892176705797105</c:v>
                </c:pt>
                <c:pt idx="114">
                  <c:v>0.899990388138705</c:v>
                </c:pt>
                <c:pt idx="115">
                  <c:v>0.907802522607646</c:v>
                </c:pt>
                <c:pt idx="116">
                  <c:v>0.915613106222651</c:v>
                </c:pt>
                <c:pt idx="117">
                  <c:v>0.923422136002905</c:v>
                </c:pt>
                <c:pt idx="118">
                  <c:v>0.931229608968053</c:v>
                </c:pt>
                <c:pt idx="119">
                  <c:v>0.939035522138206</c:v>
                </c:pt>
                <c:pt idx="120">
                  <c:v>0.946839872533936</c:v>
                </c:pt>
                <c:pt idx="121">
                  <c:v>0.954642657176281</c:v>
                </c:pt>
                <c:pt idx="122">
                  <c:v>0.962443873086747</c:v>
                </c:pt>
                <c:pt idx="123">
                  <c:v>0.970243517287303</c:v>
                </c:pt>
                <c:pt idx="124">
                  <c:v>0.978041586800389</c:v>
                </c:pt>
                <c:pt idx="125">
                  <c:v>0.98583807864891</c:v>
                </c:pt>
                <c:pt idx="126">
                  <c:v>0.993632989856242</c:v>
                </c:pt>
                <c:pt idx="127">
                  <c:v>1.001426317446233</c:v>
                </c:pt>
                <c:pt idx="128">
                  <c:v>1.0092180584432</c:v>
                </c:pt>
                <c:pt idx="129">
                  <c:v>1.017008209871931</c:v>
                </c:pt>
                <c:pt idx="130">
                  <c:v>1.024796768757689</c:v>
                </c:pt>
                <c:pt idx="131">
                  <c:v>1.03258373212621</c:v>
                </c:pt>
                <c:pt idx="132">
                  <c:v>1.040369097003704</c:v>
                </c:pt>
                <c:pt idx="133">
                  <c:v>1.04815286041686</c:v>
                </c:pt>
                <c:pt idx="134">
                  <c:v>1.055935019392835</c:v>
                </c:pt>
                <c:pt idx="135">
                  <c:v>1.063715570959274</c:v>
                </c:pt>
                <c:pt idx="136">
                  <c:v>1.071494512144291</c:v>
                </c:pt>
                <c:pt idx="137">
                  <c:v>1.079271839976486</c:v>
                </c:pt>
                <c:pt idx="138">
                  <c:v>1.087047551484935</c:v>
                </c:pt>
                <c:pt idx="139">
                  <c:v>1.094821643699194</c:v>
                </c:pt>
                <c:pt idx="140">
                  <c:v>1.102594113649306</c:v>
                </c:pt>
                <c:pt idx="141">
                  <c:v>1.11036495836579</c:v>
                </c:pt>
                <c:pt idx="142">
                  <c:v>1.118134174879653</c:v>
                </c:pt>
                <c:pt idx="143">
                  <c:v>1.125901760222384</c:v>
                </c:pt>
                <c:pt idx="144">
                  <c:v>1.133667711425959</c:v>
                </c:pt>
                <c:pt idx="145">
                  <c:v>1.141432025522838</c:v>
                </c:pt>
                <c:pt idx="146">
                  <c:v>1.14919469954597</c:v>
                </c:pt>
                <c:pt idx="147">
                  <c:v>1.156955730528792</c:v>
                </c:pt>
                <c:pt idx="148">
                  <c:v>1.164715115505228</c:v>
                </c:pt>
                <c:pt idx="149">
                  <c:v>1.172472851509692</c:v>
                </c:pt>
                <c:pt idx="150">
                  <c:v>1.18022893557709</c:v>
                </c:pt>
                <c:pt idx="151">
                  <c:v>1.187983364742818</c:v>
                </c:pt>
                <c:pt idx="152">
                  <c:v>1.195736136042765</c:v>
                </c:pt>
                <c:pt idx="153">
                  <c:v>1.203487246513313</c:v>
                </c:pt>
                <c:pt idx="154">
                  <c:v>1.211236693191337</c:v>
                </c:pt>
                <c:pt idx="155">
                  <c:v>1.21898447311421</c:v>
                </c:pt>
                <c:pt idx="156">
                  <c:v>1.226730583319798</c:v>
                </c:pt>
                <c:pt idx="157">
                  <c:v>1.234475020846463</c:v>
                </c:pt>
                <c:pt idx="158">
                  <c:v>1.242217782733068</c:v>
                </c:pt>
                <c:pt idx="159">
                  <c:v>1.249958866018971</c:v>
                </c:pt>
                <c:pt idx="160">
                  <c:v>1.257698267744032</c:v>
                </c:pt>
                <c:pt idx="161">
                  <c:v>1.265435984948611</c:v>
                </c:pt>
                <c:pt idx="162">
                  <c:v>1.273172014673566</c:v>
                </c:pt>
                <c:pt idx="163">
                  <c:v>1.28090635396026</c:v>
                </c:pt>
                <c:pt idx="164">
                  <c:v>1.288638999850558</c:v>
                </c:pt>
                <c:pt idx="165">
                  <c:v>1.29636994938683</c:v>
                </c:pt>
                <c:pt idx="166">
                  <c:v>1.304099199611948</c:v>
                </c:pt>
                <c:pt idx="167">
                  <c:v>1.311826747569292</c:v>
                </c:pt>
                <c:pt idx="168">
                  <c:v>1.319552590302747</c:v>
                </c:pt>
                <c:pt idx="169">
                  <c:v>1.327276724856706</c:v>
                </c:pt>
                <c:pt idx="170">
                  <c:v>1.334999148276068</c:v>
                </c:pt>
                <c:pt idx="171">
                  <c:v>1.342719857606245</c:v>
                </c:pt>
                <c:pt idx="172">
                  <c:v>1.350438849893156</c:v>
                </c:pt>
                <c:pt idx="173">
                  <c:v>1.358156122183231</c:v>
                </c:pt>
                <c:pt idx="174">
                  <c:v>1.365871671523412</c:v>
                </c:pt>
                <c:pt idx="175">
                  <c:v>1.373585494961154</c:v>
                </c:pt>
                <c:pt idx="176">
                  <c:v>1.381297589544425</c:v>
                </c:pt>
                <c:pt idx="177">
                  <c:v>1.389007952321709</c:v>
                </c:pt>
                <c:pt idx="178">
                  <c:v>1.396716580342001</c:v>
                </c:pt>
                <c:pt idx="179">
                  <c:v>1.404423470654816</c:v>
                </c:pt>
                <c:pt idx="180">
                  <c:v>1.412128620310184</c:v>
                </c:pt>
                <c:pt idx="181">
                  <c:v>1.419832026358654</c:v>
                </c:pt>
                <c:pt idx="182">
                  <c:v>1.427533685851293</c:v>
                </c:pt>
                <c:pt idx="183">
                  <c:v>1.435233595839686</c:v>
                </c:pt>
                <c:pt idx="184">
                  <c:v>1.442931753375943</c:v>
                </c:pt>
                <c:pt idx="185">
                  <c:v>1.45062815551269</c:v>
                </c:pt>
                <c:pt idx="186">
                  <c:v>1.458322799303078</c:v>
                </c:pt>
                <c:pt idx="187">
                  <c:v>1.466015681800781</c:v>
                </c:pt>
                <c:pt idx="188">
                  <c:v>1.473706800059996</c:v>
                </c:pt>
                <c:pt idx="189">
                  <c:v>1.481396151135447</c:v>
                </c:pt>
                <c:pt idx="190">
                  <c:v>1.48908373208238</c:v>
                </c:pt>
                <c:pt idx="191">
                  <c:v>1.496769539956571</c:v>
                </c:pt>
                <c:pt idx="192">
                  <c:v>1.504453571814321</c:v>
                </c:pt>
                <c:pt idx="193">
                  <c:v>1.512135824712462</c:v>
                </c:pt>
                <c:pt idx="194">
                  <c:v>1.519816295708351</c:v>
                </c:pt>
                <c:pt idx="195">
                  <c:v>1.527494981859881</c:v>
                </c:pt>
                <c:pt idx="196">
                  <c:v>1.535171880225471</c:v>
                </c:pt>
                <c:pt idx="197">
                  <c:v>1.542846987864073</c:v>
                </c:pt>
                <c:pt idx="198">
                  <c:v>1.550520301835173</c:v>
                </c:pt>
                <c:pt idx="199">
                  <c:v>1.55819181919879</c:v>
                </c:pt>
                <c:pt idx="200">
                  <c:v>1.565861537015475</c:v>
                </c:pt>
                <c:pt idx="201">
                  <c:v>1.57352945234632</c:v>
                </c:pt>
                <c:pt idx="202">
                  <c:v>1.581195562252948</c:v>
                </c:pt>
                <c:pt idx="203">
                  <c:v>1.58885986379752</c:v>
                </c:pt>
                <c:pt idx="204">
                  <c:v>1.596522354042737</c:v>
                </c:pt>
                <c:pt idx="205">
                  <c:v>1.604183030051838</c:v>
                </c:pt>
                <c:pt idx="206">
                  <c:v>1.611841888888599</c:v>
                </c:pt>
                <c:pt idx="207">
                  <c:v>1.619498927617341</c:v>
                </c:pt>
                <c:pt idx="208">
                  <c:v>1.627154143302923</c:v>
                </c:pt>
                <c:pt idx="209">
                  <c:v>1.63480753301075</c:v>
                </c:pt>
                <c:pt idx="210">
                  <c:v>1.642459093806765</c:v>
                </c:pt>
                <c:pt idx="211">
                  <c:v>1.650108822757458</c:v>
                </c:pt>
                <c:pt idx="212">
                  <c:v>1.657756716929866</c:v>
                </c:pt>
                <c:pt idx="213">
                  <c:v>1.665402773391568</c:v>
                </c:pt>
                <c:pt idx="214">
                  <c:v>1.673046989210691</c:v>
                </c:pt>
                <c:pt idx="215">
                  <c:v>1.680689361455911</c:v>
                </c:pt>
                <c:pt idx="216">
                  <c:v>1.68832988719645</c:v>
                </c:pt>
                <c:pt idx="217">
                  <c:v>1.695968563502082</c:v>
                </c:pt>
                <c:pt idx="218">
                  <c:v>1.703605387443128</c:v>
                </c:pt>
                <c:pt idx="219">
                  <c:v>1.711240356090463</c:v>
                </c:pt>
                <c:pt idx="220">
                  <c:v>1.718873466515513</c:v>
                </c:pt>
                <c:pt idx="221">
                  <c:v>1.726504715790255</c:v>
                </c:pt>
                <c:pt idx="222">
                  <c:v>1.734134100987222</c:v>
                </c:pt>
                <c:pt idx="223">
                  <c:v>1.7417616191795</c:v>
                </c:pt>
                <c:pt idx="224">
                  <c:v>1.749387267440732</c:v>
                </c:pt>
                <c:pt idx="225">
                  <c:v>1.757011042845115</c:v>
                </c:pt>
                <c:pt idx="226">
                  <c:v>1.764632942467406</c:v>
                </c:pt>
                <c:pt idx="227">
                  <c:v>1.772252963382917</c:v>
                </c:pt>
                <c:pt idx="228">
                  <c:v>1.77987110266752</c:v>
                </c:pt>
                <c:pt idx="229">
                  <c:v>1.787487357397649</c:v>
                </c:pt>
                <c:pt idx="230">
                  <c:v>1.795101724650295</c:v>
                </c:pt>
                <c:pt idx="231">
                  <c:v>1.802714201503012</c:v>
                </c:pt>
                <c:pt idx="232">
                  <c:v>1.810324785033917</c:v>
                </c:pt>
                <c:pt idx="233">
                  <c:v>1.81793347232169</c:v>
                </c:pt>
                <c:pt idx="234">
                  <c:v>1.825540260445575</c:v>
                </c:pt>
                <c:pt idx="235">
                  <c:v>1.83314514648538</c:v>
                </c:pt>
                <c:pt idx="236">
                  <c:v>1.84074812752148</c:v>
                </c:pt>
                <c:pt idx="237">
                  <c:v>1.848349200634815</c:v>
                </c:pt>
                <c:pt idx="238">
                  <c:v>1.855948362906896</c:v>
                </c:pt>
                <c:pt idx="239">
                  <c:v>1.863545611419798</c:v>
                </c:pt>
                <c:pt idx="240">
                  <c:v>1.87114094325617</c:v>
                </c:pt>
                <c:pt idx="241">
                  <c:v>1.878734355499226</c:v>
                </c:pt>
                <c:pt idx="242">
                  <c:v>1.886325845232756</c:v>
                </c:pt>
                <c:pt idx="243">
                  <c:v>1.893915409541119</c:v>
                </c:pt>
                <c:pt idx="244">
                  <c:v>1.901503045509247</c:v>
                </c:pt>
                <c:pt idx="245">
                  <c:v>1.909088750222646</c:v>
                </c:pt>
                <c:pt idx="246">
                  <c:v>1.916672520767398</c:v>
                </c:pt>
                <c:pt idx="247">
                  <c:v>1.924254354230157</c:v>
                </c:pt>
                <c:pt idx="248">
                  <c:v>1.931834247698156</c:v>
                </c:pt>
                <c:pt idx="249">
                  <c:v>1.939412198259205</c:v>
                </c:pt>
                <c:pt idx="250">
                  <c:v>1.94698820300169</c:v>
                </c:pt>
                <c:pt idx="251">
                  <c:v>1.954562259014579</c:v>
                </c:pt>
                <c:pt idx="252">
                  <c:v>1.962134363387416</c:v>
                </c:pt>
                <c:pt idx="253">
                  <c:v>1.969704513210328</c:v>
                </c:pt>
                <c:pt idx="254">
                  <c:v>1.977272705574024</c:v>
                </c:pt>
                <c:pt idx="255">
                  <c:v>1.984838937569792</c:v>
                </c:pt>
                <c:pt idx="256">
                  <c:v>1.992403206289506</c:v>
                </c:pt>
                <c:pt idx="257">
                  <c:v>1.999965508825624</c:v>
                </c:pt>
                <c:pt idx="258">
                  <c:v>2.007525842271188</c:v>
                </c:pt>
                <c:pt idx="259">
                  <c:v>2.015084203719825</c:v>
                </c:pt>
                <c:pt idx="260">
                  <c:v>2.022640590265751</c:v>
                </c:pt>
                <c:pt idx="261">
                  <c:v>2.030194999003768</c:v>
                </c:pt>
                <c:pt idx="262">
                  <c:v>2.037747427029266</c:v>
                </c:pt>
                <c:pt idx="263">
                  <c:v>2.045297871438224</c:v>
                </c:pt>
                <c:pt idx="264">
                  <c:v>2.052846329327212</c:v>
                </c:pt>
                <c:pt idx="265">
                  <c:v>2.060392797793393</c:v>
                </c:pt>
                <c:pt idx="266">
                  <c:v>2.067937273934516</c:v>
                </c:pt>
                <c:pt idx="267">
                  <c:v>2.075479754848928</c:v>
                </c:pt>
                <c:pt idx="268">
                  <c:v>2.083020237635568</c:v>
                </c:pt>
                <c:pt idx="269">
                  <c:v>2.090558719393968</c:v>
                </c:pt>
                <c:pt idx="270">
                  <c:v>2.098095197224257</c:v>
                </c:pt>
                <c:pt idx="271">
                  <c:v>2.10562966822716</c:v>
                </c:pt>
                <c:pt idx="272">
                  <c:v>2.113162129503998</c:v>
                </c:pt>
                <c:pt idx="273">
                  <c:v>2.12069257815669</c:v>
                </c:pt>
                <c:pt idx="274">
                  <c:v>2.128221011287754</c:v>
                </c:pt>
                <c:pt idx="275">
                  <c:v>2.135747426000308</c:v>
                </c:pt>
                <c:pt idx="276">
                  <c:v>2.143271819398071</c:v>
                </c:pt>
                <c:pt idx="277">
                  <c:v>2.150794188585361</c:v>
                </c:pt>
                <c:pt idx="278">
                  <c:v>2.1583145306671</c:v>
                </c:pt>
                <c:pt idx="279">
                  <c:v>2.165832842748812</c:v>
                </c:pt>
                <c:pt idx="280">
                  <c:v>2.173349121936626</c:v>
                </c:pt>
                <c:pt idx="281">
                  <c:v>2.180863365337275</c:v>
                </c:pt>
                <c:pt idx="282">
                  <c:v>2.188375570058098</c:v>
                </c:pt>
                <c:pt idx="283">
                  <c:v>2.195885733207039</c:v>
                </c:pt>
                <c:pt idx="284">
                  <c:v>2.203393851892654</c:v>
                </c:pt>
                <c:pt idx="285">
                  <c:v>2.210899923224098</c:v>
                </c:pt>
                <c:pt idx="286">
                  <c:v>2.218403944311146</c:v>
                </c:pt>
                <c:pt idx="287">
                  <c:v>2.225905912264175</c:v>
                </c:pt>
                <c:pt idx="288">
                  <c:v>2.233405824194177</c:v>
                </c:pt>
                <c:pt idx="289">
                  <c:v>2.240903677212752</c:v>
                </c:pt>
                <c:pt idx="290">
                  <c:v>2.248399468432116</c:v>
                </c:pt>
                <c:pt idx="291">
                  <c:v>2.255893194965096</c:v>
                </c:pt>
                <c:pt idx="292">
                  <c:v>2.263384853925136</c:v>
                </c:pt>
                <c:pt idx="293">
                  <c:v>2.270874442426291</c:v>
                </c:pt>
                <c:pt idx="294">
                  <c:v>2.278361957583235</c:v>
                </c:pt>
                <c:pt idx="295">
                  <c:v>2.285847396511257</c:v>
                </c:pt>
                <c:pt idx="296">
                  <c:v>2.293330756326265</c:v>
                </c:pt>
                <c:pt idx="297">
                  <c:v>2.300812034144784</c:v>
                </c:pt>
                <c:pt idx="298">
                  <c:v>2.308291227083963</c:v>
                </c:pt>
                <c:pt idx="299">
                  <c:v>2.315768332261562</c:v>
                </c:pt>
                <c:pt idx="300">
                  <c:v>2.323243346795973</c:v>
                </c:pt>
                <c:pt idx="301">
                  <c:v>2.3307162678062</c:v>
                </c:pt>
                <c:pt idx="302">
                  <c:v>2.338187092411877</c:v>
                </c:pt>
                <c:pt idx="303">
                  <c:v>2.345655817733256</c:v>
                </c:pt>
                <c:pt idx="304">
                  <c:v>2.353122440891221</c:v>
                </c:pt>
                <c:pt idx="305">
                  <c:v>2.360586959007273</c:v>
                </c:pt>
                <c:pt idx="306">
                  <c:v>2.368049369203542</c:v>
                </c:pt>
                <c:pt idx="307">
                  <c:v>2.375509668602791</c:v>
                </c:pt>
                <c:pt idx="308">
                  <c:v>2.382967854328401</c:v>
                </c:pt>
                <c:pt idx="309">
                  <c:v>2.390423923504388</c:v>
                </c:pt>
                <c:pt idx="310">
                  <c:v>2.397877873255399</c:v>
                </c:pt>
                <c:pt idx="311">
                  <c:v>2.405329700706705</c:v>
                </c:pt>
                <c:pt idx="312">
                  <c:v>2.412779402984214</c:v>
                </c:pt>
                <c:pt idx="313">
                  <c:v>2.420226977214464</c:v>
                </c:pt>
                <c:pt idx="314">
                  <c:v>2.427672420524626</c:v>
                </c:pt>
                <c:pt idx="315">
                  <c:v>2.435115730042507</c:v>
                </c:pt>
                <c:pt idx="316">
                  <c:v>2.442556902896545</c:v>
                </c:pt>
                <c:pt idx="317">
                  <c:v>2.449995936215815</c:v>
                </c:pt>
                <c:pt idx="318">
                  <c:v>2.457432827130033</c:v>
                </c:pt>
                <c:pt idx="319">
                  <c:v>2.464867572769544</c:v>
                </c:pt>
                <c:pt idx="320">
                  <c:v>2.472300170265338</c:v>
                </c:pt>
                <c:pt idx="321">
                  <c:v>2.47973061674904</c:v>
                </c:pt>
                <c:pt idx="322">
                  <c:v>2.48715890935292</c:v>
                </c:pt>
                <c:pt idx="323">
                  <c:v>2.49458504520988</c:v>
                </c:pt>
                <c:pt idx="324">
                  <c:v>2.502009021453472</c:v>
                </c:pt>
                <c:pt idx="325">
                  <c:v>2.509430835217887</c:v>
                </c:pt>
                <c:pt idx="326">
                  <c:v>2.516850483637959</c:v>
                </c:pt>
                <c:pt idx="327">
                  <c:v>2.524267963849169</c:v>
                </c:pt>
                <c:pt idx="328">
                  <c:v>2.531683272987637</c:v>
                </c:pt>
                <c:pt idx="329">
                  <c:v>2.539096408190134</c:v>
                </c:pt>
                <c:pt idx="330">
                  <c:v>2.546507366594077</c:v>
                </c:pt>
                <c:pt idx="331">
                  <c:v>2.55391614533753</c:v>
                </c:pt>
                <c:pt idx="332">
                  <c:v>2.561322741559202</c:v>
                </c:pt>
                <c:pt idx="333">
                  <c:v>2.568727152398458</c:v>
                </c:pt>
                <c:pt idx="334">
                  <c:v>2.576129374995308</c:v>
                </c:pt>
                <c:pt idx="335">
                  <c:v>2.583529406490414</c:v>
                </c:pt>
                <c:pt idx="336">
                  <c:v>2.590927244025092</c:v>
                </c:pt>
                <c:pt idx="337">
                  <c:v>2.598322884741308</c:v>
                </c:pt>
                <c:pt idx="338">
                  <c:v>2.605716325781681</c:v>
                </c:pt>
                <c:pt idx="339">
                  <c:v>2.613107564289489</c:v>
                </c:pt>
                <c:pt idx="340">
                  <c:v>2.620496597408659</c:v>
                </c:pt>
                <c:pt idx="341">
                  <c:v>2.627883422283777</c:v>
                </c:pt>
                <c:pt idx="342">
                  <c:v>2.635268036060088</c:v>
                </c:pt>
                <c:pt idx="343">
                  <c:v>2.642650435883493</c:v>
                </c:pt>
                <c:pt idx="344">
                  <c:v>2.65003061890055</c:v>
                </c:pt>
                <c:pt idx="345">
                  <c:v>2.657408582258477</c:v>
                </c:pt>
                <c:pt idx="346">
                  <c:v>2.664784323105154</c:v>
                </c:pt>
                <c:pt idx="347">
                  <c:v>2.672157838589121</c:v>
                </c:pt>
                <c:pt idx="348">
                  <c:v>2.679529125859581</c:v>
                </c:pt>
                <c:pt idx="349">
                  <c:v>2.686898182066399</c:v>
                </c:pt>
                <c:pt idx="350">
                  <c:v>2.694265004360101</c:v>
                </c:pt>
                <c:pt idx="351">
                  <c:v>2.701629589891884</c:v>
                </c:pt>
                <c:pt idx="352">
                  <c:v>2.708991935813605</c:v>
                </c:pt>
                <c:pt idx="353">
                  <c:v>2.716352039277788</c:v>
                </c:pt>
                <c:pt idx="354">
                  <c:v>2.723709897437628</c:v>
                </c:pt>
                <c:pt idx="355">
                  <c:v>2.731065507446981</c:v>
                </c:pt>
                <c:pt idx="356">
                  <c:v>2.73841886646038</c:v>
                </c:pt>
                <c:pt idx="357">
                  <c:v>2.745769971633018</c:v>
                </c:pt>
                <c:pt idx="358">
                  <c:v>2.753118820120768</c:v>
                </c:pt>
                <c:pt idx="359">
                  <c:v>2.760465409080168</c:v>
                </c:pt>
                <c:pt idx="360">
                  <c:v>2.767809735668433</c:v>
                </c:pt>
                <c:pt idx="361">
                  <c:v>2.775151797043445</c:v>
                </c:pt>
                <c:pt idx="362">
                  <c:v>2.782491590363764</c:v>
                </c:pt>
                <c:pt idx="363">
                  <c:v>2.789829112788624</c:v>
                </c:pt>
                <c:pt idx="364">
                  <c:v>2.797164361477936</c:v>
                </c:pt>
                <c:pt idx="365">
                  <c:v>2.804497333592283</c:v>
                </c:pt>
                <c:pt idx="366">
                  <c:v>2.811828026292929</c:v>
                </c:pt>
                <c:pt idx="367">
                  <c:v>2.819156436741816</c:v>
                </c:pt>
                <c:pt idx="368">
                  <c:v>2.826482562101563</c:v>
                </c:pt>
                <c:pt idx="369">
                  <c:v>2.83380639953547</c:v>
                </c:pt>
                <c:pt idx="370">
                  <c:v>2.841127946207518</c:v>
                </c:pt>
                <c:pt idx="371">
                  <c:v>2.848447199282367</c:v>
                </c:pt>
                <c:pt idx="372">
                  <c:v>2.855764155925362</c:v>
                </c:pt>
                <c:pt idx="373">
                  <c:v>2.863078813302531</c:v>
                </c:pt>
                <c:pt idx="374">
                  <c:v>2.870391168580585</c:v>
                </c:pt>
                <c:pt idx="375">
                  <c:v>2.877701218926918</c:v>
                </c:pt>
                <c:pt idx="376">
                  <c:v>2.885008961509614</c:v>
                </c:pt>
                <c:pt idx="377">
                  <c:v>2.892314393497441</c:v>
                </c:pt>
                <c:pt idx="378">
                  <c:v>2.899617512059853</c:v>
                </c:pt>
                <c:pt idx="379">
                  <c:v>2.906918314366995</c:v>
                </c:pt>
                <c:pt idx="380">
                  <c:v>2.9142167975897</c:v>
                </c:pt>
                <c:pt idx="381">
                  <c:v>2.921512958899489</c:v>
                </c:pt>
                <c:pt idx="382">
                  <c:v>2.928806795468577</c:v>
                </c:pt>
                <c:pt idx="383">
                  <c:v>2.936098304469868</c:v>
                </c:pt>
                <c:pt idx="384">
                  <c:v>2.943387483076961</c:v>
                </c:pt>
                <c:pt idx="385">
                  <c:v>2.950674328464145</c:v>
                </c:pt>
                <c:pt idx="386">
                  <c:v>2.957958837806404</c:v>
                </c:pt>
                <c:pt idx="387">
                  <c:v>2.96524100827942</c:v>
                </c:pt>
                <c:pt idx="388">
                  <c:v>2.972520837059565</c:v>
                </c:pt>
                <c:pt idx="389">
                  <c:v>2.979798321323913</c:v>
                </c:pt>
                <c:pt idx="390">
                  <c:v>2.987073458250235</c:v>
                </c:pt>
                <c:pt idx="391">
                  <c:v>2.994346245016995</c:v>
                </c:pt>
                <c:pt idx="392">
                  <c:v>3.001616678803362</c:v>
                </c:pt>
                <c:pt idx="393">
                  <c:v>3.008884756789202</c:v>
                </c:pt>
                <c:pt idx="394">
                  <c:v>3.016150476155083</c:v>
                </c:pt>
                <c:pt idx="395">
                  <c:v>3.023413834082274</c:v>
                </c:pt>
                <c:pt idx="396">
                  <c:v>3.030674827752748</c:v>
                </c:pt>
                <c:pt idx="397">
                  <c:v>3.037933454349177</c:v>
                </c:pt>
                <c:pt idx="398">
                  <c:v>3.045189711054942</c:v>
                </c:pt>
                <c:pt idx="399">
                  <c:v>3.052443595054126</c:v>
                </c:pt>
                <c:pt idx="400">
                  <c:v>3.059695103531522</c:v>
                </c:pt>
                <c:pt idx="401">
                  <c:v>3.066944233672623</c:v>
                </c:pt>
                <c:pt idx="402">
                  <c:v>3.074190982663635</c:v>
                </c:pt>
                <c:pt idx="403">
                  <c:v>3.08143534769147</c:v>
                </c:pt>
                <c:pt idx="404">
                  <c:v>3.088677325943749</c:v>
                </c:pt>
                <c:pt idx="405">
                  <c:v>3.095916914608803</c:v>
                </c:pt>
                <c:pt idx="406">
                  <c:v>3.103154110875678</c:v>
                </c:pt>
                <c:pt idx="407">
                  <c:v>3.110388911934124</c:v>
                </c:pt>
                <c:pt idx="408">
                  <c:v>3.117621314974611</c:v>
                </c:pt>
                <c:pt idx="409">
                  <c:v>3.124851317188316</c:v>
                </c:pt>
                <c:pt idx="410">
                  <c:v>3.132078915767135</c:v>
                </c:pt>
                <c:pt idx="411">
                  <c:v>3.139304107903678</c:v>
                </c:pt>
                <c:pt idx="412">
                  <c:v>3.146526890791268</c:v>
                </c:pt>
                <c:pt idx="413">
                  <c:v>3.153747261623949</c:v>
                </c:pt>
                <c:pt idx="414">
                  <c:v>3.160965217596478</c:v>
                </c:pt>
                <c:pt idx="415">
                  <c:v>3.168180755904335</c:v>
                </c:pt>
                <c:pt idx="416">
                  <c:v>3.175393873743716</c:v>
                </c:pt>
                <c:pt idx="417">
                  <c:v>3.182604568311538</c:v>
                </c:pt>
                <c:pt idx="418">
                  <c:v>3.189812836805438</c:v>
                </c:pt>
                <c:pt idx="419">
                  <c:v>3.197018676423777</c:v>
                </c:pt>
                <c:pt idx="420">
                  <c:v>3.204222084365637</c:v>
                </c:pt>
                <c:pt idx="421">
                  <c:v>3.211423057830821</c:v>
                </c:pt>
                <c:pt idx="422">
                  <c:v>3.218621594019861</c:v>
                </c:pt>
                <c:pt idx="423">
                  <c:v>3.225817690134013</c:v>
                </c:pt>
                <c:pt idx="424">
                  <c:v>3.233011343375255</c:v>
                </c:pt>
                <c:pt idx="425">
                  <c:v>3.240202550946294</c:v>
                </c:pt>
                <c:pt idx="426">
                  <c:v>3.247391310050567</c:v>
                </c:pt>
                <c:pt idx="427">
                  <c:v>3.254577617892235</c:v>
                </c:pt>
                <c:pt idx="428">
                  <c:v>3.261761471676191</c:v>
                </c:pt>
                <c:pt idx="429">
                  <c:v>3.268942868608058</c:v>
                </c:pt>
                <c:pt idx="430">
                  <c:v>3.276121805894189</c:v>
                </c:pt>
                <c:pt idx="431">
                  <c:v>3.28329828074167</c:v>
                </c:pt>
                <c:pt idx="432">
                  <c:v>3.290472290358315</c:v>
                </c:pt>
                <c:pt idx="433">
                  <c:v>3.297643831952678</c:v>
                </c:pt>
                <c:pt idx="434">
                  <c:v>3.304812902734043</c:v>
                </c:pt>
                <c:pt idx="435">
                  <c:v>3.31197949991243</c:v>
                </c:pt>
                <c:pt idx="436">
                  <c:v>3.319143620698595</c:v>
                </c:pt>
                <c:pt idx="437">
                  <c:v>3.326305262304031</c:v>
                </c:pt>
                <c:pt idx="438">
                  <c:v>3.333464421940967</c:v>
                </c:pt>
                <c:pt idx="439">
                  <c:v>3.340621096822372</c:v>
                </c:pt>
                <c:pt idx="440">
                  <c:v>3.347775284161952</c:v>
                </c:pt>
                <c:pt idx="441">
                  <c:v>3.354926981174156</c:v>
                </c:pt>
                <c:pt idx="442">
                  <c:v>3.362076185074172</c:v>
                </c:pt>
                <c:pt idx="443">
                  <c:v>3.369222893077931</c:v>
                </c:pt>
                <c:pt idx="444">
                  <c:v>3.376367102402104</c:v>
                </c:pt>
                <c:pt idx="445">
                  <c:v>3.383508810264107</c:v>
                </c:pt>
                <c:pt idx="446">
                  <c:v>3.3906480138821</c:v>
                </c:pt>
                <c:pt idx="447">
                  <c:v>3.397784710474989</c:v>
                </c:pt>
                <c:pt idx="448">
                  <c:v>3.404918897262422</c:v>
                </c:pt>
                <c:pt idx="449">
                  <c:v>3.412050571464797</c:v>
                </c:pt>
                <c:pt idx="450">
                  <c:v>3.41917973030326</c:v>
                </c:pt>
                <c:pt idx="451">
                  <c:v>3.426306370999704</c:v>
                </c:pt>
                <c:pt idx="452">
                  <c:v>3.433430490776769</c:v>
                </c:pt>
                <c:pt idx="453">
                  <c:v>3.440552086857849</c:v>
                </c:pt>
                <c:pt idx="454">
                  <c:v>3.447671156467085</c:v>
                </c:pt>
                <c:pt idx="455">
                  <c:v>3.454787696829373</c:v>
                </c:pt>
                <c:pt idx="456">
                  <c:v>3.461901705170358</c:v>
                </c:pt>
                <c:pt idx="457">
                  <c:v>3.46901317871644</c:v>
                </c:pt>
                <c:pt idx="458">
                  <c:v>3.476122114694773</c:v>
                </c:pt>
                <c:pt idx="459">
                  <c:v>3.483228510333268</c:v>
                </c:pt>
                <c:pt idx="460">
                  <c:v>3.490332362860587</c:v>
                </c:pt>
                <c:pt idx="461">
                  <c:v>3.497433669506151</c:v>
                </c:pt>
                <c:pt idx="462">
                  <c:v>3.50453242750014</c:v>
                </c:pt>
                <c:pt idx="463">
                  <c:v>3.511628634073487</c:v>
                </c:pt>
                <c:pt idx="464">
                  <c:v>3.518722286457893</c:v>
                </c:pt>
                <c:pt idx="465">
                  <c:v>3.525813381885808</c:v>
                </c:pt>
                <c:pt idx="466">
                  <c:v>3.532901917590451</c:v>
                </c:pt>
                <c:pt idx="467">
                  <c:v>3.539987890805799</c:v>
                </c:pt>
                <c:pt idx="468">
                  <c:v>3.547071298766591</c:v>
                </c:pt>
                <c:pt idx="469">
                  <c:v>3.554152138708329</c:v>
                </c:pt>
                <c:pt idx="470">
                  <c:v>3.561230407867283</c:v>
                </c:pt>
                <c:pt idx="471">
                  <c:v>3.568306103480481</c:v>
                </c:pt>
                <c:pt idx="472">
                  <c:v>3.575379222785721</c:v>
                </c:pt>
                <c:pt idx="473">
                  <c:v>3.582449763021567</c:v>
                </c:pt>
                <c:pt idx="474">
                  <c:v>3.58951772142735</c:v>
                </c:pt>
                <c:pt idx="475">
                  <c:v>3.596583095243167</c:v>
                </c:pt>
                <c:pt idx="476">
                  <c:v>3.603645881709887</c:v>
                </c:pt>
                <c:pt idx="477">
                  <c:v>3.610706078069147</c:v>
                </c:pt>
                <c:pt idx="478">
                  <c:v>3.617763681563355</c:v>
                </c:pt>
                <c:pt idx="479">
                  <c:v>3.624818689435689</c:v>
                </c:pt>
                <c:pt idx="480">
                  <c:v>3.631871098930102</c:v>
                </c:pt>
                <c:pt idx="481">
                  <c:v>3.638920907291317</c:v>
                </c:pt>
                <c:pt idx="482">
                  <c:v>3.64596811176483</c:v>
                </c:pt>
                <c:pt idx="483">
                  <c:v>3.653012709596917</c:v>
                </c:pt>
                <c:pt idx="484">
                  <c:v>3.660054698034624</c:v>
                </c:pt>
                <c:pt idx="485">
                  <c:v>3.667094074325777</c:v>
                </c:pt>
                <c:pt idx="486">
                  <c:v>3.674130835718974</c:v>
                </c:pt>
                <c:pt idx="487">
                  <c:v>3.681164979463597</c:v>
                </c:pt>
                <c:pt idx="488">
                  <c:v>3.688196502809802</c:v>
                </c:pt>
                <c:pt idx="489">
                  <c:v>3.695225403008526</c:v>
                </c:pt>
                <c:pt idx="490">
                  <c:v>3.702251677311491</c:v>
                </c:pt>
                <c:pt idx="491">
                  <c:v>3.70927532297119</c:v>
                </c:pt>
                <c:pt idx="492">
                  <c:v>3.716296337240907</c:v>
                </c:pt>
                <c:pt idx="493">
                  <c:v>3.723314717374705</c:v>
                </c:pt>
                <c:pt idx="494">
                  <c:v>3.730330460627431</c:v>
                </c:pt>
                <c:pt idx="495">
                  <c:v>3.737343564254717</c:v>
                </c:pt>
                <c:pt idx="496">
                  <c:v>3.744354025512978</c:v>
                </c:pt>
                <c:pt idx="497">
                  <c:v>3.75136184165942</c:v>
                </c:pt>
                <c:pt idx="498">
                  <c:v>3.758367009952029</c:v>
                </c:pt>
                <c:pt idx="499">
                  <c:v>3.765369527649584</c:v>
                </c:pt>
                <c:pt idx="500">
                  <c:v>3.772369392011653</c:v>
                </c:pt>
                <c:pt idx="501">
                  <c:v>3.779366600298588</c:v>
                </c:pt>
                <c:pt idx="502">
                  <c:v>3.786361149771536</c:v>
                </c:pt>
                <c:pt idx="503">
                  <c:v>3.793353037692432</c:v>
                </c:pt>
                <c:pt idx="504">
                  <c:v>3.800342261324005</c:v>
                </c:pt>
                <c:pt idx="505">
                  <c:v>3.807328817929776</c:v>
                </c:pt>
                <c:pt idx="506">
                  <c:v>3.814312704774058</c:v>
                </c:pt>
                <c:pt idx="507">
                  <c:v>3.821293919121959</c:v>
                </c:pt>
                <c:pt idx="508">
                  <c:v>3.828272458239383</c:v>
                </c:pt>
                <c:pt idx="509">
                  <c:v>3.835248319393027</c:v>
                </c:pt>
                <c:pt idx="510">
                  <c:v>3.84222149985039</c:v>
                </c:pt>
                <c:pt idx="511">
                  <c:v>3.849191996879762</c:v>
                </c:pt>
                <c:pt idx="512">
                  <c:v>3.856159807750236</c:v>
                </c:pt>
                <c:pt idx="513">
                  <c:v>3.863124929731702</c:v>
                </c:pt>
                <c:pt idx="514">
                  <c:v>3.870087360094849</c:v>
                </c:pt>
                <c:pt idx="515">
                  <c:v>3.877047096111169</c:v>
                </c:pt>
                <c:pt idx="516">
                  <c:v>3.884004135052956</c:v>
                </c:pt>
                <c:pt idx="517">
                  <c:v>3.890958474193302</c:v>
                </c:pt>
                <c:pt idx="518">
                  <c:v>3.897910110806107</c:v>
                </c:pt>
                <c:pt idx="519">
                  <c:v>3.904859042166072</c:v>
                </c:pt>
                <c:pt idx="520">
                  <c:v>3.911805265548702</c:v>
                </c:pt>
                <c:pt idx="521">
                  <c:v>3.918748778230313</c:v>
                </c:pt>
                <c:pt idx="522">
                  <c:v>3.92568957748802</c:v>
                </c:pt>
                <c:pt idx="523">
                  <c:v>3.93262766059975</c:v>
                </c:pt>
                <c:pt idx="524">
                  <c:v>3.939563024844237</c:v>
                </c:pt>
                <c:pt idx="525">
                  <c:v>3.946495667501025</c:v>
                </c:pt>
                <c:pt idx="526">
                  <c:v>3.953425585850463</c:v>
                </c:pt>
                <c:pt idx="527">
                  <c:v>3.960352777173715</c:v>
                </c:pt>
                <c:pt idx="528">
                  <c:v>3.967277238752756</c:v>
                </c:pt>
                <c:pt idx="529">
                  <c:v>3.97419896787037</c:v>
                </c:pt>
                <c:pt idx="530">
                  <c:v>3.981117961810156</c:v>
                </c:pt>
                <c:pt idx="531">
                  <c:v>3.988034217856528</c:v>
                </c:pt>
                <c:pt idx="532">
                  <c:v>3.99494773329471</c:v>
                </c:pt>
                <c:pt idx="533">
                  <c:v>4.001858505410747</c:v>
                </c:pt>
                <c:pt idx="534">
                  <c:v>4.008766531491495</c:v>
                </c:pt>
                <c:pt idx="535">
                  <c:v>4.01567180882463</c:v>
                </c:pt>
                <c:pt idx="536">
                  <c:v>4.022574334698644</c:v>
                </c:pt>
                <c:pt idx="537">
                  <c:v>4.02947410640285</c:v>
                </c:pt>
                <c:pt idx="538">
                  <c:v>4.036371121227378</c:v>
                </c:pt>
                <c:pt idx="539">
                  <c:v>4.043265376463176</c:v>
                </c:pt>
                <c:pt idx="540">
                  <c:v>4.050156869402016</c:v>
                </c:pt>
                <c:pt idx="541">
                  <c:v>4.057045597336494</c:v>
                </c:pt>
                <c:pt idx="542">
                  <c:v>4.063931557560027</c:v>
                </c:pt>
                <c:pt idx="543">
                  <c:v>4.07081474736685</c:v>
                </c:pt>
                <c:pt idx="544">
                  <c:v>4.07769516405203</c:v>
                </c:pt>
                <c:pt idx="545">
                  <c:v>4.084572804911448</c:v>
                </c:pt>
                <c:pt idx="546">
                  <c:v>4.091447667241828</c:v>
                </c:pt>
                <c:pt idx="547">
                  <c:v>4.098319748340702</c:v>
                </c:pt>
                <c:pt idx="548">
                  <c:v>4.105189045506444</c:v>
                </c:pt>
                <c:pt idx="549">
                  <c:v>4.112055556038245</c:v>
                </c:pt>
                <c:pt idx="550">
                  <c:v>4.118919277236136</c:v>
                </c:pt>
                <c:pt idx="551">
                  <c:v>4.125780206400967</c:v>
                </c:pt>
                <c:pt idx="552">
                  <c:v>4.132638340834427</c:v>
                </c:pt>
                <c:pt idx="553">
                  <c:v>4.139493677839027</c:v>
                </c:pt>
                <c:pt idx="554">
                  <c:v>4.146346214718121</c:v>
                </c:pt>
                <c:pt idx="555">
                  <c:v>4.153195948775886</c:v>
                </c:pt>
                <c:pt idx="556">
                  <c:v>4.160042877317344</c:v>
                </c:pt>
                <c:pt idx="557">
                  <c:v>4.166886997648341</c:v>
                </c:pt>
                <c:pt idx="558">
                  <c:v>4.173728307075564</c:v>
                </c:pt>
                <c:pt idx="559">
                  <c:v>4.180566802906532</c:v>
                </c:pt>
                <c:pt idx="560">
                  <c:v>4.18740248244961</c:v>
                </c:pt>
                <c:pt idx="561">
                  <c:v>4.194235343013986</c:v>
                </c:pt>
                <c:pt idx="562">
                  <c:v>4.201065381909703</c:v>
                </c:pt>
                <c:pt idx="563">
                  <c:v>4.207892596447631</c:v>
                </c:pt>
                <c:pt idx="564">
                  <c:v>4.214716983939486</c:v>
                </c:pt>
                <c:pt idx="565">
                  <c:v>4.221538541697821</c:v>
                </c:pt>
                <c:pt idx="566">
                  <c:v>4.228357267036038</c:v>
                </c:pt>
                <c:pt idx="567">
                  <c:v>4.235173157268377</c:v>
                </c:pt>
                <c:pt idx="568">
                  <c:v>4.241986209709916</c:v>
                </c:pt>
                <c:pt idx="569">
                  <c:v>4.248796421676588</c:v>
                </c:pt>
                <c:pt idx="570">
                  <c:v>4.255603790485164</c:v>
                </c:pt>
                <c:pt idx="571">
                  <c:v>4.26240831345326</c:v>
                </c:pt>
                <c:pt idx="572">
                  <c:v>4.269209987899346</c:v>
                </c:pt>
                <c:pt idx="573">
                  <c:v>4.276008811142728</c:v>
                </c:pt>
                <c:pt idx="574">
                  <c:v>4.28280478050357</c:v>
                </c:pt>
                <c:pt idx="575">
                  <c:v>4.289597893302881</c:v>
                </c:pt>
                <c:pt idx="576">
                  <c:v>4.296388146862521</c:v>
                </c:pt>
                <c:pt idx="577">
                  <c:v>4.303175538505197</c:v>
                </c:pt>
                <c:pt idx="578">
                  <c:v>4.309960065554476</c:v>
                </c:pt>
                <c:pt idx="579">
                  <c:v>4.316741725334766</c:v>
                </c:pt>
                <c:pt idx="580">
                  <c:v>4.323520515171332</c:v>
                </c:pt>
                <c:pt idx="581">
                  <c:v>4.3302964323903</c:v>
                </c:pt>
                <c:pt idx="582">
                  <c:v>4.33706947431864</c:v>
                </c:pt>
                <c:pt idx="583">
                  <c:v>4.343839638284183</c:v>
                </c:pt>
                <c:pt idx="584">
                  <c:v>4.350606921615615</c:v>
                </c:pt>
                <c:pt idx="585">
                  <c:v>4.357371321642478</c:v>
                </c:pt>
                <c:pt idx="586">
                  <c:v>4.364132835695173</c:v>
                </c:pt>
                <c:pt idx="587">
                  <c:v>4.370891461104962</c:v>
                </c:pt>
                <c:pt idx="588">
                  <c:v>4.37764719520396</c:v>
                </c:pt>
                <c:pt idx="589">
                  <c:v>4.384400035325145</c:v>
                </c:pt>
                <c:pt idx="590">
                  <c:v>4.391149978802359</c:v>
                </c:pt>
                <c:pt idx="591">
                  <c:v>4.397897022970302</c:v>
                </c:pt>
                <c:pt idx="592">
                  <c:v>4.404641165164538</c:v>
                </c:pt>
                <c:pt idx="593">
                  <c:v>4.411382402721492</c:v>
                </c:pt>
                <c:pt idx="594">
                  <c:v>4.418120732978458</c:v>
                </c:pt>
                <c:pt idx="595">
                  <c:v>4.424856153273589</c:v>
                </c:pt>
                <c:pt idx="596">
                  <c:v>4.431588660945909</c:v>
                </c:pt>
                <c:pt idx="597">
                  <c:v>4.438318253335305</c:v>
                </c:pt>
                <c:pt idx="598">
                  <c:v>4.445044927782532</c:v>
                </c:pt>
                <c:pt idx="599">
                  <c:v>4.451768681629212</c:v>
                </c:pt>
                <c:pt idx="600">
                  <c:v>4.458489512217838</c:v>
                </c:pt>
                <c:pt idx="601">
                  <c:v>4.465207416891771</c:v>
                </c:pt>
                <c:pt idx="602">
                  <c:v>4.471922392995244</c:v>
                </c:pt>
                <c:pt idx="603">
                  <c:v>4.47863443787336</c:v>
                </c:pt>
                <c:pt idx="604">
                  <c:v>4.485343548872091</c:v>
                </c:pt>
                <c:pt idx="605">
                  <c:v>4.49204972333829</c:v>
                </c:pt>
                <c:pt idx="606">
                  <c:v>4.498752958619675</c:v>
                </c:pt>
                <c:pt idx="607">
                  <c:v>4.505453252064843</c:v>
                </c:pt>
                <c:pt idx="608">
                  <c:v>4.512150601023264</c:v>
                </c:pt>
                <c:pt idx="609">
                  <c:v>4.518845002845286</c:v>
                </c:pt>
                <c:pt idx="610">
                  <c:v>4.525536454882133</c:v>
                </c:pt>
                <c:pt idx="611">
                  <c:v>4.532224954485903</c:v>
                </c:pt>
                <c:pt idx="612">
                  <c:v>4.538910499009579</c:v>
                </c:pt>
                <c:pt idx="613">
                  <c:v>4.545593085807017</c:v>
                </c:pt>
                <c:pt idx="614">
                  <c:v>4.552272712232956</c:v>
                </c:pt>
                <c:pt idx="615">
                  <c:v>4.558949375643015</c:v>
                </c:pt>
                <c:pt idx="616">
                  <c:v>4.565623073393695</c:v>
                </c:pt>
                <c:pt idx="617">
                  <c:v>4.572293802842377</c:v>
                </c:pt>
                <c:pt idx="618">
                  <c:v>4.578961561347327</c:v>
                </c:pt>
                <c:pt idx="619">
                  <c:v>4.585626346267694</c:v>
                </c:pt>
                <c:pt idx="620">
                  <c:v>4.592288154963514</c:v>
                </c:pt>
                <c:pt idx="621">
                  <c:v>4.598946984795704</c:v>
                </c:pt>
                <c:pt idx="622">
                  <c:v>4.60560283312607</c:v>
                </c:pt>
                <c:pt idx="623">
                  <c:v>4.612255697317304</c:v>
                </c:pt>
                <c:pt idx="624">
                  <c:v>4.618905574732987</c:v>
                </c:pt>
                <c:pt idx="625">
                  <c:v>4.625552462737588</c:v>
                </c:pt>
                <c:pt idx="626">
                  <c:v>4.632196358696466</c:v>
                </c:pt>
                <c:pt idx="627">
                  <c:v>4.638837259975865</c:v>
                </c:pt>
                <c:pt idx="628">
                  <c:v>4.645475163942927</c:v>
                </c:pt>
                <c:pt idx="629">
                  <c:v>4.652110067965678</c:v>
                </c:pt>
                <c:pt idx="630">
                  <c:v>4.658741969413048</c:v>
                </c:pt>
                <c:pt idx="631">
                  <c:v>4.665370865654847</c:v>
                </c:pt>
                <c:pt idx="632">
                  <c:v>4.671996754061786</c:v>
                </c:pt>
                <c:pt idx="633">
                  <c:v>4.678619632005471</c:v>
                </c:pt>
                <c:pt idx="634">
                  <c:v>4.685239496858404</c:v>
                </c:pt>
                <c:pt idx="635">
                  <c:v>4.691856345993979</c:v>
                </c:pt>
                <c:pt idx="636">
                  <c:v>4.698470176786488</c:v>
                </c:pt>
                <c:pt idx="637">
                  <c:v>4.70508098661113</c:v>
                </c:pt>
                <c:pt idx="638">
                  <c:v>4.711688772843987</c:v>
                </c:pt>
                <c:pt idx="639">
                  <c:v>4.718293532862052</c:v>
                </c:pt>
                <c:pt idx="640">
                  <c:v>4.724895264043216</c:v>
                </c:pt>
                <c:pt idx="641">
                  <c:v>4.73149396376627</c:v>
                </c:pt>
                <c:pt idx="642">
                  <c:v>4.738089629410905</c:v>
                </c:pt>
                <c:pt idx="643">
                  <c:v>4.744682258357717</c:v>
                </c:pt>
                <c:pt idx="644">
                  <c:v>4.751271847988207</c:v>
                </c:pt>
                <c:pt idx="645">
                  <c:v>4.757858395684775</c:v>
                </c:pt>
                <c:pt idx="646">
                  <c:v>4.764441898830729</c:v>
                </c:pt>
                <c:pt idx="647">
                  <c:v>4.771022354810284</c:v>
                </c:pt>
                <c:pt idx="648">
                  <c:v>4.777599761008559</c:v>
                </c:pt>
                <c:pt idx="649">
                  <c:v>4.784174114811581</c:v>
                </c:pt>
                <c:pt idx="650">
                  <c:v>4.790745413606286</c:v>
                </c:pt>
                <c:pt idx="651">
                  <c:v>4.797313654780516</c:v>
                </c:pt>
                <c:pt idx="652">
                  <c:v>4.803878835723027</c:v>
                </c:pt>
                <c:pt idx="653">
                  <c:v>4.81044095382348</c:v>
                </c:pt>
                <c:pt idx="654">
                  <c:v>4.817000006472454</c:v>
                </c:pt>
                <c:pt idx="655">
                  <c:v>4.823555991061433</c:v>
                </c:pt>
                <c:pt idx="656">
                  <c:v>4.83010890498282</c:v>
                </c:pt>
                <c:pt idx="657">
                  <c:v>4.836658745629922</c:v>
                </c:pt>
                <c:pt idx="658">
                  <c:v>4.843205510396969</c:v>
                </c:pt>
                <c:pt idx="659">
                  <c:v>4.849749196679108</c:v>
                </c:pt>
                <c:pt idx="660">
                  <c:v>4.85628980187239</c:v>
                </c:pt>
                <c:pt idx="661">
                  <c:v>4.862827323373793</c:v>
                </c:pt>
                <c:pt idx="662">
                  <c:v>4.869361758581211</c:v>
                </c:pt>
                <c:pt idx="663">
                  <c:v>4.87589310489345</c:v>
                </c:pt>
                <c:pt idx="664">
                  <c:v>4.88242135971024</c:v>
                </c:pt>
                <c:pt idx="665">
                  <c:v>4.888946520432232</c:v>
                </c:pt>
                <c:pt idx="666">
                  <c:v>4.895468584460994</c:v>
                </c:pt>
                <c:pt idx="667">
                  <c:v>4.901987549199014</c:v>
                </c:pt>
                <c:pt idx="668">
                  <c:v>4.908503412049708</c:v>
                </c:pt>
                <c:pt idx="669">
                  <c:v>4.915016170417407</c:v>
                </c:pt>
                <c:pt idx="670">
                  <c:v>4.921525821707371</c:v>
                </c:pt>
                <c:pt idx="671">
                  <c:v>4.928032363325785</c:v>
                </c:pt>
                <c:pt idx="672">
                  <c:v>4.934535792679754</c:v>
                </c:pt>
                <c:pt idx="673">
                  <c:v>4.941036107177313</c:v>
                </c:pt>
                <c:pt idx="674">
                  <c:v>4.947533304227421</c:v>
                </c:pt>
                <c:pt idx="675">
                  <c:v>4.954027381239966</c:v>
                </c:pt>
                <c:pt idx="676">
                  <c:v>4.960518335625764</c:v>
                </c:pt>
                <c:pt idx="677">
                  <c:v>4.96700616479656</c:v>
                </c:pt>
                <c:pt idx="678">
                  <c:v>4.973490866165028</c:v>
                </c:pt>
                <c:pt idx="679">
                  <c:v>4.979972437144773</c:v>
                </c:pt>
                <c:pt idx="680">
                  <c:v>4.986450875150331</c:v>
                </c:pt>
                <c:pt idx="681">
                  <c:v>4.992926177597169</c:v>
                </c:pt>
                <c:pt idx="682">
                  <c:v>4.99939834190169</c:v>
                </c:pt>
                <c:pt idx="683">
                  <c:v>5.005867365481226</c:v>
                </c:pt>
                <c:pt idx="684">
                  <c:v>5.012333245754047</c:v>
                </c:pt>
                <c:pt idx="685">
                  <c:v>5.018795980139356</c:v>
                </c:pt>
                <c:pt idx="686">
                  <c:v>5.02525556605729</c:v>
                </c:pt>
                <c:pt idx="687">
                  <c:v>5.031712000928934</c:v>
                </c:pt>
                <c:pt idx="688">
                  <c:v>5.038165282176291</c:v>
                </c:pt>
                <c:pt idx="689">
                  <c:v>5.044615407222317</c:v>
                </c:pt>
                <c:pt idx="690">
                  <c:v>5.051062373490904</c:v>
                </c:pt>
                <c:pt idx="691">
                  <c:v>5.057506178406879</c:v>
                </c:pt>
                <c:pt idx="692">
                  <c:v>5.063946819396014</c:v>
                </c:pt>
                <c:pt idx="693">
                  <c:v>5.070384293885022</c:v>
                </c:pt>
                <c:pt idx="694">
                  <c:v>5.076818599301554</c:v>
                </c:pt>
                <c:pt idx="695">
                  <c:v>5.08324973307421</c:v>
                </c:pt>
                <c:pt idx="696">
                  <c:v>5.08967769263253</c:v>
                </c:pt>
                <c:pt idx="697">
                  <c:v>5.096102475406989</c:v>
                </c:pt>
                <c:pt idx="698">
                  <c:v>5.102524078829028</c:v>
                </c:pt>
                <c:pt idx="699">
                  <c:v>5.108942500331017</c:v>
                </c:pt>
                <c:pt idx="700">
                  <c:v>5.115357737346279</c:v>
                </c:pt>
                <c:pt idx="701">
                  <c:v>5.121769787309083</c:v>
                </c:pt>
                <c:pt idx="702">
                  <c:v>5.128178647654643</c:v>
                </c:pt>
                <c:pt idx="703">
                  <c:v>5.134584315819128</c:v>
                </c:pt>
                <c:pt idx="704">
                  <c:v>5.140986789239652</c:v>
                </c:pt>
                <c:pt idx="705">
                  <c:v>5.147386065354281</c:v>
                </c:pt>
                <c:pt idx="706">
                  <c:v>5.153782141602034</c:v>
                </c:pt>
                <c:pt idx="707">
                  <c:v>5.160175015422876</c:v>
                </c:pt>
                <c:pt idx="708">
                  <c:v>5.166564684257731</c:v>
                </c:pt>
                <c:pt idx="709">
                  <c:v>5.172951145548471</c:v>
                </c:pt>
                <c:pt idx="710">
                  <c:v>5.179334396737929</c:v>
                </c:pt>
                <c:pt idx="711">
                  <c:v>5.185714435269888</c:v>
                </c:pt>
                <c:pt idx="712">
                  <c:v>5.192091258589086</c:v>
                </c:pt>
                <c:pt idx="713">
                  <c:v>5.19846486414122</c:v>
                </c:pt>
                <c:pt idx="714">
                  <c:v>5.204835249372945</c:v>
                </c:pt>
                <c:pt idx="715">
                  <c:v>5.21120241173187</c:v>
                </c:pt>
                <c:pt idx="716">
                  <c:v>5.217566348666566</c:v>
                </c:pt>
                <c:pt idx="717">
                  <c:v>5.22392705762656</c:v>
                </c:pt>
                <c:pt idx="718">
                  <c:v>5.230284536062348</c:v>
                </c:pt>
                <c:pt idx="719">
                  <c:v>5.236638781425376</c:v>
                </c:pt>
                <c:pt idx="720">
                  <c:v>5.242989791168055</c:v>
                </c:pt>
                <c:pt idx="721">
                  <c:v>5.249337562743765</c:v>
                </c:pt>
                <c:pt idx="722">
                  <c:v>5.255682093606841</c:v>
                </c:pt>
                <c:pt idx="723">
                  <c:v>5.262023381212587</c:v>
                </c:pt>
                <c:pt idx="724">
                  <c:v>5.26836142301727</c:v>
                </c:pt>
                <c:pt idx="725">
                  <c:v>5.274696216478122</c:v>
                </c:pt>
                <c:pt idx="726">
                  <c:v>5.281027759053343</c:v>
                </c:pt>
                <c:pt idx="727">
                  <c:v>5.287356048202097</c:v>
                </c:pt>
                <c:pt idx="728">
                  <c:v>5.293681081384524</c:v>
                </c:pt>
                <c:pt idx="729">
                  <c:v>5.300002856061718</c:v>
                </c:pt>
                <c:pt idx="730">
                  <c:v>5.306321369695756</c:v>
                </c:pt>
                <c:pt idx="731">
                  <c:v>5.31263661974968</c:v>
                </c:pt>
                <c:pt idx="732">
                  <c:v>5.318948603687502</c:v>
                </c:pt>
                <c:pt idx="733">
                  <c:v>5.325257318974208</c:v>
                </c:pt>
                <c:pt idx="734">
                  <c:v>5.331562763075752</c:v>
                </c:pt>
                <c:pt idx="735">
                  <c:v>5.337864933459064</c:v>
                </c:pt>
                <c:pt idx="736">
                  <c:v>5.344163827592049</c:v>
                </c:pt>
                <c:pt idx="737">
                  <c:v>5.350459442943587</c:v>
                </c:pt>
                <c:pt idx="738">
                  <c:v>5.356751776983528</c:v>
                </c:pt>
                <c:pt idx="739">
                  <c:v>5.363040827182703</c:v>
                </c:pt>
                <c:pt idx="740">
                  <c:v>5.369326591012922</c:v>
                </c:pt>
                <c:pt idx="741">
                  <c:v>5.375609065946966</c:v>
                </c:pt>
                <c:pt idx="742">
                  <c:v>5.381888249458597</c:v>
                </c:pt>
                <c:pt idx="743">
                  <c:v>5.38816413902256</c:v>
                </c:pt>
                <c:pt idx="744">
                  <c:v>5.394436732114575</c:v>
                </c:pt>
                <c:pt idx="745">
                  <c:v>5.400706026211344</c:v>
                </c:pt>
                <c:pt idx="746">
                  <c:v>5.406972018790551</c:v>
                </c:pt>
                <c:pt idx="747">
                  <c:v>5.413234707330862</c:v>
                </c:pt>
                <c:pt idx="748">
                  <c:v>5.419494089311926</c:v>
                </c:pt>
                <c:pt idx="749">
                  <c:v>5.425750162214373</c:v>
                </c:pt>
                <c:pt idx="750">
                  <c:v>5.432002923519823</c:v>
                </c:pt>
                <c:pt idx="751">
                  <c:v>5.438252370710878</c:v>
                </c:pt>
                <c:pt idx="752">
                  <c:v>5.444498501271121</c:v>
                </c:pt>
                <c:pt idx="753">
                  <c:v>5.450741312685131</c:v>
                </c:pt>
                <c:pt idx="754">
                  <c:v>5.456980802438467</c:v>
                </c:pt>
                <c:pt idx="755">
                  <c:v>5.463216968017682</c:v>
                </c:pt>
                <c:pt idx="756">
                  <c:v>5.469449806910314</c:v>
                </c:pt>
                <c:pt idx="757">
                  <c:v>5.47567931660489</c:v>
                </c:pt>
                <c:pt idx="758">
                  <c:v>5.481905494590927</c:v>
                </c:pt>
                <c:pt idx="759">
                  <c:v>5.488128338358936</c:v>
                </c:pt>
                <c:pt idx="760">
                  <c:v>5.49434784540042</c:v>
                </c:pt>
                <c:pt idx="761">
                  <c:v>5.500564013207874</c:v>
                </c:pt>
                <c:pt idx="762">
                  <c:v>5.506776839274782</c:v>
                </c:pt>
                <c:pt idx="763">
                  <c:v>5.51298632109563</c:v>
                </c:pt>
                <c:pt idx="764">
                  <c:v>5.519192456165891</c:v>
                </c:pt>
                <c:pt idx="765">
                  <c:v>5.525395241982039</c:v>
                </c:pt>
                <c:pt idx="766">
                  <c:v>5.531594676041543</c:v>
                </c:pt>
                <c:pt idx="767">
                  <c:v>5.53779075584287</c:v>
                </c:pt>
                <c:pt idx="768">
                  <c:v>5.543983478885474</c:v>
                </c:pt>
                <c:pt idx="769">
                  <c:v>5.550172842669829</c:v>
                </c:pt>
                <c:pt idx="770">
                  <c:v>5.55635884469739</c:v>
                </c:pt>
                <c:pt idx="771">
                  <c:v>5.56254148247062</c:v>
                </c:pt>
                <c:pt idx="772">
                  <c:v>5.568720753492977</c:v>
                </c:pt>
                <c:pt idx="773">
                  <c:v>5.574896655268931</c:v>
                </c:pt>
                <c:pt idx="774">
                  <c:v>5.581069185303944</c:v>
                </c:pt>
                <c:pt idx="775">
                  <c:v>5.587238341104484</c:v>
                </c:pt>
                <c:pt idx="776">
                  <c:v>5.593404120178027</c:v>
                </c:pt>
                <c:pt idx="777">
                  <c:v>5.599566520033048</c:v>
                </c:pt>
                <c:pt idx="778">
                  <c:v>5.605725538179029</c:v>
                </c:pt>
                <c:pt idx="779">
                  <c:v>5.61188117212646</c:v>
                </c:pt>
                <c:pt idx="780">
                  <c:v>5.618033419386837</c:v>
                </c:pt>
                <c:pt idx="781">
                  <c:v>5.624182277472657</c:v>
                </c:pt>
                <c:pt idx="782">
                  <c:v>5.630327743897439</c:v>
                </c:pt>
                <c:pt idx="783">
                  <c:v>5.636469816175697</c:v>
                </c:pt>
                <c:pt idx="784">
                  <c:v>5.642608491822961</c:v>
                </c:pt>
                <c:pt idx="785">
                  <c:v>5.648743768355771</c:v>
                </c:pt>
                <c:pt idx="786">
                  <c:v>5.654875643291679</c:v>
                </c:pt>
                <c:pt idx="787">
                  <c:v>5.661004114149247</c:v>
                </c:pt>
                <c:pt idx="788">
                  <c:v>5.667129178448051</c:v>
                </c:pt>
                <c:pt idx="789">
                  <c:v>5.673250833708682</c:v>
                </c:pt>
                <c:pt idx="790">
                  <c:v>5.67936907745274</c:v>
                </c:pt>
                <c:pt idx="791">
                  <c:v>5.68548390720284</c:v>
                </c:pt>
                <c:pt idx="792">
                  <c:v>5.691595320482623</c:v>
                </c:pt>
                <c:pt idx="793">
                  <c:v>5.697703314816734</c:v>
                </c:pt>
                <c:pt idx="794">
                  <c:v>5.703807887730841</c:v>
                </c:pt>
                <c:pt idx="795">
                  <c:v>5.709909036751628</c:v>
                </c:pt>
                <c:pt idx="796">
                  <c:v>5.716006759406798</c:v>
                </c:pt>
                <c:pt idx="797">
                  <c:v>5.722101053225074</c:v>
                </c:pt>
                <c:pt idx="798">
                  <c:v>5.7281919157362</c:v>
                </c:pt>
                <c:pt idx="799">
                  <c:v>5.734279344470937</c:v>
                </c:pt>
                <c:pt idx="800">
                  <c:v>5.74036333696107</c:v>
                </c:pt>
                <c:pt idx="801">
                  <c:v>5.746443890739405</c:v>
                </c:pt>
                <c:pt idx="802">
                  <c:v>5.752521003339773</c:v>
                </c:pt>
                <c:pt idx="803">
                  <c:v>5.758594672297026</c:v>
                </c:pt>
                <c:pt idx="804">
                  <c:v>5.764664895147046</c:v>
                </c:pt>
                <c:pt idx="805">
                  <c:v>5.770731669426731</c:v>
                </c:pt>
                <c:pt idx="806">
                  <c:v>5.776794992674014</c:v>
                </c:pt>
                <c:pt idx="807">
                  <c:v>5.782854862427847</c:v>
                </c:pt>
                <c:pt idx="808">
                  <c:v>5.788911276228214</c:v>
                </c:pt>
                <c:pt idx="809">
                  <c:v>5.794964231616128</c:v>
                </c:pt>
                <c:pt idx="810">
                  <c:v>5.801013726133628</c:v>
                </c:pt>
                <c:pt idx="811">
                  <c:v>5.807059757323779</c:v>
                </c:pt>
                <c:pt idx="812">
                  <c:v>5.813102322730686</c:v>
                </c:pt>
                <c:pt idx="813">
                  <c:v>5.819141419899476</c:v>
                </c:pt>
                <c:pt idx="814">
                  <c:v>5.825177046376311</c:v>
                </c:pt>
                <c:pt idx="815">
                  <c:v>5.831209199708392</c:v>
                </c:pt>
                <c:pt idx="816">
                  <c:v>5.837237877443936</c:v>
                </c:pt>
                <c:pt idx="817">
                  <c:v>5.843263077132215</c:v>
                </c:pt>
                <c:pt idx="818">
                  <c:v>5.849284796323519</c:v>
                </c:pt>
                <c:pt idx="819">
                  <c:v>5.855303032569182</c:v>
                </c:pt>
                <c:pt idx="820">
                  <c:v>5.861317783421573</c:v>
                </c:pt>
                <c:pt idx="821">
                  <c:v>5.867329046434095</c:v>
                </c:pt>
                <c:pt idx="822">
                  <c:v>5.87333681916119</c:v>
                </c:pt>
                <c:pt idx="823">
                  <c:v>5.87934109915834</c:v>
                </c:pt>
                <c:pt idx="824">
                  <c:v>5.885341883982064</c:v>
                </c:pt>
                <c:pt idx="825">
                  <c:v>5.891339171189921</c:v>
                </c:pt>
                <c:pt idx="826">
                  <c:v>5.89733295834051</c:v>
                </c:pt>
                <c:pt idx="827">
                  <c:v>5.903323242993476</c:v>
                </c:pt>
                <c:pt idx="828">
                  <c:v>5.909310022709496</c:v>
                </c:pt>
                <c:pt idx="829">
                  <c:v>5.9152932950503</c:v>
                </c:pt>
                <c:pt idx="830">
                  <c:v>5.921273057578653</c:v>
                </c:pt>
                <c:pt idx="831">
                  <c:v>5.927249307858372</c:v>
                </c:pt>
                <c:pt idx="832">
                  <c:v>5.933222043454312</c:v>
                </c:pt>
                <c:pt idx="833">
                  <c:v>5.939191261932377</c:v>
                </c:pt>
                <c:pt idx="834">
                  <c:v>5.945156960859515</c:v>
                </c:pt>
                <c:pt idx="835">
                  <c:v>5.951119137803727</c:v>
                </c:pt>
                <c:pt idx="836">
                  <c:v>5.957077790334053</c:v>
                </c:pt>
                <c:pt idx="837">
                  <c:v>5.963032916020587</c:v>
                </c:pt>
                <c:pt idx="838">
                  <c:v>5.968984512434472</c:v>
                </c:pt>
                <c:pt idx="839">
                  <c:v>5.974932577147899</c:v>
                </c:pt>
                <c:pt idx="840">
                  <c:v>5.980877107734113</c:v>
                </c:pt>
                <c:pt idx="841">
                  <c:v>5.986818101767402</c:v>
                </c:pt>
                <c:pt idx="842">
                  <c:v>5.992755556823115</c:v>
                </c:pt>
                <c:pt idx="843">
                  <c:v>5.998689470477651</c:v>
                </c:pt>
                <c:pt idx="844">
                  <c:v>6.00461984030846</c:v>
                </c:pt>
                <c:pt idx="845">
                  <c:v>6.010546663894051</c:v>
                </c:pt>
                <c:pt idx="846">
                  <c:v>6.016469938813984</c:v>
                </c:pt>
                <c:pt idx="847">
                  <c:v>6.022389662648874</c:v>
                </c:pt>
                <c:pt idx="848">
                  <c:v>6.028305832980395</c:v>
                </c:pt>
                <c:pt idx="849">
                  <c:v>6.03421844739128</c:v>
                </c:pt>
                <c:pt idx="850">
                  <c:v>6.040127503465312</c:v>
                </c:pt>
                <c:pt idx="851">
                  <c:v>6.046032998787343</c:v>
                </c:pt>
                <c:pt idx="852">
                  <c:v>6.051934930943275</c:v>
                </c:pt>
                <c:pt idx="853">
                  <c:v>6.057833297520075</c:v>
                </c:pt>
                <c:pt idx="854">
                  <c:v>6.06372809610577</c:v>
                </c:pt>
                <c:pt idx="855">
                  <c:v>6.069619324289446</c:v>
                </c:pt>
                <c:pt idx="856">
                  <c:v>6.075506979661254</c:v>
                </c:pt>
                <c:pt idx="857">
                  <c:v>6.08139105981241</c:v>
                </c:pt>
                <c:pt idx="858">
                  <c:v>6.087271562335185</c:v>
                </c:pt>
                <c:pt idx="859">
                  <c:v>6.093148484822924</c:v>
                </c:pt>
                <c:pt idx="860">
                  <c:v>6.099021824870028</c:v>
                </c:pt>
                <c:pt idx="861">
                  <c:v>6.104891580071971</c:v>
                </c:pt>
                <c:pt idx="862">
                  <c:v>6.110757748025292</c:v>
                </c:pt>
                <c:pt idx="863">
                  <c:v>6.116620326327595</c:v>
                </c:pt>
                <c:pt idx="864">
                  <c:v>6.122479312577552</c:v>
                </c:pt>
                <c:pt idx="865">
                  <c:v>6.128334704374906</c:v>
                </c:pt>
                <c:pt idx="866">
                  <c:v>6.134186499320465</c:v>
                </c:pt>
                <c:pt idx="867">
                  <c:v>6.14003469501611</c:v>
                </c:pt>
                <c:pt idx="868">
                  <c:v>6.145879289064792</c:v>
                </c:pt>
                <c:pt idx="869">
                  <c:v>6.151720279070536</c:v>
                </c:pt>
                <c:pt idx="870">
                  <c:v>6.157557662638432</c:v>
                </c:pt>
                <c:pt idx="871">
                  <c:v>6.163391437374655</c:v>
                </c:pt>
                <c:pt idx="872">
                  <c:v>6.169221600886439</c:v>
                </c:pt>
                <c:pt idx="873">
                  <c:v>6.175048150782103</c:v>
                </c:pt>
                <c:pt idx="874">
                  <c:v>6.180871084671036</c:v>
                </c:pt>
                <c:pt idx="875">
                  <c:v>6.186690400163704</c:v>
                </c:pt>
                <c:pt idx="876">
                  <c:v>6.19250609487165</c:v>
                </c:pt>
                <c:pt idx="877">
                  <c:v>6.198318166407492</c:v>
                </c:pt>
                <c:pt idx="878">
                  <c:v>6.204126612384932</c:v>
                </c:pt>
                <c:pt idx="879">
                  <c:v>6.209931430418741</c:v>
                </c:pt>
                <c:pt idx="880">
                  <c:v>6.215732618124775</c:v>
                </c:pt>
                <c:pt idx="881">
                  <c:v>6.221530173119969</c:v>
                </c:pt>
                <c:pt idx="882">
                  <c:v>6.227324093022342</c:v>
                </c:pt>
                <c:pt idx="883">
                  <c:v>6.233114375450986</c:v>
                </c:pt>
                <c:pt idx="884">
                  <c:v>6.238901018026085</c:v>
                </c:pt>
                <c:pt idx="885">
                  <c:v>6.244684018368896</c:v>
                </c:pt>
                <c:pt idx="886">
                  <c:v>6.25046337410177</c:v>
                </c:pt>
                <c:pt idx="887">
                  <c:v>6.25623908284813</c:v>
                </c:pt>
                <c:pt idx="888">
                  <c:v>6.262011142232494</c:v>
                </c:pt>
                <c:pt idx="889">
                  <c:v>6.267779549880465</c:v>
                </c:pt>
                <c:pt idx="890">
                  <c:v>6.273544303418725</c:v>
                </c:pt>
                <c:pt idx="891">
                  <c:v>6.279305400475047</c:v>
                </c:pt>
                <c:pt idx="892">
                  <c:v>6.285062838678295</c:v>
                </c:pt>
                <c:pt idx="893">
                  <c:v>6.290816615658416</c:v>
                </c:pt>
                <c:pt idx="894">
                  <c:v>6.296566729046451</c:v>
                </c:pt>
                <c:pt idx="895">
                  <c:v>6.302313176474529</c:v>
                </c:pt>
                <c:pt idx="896">
                  <c:v>6.308055955575866</c:v>
                </c:pt>
                <c:pt idx="897">
                  <c:v>6.313795063984774</c:v>
                </c:pt>
                <c:pt idx="898">
                  <c:v>6.319530499336655</c:v>
                </c:pt>
                <c:pt idx="899">
                  <c:v>6.325262259268005</c:v>
                </c:pt>
                <c:pt idx="900">
                  <c:v>6.33099034141641</c:v>
                </c:pt>
                <c:pt idx="901">
                  <c:v>6.336714743420555</c:v>
                </c:pt>
                <c:pt idx="902">
                  <c:v>6.342435462920214</c:v>
                </c:pt>
                <c:pt idx="903">
                  <c:v>6.348152497556263</c:v>
                </c:pt>
                <c:pt idx="904">
                  <c:v>6.35386584497067</c:v>
                </c:pt>
                <c:pt idx="905">
                  <c:v>6.359575502806495</c:v>
                </c:pt>
                <c:pt idx="906">
                  <c:v>6.365281468707909</c:v>
                </c:pt>
                <c:pt idx="907">
                  <c:v>6.370983740320172</c:v>
                </c:pt>
                <c:pt idx="908">
                  <c:v>6.37668231528964</c:v>
                </c:pt>
                <c:pt idx="909">
                  <c:v>6.382377191263777</c:v>
                </c:pt>
                <c:pt idx="910">
                  <c:v>6.38806836589114</c:v>
                </c:pt>
                <c:pt idx="911">
                  <c:v>6.393755836821393</c:v>
                </c:pt>
                <c:pt idx="912">
                  <c:v>6.399439601705301</c:v>
                </c:pt>
                <c:pt idx="913">
                  <c:v>6.405119658194725</c:v>
                </c:pt>
                <c:pt idx="914">
                  <c:v>6.41079600394264</c:v>
                </c:pt>
                <c:pt idx="915">
                  <c:v>6.416468636603111</c:v>
                </c:pt>
                <c:pt idx="916">
                  <c:v>6.422137553831321</c:v>
                </c:pt>
                <c:pt idx="917">
                  <c:v>6.427802753283551</c:v>
                </c:pt>
                <c:pt idx="918">
                  <c:v>6.43346423261719</c:v>
                </c:pt>
                <c:pt idx="919">
                  <c:v>6.439121989490732</c:v>
                </c:pt>
                <c:pt idx="920">
                  <c:v>6.444776021563781</c:v>
                </c:pt>
                <c:pt idx="921">
                  <c:v>6.450426326497046</c:v>
                </c:pt>
                <c:pt idx="922">
                  <c:v>6.45607290195235</c:v>
                </c:pt>
                <c:pt idx="923">
                  <c:v>6.461715745592618</c:v>
                </c:pt>
                <c:pt idx="924">
                  <c:v>6.467354855081888</c:v>
                </c:pt>
                <c:pt idx="925">
                  <c:v>6.472990228085314</c:v>
                </c:pt>
                <c:pt idx="926">
                  <c:v>6.478621862269155</c:v>
                </c:pt>
                <c:pt idx="927">
                  <c:v>6.484249755300783</c:v>
                </c:pt>
                <c:pt idx="928">
                  <c:v>6.489873904848687</c:v>
                </c:pt>
                <c:pt idx="929">
                  <c:v>6.495494308582464</c:v>
                </c:pt>
                <c:pt idx="930">
                  <c:v>6.501110964172831</c:v>
                </c:pt>
                <c:pt idx="931">
                  <c:v>6.506723869291617</c:v>
                </c:pt>
                <c:pt idx="932">
                  <c:v>6.512333021611765</c:v>
                </c:pt>
                <c:pt idx="933">
                  <c:v>6.517938418807337</c:v>
                </c:pt>
                <c:pt idx="934">
                  <c:v>6.523540058553515</c:v>
                </c:pt>
                <c:pt idx="935">
                  <c:v>6.529137938526588</c:v>
                </c:pt>
                <c:pt idx="936">
                  <c:v>6.534732056403978</c:v>
                </c:pt>
                <c:pt idx="937">
                  <c:v>6.540322409864216</c:v>
                </c:pt>
                <c:pt idx="938">
                  <c:v>6.545908996586953</c:v>
                </c:pt>
                <c:pt idx="939">
                  <c:v>6.551491814252967</c:v>
                </c:pt>
                <c:pt idx="940">
                  <c:v>6.557070860544149</c:v>
                </c:pt>
                <c:pt idx="941">
                  <c:v>6.562646133143521</c:v>
                </c:pt>
                <c:pt idx="942">
                  <c:v>6.568217629735217</c:v>
                </c:pt>
                <c:pt idx="943">
                  <c:v>6.573785348004508</c:v>
                </c:pt>
                <c:pt idx="944">
                  <c:v>6.579349285637776</c:v>
                </c:pt>
                <c:pt idx="945">
                  <c:v>6.58490944032253</c:v>
                </c:pt>
                <c:pt idx="946">
                  <c:v>6.59046580974741</c:v>
                </c:pt>
                <c:pt idx="947">
                  <c:v>6.596018391602184</c:v>
                </c:pt>
                <c:pt idx="948">
                  <c:v>6.601567183577734</c:v>
                </c:pt>
                <c:pt idx="949">
                  <c:v>6.607112183366079</c:v>
                </c:pt>
                <c:pt idx="950">
                  <c:v>6.61265338866037</c:v>
                </c:pt>
                <c:pt idx="951">
                  <c:v>6.618190797154873</c:v>
                </c:pt>
                <c:pt idx="952">
                  <c:v>6.623724406544995</c:v>
                </c:pt>
                <c:pt idx="953">
                  <c:v>6.629254214527271</c:v>
                </c:pt>
                <c:pt idx="954">
                  <c:v>6.634780218799364</c:v>
                </c:pt>
                <c:pt idx="955">
                  <c:v>6.640302417060073</c:v>
                </c:pt>
                <c:pt idx="956">
                  <c:v>6.645820807009321</c:v>
                </c:pt>
                <c:pt idx="957">
                  <c:v>6.651335386348173</c:v>
                </c:pt>
                <c:pt idx="958">
                  <c:v>6.656846152778822</c:v>
                </c:pt>
                <c:pt idx="959">
                  <c:v>6.662353104004598</c:v>
                </c:pt>
                <c:pt idx="960">
                  <c:v>6.667856237729962</c:v>
                </c:pt>
                <c:pt idx="961">
                  <c:v>6.673355551660519</c:v>
                </c:pt>
                <c:pt idx="962">
                  <c:v>6.678851043503002</c:v>
                </c:pt>
                <c:pt idx="963">
                  <c:v>6.684342710965281</c:v>
                </c:pt>
                <c:pt idx="964">
                  <c:v>6.689830551756371</c:v>
                </c:pt>
                <c:pt idx="965">
                  <c:v>6.695314563586416</c:v>
                </c:pt>
                <c:pt idx="966">
                  <c:v>6.700794744166711</c:v>
                </c:pt>
                <c:pt idx="967">
                  <c:v>6.70627109120968</c:v>
                </c:pt>
                <c:pt idx="968">
                  <c:v>6.711743602428888</c:v>
                </c:pt>
                <c:pt idx="969">
                  <c:v>6.717212275539044</c:v>
                </c:pt>
                <c:pt idx="970">
                  <c:v>6.722677108256001</c:v>
                </c:pt>
                <c:pt idx="971">
                  <c:v>6.728138098296754</c:v>
                </c:pt>
                <c:pt idx="972">
                  <c:v>6.733595243379439</c:v>
                </c:pt>
                <c:pt idx="973">
                  <c:v>6.739048541223334</c:v>
                </c:pt>
                <c:pt idx="974">
                  <c:v>6.744497989548863</c:v>
                </c:pt>
                <c:pt idx="975">
                  <c:v>6.749943586077598</c:v>
                </c:pt>
                <c:pt idx="976">
                  <c:v>6.755385328532252</c:v>
                </c:pt>
                <c:pt idx="977">
                  <c:v>6.760823214636692</c:v>
                </c:pt>
                <c:pt idx="978">
                  <c:v>6.766257242115921</c:v>
                </c:pt>
                <c:pt idx="979">
                  <c:v>6.771687408696102</c:v>
                </c:pt>
                <c:pt idx="980">
                  <c:v>6.777113712104536</c:v>
                </c:pt>
                <c:pt idx="981">
                  <c:v>6.78253615006968</c:v>
                </c:pt>
                <c:pt idx="982">
                  <c:v>6.787954720321138</c:v>
                </c:pt>
                <c:pt idx="983">
                  <c:v>6.793369420589668</c:v>
                </c:pt>
                <c:pt idx="984">
                  <c:v>6.798780248607168</c:v>
                </c:pt>
                <c:pt idx="985">
                  <c:v>6.804187202106705</c:v>
                </c:pt>
                <c:pt idx="986">
                  <c:v>6.80959027882249</c:v>
                </c:pt>
                <c:pt idx="987">
                  <c:v>6.814989476489882</c:v>
                </c:pt>
                <c:pt idx="988">
                  <c:v>6.820384792845404</c:v>
                </c:pt>
                <c:pt idx="989">
                  <c:v>6.825776225626726</c:v>
                </c:pt>
                <c:pt idx="990">
                  <c:v>6.83116377257268</c:v>
                </c:pt>
                <c:pt idx="991">
                  <c:v>6.836547431423243</c:v>
                </c:pt>
                <c:pt idx="992">
                  <c:v>6.841927199919561</c:v>
                </c:pt>
                <c:pt idx="993">
                  <c:v>6.84730307580393</c:v>
                </c:pt>
                <c:pt idx="994">
                  <c:v>6.852675056819806</c:v>
                </c:pt>
                <c:pt idx="995">
                  <c:v>6.858043140711806</c:v>
                </c:pt>
                <c:pt idx="996">
                  <c:v>6.8634073252257</c:v>
                </c:pt>
                <c:pt idx="997">
                  <c:v>6.868767608108426</c:v>
                </c:pt>
                <c:pt idx="998">
                  <c:v>6.874123987108074</c:v>
                </c:pt>
                <c:pt idx="999">
                  <c:v>6.879476459973903</c:v>
                </c:pt>
                <c:pt idx="1000">
                  <c:v>6.88482502445633</c:v>
                </c:pt>
                <c:pt idx="1001">
                  <c:v>6.890169678306933</c:v>
                </c:pt>
                <c:pt idx="1002">
                  <c:v>6.895510419278461</c:v>
                </c:pt>
                <c:pt idx="1003">
                  <c:v>6.900847245124818</c:v>
                </c:pt>
                <c:pt idx="1004">
                  <c:v>6.906180153601077</c:v>
                </c:pt>
                <c:pt idx="1005">
                  <c:v>6.911509142463477</c:v>
                </c:pt>
                <c:pt idx="1006">
                  <c:v>6.916834209469417</c:v>
                </c:pt>
                <c:pt idx="1007">
                  <c:v>6.922155352377476</c:v>
                </c:pt>
                <c:pt idx="1008">
                  <c:v>6.927472568947385</c:v>
                </c:pt>
                <c:pt idx="1009">
                  <c:v>6.932785856940051</c:v>
                </c:pt>
                <c:pt idx="1010">
                  <c:v>6.938095214117553</c:v>
                </c:pt>
                <c:pt idx="1011">
                  <c:v>6.943400638243128</c:v>
                </c:pt>
                <c:pt idx="1012">
                  <c:v>6.948702127081194</c:v>
                </c:pt>
                <c:pt idx="1013">
                  <c:v>6.953999678397333</c:v>
                </c:pt>
                <c:pt idx="1014">
                  <c:v>6.959293289958304</c:v>
                </c:pt>
                <c:pt idx="1015">
                  <c:v>6.96458295953203</c:v>
                </c:pt>
                <c:pt idx="1016">
                  <c:v>6.969868684887617</c:v>
                </c:pt>
                <c:pt idx="1017">
                  <c:v>6.975150463795333</c:v>
                </c:pt>
                <c:pt idx="1018">
                  <c:v>6.98042829402663</c:v>
                </c:pt>
                <c:pt idx="1019">
                  <c:v>6.98570217335413</c:v>
                </c:pt>
                <c:pt idx="1020">
                  <c:v>6.990972099551628</c:v>
                </c:pt>
                <c:pt idx="1021">
                  <c:v>6.996238070394098</c:v>
                </c:pt>
                <c:pt idx="1022">
                  <c:v>7.001500083657692</c:v>
                </c:pt>
                <c:pt idx="1023">
                  <c:v>7.006758137119737</c:v>
                </c:pt>
                <c:pt idx="1024">
                  <c:v>7.012012228558738</c:v>
                </c:pt>
                <c:pt idx="1025">
                  <c:v>7.017262355754382</c:v>
                </c:pt>
                <c:pt idx="1026">
                  <c:v>7.022508516487528</c:v>
                </c:pt>
                <c:pt idx="1027">
                  <c:v>7.027750708540221</c:v>
                </c:pt>
                <c:pt idx="1028">
                  <c:v>7.032988929695685</c:v>
                </c:pt>
                <c:pt idx="1029">
                  <c:v>7.038223177738328</c:v>
                </c:pt>
                <c:pt idx="1030">
                  <c:v>7.043453450453731</c:v>
                </c:pt>
                <c:pt idx="1031">
                  <c:v>7.04867974562867</c:v>
                </c:pt>
                <c:pt idx="1032">
                  <c:v>7.05390206105109</c:v>
                </c:pt>
                <c:pt idx="1033">
                  <c:v>7.059120394510138</c:v>
                </c:pt>
                <c:pt idx="1034">
                  <c:v>7.064334743796126</c:v>
                </c:pt>
                <c:pt idx="1035">
                  <c:v>7.069545106700566</c:v>
                </c:pt>
                <c:pt idx="1036">
                  <c:v>7.07475148101615</c:v>
                </c:pt>
                <c:pt idx="1037">
                  <c:v>7.079953864536752</c:v>
                </c:pt>
                <c:pt idx="1038">
                  <c:v>7.085152255057444</c:v>
                </c:pt>
                <c:pt idx="1039">
                  <c:v>7.090346650374479</c:v>
                </c:pt>
                <c:pt idx="1040">
                  <c:v>7.095537048285295</c:v>
                </c:pt>
                <c:pt idx="1041">
                  <c:v>7.100723446588531</c:v>
                </c:pt>
                <c:pt idx="1042">
                  <c:v>7.105905843084001</c:v>
                </c:pt>
                <c:pt idx="1043">
                  <c:v>7.11108423557272</c:v>
                </c:pt>
                <c:pt idx="1044">
                  <c:v>7.116258621856891</c:v>
                </c:pt>
                <c:pt idx="1045">
                  <c:v>7.121428999739908</c:v>
                </c:pt>
                <c:pt idx="1046">
                  <c:v>7.126595367026358</c:v>
                </c:pt>
                <c:pt idx="1047">
                  <c:v>7.131757721522024</c:v>
                </c:pt>
                <c:pt idx="1048">
                  <c:v>7.136916061033875</c:v>
                </c:pt>
                <c:pt idx="1049">
                  <c:v>7.142070383370082</c:v>
                </c:pt>
                <c:pt idx="1050">
                  <c:v>7.147220686340007</c:v>
                </c:pt>
                <c:pt idx="1051">
                  <c:v>7.152366967754209</c:v>
                </c:pt>
                <c:pt idx="1052">
                  <c:v>7.157509225424445</c:v>
                </c:pt>
                <c:pt idx="1053">
                  <c:v>7.162647457163666</c:v>
                </c:pt>
                <c:pt idx="1054">
                  <c:v>7.167781660786019</c:v>
                </c:pt>
                <c:pt idx="1055">
                  <c:v>7.172911834106856</c:v>
                </c:pt>
                <c:pt idx="1056">
                  <c:v>7.178037974942725</c:v>
                </c:pt>
                <c:pt idx="1057">
                  <c:v>7.18316008111137</c:v>
                </c:pt>
                <c:pt idx="1058">
                  <c:v>7.188278150431735</c:v>
                </c:pt>
                <c:pt idx="1059">
                  <c:v>7.193392180723973</c:v>
                </c:pt>
                <c:pt idx="1060">
                  <c:v>7.19850216980943</c:v>
                </c:pt>
                <c:pt idx="1061">
                  <c:v>7.20360811551066</c:v>
                </c:pt>
                <c:pt idx="1062">
                  <c:v>7.208710015651414</c:v>
                </c:pt>
                <c:pt idx="1063">
                  <c:v>7.213807868056651</c:v>
                </c:pt>
                <c:pt idx="1064">
                  <c:v>7.218901670552536</c:v>
                </c:pt>
                <c:pt idx="1065">
                  <c:v>7.22399142096643</c:v>
                </c:pt>
                <c:pt idx="1066">
                  <c:v>7.229077117126907</c:v>
                </c:pt>
                <c:pt idx="1067">
                  <c:v>7.234158756863748</c:v>
                </c:pt>
                <c:pt idx="1068">
                  <c:v>7.239236338007935</c:v>
                </c:pt>
                <c:pt idx="1069">
                  <c:v>7.244309858391659</c:v>
                </c:pt>
                <c:pt idx="1070">
                  <c:v>7.249379315848322</c:v>
                </c:pt>
                <c:pt idx="1071">
                  <c:v>7.254444708212531</c:v>
                </c:pt>
                <c:pt idx="1072">
                  <c:v>7.259506033320105</c:v>
                </c:pt>
                <c:pt idx="1073">
                  <c:v>7.264563289008072</c:v>
                </c:pt>
                <c:pt idx="1074">
                  <c:v>7.26961647311467</c:v>
                </c:pt>
                <c:pt idx="1075">
                  <c:v>7.274665583479348</c:v>
                </c:pt>
                <c:pt idx="1076">
                  <c:v>7.27971061794277</c:v>
                </c:pt>
                <c:pt idx="1077">
                  <c:v>7.284751574346805</c:v>
                </c:pt>
                <c:pt idx="1078">
                  <c:v>7.289788450534546</c:v>
                </c:pt>
                <c:pt idx="1079">
                  <c:v>7.294821244350287</c:v>
                </c:pt>
                <c:pt idx="1080">
                  <c:v>7.299849953639551</c:v>
                </c:pt>
                <c:pt idx="1081">
                  <c:v>7.304874576249061</c:v>
                </c:pt>
                <c:pt idx="1082">
                  <c:v>7.309895110026772</c:v>
                </c:pt>
                <c:pt idx="1083">
                  <c:v>7.314911552821837</c:v>
                </c:pt>
                <c:pt idx="1084">
                  <c:v>7.319923902484641</c:v>
                </c:pt>
                <c:pt idx="1085">
                  <c:v>7.324932156866777</c:v>
                </c:pt>
                <c:pt idx="1086">
                  <c:v>7.329936313821065</c:v>
                </c:pt>
                <c:pt idx="1087">
                  <c:v>7.334936371201534</c:v>
                </c:pt>
                <c:pt idx="1088">
                  <c:v>7.339932326863441</c:v>
                </c:pt>
                <c:pt idx="1089">
                  <c:v>7.34492417866326</c:v>
                </c:pt>
                <c:pt idx="1090">
                  <c:v>7.349911924458684</c:v>
                </c:pt>
                <c:pt idx="1091">
                  <c:v>7.354895562108629</c:v>
                </c:pt>
                <c:pt idx="1092">
                  <c:v>7.359875089473235</c:v>
                </c:pt>
                <c:pt idx="1093">
                  <c:v>7.364850504413861</c:v>
                </c:pt>
                <c:pt idx="1094">
                  <c:v>7.369821804793092</c:v>
                </c:pt>
                <c:pt idx="1095">
                  <c:v>7.374788988474736</c:v>
                </c:pt>
                <c:pt idx="1096">
                  <c:v>7.379752053323826</c:v>
                </c:pt>
                <c:pt idx="1097">
                  <c:v>7.384710997206618</c:v>
                </c:pt>
                <c:pt idx="1098">
                  <c:v>7.389665817990601</c:v>
                </c:pt>
                <c:pt idx="1099">
                  <c:v>7.39461651354448</c:v>
                </c:pt>
                <c:pt idx="1100">
                  <c:v>7.399563081738198</c:v>
                </c:pt>
                <c:pt idx="1101">
                  <c:v>7.404505520442914</c:v>
                </c:pt>
                <c:pt idx="1102">
                  <c:v>7.40944382753103</c:v>
                </c:pt>
                <c:pt idx="1103">
                  <c:v>7.414378000876161</c:v>
                </c:pt>
                <c:pt idx="1104">
                  <c:v>7.419308038353165</c:v>
                </c:pt>
                <c:pt idx="1105">
                  <c:v>7.424233937838122</c:v>
                </c:pt>
                <c:pt idx="1106">
                  <c:v>7.429155697208348</c:v>
                </c:pt>
                <c:pt idx="1107">
                  <c:v>7.434073314342388</c:v>
                </c:pt>
                <c:pt idx="1108">
                  <c:v>7.438986787120019</c:v>
                </c:pt>
                <c:pt idx="1109">
                  <c:v>7.443896113422253</c:v>
                </c:pt>
                <c:pt idx="1110">
                  <c:v>7.448801291131333</c:v>
                </c:pt>
                <c:pt idx="1111">
                  <c:v>7.453702318130738</c:v>
                </c:pt>
                <c:pt idx="1112">
                  <c:v>7.45859919230518</c:v>
                </c:pt>
                <c:pt idx="1113">
                  <c:v>7.463491911540607</c:v>
                </c:pt>
                <c:pt idx="1114">
                  <c:v>7.468380473724205</c:v>
                </c:pt>
                <c:pt idx="1115">
                  <c:v>7.473264876744395</c:v>
                </c:pt>
                <c:pt idx="1116">
                  <c:v>7.478145118490834</c:v>
                </c:pt>
                <c:pt idx="1117">
                  <c:v>7.48302119685442</c:v>
                </c:pt>
                <c:pt idx="1118">
                  <c:v>7.487893109727284</c:v>
                </c:pt>
                <c:pt idx="1119">
                  <c:v>7.492760855002803</c:v>
                </c:pt>
                <c:pt idx="1120">
                  <c:v>7.497624430575589</c:v>
                </c:pt>
                <c:pt idx="1121">
                  <c:v>7.502483834341498</c:v>
                </c:pt>
                <c:pt idx="1122">
                  <c:v>7.507339064197624</c:v>
                </c:pt>
                <c:pt idx="1123">
                  <c:v>7.512190118042303</c:v>
                </c:pt>
                <c:pt idx="1124">
                  <c:v>7.517036993775113</c:v>
                </c:pt>
                <c:pt idx="1125">
                  <c:v>7.521879689296878</c:v>
                </c:pt>
                <c:pt idx="1126">
                  <c:v>7.526718202509663</c:v>
                </c:pt>
                <c:pt idx="1127">
                  <c:v>7.531552531316776</c:v>
                </c:pt>
                <c:pt idx="1128">
                  <c:v>7.536382673622772</c:v>
                </c:pt>
                <c:pt idx="1129">
                  <c:v>7.541208627333451</c:v>
                </c:pt>
                <c:pt idx="1130">
                  <c:v>7.546030390355858</c:v>
                </c:pt>
                <c:pt idx="1131">
                  <c:v>7.550847960598285</c:v>
                </c:pt>
                <c:pt idx="1132">
                  <c:v>7.555661335970273</c:v>
                </c:pt>
                <c:pt idx="1133">
                  <c:v>7.560470514382607</c:v>
                </c:pt>
                <c:pt idx="1134">
                  <c:v>7.565275493747326</c:v>
                </c:pt>
                <c:pt idx="1135">
                  <c:v>7.570076271977711</c:v>
                </c:pt>
                <c:pt idx="1136">
                  <c:v>7.574872846988301</c:v>
                </c:pt>
                <c:pt idx="1137">
                  <c:v>7.57966521669488</c:v>
                </c:pt>
                <c:pt idx="1138">
                  <c:v>7.584453379014482</c:v>
                </c:pt>
                <c:pt idx="1139">
                  <c:v>7.589237331865398</c:v>
                </c:pt>
                <c:pt idx="1140">
                  <c:v>7.594017073167165</c:v>
                </c:pt>
                <c:pt idx="1141">
                  <c:v>7.598792600840577</c:v>
                </c:pt>
                <c:pt idx="1142">
                  <c:v>7.60356391280768</c:v>
                </c:pt>
                <c:pt idx="1143">
                  <c:v>7.608331006991776</c:v>
                </c:pt>
                <c:pt idx="1144">
                  <c:v>7.613093881317416</c:v>
                </c:pt>
                <c:pt idx="1145">
                  <c:v>7.617852533710415</c:v>
                </c:pt>
                <c:pt idx="1146">
                  <c:v>7.622606962097837</c:v>
                </c:pt>
                <c:pt idx="1147">
                  <c:v>7.627357164408005</c:v>
                </c:pt>
                <c:pt idx="1148">
                  <c:v>7.632103138570501</c:v>
                </c:pt>
                <c:pt idx="1149">
                  <c:v>7.636844882516159</c:v>
                </c:pt>
                <c:pt idx="1150">
                  <c:v>7.641582394177077</c:v>
                </c:pt>
                <c:pt idx="1151">
                  <c:v>7.64631567148661</c:v>
                </c:pt>
                <c:pt idx="1152">
                  <c:v>7.651044712379375</c:v>
                </c:pt>
                <c:pt idx="1153">
                  <c:v>7.655769514791244</c:v>
                </c:pt>
                <c:pt idx="1154">
                  <c:v>7.660490076659352</c:v>
                </c:pt>
                <c:pt idx="1155">
                  <c:v>7.665206395922103</c:v>
                </c:pt>
                <c:pt idx="1156">
                  <c:v>7.669918470519148</c:v>
                </c:pt>
                <c:pt idx="1157">
                  <c:v>7.674626298391415</c:v>
                </c:pt>
                <c:pt idx="1158">
                  <c:v>7.679329877481088</c:v>
                </c:pt>
                <c:pt idx="1159">
                  <c:v>7.684029205731616</c:v>
                </c:pt>
                <c:pt idx="1160">
                  <c:v>7.688724281087711</c:v>
                </c:pt>
                <c:pt idx="1161">
                  <c:v>7.693415101495355</c:v>
                </c:pt>
                <c:pt idx="1162">
                  <c:v>7.698101664901792</c:v>
                </c:pt>
                <c:pt idx="1163">
                  <c:v>7.702783969255533</c:v>
                </c:pt>
                <c:pt idx="1164">
                  <c:v>7.707462012506356</c:v>
                </c:pt>
                <c:pt idx="1165">
                  <c:v>7.712135792605308</c:v>
                </c:pt>
                <c:pt idx="1166">
                  <c:v>7.7168053075047</c:v>
                </c:pt>
                <c:pt idx="1167">
                  <c:v>7.721470555158117</c:v>
                </c:pt>
                <c:pt idx="1168">
                  <c:v>7.72613153352041</c:v>
                </c:pt>
                <c:pt idx="1169">
                  <c:v>7.730788240547702</c:v>
                </c:pt>
                <c:pt idx="1170">
                  <c:v>7.735440674197387</c:v>
                </c:pt>
                <c:pt idx="1171">
                  <c:v>7.740088832428127</c:v>
                </c:pt>
                <c:pt idx="1172">
                  <c:v>7.744732713199858</c:v>
                </c:pt>
                <c:pt idx="1173">
                  <c:v>7.74937231447379</c:v>
                </c:pt>
                <c:pt idx="1174">
                  <c:v>7.7540076342124</c:v>
                </c:pt>
                <c:pt idx="1175">
                  <c:v>7.758638670379448</c:v>
                </c:pt>
                <c:pt idx="1176">
                  <c:v>7.763265420939963</c:v>
                </c:pt>
                <c:pt idx="1177">
                  <c:v>7.767887883860245</c:v>
                </c:pt>
                <c:pt idx="1178">
                  <c:v>7.772506057107878</c:v>
                </c:pt>
                <c:pt idx="1179">
                  <c:v>7.777119938651716</c:v>
                </c:pt>
                <c:pt idx="1180">
                  <c:v>7.781729526461892</c:v>
                </c:pt>
                <c:pt idx="1181">
                  <c:v>7.786334818509815</c:v>
                </c:pt>
                <c:pt idx="1182">
                  <c:v>7.790935812768171</c:v>
                </c:pt>
                <c:pt idx="1183">
                  <c:v>7.79553250721093</c:v>
                </c:pt>
                <c:pt idx="1184">
                  <c:v>7.800124899813335</c:v>
                </c:pt>
                <c:pt idx="1185">
                  <c:v>7.80471298855191</c:v>
                </c:pt>
                <c:pt idx="1186">
                  <c:v>7.809296771404463</c:v>
                </c:pt>
                <c:pt idx="1187">
                  <c:v>7.813876246350076</c:v>
                </c:pt>
                <c:pt idx="1188">
                  <c:v>7.818451411369122</c:v>
                </c:pt>
                <c:pt idx="1189">
                  <c:v>7.823022264443246</c:v>
                </c:pt>
                <c:pt idx="1190">
                  <c:v>7.82758880355538</c:v>
                </c:pt>
                <c:pt idx="1191">
                  <c:v>7.832151026689745</c:v>
                </c:pt>
                <c:pt idx="1192">
                  <c:v>7.836708931831838</c:v>
                </c:pt>
                <c:pt idx="1193">
                  <c:v>7.841262516968442</c:v>
                </c:pt>
                <c:pt idx="1194">
                  <c:v>7.845811780087627</c:v>
                </c:pt>
                <c:pt idx="1195">
                  <c:v>7.850356719178746</c:v>
                </c:pt>
                <c:pt idx="1196">
                  <c:v>7.854897332232444</c:v>
                </c:pt>
                <c:pt idx="1197">
                  <c:v>7.859433617240649</c:v>
                </c:pt>
                <c:pt idx="1198">
                  <c:v>7.863965572196573</c:v>
                </c:pt>
                <c:pt idx="1199">
                  <c:v>7.868493195094724</c:v>
                </c:pt>
                <c:pt idx="1200">
                  <c:v>7.873016483930891</c:v>
                </c:pt>
                <c:pt idx="1201">
                  <c:v>7.877535436702156</c:v>
                </c:pt>
                <c:pt idx="1202">
                  <c:v>7.882050051406893</c:v>
                </c:pt>
                <c:pt idx="1203">
                  <c:v>7.886560326044765</c:v>
                </c:pt>
                <c:pt idx="1204">
                  <c:v>7.89106625861672</c:v>
                </c:pt>
                <c:pt idx="1205">
                  <c:v>7.895567847125007</c:v>
                </c:pt>
                <c:pt idx="1206">
                  <c:v>7.900065089573167</c:v>
                </c:pt>
                <c:pt idx="1207">
                  <c:v>7.904557983966018</c:v>
                </c:pt>
                <c:pt idx="1208">
                  <c:v>7.909046528309694</c:v>
                </c:pt>
                <c:pt idx="1209">
                  <c:v>7.913530720611608</c:v>
                </c:pt>
                <c:pt idx="1210">
                  <c:v>7.918010558880473</c:v>
                </c:pt>
                <c:pt idx="1211">
                  <c:v>7.922486041126297</c:v>
                </c:pt>
                <c:pt idx="1212">
                  <c:v>7.926957165360385</c:v>
                </c:pt>
                <c:pt idx="1213">
                  <c:v>7.931423929595332</c:v>
                </c:pt>
                <c:pt idx="1214">
                  <c:v>7.935886331845037</c:v>
                </c:pt>
                <c:pt idx="1215">
                  <c:v>7.940344370124694</c:v>
                </c:pt>
                <c:pt idx="1216">
                  <c:v>7.944798042450795</c:v>
                </c:pt>
                <c:pt idx="1217">
                  <c:v>7.949247346841133</c:v>
                </c:pt>
                <c:pt idx="1218">
                  <c:v>7.953692281314797</c:v>
                </c:pt>
                <c:pt idx="1219">
                  <c:v>7.958132843892176</c:v>
                </c:pt>
                <c:pt idx="1220">
                  <c:v>7.962569032594963</c:v>
                </c:pt>
                <c:pt idx="1221">
                  <c:v>7.967000845446148</c:v>
                </c:pt>
                <c:pt idx="1222">
                  <c:v>7.97142828047003</c:v>
                </c:pt>
                <c:pt idx="1223">
                  <c:v>7.9758513356922</c:v>
                </c:pt>
                <c:pt idx="1224">
                  <c:v>7.980270009139558</c:v>
                </c:pt>
                <c:pt idx="1225">
                  <c:v>7.984684298840307</c:v>
                </c:pt>
                <c:pt idx="1226">
                  <c:v>7.989094202823955</c:v>
                </c:pt>
                <c:pt idx="1227">
                  <c:v>7.993499719121311</c:v>
                </c:pt>
                <c:pt idx="1228">
                  <c:v>7.997900845764492</c:v>
                </c:pt>
                <c:pt idx="1229">
                  <c:v>8.002297580786924</c:v>
                </c:pt>
                <c:pt idx="1230">
                  <c:v>8.00668992222333</c:v>
                </c:pt>
                <c:pt idx="1231">
                  <c:v>8.01107786810975</c:v>
                </c:pt>
                <c:pt idx="1232">
                  <c:v>8.015461416483521</c:v>
                </c:pt>
                <c:pt idx="1233">
                  <c:v>8.019840565383304</c:v>
                </c:pt>
                <c:pt idx="1234">
                  <c:v>8.024215312849051</c:v>
                </c:pt>
                <c:pt idx="1235">
                  <c:v>8.028585656922036</c:v>
                </c:pt>
                <c:pt idx="1236">
                  <c:v>8.032951595644837</c:v>
                </c:pt>
                <c:pt idx="1237">
                  <c:v>8.037313127061344</c:v>
                </c:pt>
                <c:pt idx="1238">
                  <c:v>8.041670249216761</c:v>
                </c:pt>
                <c:pt idx="1239">
                  <c:v>8.046022960157593</c:v>
                </c:pt>
                <c:pt idx="1240">
                  <c:v>8.050371257931673</c:v>
                </c:pt>
                <c:pt idx="1241">
                  <c:v>8.054715140588135</c:v>
                </c:pt>
                <c:pt idx="1242">
                  <c:v>8.059054606177435</c:v>
                </c:pt>
                <c:pt idx="1243">
                  <c:v>8.063389652751327</c:v>
                </c:pt>
                <c:pt idx="1244">
                  <c:v>8.0677202783629</c:v>
                </c:pt>
                <c:pt idx="1245">
                  <c:v>8.072046481066548</c:v>
                </c:pt>
                <c:pt idx="1246">
                  <c:v>8.076368258917977</c:v>
                </c:pt>
                <c:pt idx="1247">
                  <c:v>8.08068560997422</c:v>
                </c:pt>
                <c:pt idx="1248">
                  <c:v>8.084998532293612</c:v>
                </c:pt>
                <c:pt idx="1249">
                  <c:v>8.089307023935822</c:v>
                </c:pt>
                <c:pt idx="1250">
                  <c:v>8.093611082961827</c:v>
                </c:pt>
                <c:pt idx="1251">
                  <c:v>8.097910707433925</c:v>
                </c:pt>
                <c:pt idx="1252">
                  <c:v>8.102205895415734</c:v>
                </c:pt>
                <c:pt idx="1253">
                  <c:v>8.106496644972187</c:v>
                </c:pt>
                <c:pt idx="1254">
                  <c:v>8.110782954169547</c:v>
                </c:pt>
                <c:pt idx="1255">
                  <c:v>8.115064821075383</c:v>
                </c:pt>
                <c:pt idx="1256">
                  <c:v>8.119342243758602</c:v>
                </c:pt>
                <c:pt idx="1257">
                  <c:v>8.123615220289423</c:v>
                </c:pt>
                <c:pt idx="1258">
                  <c:v>8.127883748739391</c:v>
                </c:pt>
                <c:pt idx="1259">
                  <c:v>8.132147827181372</c:v>
                </c:pt>
                <c:pt idx="1260">
                  <c:v>8.136407453689558</c:v>
                </c:pt>
                <c:pt idx="1261">
                  <c:v>8.140662626339465</c:v>
                </c:pt>
                <c:pt idx="1262">
                  <c:v>8.144913343207934</c:v>
                </c:pt>
                <c:pt idx="1263">
                  <c:v>8.149159602373127</c:v>
                </c:pt>
                <c:pt idx="1264">
                  <c:v>8.153401401914541</c:v>
                </c:pt>
                <c:pt idx="1265">
                  <c:v>8.157638739912993</c:v>
                </c:pt>
                <c:pt idx="1266">
                  <c:v>8.161871614450623</c:v>
                </c:pt>
                <c:pt idx="1267">
                  <c:v>8.166100023610914</c:v>
                </c:pt>
                <c:pt idx="1268">
                  <c:v>8.17032396547866</c:v>
                </c:pt>
                <c:pt idx="1269">
                  <c:v>8.17454343814</c:v>
                </c:pt>
                <c:pt idx="1270">
                  <c:v>8.178758439682388</c:v>
                </c:pt>
                <c:pt idx="1271">
                  <c:v>8.182968968194615</c:v>
                </c:pt>
                <c:pt idx="1272">
                  <c:v>8.187175021766805</c:v>
                </c:pt>
                <c:pt idx="1273">
                  <c:v>8.191376598490407</c:v>
                </c:pt>
                <c:pt idx="1274">
                  <c:v>8.19557369645821</c:v>
                </c:pt>
                <c:pt idx="1275">
                  <c:v>8.199766313764326</c:v>
                </c:pt>
                <c:pt idx="1276">
                  <c:v>8.203954448504202</c:v>
                </c:pt>
                <c:pt idx="1277">
                  <c:v>8.208138098774624</c:v>
                </c:pt>
                <c:pt idx="1278">
                  <c:v>8.212317262673711</c:v>
                </c:pt>
                <c:pt idx="1279">
                  <c:v>8.216491938300915</c:v>
                </c:pt>
                <c:pt idx="1280">
                  <c:v>8.220662123757013</c:v>
                </c:pt>
                <c:pt idx="1281">
                  <c:v>8.224827817144138</c:v>
                </c:pt>
                <c:pt idx="1282">
                  <c:v>8.228989016565744</c:v>
                </c:pt>
                <c:pt idx="1283">
                  <c:v>8.233145720126624</c:v>
                </c:pt>
                <c:pt idx="1284">
                  <c:v>8.237297925932914</c:v>
                </c:pt>
                <c:pt idx="1285">
                  <c:v>8.241445632092086</c:v>
                </c:pt>
                <c:pt idx="1286">
                  <c:v>8.24558883671295</c:v>
                </c:pt>
                <c:pt idx="1287">
                  <c:v>8.249727537905652</c:v>
                </c:pt>
                <c:pt idx="1288">
                  <c:v>8.253861733781672</c:v>
                </c:pt>
                <c:pt idx="1289">
                  <c:v>8.25799142245385</c:v>
                </c:pt>
                <c:pt idx="1290">
                  <c:v>8.262116602036355</c:v>
                </c:pt>
                <c:pt idx="1291">
                  <c:v>8.266237270644694</c:v>
                </c:pt>
                <c:pt idx="1292">
                  <c:v>8.270353426395713</c:v>
                </c:pt>
                <c:pt idx="1293">
                  <c:v>8.27446506740762</c:v>
                </c:pt>
                <c:pt idx="1294">
                  <c:v>8.278572191799943</c:v>
                </c:pt>
                <c:pt idx="1295">
                  <c:v>8.282674797693568</c:v>
                </c:pt>
                <c:pt idx="1296">
                  <c:v>8.286772883210718</c:v>
                </c:pt>
                <c:pt idx="1297">
                  <c:v>8.290866446474963</c:v>
                </c:pt>
                <c:pt idx="1298">
                  <c:v>8.29495548561122</c:v>
                </c:pt>
                <c:pt idx="1299">
                  <c:v>8.299039998745756</c:v>
                </c:pt>
                <c:pt idx="1300">
                  <c:v>8.303119984006171</c:v>
                </c:pt>
                <c:pt idx="1301">
                  <c:v>8.307195439521421</c:v>
                </c:pt>
                <c:pt idx="1302">
                  <c:v>8.311266363421811</c:v>
                </c:pt>
                <c:pt idx="1303">
                  <c:v>8.315332753838994</c:v>
                </c:pt>
                <c:pt idx="1304">
                  <c:v>8.31939460890596</c:v>
                </c:pt>
                <c:pt idx="1305">
                  <c:v>8.32345192675706</c:v>
                </c:pt>
                <c:pt idx="1306">
                  <c:v>8.327504705528</c:v>
                </c:pt>
                <c:pt idx="1307">
                  <c:v>8.331552943355817</c:v>
                </c:pt>
                <c:pt idx="1308">
                  <c:v>8.33559663837892</c:v>
                </c:pt>
                <c:pt idx="1309">
                  <c:v>8.33963578873705</c:v>
                </c:pt>
                <c:pt idx="1310">
                  <c:v>8.343670392571313</c:v>
                </c:pt>
                <c:pt idx="1311">
                  <c:v>8.347700448024165</c:v>
                </c:pt>
                <c:pt idx="1312">
                  <c:v>8.351725953239416</c:v>
                </c:pt>
                <c:pt idx="1313">
                  <c:v>8.355746906362227</c:v>
                </c:pt>
                <c:pt idx="1314">
                  <c:v>8.359763305539104</c:v>
                </c:pt>
                <c:pt idx="1315">
                  <c:v>8.36377514891793</c:v>
                </c:pt>
                <c:pt idx="1316">
                  <c:v>8.367782434647926</c:v>
                </c:pt>
                <c:pt idx="1317">
                  <c:v>8.371785160879666</c:v>
                </c:pt>
                <c:pt idx="1318">
                  <c:v>8.3757833257651</c:v>
                </c:pt>
                <c:pt idx="1319">
                  <c:v>8.379776927457513</c:v>
                </c:pt>
                <c:pt idx="1320">
                  <c:v>8.383765964111559</c:v>
                </c:pt>
                <c:pt idx="1321">
                  <c:v>8.387750433883253</c:v>
                </c:pt>
                <c:pt idx="1322">
                  <c:v>8.391730334929958</c:v>
                </c:pt>
                <c:pt idx="1323">
                  <c:v>8.395705665410403</c:v>
                </c:pt>
                <c:pt idx="1324">
                  <c:v>8.39967642348468</c:v>
                </c:pt>
                <c:pt idx="1325">
                  <c:v>8.403642607314228</c:v>
                </c:pt>
                <c:pt idx="1326">
                  <c:v>8.40760421506186</c:v>
                </c:pt>
                <c:pt idx="1327">
                  <c:v>8.411561244891745</c:v>
                </c:pt>
                <c:pt idx="1328">
                  <c:v>8.41551369496942</c:v>
                </c:pt>
                <c:pt idx="1329">
                  <c:v>8.419461563461766</c:v>
                </c:pt>
                <c:pt idx="1330">
                  <c:v>8.42340484853705</c:v>
                </c:pt>
                <c:pt idx="1331">
                  <c:v>8.427343548364888</c:v>
                </c:pt>
                <c:pt idx="1332">
                  <c:v>8.431277661116264</c:v>
                </c:pt>
                <c:pt idx="1333">
                  <c:v>8.435207184963529</c:v>
                </c:pt>
                <c:pt idx="1334">
                  <c:v>8.4391321180804</c:v>
                </c:pt>
                <c:pt idx="1335">
                  <c:v>8.443052458641947</c:v>
                </c:pt>
                <c:pt idx="1336">
                  <c:v>8.44696820482462</c:v>
                </c:pt>
                <c:pt idx="1337">
                  <c:v>8.450879354806234</c:v>
                </c:pt>
                <c:pt idx="1338">
                  <c:v>8.454785906765964</c:v>
                </c:pt>
                <c:pt idx="1339">
                  <c:v>8.458687858884358</c:v>
                </c:pt>
                <c:pt idx="1340">
                  <c:v>8.462585209343336</c:v>
                </c:pt>
                <c:pt idx="1341">
                  <c:v>8.466477956326176</c:v>
                </c:pt>
                <c:pt idx="1342">
                  <c:v>8.470366098017537</c:v>
                </c:pt>
                <c:pt idx="1343">
                  <c:v>8.474249632603445</c:v>
                </c:pt>
                <c:pt idx="1344">
                  <c:v>8.478128558271288</c:v>
                </c:pt>
                <c:pt idx="1345">
                  <c:v>8.48200287320984</c:v>
                </c:pt>
                <c:pt idx="1346">
                  <c:v>8.48587257560923</c:v>
                </c:pt>
                <c:pt idx="1347">
                  <c:v>8.48973766366097</c:v>
                </c:pt>
                <c:pt idx="1348">
                  <c:v>8.493598135557943</c:v>
                </c:pt>
                <c:pt idx="1349">
                  <c:v>8.497453989494403</c:v>
                </c:pt>
                <c:pt idx="1350">
                  <c:v>8.50130522366598</c:v>
                </c:pt>
                <c:pt idx="1351">
                  <c:v>8.505151836269678</c:v>
                </c:pt>
                <c:pt idx="1352">
                  <c:v>8.50899382550387</c:v>
                </c:pt>
                <c:pt idx="1353">
                  <c:v>8.51283118956832</c:v>
                </c:pt>
                <c:pt idx="1354">
                  <c:v>8.516663926664145</c:v>
                </c:pt>
                <c:pt idx="1355">
                  <c:v>8.520492034993857</c:v>
                </c:pt>
                <c:pt idx="1356">
                  <c:v>8.524315512761338</c:v>
                </c:pt>
                <c:pt idx="1357">
                  <c:v>8.52813435817185</c:v>
                </c:pt>
                <c:pt idx="1358">
                  <c:v>8.531948569432023</c:v>
                </c:pt>
                <c:pt idx="1359">
                  <c:v>8.535758144749888</c:v>
                </c:pt>
                <c:pt idx="1360">
                  <c:v>8.539563082334826</c:v>
                </c:pt>
                <c:pt idx="1361">
                  <c:v>8.543363380397619</c:v>
                </c:pt>
                <c:pt idx="1362">
                  <c:v>8.547159037150426</c:v>
                </c:pt>
                <c:pt idx="1363">
                  <c:v>8.55095005080678</c:v>
                </c:pt>
                <c:pt idx="1364">
                  <c:v>8.554736419581598</c:v>
                </c:pt>
                <c:pt idx="1365">
                  <c:v>8.558518141691172</c:v>
                </c:pt>
                <c:pt idx="1366">
                  <c:v>8.5622952153532</c:v>
                </c:pt>
                <c:pt idx="1367">
                  <c:v>8.566067638786734</c:v>
                </c:pt>
                <c:pt idx="1368">
                  <c:v>8.569835410212222</c:v>
                </c:pt>
                <c:pt idx="1369">
                  <c:v>8.573598527851501</c:v>
                </c:pt>
                <c:pt idx="1370">
                  <c:v>8.577356989927784</c:v>
                </c:pt>
                <c:pt idx="1371">
                  <c:v>8.581110794665671</c:v>
                </c:pt>
                <c:pt idx="1372">
                  <c:v>8.58485994029115</c:v>
                </c:pt>
                <c:pt idx="1373">
                  <c:v>8.588604425031592</c:v>
                </c:pt>
                <c:pt idx="1374">
                  <c:v>8.59234424711576</c:v>
                </c:pt>
                <c:pt idx="1375">
                  <c:v>8.596079404773791</c:v>
                </c:pt>
                <c:pt idx="1376">
                  <c:v>8.59980989623723</c:v>
                </c:pt>
                <c:pt idx="1377">
                  <c:v>8.60353571973899</c:v>
                </c:pt>
                <c:pt idx="1378">
                  <c:v>8.60725687351338</c:v>
                </c:pt>
                <c:pt idx="1379">
                  <c:v>8.610973355796103</c:v>
                </c:pt>
                <c:pt idx="1380">
                  <c:v>8.614685164824251</c:v>
                </c:pt>
                <c:pt idx="1381">
                  <c:v>8.6183922988363</c:v>
                </c:pt>
                <c:pt idx="1382">
                  <c:v>8.622094756072115</c:v>
                </c:pt>
                <c:pt idx="1383">
                  <c:v>8.625792534772965</c:v>
                </c:pt>
                <c:pt idx="1384">
                  <c:v>8.629485633181498</c:v>
                </c:pt>
                <c:pt idx="1385">
                  <c:v>8.633174049541758</c:v>
                </c:pt>
                <c:pt idx="1386">
                  <c:v>8.636857782099186</c:v>
                </c:pt>
                <c:pt idx="1387">
                  <c:v>8.640536829100618</c:v>
                </c:pt>
                <c:pt idx="1388">
                  <c:v>8.644211188794264</c:v>
                </c:pt>
                <c:pt idx="1389">
                  <c:v>8.647880859429763</c:v>
                </c:pt>
                <c:pt idx="1390">
                  <c:v>8.651545839258115</c:v>
                </c:pt>
                <c:pt idx="1391">
                  <c:v>8.655206126531732</c:v>
                </c:pt>
                <c:pt idx="1392">
                  <c:v>8.658861719504422</c:v>
                </c:pt>
                <c:pt idx="1393">
                  <c:v>8.66251261643139</c:v>
                </c:pt>
                <c:pt idx="1394">
                  <c:v>8.666158815569234</c:v>
                </c:pt>
                <c:pt idx="1395">
                  <c:v>8.669800315175944</c:v>
                </c:pt>
                <c:pt idx="1396">
                  <c:v>8.67343711351092</c:v>
                </c:pt>
                <c:pt idx="1397">
                  <c:v>8.677069208834954</c:v>
                </c:pt>
                <c:pt idx="1398">
                  <c:v>8.68069659941024</c:v>
                </c:pt>
                <c:pt idx="1399">
                  <c:v>8.684319283500368</c:v>
                </c:pt>
                <c:pt idx="1400">
                  <c:v>8.687937259370332</c:v>
                </c:pt>
                <c:pt idx="1401">
                  <c:v>8.69155052528652</c:v>
                </c:pt>
                <c:pt idx="1402">
                  <c:v>8.695159079516727</c:v>
                </c:pt>
                <c:pt idx="1403">
                  <c:v>8.698762920330148</c:v>
                </c:pt>
                <c:pt idx="1404">
                  <c:v>8.702362045997388</c:v>
                </c:pt>
                <c:pt idx="1405">
                  <c:v>8.705956454790437</c:v>
                </c:pt>
                <c:pt idx="1406">
                  <c:v>8.709546144982702</c:v>
                </c:pt>
                <c:pt idx="1407">
                  <c:v>8.713131114848985</c:v>
                </c:pt>
                <c:pt idx="1408">
                  <c:v>8.716711362665501</c:v>
                </c:pt>
                <c:pt idx="1409">
                  <c:v>8.720286886709871</c:v>
                </c:pt>
                <c:pt idx="1410">
                  <c:v>8.723857685261109</c:v>
                </c:pt>
                <c:pt idx="1411">
                  <c:v>8.727423756599641</c:v>
                </c:pt>
                <c:pt idx="1412">
                  <c:v>8.730985099007304</c:v>
                </c:pt>
                <c:pt idx="1413">
                  <c:v>8.734541710767335</c:v>
                </c:pt>
                <c:pt idx="1414">
                  <c:v>8.738093590164379</c:v>
                </c:pt>
                <c:pt idx="1415">
                  <c:v>8.741640735484495</c:v>
                </c:pt>
                <c:pt idx="1416">
                  <c:v>8.745183145015146</c:v>
                </c:pt>
                <c:pt idx="1417">
                  <c:v>8.748720817045201</c:v>
                </c:pt>
                <c:pt idx="1418">
                  <c:v>8.752253749864944</c:v>
                </c:pt>
                <c:pt idx="1419">
                  <c:v>8.75578194176606</c:v>
                </c:pt>
                <c:pt idx="1420">
                  <c:v>8.759305391041655</c:v>
                </c:pt>
                <c:pt idx="1421">
                  <c:v>8.76282409598624</c:v>
                </c:pt>
                <c:pt idx="1422">
                  <c:v>8.766338054895737</c:v>
                </c:pt>
                <c:pt idx="1423">
                  <c:v>8.769847266067484</c:v>
                </c:pt>
                <c:pt idx="1424">
                  <c:v>8.773351727800223</c:v>
                </c:pt>
                <c:pt idx="1425">
                  <c:v>8.776851438394122</c:v>
                </c:pt>
                <c:pt idx="1426">
                  <c:v>8.780346396150751</c:v>
                </c:pt>
                <c:pt idx="1427">
                  <c:v>8.783836599373097</c:v>
                </c:pt>
                <c:pt idx="1428">
                  <c:v>8.787322046365558</c:v>
                </c:pt>
                <c:pt idx="1429">
                  <c:v>8.79080273543396</c:v>
                </c:pt>
                <c:pt idx="1430">
                  <c:v>8.794278664885525</c:v>
                </c:pt>
                <c:pt idx="1431">
                  <c:v>8.797749833028916</c:v>
                </c:pt>
                <c:pt idx="1432">
                  <c:v>8.80121623817418</c:v>
                </c:pt>
                <c:pt idx="1433">
                  <c:v>8.804677878632807</c:v>
                </c:pt>
                <c:pt idx="1434">
                  <c:v>8.808134752717696</c:v>
                </c:pt>
                <c:pt idx="1435">
                  <c:v>8.811586858743165</c:v>
                </c:pt>
                <c:pt idx="1436">
                  <c:v>8.815034195024946</c:v>
                </c:pt>
                <c:pt idx="1437">
                  <c:v>8.818476759880187</c:v>
                </c:pt>
                <c:pt idx="1438">
                  <c:v>8.82191455162747</c:v>
                </c:pt>
                <c:pt idx="1439">
                  <c:v>8.82534756858679</c:v>
                </c:pt>
                <c:pt idx="1440">
                  <c:v>8.828775809079552</c:v>
                </c:pt>
                <c:pt idx="1441">
                  <c:v>8.8321992714286</c:v>
                </c:pt>
                <c:pt idx="1442">
                  <c:v>8.835617953958182</c:v>
                </c:pt>
                <c:pt idx="1443">
                  <c:v>8.83903185499398</c:v>
                </c:pt>
                <c:pt idx="1444">
                  <c:v>8.842440972863094</c:v>
                </c:pt>
                <c:pt idx="1445">
                  <c:v>8.845845305894043</c:v>
                </c:pt>
                <c:pt idx="1446">
                  <c:v>8.849244852416777</c:v>
                </c:pt>
                <c:pt idx="1447">
                  <c:v>8.85263961076267</c:v>
                </c:pt>
                <c:pt idx="1448">
                  <c:v>8.856029579264504</c:v>
                </c:pt>
                <c:pt idx="1449">
                  <c:v>8.85941475625651</c:v>
                </c:pt>
                <c:pt idx="1450">
                  <c:v>8.86279514007433</c:v>
                </c:pt>
                <c:pt idx="1451">
                  <c:v>8.866170729055033</c:v>
                </c:pt>
                <c:pt idx="1452">
                  <c:v>8.869541521537122</c:v>
                </c:pt>
                <c:pt idx="1453">
                  <c:v>8.872907515860516</c:v>
                </c:pt>
                <c:pt idx="1454">
                  <c:v>8.876268710366563</c:v>
                </c:pt>
                <c:pt idx="1455">
                  <c:v>8.87962510339805</c:v>
                </c:pt>
                <c:pt idx="1456">
                  <c:v>8.88297669329918</c:v>
                </c:pt>
                <c:pt idx="1457">
                  <c:v>8.886323478415589</c:v>
                </c:pt>
                <c:pt idx="1458">
                  <c:v>8.889665457094345</c:v>
                </c:pt>
                <c:pt idx="1459">
                  <c:v>8.89300262768394</c:v>
                </c:pt>
                <c:pt idx="1460">
                  <c:v>8.896334988534302</c:v>
                </c:pt>
                <c:pt idx="1461">
                  <c:v>8.89966253799679</c:v>
                </c:pt>
                <c:pt idx="1462">
                  <c:v>8.90298527442419</c:v>
                </c:pt>
                <c:pt idx="1463">
                  <c:v>8.906303196170715</c:v>
                </c:pt>
                <c:pt idx="1464">
                  <c:v>8.90961630159203</c:v>
                </c:pt>
                <c:pt idx="1465">
                  <c:v>8.91292458904521</c:v>
                </c:pt>
                <c:pt idx="1466">
                  <c:v>8.916228056888773</c:v>
                </c:pt>
                <c:pt idx="1467">
                  <c:v>8.919526703482677</c:v>
                </c:pt>
                <c:pt idx="1468">
                  <c:v>8.922820527188305</c:v>
                </c:pt>
                <c:pt idx="1469">
                  <c:v>8.926109526368472</c:v>
                </c:pt>
                <c:pt idx="1470">
                  <c:v>8.92939369938744</c:v>
                </c:pt>
                <c:pt idx="1471">
                  <c:v>8.932673044610896</c:v>
                </c:pt>
                <c:pt idx="1472">
                  <c:v>8.935947560405972</c:v>
                </c:pt>
                <c:pt idx="1473">
                  <c:v>8.939217245141232</c:v>
                </c:pt>
                <c:pt idx="1474">
                  <c:v>8.942482097186676</c:v>
                </c:pt>
                <c:pt idx="1475">
                  <c:v>8.945742114913736</c:v>
                </c:pt>
                <c:pt idx="1476">
                  <c:v>8.9489972966953</c:v>
                </c:pt>
                <c:pt idx="1477">
                  <c:v>8.95224764090568</c:v>
                </c:pt>
                <c:pt idx="1478">
                  <c:v>8.95549314592063</c:v>
                </c:pt>
                <c:pt idx="1479">
                  <c:v>8.95873381011734</c:v>
                </c:pt>
                <c:pt idx="1480">
                  <c:v>8.96196963187445</c:v>
                </c:pt>
                <c:pt idx="1481">
                  <c:v>8.965200609572034</c:v>
                </c:pt>
                <c:pt idx="1482">
                  <c:v>8.968426741591605</c:v>
                </c:pt>
                <c:pt idx="1483">
                  <c:v>8.971648026316124</c:v>
                </c:pt>
                <c:pt idx="1484">
                  <c:v>8.974864462129993</c:v>
                </c:pt>
                <c:pt idx="1485">
                  <c:v>8.978076047419044</c:v>
                </c:pt>
                <c:pt idx="1486">
                  <c:v>8.981282780570567</c:v>
                </c:pt>
                <c:pt idx="1487">
                  <c:v>8.984484659973295</c:v>
                </c:pt>
                <c:pt idx="1488">
                  <c:v>8.987681684017388</c:v>
                </c:pt>
                <c:pt idx="1489">
                  <c:v>8.990873851094472</c:v>
                </c:pt>
                <c:pt idx="1490">
                  <c:v>8.994061159597603</c:v>
                </c:pt>
                <c:pt idx="1491">
                  <c:v>8.997243607921294</c:v>
                </c:pt>
                <c:pt idx="1492">
                  <c:v>9.000421194461488</c:v>
                </c:pt>
                <c:pt idx="1493">
                  <c:v>9.003593917615592</c:v>
                </c:pt>
                <c:pt idx="1494">
                  <c:v>9.006761775782447</c:v>
                </c:pt>
                <c:pt idx="1495">
                  <c:v>9.009924767362347</c:v>
                </c:pt>
                <c:pt idx="1496">
                  <c:v>9.01308289075703</c:v>
                </c:pt>
                <c:pt idx="1497">
                  <c:v>9.016236144369687</c:v>
                </c:pt>
                <c:pt idx="1498">
                  <c:v>9.01938452660495</c:v>
                </c:pt>
                <c:pt idx="1499">
                  <c:v>9.022528035868914</c:v>
                </c:pt>
                <c:pt idx="1500">
                  <c:v>9.025666670569107</c:v>
                </c:pt>
                <c:pt idx="1501">
                  <c:v>9.028800429114513</c:v>
                </c:pt>
                <c:pt idx="1502">
                  <c:v>9.031929309915576</c:v>
                </c:pt>
                <c:pt idx="1503">
                  <c:v>9.035053311384185</c:v>
                </c:pt>
                <c:pt idx="1504">
                  <c:v>9.038172431933667</c:v>
                </c:pt>
                <c:pt idx="1505">
                  <c:v>9.041286669978826</c:v>
                </c:pt>
                <c:pt idx="1506">
                  <c:v>9.044396023935896</c:v>
                </c:pt>
                <c:pt idx="1507">
                  <c:v>9.047500492222577</c:v>
                </c:pt>
                <c:pt idx="1508">
                  <c:v>9.05060007325802</c:v>
                </c:pt>
                <c:pt idx="1509">
                  <c:v>9.053694765462825</c:v>
                </c:pt>
                <c:pt idx="1510">
                  <c:v>9.05678456725905</c:v>
                </c:pt>
                <c:pt idx="1511">
                  <c:v>9.05986947707021</c:v>
                </c:pt>
                <c:pt idx="1512">
                  <c:v>9.06294949332127</c:v>
                </c:pt>
                <c:pt idx="1513">
                  <c:v>9.066024614438655</c:v>
                </c:pt>
                <c:pt idx="1514">
                  <c:v>9.069094838850247</c:v>
                </c:pt>
                <c:pt idx="1515">
                  <c:v>9.072160164985375</c:v>
                </c:pt>
                <c:pt idx="1516">
                  <c:v>9.07522059127484</c:v>
                </c:pt>
                <c:pt idx="1517">
                  <c:v>9.07827611615089</c:v>
                </c:pt>
                <c:pt idx="1518">
                  <c:v>9.08132673804724</c:v>
                </c:pt>
                <c:pt idx="1519">
                  <c:v>9.084372455399045</c:v>
                </c:pt>
                <c:pt idx="1520">
                  <c:v>9.087413266642947</c:v>
                </c:pt>
                <c:pt idx="1521">
                  <c:v>9.090449170217018</c:v>
                </c:pt>
                <c:pt idx="1522">
                  <c:v>9.09348016456081</c:v>
                </c:pt>
                <c:pt idx="1523">
                  <c:v>9.096506248115334</c:v>
                </c:pt>
                <c:pt idx="1524">
                  <c:v>9.09952741932305</c:v>
                </c:pt>
                <c:pt idx="1525">
                  <c:v>9.10254367662789</c:v>
                </c:pt>
                <c:pt idx="1526">
                  <c:v>9.105555018475248</c:v>
                </c:pt>
                <c:pt idx="1527">
                  <c:v>9.108561443311963</c:v>
                </c:pt>
                <c:pt idx="1528">
                  <c:v>9.111562949586371</c:v>
                </c:pt>
                <c:pt idx="1529">
                  <c:v>9.114559535748238</c:v>
                </c:pt>
                <c:pt idx="1530">
                  <c:v>9.117551200248803</c:v>
                </c:pt>
                <c:pt idx="1531">
                  <c:v>9.120537941540783</c:v>
                </c:pt>
                <c:pt idx="1532">
                  <c:v>9.123519758078337</c:v>
                </c:pt>
                <c:pt idx="1533">
                  <c:v>9.12649664831711</c:v>
                </c:pt>
                <c:pt idx="1534">
                  <c:v>9.129468610714198</c:v>
                </c:pt>
                <c:pt idx="1535">
                  <c:v>9.13243564372817</c:v>
                </c:pt>
                <c:pt idx="1536">
                  <c:v>9.135397745819061</c:v>
                </c:pt>
                <c:pt idx="1537">
                  <c:v>9.13835491544837</c:v>
                </c:pt>
                <c:pt idx="1538">
                  <c:v>9.14130715107906</c:v>
                </c:pt>
                <c:pt idx="1539">
                  <c:v>9.144254451175572</c:v>
                </c:pt>
                <c:pt idx="1540">
                  <c:v>9.147196814203814</c:v>
                </c:pt>
                <c:pt idx="1541">
                  <c:v>9.15013423863115</c:v>
                </c:pt>
                <c:pt idx="1542">
                  <c:v>9.153066722926421</c:v>
                </c:pt>
                <c:pt idx="1543">
                  <c:v>9.155994265559948</c:v>
                </c:pt>
                <c:pt idx="1544">
                  <c:v>9.158916865003497</c:v>
                </c:pt>
                <c:pt idx="1545">
                  <c:v>9.161834519730334</c:v>
                </c:pt>
                <c:pt idx="1546">
                  <c:v>9.164747228215171</c:v>
                </c:pt>
                <c:pt idx="1547">
                  <c:v>9.16765498893421</c:v>
                </c:pt>
                <c:pt idx="1548">
                  <c:v>9.170557800365113</c:v>
                </c:pt>
                <c:pt idx="1549">
                  <c:v>9.173455660987016</c:v>
                </c:pt>
                <c:pt idx="1550">
                  <c:v>9.176348569280531</c:v>
                </c:pt>
                <c:pt idx="1551">
                  <c:v>9.179236523727748</c:v>
                </c:pt>
                <c:pt idx="1552">
                  <c:v>9.182119522812214</c:v>
                </c:pt>
                <c:pt idx="1553">
                  <c:v>9.184997565018967</c:v>
                </c:pt>
                <c:pt idx="1554">
                  <c:v>9.187870648834513</c:v>
                </c:pt>
                <c:pt idx="1555">
                  <c:v>9.190738772746835</c:v>
                </c:pt>
                <c:pt idx="1556">
                  <c:v>9.19360193524539</c:v>
                </c:pt>
                <c:pt idx="1557">
                  <c:v>9.196460134821103</c:v>
                </c:pt>
                <c:pt idx="1558">
                  <c:v>9.199313369966391</c:v>
                </c:pt>
                <c:pt idx="1559">
                  <c:v>9.202161639175138</c:v>
                </c:pt>
                <c:pt idx="1560">
                  <c:v>9.205004940942705</c:v>
                </c:pt>
                <c:pt idx="1561">
                  <c:v>9.207843273765936</c:v>
                </c:pt>
                <c:pt idx="1562">
                  <c:v>9.21067663614315</c:v>
                </c:pt>
                <c:pt idx="1563">
                  <c:v>9.213505026574138</c:v>
                </c:pt>
                <c:pt idx="1564">
                  <c:v>9.216328443560181</c:v>
                </c:pt>
                <c:pt idx="1565">
                  <c:v>9.219146885604047</c:v>
                </c:pt>
                <c:pt idx="1566">
                  <c:v>9.221960351209951</c:v>
                </c:pt>
                <c:pt idx="1567">
                  <c:v>9.224768838883621</c:v>
                </c:pt>
                <c:pt idx="1568">
                  <c:v>9.227572347132254</c:v>
                </c:pt>
                <c:pt idx="1569">
                  <c:v>9.230370874464523</c:v>
                </c:pt>
                <c:pt idx="1570">
                  <c:v>9.233164419390597</c:v>
                </c:pt>
                <c:pt idx="1571">
                  <c:v>9.235952980422113</c:v>
                </c:pt>
                <c:pt idx="1572">
                  <c:v>9.238736556072197</c:v>
                </c:pt>
                <c:pt idx="1573">
                  <c:v>9.241515144855454</c:v>
                </c:pt>
                <c:pt idx="1574">
                  <c:v>9.244288745287983</c:v>
                </c:pt>
                <c:pt idx="1575">
                  <c:v>9.247057355887355</c:v>
                </c:pt>
                <c:pt idx="1576">
                  <c:v>9.249820975172627</c:v>
                </c:pt>
                <c:pt idx="1577">
                  <c:v>9.25257960166435</c:v>
                </c:pt>
                <c:pt idx="1578">
                  <c:v>9.25533323388455</c:v>
                </c:pt>
                <c:pt idx="1579">
                  <c:v>9.258081870356738</c:v>
                </c:pt>
                <c:pt idx="1580">
                  <c:v>9.260825509605924</c:v>
                </c:pt>
                <c:pt idx="1581">
                  <c:v>9.263564150158593</c:v>
                </c:pt>
                <c:pt idx="1582">
                  <c:v>9.266297790542717</c:v>
                </c:pt>
                <c:pt idx="1583">
                  <c:v>9.269026429287764</c:v>
                </c:pt>
                <c:pt idx="1584">
                  <c:v>9.271750064924683</c:v>
                </c:pt>
                <c:pt idx="1585">
                  <c:v>9.274468695985913</c:v>
                </c:pt>
                <c:pt idx="1586">
                  <c:v>9.277182321005375</c:v>
                </c:pt>
                <c:pt idx="1587">
                  <c:v>9.2798909385185</c:v>
                </c:pt>
                <c:pt idx="1588">
                  <c:v>9.28259454706218</c:v>
                </c:pt>
                <c:pt idx="1589">
                  <c:v>9.285293145174817</c:v>
                </c:pt>
                <c:pt idx="1590">
                  <c:v>9.287986731396303</c:v>
                </c:pt>
                <c:pt idx="1591">
                  <c:v>9.29067530426801</c:v>
                </c:pt>
                <c:pt idx="1592">
                  <c:v>9.293358862332806</c:v>
                </c:pt>
                <c:pt idx="1593">
                  <c:v>9.296037404135061</c:v>
                </c:pt>
                <c:pt idx="1594">
                  <c:v>9.298710928220618</c:v>
                </c:pt>
                <c:pt idx="1595">
                  <c:v>9.301379433136828</c:v>
                </c:pt>
                <c:pt idx="1596">
                  <c:v>9.30404291743253</c:v>
                </c:pt>
                <c:pt idx="1597">
                  <c:v>9.306701379658056</c:v>
                </c:pt>
                <c:pt idx="1598">
                  <c:v>9.309354818365235</c:v>
                </c:pt>
                <c:pt idx="1599">
                  <c:v>9.31200323210738</c:v>
                </c:pt>
                <c:pt idx="1600">
                  <c:v>9.314646619439317</c:v>
                </c:pt>
                <c:pt idx="1601">
                  <c:v>9.317284978917347</c:v>
                </c:pt>
                <c:pt idx="1602">
                  <c:v>9.319918309099282</c:v>
                </c:pt>
                <c:pt idx="1603">
                  <c:v>9.322546608544428</c:v>
                </c:pt>
                <c:pt idx="1604">
                  <c:v>9.325169875813577</c:v>
                </c:pt>
                <c:pt idx="1605">
                  <c:v>9.327788109469032</c:v>
                </c:pt>
                <c:pt idx="1606">
                  <c:v>9.330401308074581</c:v>
                </c:pt>
                <c:pt idx="1607">
                  <c:v>9.333009470195518</c:v>
                </c:pt>
                <c:pt idx="1608">
                  <c:v>9.335612594398638</c:v>
                </c:pt>
                <c:pt idx="1609">
                  <c:v>9.338210679252218</c:v>
                </c:pt>
                <c:pt idx="1610">
                  <c:v>9.340803723326054</c:v>
                </c:pt>
                <c:pt idx="1611">
                  <c:v>9.343391725191429</c:v>
                </c:pt>
                <c:pt idx="1612">
                  <c:v>9.345974683421138</c:v>
                </c:pt>
                <c:pt idx="1613">
                  <c:v>9.34855259658946</c:v>
                </c:pt>
                <c:pt idx="1614">
                  <c:v>9.351125463272179</c:v>
                </c:pt>
                <c:pt idx="1615">
                  <c:v>9.353693282046597</c:v>
                </c:pt>
                <c:pt idx="1616">
                  <c:v>9.356256051491497</c:v>
                </c:pt>
                <c:pt idx="1617">
                  <c:v>9.358813770187168</c:v>
                </c:pt>
                <c:pt idx="1618">
                  <c:v>9.361366436715416</c:v>
                </c:pt>
                <c:pt idx="1619">
                  <c:v>9.363914049659532</c:v>
                </c:pt>
                <c:pt idx="1620">
                  <c:v>9.366456607604327</c:v>
                </c:pt>
                <c:pt idx="1621">
                  <c:v>9.36899410913609</c:v>
                </c:pt>
                <c:pt idx="1622">
                  <c:v>9.37152655284265</c:v>
                </c:pt>
                <c:pt idx="1623">
                  <c:v>9.374053937313302</c:v>
                </c:pt>
                <c:pt idx="1624">
                  <c:v>9.376576261138877</c:v>
                </c:pt>
                <c:pt idx="1625">
                  <c:v>9.379093522911698</c:v>
                </c:pt>
                <c:pt idx="1626">
                  <c:v>9.381605721225595</c:v>
                </c:pt>
                <c:pt idx="1627">
                  <c:v>9.384112854675908</c:v>
                </c:pt>
                <c:pt idx="1628">
                  <c:v>9.386614921859475</c:v>
                </c:pt>
                <c:pt idx="1629">
                  <c:v>9.38911192137465</c:v>
                </c:pt>
                <c:pt idx="1630">
                  <c:v>9.39160385182129</c:v>
                </c:pt>
                <c:pt idx="1631">
                  <c:v>9.394090711800758</c:v>
                </c:pt>
                <c:pt idx="1632">
                  <c:v>9.396572499915936</c:v>
                </c:pt>
                <c:pt idx="1633">
                  <c:v>9.399049214771204</c:v>
                </c:pt>
                <c:pt idx="1634">
                  <c:v>9.40152085497245</c:v>
                </c:pt>
                <c:pt idx="1635">
                  <c:v>9.40398741912708</c:v>
                </c:pt>
                <c:pt idx="1636">
                  <c:v>9.406448905844005</c:v>
                </c:pt>
                <c:pt idx="1637">
                  <c:v>9.408905313733646</c:v>
                </c:pt>
                <c:pt idx="1638">
                  <c:v>9.41135664140794</c:v>
                </c:pt>
                <c:pt idx="1639">
                  <c:v>9.41380288748033</c:v>
                </c:pt>
                <c:pt idx="1640">
                  <c:v>9.41624405056577</c:v>
                </c:pt>
                <c:pt idx="1641">
                  <c:v>9.418680129280725</c:v>
                </c:pt>
                <c:pt idx="1642">
                  <c:v>9.421111122243184</c:v>
                </c:pt>
                <c:pt idx="1643">
                  <c:v>9.423537028072644</c:v>
                </c:pt>
                <c:pt idx="1644">
                  <c:v>9.425957845390097</c:v>
                </c:pt>
                <c:pt idx="1645">
                  <c:v>9.428373572818071</c:v>
                </c:pt>
                <c:pt idx="1646">
                  <c:v>9.43078420898061</c:v>
                </c:pt>
                <c:pt idx="1647">
                  <c:v>9.43318975250325</c:v>
                </c:pt>
                <c:pt idx="1648">
                  <c:v>9.435590202013056</c:v>
                </c:pt>
                <c:pt idx="1649">
                  <c:v>9.437985556138617</c:v>
                </c:pt>
                <c:pt idx="1650">
                  <c:v>9.440375813510018</c:v>
                </c:pt>
                <c:pt idx="1651">
                  <c:v>9.442760972758881</c:v>
                </c:pt>
                <c:pt idx="1652">
                  <c:v>9.445141032518327</c:v>
                </c:pt>
                <c:pt idx="1653">
                  <c:v>9.447515991423003</c:v>
                </c:pt>
                <c:pt idx="1654">
                  <c:v>9.449885848109072</c:v>
                </c:pt>
                <c:pt idx="1655">
                  <c:v>9.452250601214213</c:v>
                </c:pt>
                <c:pt idx="1656">
                  <c:v>9.454610249377626</c:v>
                </c:pt>
                <c:pt idx="1657">
                  <c:v>9.456964791240025</c:v>
                </c:pt>
                <c:pt idx="1658">
                  <c:v>9.45931422544365</c:v>
                </c:pt>
                <c:pt idx="1659">
                  <c:v>9.461658550632256</c:v>
                </c:pt>
                <c:pt idx="1660">
                  <c:v>9.463997765451115</c:v>
                </c:pt>
                <c:pt idx="1661">
                  <c:v>9.46633186854703</c:v>
                </c:pt>
                <c:pt idx="1662">
                  <c:v>9.46866085856831</c:v>
                </c:pt>
                <c:pt idx="1663">
                  <c:v>9.47098473416479</c:v>
                </c:pt>
                <c:pt idx="1664">
                  <c:v>9.473303493987838</c:v>
                </c:pt>
                <c:pt idx="1665">
                  <c:v>9.47561713669033</c:v>
                </c:pt>
                <c:pt idx="1666">
                  <c:v>9.477925660926667</c:v>
                </c:pt>
                <c:pt idx="1667">
                  <c:v>9.480229065352775</c:v>
                </c:pt>
                <c:pt idx="1668">
                  <c:v>9.482527348626106</c:v>
                </c:pt>
                <c:pt idx="1669">
                  <c:v>9.48482050940563</c:v>
                </c:pt>
                <c:pt idx="1670">
                  <c:v>9.487108546351836</c:v>
                </c:pt>
                <c:pt idx="1671">
                  <c:v>9.489391458126755</c:v>
                </c:pt>
                <c:pt idx="1672">
                  <c:v>9.491669243393925</c:v>
                </c:pt>
                <c:pt idx="1673">
                  <c:v>9.493941900818415</c:v>
                </c:pt>
                <c:pt idx="1674">
                  <c:v>9.496209429066825</c:v>
                </c:pt>
                <c:pt idx="1675">
                  <c:v>9.49847182680727</c:v>
                </c:pt>
                <c:pt idx="1676">
                  <c:v>9.5007290927094</c:v>
                </c:pt>
                <c:pt idx="1677">
                  <c:v>9.502981225444386</c:v>
                </c:pt>
                <c:pt idx="1678">
                  <c:v>9.505228223684932</c:v>
                </c:pt>
                <c:pt idx="1679">
                  <c:v>9.507470086105264</c:v>
                </c:pt>
                <c:pt idx="1680">
                  <c:v>9.50970681138114</c:v>
                </c:pt>
                <c:pt idx="1681">
                  <c:v>9.511938398189842</c:v>
                </c:pt>
                <c:pt idx="1682">
                  <c:v>9.514164845210182</c:v>
                </c:pt>
                <c:pt idx="1683">
                  <c:v>9.516386151122503</c:v>
                </c:pt>
                <c:pt idx="1684">
                  <c:v>9.518602314608676</c:v>
                </c:pt>
                <c:pt idx="1685">
                  <c:v>9.520813334352098</c:v>
                </c:pt>
                <c:pt idx="1686">
                  <c:v>9.523019209037707</c:v>
                </c:pt>
                <c:pt idx="1687">
                  <c:v>9.52521993735196</c:v>
                </c:pt>
                <c:pt idx="1688">
                  <c:v>9.52741551798285</c:v>
                </c:pt>
                <c:pt idx="1689">
                  <c:v>9.529605949619895</c:v>
                </c:pt>
                <c:pt idx="1690">
                  <c:v>9.531791230954157</c:v>
                </c:pt>
                <c:pt idx="1691">
                  <c:v>9.533971360678223</c:v>
                </c:pt>
                <c:pt idx="1692">
                  <c:v>9.536146337486218</c:v>
                </c:pt>
                <c:pt idx="1693">
                  <c:v>9.538316160073776</c:v>
                </c:pt>
                <c:pt idx="1694">
                  <c:v>9.540480827138106</c:v>
                </c:pt>
                <c:pt idx="1695">
                  <c:v>9.542640337377914</c:v>
                </c:pt>
                <c:pt idx="1696">
                  <c:v>9.544794689493454</c:v>
                </c:pt>
                <c:pt idx="1697">
                  <c:v>9.54694388218652</c:v>
                </c:pt>
                <c:pt idx="1698">
                  <c:v>9.549087914160432</c:v>
                </c:pt>
                <c:pt idx="1699">
                  <c:v>9.551226784120048</c:v>
                </c:pt>
                <c:pt idx="1700">
                  <c:v>9.553360490771761</c:v>
                </c:pt>
                <c:pt idx="1701">
                  <c:v>9.555489032823508</c:v>
                </c:pt>
                <c:pt idx="1702">
                  <c:v>9.557612408984743</c:v>
                </c:pt>
                <c:pt idx="1703">
                  <c:v>9.559730617966476</c:v>
                </c:pt>
                <c:pt idx="1704">
                  <c:v>9.561843658481246</c:v>
                </c:pt>
                <c:pt idx="1705">
                  <c:v>9.563951529243128</c:v>
                </c:pt>
                <c:pt idx="1706">
                  <c:v>9.566054228967747</c:v>
                </c:pt>
                <c:pt idx="1707">
                  <c:v>9.568151756372238</c:v>
                </c:pt>
                <c:pt idx="1708">
                  <c:v>9.570244110175313</c:v>
                </c:pt>
                <c:pt idx="1709">
                  <c:v>9.57233128909719</c:v>
                </c:pt>
                <c:pt idx="1710">
                  <c:v>9.57441329185965</c:v>
                </c:pt>
                <c:pt idx="1711">
                  <c:v>9.576490117185995</c:v>
                </c:pt>
                <c:pt idx="1712">
                  <c:v>9.578561763801073</c:v>
                </c:pt>
                <c:pt idx="1713">
                  <c:v>9.58062823043129</c:v>
                </c:pt>
                <c:pt idx="1714">
                  <c:v>9.58268951580457</c:v>
                </c:pt>
                <c:pt idx="1715">
                  <c:v>9.584745618650377</c:v>
                </c:pt>
                <c:pt idx="1716">
                  <c:v>9.58679653769974</c:v>
                </c:pt>
                <c:pt idx="1717">
                  <c:v>9.58884227168521</c:v>
                </c:pt>
                <c:pt idx="1718">
                  <c:v>9.59088281934089</c:v>
                </c:pt>
                <c:pt idx="1719">
                  <c:v>9.592918179402415</c:v>
                </c:pt>
                <c:pt idx="1720">
                  <c:v>9.59494835060698</c:v>
                </c:pt>
                <c:pt idx="1721">
                  <c:v>9.596973331693308</c:v>
                </c:pt>
                <c:pt idx="1722">
                  <c:v>9.598993121401673</c:v>
                </c:pt>
                <c:pt idx="1723">
                  <c:v>9.6010077184739</c:v>
                </c:pt>
                <c:pt idx="1724">
                  <c:v>9.603017121653341</c:v>
                </c:pt>
                <c:pt idx="1725">
                  <c:v>9.605021329684907</c:v>
                </c:pt>
                <c:pt idx="1726">
                  <c:v>9.607020341315051</c:v>
                </c:pt>
                <c:pt idx="1727">
                  <c:v>9.609014155291772</c:v>
                </c:pt>
                <c:pt idx="1728">
                  <c:v>9.611002770364617</c:v>
                </c:pt>
                <c:pt idx="1729">
                  <c:v>9.612986185284672</c:v>
                </c:pt>
                <c:pt idx="1730">
                  <c:v>9.614964398804577</c:v>
                </c:pt>
                <c:pt idx="1731">
                  <c:v>9.61693740967852</c:v>
                </c:pt>
                <c:pt idx="1732">
                  <c:v>9.618905216662234</c:v>
                </c:pt>
                <c:pt idx="1733">
                  <c:v>9.620867818513</c:v>
                </c:pt>
                <c:pt idx="1734">
                  <c:v>9.622825213989644</c:v>
                </c:pt>
                <c:pt idx="1735">
                  <c:v>9.624777401852542</c:v>
                </c:pt>
                <c:pt idx="1736">
                  <c:v>9.626724380863635</c:v>
                </c:pt>
                <c:pt idx="1737">
                  <c:v>9.628666149786388</c:v>
                </c:pt>
                <c:pt idx="1738">
                  <c:v>9.630602707385831</c:v>
                </c:pt>
                <c:pt idx="1739">
                  <c:v>9.632534052428546</c:v>
                </c:pt>
                <c:pt idx="1740">
                  <c:v>9.634460183682648</c:v>
                </c:pt>
                <c:pt idx="1741">
                  <c:v>9.63638109991783</c:v>
                </c:pt>
                <c:pt idx="1742">
                  <c:v>9.63829679990532</c:v>
                </c:pt>
                <c:pt idx="1743">
                  <c:v>9.640207282417892</c:v>
                </c:pt>
                <c:pt idx="1744">
                  <c:v>9.642112546229885</c:v>
                </c:pt>
                <c:pt idx="1745">
                  <c:v>9.644012590117183</c:v>
                </c:pt>
                <c:pt idx="1746">
                  <c:v>9.645907412857232</c:v>
                </c:pt>
                <c:pt idx="1747">
                  <c:v>9.64779701322902</c:v>
                </c:pt>
                <c:pt idx="1748">
                  <c:v>9.649681390013088</c:v>
                </c:pt>
                <c:pt idx="1749">
                  <c:v>9.651560541991545</c:v>
                </c:pt>
                <c:pt idx="1750">
                  <c:v>9.65343446794804</c:v>
                </c:pt>
                <c:pt idx="1751">
                  <c:v>9.65530316666778</c:v>
                </c:pt>
                <c:pt idx="1752">
                  <c:v>9.657166636937533</c:v>
                </c:pt>
                <c:pt idx="1753">
                  <c:v>9.65902487754562</c:v>
                </c:pt>
                <c:pt idx="1754">
                  <c:v>9.660877887281907</c:v>
                </c:pt>
                <c:pt idx="1755">
                  <c:v>9.662725664937831</c:v>
                </c:pt>
                <c:pt idx="1756">
                  <c:v>9.66456820930638</c:v>
                </c:pt>
                <c:pt idx="1757">
                  <c:v>9.6664055191821</c:v>
                </c:pt>
                <c:pt idx="1758">
                  <c:v>9.66823759336108</c:v>
                </c:pt>
                <c:pt idx="1759">
                  <c:v>9.670064430640994</c:v>
                </c:pt>
                <c:pt idx="1760">
                  <c:v>9.67188602982105</c:v>
                </c:pt>
                <c:pt idx="1761">
                  <c:v>9.673702389702025</c:v>
                </c:pt>
                <c:pt idx="1762">
                  <c:v>9.675513509086256</c:v>
                </c:pt>
                <c:pt idx="1763">
                  <c:v>9.677319386777626</c:v>
                </c:pt>
                <c:pt idx="1764">
                  <c:v>9.679120021581598</c:v>
                </c:pt>
                <c:pt idx="1765">
                  <c:v>9.680915412305174</c:v>
                </c:pt>
                <c:pt idx="1766">
                  <c:v>9.682705557756934</c:v>
                </c:pt>
                <c:pt idx="1767">
                  <c:v>9.684490456747</c:v>
                </c:pt>
                <c:pt idx="1768">
                  <c:v>9.686270108087068</c:v>
                </c:pt>
                <c:pt idx="1769">
                  <c:v>9.688044510590396</c:v>
                </c:pt>
                <c:pt idx="1770">
                  <c:v>9.689813663071794</c:v>
                </c:pt>
                <c:pt idx="1771">
                  <c:v>9.69157756434764</c:v>
                </c:pt>
                <c:pt idx="1772">
                  <c:v>9.69333621323587</c:v>
                </c:pt>
                <c:pt idx="1773">
                  <c:v>9.69508960855599</c:v>
                </c:pt>
                <c:pt idx="1774">
                  <c:v>9.69683774912906</c:v>
                </c:pt>
                <c:pt idx="1775">
                  <c:v>9.69858063377771</c:v>
                </c:pt>
                <c:pt idx="1776">
                  <c:v>9.700318261326126</c:v>
                </c:pt>
                <c:pt idx="1777">
                  <c:v>9.702050630600071</c:v>
                </c:pt>
                <c:pt idx="1778">
                  <c:v>9.703777740426853</c:v>
                </c:pt>
                <c:pt idx="1779">
                  <c:v>9.70549958963537</c:v>
                </c:pt>
                <c:pt idx="1780">
                  <c:v>9.707216177056052</c:v>
                </c:pt>
                <c:pt idx="1781">
                  <c:v>9.708927501520925</c:v>
                </c:pt>
                <c:pt idx="1782">
                  <c:v>9.710633561863567</c:v>
                </c:pt>
                <c:pt idx="1783">
                  <c:v>9.71233435691912</c:v>
                </c:pt>
                <c:pt idx="1784">
                  <c:v>9.714029885524295</c:v>
                </c:pt>
                <c:pt idx="1785">
                  <c:v>9.71572014651737</c:v>
                </c:pt>
                <c:pt idx="1786">
                  <c:v>9.717405138738195</c:v>
                </c:pt>
                <c:pt idx="1787">
                  <c:v>9.719084861028177</c:v>
                </c:pt>
                <c:pt idx="1788">
                  <c:v>9.720759312230297</c:v>
                </c:pt>
                <c:pt idx="1789">
                  <c:v>9.722428491189104</c:v>
                </c:pt>
                <c:pt idx="1790">
                  <c:v>9.724092396750718</c:v>
                </c:pt>
                <c:pt idx="1791">
                  <c:v>9.725751027762818</c:v>
                </c:pt>
                <c:pt idx="1792">
                  <c:v>9.727404383074661</c:v>
                </c:pt>
                <c:pt idx="1793">
                  <c:v>9.729052461537069</c:v>
                </c:pt>
                <c:pt idx="1794">
                  <c:v>9.730695262002443</c:v>
                </c:pt>
                <c:pt idx="1795">
                  <c:v>9.732332783324738</c:v>
                </c:pt>
                <c:pt idx="1796">
                  <c:v>9.733965024359488</c:v>
                </c:pt>
                <c:pt idx="1797">
                  <c:v>9.735591983963802</c:v>
                </c:pt>
                <c:pt idx="1798">
                  <c:v>9.737213660996353</c:v>
                </c:pt>
                <c:pt idx="1799">
                  <c:v>9.738830054317393</c:v>
                </c:pt>
                <c:pt idx="1800">
                  <c:v>9.740441162788734</c:v>
                </c:pt>
                <c:pt idx="1801">
                  <c:v>9.742046985273774</c:v>
                </c:pt>
                <c:pt idx="1802">
                  <c:v>9.743647520637468</c:v>
                </c:pt>
                <c:pt idx="1803">
                  <c:v>9.745242767746361</c:v>
                </c:pt>
                <c:pt idx="1804">
                  <c:v>9.746832725468558</c:v>
                </c:pt>
                <c:pt idx="1805">
                  <c:v>9.748417392673746</c:v>
                </c:pt>
                <c:pt idx="1806">
                  <c:v>9.749996768233172</c:v>
                </c:pt>
                <c:pt idx="1807">
                  <c:v>9.751570851019682</c:v>
                </c:pt>
                <c:pt idx="1808">
                  <c:v>9.753139639907674</c:v>
                </c:pt>
                <c:pt idx="1809">
                  <c:v>9.75470313377312</c:v>
                </c:pt>
                <c:pt idx="1810">
                  <c:v>9.756261331493588</c:v>
                </c:pt>
                <c:pt idx="1811">
                  <c:v>9.757814231948207</c:v>
                </c:pt>
                <c:pt idx="1812">
                  <c:v>9.759361834017678</c:v>
                </c:pt>
                <c:pt idx="1813">
                  <c:v>9.76090413658429</c:v>
                </c:pt>
                <c:pt idx="1814">
                  <c:v>9.762441138531896</c:v>
                </c:pt>
                <c:pt idx="1815">
                  <c:v>9.76397283874594</c:v>
                </c:pt>
                <c:pt idx="1816">
                  <c:v>9.76549923611343</c:v>
                </c:pt>
                <c:pt idx="1817">
                  <c:v>9.767020329522951</c:v>
                </c:pt>
                <c:pt idx="1818">
                  <c:v>9.768536117864686</c:v>
                </c:pt>
                <c:pt idx="1819">
                  <c:v>9.770046600030371</c:v>
                </c:pt>
                <c:pt idx="1820">
                  <c:v>9.771551774913334</c:v>
                </c:pt>
                <c:pt idx="1821">
                  <c:v>9.773051641408482</c:v>
                </c:pt>
                <c:pt idx="1822">
                  <c:v>9.7745461984123</c:v>
                </c:pt>
                <c:pt idx="1823">
                  <c:v>9.776035444822843</c:v>
                </c:pt>
                <c:pt idx="1824">
                  <c:v>9.777519379539757</c:v>
                </c:pt>
                <c:pt idx="1825">
                  <c:v>9.778998001464263</c:v>
                </c:pt>
                <c:pt idx="1826">
                  <c:v>9.780471309499168</c:v>
                </c:pt>
                <c:pt idx="1827">
                  <c:v>9.781939302548853</c:v>
                </c:pt>
                <c:pt idx="1828">
                  <c:v>9.783401979519286</c:v>
                </c:pt>
                <c:pt idx="1829">
                  <c:v>9.78485933931801</c:v>
                </c:pt>
                <c:pt idx="1830">
                  <c:v>9.786311380854148</c:v>
                </c:pt>
                <c:pt idx="1831">
                  <c:v>9.787758103038421</c:v>
                </c:pt>
                <c:pt idx="1832">
                  <c:v>9.78919950478312</c:v>
                </c:pt>
                <c:pt idx="1833">
                  <c:v>9.79063558500211</c:v>
                </c:pt>
                <c:pt idx="1834">
                  <c:v>9.792066342610857</c:v>
                </c:pt>
                <c:pt idx="1835">
                  <c:v>9.793491776526403</c:v>
                </c:pt>
                <c:pt idx="1836">
                  <c:v>9.794911885667369</c:v>
                </c:pt>
                <c:pt idx="1837">
                  <c:v>9.796326668953968</c:v>
                </c:pt>
                <c:pt idx="1838">
                  <c:v>9.797736125307997</c:v>
                </c:pt>
                <c:pt idx="1839">
                  <c:v>9.799140253652823</c:v>
                </c:pt>
                <c:pt idx="1840">
                  <c:v>9.80053905291342</c:v>
                </c:pt>
                <c:pt idx="1841">
                  <c:v>9.80193252201633</c:v>
                </c:pt>
                <c:pt idx="1842">
                  <c:v>9.80332065988969</c:v>
                </c:pt>
                <c:pt idx="1843">
                  <c:v>9.80470346546322</c:v>
                </c:pt>
                <c:pt idx="1844">
                  <c:v>9.806080937668227</c:v>
                </c:pt>
                <c:pt idx="1845">
                  <c:v>9.807453075437596</c:v>
                </c:pt>
                <c:pt idx="1846">
                  <c:v>9.808819877705818</c:v>
                </c:pt>
                <c:pt idx="1847">
                  <c:v>9.810181343408954</c:v>
                </c:pt>
                <c:pt idx="1848">
                  <c:v>9.81153747148466</c:v>
                </c:pt>
                <c:pt idx="1849">
                  <c:v>9.812888260872175</c:v>
                </c:pt>
                <c:pt idx="1850">
                  <c:v>9.814233710512335</c:v>
                </c:pt>
                <c:pt idx="1851">
                  <c:v>9.815573819347557</c:v>
                </c:pt>
                <c:pt idx="1852">
                  <c:v>9.816908586321844</c:v>
                </c:pt>
                <c:pt idx="1853">
                  <c:v>9.818238010380797</c:v>
                </c:pt>
                <c:pt idx="1854">
                  <c:v>9.819562090471604</c:v>
                </c:pt>
                <c:pt idx="1855">
                  <c:v>9.820880825543037</c:v>
                </c:pt>
                <c:pt idx="1856">
                  <c:v>9.82219421454546</c:v>
                </c:pt>
                <c:pt idx="1857">
                  <c:v>9.823502256430835</c:v>
                </c:pt>
                <c:pt idx="1858">
                  <c:v>9.824804950152701</c:v>
                </c:pt>
                <c:pt idx="1859">
                  <c:v>9.826102294666208</c:v>
                </c:pt>
                <c:pt idx="1860">
                  <c:v>9.82739428892807</c:v>
                </c:pt>
                <c:pt idx="1861">
                  <c:v>9.82868093189662</c:v>
                </c:pt>
                <c:pt idx="1862">
                  <c:v>9.829962222531761</c:v>
                </c:pt>
                <c:pt idx="1863">
                  <c:v>9.831238159795005</c:v>
                </c:pt>
                <c:pt idx="1864">
                  <c:v>9.83250874264945</c:v>
                </c:pt>
                <c:pt idx="1865">
                  <c:v>9.833773970059775</c:v>
                </c:pt>
                <c:pt idx="1866">
                  <c:v>9.835033840992277</c:v>
                </c:pt>
                <c:pt idx="1867">
                  <c:v>9.836288354414822</c:v>
                </c:pt>
                <c:pt idx="1868">
                  <c:v>9.83753750929689</c:v>
                </c:pt>
                <c:pt idx="1869">
                  <c:v>9.838781304609535</c:v>
                </c:pt>
                <c:pt idx="1870">
                  <c:v>9.840019739325423</c:v>
                </c:pt>
                <c:pt idx="1871">
                  <c:v>9.841252812418805</c:v>
                </c:pt>
                <c:pt idx="1872">
                  <c:v>9.842480522865534</c:v>
                </c:pt>
                <c:pt idx="1873">
                  <c:v>9.843702869643044</c:v>
                </c:pt>
                <c:pt idx="1874">
                  <c:v>9.844919851730378</c:v>
                </c:pt>
                <c:pt idx="1875">
                  <c:v>9.846131468108174</c:v>
                </c:pt>
                <c:pt idx="1876">
                  <c:v>9.847337717758664</c:v>
                </c:pt>
                <c:pt idx="1877">
                  <c:v>9.848538599665674</c:v>
                </c:pt>
                <c:pt idx="1878">
                  <c:v>9.849734112814626</c:v>
                </c:pt>
                <c:pt idx="1879">
                  <c:v>9.850924256192545</c:v>
                </c:pt>
                <c:pt idx="1880">
                  <c:v>9.852109028788047</c:v>
                </c:pt>
                <c:pt idx="1881">
                  <c:v>9.85328842959135</c:v>
                </c:pt>
                <c:pt idx="1882">
                  <c:v>9.85446245759427</c:v>
                </c:pt>
                <c:pt idx="1883">
                  <c:v>9.85563111179022</c:v>
                </c:pt>
                <c:pt idx="1884">
                  <c:v>9.856794391174208</c:v>
                </c:pt>
                <c:pt idx="1885">
                  <c:v>9.857952294742847</c:v>
                </c:pt>
                <c:pt idx="1886">
                  <c:v>9.859104821494348</c:v>
                </c:pt>
                <c:pt idx="1887">
                  <c:v>9.86025197042852</c:v>
                </c:pt>
                <c:pt idx="1888">
                  <c:v>9.861393740546765</c:v>
                </c:pt>
                <c:pt idx="1889">
                  <c:v>9.862530130852105</c:v>
                </c:pt>
                <c:pt idx="1890">
                  <c:v>9.863661140349138</c:v>
                </c:pt>
                <c:pt idx="1891">
                  <c:v>9.86478676804408</c:v>
                </c:pt>
                <c:pt idx="1892">
                  <c:v>9.86590701294474</c:v>
                </c:pt>
                <c:pt idx="1893">
                  <c:v>9.86702187406053</c:v>
                </c:pt>
                <c:pt idx="1894">
                  <c:v>9.868131350402464</c:v>
                </c:pt>
                <c:pt idx="1895">
                  <c:v>9.869235440983157</c:v>
                </c:pt>
                <c:pt idx="1896">
                  <c:v>9.870334144816828</c:v>
                </c:pt>
                <c:pt idx="1897">
                  <c:v>9.8714274609193</c:v>
                </c:pt>
                <c:pt idx="1898">
                  <c:v>9.87251538830799</c:v>
                </c:pt>
                <c:pt idx="1899">
                  <c:v>9.873597926001927</c:v>
                </c:pt>
                <c:pt idx="1900">
                  <c:v>9.87467507302174</c:v>
                </c:pt>
                <c:pt idx="1901">
                  <c:v>9.875746828389667</c:v>
                </c:pt>
                <c:pt idx="1902">
                  <c:v>9.87681319112953</c:v>
                </c:pt>
                <c:pt idx="1903">
                  <c:v>9.877874160266785</c:v>
                </c:pt>
                <c:pt idx="1904">
                  <c:v>9.878929734828473</c:v>
                </c:pt>
                <c:pt idx="1905">
                  <c:v>9.879979913843246</c:v>
                </c:pt>
                <c:pt idx="1906">
                  <c:v>9.881024696341352</c:v>
                </c:pt>
                <c:pt idx="1907">
                  <c:v>9.88206408135466</c:v>
                </c:pt>
                <c:pt idx="1908">
                  <c:v>9.883098067916632</c:v>
                </c:pt>
                <c:pt idx="1909">
                  <c:v>9.884126655062344</c:v>
                </c:pt>
                <c:pt idx="1910">
                  <c:v>9.885149841828468</c:v>
                </c:pt>
                <c:pt idx="1911">
                  <c:v>9.886167627253293</c:v>
                </c:pt>
                <c:pt idx="1912">
                  <c:v>9.88718001037671</c:v>
                </c:pt>
                <c:pt idx="1913">
                  <c:v>9.88818699024022</c:v>
                </c:pt>
                <c:pt idx="1914">
                  <c:v>9.889188565886927</c:v>
                </c:pt>
                <c:pt idx="1915">
                  <c:v>9.890184736361543</c:v>
                </c:pt>
                <c:pt idx="1916">
                  <c:v>9.891175500710391</c:v>
                </c:pt>
                <c:pt idx="1917">
                  <c:v>9.892160857981403</c:v>
                </c:pt>
                <c:pt idx="1918">
                  <c:v>9.893140807224115</c:v>
                </c:pt>
                <c:pt idx="1919">
                  <c:v>9.894115347489673</c:v>
                </c:pt>
                <c:pt idx="1920">
                  <c:v>9.89508447783084</c:v>
                </c:pt>
                <c:pt idx="1921">
                  <c:v>9.896048197301972</c:v>
                </c:pt>
                <c:pt idx="1922">
                  <c:v>9.897006504959053</c:v>
                </c:pt>
                <c:pt idx="1923">
                  <c:v>9.89795939985966</c:v>
                </c:pt>
                <c:pt idx="1924">
                  <c:v>9.898906881062995</c:v>
                </c:pt>
                <c:pt idx="1925">
                  <c:v>9.899848947629857</c:v>
                </c:pt>
                <c:pt idx="1926">
                  <c:v>9.90078559862267</c:v>
                </c:pt>
                <c:pt idx="1927">
                  <c:v>9.901716833105455</c:v>
                </c:pt>
                <c:pt idx="1928">
                  <c:v>9.902642650143853</c:v>
                </c:pt>
                <c:pt idx="1929">
                  <c:v>9.903563048805114</c:v>
                </c:pt>
                <c:pt idx="1930">
                  <c:v>9.904478028158101</c:v>
                </c:pt>
                <c:pt idx="1931">
                  <c:v>9.905387587273288</c:v>
                </c:pt>
                <c:pt idx="1932">
                  <c:v>9.906291725222758</c:v>
                </c:pt>
                <c:pt idx="1933">
                  <c:v>9.907190441080217</c:v>
                </c:pt>
                <c:pt idx="1934">
                  <c:v>9.908083733920973</c:v>
                </c:pt>
                <c:pt idx="1935">
                  <c:v>9.908971602821952</c:v>
                </c:pt>
                <c:pt idx="1936">
                  <c:v>9.909854046861697</c:v>
                </c:pt>
                <c:pt idx="1937">
                  <c:v>9.910731065120353</c:v>
                </c:pt>
                <c:pt idx="1938">
                  <c:v>9.911602656679693</c:v>
                </c:pt>
                <c:pt idx="1939">
                  <c:v>9.912468820623095</c:v>
                </c:pt>
                <c:pt idx="1940">
                  <c:v>9.913329556035553</c:v>
                </c:pt>
                <c:pt idx="1941">
                  <c:v>9.914184862003686</c:v>
                </c:pt>
                <c:pt idx="1942">
                  <c:v>9.915034737615714</c:v>
                </c:pt>
                <c:pt idx="1943">
                  <c:v>9.915879181961472</c:v>
                </c:pt>
                <c:pt idx="1944">
                  <c:v>9.916718194132427</c:v>
                </c:pt>
                <c:pt idx="1945">
                  <c:v>9.91755177322165</c:v>
                </c:pt>
                <c:pt idx="1946">
                  <c:v>9.918379918323824</c:v>
                </c:pt>
                <c:pt idx="1947">
                  <c:v>9.919202628535263</c:v>
                </c:pt>
                <c:pt idx="1948">
                  <c:v>9.920019902953879</c:v>
                </c:pt>
                <c:pt idx="1949">
                  <c:v>9.920831740679221</c:v>
                </c:pt>
                <c:pt idx="1950">
                  <c:v>9.921638140812441</c:v>
                </c:pt>
                <c:pt idx="1951">
                  <c:v>9.922439102456317</c:v>
                </c:pt>
                <c:pt idx="1952">
                  <c:v>9.923234624715234</c:v>
                </c:pt>
                <c:pt idx="1953">
                  <c:v>9.924024706695205</c:v>
                </c:pt>
                <c:pt idx="1954">
                  <c:v>9.924809347503863</c:v>
                </c:pt>
                <c:pt idx="1955">
                  <c:v>9.92558854625045</c:v>
                </c:pt>
                <c:pt idx="1956">
                  <c:v>9.926362302045831</c:v>
                </c:pt>
                <c:pt idx="1957">
                  <c:v>9.927130614002496</c:v>
                </c:pt>
                <c:pt idx="1958">
                  <c:v>9.927893481234541</c:v>
                </c:pt>
                <c:pt idx="1959">
                  <c:v>9.928650902857704</c:v>
                </c:pt>
                <c:pt idx="1960">
                  <c:v>9.929402877989325</c:v>
                </c:pt>
                <c:pt idx="1961">
                  <c:v>9.930149405748357</c:v>
                </c:pt>
                <c:pt idx="1962">
                  <c:v>9.930890485255393</c:v>
                </c:pt>
                <c:pt idx="1963">
                  <c:v>9.931626115632642</c:v>
                </c:pt>
                <c:pt idx="1964">
                  <c:v>9.932356296003925</c:v>
                </c:pt>
                <c:pt idx="1965">
                  <c:v>9.93308102549469</c:v>
                </c:pt>
                <c:pt idx="1966">
                  <c:v>9.93380030323201</c:v>
                </c:pt>
                <c:pt idx="1967">
                  <c:v>9.934514128344572</c:v>
                </c:pt>
                <c:pt idx="1968">
                  <c:v>9.935222499962696</c:v>
                </c:pt>
                <c:pt idx="1969">
                  <c:v>9.93592541721831</c:v>
                </c:pt>
                <c:pt idx="1970">
                  <c:v>9.936622879244978</c:v>
                </c:pt>
                <c:pt idx="1971">
                  <c:v>9.937314885177871</c:v>
                </c:pt>
                <c:pt idx="1972">
                  <c:v>9.938001434153806</c:v>
                </c:pt>
                <c:pt idx="1973">
                  <c:v>9.938682525311204</c:v>
                </c:pt>
                <c:pt idx="1974">
                  <c:v>9.939358157790112</c:v>
                </c:pt>
                <c:pt idx="1975">
                  <c:v>9.940028330732213</c:v>
                </c:pt>
                <c:pt idx="1976">
                  <c:v>9.940693043280801</c:v>
                </c:pt>
                <c:pt idx="1977">
                  <c:v>9.941352294580795</c:v>
                </c:pt>
                <c:pt idx="1978">
                  <c:v>9.94200608377875</c:v>
                </c:pt>
                <c:pt idx="1979">
                  <c:v>9.942654410022834</c:v>
                </c:pt>
                <c:pt idx="1980">
                  <c:v>9.943297272462846</c:v>
                </c:pt>
                <c:pt idx="1981">
                  <c:v>9.94393467025021</c:v>
                </c:pt>
                <c:pt idx="1982">
                  <c:v>9.944566602537973</c:v>
                </c:pt>
                <c:pt idx="1983">
                  <c:v>9.945193068480813</c:v>
                </c:pt>
                <c:pt idx="1984">
                  <c:v>9.945814067235025</c:v>
                </c:pt>
                <c:pt idx="1985">
                  <c:v>9.94642959795854</c:v>
                </c:pt>
                <c:pt idx="1986">
                  <c:v>9.94703965981091</c:v>
                </c:pt>
                <c:pt idx="1987">
                  <c:v>9.947644251953317</c:v>
                </c:pt>
                <c:pt idx="1988">
                  <c:v>9.948243373548562</c:v>
                </c:pt>
                <c:pt idx="1989">
                  <c:v>9.948837023761093</c:v>
                </c:pt>
                <c:pt idx="1990">
                  <c:v>9.949425201756962</c:v>
                </c:pt>
                <c:pt idx="1991">
                  <c:v>9.950007906703863</c:v>
                </c:pt>
                <c:pt idx="1992">
                  <c:v>9.950585137771113</c:v>
                </c:pt>
                <c:pt idx="1993">
                  <c:v>9.95115689412966</c:v>
                </c:pt>
                <c:pt idx="1994">
                  <c:v>9.951723174952079</c:v>
                </c:pt>
                <c:pt idx="1995">
                  <c:v>9.952283979412577</c:v>
                </c:pt>
                <c:pt idx="1996">
                  <c:v>9.952839306686987</c:v>
                </c:pt>
                <c:pt idx="1997">
                  <c:v>9.953389155952764</c:v>
                </c:pt>
                <c:pt idx="1998">
                  <c:v>9.95393352638901</c:v>
                </c:pt>
                <c:pt idx="1999">
                  <c:v>9.95447241717644</c:v>
                </c:pt>
                <c:pt idx="2000">
                  <c:v>9.955005827497414</c:v>
                </c:pt>
                <c:pt idx="2001">
                  <c:v>9.95553375653591</c:v>
                </c:pt>
                <c:pt idx="2002">
                  <c:v>9.95605620347754</c:v>
                </c:pt>
                <c:pt idx="2003">
                  <c:v>9.956573167509551</c:v>
                </c:pt>
                <c:pt idx="2004">
                  <c:v>9.957084647820817</c:v>
                </c:pt>
                <c:pt idx="2005">
                  <c:v>9.957590643601843</c:v>
                </c:pt>
                <c:pt idx="2006">
                  <c:v>9.958091154044767</c:v>
                </c:pt>
                <c:pt idx="2007">
                  <c:v>9.95858617834336</c:v>
                </c:pt>
                <c:pt idx="2008">
                  <c:v>9.959075715693021</c:v>
                </c:pt>
                <c:pt idx="2009">
                  <c:v>9.959559765290787</c:v>
                </c:pt>
                <c:pt idx="2010">
                  <c:v>9.960038326335324</c:v>
                </c:pt>
                <c:pt idx="2011">
                  <c:v>9.960511398026934</c:v>
                </c:pt>
                <c:pt idx="2012">
                  <c:v>9.960978979567537</c:v>
                </c:pt>
                <c:pt idx="2013">
                  <c:v>9.96144107016071</c:v>
                </c:pt>
                <c:pt idx="2014">
                  <c:v>9.96189766901165</c:v>
                </c:pt>
                <c:pt idx="2015">
                  <c:v>9.962348775327184</c:v>
                </c:pt>
                <c:pt idx="2016">
                  <c:v>9.962794388315785</c:v>
                </c:pt>
                <c:pt idx="2017">
                  <c:v>9.96323450718755</c:v>
                </c:pt>
                <c:pt idx="2018">
                  <c:v>9.96366913115421</c:v>
                </c:pt>
                <c:pt idx="2019">
                  <c:v>9.96409825942914</c:v>
                </c:pt>
                <c:pt idx="2020">
                  <c:v>9.964521891227343</c:v>
                </c:pt>
                <c:pt idx="2021">
                  <c:v>9.964940025765457</c:v>
                </c:pt>
                <c:pt idx="2022">
                  <c:v>9.965352662261757</c:v>
                </c:pt>
                <c:pt idx="2023">
                  <c:v>9.965759799936154</c:v>
                </c:pt>
                <c:pt idx="2024">
                  <c:v>9.966161438010193</c:v>
                </c:pt>
                <c:pt idx="2025">
                  <c:v>9.96655757570706</c:v>
                </c:pt>
                <c:pt idx="2026">
                  <c:v>9.966948212251562</c:v>
                </c:pt>
                <c:pt idx="2027">
                  <c:v>9.967333346870163</c:v>
                </c:pt>
                <c:pt idx="2028">
                  <c:v>9.967712978790956</c:v>
                </c:pt>
                <c:pt idx="2029">
                  <c:v>9.968087107243665</c:v>
                </c:pt>
                <c:pt idx="2030">
                  <c:v>9.968455731459654</c:v>
                </c:pt>
                <c:pt idx="2031">
                  <c:v>9.96881885067193</c:v>
                </c:pt>
                <c:pt idx="2032">
                  <c:v>9.969176464115128</c:v>
                </c:pt>
                <c:pt idx="2033">
                  <c:v>9.969528571025534</c:v>
                </c:pt>
                <c:pt idx="2034">
                  <c:v>9.969875170641057</c:v>
                </c:pt>
                <c:pt idx="2035">
                  <c:v>9.970216262201256</c:v>
                </c:pt>
                <c:pt idx="2036">
                  <c:v>9.970551844947323</c:v>
                </c:pt>
                <c:pt idx="2037">
                  <c:v>9.97088191812209</c:v>
                </c:pt>
                <c:pt idx="2038">
                  <c:v>9.971206480970025</c:v>
                </c:pt>
                <c:pt idx="2039">
                  <c:v>9.971525532737247</c:v>
                </c:pt>
                <c:pt idx="2040">
                  <c:v>9.971839072671494</c:v>
                </c:pt>
                <c:pt idx="2041">
                  <c:v>9.972147100022162</c:v>
                </c:pt>
                <c:pt idx="2042">
                  <c:v>9.972449614040286</c:v>
                </c:pt>
                <c:pt idx="2043">
                  <c:v>9.972746613978518</c:v>
                </c:pt>
                <c:pt idx="2044">
                  <c:v>9.97303809909118</c:v>
                </c:pt>
                <c:pt idx="2045">
                  <c:v>9.973324068634221</c:v>
                </c:pt>
                <c:pt idx="2046">
                  <c:v>9.97360452186523</c:v>
                </c:pt>
                <c:pt idx="2047">
                  <c:v>9.973879458043436</c:v>
                </c:pt>
                <c:pt idx="2048">
                  <c:v>9.97414887642972</c:v>
                </c:pt>
                <c:pt idx="2049">
                  <c:v>9.974412776286586</c:v>
                </c:pt>
                <c:pt idx="2050">
                  <c:v>9.974671156878198</c:v>
                </c:pt>
                <c:pt idx="2051">
                  <c:v>9.974924017470351</c:v>
                </c:pt>
                <c:pt idx="2052">
                  <c:v>9.975171357330485</c:v>
                </c:pt>
                <c:pt idx="2053">
                  <c:v>9.975413175727686</c:v>
                </c:pt>
                <c:pt idx="2054">
                  <c:v>9.97564947193267</c:v>
                </c:pt>
                <c:pt idx="2055">
                  <c:v>9.97588024521781</c:v>
                </c:pt>
                <c:pt idx="2056">
                  <c:v>9.976105494857117</c:v>
                </c:pt>
                <c:pt idx="2057">
                  <c:v>9.976325220126247</c:v>
                </c:pt>
                <c:pt idx="2058">
                  <c:v>9.97653942030249</c:v>
                </c:pt>
                <c:pt idx="2059">
                  <c:v>9.97674809466479</c:v>
                </c:pt>
                <c:pt idx="2060">
                  <c:v>9.976951242493733</c:v>
                </c:pt>
                <c:pt idx="2061">
                  <c:v>9.977148863071545</c:v>
                </c:pt>
                <c:pt idx="2062">
                  <c:v>9.977340955682102</c:v>
                </c:pt>
                <c:pt idx="2063">
                  <c:v>9.97752751961092</c:v>
                </c:pt>
                <c:pt idx="2064">
                  <c:v>9.977708554145154</c:v>
                </c:pt>
                <c:pt idx="2065">
                  <c:v>9.97788405857362</c:v>
                </c:pt>
                <c:pt idx="2066">
                  <c:v>9.978054032186767</c:v>
                </c:pt>
                <c:pt idx="2067">
                  <c:v>9.978218474276685</c:v>
                </c:pt>
                <c:pt idx="2068">
                  <c:v>9.978377384137126</c:v>
                </c:pt>
                <c:pt idx="2069">
                  <c:v>9.978530761063478</c:v>
                </c:pt>
                <c:pt idx="2070">
                  <c:v>9.978678604352767</c:v>
                </c:pt>
                <c:pt idx="2071">
                  <c:v>9.978820913303682</c:v>
                </c:pt>
                <c:pt idx="2072">
                  <c:v>9.978957687216543</c:v>
                </c:pt>
                <c:pt idx="2073">
                  <c:v>9.97908892539333</c:v>
                </c:pt>
                <c:pt idx="2074">
                  <c:v>9.979214627137654</c:v>
                </c:pt>
                <c:pt idx="2075">
                  <c:v>9.97933479175479</c:v>
                </c:pt>
                <c:pt idx="2076">
                  <c:v>9.97944941855165</c:v>
                </c:pt>
                <c:pt idx="2077">
                  <c:v>9.97955850683679</c:v>
                </c:pt>
                <c:pt idx="2078">
                  <c:v>9.979662055920424</c:v>
                </c:pt>
                <c:pt idx="2079">
                  <c:v>9.979760065114408</c:v>
                </c:pt>
                <c:pt idx="2080">
                  <c:v>9.97985253373225</c:v>
                </c:pt>
                <c:pt idx="2081">
                  <c:v>9.9799394610891</c:v>
                </c:pt>
                <c:pt idx="2082">
                  <c:v>9.980020846501755</c:v>
                </c:pt>
                <c:pt idx="2083">
                  <c:v>9.980096689288675</c:v>
                </c:pt>
                <c:pt idx="2084">
                  <c:v>9.98016698876995</c:v>
                </c:pt>
                <c:pt idx="2085">
                  <c:v>9.980231744267332</c:v>
                </c:pt>
                <c:pt idx="2086">
                  <c:v>9.98029095510422</c:v>
                </c:pt>
                <c:pt idx="2087">
                  <c:v>9.980344620605652</c:v>
                </c:pt>
                <c:pt idx="2088">
                  <c:v>9.980392740098333</c:v>
                </c:pt>
                <c:pt idx="2089">
                  <c:v>9.98043531291061</c:v>
                </c:pt>
                <c:pt idx="2090">
                  <c:v>9.98047233837247</c:v>
                </c:pt>
                <c:pt idx="2091">
                  <c:v>9.980503815815564</c:v>
                </c:pt>
                <c:pt idx="2092">
                  <c:v>9.980529744573188</c:v>
                </c:pt>
                <c:pt idx="2093">
                  <c:v>9.980550123980295</c:v>
                </c:pt>
                <c:pt idx="2094">
                  <c:v>9.980564953373473</c:v>
                </c:pt>
                <c:pt idx="2095">
                  <c:v>9.980574232090976</c:v>
                </c:pt>
                <c:pt idx="2096">
                  <c:v>9.980577959472705</c:v>
                </c:pt>
                <c:pt idx="2097">
                  <c:v>9.980576134860214</c:v>
                </c:pt>
                <c:pt idx="2098">
                  <c:v>9.980568757596696</c:v>
                </c:pt>
                <c:pt idx="2099">
                  <c:v>9.980555827027018</c:v>
                </c:pt>
                <c:pt idx="2100">
                  <c:v>9.98053734249768</c:v>
                </c:pt>
                <c:pt idx="2101">
                  <c:v>9.98051330335684</c:v>
                </c:pt>
                <c:pt idx="2102">
                  <c:v>9.980483708954315</c:v>
                </c:pt>
                <c:pt idx="2103">
                  <c:v>9.980448558641565</c:v>
                </c:pt>
                <c:pt idx="2104">
                  <c:v>9.980407851771708</c:v>
                </c:pt>
                <c:pt idx="2105">
                  <c:v>9.980361587699512</c:v>
                </c:pt>
                <c:pt idx="2106">
                  <c:v>9.980309765781405</c:v>
                </c:pt>
                <c:pt idx="2107">
                  <c:v>9.980252385375461</c:v>
                </c:pt>
                <c:pt idx="2108">
                  <c:v>9.980189445841407</c:v>
                </c:pt>
                <c:pt idx="2109">
                  <c:v>9.98012094654063</c:v>
                </c:pt>
                <c:pt idx="2110">
                  <c:v>9.980046886836166</c:v>
                </c:pt>
                <c:pt idx="2111">
                  <c:v>9.979967266092705</c:v>
                </c:pt>
                <c:pt idx="2112">
                  <c:v>9.979882083676596</c:v>
                </c:pt>
                <c:pt idx="2113">
                  <c:v>9.97979133895584</c:v>
                </c:pt>
                <c:pt idx="2114">
                  <c:v>9.979695031300087</c:v>
                </c:pt>
                <c:pt idx="2115">
                  <c:v>9.97959316008065</c:v>
                </c:pt>
                <c:pt idx="2116">
                  <c:v>9.979485724670492</c:v>
                </c:pt>
                <c:pt idx="2117">
                  <c:v>9.979372724444234</c:v>
                </c:pt>
                <c:pt idx="2118">
                  <c:v>9.979254158778152</c:v>
                </c:pt>
                <c:pt idx="2119">
                  <c:v>9.979130027050178</c:v>
                </c:pt>
                <c:pt idx="2120">
                  <c:v>9.9790003286399</c:v>
                </c:pt>
                <c:pt idx="2121">
                  <c:v>9.978865062928554</c:v>
                </c:pt>
                <c:pt idx="2122">
                  <c:v>9.978724229299048</c:v>
                </c:pt>
                <c:pt idx="2123">
                  <c:v>9.97857782713593</c:v>
                </c:pt>
                <c:pt idx="2124">
                  <c:v>9.978425855825415</c:v>
                </c:pt>
                <c:pt idx="2125">
                  <c:v>9.978268314755368</c:v>
                </c:pt>
                <c:pt idx="2126">
                  <c:v>9.978105203315323</c:v>
                </c:pt>
                <c:pt idx="2127">
                  <c:v>9.977936520896456</c:v>
                </c:pt>
                <c:pt idx="2128">
                  <c:v>9.977762266891607</c:v>
                </c:pt>
                <c:pt idx="2129">
                  <c:v>9.977582440695275</c:v>
                </c:pt>
                <c:pt idx="2130">
                  <c:v>9.977397041703614</c:v>
                </c:pt>
                <c:pt idx="2131">
                  <c:v>9.977206069314433</c:v>
                </c:pt>
                <c:pt idx="2132">
                  <c:v>9.97700952292721</c:v>
                </c:pt>
                <c:pt idx="2133">
                  <c:v>9.976807401943064</c:v>
                </c:pt>
                <c:pt idx="2134">
                  <c:v>9.97659970576479</c:v>
                </c:pt>
                <c:pt idx="2135">
                  <c:v>9.976386433796832</c:v>
                </c:pt>
                <c:pt idx="2136">
                  <c:v>9.97616758544529</c:v>
                </c:pt>
                <c:pt idx="2137">
                  <c:v>9.975943160117932</c:v>
                </c:pt>
                <c:pt idx="2138">
                  <c:v>9.975713157224177</c:v>
                </c:pt>
                <c:pt idx="2139">
                  <c:v>9.97547757617511</c:v>
                </c:pt>
                <c:pt idx="2140">
                  <c:v>9.975236416383467</c:v>
                </c:pt>
                <c:pt idx="2141">
                  <c:v>9.974989677263648</c:v>
                </c:pt>
                <c:pt idx="2142">
                  <c:v>9.974737358231713</c:v>
                </c:pt>
                <c:pt idx="2143">
                  <c:v>9.974479458705385</c:v>
                </c:pt>
                <c:pt idx="2144">
                  <c:v>9.974215978104043</c:v>
                </c:pt>
                <c:pt idx="2145">
                  <c:v>9.973946915848726</c:v>
                </c:pt>
                <c:pt idx="2146">
                  <c:v>9.973672271362135</c:v>
                </c:pt>
                <c:pt idx="2147">
                  <c:v>9.97339204406863</c:v>
                </c:pt>
                <c:pt idx="2148">
                  <c:v>9.973106233394235</c:v>
                </c:pt>
                <c:pt idx="2149">
                  <c:v>9.97281483876663</c:v>
                </c:pt>
                <c:pt idx="2150">
                  <c:v>9.972517859615157</c:v>
                </c:pt>
                <c:pt idx="2151">
                  <c:v>9.972215295370825</c:v>
                </c:pt>
                <c:pt idx="2152">
                  <c:v>9.971907145466303</c:v>
                </c:pt>
                <c:pt idx="2153">
                  <c:v>9.971593409335916</c:v>
                </c:pt>
                <c:pt idx="2154">
                  <c:v>9.971274086415653</c:v>
                </c:pt>
                <c:pt idx="2155">
                  <c:v>9.97094917614317</c:v>
                </c:pt>
                <c:pt idx="2156">
                  <c:v>9.970618677957775</c:v>
                </c:pt>
                <c:pt idx="2157">
                  <c:v>9.97028259130045</c:v>
                </c:pt>
                <c:pt idx="2158">
                  <c:v>9.96994091561383</c:v>
                </c:pt>
                <c:pt idx="2159">
                  <c:v>9.96959365034222</c:v>
                </c:pt>
                <c:pt idx="2160">
                  <c:v>9.969240794931574</c:v>
                </c:pt>
                <c:pt idx="2161">
                  <c:v>9.968882348829534</c:v>
                </c:pt>
                <c:pt idx="2162">
                  <c:v>9.968518311485382</c:v>
                </c:pt>
                <c:pt idx="2163">
                  <c:v>9.968148682350069</c:v>
                </c:pt>
                <c:pt idx="2164">
                  <c:v>9.96777346087622</c:v>
                </c:pt>
                <c:pt idx="2165">
                  <c:v>9.967392646518112</c:v>
                </c:pt>
                <c:pt idx="2166">
                  <c:v>9.967006238731688</c:v>
                </c:pt>
                <c:pt idx="2167">
                  <c:v>9.966614236974555</c:v>
                </c:pt>
                <c:pt idx="2168">
                  <c:v>9.966216640705987</c:v>
                </c:pt>
                <c:pt idx="2169">
                  <c:v>9.96581344938692</c:v>
                </c:pt>
                <c:pt idx="2170">
                  <c:v>9.965404662479956</c:v>
                </c:pt>
                <c:pt idx="2171">
                  <c:v>9.964990279449358</c:v>
                </c:pt>
                <c:pt idx="2172">
                  <c:v>9.964570299761058</c:v>
                </c:pt>
                <c:pt idx="2173">
                  <c:v>9.96414472288265</c:v>
                </c:pt>
                <c:pt idx="2174">
                  <c:v>9.9637135482834</c:v>
                </c:pt>
                <c:pt idx="2175">
                  <c:v>9.963276775434223</c:v>
                </c:pt>
                <c:pt idx="2176">
                  <c:v>9.96283440380772</c:v>
                </c:pt>
                <c:pt idx="2177">
                  <c:v>9.96238643287814</c:v>
                </c:pt>
                <c:pt idx="2178">
                  <c:v>9.96193286212141</c:v>
                </c:pt>
                <c:pt idx="2179">
                  <c:v>9.961473691015111</c:v>
                </c:pt>
                <c:pt idx="2180">
                  <c:v>9.961008919038503</c:v>
                </c:pt>
                <c:pt idx="2181">
                  <c:v>9.960538545672504</c:v>
                </c:pt>
                <c:pt idx="2182">
                  <c:v>9.9600625703997</c:v>
                </c:pt>
                <c:pt idx="2183">
                  <c:v>9.959580992704346</c:v>
                </c:pt>
                <c:pt idx="2184">
                  <c:v>9.959093812072353</c:v>
                </c:pt>
                <c:pt idx="2185">
                  <c:v>9.958601027991312</c:v>
                </c:pt>
                <c:pt idx="2186">
                  <c:v>9.958102639950478</c:v>
                </c:pt>
                <c:pt idx="2187">
                  <c:v>9.95759864744077</c:v>
                </c:pt>
                <c:pt idx="2188">
                  <c:v>9.957089049954772</c:v>
                </c:pt>
                <c:pt idx="2189">
                  <c:v>9.956573846986744</c:v>
                </c:pt>
                <c:pt idx="2190">
                  <c:v>9.9560530380326</c:v>
                </c:pt>
                <c:pt idx="2191">
                  <c:v>9.95552662258994</c:v>
                </c:pt>
                <c:pt idx="2192">
                  <c:v>9.95499460015801</c:v>
                </c:pt>
                <c:pt idx="2193">
                  <c:v>9.95445697023774</c:v>
                </c:pt>
                <c:pt idx="2194">
                  <c:v>9.953913732331726</c:v>
                </c:pt>
                <c:pt idx="2195">
                  <c:v>9.953364885944228</c:v>
                </c:pt>
                <c:pt idx="2196">
                  <c:v>9.952810430581175</c:v>
                </c:pt>
                <c:pt idx="2197">
                  <c:v>9.952250365750167</c:v>
                </c:pt>
                <c:pt idx="2198">
                  <c:v>9.951684690960473</c:v>
                </c:pt>
                <c:pt idx="2199">
                  <c:v>9.951113405723023</c:v>
                </c:pt>
                <c:pt idx="2200">
                  <c:v>9.95053650955043</c:v>
                </c:pt>
                <c:pt idx="2201">
                  <c:v>9.949954001956962</c:v>
                </c:pt>
                <c:pt idx="2202">
                  <c:v>9.949365882458565</c:v>
                </c:pt>
                <c:pt idx="2203">
                  <c:v>9.948772150572852</c:v>
                </c:pt>
                <c:pt idx="2204">
                  <c:v>9.948172805819109</c:v>
                </c:pt>
                <c:pt idx="2205">
                  <c:v>9.947567847718284</c:v>
                </c:pt>
                <c:pt idx="2206">
                  <c:v>9.946957275793</c:v>
                </c:pt>
                <c:pt idx="2207">
                  <c:v>9.946341089567545</c:v>
                </c:pt>
                <c:pt idx="2208">
                  <c:v>9.94571928856789</c:v>
                </c:pt>
                <c:pt idx="2209">
                  <c:v>9.945091872321663</c:v>
                </c:pt>
                <c:pt idx="2210">
                  <c:v>9.944458840358161</c:v>
                </c:pt>
                <c:pt idx="2211">
                  <c:v>9.943820192208371</c:v>
                </c:pt>
                <c:pt idx="2212">
                  <c:v>9.943175927404921</c:v>
                </c:pt>
                <c:pt idx="2213">
                  <c:v>9.94252604548214</c:v>
                </c:pt>
                <c:pt idx="2214">
                  <c:v>9.941870545976005</c:v>
                </c:pt>
                <c:pt idx="2215">
                  <c:v>9.941209428424179</c:v>
                </c:pt>
                <c:pt idx="2216">
                  <c:v>9.94054269236599</c:v>
                </c:pt>
                <c:pt idx="2217">
                  <c:v>9.939870337342428</c:v>
                </c:pt>
                <c:pt idx="2218">
                  <c:v>9.939192362896174</c:v>
                </c:pt>
                <c:pt idx="2219">
                  <c:v>9.938508768571568</c:v>
                </c:pt>
                <c:pt idx="2220">
                  <c:v>9.937819553914628</c:v>
                </c:pt>
                <c:pt idx="2221">
                  <c:v>9.937124718473035</c:v>
                </c:pt>
                <c:pt idx="2222">
                  <c:v>9.936424261796151</c:v>
                </c:pt>
                <c:pt idx="2223">
                  <c:v>9.935718183435005</c:v>
                </c:pt>
                <c:pt idx="2224">
                  <c:v>9.935006482942304</c:v>
                </c:pt>
                <c:pt idx="2225">
                  <c:v>9.934289159872418</c:v>
                </c:pt>
                <c:pt idx="2226">
                  <c:v>9.9335662137814</c:v>
                </c:pt>
                <c:pt idx="2227">
                  <c:v>9.932837644226967</c:v>
                </c:pt>
                <c:pt idx="2228">
                  <c:v>9.932103450768513</c:v>
                </c:pt>
                <c:pt idx="2229">
                  <c:v>9.931363632967107</c:v>
                </c:pt>
                <c:pt idx="2230">
                  <c:v>9.930618190385491</c:v>
                </c:pt>
                <c:pt idx="2231">
                  <c:v>9.929867122588073</c:v>
                </c:pt>
                <c:pt idx="2232">
                  <c:v>9.929110429140944</c:v>
                </c:pt>
                <c:pt idx="2233">
                  <c:v>9.928348109611857</c:v>
                </c:pt>
                <c:pt idx="2234">
                  <c:v>9.927580163570258</c:v>
                </c:pt>
                <c:pt idx="2235">
                  <c:v>9.926806590587247</c:v>
                </c:pt>
                <c:pt idx="2236">
                  <c:v>9.926027390235598</c:v>
                </c:pt>
                <c:pt idx="2237">
                  <c:v>9.925242562089776</c:v>
                </c:pt>
                <c:pt idx="2238">
                  <c:v>9.92445210572591</c:v>
                </c:pt>
                <c:pt idx="2239">
                  <c:v>9.9236560207218</c:v>
                </c:pt>
                <c:pt idx="2240">
                  <c:v>9.922854306656924</c:v>
                </c:pt>
                <c:pt idx="2241">
                  <c:v>9.92204696311244</c:v>
                </c:pt>
                <c:pt idx="2242">
                  <c:v>9.921233989671167</c:v>
                </c:pt>
                <c:pt idx="2243">
                  <c:v>9.92041538591762</c:v>
                </c:pt>
                <c:pt idx="2244">
                  <c:v>9.919591151437964</c:v>
                </c:pt>
                <c:pt idx="2245">
                  <c:v>9.918761285820052</c:v>
                </c:pt>
                <c:pt idx="2246">
                  <c:v>9.917925788653417</c:v>
                </c:pt>
                <c:pt idx="2247">
                  <c:v>9.91708465952926</c:v>
                </c:pt>
                <c:pt idx="2248">
                  <c:v>9.916237898040458</c:v>
                </c:pt>
                <c:pt idx="2249">
                  <c:v>9.91538550378156</c:v>
                </c:pt>
                <c:pt idx="2250">
                  <c:v>9.9145274763488</c:v>
                </c:pt>
                <c:pt idx="2251">
                  <c:v>9.913663815340077</c:v>
                </c:pt>
                <c:pt idx="2252">
                  <c:v>9.91279452035498</c:v>
                </c:pt>
                <c:pt idx="2253">
                  <c:v>9.91191959099476</c:v>
                </c:pt>
                <c:pt idx="2254">
                  <c:v>9.911039026862352</c:v>
                </c:pt>
                <c:pt idx="2255">
                  <c:v>9.91015282756236</c:v>
                </c:pt>
                <c:pt idx="2256">
                  <c:v>9.909260992701075</c:v>
                </c:pt>
                <c:pt idx="2257">
                  <c:v>9.908363521886454</c:v>
                </c:pt>
                <c:pt idx="2258">
                  <c:v>9.90746041472814</c:v>
                </c:pt>
                <c:pt idx="2259">
                  <c:v>9.906551670837444</c:v>
                </c:pt>
                <c:pt idx="2260">
                  <c:v>9.90563728982736</c:v>
                </c:pt>
                <c:pt idx="2261">
                  <c:v>9.904717271312551</c:v>
                </c:pt>
                <c:pt idx="2262">
                  <c:v>9.903791614909373</c:v>
                </c:pt>
                <c:pt idx="2263">
                  <c:v>9.902860320235838</c:v>
                </c:pt>
                <c:pt idx="2264">
                  <c:v>9.901923386911651</c:v>
                </c:pt>
                <c:pt idx="2265">
                  <c:v>9.900980814558197</c:v>
                </c:pt>
                <c:pt idx="2266">
                  <c:v>9.900032602798514</c:v>
                </c:pt>
                <c:pt idx="2267">
                  <c:v>9.899078751257347</c:v>
                </c:pt>
                <c:pt idx="2268">
                  <c:v>9.898119259561102</c:v>
                </c:pt>
                <c:pt idx="2269">
                  <c:v>9.897154127337868</c:v>
                </c:pt>
                <c:pt idx="2270">
                  <c:v>9.896183354217415</c:v>
                </c:pt>
                <c:pt idx="2271">
                  <c:v>9.89520693983118</c:v>
                </c:pt>
                <c:pt idx="2272">
                  <c:v>9.894224883812285</c:v>
                </c:pt>
                <c:pt idx="2273">
                  <c:v>9.893237185795535</c:v>
                </c:pt>
                <c:pt idx="2274">
                  <c:v>9.89224384541741</c:v>
                </c:pt>
                <c:pt idx="2275">
                  <c:v>9.891244862316062</c:v>
                </c:pt>
                <c:pt idx="2276">
                  <c:v>9.89024023613133</c:v>
                </c:pt>
                <c:pt idx="2277">
                  <c:v>9.889229966504727</c:v>
                </c:pt>
                <c:pt idx="2278">
                  <c:v>9.88821405307945</c:v>
                </c:pt>
                <c:pt idx="2279">
                  <c:v>9.887192495500366</c:v>
                </c:pt>
                <c:pt idx="2280">
                  <c:v>9.886165293414027</c:v>
                </c:pt>
                <c:pt idx="2281">
                  <c:v>9.88513244646867</c:v>
                </c:pt>
                <c:pt idx="2282">
                  <c:v>9.884093954314195</c:v>
                </c:pt>
                <c:pt idx="2283">
                  <c:v>9.883049816602198</c:v>
                </c:pt>
                <c:pt idx="2284">
                  <c:v>9.88200003298594</c:v>
                </c:pt>
                <c:pt idx="2285">
                  <c:v>9.88094460312038</c:v>
                </c:pt>
                <c:pt idx="2286">
                  <c:v>9.879883526662137</c:v>
                </c:pt>
                <c:pt idx="2287">
                  <c:v>9.878816803269518</c:v>
                </c:pt>
                <c:pt idx="2288">
                  <c:v>9.877744432602515</c:v>
                </c:pt>
                <c:pt idx="2289">
                  <c:v>9.876666414322794</c:v>
                </c:pt>
                <c:pt idx="2290">
                  <c:v>9.875582748093698</c:v>
                </c:pt>
                <c:pt idx="2291">
                  <c:v>9.874493433580258</c:v>
                </c:pt>
                <c:pt idx="2292">
                  <c:v>9.87339847044918</c:v>
                </c:pt>
                <c:pt idx="2293">
                  <c:v>9.872297858368856</c:v>
                </c:pt>
                <c:pt idx="2294">
                  <c:v>9.871191597009346</c:v>
                </c:pt>
                <c:pt idx="2295">
                  <c:v>9.8700796860424</c:v>
                </c:pt>
                <c:pt idx="2296">
                  <c:v>9.868962125141452</c:v>
                </c:pt>
                <c:pt idx="2297">
                  <c:v>9.867838913981616</c:v>
                </c:pt>
                <c:pt idx="2298">
                  <c:v>9.866710052239675</c:v>
                </c:pt>
                <c:pt idx="2299">
                  <c:v>9.8655755395941</c:v>
                </c:pt>
                <c:pt idx="2300">
                  <c:v>9.864435375725054</c:v>
                </c:pt>
                <c:pt idx="2301">
                  <c:v>9.86328956031436</c:v>
                </c:pt>
                <c:pt idx="2302">
                  <c:v>9.86213809304554</c:v>
                </c:pt>
                <c:pt idx="2303">
                  <c:v>9.860980973603787</c:v>
                </c:pt>
                <c:pt idx="2304">
                  <c:v>9.859818201675976</c:v>
                </c:pt>
                <c:pt idx="2305">
                  <c:v>9.858649776950674</c:v>
                </c:pt>
                <c:pt idx="2306">
                  <c:v>9.857475699118122</c:v>
                </c:pt>
                <c:pt idx="2307">
                  <c:v>9.856295967870233</c:v>
                </c:pt>
                <c:pt idx="2308">
                  <c:v>9.85511058290062</c:v>
                </c:pt>
                <c:pt idx="2309">
                  <c:v>9.853919543904566</c:v>
                </c:pt>
                <c:pt idx="2310">
                  <c:v>9.85272285057904</c:v>
                </c:pt>
                <c:pt idx="2311">
                  <c:v>9.851520502622694</c:v>
                </c:pt>
                <c:pt idx="2312">
                  <c:v>9.850312499735855</c:v>
                </c:pt>
                <c:pt idx="2313">
                  <c:v>9.849098841620543</c:v>
                </c:pt>
                <c:pt idx="2314">
                  <c:v>9.847879527980453</c:v>
                </c:pt>
                <c:pt idx="2315">
                  <c:v>9.84665455852097</c:v>
                </c:pt>
                <c:pt idx="2316">
                  <c:v>9.845423932949143</c:v>
                </c:pt>
                <c:pt idx="2317">
                  <c:v>9.844187650973724</c:v>
                </c:pt>
                <c:pt idx="2318">
                  <c:v>9.842945712305146</c:v>
                </c:pt>
                <c:pt idx="2319">
                  <c:v>9.841698116655506</c:v>
                </c:pt>
                <c:pt idx="2320">
                  <c:v>9.84044486373861</c:v>
                </c:pt>
                <c:pt idx="2321">
                  <c:v>9.83918595326992</c:v>
                </c:pt>
                <c:pt idx="2322">
                  <c:v>9.837921384966602</c:v>
                </c:pt>
                <c:pt idx="2323">
                  <c:v>9.8366511585475</c:v>
                </c:pt>
                <c:pt idx="2324">
                  <c:v>9.835375273733133</c:v>
                </c:pt>
                <c:pt idx="2325">
                  <c:v>9.834093730245712</c:v>
                </c:pt>
                <c:pt idx="2326">
                  <c:v>9.83280652780913</c:v>
                </c:pt>
                <c:pt idx="2327">
                  <c:v>9.831513666148955</c:v>
                </c:pt>
                <c:pt idx="2328">
                  <c:v>9.830215144992449</c:v>
                </c:pt>
                <c:pt idx="2329">
                  <c:v>9.828910964068559</c:v>
                </c:pt>
                <c:pt idx="2330">
                  <c:v>9.827601123107905</c:v>
                </c:pt>
                <c:pt idx="2331">
                  <c:v>9.8262856218428</c:v>
                </c:pt>
                <c:pt idx="2332">
                  <c:v>9.824964460007228</c:v>
                </c:pt>
                <c:pt idx="2333">
                  <c:v>9.823637637336874</c:v>
                </c:pt>
                <c:pt idx="2334">
                  <c:v>9.8223051535691</c:v>
                </c:pt>
                <c:pt idx="2335">
                  <c:v>9.820967008442947</c:v>
                </c:pt>
                <c:pt idx="2336">
                  <c:v>9.819623201699142</c:v>
                </c:pt>
                <c:pt idx="2337">
                  <c:v>9.818273733080101</c:v>
                </c:pt>
                <c:pt idx="2338">
                  <c:v>9.816918602329927</c:v>
                </c:pt>
                <c:pt idx="2339">
                  <c:v>9.815557809194398</c:v>
                </c:pt>
                <c:pt idx="2340">
                  <c:v>9.814191353420971</c:v>
                </c:pt>
                <c:pt idx="2341">
                  <c:v>9.81281923475881</c:v>
                </c:pt>
                <c:pt idx="2342">
                  <c:v>9.811441452958742</c:v>
                </c:pt>
                <c:pt idx="2343">
                  <c:v>9.810058007773292</c:v>
                </c:pt>
                <c:pt idx="2344">
                  <c:v>9.808668898956664</c:v>
                </c:pt>
                <c:pt idx="2345">
                  <c:v>9.807274126264747</c:v>
                </c:pt>
                <c:pt idx="2346">
                  <c:v>9.805873689455115</c:v>
                </c:pt>
                <c:pt idx="2347">
                  <c:v>9.80446758828703</c:v>
                </c:pt>
                <c:pt idx="2348">
                  <c:v>9.803055822521432</c:v>
                </c:pt>
                <c:pt idx="2349">
                  <c:v>9.801638391920954</c:v>
                </c:pt>
                <c:pt idx="2350">
                  <c:v>9.80021529624991</c:v>
                </c:pt>
                <c:pt idx="2351">
                  <c:v>9.7987865352743</c:v>
                </c:pt>
                <c:pt idx="2352">
                  <c:v>9.797352108761807</c:v>
                </c:pt>
                <c:pt idx="2353">
                  <c:v>9.795912016481807</c:v>
                </c:pt>
                <c:pt idx="2354">
                  <c:v>9.794466258205353</c:v>
                </c:pt>
                <c:pt idx="2355">
                  <c:v>9.793014833705182</c:v>
                </c:pt>
                <c:pt idx="2356">
                  <c:v>9.791557742755726</c:v>
                </c:pt>
                <c:pt idx="2357">
                  <c:v>9.7900949851331</c:v>
                </c:pt>
                <c:pt idx="2358">
                  <c:v>9.7886265606151</c:v>
                </c:pt>
                <c:pt idx="2359">
                  <c:v>9.78715246898121</c:v>
                </c:pt>
                <c:pt idx="2360">
                  <c:v>9.785672710012598</c:v>
                </c:pt>
                <c:pt idx="2361">
                  <c:v>9.784187283492123</c:v>
                </c:pt>
                <c:pt idx="2362">
                  <c:v>9.78269618920433</c:v>
                </c:pt>
                <c:pt idx="2363">
                  <c:v>9.781199426935439</c:v>
                </c:pt>
                <c:pt idx="2364">
                  <c:v>9.779696996473372</c:v>
                </c:pt>
                <c:pt idx="2365">
                  <c:v>9.778188897607725</c:v>
                </c:pt>
                <c:pt idx="2366">
                  <c:v>9.776675130129785</c:v>
                </c:pt>
                <c:pt idx="2367">
                  <c:v>9.775155693832524</c:v>
                </c:pt>
                <c:pt idx="2368">
                  <c:v>9.773630588510606</c:v>
                </c:pt>
                <c:pt idx="2369">
                  <c:v>9.772099813960375</c:v>
                </c:pt>
                <c:pt idx="2370">
                  <c:v>9.770563369979852</c:v>
                </c:pt>
                <c:pt idx="2371">
                  <c:v>9.769021256368773</c:v>
                </c:pt>
                <c:pt idx="2372">
                  <c:v>9.767473472928531</c:v>
                </c:pt>
                <c:pt idx="2373">
                  <c:v>9.765920019462225</c:v>
                </c:pt>
                <c:pt idx="2374">
                  <c:v>9.764360895774626</c:v>
                </c:pt>
                <c:pt idx="2375">
                  <c:v>9.76279610167221</c:v>
                </c:pt>
                <c:pt idx="2376">
                  <c:v>9.761225636963118</c:v>
                </c:pt>
                <c:pt idx="2377">
                  <c:v>9.759649501457197</c:v>
                </c:pt>
                <c:pt idx="2378">
                  <c:v>9.758067694965966</c:v>
                </c:pt>
                <c:pt idx="2379">
                  <c:v>9.75648021730265</c:v>
                </c:pt>
                <c:pt idx="2380">
                  <c:v>9.75488706828213</c:v>
                </c:pt>
                <c:pt idx="2381">
                  <c:v>9.75328824772101</c:v>
                </c:pt>
                <c:pt idx="2382">
                  <c:v>9.751683755437556</c:v>
                </c:pt>
                <c:pt idx="2383">
                  <c:v>9.750073591251731</c:v>
                </c:pt>
                <c:pt idx="2384">
                  <c:v>9.748457754985186</c:v>
                </c:pt>
                <c:pt idx="2385">
                  <c:v>9.746836246461256</c:v>
                </c:pt>
                <c:pt idx="2386">
                  <c:v>9.745209065504964</c:v>
                </c:pt>
                <c:pt idx="2387">
                  <c:v>9.74357621194302</c:v>
                </c:pt>
                <c:pt idx="2388">
                  <c:v>9.741937685603819</c:v>
                </c:pt>
                <c:pt idx="2389">
                  <c:v>9.740293486317455</c:v>
                </c:pt>
                <c:pt idx="2390">
                  <c:v>9.738643613915698</c:v>
                </c:pt>
                <c:pt idx="2391">
                  <c:v>9.736988068232009</c:v>
                </c:pt>
                <c:pt idx="2392">
                  <c:v>9.735326849101534</c:v>
                </c:pt>
                <c:pt idx="2393">
                  <c:v>9.733659956361114</c:v>
                </c:pt>
                <c:pt idx="2394">
                  <c:v>9.73198738984927</c:v>
                </c:pt>
                <c:pt idx="2395">
                  <c:v>9.730309149406213</c:v>
                </c:pt>
                <c:pt idx="2396">
                  <c:v>9.728625234873844</c:v>
                </c:pt>
                <c:pt idx="2397">
                  <c:v>9.726935646095754</c:v>
                </c:pt>
                <c:pt idx="2398">
                  <c:v>9.725240382917215</c:v>
                </c:pt>
                <c:pt idx="2399">
                  <c:v>9.723539445185192</c:v>
                </c:pt>
                <c:pt idx="2400">
                  <c:v>9.721832832748338</c:v>
                </c:pt>
                <c:pt idx="2401">
                  <c:v>9.720120545456991</c:v>
                </c:pt>
                <c:pt idx="2402">
                  <c:v>9.718402583163181</c:v>
                </c:pt>
                <c:pt idx="2403">
                  <c:v>9.716678945720622</c:v>
                </c:pt>
                <c:pt idx="2404">
                  <c:v>9.714949632984723</c:v>
                </c:pt>
                <c:pt idx="2405">
                  <c:v>9.713214644812568</c:v>
                </c:pt>
                <c:pt idx="2406">
                  <c:v>9.71147398106295</c:v>
                </c:pt>
                <c:pt idx="2407">
                  <c:v>9.709727641596329</c:v>
                </c:pt>
                <c:pt idx="2408">
                  <c:v>9.707975626274864</c:v>
                </c:pt>
                <c:pt idx="2409">
                  <c:v>9.70621793496241</c:v>
                </c:pt>
                <c:pt idx="2410">
                  <c:v>9.704454567524493</c:v>
                </c:pt>
                <c:pt idx="2411">
                  <c:v>9.702685523828337</c:v>
                </c:pt>
                <c:pt idx="2412">
                  <c:v>9.700910803742852</c:v>
                </c:pt>
                <c:pt idx="2413">
                  <c:v>9.69913040713865</c:v>
                </c:pt>
                <c:pt idx="2414">
                  <c:v>9.697344333888006</c:v>
                </c:pt>
                <c:pt idx="2415">
                  <c:v>9.69555258386491</c:v>
                </c:pt>
                <c:pt idx="2416">
                  <c:v>9.693755156945014</c:v>
                </c:pt>
                <c:pt idx="2417">
                  <c:v>9.691952053005685</c:v>
                </c:pt>
                <c:pt idx="2418">
                  <c:v>9.690143271925966</c:v>
                </c:pt>
                <c:pt idx="2419">
                  <c:v>9.688328813586583</c:v>
                </c:pt>
                <c:pt idx="2420">
                  <c:v>9.68650867786997</c:v>
                </c:pt>
                <c:pt idx="2421">
                  <c:v>9.684682864660224</c:v>
                </c:pt>
                <c:pt idx="2422">
                  <c:v>9.682851373843151</c:v>
                </c:pt>
                <c:pt idx="2423">
                  <c:v>9.68101420530624</c:v>
                </c:pt>
                <c:pt idx="2424">
                  <c:v>9.67917135893867</c:v>
                </c:pt>
                <c:pt idx="2425">
                  <c:v>9.677322834631303</c:v>
                </c:pt>
                <c:pt idx="2426">
                  <c:v>9.675468632276698</c:v>
                </c:pt>
                <c:pt idx="2427">
                  <c:v>9.673608751769096</c:v>
                </c:pt>
                <c:pt idx="2428">
                  <c:v>9.671743193004435</c:v>
                </c:pt>
                <c:pt idx="2429">
                  <c:v>9.669871955880335</c:v>
                </c:pt>
                <c:pt idx="2430">
                  <c:v>9.667995040296109</c:v>
                </c:pt>
                <c:pt idx="2431">
                  <c:v>9.666112446152761</c:v>
                </c:pt>
                <c:pt idx="2432">
                  <c:v>9.664224173352977</c:v>
                </c:pt>
                <c:pt idx="2433">
                  <c:v>9.662330221801145</c:v>
                </c:pt>
                <c:pt idx="2434">
                  <c:v>9.660430591403324</c:v>
                </c:pt>
                <c:pt idx="2435">
                  <c:v>9.658525282067277</c:v>
                </c:pt>
                <c:pt idx="2436">
                  <c:v>9.656614293702455</c:v>
                </c:pt>
                <c:pt idx="2437">
                  <c:v>9.65469762621999</c:v>
                </c:pt>
                <c:pt idx="2438">
                  <c:v>9.65277527953271</c:v>
                </c:pt>
                <c:pt idx="2439">
                  <c:v>9.650847253555134</c:v>
                </c:pt>
                <c:pt idx="2440">
                  <c:v>9.648913548203463</c:v>
                </c:pt>
                <c:pt idx="2441">
                  <c:v>9.646974163395596</c:v>
                </c:pt>
                <c:pt idx="2442">
                  <c:v>9.64502909905112</c:v>
                </c:pt>
                <c:pt idx="2443">
                  <c:v>9.643078355091301</c:v>
                </c:pt>
                <c:pt idx="2444">
                  <c:v>9.641121931439111</c:v>
                </c:pt>
                <c:pt idx="2445">
                  <c:v>9.639159828019202</c:v>
                </c:pt>
                <c:pt idx="2446">
                  <c:v>9.63719204475791</c:v>
                </c:pt>
                <c:pt idx="2447">
                  <c:v>9.63521858158327</c:v>
                </c:pt>
                <c:pt idx="2448">
                  <c:v>9.633239438425013</c:v>
                </c:pt>
                <c:pt idx="2449">
                  <c:v>9.631254615214537</c:v>
                </c:pt>
                <c:pt idx="2450">
                  <c:v>9.629264111884955</c:v>
                </c:pt>
                <c:pt idx="2451">
                  <c:v>9.627267928371049</c:v>
                </c:pt>
                <c:pt idx="2452">
                  <c:v>9.625266064609313</c:v>
                </c:pt>
                <c:pt idx="2453">
                  <c:v>9.623258520537902</c:v>
                </c:pt>
                <c:pt idx="2454">
                  <c:v>9.621245296096688</c:v>
                </c:pt>
                <c:pt idx="2455">
                  <c:v>9.619226391227218</c:v>
                </c:pt>
                <c:pt idx="2456">
                  <c:v>9.617201805872726</c:v>
                </c:pt>
                <c:pt idx="2457">
                  <c:v>9.615171539978153</c:v>
                </c:pt>
                <c:pt idx="2458">
                  <c:v>9.613135593490113</c:v>
                </c:pt>
                <c:pt idx="2459">
                  <c:v>9.611093966356913</c:v>
                </c:pt>
                <c:pt idx="2460">
                  <c:v>9.609046658528557</c:v>
                </c:pt>
                <c:pt idx="2461">
                  <c:v>9.606993669956727</c:v>
                </c:pt>
                <c:pt idx="2462">
                  <c:v>9.604935000594812</c:v>
                </c:pt>
                <c:pt idx="2463">
                  <c:v>9.602870650397879</c:v>
                </c:pt>
                <c:pt idx="2464">
                  <c:v>9.600800619322683</c:v>
                </c:pt>
                <c:pt idx="2465">
                  <c:v>9.598724907327671</c:v>
                </c:pt>
                <c:pt idx="2466">
                  <c:v>9.59664351437299</c:v>
                </c:pt>
                <c:pt idx="2467">
                  <c:v>9.594556440420461</c:v>
                </c:pt>
                <c:pt idx="2468">
                  <c:v>9.59246368543361</c:v>
                </c:pt>
                <c:pt idx="2469">
                  <c:v>9.590365249377638</c:v>
                </c:pt>
                <c:pt idx="2470">
                  <c:v>9.588261132219447</c:v>
                </c:pt>
                <c:pt idx="2471">
                  <c:v>9.586151333927636</c:v>
                </c:pt>
                <c:pt idx="2472">
                  <c:v>9.58403585447247</c:v>
                </c:pt>
                <c:pt idx="2473">
                  <c:v>9.58191469382592</c:v>
                </c:pt>
                <c:pt idx="2474">
                  <c:v>9.579787851961654</c:v>
                </c:pt>
                <c:pt idx="2475">
                  <c:v>9.577655328855007</c:v>
                </c:pt>
                <c:pt idx="2476">
                  <c:v>9.57551712448303</c:v>
                </c:pt>
                <c:pt idx="2477">
                  <c:v>9.573373238824446</c:v>
                </c:pt>
                <c:pt idx="2478">
                  <c:v>9.571223671859675</c:v>
                </c:pt>
                <c:pt idx="2479">
                  <c:v>9.569068423570826</c:v>
                </c:pt>
                <c:pt idx="2480">
                  <c:v>9.566907493941704</c:v>
                </c:pt>
                <c:pt idx="2481">
                  <c:v>9.564740882957792</c:v>
                </c:pt>
                <c:pt idx="2482">
                  <c:v>9.56256859060627</c:v>
                </c:pt>
                <c:pt idx="2483">
                  <c:v>9.560390616876006</c:v>
                </c:pt>
                <c:pt idx="2484">
                  <c:v>9.558206961757563</c:v>
                </c:pt>
                <c:pt idx="2485">
                  <c:v>9.556017625243192</c:v>
                </c:pt>
                <c:pt idx="2486">
                  <c:v>9.553822607326827</c:v>
                </c:pt>
                <c:pt idx="2487">
                  <c:v>9.551621908004103</c:v>
                </c:pt>
                <c:pt idx="2488">
                  <c:v>9.549415527272337</c:v>
                </c:pt>
                <c:pt idx="2489">
                  <c:v>9.547203465130536</c:v>
                </c:pt>
                <c:pt idx="2490">
                  <c:v>9.54498572157941</c:v>
                </c:pt>
                <c:pt idx="2491">
                  <c:v>9.542762296621344</c:v>
                </c:pt>
                <c:pt idx="2492">
                  <c:v>9.540533190260413</c:v>
                </c:pt>
                <c:pt idx="2493">
                  <c:v>9.538298402502392</c:v>
                </c:pt>
                <c:pt idx="2494">
                  <c:v>9.536057933354744</c:v>
                </c:pt>
                <c:pt idx="2495">
                  <c:v>9.533811782826614</c:v>
                </c:pt>
                <c:pt idx="2496">
                  <c:v>9.53155995092885</c:v>
                </c:pt>
                <c:pt idx="2497">
                  <c:v>9.529302437673973</c:v>
                </c:pt>
                <c:pt idx="2498">
                  <c:v>9.527039243076215</c:v>
                </c:pt>
                <c:pt idx="2499">
                  <c:v>9.52477036715147</c:v>
                </c:pt>
                <c:pt idx="2500">
                  <c:v>9.522495809917364</c:v>
                </c:pt>
                <c:pt idx="2501">
                  <c:v>9.520215571393162</c:v>
                </c:pt>
                <c:pt idx="2502">
                  <c:v>9.517929651599863</c:v>
                </c:pt>
                <c:pt idx="2503">
                  <c:v>9.515638050560134</c:v>
                </c:pt>
                <c:pt idx="2504">
                  <c:v>9.513340768298328</c:v>
                </c:pt>
                <c:pt idx="2505">
                  <c:v>9.511037804840507</c:v>
                </c:pt>
                <c:pt idx="2506">
                  <c:v>9.508729160214402</c:v>
                </c:pt>
                <c:pt idx="2507">
                  <c:v>9.50641483444946</c:v>
                </c:pt>
                <c:pt idx="2508">
                  <c:v>9.504094827576784</c:v>
                </c:pt>
                <c:pt idx="2509">
                  <c:v>9.501769139629196</c:v>
                </c:pt>
                <c:pt idx="2510">
                  <c:v>9.499437770641197</c:v>
                </c:pt>
                <c:pt idx="2511">
                  <c:v>9.497100720648973</c:v>
                </c:pt>
                <c:pt idx="2512">
                  <c:v>9.494757989690408</c:v>
                </c:pt>
                <c:pt idx="2513">
                  <c:v>9.492409577805078</c:v>
                </c:pt>
                <c:pt idx="2514">
                  <c:v>9.490055485034233</c:v>
                </c:pt>
                <c:pt idx="2515">
                  <c:v>9.487695711420833</c:v>
                </c:pt>
                <c:pt idx="2516">
                  <c:v>9.48533025700952</c:v>
                </c:pt>
                <c:pt idx="2517">
                  <c:v>9.482959121846617</c:v>
                </c:pt>
                <c:pt idx="2518">
                  <c:v>9.48058230598015</c:v>
                </c:pt>
                <c:pt idx="2519">
                  <c:v>9.478199809459828</c:v>
                </c:pt>
                <c:pt idx="2520">
                  <c:v>9.475811632337055</c:v>
                </c:pt>
                <c:pt idx="2521">
                  <c:v>9.47341777466492</c:v>
                </c:pt>
                <c:pt idx="2522">
                  <c:v>9.471018236498203</c:v>
                </c:pt>
                <c:pt idx="2523">
                  <c:v>9.46861301789337</c:v>
                </c:pt>
                <c:pt idx="2524">
                  <c:v>9.466202118908586</c:v>
                </c:pt>
                <c:pt idx="2525">
                  <c:v>9.4637855396037</c:v>
                </c:pt>
                <c:pt idx="2526">
                  <c:v>9.461363280040247</c:v>
                </c:pt>
                <c:pt idx="2527">
                  <c:v>9.458935340281461</c:v>
                </c:pt>
                <c:pt idx="2528">
                  <c:v>9.45650172039226</c:v>
                </c:pt>
                <c:pt idx="2529">
                  <c:v>9.454062420439253</c:v>
                </c:pt>
                <c:pt idx="2530">
                  <c:v>9.451617440490736</c:v>
                </c:pt>
                <c:pt idx="2531">
                  <c:v>9.449166780616702</c:v>
                </c:pt>
                <c:pt idx="2532">
                  <c:v>9.44671044088882</c:v>
                </c:pt>
                <c:pt idx="2533">
                  <c:v>9.444248421380463</c:v>
                </c:pt>
                <c:pt idx="2534">
                  <c:v>9.441780722166692</c:v>
                </c:pt>
                <c:pt idx="2535">
                  <c:v>9.439307343324246</c:v>
                </c:pt>
                <c:pt idx="2536">
                  <c:v>9.436828284931561</c:v>
                </c:pt>
                <c:pt idx="2537">
                  <c:v>9.434343547068771</c:v>
                </c:pt>
                <c:pt idx="2538">
                  <c:v>9.431853129817682</c:v>
                </c:pt>
                <c:pt idx="2539">
                  <c:v>9.429357033261805</c:v>
                </c:pt>
                <c:pt idx="2540">
                  <c:v>9.42685525748633</c:v>
                </c:pt>
                <c:pt idx="2541">
                  <c:v>9.424347802578141</c:v>
                </c:pt>
                <c:pt idx="2542">
                  <c:v>9.421834668625814</c:v>
                </c:pt>
                <c:pt idx="2543">
                  <c:v>9.419315855719606</c:v>
                </c:pt>
                <c:pt idx="2544">
                  <c:v>9.416791363951472</c:v>
                </c:pt>
                <c:pt idx="2545">
                  <c:v>9.414261193415051</c:v>
                </c:pt>
                <c:pt idx="2546">
                  <c:v>9.411725344205681</c:v>
                </c:pt>
                <c:pt idx="2547">
                  <c:v>9.409183816420375</c:v>
                </c:pt>
                <c:pt idx="2548">
                  <c:v>9.40663661015784</c:v>
                </c:pt>
                <c:pt idx="2549">
                  <c:v>9.404083725518472</c:v>
                </c:pt>
                <c:pt idx="2550">
                  <c:v>9.401525162604368</c:v>
                </c:pt>
                <c:pt idx="2551">
                  <c:v>9.398960921519301</c:v>
                </c:pt>
                <c:pt idx="2552">
                  <c:v>9.39639100236873</c:v>
                </c:pt>
                <c:pt idx="2553">
                  <c:v>9.393815405259818</c:v>
                </c:pt>
                <c:pt idx="2554">
                  <c:v>9.391234130301405</c:v>
                </c:pt>
                <c:pt idx="2555">
                  <c:v>9.388647177604024</c:v>
                </c:pt>
                <c:pt idx="2556">
                  <c:v>9.3860545472799</c:v>
                </c:pt>
                <c:pt idx="2557">
                  <c:v>9.383456239442938</c:v>
                </c:pt>
                <c:pt idx="2558">
                  <c:v>9.380852254208738</c:v>
                </c:pt>
                <c:pt idx="2559">
                  <c:v>9.378242591694588</c:v>
                </c:pt>
                <c:pt idx="2560">
                  <c:v>9.375627252019475</c:v>
                </c:pt>
                <c:pt idx="2561">
                  <c:v>9.373006235304057</c:v>
                </c:pt>
                <c:pt idx="2562">
                  <c:v>9.370379541670685</c:v>
                </c:pt>
                <c:pt idx="2563">
                  <c:v>9.367747171243417</c:v>
                </c:pt>
                <c:pt idx="2564">
                  <c:v>9.365109124147973</c:v>
                </c:pt>
                <c:pt idx="2565">
                  <c:v>9.362465400511777</c:v>
                </c:pt>
                <c:pt idx="2566">
                  <c:v>9.35981600046394</c:v>
                </c:pt>
                <c:pt idx="2567">
                  <c:v>9.357160924135264</c:v>
                </c:pt>
                <c:pt idx="2568">
                  <c:v>9.35450017165823</c:v>
                </c:pt>
                <c:pt idx="2569">
                  <c:v>9.351833743167016</c:v>
                </c:pt>
                <c:pt idx="2570">
                  <c:v>9.349161638797485</c:v>
                </c:pt>
                <c:pt idx="2571">
                  <c:v>9.346483858687196</c:v>
                </c:pt>
                <c:pt idx="2572">
                  <c:v>9.343800402975377</c:v>
                </c:pt>
                <c:pt idx="2573">
                  <c:v>9.341111271802971</c:v>
                </c:pt>
                <c:pt idx="2574">
                  <c:v>9.338416465312585</c:v>
                </c:pt>
                <c:pt idx="2575">
                  <c:v>9.335715983648533</c:v>
                </c:pt>
                <c:pt idx="2576">
                  <c:v>9.333009826956805</c:v>
                </c:pt>
                <c:pt idx="2577">
                  <c:v>9.330297995385084</c:v>
                </c:pt>
                <c:pt idx="2578">
                  <c:v>9.32758048908274</c:v>
                </c:pt>
                <c:pt idx="2579">
                  <c:v>9.324857308200831</c:v>
                </c:pt>
                <c:pt idx="2580">
                  <c:v>9.322128452892105</c:v>
                </c:pt>
                <c:pt idx="2581">
                  <c:v>9.319393923310998</c:v>
                </c:pt>
                <c:pt idx="2582">
                  <c:v>9.316653719613633</c:v>
                </c:pt>
                <c:pt idx="2583">
                  <c:v>9.313907841957814</c:v>
                </c:pt>
                <c:pt idx="2584">
                  <c:v>9.311156290503047</c:v>
                </c:pt>
                <c:pt idx="2585">
                  <c:v>9.30839906541051</c:v>
                </c:pt>
                <c:pt idx="2586">
                  <c:v>9.30563616684309</c:v>
                </c:pt>
                <c:pt idx="2587">
                  <c:v>9.302867594965336</c:v>
                </c:pt>
                <c:pt idx="2588">
                  <c:v>9.300093349943502</c:v>
                </c:pt>
                <c:pt idx="2589">
                  <c:v>9.297313431945524</c:v>
                </c:pt>
                <c:pt idx="2590">
                  <c:v>9.294527841141033</c:v>
                </c:pt>
                <c:pt idx="2591">
                  <c:v>9.29173657770134</c:v>
                </c:pt>
                <c:pt idx="2592">
                  <c:v>9.288939641799431</c:v>
                </c:pt>
                <c:pt idx="2593">
                  <c:v>9.28613703361001</c:v>
                </c:pt>
                <c:pt idx="2594">
                  <c:v>9.283328753309441</c:v>
                </c:pt>
                <c:pt idx="2595">
                  <c:v>9.280514801075794</c:v>
                </c:pt>
                <c:pt idx="2596">
                  <c:v>9.277695177088812</c:v>
                </c:pt>
                <c:pt idx="2597">
                  <c:v>9.274869881529934</c:v>
                </c:pt>
                <c:pt idx="2598">
                  <c:v>9.272038914582283</c:v>
                </c:pt>
                <c:pt idx="2599">
                  <c:v>9.269202276430666</c:v>
                </c:pt>
                <c:pt idx="2600">
                  <c:v>9.266359967261586</c:v>
                </c:pt>
                <c:pt idx="2601">
                  <c:v>9.263511987263227</c:v>
                </c:pt>
                <c:pt idx="2602">
                  <c:v>9.260658336625457</c:v>
                </c:pt>
                <c:pt idx="2603">
                  <c:v>9.25779901553984</c:v>
                </c:pt>
                <c:pt idx="2604">
                  <c:v>9.254934024199616</c:v>
                </c:pt>
                <c:pt idx="2605">
                  <c:v>9.252063362799721</c:v>
                </c:pt>
                <c:pt idx="2606">
                  <c:v>9.249187031536768</c:v>
                </c:pt>
                <c:pt idx="2607">
                  <c:v>9.246305030609068</c:v>
                </c:pt>
                <c:pt idx="2608">
                  <c:v>9.243417360216615</c:v>
                </c:pt>
                <c:pt idx="2609">
                  <c:v>9.240524020561082</c:v>
                </c:pt>
                <c:pt idx="2610">
                  <c:v>9.237625011845838</c:v>
                </c:pt>
                <c:pt idx="2611">
                  <c:v>9.234720334275933</c:v>
                </c:pt>
                <c:pt idx="2612">
                  <c:v>9.231809988058103</c:v>
                </c:pt>
                <c:pt idx="2613">
                  <c:v>9.228893973400776</c:v>
                </c:pt>
                <c:pt idx="2614">
                  <c:v>9.225972290514065</c:v>
                </c:pt>
                <c:pt idx="2615">
                  <c:v>9.22304493960976</c:v>
                </c:pt>
                <c:pt idx="2616">
                  <c:v>9.220111920901342</c:v>
                </c:pt>
                <c:pt idx="2617">
                  <c:v>9.217173234603988</c:v>
                </c:pt>
                <c:pt idx="2618">
                  <c:v>9.214228880934543</c:v>
                </c:pt>
                <c:pt idx="2619">
                  <c:v>9.211278860111555</c:v>
                </c:pt>
                <c:pt idx="2620">
                  <c:v>9.208323172355254</c:v>
                </c:pt>
                <c:pt idx="2621">
                  <c:v>9.205361817887547</c:v>
                </c:pt>
                <c:pt idx="2622">
                  <c:v>9.202394796932028</c:v>
                </c:pt>
                <c:pt idx="2623">
                  <c:v>9.199422109713987</c:v>
                </c:pt>
                <c:pt idx="2624">
                  <c:v>9.196443756460393</c:v>
                </c:pt>
                <c:pt idx="2625">
                  <c:v>9.193459737399894</c:v>
                </c:pt>
                <c:pt idx="2626">
                  <c:v>9.19047005276284</c:v>
                </c:pt>
                <c:pt idx="2627">
                  <c:v>9.18747470278125</c:v>
                </c:pt>
                <c:pt idx="2628">
                  <c:v>9.184473687688833</c:v>
                </c:pt>
                <c:pt idx="2629">
                  <c:v>9.181467007720994</c:v>
                </c:pt>
                <c:pt idx="2630">
                  <c:v>9.178454663114804</c:v>
                </c:pt>
                <c:pt idx="2631">
                  <c:v>9.17543665410904</c:v>
                </c:pt>
                <c:pt idx="2632">
                  <c:v>9.172412980944146</c:v>
                </c:pt>
                <c:pt idx="2633">
                  <c:v>9.169383643862264</c:v>
                </c:pt>
                <c:pt idx="2634">
                  <c:v>9.16634864310721</c:v>
                </c:pt>
                <c:pt idx="2635">
                  <c:v>9.163307978924493</c:v>
                </c:pt>
                <c:pt idx="2636">
                  <c:v>9.160261651561301</c:v>
                </c:pt>
                <c:pt idx="2637">
                  <c:v>9.157209661266513</c:v>
                </c:pt>
                <c:pt idx="2638">
                  <c:v>9.15415200829069</c:v>
                </c:pt>
                <c:pt idx="2639">
                  <c:v>9.151088692886071</c:v>
                </c:pt>
                <c:pt idx="2640">
                  <c:v>9.148019715306591</c:v>
                </c:pt>
                <c:pt idx="2641">
                  <c:v>9.144945075807863</c:v>
                </c:pt>
                <c:pt idx="2642">
                  <c:v>9.141864774647182</c:v>
                </c:pt>
                <c:pt idx="2643">
                  <c:v>9.13877881208353</c:v>
                </c:pt>
                <c:pt idx="2644">
                  <c:v>9.135687188377576</c:v>
                </c:pt>
                <c:pt idx="2645">
                  <c:v>9.13258990379167</c:v>
                </c:pt>
                <c:pt idx="2646">
                  <c:v>9.12948695858985</c:v>
                </c:pt>
                <c:pt idx="2647">
                  <c:v>9.126378353037817</c:v>
                </c:pt>
                <c:pt idx="2648">
                  <c:v>9.123264087402993</c:v>
                </c:pt>
                <c:pt idx="2649">
                  <c:v>9.120144161954453</c:v>
                </c:pt>
                <c:pt idx="2650">
                  <c:v>9.117018576962975</c:v>
                </c:pt>
                <c:pt idx="2651">
                  <c:v>9.113887332701002</c:v>
                </c:pt>
                <c:pt idx="2652">
                  <c:v>9.110750429442675</c:v>
                </c:pt>
                <c:pt idx="2653">
                  <c:v>9.107607867463816</c:v>
                </c:pt>
                <c:pt idx="2654">
                  <c:v>9.104459647041924</c:v>
                </c:pt>
                <c:pt idx="2655">
                  <c:v>9.101305768456186</c:v>
                </c:pt>
                <c:pt idx="2656">
                  <c:v>9.09814623198748</c:v>
                </c:pt>
                <c:pt idx="2657">
                  <c:v>9.09498103791835</c:v>
                </c:pt>
                <c:pt idx="2658">
                  <c:v>9.091810186533026</c:v>
                </c:pt>
                <c:pt idx="2659">
                  <c:v>9.088633678117444</c:v>
                </c:pt>
                <c:pt idx="2660">
                  <c:v>9.085451512959195</c:v>
                </c:pt>
                <c:pt idx="2661">
                  <c:v>9.082263691347561</c:v>
                </c:pt>
                <c:pt idx="2662">
                  <c:v>9.079070213573514</c:v>
                </c:pt>
                <c:pt idx="2663">
                  <c:v>9.075871079929704</c:v>
                </c:pt>
                <c:pt idx="2664">
                  <c:v>9.07266629071046</c:v>
                </c:pt>
                <c:pt idx="2665">
                  <c:v>9.069455846211802</c:v>
                </c:pt>
                <c:pt idx="2666">
                  <c:v>9.066239746731415</c:v>
                </c:pt>
                <c:pt idx="2667">
                  <c:v>9.06301799256869</c:v>
                </c:pt>
                <c:pt idx="2668">
                  <c:v>9.059790584024685</c:v>
                </c:pt>
                <c:pt idx="2669">
                  <c:v>9.05655752140214</c:v>
                </c:pt>
                <c:pt idx="2670">
                  <c:v>9.053318805005483</c:v>
                </c:pt>
                <c:pt idx="2671">
                  <c:v>9.050074435140821</c:v>
                </c:pt>
                <c:pt idx="2672">
                  <c:v>9.046824412115942</c:v>
                </c:pt>
                <c:pt idx="2673">
                  <c:v>9.043568736240317</c:v>
                </c:pt>
                <c:pt idx="2674">
                  <c:v>9.040307407825098</c:v>
                </c:pt>
                <c:pt idx="2675">
                  <c:v>9.037040427183118</c:v>
                </c:pt>
                <c:pt idx="2676">
                  <c:v>9.033767794628897</c:v>
                </c:pt>
                <c:pt idx="2677">
                  <c:v>9.030489510478625</c:v>
                </c:pt>
                <c:pt idx="2678">
                  <c:v>9.027205575050179</c:v>
                </c:pt>
                <c:pt idx="2679">
                  <c:v>9.023915988663123</c:v>
                </c:pt>
                <c:pt idx="2680">
                  <c:v>9.020620751638697</c:v>
                </c:pt>
                <c:pt idx="2681">
                  <c:v>9.017319864299814</c:v>
                </c:pt>
                <c:pt idx="2682">
                  <c:v>9.014013326971083</c:v>
                </c:pt>
                <c:pt idx="2683">
                  <c:v>9.010701139978787</c:v>
                </c:pt>
                <c:pt idx="2684">
                  <c:v>9.007383303650881</c:v>
                </c:pt>
                <c:pt idx="2685">
                  <c:v>9.00405981831702</c:v>
                </c:pt>
                <c:pt idx="2686">
                  <c:v>9.00073068430852</c:v>
                </c:pt>
                <c:pt idx="2687">
                  <c:v>8.997395901958381</c:v>
                </c:pt>
                <c:pt idx="2688">
                  <c:v>8.9940554716013</c:v>
                </c:pt>
                <c:pt idx="2689">
                  <c:v>8.990709393573634</c:v>
                </c:pt>
                <c:pt idx="2690">
                  <c:v>8.987357668213425</c:v>
                </c:pt>
                <c:pt idx="2691">
                  <c:v>8.984000295860406</c:v>
                </c:pt>
                <c:pt idx="2692">
                  <c:v>8.980637276855977</c:v>
                </c:pt>
                <c:pt idx="2693">
                  <c:v>8.977268611543223</c:v>
                </c:pt>
                <c:pt idx="2694">
                  <c:v>8.973894300266907</c:v>
                </c:pt>
                <c:pt idx="2695">
                  <c:v>8.970514343373473</c:v>
                </c:pt>
                <c:pt idx="2696">
                  <c:v>8.967128741211043</c:v>
                </c:pt>
                <c:pt idx="2697">
                  <c:v>8.963737494129427</c:v>
                </c:pt>
                <c:pt idx="2698">
                  <c:v>8.960340602480094</c:v>
                </c:pt>
                <c:pt idx="2699">
                  <c:v>8.956938066616217</c:v>
                </c:pt>
                <c:pt idx="2700">
                  <c:v>8.953529886892624</c:v>
                </c:pt>
                <c:pt idx="2701">
                  <c:v>8.950116063665845</c:v>
                </c:pt>
                <c:pt idx="2702">
                  <c:v>8.94669659729407</c:v>
                </c:pt>
                <c:pt idx="2703">
                  <c:v>8.943271488137169</c:v>
                </c:pt>
                <c:pt idx="2704">
                  <c:v>8.93984073655672</c:v>
                </c:pt>
                <c:pt idx="2705">
                  <c:v>8.936404342915936</c:v>
                </c:pt>
                <c:pt idx="2706">
                  <c:v>8.932962307579732</c:v>
                </c:pt>
                <c:pt idx="2707">
                  <c:v>8.929514630914702</c:v>
                </c:pt>
                <c:pt idx="2708">
                  <c:v>8.926061313289112</c:v>
                </c:pt>
                <c:pt idx="2709">
                  <c:v>8.92260235507291</c:v>
                </c:pt>
                <c:pt idx="2710">
                  <c:v>8.919137756637716</c:v>
                </c:pt>
                <c:pt idx="2711">
                  <c:v>8.915667518356837</c:v>
                </c:pt>
                <c:pt idx="2712">
                  <c:v>8.91219164060525</c:v>
                </c:pt>
                <c:pt idx="2713">
                  <c:v>8.908710123759611</c:v>
                </c:pt>
                <c:pt idx="2714">
                  <c:v>8.90522296819826</c:v>
                </c:pt>
                <c:pt idx="2715">
                  <c:v>8.901730174301206</c:v>
                </c:pt>
                <c:pt idx="2716">
                  <c:v>8.898231742450134</c:v>
                </c:pt>
                <c:pt idx="2717">
                  <c:v>8.894727673028423</c:v>
                </c:pt>
                <c:pt idx="2718">
                  <c:v>8.891217966421104</c:v>
                </c:pt>
                <c:pt idx="2719">
                  <c:v>8.887702623014906</c:v>
                </c:pt>
                <c:pt idx="2720">
                  <c:v>8.884181643198221</c:v>
                </c:pt>
                <c:pt idx="2721">
                  <c:v>8.880655027361127</c:v>
                </c:pt>
                <c:pt idx="2722">
                  <c:v>8.877122775895371</c:v>
                </c:pt>
                <c:pt idx="2723">
                  <c:v>8.873584889194388</c:v>
                </c:pt>
                <c:pt idx="2724">
                  <c:v>8.870041367653273</c:v>
                </c:pt>
                <c:pt idx="2725">
                  <c:v>8.86649221166881</c:v>
                </c:pt>
                <c:pt idx="2726">
                  <c:v>8.862937421639452</c:v>
                </c:pt>
                <c:pt idx="2727">
                  <c:v>8.859376997965334</c:v>
                </c:pt>
                <c:pt idx="2728">
                  <c:v>8.855810941048266</c:v>
                </c:pt>
                <c:pt idx="2729">
                  <c:v>8.852239251291726</c:v>
                </c:pt>
                <c:pt idx="2730">
                  <c:v>8.848661929100871</c:v>
                </c:pt>
                <c:pt idx="2731">
                  <c:v>8.845078974882548</c:v>
                </c:pt>
                <c:pt idx="2732">
                  <c:v>8.841490389045263</c:v>
                </c:pt>
                <c:pt idx="2733">
                  <c:v>8.837896171999194</c:v>
                </c:pt>
                <c:pt idx="2734">
                  <c:v>8.834296324156207</c:v>
                </c:pt>
                <c:pt idx="2735">
                  <c:v>8.83069084592984</c:v>
                </c:pt>
                <c:pt idx="2736">
                  <c:v>8.8270797377353</c:v>
                </c:pt>
                <c:pt idx="2737">
                  <c:v>8.82346299998947</c:v>
                </c:pt>
                <c:pt idx="2738">
                  <c:v>8.819840633110917</c:v>
                </c:pt>
                <c:pt idx="2739">
                  <c:v>8.816212637519871</c:v>
                </c:pt>
                <c:pt idx="2740">
                  <c:v>8.812579013638245</c:v>
                </c:pt>
                <c:pt idx="2741">
                  <c:v>8.808939761889614</c:v>
                </c:pt>
                <c:pt idx="2742">
                  <c:v>8.805294882699246</c:v>
                </c:pt>
                <c:pt idx="2743">
                  <c:v>8.801644376494063</c:v>
                </c:pt>
                <c:pt idx="2744">
                  <c:v>8.797988243702674</c:v>
                </c:pt>
                <c:pt idx="2745">
                  <c:v>8.794326484755361</c:v>
                </c:pt>
                <c:pt idx="2746">
                  <c:v>8.790659100084081</c:v>
                </c:pt>
                <c:pt idx="2747">
                  <c:v>8.78698609012245</c:v>
                </c:pt>
                <c:pt idx="2748">
                  <c:v>8.783307455305772</c:v>
                </c:pt>
                <c:pt idx="2749">
                  <c:v>8.779623196071023</c:v>
                </c:pt>
                <c:pt idx="2750">
                  <c:v>8.77593331285685</c:v>
                </c:pt>
                <c:pt idx="2751">
                  <c:v>8.772237806103564</c:v>
                </c:pt>
                <c:pt idx="2752">
                  <c:v>8.768536676253164</c:v>
                </c:pt>
                <c:pt idx="2753">
                  <c:v>8.764829923749312</c:v>
                </c:pt>
                <c:pt idx="2754">
                  <c:v>8.761117549037347</c:v>
                </c:pt>
                <c:pt idx="2755">
                  <c:v>8.75739955256428</c:v>
                </c:pt>
                <c:pt idx="2756">
                  <c:v>8.753675934778792</c:v>
                </c:pt>
                <c:pt idx="2757">
                  <c:v>8.749946696131237</c:v>
                </c:pt>
                <c:pt idx="2758">
                  <c:v>8.746211837073643</c:v>
                </c:pt>
                <c:pt idx="2759">
                  <c:v>8.742471358059708</c:v>
                </c:pt>
                <c:pt idx="2760">
                  <c:v>8.7387252595448</c:v>
                </c:pt>
                <c:pt idx="2761">
                  <c:v>8.734973541985965</c:v>
                </c:pt>
                <c:pt idx="2762">
                  <c:v>8.731216205841917</c:v>
                </c:pt>
                <c:pt idx="2763">
                  <c:v>8.727453251573038</c:v>
                </c:pt>
                <c:pt idx="2764">
                  <c:v>8.723684679641387</c:v>
                </c:pt>
                <c:pt idx="2765">
                  <c:v>8.719910490510683</c:v>
                </c:pt>
                <c:pt idx="2766">
                  <c:v>8.71613068464634</c:v>
                </c:pt>
                <c:pt idx="2767">
                  <c:v>8.712345262515413</c:v>
                </c:pt>
                <c:pt idx="2768">
                  <c:v>8.708554224586652</c:v>
                </c:pt>
                <c:pt idx="2769">
                  <c:v>8.704757571330457</c:v>
                </c:pt>
                <c:pt idx="2770">
                  <c:v>8.700955303218918</c:v>
                </c:pt>
                <c:pt idx="2771">
                  <c:v>8.697147420725786</c:v>
                </c:pt>
                <c:pt idx="2772">
                  <c:v>8.693333924326476</c:v>
                </c:pt>
                <c:pt idx="2773">
                  <c:v>8.689514814498087</c:v>
                </c:pt>
                <c:pt idx="2774">
                  <c:v>8.685690091719372</c:v>
                </c:pt>
                <c:pt idx="2775">
                  <c:v>8.681859756470768</c:v>
                </c:pt>
                <c:pt idx="2776">
                  <c:v>8.678023809234375</c:v>
                </c:pt>
                <c:pt idx="2777">
                  <c:v>8.674182250493966</c:v>
                </c:pt>
                <c:pt idx="2778">
                  <c:v>8.67033508073497</c:v>
                </c:pt>
                <c:pt idx="2779">
                  <c:v>8.66648230044451</c:v>
                </c:pt>
                <c:pt idx="2780">
                  <c:v>8.66262391011135</c:v>
                </c:pt>
                <c:pt idx="2781">
                  <c:v>8.658759910225945</c:v>
                </c:pt>
                <c:pt idx="2782">
                  <c:v>8.654890301280405</c:v>
                </c:pt>
                <c:pt idx="2783">
                  <c:v>8.651015083768515</c:v>
                </c:pt>
                <c:pt idx="2784">
                  <c:v>8.647134258185733</c:v>
                </c:pt>
                <c:pt idx="2785">
                  <c:v>8.643247825029171</c:v>
                </c:pt>
                <c:pt idx="2786">
                  <c:v>8.639355784797619</c:v>
                </c:pt>
                <c:pt idx="2787">
                  <c:v>8.635458137991543</c:v>
                </c:pt>
                <c:pt idx="2788">
                  <c:v>8.631554885113054</c:v>
                </c:pt>
                <c:pt idx="2789">
                  <c:v>8.627646026665956</c:v>
                </c:pt>
                <c:pt idx="2790">
                  <c:v>8.6237315631557</c:v>
                </c:pt>
                <c:pt idx="2791">
                  <c:v>8.619811495089415</c:v>
                </c:pt>
                <c:pt idx="2792">
                  <c:v>8.615885822975897</c:v>
                </c:pt>
                <c:pt idx="2793">
                  <c:v>8.611954547325604</c:v>
                </c:pt>
                <c:pt idx="2794">
                  <c:v>8.608017668650666</c:v>
                </c:pt>
                <c:pt idx="2795">
                  <c:v>8.604075187464879</c:v>
                </c:pt>
                <c:pt idx="2796">
                  <c:v>8.600127104283704</c:v>
                </c:pt>
                <c:pt idx="2797">
                  <c:v>8.596173419624271</c:v>
                </c:pt>
                <c:pt idx="2798">
                  <c:v>8.592214134005372</c:v>
                </c:pt>
                <c:pt idx="2799">
                  <c:v>8.588249247947466</c:v>
                </c:pt>
                <c:pt idx="2800">
                  <c:v>8.584278761972678</c:v>
                </c:pt>
                <c:pt idx="2801">
                  <c:v>8.580302676604812</c:v>
                </c:pt>
                <c:pt idx="2802">
                  <c:v>8.576320992369314</c:v>
                </c:pt>
                <c:pt idx="2803">
                  <c:v>8.57233370979331</c:v>
                </c:pt>
                <c:pt idx="2804">
                  <c:v>8.568340829405592</c:v>
                </c:pt>
                <c:pt idx="2805">
                  <c:v>8.564342351736614</c:v>
                </c:pt>
                <c:pt idx="2806">
                  <c:v>8.560338277318493</c:v>
                </c:pt>
                <c:pt idx="2807">
                  <c:v>8.556328606685012</c:v>
                </c:pt>
                <c:pt idx="2808">
                  <c:v>8.552313340371622</c:v>
                </c:pt>
                <c:pt idx="2809">
                  <c:v>8.548292478915439</c:v>
                </c:pt>
                <c:pt idx="2810">
                  <c:v>8.544266022855241</c:v>
                </c:pt>
                <c:pt idx="2811">
                  <c:v>8.540233972731466</c:v>
                </c:pt>
                <c:pt idx="2812">
                  <c:v>8.536196329086227</c:v>
                </c:pt>
                <c:pt idx="2813">
                  <c:v>8.532153092463284</c:v>
                </c:pt>
                <c:pt idx="2814">
                  <c:v>8.528104263408078</c:v>
                </c:pt>
                <c:pt idx="2815">
                  <c:v>8.524049842467706</c:v>
                </c:pt>
                <c:pt idx="2816">
                  <c:v>8.51998983019093</c:v>
                </c:pt>
                <c:pt idx="2817">
                  <c:v>8.515924227128172</c:v>
                </c:pt>
                <c:pt idx="2818">
                  <c:v>8.511853033831519</c:v>
                </c:pt>
                <c:pt idx="2819">
                  <c:v>8.50777625085473</c:v>
                </c:pt>
                <c:pt idx="2820">
                  <c:v>8.50369387875321</c:v>
                </c:pt>
                <c:pt idx="2821">
                  <c:v>8.499605918084036</c:v>
                </c:pt>
                <c:pt idx="2822">
                  <c:v>8.49551236940595</c:v>
                </c:pt>
                <c:pt idx="2823">
                  <c:v>8.491413233279347</c:v>
                </c:pt>
                <c:pt idx="2824">
                  <c:v>8.487308510266293</c:v>
                </c:pt>
                <c:pt idx="2825">
                  <c:v>8.483198200930513</c:v>
                </c:pt>
                <c:pt idx="2826">
                  <c:v>8.479082305837398</c:v>
                </c:pt>
                <c:pt idx="2827">
                  <c:v>8.474960825553988</c:v>
                </c:pt>
                <c:pt idx="2828">
                  <c:v>8.470833760649</c:v>
                </c:pt>
                <c:pt idx="2829">
                  <c:v>8.466701111692803</c:v>
                </c:pt>
                <c:pt idx="2830">
                  <c:v>8.46256287925743</c:v>
                </c:pt>
                <c:pt idx="2831">
                  <c:v>8.45841906391657</c:v>
                </c:pt>
                <c:pt idx="2832">
                  <c:v>8.454269666245581</c:v>
                </c:pt>
                <c:pt idx="2833">
                  <c:v>8.45011468682148</c:v>
                </c:pt>
                <c:pt idx="2834">
                  <c:v>8.445954126222936</c:v>
                </c:pt>
                <c:pt idx="2835">
                  <c:v>8.441787985030288</c:v>
                </c:pt>
                <c:pt idx="2836">
                  <c:v>8.437616263825532</c:v>
                </c:pt>
                <c:pt idx="2837">
                  <c:v>8.433438963192323</c:v>
                </c:pt>
                <c:pt idx="2838">
                  <c:v>8.429256083715975</c:v>
                </c:pt>
                <c:pt idx="2839">
                  <c:v>8.425067625983462</c:v>
                </c:pt>
                <c:pt idx="2840">
                  <c:v>8.420873590583418</c:v>
                </c:pt>
                <c:pt idx="2841">
                  <c:v>8.416673978106144</c:v>
                </c:pt>
                <c:pt idx="2842">
                  <c:v>8.412468789143583</c:v>
                </c:pt>
                <c:pt idx="2843">
                  <c:v>8.408258024289351</c:v>
                </c:pt>
                <c:pt idx="2844">
                  <c:v>8.404041684138715</c:v>
                </c:pt>
                <c:pt idx="2845">
                  <c:v>8.39981976928861</c:v>
                </c:pt>
                <c:pt idx="2846">
                  <c:v>8.395592280337616</c:v>
                </c:pt>
                <c:pt idx="2847">
                  <c:v>8.391359217885978</c:v>
                </c:pt>
                <c:pt idx="2848">
                  <c:v>8.387120582535603</c:v>
                </c:pt>
                <c:pt idx="2849">
                  <c:v>8.382876374890052</c:v>
                </c:pt>
                <c:pt idx="2850">
                  <c:v>8.37862659555454</c:v>
                </c:pt>
                <c:pt idx="2851">
                  <c:v>8.374371245135945</c:v>
                </c:pt>
                <c:pt idx="2852">
                  <c:v>8.370110324242803</c:v>
                </c:pt>
                <c:pt idx="2853">
                  <c:v>8.3658438334853</c:v>
                </c:pt>
                <c:pt idx="2854">
                  <c:v>8.361571773475287</c:v>
                </c:pt>
                <c:pt idx="2855">
                  <c:v>8.357294144826267</c:v>
                </c:pt>
                <c:pt idx="2856">
                  <c:v>8.353010948153398</c:v>
                </c:pt>
                <c:pt idx="2857">
                  <c:v>8.348722184073496</c:v>
                </c:pt>
                <c:pt idx="2858">
                  <c:v>8.344427853205043</c:v>
                </c:pt>
                <c:pt idx="2859">
                  <c:v>8.340127956168158</c:v>
                </c:pt>
                <c:pt idx="2860">
                  <c:v>8.335822493584632</c:v>
                </c:pt>
                <c:pt idx="2861">
                  <c:v>8.331511466077899</c:v>
                </c:pt>
                <c:pt idx="2862">
                  <c:v>8.327194874273064</c:v>
                </c:pt>
                <c:pt idx="2863">
                  <c:v>8.322872718796871</c:v>
                </c:pt>
                <c:pt idx="2864">
                  <c:v>8.31854500027773</c:v>
                </c:pt>
                <c:pt idx="2865">
                  <c:v>8.314211719345701</c:v>
                </c:pt>
                <c:pt idx="2866">
                  <c:v>8.3098728766325</c:v>
                </c:pt>
                <c:pt idx="2867">
                  <c:v>8.305528472771497</c:v>
                </c:pt>
                <c:pt idx="2868">
                  <c:v>8.301178508397718</c:v>
                </c:pt>
                <c:pt idx="2869">
                  <c:v>8.296822984147841</c:v>
                </c:pt>
                <c:pt idx="2870">
                  <c:v>8.292461900660198</c:v>
                </c:pt>
                <c:pt idx="2871">
                  <c:v>8.288095258574776</c:v>
                </c:pt>
                <c:pt idx="2872">
                  <c:v>8.28372305853322</c:v>
                </c:pt>
                <c:pt idx="2873">
                  <c:v>8.279345301178813</c:v>
                </c:pt>
                <c:pt idx="2874">
                  <c:v>8.274961987156509</c:v>
                </c:pt>
                <c:pt idx="2875">
                  <c:v>8.27057311711291</c:v>
                </c:pt>
                <c:pt idx="2876">
                  <c:v>8.266178691696263</c:v>
                </c:pt>
                <c:pt idx="2877">
                  <c:v>8.26177871155647</c:v>
                </c:pt>
                <c:pt idx="2878">
                  <c:v>8.2573731773451</c:v>
                </c:pt>
                <c:pt idx="2879">
                  <c:v>8.252962089715355</c:v>
                </c:pt>
                <c:pt idx="2880">
                  <c:v>8.248545449322094</c:v>
                </c:pt>
                <c:pt idx="2881">
                  <c:v>8.244123256821837</c:v>
                </c:pt>
                <c:pt idx="2882">
                  <c:v>8.239695512872746</c:v>
                </c:pt>
                <c:pt idx="2883">
                  <c:v>8.235262218134636</c:v>
                </c:pt>
                <c:pt idx="2884">
                  <c:v>8.230823373268976</c:v>
                </c:pt>
                <c:pt idx="2885">
                  <c:v>8.226378978938884</c:v>
                </c:pt>
                <c:pt idx="2886">
                  <c:v>8.221929035809135</c:v>
                </c:pt>
                <c:pt idx="2887">
                  <c:v>8.217473544546145</c:v>
                </c:pt>
                <c:pt idx="2888">
                  <c:v>8.213012505817985</c:v>
                </c:pt>
                <c:pt idx="2889">
                  <c:v>8.208545920294371</c:v>
                </c:pt>
                <c:pt idx="2890">
                  <c:v>8.204073788646683</c:v>
                </c:pt>
                <c:pt idx="2891">
                  <c:v>8.19959611154794</c:v>
                </c:pt>
                <c:pt idx="2892">
                  <c:v>8.19511288967281</c:v>
                </c:pt>
                <c:pt idx="2893">
                  <c:v>8.190624123697611</c:v>
                </c:pt>
                <c:pt idx="2894">
                  <c:v>8.186129814300318</c:v>
                </c:pt>
                <c:pt idx="2895">
                  <c:v>8.181629962160542</c:v>
                </c:pt>
                <c:pt idx="2896">
                  <c:v>8.177124567959558</c:v>
                </c:pt>
                <c:pt idx="2897">
                  <c:v>8.17261363238028</c:v>
                </c:pt>
                <c:pt idx="2898">
                  <c:v>8.16809715610727</c:v>
                </c:pt>
                <c:pt idx="2899">
                  <c:v>8.16357513982674</c:v>
                </c:pt>
                <c:pt idx="2900">
                  <c:v>8.15904758422655</c:v>
                </c:pt>
                <c:pt idx="2901">
                  <c:v>8.15451448999621</c:v>
                </c:pt>
                <c:pt idx="2902">
                  <c:v>8.149975857826874</c:v>
                </c:pt>
                <c:pt idx="2903">
                  <c:v>8.145431688411351</c:v>
                </c:pt>
                <c:pt idx="2904">
                  <c:v>8.140881982444084</c:v>
                </c:pt>
                <c:pt idx="2905">
                  <c:v>8.136326740621174</c:v>
                </c:pt>
                <c:pt idx="2906">
                  <c:v>8.131765963640367</c:v>
                </c:pt>
                <c:pt idx="2907">
                  <c:v>8.127199652201055</c:v>
                </c:pt>
                <c:pt idx="2908">
                  <c:v>8.122627807004272</c:v>
                </c:pt>
                <c:pt idx="2909">
                  <c:v>8.118050428752701</c:v>
                </c:pt>
                <c:pt idx="2910">
                  <c:v>8.113467518150674</c:v>
                </c:pt>
                <c:pt idx="2911">
                  <c:v>8.108879075904163</c:v>
                </c:pt>
                <c:pt idx="2912">
                  <c:v>8.104285102720793</c:v>
                </c:pt>
                <c:pt idx="2913">
                  <c:v>8.09968559930983</c:v>
                </c:pt>
                <c:pt idx="2914">
                  <c:v>8.09508056638218</c:v>
                </c:pt>
                <c:pt idx="2915">
                  <c:v>8.090470004650401</c:v>
                </c:pt>
                <c:pt idx="2916">
                  <c:v>8.0858539148287</c:v>
                </c:pt>
                <c:pt idx="2917">
                  <c:v>8.081232297632913</c:v>
                </c:pt>
                <c:pt idx="2918">
                  <c:v>8.076605153780535</c:v>
                </c:pt>
                <c:pt idx="2919">
                  <c:v>8.071972483990695</c:v>
                </c:pt>
                <c:pt idx="2920">
                  <c:v>8.06733428898418</c:v>
                </c:pt>
                <c:pt idx="2921">
                  <c:v>8.062690569483404</c:v>
                </c:pt>
                <c:pt idx="2922">
                  <c:v>8.058041326212429</c:v>
                </c:pt>
                <c:pt idx="2923">
                  <c:v>8.053386559896974</c:v>
                </c:pt>
                <c:pt idx="2924">
                  <c:v>8.048726271264373</c:v>
                </c:pt>
                <c:pt idx="2925">
                  <c:v>8.044060461043632</c:v>
                </c:pt>
                <c:pt idx="2926">
                  <c:v>8.039389129965387</c:v>
                </c:pt>
                <c:pt idx="2927">
                  <c:v>8.03471227876191</c:v>
                </c:pt>
                <c:pt idx="2928">
                  <c:v>8.030029908167121</c:v>
                </c:pt>
                <c:pt idx="2929">
                  <c:v>8.025342018916592</c:v>
                </c:pt>
                <c:pt idx="2930">
                  <c:v>8.02064861174752</c:v>
                </c:pt>
                <c:pt idx="2931">
                  <c:v>8.015949687398746</c:v>
                </c:pt>
                <c:pt idx="2932">
                  <c:v>8.011245246610764</c:v>
                </c:pt>
                <c:pt idx="2933">
                  <c:v>8.006535290125706</c:v>
                </c:pt>
                <c:pt idx="2934">
                  <c:v>8.00181981868733</c:v>
                </c:pt>
                <c:pt idx="2935">
                  <c:v>7.997098833041049</c:v>
                </c:pt>
                <c:pt idx="2936">
                  <c:v>7.992372333933914</c:v>
                </c:pt>
                <c:pt idx="2937">
                  <c:v>7.987640322114614</c:v>
                </c:pt>
                <c:pt idx="2938">
                  <c:v>7.982902798333478</c:v>
                </c:pt>
                <c:pt idx="2939">
                  <c:v>7.978159763342476</c:v>
                </c:pt>
                <c:pt idx="2940">
                  <c:v>7.973411217895214</c:v>
                </c:pt>
                <c:pt idx="2941">
                  <c:v>7.968657162746945</c:v>
                </c:pt>
                <c:pt idx="2942">
                  <c:v>7.963897598654552</c:v>
                </c:pt>
                <c:pt idx="2943">
                  <c:v>7.95913252637656</c:v>
                </c:pt>
                <c:pt idx="2944">
                  <c:v>7.954361946673138</c:v>
                </c:pt>
                <c:pt idx="2945">
                  <c:v>7.949585860306083</c:v>
                </c:pt>
                <c:pt idx="2946">
                  <c:v>7.94480426803884</c:v>
                </c:pt>
                <c:pt idx="2947">
                  <c:v>7.940017170636486</c:v>
                </c:pt>
                <c:pt idx="2948">
                  <c:v>7.935224568865737</c:v>
                </c:pt>
                <c:pt idx="2949">
                  <c:v>7.93042646349495</c:v>
                </c:pt>
                <c:pt idx="2950">
                  <c:v>7.92562285529411</c:v>
                </c:pt>
                <c:pt idx="2951">
                  <c:v>7.920813745034847</c:v>
                </c:pt>
                <c:pt idx="2952">
                  <c:v>7.915999133490428</c:v>
                </c:pt>
                <c:pt idx="2953">
                  <c:v>7.911179021435752</c:v>
                </c:pt>
                <c:pt idx="2954">
                  <c:v>7.906353409647358</c:v>
                </c:pt>
                <c:pt idx="2955">
                  <c:v>7.901522298903418</c:v>
                </c:pt>
                <c:pt idx="2956">
                  <c:v>7.896685689983743</c:v>
                </c:pt>
                <c:pt idx="2957">
                  <c:v>7.891843583669776</c:v>
                </c:pt>
                <c:pt idx="2958">
                  <c:v>7.886995980744597</c:v>
                </c:pt>
                <c:pt idx="2959">
                  <c:v>7.882142881992923</c:v>
                </c:pt>
                <c:pt idx="2960">
                  <c:v>7.877284288201102</c:v>
                </c:pt>
                <c:pt idx="2961">
                  <c:v>7.872420200157124</c:v>
                </c:pt>
                <c:pt idx="2962">
                  <c:v>7.867550618650601</c:v>
                </c:pt>
                <c:pt idx="2963">
                  <c:v>7.862675544472792</c:v>
                </c:pt>
                <c:pt idx="2964">
                  <c:v>7.857794978416582</c:v>
                </c:pt>
                <c:pt idx="2965">
                  <c:v>7.852908921276493</c:v>
                </c:pt>
                <c:pt idx="2966">
                  <c:v>7.84801737384868</c:v>
                </c:pt>
                <c:pt idx="2967">
                  <c:v>7.84312033693093</c:v>
                </c:pt>
                <c:pt idx="2968">
                  <c:v>7.838217811322666</c:v>
                </c:pt>
                <c:pt idx="2969">
                  <c:v>7.833309797824938</c:v>
                </c:pt>
                <c:pt idx="2970">
                  <c:v>7.828396297240431</c:v>
                </c:pt>
                <c:pt idx="2971">
                  <c:v>7.82347731037347</c:v>
                </c:pt>
                <c:pt idx="2972">
                  <c:v>7.81855283803</c:v>
                </c:pt>
                <c:pt idx="2973">
                  <c:v>7.813622881017607</c:v>
                </c:pt>
                <c:pt idx="2974">
                  <c:v>7.808687440145501</c:v>
                </c:pt>
                <c:pt idx="2975">
                  <c:v>7.803746516224532</c:v>
                </c:pt>
                <c:pt idx="2976">
                  <c:v>7.798800110067171</c:v>
                </c:pt>
                <c:pt idx="2977">
                  <c:v>7.79384822248753</c:v>
                </c:pt>
                <c:pt idx="2978">
                  <c:v>7.788890854301341</c:v>
                </c:pt>
                <c:pt idx="2979">
                  <c:v>7.783928006325977</c:v>
                </c:pt>
                <c:pt idx="2980">
                  <c:v>7.778959679380435</c:v>
                </c:pt>
                <c:pt idx="2981">
                  <c:v>7.773985874285342</c:v>
                </c:pt>
                <c:pt idx="2982">
                  <c:v>7.769006591862958</c:v>
                </c:pt>
                <c:pt idx="2983">
                  <c:v>7.764021832937168</c:v>
                </c:pt>
                <c:pt idx="2984">
                  <c:v>7.759031598333488</c:v>
                </c:pt>
                <c:pt idx="2985">
                  <c:v>7.754035888879063</c:v>
                </c:pt>
                <c:pt idx="2986">
                  <c:v>7.74903470540267</c:v>
                </c:pt>
                <c:pt idx="2987">
                  <c:v>7.744028048734707</c:v>
                </c:pt>
                <c:pt idx="2988">
                  <c:v>7.739015919707207</c:v>
                </c:pt>
                <c:pt idx="2989">
                  <c:v>7.733998319153828</c:v>
                </c:pt>
                <c:pt idx="2990">
                  <c:v>7.728975247909851</c:v>
                </c:pt>
                <c:pt idx="2991">
                  <c:v>7.723946706812199</c:v>
                </c:pt>
                <c:pt idx="2992">
                  <c:v>7.718912696699403</c:v>
                </c:pt>
                <c:pt idx="2993">
                  <c:v>7.713873218411638</c:v>
                </c:pt>
                <c:pt idx="2994">
                  <c:v>7.708828272790693</c:v>
                </c:pt>
                <c:pt idx="2995">
                  <c:v>7.703777860679988</c:v>
                </c:pt>
                <c:pt idx="2996">
                  <c:v>7.698721982924576</c:v>
                </c:pt>
                <c:pt idx="2997">
                  <c:v>7.693660640371121</c:v>
                </c:pt>
                <c:pt idx="2998">
                  <c:v>7.688593833867926</c:v>
                </c:pt>
                <c:pt idx="2999">
                  <c:v>7.683521564264913</c:v>
                </c:pt>
                <c:pt idx="3000">
                  <c:v>7.678443832413633</c:v>
                </c:pt>
                <c:pt idx="3001">
                  <c:v>7.673360639167257</c:v>
                </c:pt>
                <c:pt idx="3002">
                  <c:v>7.668271985380585</c:v>
                </c:pt>
                <c:pt idx="3003">
                  <c:v>7.663177871910038</c:v>
                </c:pt>
                <c:pt idx="3004">
                  <c:v>7.658078299613665</c:v>
                </c:pt>
                <c:pt idx="3005">
                  <c:v>7.652973269351134</c:v>
                </c:pt>
                <c:pt idx="3006">
                  <c:v>7.647862781983744</c:v>
                </c:pt>
                <c:pt idx="3007">
                  <c:v>7.642746838374406</c:v>
                </c:pt>
                <c:pt idx="3008">
                  <c:v>7.637625439387667</c:v>
                </c:pt>
                <c:pt idx="3009">
                  <c:v>7.632498585889686</c:v>
                </c:pt>
                <c:pt idx="3010">
                  <c:v>7.62736627874825</c:v>
                </c:pt>
                <c:pt idx="3011">
                  <c:v>7.62222851883277</c:v>
                </c:pt>
                <c:pt idx="3012">
                  <c:v>7.617085307014276</c:v>
                </c:pt>
                <c:pt idx="3013">
                  <c:v>7.611936644165418</c:v>
                </c:pt>
                <c:pt idx="3014">
                  <c:v>7.606782531160475</c:v>
                </c:pt>
                <c:pt idx="3015">
                  <c:v>7.601622968875337</c:v>
                </c:pt>
                <c:pt idx="3016">
                  <c:v>7.596457958187522</c:v>
                </c:pt>
                <c:pt idx="3017">
                  <c:v>7.59128749997617</c:v>
                </c:pt>
                <c:pt idx="3018">
                  <c:v>7.586111595122035</c:v>
                </c:pt>
                <c:pt idx="3019">
                  <c:v>7.580930244507494</c:v>
                </c:pt>
                <c:pt idx="3020">
                  <c:v>7.57574344901655</c:v>
                </c:pt>
                <c:pt idx="3021">
                  <c:v>7.570551209534816</c:v>
                </c:pt>
                <c:pt idx="3022">
                  <c:v>7.565353526949531</c:v>
                </c:pt>
                <c:pt idx="3023">
                  <c:v>7.560150402149552</c:v>
                </c:pt>
                <c:pt idx="3024">
                  <c:v>7.554941836025352</c:v>
                </c:pt>
                <c:pt idx="3025">
                  <c:v>7.54972782946903</c:v>
                </c:pt>
                <c:pt idx="3026">
                  <c:v>7.544508383374293</c:v>
                </c:pt>
                <c:pt idx="3027">
                  <c:v>7.539283498636473</c:v>
                </c:pt>
                <c:pt idx="3028">
                  <c:v>7.534053176152518</c:v>
                </c:pt>
                <c:pt idx="3029">
                  <c:v>7.528817416820995</c:v>
                </c:pt>
                <c:pt idx="3030">
                  <c:v>7.523576221542087</c:v>
                </c:pt>
                <c:pt idx="3031">
                  <c:v>7.518329591217595</c:v>
                </c:pt>
                <c:pt idx="3032">
                  <c:v>7.513077526750934</c:v>
                </c:pt>
                <c:pt idx="3033">
                  <c:v>7.50782002904714</c:v>
                </c:pt>
                <c:pt idx="3034">
                  <c:v>7.502557099012864</c:v>
                </c:pt>
                <c:pt idx="3035">
                  <c:v>7.497288737556369</c:v>
                </c:pt>
                <c:pt idx="3036">
                  <c:v>7.492014945587536</c:v>
                </c:pt>
                <c:pt idx="3037">
                  <c:v>7.486735724017868</c:v>
                </c:pt>
                <c:pt idx="3038">
                  <c:v>7.481451073760471</c:v>
                </c:pt>
                <c:pt idx="3039">
                  <c:v>7.476160995730077</c:v>
                </c:pt>
                <c:pt idx="3040">
                  <c:v>7.470865490843022</c:v>
                </c:pt>
                <c:pt idx="3041">
                  <c:v>7.465564560017266</c:v>
                </c:pt>
                <c:pt idx="3042">
                  <c:v>7.460258204172383</c:v>
                </c:pt>
                <c:pt idx="3043">
                  <c:v>7.454946424229552</c:v>
                </c:pt>
                <c:pt idx="3044">
                  <c:v>7.449629221111573</c:v>
                </c:pt>
                <c:pt idx="3045">
                  <c:v>7.444306595742855</c:v>
                </c:pt>
                <c:pt idx="3046">
                  <c:v>7.438978549049422</c:v>
                </c:pt>
                <c:pt idx="3047">
                  <c:v>7.433645081958917</c:v>
                </c:pt>
                <c:pt idx="3048">
                  <c:v>7.42830619540058</c:v>
                </c:pt>
                <c:pt idx="3049">
                  <c:v>7.422961890305278</c:v>
                </c:pt>
                <c:pt idx="3050">
                  <c:v>7.417612167605484</c:v>
                </c:pt>
                <c:pt idx="3051">
                  <c:v>7.412257028235282</c:v>
                </c:pt>
                <c:pt idx="3052">
                  <c:v>7.40689647313037</c:v>
                </c:pt>
                <c:pt idx="3053">
                  <c:v>7.40153050322805</c:v>
                </c:pt>
                <c:pt idx="3054">
                  <c:v>7.396159119467247</c:v>
                </c:pt>
                <c:pt idx="3055">
                  <c:v>7.390782322788485</c:v>
                </c:pt>
                <c:pt idx="3056">
                  <c:v>7.385400114133904</c:v>
                </c:pt>
                <c:pt idx="3057">
                  <c:v>7.380012494447253</c:v>
                </c:pt>
                <c:pt idx="3058">
                  <c:v>7.37461946467389</c:v>
                </c:pt>
                <c:pt idx="3059">
                  <c:v>7.369221025760782</c:v>
                </c:pt>
                <c:pt idx="3060">
                  <c:v>7.363817178656506</c:v>
                </c:pt>
                <c:pt idx="3061">
                  <c:v>7.358407924311252</c:v>
                </c:pt>
                <c:pt idx="3062">
                  <c:v>7.35299326367681</c:v>
                </c:pt>
                <c:pt idx="3063">
                  <c:v>7.347573197706584</c:v>
                </c:pt>
                <c:pt idx="3064">
                  <c:v>7.342147727355583</c:v>
                </c:pt>
                <c:pt idx="3065">
                  <c:v>7.336716853580427</c:v>
                </c:pt>
                <c:pt idx="3066">
                  <c:v>7.331280577339339</c:v>
                </c:pt>
                <c:pt idx="3067">
                  <c:v>7.325838899592155</c:v>
                </c:pt>
                <c:pt idx="3068">
                  <c:v>7.32039182130031</c:v>
                </c:pt>
                <c:pt idx="3069">
                  <c:v>7.314939343426855</c:v>
                </c:pt>
                <c:pt idx="3070">
                  <c:v>7.30948146693644</c:v>
                </c:pt>
                <c:pt idx="3071">
                  <c:v>7.304018192795324</c:v>
                </c:pt>
                <c:pt idx="3072">
                  <c:v>7.29854952197137</c:v>
                </c:pt>
                <c:pt idx="3073">
                  <c:v>7.293075455434047</c:v>
                </c:pt>
                <c:pt idx="3074">
                  <c:v>7.28759599415443</c:v>
                </c:pt>
                <c:pt idx="3075">
                  <c:v>7.282111139105198</c:v>
                </c:pt>
                <c:pt idx="3076">
                  <c:v>7.276620891260638</c:v>
                </c:pt>
                <c:pt idx="3077">
                  <c:v>7.271125251596632</c:v>
                </c:pt>
                <c:pt idx="3078">
                  <c:v>7.265624221090676</c:v>
                </c:pt>
                <c:pt idx="3079">
                  <c:v>7.260117800721866</c:v>
                </c:pt>
                <c:pt idx="3080">
                  <c:v>7.254605991470899</c:v>
                </c:pt>
                <c:pt idx="3081">
                  <c:v>7.24908879432008</c:v>
                </c:pt>
                <c:pt idx="3082">
                  <c:v>7.243566210253308</c:v>
                </c:pt>
                <c:pt idx="3083">
                  <c:v>7.238038240256095</c:v>
                </c:pt>
                <c:pt idx="3084">
                  <c:v>7.23250488531555</c:v>
                </c:pt>
                <c:pt idx="3085">
                  <c:v>7.226966146420386</c:v>
                </c:pt>
                <c:pt idx="3086">
                  <c:v>7.221422024560913</c:v>
                </c:pt>
                <c:pt idx="3087">
                  <c:v>7.215872520729047</c:v>
                </c:pt>
                <c:pt idx="3088">
                  <c:v>7.210317635918302</c:v>
                </c:pt>
                <c:pt idx="3089">
                  <c:v>7.204757371123796</c:v>
                </c:pt>
                <c:pt idx="3090">
                  <c:v>7.199191727342242</c:v>
                </c:pt>
                <c:pt idx="3091">
                  <c:v>7.193620705571962</c:v>
                </c:pt>
                <c:pt idx="3092">
                  <c:v>7.188044306812869</c:v>
                </c:pt>
                <c:pt idx="3093">
                  <c:v>7.182462532066478</c:v>
                </c:pt>
                <c:pt idx="3094">
                  <c:v>7.176875382335909</c:v>
                </c:pt>
                <c:pt idx="3095">
                  <c:v>7.171282858625871</c:v>
                </c:pt>
                <c:pt idx="3096">
                  <c:v>7.165684961942679</c:v>
                </c:pt>
                <c:pt idx="3097">
                  <c:v>7.160081693294246</c:v>
                </c:pt>
                <c:pt idx="3098">
                  <c:v>7.154473053690078</c:v>
                </c:pt>
                <c:pt idx="3099">
                  <c:v>7.148859044141284</c:v>
                </c:pt>
                <c:pt idx="3100">
                  <c:v>7.143239665660568</c:v>
                </c:pt>
                <c:pt idx="3101">
                  <c:v>7.13761491926223</c:v>
                </c:pt>
                <c:pt idx="3102">
                  <c:v>7.131984805962172</c:v>
                </c:pt>
                <c:pt idx="3103">
                  <c:v>7.126349326777885</c:v>
                </c:pt>
                <c:pt idx="3104">
                  <c:v>7.120708482728462</c:v>
                </c:pt>
                <c:pt idx="3105">
                  <c:v>7.115062274834591</c:v>
                </c:pt>
                <c:pt idx="3106">
                  <c:v>7.109410704118551</c:v>
                </c:pt>
                <c:pt idx="3107">
                  <c:v>7.103753771604226</c:v>
                </c:pt>
                <c:pt idx="3108">
                  <c:v>7.098091478317083</c:v>
                </c:pt>
                <c:pt idx="3109">
                  <c:v>7.092423825284194</c:v>
                </c:pt>
                <c:pt idx="3110">
                  <c:v>7.086750813534219</c:v>
                </c:pt>
                <c:pt idx="3111">
                  <c:v>7.081072444097415</c:v>
                </c:pt>
                <c:pt idx="3112">
                  <c:v>7.075388718005631</c:v>
                </c:pt>
                <c:pt idx="3113">
                  <c:v>7.069699636292312</c:v>
                </c:pt>
                <c:pt idx="3114">
                  <c:v>7.064005199992494</c:v>
                </c:pt>
                <c:pt idx="3115">
                  <c:v>7.058305410142808</c:v>
                </c:pt>
                <c:pt idx="3116">
                  <c:v>7.052600267781472</c:v>
                </c:pt>
                <c:pt idx="3117">
                  <c:v>7.046889773948307</c:v>
                </c:pt>
                <c:pt idx="3118">
                  <c:v>7.041173929684715</c:v>
                </c:pt>
                <c:pt idx="3119">
                  <c:v>7.035452736033694</c:v>
                </c:pt>
                <c:pt idx="3120">
                  <c:v>7.029726194039835</c:v>
                </c:pt>
                <c:pt idx="3121">
                  <c:v>7.023994304749316</c:v>
                </c:pt>
                <c:pt idx="3122">
                  <c:v>7.018257069209908</c:v>
                </c:pt>
                <c:pt idx="3123">
                  <c:v>7.012514488470976</c:v>
                </c:pt>
                <c:pt idx="3124">
                  <c:v>7.00676656358347</c:v>
                </c:pt>
                <c:pt idx="3125">
                  <c:v>7.00101329559993</c:v>
                </c:pt>
                <c:pt idx="3126">
                  <c:v>6.995254685574486</c:v>
                </c:pt>
                <c:pt idx="3127">
                  <c:v>6.98949073456286</c:v>
                </c:pt>
                <c:pt idx="3128">
                  <c:v>6.98372144362236</c:v>
                </c:pt>
                <c:pt idx="3129">
                  <c:v>6.977946813811882</c:v>
                </c:pt>
                <c:pt idx="3130">
                  <c:v>6.972166846191913</c:v>
                </c:pt>
                <c:pt idx="3131">
                  <c:v>6.966381541824527</c:v>
                </c:pt>
                <c:pt idx="3132">
                  <c:v>6.960590901773382</c:v>
                </c:pt>
                <c:pt idx="3133">
                  <c:v>6.954794927103728</c:v>
                </c:pt>
                <c:pt idx="3134">
                  <c:v>6.9489936188824</c:v>
                </c:pt>
                <c:pt idx="3135">
                  <c:v>6.943186978177818</c:v>
                </c:pt>
                <c:pt idx="3136">
                  <c:v>6.937375006059992</c:v>
                </c:pt>
                <c:pt idx="3137">
                  <c:v>6.931557703600517</c:v>
                </c:pt>
                <c:pt idx="3138">
                  <c:v>6.925735071872568</c:v>
                </c:pt>
                <c:pt idx="3139">
                  <c:v>6.919907111950914</c:v>
                </c:pt>
                <c:pt idx="3140">
                  <c:v>6.914073824911902</c:v>
                </c:pt>
                <c:pt idx="3141">
                  <c:v>6.90823521183347</c:v>
                </c:pt>
                <c:pt idx="3142">
                  <c:v>6.902391273795134</c:v>
                </c:pt>
                <c:pt idx="3143">
                  <c:v>6.896542011877997</c:v>
                </c:pt>
                <c:pt idx="3144">
                  <c:v>6.89068742716475</c:v>
                </c:pt>
                <c:pt idx="3145">
                  <c:v>6.884827520739657</c:v>
                </c:pt>
                <c:pt idx="3146">
                  <c:v>6.878962293688577</c:v>
                </c:pt>
                <c:pt idx="3147">
                  <c:v>6.873091747098941</c:v>
                </c:pt>
                <c:pt idx="3148">
                  <c:v>6.867215882059773</c:v>
                </c:pt>
                <c:pt idx="3149">
                  <c:v>6.86133469966167</c:v>
                </c:pt>
                <c:pt idx="3150">
                  <c:v>6.855448200996815</c:v>
                </c:pt>
                <c:pt idx="3151">
                  <c:v>6.84955638715897</c:v>
                </c:pt>
                <c:pt idx="3152">
                  <c:v>6.843659259243485</c:v>
                </c:pt>
                <c:pt idx="3153">
                  <c:v>6.83775681834728</c:v>
                </c:pt>
                <c:pt idx="3154">
                  <c:v>6.83184906556887</c:v>
                </c:pt>
                <c:pt idx="3155">
                  <c:v>6.82593600200833</c:v>
                </c:pt>
                <c:pt idx="3156">
                  <c:v>6.820017628767335</c:v>
                </c:pt>
                <c:pt idx="3157">
                  <c:v>6.814093946949129</c:v>
                </c:pt>
                <c:pt idx="3158">
                  <c:v>6.808164957658534</c:v>
                </c:pt>
                <c:pt idx="3159">
                  <c:v>6.802230662001958</c:v>
                </c:pt>
                <c:pt idx="3160">
                  <c:v>6.796291061087382</c:v>
                </c:pt>
                <c:pt idx="3161">
                  <c:v>6.790346156024367</c:v>
                </c:pt>
                <c:pt idx="3162">
                  <c:v>6.784395947924048</c:v>
                </c:pt>
                <c:pt idx="3163">
                  <c:v>6.778440437899146</c:v>
                </c:pt>
                <c:pt idx="3164">
                  <c:v>6.772479627063951</c:v>
                </c:pt>
                <c:pt idx="3165">
                  <c:v>6.766513516534335</c:v>
                </c:pt>
                <c:pt idx="3166">
                  <c:v>6.760542107427744</c:v>
                </c:pt>
                <c:pt idx="3167">
                  <c:v>6.754565400863201</c:v>
                </c:pt>
                <c:pt idx="3168">
                  <c:v>6.748583397961304</c:v>
                </c:pt>
                <c:pt idx="3169">
                  <c:v>6.74259609984423</c:v>
                </c:pt>
                <c:pt idx="3170">
                  <c:v>6.736603507635723</c:v>
                </c:pt>
                <c:pt idx="3171">
                  <c:v>6.730605622461114</c:v>
                </c:pt>
                <c:pt idx="3172">
                  <c:v>6.724602445447298</c:v>
                </c:pt>
                <c:pt idx="3173">
                  <c:v>6.718593977722747</c:v>
                </c:pt>
                <c:pt idx="3174">
                  <c:v>6.704158686146222</c:v>
                </c:pt>
                <c:pt idx="3175">
                  <c:v>6.689727372292446</c:v>
                </c:pt>
                <c:pt idx="3176">
                  <c:v>6.67529605843867</c:v>
                </c:pt>
                <c:pt idx="3177">
                  <c:v>6.660864744584892</c:v>
                </c:pt>
                <c:pt idx="3178">
                  <c:v>6.646433430731116</c:v>
                </c:pt>
                <c:pt idx="3179">
                  <c:v>6.632002116877339</c:v>
                </c:pt>
                <c:pt idx="3180">
                  <c:v>6.617570803023561</c:v>
                </c:pt>
                <c:pt idx="3181">
                  <c:v>6.603139489169785</c:v>
                </c:pt>
                <c:pt idx="3182">
                  <c:v>6.588708175316008</c:v>
                </c:pt>
                <c:pt idx="3183">
                  <c:v>6.574276861462232</c:v>
                </c:pt>
                <c:pt idx="3184">
                  <c:v>6.559845547608454</c:v>
                </c:pt>
                <c:pt idx="3185">
                  <c:v>6.545414233754678</c:v>
                </c:pt>
                <c:pt idx="3186">
                  <c:v>6.5309829199009</c:v>
                </c:pt>
                <c:pt idx="3187">
                  <c:v>6.516551606047124</c:v>
                </c:pt>
                <c:pt idx="3188">
                  <c:v>6.502120292193347</c:v>
                </c:pt>
                <c:pt idx="3189">
                  <c:v>6.487688978339571</c:v>
                </c:pt>
                <c:pt idx="3190">
                  <c:v>6.473257664485794</c:v>
                </c:pt>
                <c:pt idx="3191">
                  <c:v>6.458826350632017</c:v>
                </c:pt>
                <c:pt idx="3192">
                  <c:v>6.444395036778239</c:v>
                </c:pt>
                <c:pt idx="3193">
                  <c:v>6.429963722924464</c:v>
                </c:pt>
                <c:pt idx="3194">
                  <c:v>6.415532409070686</c:v>
                </c:pt>
                <c:pt idx="3195">
                  <c:v>6.40110109521691</c:v>
                </c:pt>
                <c:pt idx="3196">
                  <c:v>6.386669781363135</c:v>
                </c:pt>
                <c:pt idx="3197">
                  <c:v>6.372238467509356</c:v>
                </c:pt>
                <c:pt idx="3198">
                  <c:v>6.357807153655578</c:v>
                </c:pt>
                <c:pt idx="3199">
                  <c:v>6.343375839801801</c:v>
                </c:pt>
                <c:pt idx="3200">
                  <c:v>6.328944525948025</c:v>
                </c:pt>
                <c:pt idx="3201">
                  <c:v>6.314513212094248</c:v>
                </c:pt>
                <c:pt idx="3202">
                  <c:v>6.300081898240471</c:v>
                </c:pt>
                <c:pt idx="3203">
                  <c:v>6.285650584386695</c:v>
                </c:pt>
                <c:pt idx="3204">
                  <c:v>6.271219270532918</c:v>
                </c:pt>
                <c:pt idx="3205">
                  <c:v>6.25678795667914</c:v>
                </c:pt>
                <c:pt idx="3206">
                  <c:v>6.242356642825365</c:v>
                </c:pt>
                <c:pt idx="3207">
                  <c:v>6.227925328971587</c:v>
                </c:pt>
                <c:pt idx="3208">
                  <c:v>6.213494015117811</c:v>
                </c:pt>
                <c:pt idx="3209">
                  <c:v>6.199062701264035</c:v>
                </c:pt>
                <c:pt idx="3210">
                  <c:v>6.184631387410256</c:v>
                </c:pt>
                <c:pt idx="3211">
                  <c:v>6.170200073556479</c:v>
                </c:pt>
                <c:pt idx="3212">
                  <c:v>6.155768759702704</c:v>
                </c:pt>
                <c:pt idx="3213">
                  <c:v>6.141337445848927</c:v>
                </c:pt>
                <c:pt idx="3214">
                  <c:v>6.126906131995149</c:v>
                </c:pt>
                <c:pt idx="3215">
                  <c:v>6.112474818141371</c:v>
                </c:pt>
                <c:pt idx="3216">
                  <c:v>6.098043504287596</c:v>
                </c:pt>
                <c:pt idx="3217">
                  <c:v>6.08361219043382</c:v>
                </c:pt>
                <c:pt idx="3218">
                  <c:v>6.069180876580041</c:v>
                </c:pt>
                <c:pt idx="3219">
                  <c:v>6.054749562726266</c:v>
                </c:pt>
                <c:pt idx="3220">
                  <c:v>6.040318248872488</c:v>
                </c:pt>
                <c:pt idx="3221">
                  <c:v>6.02588693501871</c:v>
                </c:pt>
                <c:pt idx="3222">
                  <c:v>6.011455621164935</c:v>
                </c:pt>
                <c:pt idx="3223">
                  <c:v>5.997024307311157</c:v>
                </c:pt>
                <c:pt idx="3224">
                  <c:v>5.982592993457382</c:v>
                </c:pt>
                <c:pt idx="3225">
                  <c:v>5.968161679603605</c:v>
                </c:pt>
                <c:pt idx="3226">
                  <c:v>5.953730365749828</c:v>
                </c:pt>
                <c:pt idx="3227">
                  <c:v>5.939299051896051</c:v>
                </c:pt>
                <c:pt idx="3228">
                  <c:v>5.924867738042274</c:v>
                </c:pt>
                <c:pt idx="3229">
                  <c:v>5.910436424188497</c:v>
                </c:pt>
                <c:pt idx="3230">
                  <c:v>5.896005110334721</c:v>
                </c:pt>
                <c:pt idx="3231">
                  <c:v>5.881573796480944</c:v>
                </c:pt>
                <c:pt idx="3232">
                  <c:v>5.867142482627167</c:v>
                </c:pt>
                <c:pt idx="3233">
                  <c:v>5.852711168773389</c:v>
                </c:pt>
                <c:pt idx="3234">
                  <c:v>5.838279854919613</c:v>
                </c:pt>
                <c:pt idx="3235">
                  <c:v>5.823848541065836</c:v>
                </c:pt>
                <c:pt idx="3236">
                  <c:v>5.809417227212059</c:v>
                </c:pt>
                <c:pt idx="3237">
                  <c:v>5.794985913358281</c:v>
                </c:pt>
                <c:pt idx="3238">
                  <c:v>5.780554599504506</c:v>
                </c:pt>
                <c:pt idx="3239">
                  <c:v>5.76612328565073</c:v>
                </c:pt>
                <c:pt idx="3240">
                  <c:v>5.751691971796951</c:v>
                </c:pt>
                <c:pt idx="3241">
                  <c:v>5.737260657943177</c:v>
                </c:pt>
                <c:pt idx="3242">
                  <c:v>5.722829344089399</c:v>
                </c:pt>
                <c:pt idx="3243">
                  <c:v>5.708398030235622</c:v>
                </c:pt>
                <c:pt idx="3244">
                  <c:v>5.693966716381845</c:v>
                </c:pt>
                <c:pt idx="3245">
                  <c:v>5.679535402528068</c:v>
                </c:pt>
                <c:pt idx="3246">
                  <c:v>5.66510408867429</c:v>
                </c:pt>
                <c:pt idx="3247">
                  <c:v>5.650672774820515</c:v>
                </c:pt>
                <c:pt idx="3248">
                  <c:v>5.636241460966738</c:v>
                </c:pt>
                <c:pt idx="3249">
                  <c:v>5.62181014711296</c:v>
                </c:pt>
                <c:pt idx="3250">
                  <c:v>5.607378833259184</c:v>
                </c:pt>
                <c:pt idx="3251">
                  <c:v>5.592947519405405</c:v>
                </c:pt>
                <c:pt idx="3252">
                  <c:v>5.57851620555163</c:v>
                </c:pt>
                <c:pt idx="3253">
                  <c:v>5.564084891697852</c:v>
                </c:pt>
                <c:pt idx="3254">
                  <c:v>5.549653577844077</c:v>
                </c:pt>
                <c:pt idx="3255">
                  <c:v>5.5352222639903</c:v>
                </c:pt>
                <c:pt idx="3256">
                  <c:v>5.520790950136522</c:v>
                </c:pt>
                <c:pt idx="3257">
                  <c:v>5.506359636282746</c:v>
                </c:pt>
                <c:pt idx="3258">
                  <c:v>5.49192832242897</c:v>
                </c:pt>
                <c:pt idx="3259">
                  <c:v>5.477497008575193</c:v>
                </c:pt>
                <c:pt idx="3260">
                  <c:v>5.463065694721416</c:v>
                </c:pt>
                <c:pt idx="3261">
                  <c:v>5.44863438086764</c:v>
                </c:pt>
                <c:pt idx="3262">
                  <c:v>5.434203067013862</c:v>
                </c:pt>
                <c:pt idx="3263">
                  <c:v>5.419771753160086</c:v>
                </c:pt>
                <c:pt idx="3264">
                  <c:v>5.40534043930631</c:v>
                </c:pt>
                <c:pt idx="3265">
                  <c:v>5.390909125452532</c:v>
                </c:pt>
                <c:pt idx="3266">
                  <c:v>5.376477811598755</c:v>
                </c:pt>
                <c:pt idx="3267">
                  <c:v>5.362046497744978</c:v>
                </c:pt>
                <c:pt idx="3268">
                  <c:v>5.347615183891201</c:v>
                </c:pt>
                <c:pt idx="3269">
                  <c:v>5.333183870037423</c:v>
                </c:pt>
                <c:pt idx="3270">
                  <c:v>5.318752556183647</c:v>
                </c:pt>
                <c:pt idx="3271">
                  <c:v>5.304321242329871</c:v>
                </c:pt>
                <c:pt idx="3272">
                  <c:v>5.289889928476093</c:v>
                </c:pt>
                <c:pt idx="3273">
                  <c:v>5.275458614622317</c:v>
                </c:pt>
                <c:pt idx="3274">
                  <c:v>5.26102730076854</c:v>
                </c:pt>
                <c:pt idx="3275">
                  <c:v>5.246595986914763</c:v>
                </c:pt>
                <c:pt idx="3276">
                  <c:v>5.232164673060987</c:v>
                </c:pt>
                <c:pt idx="3277">
                  <c:v>5.217733359207209</c:v>
                </c:pt>
                <c:pt idx="3278">
                  <c:v>5.203302045353433</c:v>
                </c:pt>
                <c:pt idx="3279">
                  <c:v>5.188870731499656</c:v>
                </c:pt>
                <c:pt idx="3280">
                  <c:v>5.174439417645878</c:v>
                </c:pt>
                <c:pt idx="3281">
                  <c:v>5.160008103792102</c:v>
                </c:pt>
                <c:pt idx="3282">
                  <c:v>5.145576789938326</c:v>
                </c:pt>
                <c:pt idx="3283">
                  <c:v>5.131145476084549</c:v>
                </c:pt>
                <c:pt idx="3284">
                  <c:v>5.116714162230771</c:v>
                </c:pt>
                <c:pt idx="3285">
                  <c:v>5.102282848376993</c:v>
                </c:pt>
                <c:pt idx="3286">
                  <c:v>5.087851534523217</c:v>
                </c:pt>
                <c:pt idx="3287">
                  <c:v>5.073420220669441</c:v>
                </c:pt>
                <c:pt idx="3288">
                  <c:v>5.058988906815665</c:v>
                </c:pt>
                <c:pt idx="3289">
                  <c:v>5.044557592961888</c:v>
                </c:pt>
                <c:pt idx="3290">
                  <c:v>5.03012627910811</c:v>
                </c:pt>
                <c:pt idx="3291">
                  <c:v>5.015694965254334</c:v>
                </c:pt>
                <c:pt idx="3292">
                  <c:v>5.001263651400558</c:v>
                </c:pt>
                <c:pt idx="3293">
                  <c:v>4.98683233754678</c:v>
                </c:pt>
                <c:pt idx="3294">
                  <c:v>4.972401023693004</c:v>
                </c:pt>
                <c:pt idx="3295">
                  <c:v>4.957969709839227</c:v>
                </c:pt>
                <c:pt idx="3296">
                  <c:v>4.94353839598545</c:v>
                </c:pt>
                <c:pt idx="3297">
                  <c:v>4.929107082131674</c:v>
                </c:pt>
                <c:pt idx="3298">
                  <c:v>4.914675768277895</c:v>
                </c:pt>
                <c:pt idx="3299">
                  <c:v>4.90024445442412</c:v>
                </c:pt>
                <c:pt idx="3300">
                  <c:v>4.885813140570343</c:v>
                </c:pt>
                <c:pt idx="3301">
                  <c:v>4.871381826716566</c:v>
                </c:pt>
                <c:pt idx="3302">
                  <c:v>4.856950512862788</c:v>
                </c:pt>
                <c:pt idx="3303">
                  <c:v>4.842519199009011</c:v>
                </c:pt>
                <c:pt idx="3304">
                  <c:v>4.828087885155234</c:v>
                </c:pt>
                <c:pt idx="3305">
                  <c:v>4.813656571301458</c:v>
                </c:pt>
                <c:pt idx="3306">
                  <c:v>4.799225257447682</c:v>
                </c:pt>
                <c:pt idx="3307">
                  <c:v>4.784793943593905</c:v>
                </c:pt>
                <c:pt idx="3308">
                  <c:v>4.77036262974013</c:v>
                </c:pt>
                <c:pt idx="3309">
                  <c:v>4.75593131588635</c:v>
                </c:pt>
                <c:pt idx="3310">
                  <c:v>4.741500002032575</c:v>
                </c:pt>
                <c:pt idx="3311">
                  <c:v>4.727068688178797</c:v>
                </c:pt>
                <c:pt idx="3312">
                  <c:v>4.712637374325021</c:v>
                </c:pt>
                <c:pt idx="3313">
                  <c:v>4.698206060471243</c:v>
                </c:pt>
                <c:pt idx="3314">
                  <c:v>4.683774746617466</c:v>
                </c:pt>
                <c:pt idx="3315">
                  <c:v>4.66934343276369</c:v>
                </c:pt>
                <c:pt idx="3316">
                  <c:v>4.654912118909911</c:v>
                </c:pt>
                <c:pt idx="3317">
                  <c:v>4.640480805056136</c:v>
                </c:pt>
                <c:pt idx="3318">
                  <c:v>4.62604949120236</c:v>
                </c:pt>
                <c:pt idx="3319">
                  <c:v>4.611618177348582</c:v>
                </c:pt>
                <c:pt idx="3320">
                  <c:v>4.597186863494805</c:v>
                </c:pt>
                <c:pt idx="3321">
                  <c:v>4.582755549641028</c:v>
                </c:pt>
                <c:pt idx="3322">
                  <c:v>4.568324235787251</c:v>
                </c:pt>
                <c:pt idx="3323">
                  <c:v>4.553892921933476</c:v>
                </c:pt>
                <c:pt idx="3324">
                  <c:v>4.5394616080797</c:v>
                </c:pt>
                <c:pt idx="3325">
                  <c:v>4.525030294225921</c:v>
                </c:pt>
                <c:pt idx="3326">
                  <c:v>4.510598980372146</c:v>
                </c:pt>
                <c:pt idx="3327">
                  <c:v>4.496167666518368</c:v>
                </c:pt>
                <c:pt idx="3328">
                  <c:v>4.481736352664592</c:v>
                </c:pt>
                <c:pt idx="3329">
                  <c:v>4.467305038810815</c:v>
                </c:pt>
                <c:pt idx="3330">
                  <c:v>4.452873724957038</c:v>
                </c:pt>
                <c:pt idx="3331">
                  <c:v>4.438442411103262</c:v>
                </c:pt>
                <c:pt idx="3332">
                  <c:v>4.424011097249483</c:v>
                </c:pt>
                <c:pt idx="3333">
                  <c:v>4.409579783395708</c:v>
                </c:pt>
                <c:pt idx="3334">
                  <c:v>4.39514846954193</c:v>
                </c:pt>
                <c:pt idx="3335">
                  <c:v>4.380717155688154</c:v>
                </c:pt>
                <c:pt idx="3336">
                  <c:v>4.366285841834377</c:v>
                </c:pt>
                <c:pt idx="3337">
                  <c:v>4.351854527980599</c:v>
                </c:pt>
                <c:pt idx="3338">
                  <c:v>4.337423214126823</c:v>
                </c:pt>
                <c:pt idx="3339">
                  <c:v>4.322991900273045</c:v>
                </c:pt>
                <c:pt idx="3340">
                  <c:v>4.308560586419269</c:v>
                </c:pt>
                <c:pt idx="3341">
                  <c:v>4.294129272565491</c:v>
                </c:pt>
                <c:pt idx="3342">
                  <c:v>4.279697958711716</c:v>
                </c:pt>
                <c:pt idx="3343">
                  <c:v>4.26526664485794</c:v>
                </c:pt>
                <c:pt idx="3344">
                  <c:v>4.250835331004162</c:v>
                </c:pt>
                <c:pt idx="3345">
                  <c:v>4.236404017150385</c:v>
                </c:pt>
                <c:pt idx="3346">
                  <c:v>4.22197270329661</c:v>
                </c:pt>
                <c:pt idx="3347">
                  <c:v>4.207541389442832</c:v>
                </c:pt>
                <c:pt idx="3348">
                  <c:v>4.193110075589054</c:v>
                </c:pt>
                <c:pt idx="3349">
                  <c:v>4.178678761735278</c:v>
                </c:pt>
                <c:pt idx="3350">
                  <c:v>4.1642474478815</c:v>
                </c:pt>
                <c:pt idx="3351">
                  <c:v>4.149816134027724</c:v>
                </c:pt>
                <c:pt idx="3352">
                  <c:v>4.135384820173947</c:v>
                </c:pt>
                <c:pt idx="3353">
                  <c:v>4.12095350632017</c:v>
                </c:pt>
                <c:pt idx="3354">
                  <c:v>4.106522192466394</c:v>
                </c:pt>
                <c:pt idx="3355">
                  <c:v>4.092090878612616</c:v>
                </c:pt>
                <c:pt idx="3356">
                  <c:v>4.07765956475884</c:v>
                </c:pt>
                <c:pt idx="3357">
                  <c:v>4.063228250905063</c:v>
                </c:pt>
                <c:pt idx="3358">
                  <c:v>4.048796937051287</c:v>
                </c:pt>
                <c:pt idx="3359">
                  <c:v>4.03436562319751</c:v>
                </c:pt>
                <c:pt idx="3360">
                  <c:v>4.019934309343732</c:v>
                </c:pt>
                <c:pt idx="3361">
                  <c:v>4.005502995489956</c:v>
                </c:pt>
                <c:pt idx="3362">
                  <c:v>3.991071681636179</c:v>
                </c:pt>
                <c:pt idx="3363">
                  <c:v>3.976640367782402</c:v>
                </c:pt>
                <c:pt idx="3364">
                  <c:v>3.962209053928625</c:v>
                </c:pt>
                <c:pt idx="3365">
                  <c:v>3.94777774007485</c:v>
                </c:pt>
                <c:pt idx="3366">
                  <c:v>3.933346426221072</c:v>
                </c:pt>
                <c:pt idx="3367">
                  <c:v>3.918915112367295</c:v>
                </c:pt>
                <c:pt idx="3368">
                  <c:v>3.904483798513519</c:v>
                </c:pt>
                <c:pt idx="3369">
                  <c:v>3.89005248465974</c:v>
                </c:pt>
                <c:pt idx="3370">
                  <c:v>3.875621170805965</c:v>
                </c:pt>
                <c:pt idx="3371">
                  <c:v>3.861189856952188</c:v>
                </c:pt>
                <c:pt idx="3372">
                  <c:v>3.846758543098411</c:v>
                </c:pt>
                <c:pt idx="3373">
                  <c:v>3.832327229244634</c:v>
                </c:pt>
                <c:pt idx="3374">
                  <c:v>3.817895915390857</c:v>
                </c:pt>
                <c:pt idx="3375">
                  <c:v>3.803464601537081</c:v>
                </c:pt>
                <c:pt idx="3376">
                  <c:v>3.789033287683304</c:v>
                </c:pt>
                <c:pt idx="3377">
                  <c:v>3.774601973829527</c:v>
                </c:pt>
                <c:pt idx="3378">
                  <c:v>3.76017065997575</c:v>
                </c:pt>
                <c:pt idx="3379">
                  <c:v>3.745739346121974</c:v>
                </c:pt>
                <c:pt idx="3380">
                  <c:v>3.731308032268196</c:v>
                </c:pt>
                <c:pt idx="3381">
                  <c:v>3.71687671841442</c:v>
                </c:pt>
                <c:pt idx="3382">
                  <c:v>3.702445404560642</c:v>
                </c:pt>
                <c:pt idx="3383">
                  <c:v>3.688014090706866</c:v>
                </c:pt>
                <c:pt idx="3384">
                  <c:v>3.673582776853089</c:v>
                </c:pt>
                <c:pt idx="3385">
                  <c:v>3.659151462999313</c:v>
                </c:pt>
                <c:pt idx="3386">
                  <c:v>3.644720149145536</c:v>
                </c:pt>
                <c:pt idx="3387">
                  <c:v>3.630288835291758</c:v>
                </c:pt>
                <c:pt idx="3388">
                  <c:v>3.615857521437982</c:v>
                </c:pt>
                <c:pt idx="3389">
                  <c:v>3.601426207584205</c:v>
                </c:pt>
                <c:pt idx="3390">
                  <c:v>3.586994893730428</c:v>
                </c:pt>
                <c:pt idx="3391">
                  <c:v>3.572563579876651</c:v>
                </c:pt>
                <c:pt idx="3392">
                  <c:v>3.558132266022875</c:v>
                </c:pt>
                <c:pt idx="3393">
                  <c:v>3.543700952169098</c:v>
                </c:pt>
                <c:pt idx="3394">
                  <c:v>3.529269638315321</c:v>
                </c:pt>
                <c:pt idx="3395">
                  <c:v>3.514838324461544</c:v>
                </c:pt>
                <c:pt idx="3396">
                  <c:v>3.500407010607767</c:v>
                </c:pt>
                <c:pt idx="3397">
                  <c:v>3.48597569675399</c:v>
                </c:pt>
                <c:pt idx="3398">
                  <c:v>3.471544382900213</c:v>
                </c:pt>
                <c:pt idx="3399">
                  <c:v>3.457113069046437</c:v>
                </c:pt>
                <c:pt idx="3400">
                  <c:v>3.44268175519266</c:v>
                </c:pt>
                <c:pt idx="3401">
                  <c:v>3.428250441338883</c:v>
                </c:pt>
                <c:pt idx="3402">
                  <c:v>3.413819127485106</c:v>
                </c:pt>
                <c:pt idx="3403">
                  <c:v>3.399387813631329</c:v>
                </c:pt>
                <c:pt idx="3404">
                  <c:v>3.384956499777552</c:v>
                </c:pt>
                <c:pt idx="3405">
                  <c:v>3.370525185923775</c:v>
                </c:pt>
                <c:pt idx="3406">
                  <c:v>3.356093872069999</c:v>
                </c:pt>
                <c:pt idx="3407">
                  <c:v>3.341662558216222</c:v>
                </c:pt>
                <c:pt idx="3408">
                  <c:v>3.327231244362445</c:v>
                </c:pt>
                <c:pt idx="3409">
                  <c:v>3.312799930508667</c:v>
                </c:pt>
                <c:pt idx="3410">
                  <c:v>3.298368616654891</c:v>
                </c:pt>
                <c:pt idx="3411">
                  <c:v>3.283937302801116</c:v>
                </c:pt>
                <c:pt idx="3412">
                  <c:v>3.269505988947338</c:v>
                </c:pt>
                <c:pt idx="3413">
                  <c:v>3.255074675093561</c:v>
                </c:pt>
                <c:pt idx="3414">
                  <c:v>3.240643361239784</c:v>
                </c:pt>
                <c:pt idx="3415">
                  <c:v>3.226212047386008</c:v>
                </c:pt>
                <c:pt idx="3416">
                  <c:v>3.211780733532231</c:v>
                </c:pt>
                <c:pt idx="3417">
                  <c:v>3.197349419678454</c:v>
                </c:pt>
                <c:pt idx="3418">
                  <c:v>3.182918105824677</c:v>
                </c:pt>
                <c:pt idx="3419">
                  <c:v>3.1684867919709</c:v>
                </c:pt>
                <c:pt idx="3420">
                  <c:v>3.154055478117123</c:v>
                </c:pt>
                <c:pt idx="3421">
                  <c:v>3.139624164263346</c:v>
                </c:pt>
                <c:pt idx="3422">
                  <c:v>3.12519285040957</c:v>
                </c:pt>
                <c:pt idx="3423">
                  <c:v>3.110761536555793</c:v>
                </c:pt>
                <c:pt idx="3424">
                  <c:v>3.096330222702016</c:v>
                </c:pt>
                <c:pt idx="3425">
                  <c:v>3.081898908848239</c:v>
                </c:pt>
                <c:pt idx="3426">
                  <c:v>3.067467594994463</c:v>
                </c:pt>
                <c:pt idx="3427">
                  <c:v>3.053036281140685</c:v>
                </c:pt>
                <c:pt idx="3428">
                  <c:v>3.03860496728691</c:v>
                </c:pt>
                <c:pt idx="3429">
                  <c:v>3.024173653433132</c:v>
                </c:pt>
                <c:pt idx="3430">
                  <c:v>3.009742339579355</c:v>
                </c:pt>
                <c:pt idx="3431">
                  <c:v>2.995311025725578</c:v>
                </c:pt>
                <c:pt idx="3432">
                  <c:v>2.980879711871801</c:v>
                </c:pt>
                <c:pt idx="3433">
                  <c:v>2.966448398018024</c:v>
                </c:pt>
                <c:pt idx="3434">
                  <c:v>2.952017084164247</c:v>
                </c:pt>
                <c:pt idx="3435">
                  <c:v>2.937585770310471</c:v>
                </c:pt>
                <c:pt idx="3436">
                  <c:v>2.923154456456694</c:v>
                </c:pt>
                <c:pt idx="3437">
                  <c:v>2.908723142602918</c:v>
                </c:pt>
                <c:pt idx="3438">
                  <c:v>2.89429182874914</c:v>
                </c:pt>
                <c:pt idx="3439">
                  <c:v>2.879860514895363</c:v>
                </c:pt>
                <c:pt idx="3440">
                  <c:v>2.865429201041587</c:v>
                </c:pt>
                <c:pt idx="3441">
                  <c:v>2.85099788718781</c:v>
                </c:pt>
                <c:pt idx="3442">
                  <c:v>2.836566573334033</c:v>
                </c:pt>
                <c:pt idx="3443">
                  <c:v>2.822135259480256</c:v>
                </c:pt>
                <c:pt idx="3444">
                  <c:v>2.80770394562648</c:v>
                </c:pt>
                <c:pt idx="3445">
                  <c:v>2.793272631772702</c:v>
                </c:pt>
                <c:pt idx="3446">
                  <c:v>2.778841317918926</c:v>
                </c:pt>
                <c:pt idx="3447">
                  <c:v>2.764410004065149</c:v>
                </c:pt>
                <c:pt idx="3448">
                  <c:v>2.749978690211372</c:v>
                </c:pt>
                <c:pt idx="3449">
                  <c:v>2.735547376357596</c:v>
                </c:pt>
                <c:pt idx="3450">
                  <c:v>2.721116062503819</c:v>
                </c:pt>
                <c:pt idx="3451">
                  <c:v>2.706684748650042</c:v>
                </c:pt>
                <c:pt idx="3452">
                  <c:v>2.692253434796264</c:v>
                </c:pt>
                <c:pt idx="3453">
                  <c:v>2.677822120942488</c:v>
                </c:pt>
                <c:pt idx="3454">
                  <c:v>2.663390807088711</c:v>
                </c:pt>
                <c:pt idx="3455">
                  <c:v>2.648959493234934</c:v>
                </c:pt>
                <c:pt idx="3456">
                  <c:v>2.634528179381157</c:v>
                </c:pt>
                <c:pt idx="3457">
                  <c:v>2.620096865527381</c:v>
                </c:pt>
                <c:pt idx="3458">
                  <c:v>2.605665551673604</c:v>
                </c:pt>
                <c:pt idx="3459">
                  <c:v>2.591234237819827</c:v>
                </c:pt>
                <c:pt idx="3460">
                  <c:v>2.576802923966049</c:v>
                </c:pt>
                <c:pt idx="3461">
                  <c:v>2.562371610112274</c:v>
                </c:pt>
                <c:pt idx="3462">
                  <c:v>2.547940296258497</c:v>
                </c:pt>
                <c:pt idx="3463">
                  <c:v>2.53350898240472</c:v>
                </c:pt>
                <c:pt idx="3464">
                  <c:v>2.519077668550943</c:v>
                </c:pt>
                <c:pt idx="3465">
                  <c:v>2.504646354697166</c:v>
                </c:pt>
                <c:pt idx="3466">
                  <c:v>2.490215040843389</c:v>
                </c:pt>
                <c:pt idx="3467">
                  <c:v>2.475783726989613</c:v>
                </c:pt>
                <c:pt idx="3468">
                  <c:v>2.461352413135835</c:v>
                </c:pt>
                <c:pt idx="3469">
                  <c:v>2.44692109928206</c:v>
                </c:pt>
                <c:pt idx="3470">
                  <c:v>2.432489785428281</c:v>
                </c:pt>
                <c:pt idx="3471">
                  <c:v>2.418058471574504</c:v>
                </c:pt>
                <c:pt idx="3472">
                  <c:v>2.403627157720728</c:v>
                </c:pt>
                <c:pt idx="3473">
                  <c:v>2.389195843866952</c:v>
                </c:pt>
                <c:pt idx="3474">
                  <c:v>2.374764530013174</c:v>
                </c:pt>
                <c:pt idx="3475">
                  <c:v>2.360333216159398</c:v>
                </c:pt>
                <c:pt idx="3476">
                  <c:v>2.345901902305621</c:v>
                </c:pt>
                <c:pt idx="3477">
                  <c:v>2.331470588451844</c:v>
                </c:pt>
                <c:pt idx="3478">
                  <c:v>2.317039274598067</c:v>
                </c:pt>
                <c:pt idx="3479">
                  <c:v>2.30260796074429</c:v>
                </c:pt>
                <c:pt idx="3480">
                  <c:v>2.288176646890514</c:v>
                </c:pt>
                <c:pt idx="3481">
                  <c:v>2.273745333036737</c:v>
                </c:pt>
                <c:pt idx="3482">
                  <c:v>2.25931401918296</c:v>
                </c:pt>
                <c:pt idx="3483">
                  <c:v>2.244882705329183</c:v>
                </c:pt>
                <c:pt idx="3484">
                  <c:v>2.230451391475407</c:v>
                </c:pt>
                <c:pt idx="3485">
                  <c:v>2.216020077621629</c:v>
                </c:pt>
                <c:pt idx="3486">
                  <c:v>2.201588763767853</c:v>
                </c:pt>
                <c:pt idx="3487">
                  <c:v>2.187157449914076</c:v>
                </c:pt>
                <c:pt idx="3488">
                  <c:v>2.172726136060299</c:v>
                </c:pt>
                <c:pt idx="3489">
                  <c:v>2.158294822206522</c:v>
                </c:pt>
                <c:pt idx="3490">
                  <c:v>2.143863508352746</c:v>
                </c:pt>
                <c:pt idx="3491">
                  <c:v>2.129432194498968</c:v>
                </c:pt>
                <c:pt idx="3492">
                  <c:v>2.115000880645191</c:v>
                </c:pt>
                <c:pt idx="3493">
                  <c:v>2.100569566791415</c:v>
                </c:pt>
                <c:pt idx="3494">
                  <c:v>2.086138252937638</c:v>
                </c:pt>
                <c:pt idx="3495">
                  <c:v>2.07170693908386</c:v>
                </c:pt>
                <c:pt idx="3496">
                  <c:v>2.057275625230084</c:v>
                </c:pt>
                <c:pt idx="3497">
                  <c:v>2.042844311376308</c:v>
                </c:pt>
                <c:pt idx="3498">
                  <c:v>2.028412997522531</c:v>
                </c:pt>
                <c:pt idx="3499">
                  <c:v>2.013981683668754</c:v>
                </c:pt>
                <c:pt idx="3500">
                  <c:v>1.999550369814977</c:v>
                </c:pt>
                <c:pt idx="3501">
                  <c:v>1.9851190559612</c:v>
                </c:pt>
                <c:pt idx="3502">
                  <c:v>1.970687742107423</c:v>
                </c:pt>
                <c:pt idx="3503">
                  <c:v>1.956256428253647</c:v>
                </c:pt>
                <c:pt idx="3504">
                  <c:v>1.941825114399869</c:v>
                </c:pt>
                <c:pt idx="3505">
                  <c:v>1.927393800546093</c:v>
                </c:pt>
                <c:pt idx="3506">
                  <c:v>1.912962486692316</c:v>
                </c:pt>
                <c:pt idx="3507">
                  <c:v>1.898531172838539</c:v>
                </c:pt>
                <c:pt idx="3508">
                  <c:v>1.884099858984762</c:v>
                </c:pt>
                <c:pt idx="3509">
                  <c:v>1.869668545130986</c:v>
                </c:pt>
                <c:pt idx="3510">
                  <c:v>1.855237231277209</c:v>
                </c:pt>
                <c:pt idx="3511">
                  <c:v>1.840805917423432</c:v>
                </c:pt>
                <c:pt idx="3512">
                  <c:v>1.826374603569655</c:v>
                </c:pt>
                <c:pt idx="3513">
                  <c:v>1.811943289715878</c:v>
                </c:pt>
                <c:pt idx="3514">
                  <c:v>1.797511975862102</c:v>
                </c:pt>
                <c:pt idx="3515">
                  <c:v>1.783080662008325</c:v>
                </c:pt>
                <c:pt idx="3516">
                  <c:v>1.768649348154548</c:v>
                </c:pt>
                <c:pt idx="3517">
                  <c:v>1.754218034300771</c:v>
                </c:pt>
                <c:pt idx="3518">
                  <c:v>1.739786720446994</c:v>
                </c:pt>
                <c:pt idx="3519">
                  <c:v>1.725355406593218</c:v>
                </c:pt>
                <c:pt idx="3520">
                  <c:v>1.71092409273944</c:v>
                </c:pt>
                <c:pt idx="3521">
                  <c:v>1.696492778885664</c:v>
                </c:pt>
                <c:pt idx="3522">
                  <c:v>1.682061465031887</c:v>
                </c:pt>
                <c:pt idx="3523">
                  <c:v>1.66763015117811</c:v>
                </c:pt>
                <c:pt idx="3524">
                  <c:v>1.653198837324333</c:v>
                </c:pt>
                <c:pt idx="3525">
                  <c:v>1.638767523470556</c:v>
                </c:pt>
                <c:pt idx="3526">
                  <c:v>1.62433620961678</c:v>
                </c:pt>
                <c:pt idx="3527">
                  <c:v>1.609904895763002</c:v>
                </c:pt>
                <c:pt idx="3528">
                  <c:v>1.595473581909226</c:v>
                </c:pt>
                <c:pt idx="3529">
                  <c:v>1.581042268055449</c:v>
                </c:pt>
                <c:pt idx="3530">
                  <c:v>1.566610954201672</c:v>
                </c:pt>
                <c:pt idx="3531">
                  <c:v>1.552179640347895</c:v>
                </c:pt>
                <c:pt idx="3532">
                  <c:v>1.537748326494118</c:v>
                </c:pt>
                <c:pt idx="3533">
                  <c:v>1.523317012640342</c:v>
                </c:pt>
                <c:pt idx="3534">
                  <c:v>1.508885698786565</c:v>
                </c:pt>
                <c:pt idx="3535">
                  <c:v>1.494454384932788</c:v>
                </c:pt>
                <c:pt idx="3536">
                  <c:v>1.480023071079011</c:v>
                </c:pt>
                <c:pt idx="3537">
                  <c:v>1.465591757225234</c:v>
                </c:pt>
                <c:pt idx="3538">
                  <c:v>1.451160443371458</c:v>
                </c:pt>
                <c:pt idx="3539">
                  <c:v>1.43672912951768</c:v>
                </c:pt>
                <c:pt idx="3540">
                  <c:v>1.422297815663904</c:v>
                </c:pt>
                <c:pt idx="3541">
                  <c:v>1.407866501810127</c:v>
                </c:pt>
                <c:pt idx="3542">
                  <c:v>1.39343518795635</c:v>
                </c:pt>
                <c:pt idx="3543">
                  <c:v>1.379003874102574</c:v>
                </c:pt>
                <c:pt idx="3544">
                  <c:v>1.364572560248797</c:v>
                </c:pt>
                <c:pt idx="3545">
                  <c:v>1.35014124639502</c:v>
                </c:pt>
                <c:pt idx="3546">
                  <c:v>1.335709932541243</c:v>
                </c:pt>
                <c:pt idx="3547">
                  <c:v>1.321278618687466</c:v>
                </c:pt>
                <c:pt idx="3548">
                  <c:v>1.306847304833689</c:v>
                </c:pt>
                <c:pt idx="3549">
                  <c:v>1.292415990979912</c:v>
                </c:pt>
                <c:pt idx="3550">
                  <c:v>1.277984677126135</c:v>
                </c:pt>
                <c:pt idx="3551">
                  <c:v>1.263553363272359</c:v>
                </c:pt>
                <c:pt idx="3552">
                  <c:v>1.249122049418582</c:v>
                </c:pt>
                <c:pt idx="3553">
                  <c:v>1.234690735564805</c:v>
                </c:pt>
                <c:pt idx="3554">
                  <c:v>1.220259421711029</c:v>
                </c:pt>
                <c:pt idx="3555">
                  <c:v>1.205828107857251</c:v>
                </c:pt>
                <c:pt idx="3556">
                  <c:v>1.191396794003474</c:v>
                </c:pt>
                <c:pt idx="3557">
                  <c:v>1.176965480149698</c:v>
                </c:pt>
                <c:pt idx="3558">
                  <c:v>1.162534166295921</c:v>
                </c:pt>
                <c:pt idx="3559">
                  <c:v>1.148102852442144</c:v>
                </c:pt>
                <c:pt idx="3560">
                  <c:v>1.133671538588367</c:v>
                </c:pt>
                <c:pt idx="3561">
                  <c:v>1.11924022473459</c:v>
                </c:pt>
                <c:pt idx="3562">
                  <c:v>1.104808910880814</c:v>
                </c:pt>
                <c:pt idx="3563">
                  <c:v>1.090377597027037</c:v>
                </c:pt>
                <c:pt idx="3564">
                  <c:v>1.07594628317326</c:v>
                </c:pt>
                <c:pt idx="3565">
                  <c:v>1.061514969319483</c:v>
                </c:pt>
                <c:pt idx="3566">
                  <c:v>1.047083655465706</c:v>
                </c:pt>
                <c:pt idx="3567">
                  <c:v>1.03265234161193</c:v>
                </c:pt>
                <c:pt idx="3568">
                  <c:v>1.018221027758152</c:v>
                </c:pt>
                <c:pt idx="3569">
                  <c:v>1.003789713904376</c:v>
                </c:pt>
                <c:pt idx="3570">
                  <c:v>0.989358400050599</c:v>
                </c:pt>
                <c:pt idx="3571">
                  <c:v>0.974927086196822</c:v>
                </c:pt>
                <c:pt idx="3572">
                  <c:v>0.960495772343046</c:v>
                </c:pt>
                <c:pt idx="3573">
                  <c:v>0.946064458489269</c:v>
                </c:pt>
                <c:pt idx="3574">
                  <c:v>0.931633144635492</c:v>
                </c:pt>
                <c:pt idx="3575">
                  <c:v>0.917201830781716</c:v>
                </c:pt>
                <c:pt idx="3576">
                  <c:v>0.902770516927939</c:v>
                </c:pt>
                <c:pt idx="3577">
                  <c:v>0.888339203074162</c:v>
                </c:pt>
                <c:pt idx="3578">
                  <c:v>0.873907889220385</c:v>
                </c:pt>
                <c:pt idx="3579">
                  <c:v>0.859476575366609</c:v>
                </c:pt>
                <c:pt idx="3580">
                  <c:v>0.845045261512832</c:v>
                </c:pt>
                <c:pt idx="3581">
                  <c:v>0.830613947659055</c:v>
                </c:pt>
                <c:pt idx="3582">
                  <c:v>0.816182633805279</c:v>
                </c:pt>
                <c:pt idx="3583">
                  <c:v>0.801751319951502</c:v>
                </c:pt>
                <c:pt idx="3584">
                  <c:v>0.787320006097725</c:v>
                </c:pt>
                <c:pt idx="3585">
                  <c:v>0.772888692243948</c:v>
                </c:pt>
                <c:pt idx="3586">
                  <c:v>0.758457378390172</c:v>
                </c:pt>
                <c:pt idx="3587">
                  <c:v>0.744026064536395</c:v>
                </c:pt>
                <c:pt idx="3588">
                  <c:v>0.729594750682618</c:v>
                </c:pt>
                <c:pt idx="3589">
                  <c:v>0.715163436828842</c:v>
                </c:pt>
                <c:pt idx="3590">
                  <c:v>0.700732122975065</c:v>
                </c:pt>
                <c:pt idx="3591">
                  <c:v>0.686300809121288</c:v>
                </c:pt>
                <c:pt idx="3592">
                  <c:v>0.671869495267512</c:v>
                </c:pt>
                <c:pt idx="3593">
                  <c:v>0.657438181413735</c:v>
                </c:pt>
                <c:pt idx="3594">
                  <c:v>0.643006867559958</c:v>
                </c:pt>
                <c:pt idx="3595">
                  <c:v>0.628575553706181</c:v>
                </c:pt>
                <c:pt idx="3596">
                  <c:v>0.614144239852405</c:v>
                </c:pt>
                <c:pt idx="3597">
                  <c:v>0.599712925998628</c:v>
                </c:pt>
                <c:pt idx="3598">
                  <c:v>0.585281612144851</c:v>
                </c:pt>
                <c:pt idx="3599">
                  <c:v>0.570850298291075</c:v>
                </c:pt>
                <c:pt idx="3600">
                  <c:v>0.556418984437297</c:v>
                </c:pt>
                <c:pt idx="3601">
                  <c:v>0.541987670583521</c:v>
                </c:pt>
                <c:pt idx="3602">
                  <c:v>0.527556356729744</c:v>
                </c:pt>
                <c:pt idx="3603">
                  <c:v>0.513125042875967</c:v>
                </c:pt>
                <c:pt idx="3604">
                  <c:v>0.498693729022191</c:v>
                </c:pt>
                <c:pt idx="3605">
                  <c:v>0.484262415168414</c:v>
                </c:pt>
                <c:pt idx="3606">
                  <c:v>0.469831101314637</c:v>
                </c:pt>
                <c:pt idx="3607">
                  <c:v>0.455399787460861</c:v>
                </c:pt>
                <c:pt idx="3608">
                  <c:v>0.440968473607084</c:v>
                </c:pt>
                <c:pt idx="3609">
                  <c:v>0.426537159753307</c:v>
                </c:pt>
                <c:pt idx="3610">
                  <c:v>0.41210584589953</c:v>
                </c:pt>
                <c:pt idx="3611">
                  <c:v>0.397674532045754</c:v>
                </c:pt>
                <c:pt idx="3612">
                  <c:v>0.383243218191977</c:v>
                </c:pt>
                <c:pt idx="3613">
                  <c:v>0.3688119043382</c:v>
                </c:pt>
                <c:pt idx="3614">
                  <c:v>0.354380590484424</c:v>
                </c:pt>
                <c:pt idx="3615">
                  <c:v>0.339949276630647</c:v>
                </c:pt>
                <c:pt idx="3616">
                  <c:v>0.32551796277687</c:v>
                </c:pt>
                <c:pt idx="3617">
                  <c:v>0.311086648923093</c:v>
                </c:pt>
                <c:pt idx="3618">
                  <c:v>0.296655335069317</c:v>
                </c:pt>
                <c:pt idx="3619">
                  <c:v>0.28222402121554</c:v>
                </c:pt>
                <c:pt idx="3620">
                  <c:v>0.267792707361763</c:v>
                </c:pt>
                <c:pt idx="3621">
                  <c:v>0.253361393507987</c:v>
                </c:pt>
                <c:pt idx="3622">
                  <c:v>0.23893007965421</c:v>
                </c:pt>
                <c:pt idx="3623">
                  <c:v>0.224498765800433</c:v>
                </c:pt>
                <c:pt idx="3624">
                  <c:v>0.210067451946656</c:v>
                </c:pt>
                <c:pt idx="3625">
                  <c:v>0.19563613809288</c:v>
                </c:pt>
                <c:pt idx="3626">
                  <c:v>0.181204824239103</c:v>
                </c:pt>
                <c:pt idx="3627">
                  <c:v>0.166773510385326</c:v>
                </c:pt>
                <c:pt idx="3628">
                  <c:v>0.152342196531549</c:v>
                </c:pt>
                <c:pt idx="3629">
                  <c:v>0.137910882677773</c:v>
                </c:pt>
                <c:pt idx="3630">
                  <c:v>0.123479568823996</c:v>
                </c:pt>
                <c:pt idx="3631">
                  <c:v>0.109048254970219</c:v>
                </c:pt>
                <c:pt idx="3632">
                  <c:v>0.0946169411164424</c:v>
                </c:pt>
                <c:pt idx="3633">
                  <c:v>0.0801856272626656</c:v>
                </c:pt>
                <c:pt idx="3634">
                  <c:v>0.0657543134088889</c:v>
                </c:pt>
                <c:pt idx="3635">
                  <c:v>0.0513229995551122</c:v>
                </c:pt>
                <c:pt idx="3636">
                  <c:v>0.0368916857013354</c:v>
                </c:pt>
                <c:pt idx="3637">
                  <c:v>0.0224603718475587</c:v>
                </c:pt>
                <c:pt idx="3638">
                  <c:v>0.00802905799378195</c:v>
                </c:pt>
                <c:pt idx="3639">
                  <c:v>-0.00640225585999479</c:v>
                </c:pt>
                <c:pt idx="3640">
                  <c:v>-0.0208335697137715</c:v>
                </c:pt>
                <c:pt idx="3641">
                  <c:v>-0.0352648835675483</c:v>
                </c:pt>
                <c:pt idx="3642">
                  <c:v>-0.049696197421325</c:v>
                </c:pt>
                <c:pt idx="3643">
                  <c:v>-0.0641275112751018</c:v>
                </c:pt>
                <c:pt idx="3644">
                  <c:v>-0.0785588251288785</c:v>
                </c:pt>
                <c:pt idx="3645">
                  <c:v>-0.0929901389826552</c:v>
                </c:pt>
                <c:pt idx="3646">
                  <c:v>-0.107421452836432</c:v>
                </c:pt>
                <c:pt idx="3647">
                  <c:v>-0.121852766690209</c:v>
                </c:pt>
                <c:pt idx="3648">
                  <c:v>-0.136284080543985</c:v>
                </c:pt>
                <c:pt idx="3649">
                  <c:v>-0.150715394397762</c:v>
                </c:pt>
                <c:pt idx="3650">
                  <c:v>-0.165146708251539</c:v>
                </c:pt>
                <c:pt idx="3651">
                  <c:v>-0.179578022105316</c:v>
                </c:pt>
                <c:pt idx="3652">
                  <c:v>-0.194009335959092</c:v>
                </c:pt>
                <c:pt idx="3653">
                  <c:v>-0.208440649812869</c:v>
                </c:pt>
                <c:pt idx="3654">
                  <c:v>-0.222871963666646</c:v>
                </c:pt>
                <c:pt idx="3655">
                  <c:v>-0.237303277520423</c:v>
                </c:pt>
                <c:pt idx="3656">
                  <c:v>-0.251734591374199</c:v>
                </c:pt>
                <c:pt idx="3657">
                  <c:v>-0.266165905227976</c:v>
                </c:pt>
                <c:pt idx="3658">
                  <c:v>-0.280597219081753</c:v>
                </c:pt>
                <c:pt idx="3659">
                  <c:v>-0.29502853293553</c:v>
                </c:pt>
                <c:pt idx="3660">
                  <c:v>-0.309459846789306</c:v>
                </c:pt>
                <c:pt idx="3661">
                  <c:v>-0.323891160643083</c:v>
                </c:pt>
                <c:pt idx="3662">
                  <c:v>-0.33832247449686</c:v>
                </c:pt>
                <c:pt idx="3663">
                  <c:v>-0.352753788350636</c:v>
                </c:pt>
                <c:pt idx="3664">
                  <c:v>-0.367185102204413</c:v>
                </c:pt>
                <c:pt idx="3665">
                  <c:v>-0.38161641605819</c:v>
                </c:pt>
                <c:pt idx="3666">
                  <c:v>-0.396047729911967</c:v>
                </c:pt>
                <c:pt idx="3667">
                  <c:v>-0.410479043765743</c:v>
                </c:pt>
                <c:pt idx="3668">
                  <c:v>-0.42491035761952</c:v>
                </c:pt>
                <c:pt idx="3669">
                  <c:v>-0.439341671473297</c:v>
                </c:pt>
                <c:pt idx="3670">
                  <c:v>-0.453772985327074</c:v>
                </c:pt>
                <c:pt idx="3671">
                  <c:v>-0.46820429918085</c:v>
                </c:pt>
                <c:pt idx="3672">
                  <c:v>-0.482635613034627</c:v>
                </c:pt>
                <c:pt idx="3673">
                  <c:v>-0.497066926888404</c:v>
                </c:pt>
                <c:pt idx="3674">
                  <c:v>-0.51149824074218</c:v>
                </c:pt>
                <c:pt idx="3675">
                  <c:v>-0.525929554595957</c:v>
                </c:pt>
                <c:pt idx="3676">
                  <c:v>-0.540360868449734</c:v>
                </c:pt>
                <c:pt idx="3677">
                  <c:v>-0.554792182303511</c:v>
                </c:pt>
                <c:pt idx="3678">
                  <c:v>-0.569223496157287</c:v>
                </c:pt>
                <c:pt idx="3679">
                  <c:v>-0.583654810011064</c:v>
                </c:pt>
                <c:pt idx="3680">
                  <c:v>-0.59808612386484</c:v>
                </c:pt>
                <c:pt idx="3681">
                  <c:v>-0.612517437718617</c:v>
                </c:pt>
                <c:pt idx="3682">
                  <c:v>-0.626948751572394</c:v>
                </c:pt>
                <c:pt idx="3683">
                  <c:v>-0.641380065426171</c:v>
                </c:pt>
                <c:pt idx="3684">
                  <c:v>-0.655811379279947</c:v>
                </c:pt>
                <c:pt idx="3685">
                  <c:v>-0.670242693133724</c:v>
                </c:pt>
                <c:pt idx="3686">
                  <c:v>-0.684674006987501</c:v>
                </c:pt>
                <c:pt idx="3687">
                  <c:v>-0.699105320841278</c:v>
                </c:pt>
                <c:pt idx="3688">
                  <c:v>-0.713536634695054</c:v>
                </c:pt>
                <c:pt idx="3689">
                  <c:v>-0.727967948548831</c:v>
                </c:pt>
                <c:pt idx="3690">
                  <c:v>-0.742399262402608</c:v>
                </c:pt>
                <c:pt idx="3691">
                  <c:v>-0.756830576256385</c:v>
                </c:pt>
                <c:pt idx="3692">
                  <c:v>-0.771261890110161</c:v>
                </c:pt>
                <c:pt idx="3693">
                  <c:v>-0.785693203963938</c:v>
                </c:pt>
                <c:pt idx="3694">
                  <c:v>-0.800124517817714</c:v>
                </c:pt>
                <c:pt idx="3695">
                  <c:v>-0.814555831671492</c:v>
                </c:pt>
                <c:pt idx="3696">
                  <c:v>-0.828987145525268</c:v>
                </c:pt>
                <c:pt idx="3697">
                  <c:v>-0.843418459379045</c:v>
                </c:pt>
                <c:pt idx="3698">
                  <c:v>-0.857849773232822</c:v>
                </c:pt>
                <c:pt idx="3699">
                  <c:v>-0.872281087086598</c:v>
                </c:pt>
                <c:pt idx="3700">
                  <c:v>-0.886712400940375</c:v>
                </c:pt>
                <c:pt idx="3701">
                  <c:v>-0.901143714794152</c:v>
                </c:pt>
                <c:pt idx="3702">
                  <c:v>-0.915575028647928</c:v>
                </c:pt>
                <c:pt idx="3703">
                  <c:v>-0.930006342501705</c:v>
                </c:pt>
                <c:pt idx="3704">
                  <c:v>-0.944437656355482</c:v>
                </c:pt>
                <c:pt idx="3705">
                  <c:v>-0.958868970209259</c:v>
                </c:pt>
                <c:pt idx="3706">
                  <c:v>-0.973300284063035</c:v>
                </c:pt>
                <c:pt idx="3707">
                  <c:v>-0.987731597916812</c:v>
                </c:pt>
                <c:pt idx="3708">
                  <c:v>-1.00216291177059</c:v>
                </c:pt>
                <c:pt idx="3709">
                  <c:v>-1.016594225624365</c:v>
                </c:pt>
                <c:pt idx="3710">
                  <c:v>-1.031025539478142</c:v>
                </c:pt>
                <c:pt idx="3711">
                  <c:v>-1.045456853331919</c:v>
                </c:pt>
                <c:pt idx="3712">
                  <c:v>-1.059888167185696</c:v>
                </c:pt>
                <c:pt idx="3713">
                  <c:v>-1.074319481039473</c:v>
                </c:pt>
                <c:pt idx="3714">
                  <c:v>-1.08875079489325</c:v>
                </c:pt>
                <c:pt idx="3715">
                  <c:v>-1.103182108747027</c:v>
                </c:pt>
                <c:pt idx="3716">
                  <c:v>-1.117613422600804</c:v>
                </c:pt>
                <c:pt idx="3717">
                  <c:v>-1.13204473645458</c:v>
                </c:pt>
                <c:pt idx="3718">
                  <c:v>-1.146476050308357</c:v>
                </c:pt>
                <c:pt idx="3719">
                  <c:v>-1.160907364162134</c:v>
                </c:pt>
                <c:pt idx="3720">
                  <c:v>-1.175338678015911</c:v>
                </c:pt>
                <c:pt idx="3721">
                  <c:v>-1.189769991869688</c:v>
                </c:pt>
                <c:pt idx="3722">
                  <c:v>-1.204201305723464</c:v>
                </c:pt>
                <c:pt idx="3723">
                  <c:v>-1.218632619577241</c:v>
                </c:pt>
                <c:pt idx="3724">
                  <c:v>-1.233063933431018</c:v>
                </c:pt>
                <c:pt idx="3725">
                  <c:v>-1.247495247284794</c:v>
                </c:pt>
                <c:pt idx="3726">
                  <c:v>-1.261926561138572</c:v>
                </c:pt>
                <c:pt idx="3727">
                  <c:v>-1.276357874992349</c:v>
                </c:pt>
                <c:pt idx="3728">
                  <c:v>-1.290789188846126</c:v>
                </c:pt>
                <c:pt idx="3729">
                  <c:v>-1.305220502699902</c:v>
                </c:pt>
                <c:pt idx="3730">
                  <c:v>-1.319651816553679</c:v>
                </c:pt>
                <c:pt idx="3731">
                  <c:v>-1.334083130407456</c:v>
                </c:pt>
                <c:pt idx="3732">
                  <c:v>-1.348514444261233</c:v>
                </c:pt>
                <c:pt idx="3733">
                  <c:v>-1.362945758115009</c:v>
                </c:pt>
                <c:pt idx="3734">
                  <c:v>-1.377377071968787</c:v>
                </c:pt>
                <c:pt idx="3735">
                  <c:v>-1.391808385822563</c:v>
                </c:pt>
                <c:pt idx="3736">
                  <c:v>-1.40623969967634</c:v>
                </c:pt>
                <c:pt idx="3737">
                  <c:v>-1.420671013530117</c:v>
                </c:pt>
                <c:pt idx="3738">
                  <c:v>-1.435102327383894</c:v>
                </c:pt>
                <c:pt idx="3739">
                  <c:v>-1.44953364123767</c:v>
                </c:pt>
                <c:pt idx="3740">
                  <c:v>-1.463964955091447</c:v>
                </c:pt>
                <c:pt idx="3741">
                  <c:v>-1.478396268945224</c:v>
                </c:pt>
                <c:pt idx="3742">
                  <c:v>-1.492827582799001</c:v>
                </c:pt>
                <c:pt idx="3743">
                  <c:v>-1.507258896652778</c:v>
                </c:pt>
                <c:pt idx="3744">
                  <c:v>-1.521690210506554</c:v>
                </c:pt>
                <c:pt idx="3745">
                  <c:v>-1.536121524360332</c:v>
                </c:pt>
                <c:pt idx="3746">
                  <c:v>-1.550552838214108</c:v>
                </c:pt>
                <c:pt idx="3747">
                  <c:v>-1.564984152067885</c:v>
                </c:pt>
                <c:pt idx="3748">
                  <c:v>-1.579415465921662</c:v>
                </c:pt>
                <c:pt idx="3749">
                  <c:v>-1.593846779775439</c:v>
                </c:pt>
                <c:pt idx="3750">
                  <c:v>-1.608278093629216</c:v>
                </c:pt>
                <c:pt idx="3751">
                  <c:v>-1.622709407482992</c:v>
                </c:pt>
                <c:pt idx="3752">
                  <c:v>-1.63714072133677</c:v>
                </c:pt>
                <c:pt idx="3753">
                  <c:v>-1.651572035190546</c:v>
                </c:pt>
                <c:pt idx="3754">
                  <c:v>-1.666003349044323</c:v>
                </c:pt>
                <c:pt idx="3755">
                  <c:v>-1.6804346628981</c:v>
                </c:pt>
                <c:pt idx="3756">
                  <c:v>-1.694865976751877</c:v>
                </c:pt>
                <c:pt idx="3757">
                  <c:v>-1.709297290605653</c:v>
                </c:pt>
                <c:pt idx="3758">
                  <c:v>-1.72372860445943</c:v>
                </c:pt>
                <c:pt idx="3759">
                  <c:v>-1.738159918313207</c:v>
                </c:pt>
                <c:pt idx="3760">
                  <c:v>-1.752591232166984</c:v>
                </c:pt>
                <c:pt idx="3761">
                  <c:v>-1.767022546020761</c:v>
                </c:pt>
                <c:pt idx="3762">
                  <c:v>-1.781453859874538</c:v>
                </c:pt>
                <c:pt idx="3763">
                  <c:v>-1.795885173728315</c:v>
                </c:pt>
                <c:pt idx="3764">
                  <c:v>-1.810316487582091</c:v>
                </c:pt>
                <c:pt idx="3765">
                  <c:v>-1.824747801435868</c:v>
                </c:pt>
                <c:pt idx="3766">
                  <c:v>-1.839179115289645</c:v>
                </c:pt>
                <c:pt idx="3767">
                  <c:v>-1.853610429143422</c:v>
                </c:pt>
                <c:pt idx="3768">
                  <c:v>-1.868041742997198</c:v>
                </c:pt>
                <c:pt idx="3769">
                  <c:v>-1.882473056850975</c:v>
                </c:pt>
                <c:pt idx="3770">
                  <c:v>-1.896904370704752</c:v>
                </c:pt>
                <c:pt idx="3771">
                  <c:v>-1.911335684558529</c:v>
                </c:pt>
                <c:pt idx="3772">
                  <c:v>-1.925766998412306</c:v>
                </c:pt>
                <c:pt idx="3773">
                  <c:v>-1.940198312266082</c:v>
                </c:pt>
                <c:pt idx="3774">
                  <c:v>-1.954629626119859</c:v>
                </c:pt>
                <c:pt idx="3775">
                  <c:v>-1.969060939973636</c:v>
                </c:pt>
                <c:pt idx="3776">
                  <c:v>-1.983492253827413</c:v>
                </c:pt>
                <c:pt idx="3777">
                  <c:v>-1.99792356768119</c:v>
                </c:pt>
                <c:pt idx="3778">
                  <c:v>-2.012354881534967</c:v>
                </c:pt>
                <c:pt idx="3779">
                  <c:v>-2.026786195388743</c:v>
                </c:pt>
                <c:pt idx="3780">
                  <c:v>-2.04121750924252</c:v>
                </c:pt>
                <c:pt idx="3781">
                  <c:v>-2.055648823096296</c:v>
                </c:pt>
                <c:pt idx="3782">
                  <c:v>-2.070080136950074</c:v>
                </c:pt>
                <c:pt idx="3783">
                  <c:v>-2.084511450803851</c:v>
                </c:pt>
                <c:pt idx="3784">
                  <c:v>-2.098942764657627</c:v>
                </c:pt>
                <c:pt idx="3785">
                  <c:v>-2.113374078511405</c:v>
                </c:pt>
                <c:pt idx="3786">
                  <c:v>-2.127805392365181</c:v>
                </c:pt>
                <c:pt idx="3787">
                  <c:v>-2.142236706218958</c:v>
                </c:pt>
                <c:pt idx="3788">
                  <c:v>-2.156668020072734</c:v>
                </c:pt>
                <c:pt idx="3789">
                  <c:v>-2.171099333926512</c:v>
                </c:pt>
                <c:pt idx="3790">
                  <c:v>-2.185530647780289</c:v>
                </c:pt>
                <c:pt idx="3791">
                  <c:v>-2.199961961634065</c:v>
                </c:pt>
                <c:pt idx="3792">
                  <c:v>-2.214393275487842</c:v>
                </c:pt>
                <c:pt idx="3793">
                  <c:v>-2.22882458934162</c:v>
                </c:pt>
                <c:pt idx="3794">
                  <c:v>-2.243255903195396</c:v>
                </c:pt>
                <c:pt idx="3795">
                  <c:v>-2.257687217049173</c:v>
                </c:pt>
                <c:pt idx="3796">
                  <c:v>-2.272118530902949</c:v>
                </c:pt>
                <c:pt idx="3797">
                  <c:v>-2.286549844756727</c:v>
                </c:pt>
                <c:pt idx="3798">
                  <c:v>-2.300981158610503</c:v>
                </c:pt>
                <c:pt idx="3799">
                  <c:v>-2.315412472464279</c:v>
                </c:pt>
                <c:pt idx="3800">
                  <c:v>-2.329843786318057</c:v>
                </c:pt>
                <c:pt idx="3801">
                  <c:v>-2.344275100171833</c:v>
                </c:pt>
                <c:pt idx="3802">
                  <c:v>-2.35870641402561</c:v>
                </c:pt>
                <c:pt idx="3803">
                  <c:v>-2.373137727879388</c:v>
                </c:pt>
                <c:pt idx="3804">
                  <c:v>-2.387569041733164</c:v>
                </c:pt>
                <c:pt idx="3805">
                  <c:v>-2.402000355586941</c:v>
                </c:pt>
                <c:pt idx="3806">
                  <c:v>-2.416431669440718</c:v>
                </c:pt>
                <c:pt idx="3807">
                  <c:v>-2.430862983294494</c:v>
                </c:pt>
                <c:pt idx="3808">
                  <c:v>-2.445294297148271</c:v>
                </c:pt>
                <c:pt idx="3809">
                  <c:v>-2.459725611002048</c:v>
                </c:pt>
                <c:pt idx="3810">
                  <c:v>-2.474156924855824</c:v>
                </c:pt>
                <c:pt idx="3811">
                  <c:v>-2.488588238709602</c:v>
                </c:pt>
                <c:pt idx="3812">
                  <c:v>-2.50301955256338</c:v>
                </c:pt>
                <c:pt idx="3813">
                  <c:v>-2.517450866417156</c:v>
                </c:pt>
                <c:pt idx="3814">
                  <c:v>-2.531882180270932</c:v>
                </c:pt>
                <c:pt idx="3815">
                  <c:v>-2.546313494124708</c:v>
                </c:pt>
                <c:pt idx="3816">
                  <c:v>-2.560744807978486</c:v>
                </c:pt>
                <c:pt idx="3817">
                  <c:v>-2.575176121832263</c:v>
                </c:pt>
                <c:pt idx="3818">
                  <c:v>-2.58960743568604</c:v>
                </c:pt>
                <c:pt idx="3819">
                  <c:v>-2.604038749539817</c:v>
                </c:pt>
                <c:pt idx="3820">
                  <c:v>-2.618470063393593</c:v>
                </c:pt>
                <c:pt idx="3821">
                  <c:v>-2.63290137724737</c:v>
                </c:pt>
                <c:pt idx="3822">
                  <c:v>-2.647332691101147</c:v>
                </c:pt>
                <c:pt idx="3823">
                  <c:v>-2.661764004954924</c:v>
                </c:pt>
                <c:pt idx="3824">
                  <c:v>-2.676195318808701</c:v>
                </c:pt>
                <c:pt idx="3825">
                  <c:v>-2.690626632662478</c:v>
                </c:pt>
                <c:pt idx="3826">
                  <c:v>-2.705057946516255</c:v>
                </c:pt>
                <c:pt idx="3827">
                  <c:v>-2.719489260370031</c:v>
                </c:pt>
                <c:pt idx="3828">
                  <c:v>-2.733920574223808</c:v>
                </c:pt>
                <c:pt idx="3829">
                  <c:v>-2.748351888077585</c:v>
                </c:pt>
                <c:pt idx="3830">
                  <c:v>-2.762783201931362</c:v>
                </c:pt>
                <c:pt idx="3831">
                  <c:v>-2.777214515785139</c:v>
                </c:pt>
                <c:pt idx="3832">
                  <c:v>-2.791645829638915</c:v>
                </c:pt>
                <c:pt idx="3833">
                  <c:v>-2.806077143492692</c:v>
                </c:pt>
                <c:pt idx="3834">
                  <c:v>-2.820508457346469</c:v>
                </c:pt>
                <c:pt idx="3835">
                  <c:v>-2.834939771200246</c:v>
                </c:pt>
                <c:pt idx="3836">
                  <c:v>-2.849371085054023</c:v>
                </c:pt>
                <c:pt idx="3837">
                  <c:v>-2.863802398907799</c:v>
                </c:pt>
                <c:pt idx="3838">
                  <c:v>-2.878233712761576</c:v>
                </c:pt>
                <c:pt idx="3839">
                  <c:v>-2.892665026615353</c:v>
                </c:pt>
                <c:pt idx="3840">
                  <c:v>-2.90709634046913</c:v>
                </c:pt>
                <c:pt idx="3841">
                  <c:v>-2.921527654322907</c:v>
                </c:pt>
                <c:pt idx="3842">
                  <c:v>-2.935958968176683</c:v>
                </c:pt>
                <c:pt idx="3843">
                  <c:v>-2.950390282030461</c:v>
                </c:pt>
                <c:pt idx="3844">
                  <c:v>-2.964821595884237</c:v>
                </c:pt>
                <c:pt idx="3845">
                  <c:v>-2.979252909738013</c:v>
                </c:pt>
                <c:pt idx="3846">
                  <c:v>-2.993684223591791</c:v>
                </c:pt>
                <c:pt idx="3847">
                  <c:v>-3.008115537445568</c:v>
                </c:pt>
                <c:pt idx="3848">
                  <c:v>-3.022546851299345</c:v>
                </c:pt>
                <c:pt idx="3849">
                  <c:v>-3.03697816515312</c:v>
                </c:pt>
                <c:pt idx="3850">
                  <c:v>-3.051409479006897</c:v>
                </c:pt>
                <c:pt idx="3851">
                  <c:v>-3.065840792860675</c:v>
                </c:pt>
                <c:pt idx="3852">
                  <c:v>-3.080272106714452</c:v>
                </c:pt>
                <c:pt idx="3853">
                  <c:v>-3.094703420568228</c:v>
                </c:pt>
                <c:pt idx="3854">
                  <c:v>-3.109134734422006</c:v>
                </c:pt>
                <c:pt idx="3855">
                  <c:v>-3.123566048275783</c:v>
                </c:pt>
                <c:pt idx="3856">
                  <c:v>-3.13799736212956</c:v>
                </c:pt>
                <c:pt idx="3857">
                  <c:v>-3.152428675983336</c:v>
                </c:pt>
                <c:pt idx="3858">
                  <c:v>-3.166859989837113</c:v>
                </c:pt>
                <c:pt idx="3859">
                  <c:v>-3.181291303690889</c:v>
                </c:pt>
                <c:pt idx="3860">
                  <c:v>-3.195722617544666</c:v>
                </c:pt>
                <c:pt idx="3861">
                  <c:v>-3.210153931398443</c:v>
                </c:pt>
                <c:pt idx="3862">
                  <c:v>-3.22458524525222</c:v>
                </c:pt>
                <c:pt idx="3863">
                  <c:v>-3.239016559105997</c:v>
                </c:pt>
                <c:pt idx="3864">
                  <c:v>-3.253447872959774</c:v>
                </c:pt>
                <c:pt idx="3865">
                  <c:v>-3.267879186813551</c:v>
                </c:pt>
                <c:pt idx="3866">
                  <c:v>-3.282310500667328</c:v>
                </c:pt>
                <c:pt idx="3867">
                  <c:v>-3.296741814521104</c:v>
                </c:pt>
                <c:pt idx="3868">
                  <c:v>-3.31117312837488</c:v>
                </c:pt>
                <c:pt idx="3869">
                  <c:v>-3.325604442228658</c:v>
                </c:pt>
                <c:pt idx="3870">
                  <c:v>-3.340035756082435</c:v>
                </c:pt>
                <c:pt idx="3871">
                  <c:v>-3.354467069936211</c:v>
                </c:pt>
                <c:pt idx="3872">
                  <c:v>-3.368898383789988</c:v>
                </c:pt>
                <c:pt idx="3873">
                  <c:v>-3.383329697643765</c:v>
                </c:pt>
                <c:pt idx="3874">
                  <c:v>-3.397761011497542</c:v>
                </c:pt>
                <c:pt idx="3875">
                  <c:v>-3.412192325351319</c:v>
                </c:pt>
                <c:pt idx="3876">
                  <c:v>-3.426623639205095</c:v>
                </c:pt>
                <c:pt idx="3877">
                  <c:v>-3.441054953058872</c:v>
                </c:pt>
                <c:pt idx="3878">
                  <c:v>-3.455486266912649</c:v>
                </c:pt>
                <c:pt idx="3879">
                  <c:v>-3.469917580766426</c:v>
                </c:pt>
                <c:pt idx="3880">
                  <c:v>-3.484348894620203</c:v>
                </c:pt>
                <c:pt idx="3881">
                  <c:v>-3.49878020847398</c:v>
                </c:pt>
                <c:pt idx="3882">
                  <c:v>-3.513211522327757</c:v>
                </c:pt>
                <c:pt idx="3883">
                  <c:v>-3.527642836181534</c:v>
                </c:pt>
                <c:pt idx="3884">
                  <c:v>-3.542074150035311</c:v>
                </c:pt>
                <c:pt idx="3885">
                  <c:v>-3.556505463889086</c:v>
                </c:pt>
                <c:pt idx="3886">
                  <c:v>-3.570936777742864</c:v>
                </c:pt>
                <c:pt idx="3887">
                  <c:v>-3.585368091596641</c:v>
                </c:pt>
                <c:pt idx="3888">
                  <c:v>-3.599799405450418</c:v>
                </c:pt>
                <c:pt idx="3889">
                  <c:v>-3.614230719304194</c:v>
                </c:pt>
                <c:pt idx="3890">
                  <c:v>-3.628662033157971</c:v>
                </c:pt>
                <c:pt idx="3891">
                  <c:v>-3.643093347011748</c:v>
                </c:pt>
                <c:pt idx="3892">
                  <c:v>-3.657524660865525</c:v>
                </c:pt>
                <c:pt idx="3893">
                  <c:v>-3.671955974719301</c:v>
                </c:pt>
                <c:pt idx="3894">
                  <c:v>-3.686387288573079</c:v>
                </c:pt>
                <c:pt idx="3895">
                  <c:v>-3.700818602426855</c:v>
                </c:pt>
                <c:pt idx="3896">
                  <c:v>-3.715249916280632</c:v>
                </c:pt>
                <c:pt idx="3897">
                  <c:v>-3.72968123013441</c:v>
                </c:pt>
                <c:pt idx="3898">
                  <c:v>-3.744112543988186</c:v>
                </c:pt>
                <c:pt idx="3899">
                  <c:v>-3.758543857841963</c:v>
                </c:pt>
                <c:pt idx="3900">
                  <c:v>-3.772975171695739</c:v>
                </c:pt>
                <c:pt idx="3901">
                  <c:v>-3.787406485549517</c:v>
                </c:pt>
                <c:pt idx="3902">
                  <c:v>-3.801837799403293</c:v>
                </c:pt>
                <c:pt idx="3903">
                  <c:v>-3.816269113257069</c:v>
                </c:pt>
                <c:pt idx="3904">
                  <c:v>-3.830700427110846</c:v>
                </c:pt>
                <c:pt idx="3905">
                  <c:v>-3.845131740964624</c:v>
                </c:pt>
                <c:pt idx="3906">
                  <c:v>-3.8595630548184</c:v>
                </c:pt>
                <c:pt idx="3907">
                  <c:v>-3.873994368672178</c:v>
                </c:pt>
                <c:pt idx="3908">
                  <c:v>-3.888425682525954</c:v>
                </c:pt>
                <c:pt idx="3909">
                  <c:v>-3.90285699637973</c:v>
                </c:pt>
                <c:pt idx="3910">
                  <c:v>-3.917288310233507</c:v>
                </c:pt>
                <c:pt idx="3911">
                  <c:v>-3.931719624087284</c:v>
                </c:pt>
                <c:pt idx="3912">
                  <c:v>-3.946150937941061</c:v>
                </c:pt>
                <c:pt idx="3913">
                  <c:v>-3.960582251794839</c:v>
                </c:pt>
                <c:pt idx="3914">
                  <c:v>-3.975013565648615</c:v>
                </c:pt>
                <c:pt idx="3915">
                  <c:v>-3.989444879502392</c:v>
                </c:pt>
                <c:pt idx="3916">
                  <c:v>-4.00387619335617</c:v>
                </c:pt>
                <c:pt idx="3917">
                  <c:v>-4.018307507209944</c:v>
                </c:pt>
                <c:pt idx="3918">
                  <c:v>-4.032738821063722</c:v>
                </c:pt>
                <c:pt idx="3919">
                  <c:v>-4.047170134917498</c:v>
                </c:pt>
                <c:pt idx="3920">
                  <c:v>-4.061601448771276</c:v>
                </c:pt>
                <c:pt idx="3921">
                  <c:v>-4.076032762625053</c:v>
                </c:pt>
                <c:pt idx="3922">
                  <c:v>-4.090464076478828</c:v>
                </c:pt>
                <c:pt idx="3923">
                  <c:v>-4.104895390332606</c:v>
                </c:pt>
                <c:pt idx="3924">
                  <c:v>-4.119326704186383</c:v>
                </c:pt>
                <c:pt idx="3925">
                  <c:v>-4.13375801804016</c:v>
                </c:pt>
                <c:pt idx="3926">
                  <c:v>-4.148189331893937</c:v>
                </c:pt>
                <c:pt idx="3927">
                  <c:v>-4.162620645747713</c:v>
                </c:pt>
                <c:pt idx="3928">
                  <c:v>-4.177051959601489</c:v>
                </c:pt>
                <c:pt idx="3929">
                  <c:v>-4.191483273455266</c:v>
                </c:pt>
                <c:pt idx="3930">
                  <c:v>-4.205914587309043</c:v>
                </c:pt>
                <c:pt idx="3931">
                  <c:v>-4.220345901162821</c:v>
                </c:pt>
                <c:pt idx="3932">
                  <c:v>-4.234777215016598</c:v>
                </c:pt>
                <c:pt idx="3933">
                  <c:v>-4.249208528870376</c:v>
                </c:pt>
                <c:pt idx="3934">
                  <c:v>-4.263639842724151</c:v>
                </c:pt>
                <c:pt idx="3935">
                  <c:v>-4.278071156577928</c:v>
                </c:pt>
                <c:pt idx="3936">
                  <c:v>-4.292502470431705</c:v>
                </c:pt>
                <c:pt idx="3937">
                  <c:v>-4.306933784285482</c:v>
                </c:pt>
                <c:pt idx="3938">
                  <c:v>-4.321365098139259</c:v>
                </c:pt>
                <c:pt idx="3939">
                  <c:v>-4.335796411993036</c:v>
                </c:pt>
                <c:pt idx="3940">
                  <c:v>-4.350227725846812</c:v>
                </c:pt>
                <c:pt idx="3941">
                  <c:v>-4.364659039700588</c:v>
                </c:pt>
                <c:pt idx="3942">
                  <c:v>-4.379090353554367</c:v>
                </c:pt>
                <c:pt idx="3943">
                  <c:v>-4.393521667408142</c:v>
                </c:pt>
                <c:pt idx="3944">
                  <c:v>-4.40795298126192</c:v>
                </c:pt>
                <c:pt idx="3945">
                  <c:v>-4.422384295115696</c:v>
                </c:pt>
                <c:pt idx="3946">
                  <c:v>-4.436815608969472</c:v>
                </c:pt>
                <c:pt idx="3947">
                  <c:v>-4.45124692282325</c:v>
                </c:pt>
                <c:pt idx="3948">
                  <c:v>-4.465678236677027</c:v>
                </c:pt>
                <c:pt idx="3949">
                  <c:v>-4.480109550530804</c:v>
                </c:pt>
                <c:pt idx="3950">
                  <c:v>-4.494540864384581</c:v>
                </c:pt>
                <c:pt idx="3951">
                  <c:v>-4.508972178238356</c:v>
                </c:pt>
                <c:pt idx="3952">
                  <c:v>-4.523403492092135</c:v>
                </c:pt>
                <c:pt idx="3953">
                  <c:v>-4.537834805945909</c:v>
                </c:pt>
                <c:pt idx="3954">
                  <c:v>-4.552266119799688</c:v>
                </c:pt>
                <c:pt idx="3955">
                  <c:v>-4.566697433653466</c:v>
                </c:pt>
                <c:pt idx="3956">
                  <c:v>-4.581128747507242</c:v>
                </c:pt>
                <c:pt idx="3957">
                  <c:v>-4.595560061361017</c:v>
                </c:pt>
                <c:pt idx="3958">
                  <c:v>-4.609991375214795</c:v>
                </c:pt>
                <c:pt idx="3959">
                  <c:v>-4.624422689068571</c:v>
                </c:pt>
                <c:pt idx="3960">
                  <c:v>-4.638854002922349</c:v>
                </c:pt>
                <c:pt idx="3961">
                  <c:v>-4.653285316776126</c:v>
                </c:pt>
                <c:pt idx="3962">
                  <c:v>-4.667716630629901</c:v>
                </c:pt>
                <c:pt idx="3963">
                  <c:v>-4.68214794448368</c:v>
                </c:pt>
                <c:pt idx="3964">
                  <c:v>-4.696579258337454</c:v>
                </c:pt>
                <c:pt idx="3965">
                  <c:v>-4.711010572191232</c:v>
                </c:pt>
                <c:pt idx="3966">
                  <c:v>-4.725441886045009</c:v>
                </c:pt>
                <c:pt idx="3967">
                  <c:v>-4.739873199898788</c:v>
                </c:pt>
                <c:pt idx="3968">
                  <c:v>-4.754304513752563</c:v>
                </c:pt>
                <c:pt idx="3969">
                  <c:v>-4.768735827606338</c:v>
                </c:pt>
                <c:pt idx="3970">
                  <c:v>-4.783167141460117</c:v>
                </c:pt>
                <c:pt idx="3971">
                  <c:v>-4.797598455313894</c:v>
                </c:pt>
                <c:pt idx="3972">
                  <c:v>-4.812029769167671</c:v>
                </c:pt>
                <c:pt idx="3973">
                  <c:v>-4.826461083021448</c:v>
                </c:pt>
                <c:pt idx="3974">
                  <c:v>-4.840892396875224</c:v>
                </c:pt>
                <c:pt idx="3975">
                  <c:v>-4.855323710729001</c:v>
                </c:pt>
                <c:pt idx="3976">
                  <c:v>-4.869755024582778</c:v>
                </c:pt>
                <c:pt idx="3977">
                  <c:v>-4.884186338436553</c:v>
                </c:pt>
                <c:pt idx="3978">
                  <c:v>-4.898617652290332</c:v>
                </c:pt>
                <c:pt idx="3979">
                  <c:v>-4.91304896614411</c:v>
                </c:pt>
                <c:pt idx="3980">
                  <c:v>-4.927480279997884</c:v>
                </c:pt>
                <c:pt idx="3981">
                  <c:v>-4.941911593851663</c:v>
                </c:pt>
                <c:pt idx="3982">
                  <c:v>-4.95634290770544</c:v>
                </c:pt>
                <c:pt idx="3983">
                  <c:v>-4.970774221559216</c:v>
                </c:pt>
                <c:pt idx="3984">
                  <c:v>-4.985205535412993</c:v>
                </c:pt>
                <c:pt idx="3985">
                  <c:v>-4.999636849266769</c:v>
                </c:pt>
                <c:pt idx="3986">
                  <c:v>-5.014068163120546</c:v>
                </c:pt>
                <c:pt idx="3987">
                  <c:v>-5.028499476974323</c:v>
                </c:pt>
                <c:pt idx="3988">
                  <c:v>-5.0429307908281</c:v>
                </c:pt>
                <c:pt idx="3989">
                  <c:v>-5.057362104681878</c:v>
                </c:pt>
                <c:pt idx="3990">
                  <c:v>-5.071793418535654</c:v>
                </c:pt>
                <c:pt idx="3991">
                  <c:v>-5.086224732389431</c:v>
                </c:pt>
                <c:pt idx="3992">
                  <c:v>-5.100656046243206</c:v>
                </c:pt>
                <c:pt idx="3993">
                  <c:v>-5.115087360096982</c:v>
                </c:pt>
                <c:pt idx="3994">
                  <c:v>-5.12951867395076</c:v>
                </c:pt>
                <c:pt idx="3995">
                  <c:v>-5.143949987804538</c:v>
                </c:pt>
                <c:pt idx="3996">
                  <c:v>-5.158381301658315</c:v>
                </c:pt>
                <c:pt idx="3997">
                  <c:v>-5.172812615512091</c:v>
                </c:pt>
                <c:pt idx="3998">
                  <c:v>-5.187243929365868</c:v>
                </c:pt>
                <c:pt idx="3999">
                  <c:v>-5.201675243219646</c:v>
                </c:pt>
                <c:pt idx="4000">
                  <c:v>-5.216106557073421</c:v>
                </c:pt>
                <c:pt idx="4001">
                  <c:v>-5.230537870927198</c:v>
                </c:pt>
                <c:pt idx="4002">
                  <c:v>-5.244969184780977</c:v>
                </c:pt>
                <c:pt idx="4003">
                  <c:v>-5.259400498634753</c:v>
                </c:pt>
                <c:pt idx="4004">
                  <c:v>-5.27383181248853</c:v>
                </c:pt>
                <c:pt idx="4005">
                  <c:v>-5.288263126342307</c:v>
                </c:pt>
                <c:pt idx="4006">
                  <c:v>-5.302694440196082</c:v>
                </c:pt>
                <c:pt idx="4007">
                  <c:v>-5.317125754049859</c:v>
                </c:pt>
                <c:pt idx="4008">
                  <c:v>-5.331557067903637</c:v>
                </c:pt>
                <c:pt idx="4009">
                  <c:v>-5.345988381757412</c:v>
                </c:pt>
                <c:pt idx="4010">
                  <c:v>-5.36041969561119</c:v>
                </c:pt>
                <c:pt idx="4011">
                  <c:v>-5.374851009464967</c:v>
                </c:pt>
                <c:pt idx="4012">
                  <c:v>-5.389282323318744</c:v>
                </c:pt>
                <c:pt idx="4013">
                  <c:v>-5.403713637172521</c:v>
                </c:pt>
                <c:pt idx="4014">
                  <c:v>-5.418144951026297</c:v>
                </c:pt>
                <c:pt idx="4015">
                  <c:v>-5.432576264880074</c:v>
                </c:pt>
                <c:pt idx="4016">
                  <c:v>-5.44700757873385</c:v>
                </c:pt>
                <c:pt idx="4017">
                  <c:v>-5.461438892587628</c:v>
                </c:pt>
                <c:pt idx="4018">
                  <c:v>-5.475870206441405</c:v>
                </c:pt>
                <c:pt idx="4019">
                  <c:v>-5.490301520295182</c:v>
                </c:pt>
                <c:pt idx="4020">
                  <c:v>-5.504732834148958</c:v>
                </c:pt>
                <c:pt idx="4021">
                  <c:v>-5.519164148002735</c:v>
                </c:pt>
                <c:pt idx="4022">
                  <c:v>-5.533595461856511</c:v>
                </c:pt>
                <c:pt idx="4023">
                  <c:v>-5.54802677571029</c:v>
                </c:pt>
                <c:pt idx="4024">
                  <c:v>-5.562458089564066</c:v>
                </c:pt>
                <c:pt idx="4025">
                  <c:v>-5.576889403417843</c:v>
                </c:pt>
                <c:pt idx="4026">
                  <c:v>-5.59132071727162</c:v>
                </c:pt>
                <c:pt idx="4027">
                  <c:v>-5.605752031125395</c:v>
                </c:pt>
                <c:pt idx="4028">
                  <c:v>-5.620183344979172</c:v>
                </c:pt>
                <c:pt idx="4029">
                  <c:v>-5.634614658832948</c:v>
                </c:pt>
                <c:pt idx="4030">
                  <c:v>-5.649045972686727</c:v>
                </c:pt>
                <c:pt idx="4031">
                  <c:v>-5.663477286540503</c:v>
                </c:pt>
                <c:pt idx="4032">
                  <c:v>-5.67790860039428</c:v>
                </c:pt>
                <c:pt idx="4033">
                  <c:v>-5.692339914248056</c:v>
                </c:pt>
                <c:pt idx="4034">
                  <c:v>-5.706771228101834</c:v>
                </c:pt>
                <c:pt idx="4035">
                  <c:v>-5.721202541955611</c:v>
                </c:pt>
                <c:pt idx="4036">
                  <c:v>-5.735633855809388</c:v>
                </c:pt>
                <c:pt idx="4037">
                  <c:v>-5.750065169663166</c:v>
                </c:pt>
                <c:pt idx="4038">
                  <c:v>-5.76449648351694</c:v>
                </c:pt>
                <c:pt idx="4039">
                  <c:v>-5.778927797370718</c:v>
                </c:pt>
                <c:pt idx="4040">
                  <c:v>-5.793359111224495</c:v>
                </c:pt>
                <c:pt idx="4041">
                  <c:v>-5.807790425078272</c:v>
                </c:pt>
                <c:pt idx="4042">
                  <c:v>-5.822221738932049</c:v>
                </c:pt>
                <c:pt idx="4043">
                  <c:v>-5.836653052785827</c:v>
                </c:pt>
                <c:pt idx="4044">
                  <c:v>-5.851084366639601</c:v>
                </c:pt>
                <c:pt idx="4045">
                  <c:v>-5.865515680493378</c:v>
                </c:pt>
                <c:pt idx="4046">
                  <c:v>-5.879946994347156</c:v>
                </c:pt>
                <c:pt idx="4047">
                  <c:v>-5.894378308200932</c:v>
                </c:pt>
                <c:pt idx="4048">
                  <c:v>-5.90880962205471</c:v>
                </c:pt>
                <c:pt idx="4049">
                  <c:v>-5.923240935908487</c:v>
                </c:pt>
                <c:pt idx="4050">
                  <c:v>-5.937672249762263</c:v>
                </c:pt>
                <c:pt idx="4051">
                  <c:v>-5.952103563616039</c:v>
                </c:pt>
                <c:pt idx="4052">
                  <c:v>-5.966534877469815</c:v>
                </c:pt>
                <c:pt idx="4053">
                  <c:v>-5.980966191323594</c:v>
                </c:pt>
                <c:pt idx="4054">
                  <c:v>-5.995397505177371</c:v>
                </c:pt>
                <c:pt idx="4055">
                  <c:v>-6.009828819031148</c:v>
                </c:pt>
                <c:pt idx="4056">
                  <c:v>-6.024260132884925</c:v>
                </c:pt>
                <c:pt idx="4057">
                  <c:v>-6.038691446738701</c:v>
                </c:pt>
                <c:pt idx="4058">
                  <c:v>-6.053122760592478</c:v>
                </c:pt>
                <c:pt idx="4059">
                  <c:v>-6.067554074446253</c:v>
                </c:pt>
                <c:pt idx="4060">
                  <c:v>-6.081985388300032</c:v>
                </c:pt>
                <c:pt idx="4061">
                  <c:v>-6.09641670215381</c:v>
                </c:pt>
                <c:pt idx="4062">
                  <c:v>-6.110848016007584</c:v>
                </c:pt>
                <c:pt idx="4063">
                  <c:v>-6.125279329861362</c:v>
                </c:pt>
                <c:pt idx="4064">
                  <c:v>-6.139710643715139</c:v>
                </c:pt>
                <c:pt idx="4065">
                  <c:v>-6.154141957568914</c:v>
                </c:pt>
                <c:pt idx="4066">
                  <c:v>-6.168573271422692</c:v>
                </c:pt>
                <c:pt idx="4067">
                  <c:v>-6.183004585276469</c:v>
                </c:pt>
                <c:pt idx="4068">
                  <c:v>-6.197435899130244</c:v>
                </c:pt>
                <c:pt idx="4069">
                  <c:v>-6.211867212984023</c:v>
                </c:pt>
                <c:pt idx="4070">
                  <c:v>-6.226298526837799</c:v>
                </c:pt>
                <c:pt idx="4071">
                  <c:v>-6.240729840691577</c:v>
                </c:pt>
                <c:pt idx="4072">
                  <c:v>-6.255161154545354</c:v>
                </c:pt>
                <c:pt idx="4073">
                  <c:v>-6.26959246839913</c:v>
                </c:pt>
                <c:pt idx="4074">
                  <c:v>-6.284023782252908</c:v>
                </c:pt>
                <c:pt idx="4075">
                  <c:v>-6.298455096106684</c:v>
                </c:pt>
                <c:pt idx="4076">
                  <c:v>-6.31288640996046</c:v>
                </c:pt>
                <c:pt idx="4077">
                  <c:v>-6.327317723814238</c:v>
                </c:pt>
                <c:pt idx="4078">
                  <c:v>-6.341749037668015</c:v>
                </c:pt>
                <c:pt idx="4079">
                  <c:v>-6.35618035152179</c:v>
                </c:pt>
                <c:pt idx="4080">
                  <c:v>-6.370611665375568</c:v>
                </c:pt>
                <c:pt idx="4081">
                  <c:v>-6.385042979229345</c:v>
                </c:pt>
                <c:pt idx="4082">
                  <c:v>-6.399474293083122</c:v>
                </c:pt>
                <c:pt idx="4083">
                  <c:v>-6.413905606936898</c:v>
                </c:pt>
                <c:pt idx="4084">
                  <c:v>-6.428336920790676</c:v>
                </c:pt>
                <c:pt idx="4085">
                  <c:v>-6.442768234644452</c:v>
                </c:pt>
                <c:pt idx="4086">
                  <c:v>-6.457199548498228</c:v>
                </c:pt>
                <c:pt idx="4087">
                  <c:v>-6.471630862352006</c:v>
                </c:pt>
                <c:pt idx="4088">
                  <c:v>-6.486062176205783</c:v>
                </c:pt>
                <c:pt idx="4089">
                  <c:v>-6.50049349005956</c:v>
                </c:pt>
                <c:pt idx="4090">
                  <c:v>-6.514924803913337</c:v>
                </c:pt>
                <c:pt idx="4091">
                  <c:v>-6.529356117767112</c:v>
                </c:pt>
                <c:pt idx="4092">
                  <c:v>-6.54378743162089</c:v>
                </c:pt>
                <c:pt idx="4093">
                  <c:v>-6.558218745474668</c:v>
                </c:pt>
                <c:pt idx="4094">
                  <c:v>-6.572650059328443</c:v>
                </c:pt>
                <c:pt idx="4095">
                  <c:v>-6.587081373182221</c:v>
                </c:pt>
                <c:pt idx="4096">
                  <c:v>-6.601512687035996</c:v>
                </c:pt>
                <c:pt idx="4097">
                  <c:v>-6.615944000889773</c:v>
                </c:pt>
                <c:pt idx="4098">
                  <c:v>-6.630375314743551</c:v>
                </c:pt>
                <c:pt idx="4099">
                  <c:v>-6.644806628597327</c:v>
                </c:pt>
                <c:pt idx="4100">
                  <c:v>-6.659237942451105</c:v>
                </c:pt>
                <c:pt idx="4101">
                  <c:v>-6.673669256304882</c:v>
                </c:pt>
                <c:pt idx="4102">
                  <c:v>-6.688100570158657</c:v>
                </c:pt>
                <c:pt idx="4103">
                  <c:v>-6.702531884012435</c:v>
                </c:pt>
                <c:pt idx="4104">
                  <c:v>-6.716963197866212</c:v>
                </c:pt>
                <c:pt idx="4105">
                  <c:v>-6.731394511719989</c:v>
                </c:pt>
                <c:pt idx="4106">
                  <c:v>-6.745825825573766</c:v>
                </c:pt>
                <c:pt idx="4107">
                  <c:v>-6.760257139427543</c:v>
                </c:pt>
                <c:pt idx="4108">
                  <c:v>-6.77468845328132</c:v>
                </c:pt>
                <c:pt idx="4109">
                  <c:v>-6.789119767135095</c:v>
                </c:pt>
                <c:pt idx="4110">
                  <c:v>-6.803551080988873</c:v>
                </c:pt>
                <c:pt idx="4111">
                  <c:v>-6.81798239484265</c:v>
                </c:pt>
                <c:pt idx="4112">
                  <c:v>-6.832413708696427</c:v>
                </c:pt>
                <c:pt idx="4113">
                  <c:v>-6.846845022550203</c:v>
                </c:pt>
                <c:pt idx="4114">
                  <c:v>-6.861276336403979</c:v>
                </c:pt>
                <c:pt idx="4115">
                  <c:v>-6.875707650257756</c:v>
                </c:pt>
                <c:pt idx="4116">
                  <c:v>-6.890138964111534</c:v>
                </c:pt>
                <c:pt idx="4117">
                  <c:v>-6.904570277965309</c:v>
                </c:pt>
                <c:pt idx="4118">
                  <c:v>-6.919001591819088</c:v>
                </c:pt>
                <c:pt idx="4119">
                  <c:v>-6.933432905672867</c:v>
                </c:pt>
                <c:pt idx="4120">
                  <c:v>-6.94786421952664</c:v>
                </c:pt>
                <c:pt idx="4121">
                  <c:v>-6.962295533380417</c:v>
                </c:pt>
                <c:pt idx="4122">
                  <c:v>-6.976726847234195</c:v>
                </c:pt>
                <c:pt idx="4123">
                  <c:v>-6.991158161087972</c:v>
                </c:pt>
                <c:pt idx="4124">
                  <c:v>-7.005589474941749</c:v>
                </c:pt>
                <c:pt idx="4125">
                  <c:v>-7.020020788795526</c:v>
                </c:pt>
                <c:pt idx="4126">
                  <c:v>-7.034452102649302</c:v>
                </c:pt>
                <c:pt idx="4127">
                  <c:v>-7.04888341650308</c:v>
                </c:pt>
                <c:pt idx="4128">
                  <c:v>-7.063314730356855</c:v>
                </c:pt>
                <c:pt idx="4129">
                  <c:v>-7.077746044210633</c:v>
                </c:pt>
                <c:pt idx="4130">
                  <c:v>-7.092177358064409</c:v>
                </c:pt>
                <c:pt idx="4131">
                  <c:v>-7.106608671918187</c:v>
                </c:pt>
                <c:pt idx="4132">
                  <c:v>-7.121039985771963</c:v>
                </c:pt>
                <c:pt idx="4133">
                  <c:v>-7.135471299625739</c:v>
                </c:pt>
                <c:pt idx="4134">
                  <c:v>-7.149902613479517</c:v>
                </c:pt>
                <c:pt idx="4135">
                  <c:v>-7.164333927333292</c:v>
                </c:pt>
                <c:pt idx="4136">
                  <c:v>-7.178765241187071</c:v>
                </c:pt>
                <c:pt idx="4137">
                  <c:v>-7.193196555040847</c:v>
                </c:pt>
                <c:pt idx="4138">
                  <c:v>-7.207627868894625</c:v>
                </c:pt>
                <c:pt idx="4139">
                  <c:v>-7.222059182748401</c:v>
                </c:pt>
                <c:pt idx="4140">
                  <c:v>-7.23649049660218</c:v>
                </c:pt>
                <c:pt idx="4141">
                  <c:v>-7.250921810455954</c:v>
                </c:pt>
                <c:pt idx="4142">
                  <c:v>-7.265353124309732</c:v>
                </c:pt>
                <c:pt idx="4143">
                  <c:v>-7.279784438163508</c:v>
                </c:pt>
                <c:pt idx="4144">
                  <c:v>-7.294215752017284</c:v>
                </c:pt>
                <c:pt idx="4145">
                  <c:v>-7.308647065871062</c:v>
                </c:pt>
                <c:pt idx="4146">
                  <c:v>-7.323078379724839</c:v>
                </c:pt>
                <c:pt idx="4147">
                  <c:v>-7.337509693578616</c:v>
                </c:pt>
                <c:pt idx="4148">
                  <c:v>-7.351941007432392</c:v>
                </c:pt>
                <c:pt idx="4149">
                  <c:v>-7.36637232128617</c:v>
                </c:pt>
                <c:pt idx="4150">
                  <c:v>-7.380803635139946</c:v>
                </c:pt>
                <c:pt idx="4151">
                  <c:v>-7.395234948993722</c:v>
                </c:pt>
                <c:pt idx="4152">
                  <c:v>-7.4096662628475</c:v>
                </c:pt>
                <c:pt idx="4153">
                  <c:v>-7.424097576701276</c:v>
                </c:pt>
                <c:pt idx="4154">
                  <c:v>-7.438528890555053</c:v>
                </c:pt>
                <c:pt idx="4155">
                  <c:v>-7.45296020440883</c:v>
                </c:pt>
                <c:pt idx="4156">
                  <c:v>-7.467391518262607</c:v>
                </c:pt>
                <c:pt idx="4157">
                  <c:v>-7.481822832116384</c:v>
                </c:pt>
                <c:pt idx="4158">
                  <c:v>-7.496254145970162</c:v>
                </c:pt>
                <c:pt idx="4159">
                  <c:v>-7.510685459823938</c:v>
                </c:pt>
                <c:pt idx="4160">
                  <c:v>-7.525116773677714</c:v>
                </c:pt>
                <c:pt idx="4161">
                  <c:v>-7.539548087531491</c:v>
                </c:pt>
                <c:pt idx="4162">
                  <c:v>-7.553979401385268</c:v>
                </c:pt>
                <c:pt idx="4163">
                  <c:v>-7.568410715239045</c:v>
                </c:pt>
                <c:pt idx="4164">
                  <c:v>-7.582842029092822</c:v>
                </c:pt>
                <c:pt idx="4165">
                  <c:v>-7.597273342946599</c:v>
                </c:pt>
                <c:pt idx="4166">
                  <c:v>-7.611704656800374</c:v>
                </c:pt>
                <c:pt idx="4167">
                  <c:v>-7.62613597065415</c:v>
                </c:pt>
                <c:pt idx="4168">
                  <c:v>-7.64056728450793</c:v>
                </c:pt>
                <c:pt idx="4169">
                  <c:v>-7.654998598361705</c:v>
                </c:pt>
                <c:pt idx="4170">
                  <c:v>-7.669429912215482</c:v>
                </c:pt>
                <c:pt idx="4171">
                  <c:v>-7.683861226069259</c:v>
                </c:pt>
                <c:pt idx="4172">
                  <c:v>-7.698292539923036</c:v>
                </c:pt>
                <c:pt idx="4173">
                  <c:v>-7.712723853776812</c:v>
                </c:pt>
                <c:pt idx="4174">
                  <c:v>-7.727155167630588</c:v>
                </c:pt>
                <c:pt idx="4175">
                  <c:v>-7.741586481484368</c:v>
                </c:pt>
                <c:pt idx="4176">
                  <c:v>-7.756017795338144</c:v>
                </c:pt>
                <c:pt idx="4177">
                  <c:v>-7.770449109191922</c:v>
                </c:pt>
                <c:pt idx="4178">
                  <c:v>-7.784880423045696</c:v>
                </c:pt>
                <c:pt idx="4179">
                  <c:v>-7.799311736899474</c:v>
                </c:pt>
                <c:pt idx="4180">
                  <c:v>-7.813743050753251</c:v>
                </c:pt>
                <c:pt idx="4181">
                  <c:v>-7.828174364607027</c:v>
                </c:pt>
                <c:pt idx="4182">
                  <c:v>-7.842605678460805</c:v>
                </c:pt>
                <c:pt idx="4183">
                  <c:v>-7.857036992314581</c:v>
                </c:pt>
                <c:pt idx="4184">
                  <c:v>-7.871468306168358</c:v>
                </c:pt>
                <c:pt idx="4185">
                  <c:v>-7.885899620022136</c:v>
                </c:pt>
                <c:pt idx="4186">
                  <c:v>-7.900330933875911</c:v>
                </c:pt>
                <c:pt idx="4187">
                  <c:v>-7.914762247729689</c:v>
                </c:pt>
                <c:pt idx="4188">
                  <c:v>-7.929193561583466</c:v>
                </c:pt>
                <c:pt idx="4189">
                  <c:v>-7.943624875437242</c:v>
                </c:pt>
                <c:pt idx="4190">
                  <c:v>-7.95805618929102</c:v>
                </c:pt>
                <c:pt idx="4191">
                  <c:v>-7.972487503144796</c:v>
                </c:pt>
                <c:pt idx="4192">
                  <c:v>-7.986918816998572</c:v>
                </c:pt>
                <c:pt idx="4193">
                  <c:v>-8.001350130852348</c:v>
                </c:pt>
                <c:pt idx="4194">
                  <c:v>-8.015781444706125</c:v>
                </c:pt>
                <c:pt idx="4195">
                  <c:v>-8.030212758559903</c:v>
                </c:pt>
                <c:pt idx="4196">
                  <c:v>-8.04464407241368</c:v>
                </c:pt>
                <c:pt idx="4197">
                  <c:v>-8.059075386267457</c:v>
                </c:pt>
                <c:pt idx="4198">
                  <c:v>-8.073506700121237</c:v>
                </c:pt>
                <c:pt idx="4199">
                  <c:v>-8.08793801397501</c:v>
                </c:pt>
                <c:pt idx="4200">
                  <c:v>-8.102369327828787</c:v>
                </c:pt>
                <c:pt idx="4201">
                  <c:v>-8.116800641682563</c:v>
                </c:pt>
                <c:pt idx="4202">
                  <c:v>-8.131231955536341</c:v>
                </c:pt>
                <c:pt idx="4203">
                  <c:v>-8.145663269390118</c:v>
                </c:pt>
                <c:pt idx="4204">
                  <c:v>-8.160094583243896</c:v>
                </c:pt>
                <c:pt idx="4205">
                  <c:v>-8.174525897097671</c:v>
                </c:pt>
                <c:pt idx="4206">
                  <c:v>-8.188957210951448</c:v>
                </c:pt>
                <c:pt idx="4207">
                  <c:v>-8.203388524805225</c:v>
                </c:pt>
                <c:pt idx="4208">
                  <c:v>-8.217819838659002</c:v>
                </c:pt>
                <c:pt idx="4209">
                  <c:v>-8.232251152512775</c:v>
                </c:pt>
                <c:pt idx="4210">
                  <c:v>-8.246682466366556</c:v>
                </c:pt>
                <c:pt idx="4211">
                  <c:v>-8.261113780220329</c:v>
                </c:pt>
                <c:pt idx="4212">
                  <c:v>-8.27554509407411</c:v>
                </c:pt>
                <c:pt idx="4213">
                  <c:v>-8.289976407927885</c:v>
                </c:pt>
                <c:pt idx="4214">
                  <c:v>-8.304407721781664</c:v>
                </c:pt>
                <c:pt idx="4215">
                  <c:v>-8.31883903563544</c:v>
                </c:pt>
                <c:pt idx="4216">
                  <c:v>-8.333270349489218</c:v>
                </c:pt>
                <c:pt idx="4217">
                  <c:v>-8.347701663342993</c:v>
                </c:pt>
                <c:pt idx="4218">
                  <c:v>-8.36213297719677</c:v>
                </c:pt>
                <c:pt idx="4219">
                  <c:v>-8.37656429105055</c:v>
                </c:pt>
                <c:pt idx="4220">
                  <c:v>-8.390995604904324</c:v>
                </c:pt>
                <c:pt idx="4221">
                  <c:v>-8.405426918758104</c:v>
                </c:pt>
                <c:pt idx="4222">
                  <c:v>-8.419858232611876</c:v>
                </c:pt>
                <c:pt idx="4223">
                  <c:v>-8.434289546465654</c:v>
                </c:pt>
                <c:pt idx="4224">
                  <c:v>-8.44872086031943</c:v>
                </c:pt>
                <c:pt idx="4225">
                  <c:v>-8.46315217417321</c:v>
                </c:pt>
                <c:pt idx="4226">
                  <c:v>-8.477583488026986</c:v>
                </c:pt>
                <c:pt idx="4227">
                  <c:v>-8.492014801880763</c:v>
                </c:pt>
                <c:pt idx="4228">
                  <c:v>-8.50644611573454</c:v>
                </c:pt>
                <c:pt idx="4229">
                  <c:v>-8.520877429588315</c:v>
                </c:pt>
                <c:pt idx="4230">
                  <c:v>-8.535308743442091</c:v>
                </c:pt>
                <c:pt idx="4231">
                  <c:v>-8.54974005729587</c:v>
                </c:pt>
                <c:pt idx="4232">
                  <c:v>-8.564171371149646</c:v>
                </c:pt>
                <c:pt idx="4233">
                  <c:v>-8.578602685003423</c:v>
                </c:pt>
                <c:pt idx="4234">
                  <c:v>-8.5930339988572</c:v>
                </c:pt>
                <c:pt idx="4235">
                  <c:v>-8.607465312710975</c:v>
                </c:pt>
                <c:pt idx="4236">
                  <c:v>-8.621896626564753</c:v>
                </c:pt>
                <c:pt idx="4237">
                  <c:v>-8.636327940418527</c:v>
                </c:pt>
                <c:pt idx="4238">
                  <c:v>-8.650759254272308</c:v>
                </c:pt>
                <c:pt idx="4239">
                  <c:v>-8.665190568126087</c:v>
                </c:pt>
                <c:pt idx="4240">
                  <c:v>-8.679621881979859</c:v>
                </c:pt>
                <c:pt idx="4241">
                  <c:v>-8.694053195833636</c:v>
                </c:pt>
                <c:pt idx="4242">
                  <c:v>-8.708484509687416</c:v>
                </c:pt>
                <c:pt idx="4243">
                  <c:v>-8.722915823541191</c:v>
                </c:pt>
                <c:pt idx="4244">
                  <c:v>-8.737347137394968</c:v>
                </c:pt>
                <c:pt idx="4245">
                  <c:v>-8.751778451248745</c:v>
                </c:pt>
                <c:pt idx="4246">
                  <c:v>-8.76620976510252</c:v>
                </c:pt>
                <c:pt idx="4247">
                  <c:v>-8.7806410789563</c:v>
                </c:pt>
                <c:pt idx="4248">
                  <c:v>-8.795072392810073</c:v>
                </c:pt>
                <c:pt idx="4249">
                  <c:v>-8.809503706663852</c:v>
                </c:pt>
                <c:pt idx="4250">
                  <c:v>-8.823935020517628</c:v>
                </c:pt>
                <c:pt idx="4251">
                  <c:v>-8.838366334371404</c:v>
                </c:pt>
                <c:pt idx="4252">
                  <c:v>-8.852797648225184</c:v>
                </c:pt>
                <c:pt idx="4253">
                  <c:v>-8.867228962078958</c:v>
                </c:pt>
                <c:pt idx="4254">
                  <c:v>-8.881660275932736</c:v>
                </c:pt>
                <c:pt idx="4255">
                  <c:v>-8.896091589786514</c:v>
                </c:pt>
                <c:pt idx="4256">
                  <c:v>-8.91052290364029</c:v>
                </c:pt>
                <c:pt idx="4257">
                  <c:v>-8.924954217494066</c:v>
                </c:pt>
                <c:pt idx="4258">
                  <c:v>-8.939385531347845</c:v>
                </c:pt>
                <c:pt idx="4259">
                  <c:v>-8.95381684520162</c:v>
                </c:pt>
                <c:pt idx="4260">
                  <c:v>-8.968248159055397</c:v>
                </c:pt>
                <c:pt idx="4261">
                  <c:v>-8.982679472909174</c:v>
                </c:pt>
                <c:pt idx="4262">
                  <c:v>-8.997110786762951</c:v>
                </c:pt>
                <c:pt idx="4263">
                  <c:v>-9.011542100616726</c:v>
                </c:pt>
                <c:pt idx="4264">
                  <c:v>-9.025973414470501</c:v>
                </c:pt>
                <c:pt idx="4265">
                  <c:v>-9.040404728324283</c:v>
                </c:pt>
                <c:pt idx="4266">
                  <c:v>-9.05483604217806</c:v>
                </c:pt>
                <c:pt idx="4267">
                  <c:v>-9.069267356031835</c:v>
                </c:pt>
                <c:pt idx="4268">
                  <c:v>-9.083698669885615</c:v>
                </c:pt>
                <c:pt idx="4269">
                  <c:v>-9.098129983739387</c:v>
                </c:pt>
                <c:pt idx="4270">
                  <c:v>-9.112561297593165</c:v>
                </c:pt>
                <c:pt idx="4271">
                  <c:v>-9.126992611446944</c:v>
                </c:pt>
                <c:pt idx="4272">
                  <c:v>-9.141423925300717</c:v>
                </c:pt>
                <c:pt idx="4273">
                  <c:v>-9.155855239154497</c:v>
                </c:pt>
                <c:pt idx="4274">
                  <c:v>-9.170286553008276</c:v>
                </c:pt>
                <c:pt idx="4275">
                  <c:v>-9.18471786686205</c:v>
                </c:pt>
                <c:pt idx="4276">
                  <c:v>-9.199149180715823</c:v>
                </c:pt>
                <c:pt idx="4277">
                  <c:v>-9.213580494569605</c:v>
                </c:pt>
                <c:pt idx="4278">
                  <c:v>-9.228011808423378</c:v>
                </c:pt>
                <c:pt idx="4279">
                  <c:v>-9.242443122277155</c:v>
                </c:pt>
                <c:pt idx="4280">
                  <c:v>-9.256874436130935</c:v>
                </c:pt>
                <c:pt idx="4281">
                  <c:v>-9.271305749984709</c:v>
                </c:pt>
                <c:pt idx="4282">
                  <c:v>-9.285737063838487</c:v>
                </c:pt>
                <c:pt idx="4283">
                  <c:v>-9.300168377692264</c:v>
                </c:pt>
                <c:pt idx="4284">
                  <c:v>-9.314599691546044</c:v>
                </c:pt>
                <c:pt idx="4285">
                  <c:v>-9.32903100539982</c:v>
                </c:pt>
                <c:pt idx="4286">
                  <c:v>-9.343462319253594</c:v>
                </c:pt>
                <c:pt idx="4287">
                  <c:v>-9.357893633107373</c:v>
                </c:pt>
                <c:pt idx="4288">
                  <c:v>-9.37232494696115</c:v>
                </c:pt>
                <c:pt idx="4289">
                  <c:v>-9.386756260814927</c:v>
                </c:pt>
                <c:pt idx="4290">
                  <c:v>-9.401187574668703</c:v>
                </c:pt>
                <c:pt idx="4291">
                  <c:v>-9.415618888522478</c:v>
                </c:pt>
                <c:pt idx="4292">
                  <c:v>-9.430050202376255</c:v>
                </c:pt>
                <c:pt idx="4293">
                  <c:v>-9.444481516230032</c:v>
                </c:pt>
                <c:pt idx="4294">
                  <c:v>-9.45891283008381</c:v>
                </c:pt>
                <c:pt idx="4295">
                  <c:v>-9.473344143937584</c:v>
                </c:pt>
                <c:pt idx="4296">
                  <c:v>-9.487775457791363</c:v>
                </c:pt>
                <c:pt idx="4297">
                  <c:v>-9.50220677164514</c:v>
                </c:pt>
                <c:pt idx="4298">
                  <c:v>-9.516638085498916</c:v>
                </c:pt>
                <c:pt idx="4299">
                  <c:v>-9.531069399352693</c:v>
                </c:pt>
                <c:pt idx="4300">
                  <c:v>-9.54550071320647</c:v>
                </c:pt>
                <c:pt idx="4301">
                  <c:v>-9.55993202706025</c:v>
                </c:pt>
                <c:pt idx="4302">
                  <c:v>-9.574363340914021</c:v>
                </c:pt>
                <c:pt idx="4303">
                  <c:v>-9.588794654767802</c:v>
                </c:pt>
                <c:pt idx="4304">
                  <c:v>-9.603225968621574</c:v>
                </c:pt>
                <c:pt idx="4305">
                  <c:v>-9.617657282475353</c:v>
                </c:pt>
                <c:pt idx="4306">
                  <c:v>-9.632088596329133</c:v>
                </c:pt>
                <c:pt idx="4307">
                  <c:v>-9.64651991018291</c:v>
                </c:pt>
                <c:pt idx="4308">
                  <c:v>-9.660951224036685</c:v>
                </c:pt>
                <c:pt idx="4309">
                  <c:v>-9.675382537890465</c:v>
                </c:pt>
                <c:pt idx="4310">
                  <c:v>-9.68981385174424</c:v>
                </c:pt>
                <c:pt idx="4311">
                  <c:v>-9.704245165598014</c:v>
                </c:pt>
                <c:pt idx="4312">
                  <c:v>-9.718676479451791</c:v>
                </c:pt>
                <c:pt idx="4313">
                  <c:v>-9.733107793305567</c:v>
                </c:pt>
                <c:pt idx="4314">
                  <c:v>-9.747539107159345</c:v>
                </c:pt>
                <c:pt idx="4315">
                  <c:v>-9.761970421013117</c:v>
                </c:pt>
                <c:pt idx="4316">
                  <c:v>-9.7764017348669</c:v>
                </c:pt>
                <c:pt idx="4317">
                  <c:v>-9.790833048720675</c:v>
                </c:pt>
                <c:pt idx="4318">
                  <c:v>-9.805264362574453</c:v>
                </c:pt>
                <c:pt idx="4319">
                  <c:v>-9.81969567642823</c:v>
                </c:pt>
                <c:pt idx="4320">
                  <c:v>-9.834126990282007</c:v>
                </c:pt>
                <c:pt idx="4321">
                  <c:v>-9.848558304135782</c:v>
                </c:pt>
                <c:pt idx="4322">
                  <c:v>-9.86298961798956</c:v>
                </c:pt>
                <c:pt idx="4323">
                  <c:v>-9.87742093184334</c:v>
                </c:pt>
                <c:pt idx="4324">
                  <c:v>-9.891852245697114</c:v>
                </c:pt>
                <c:pt idx="4325">
                  <c:v>-9.906283559550892</c:v>
                </c:pt>
                <c:pt idx="4326">
                  <c:v>-9.92071487340467</c:v>
                </c:pt>
                <c:pt idx="4327">
                  <c:v>-9.935146187258444</c:v>
                </c:pt>
                <c:pt idx="4328">
                  <c:v>-9.949577501112221</c:v>
                </c:pt>
                <c:pt idx="4329">
                  <c:v>-9.964008814966</c:v>
                </c:pt>
                <c:pt idx="4330">
                  <c:v>-9.978440128819775</c:v>
                </c:pt>
                <c:pt idx="4331">
                  <c:v>-9.992871442673548</c:v>
                </c:pt>
                <c:pt idx="4332">
                  <c:v>-10.00730275652733</c:v>
                </c:pt>
                <c:pt idx="4333">
                  <c:v>-10.02173407038111</c:v>
                </c:pt>
                <c:pt idx="4334">
                  <c:v>-10.03616538423488</c:v>
                </c:pt>
                <c:pt idx="4335">
                  <c:v>-10.05059669808866</c:v>
                </c:pt>
                <c:pt idx="4336">
                  <c:v>-10.06502801194244</c:v>
                </c:pt>
                <c:pt idx="4337">
                  <c:v>-10.07945932579622</c:v>
                </c:pt>
                <c:pt idx="4338">
                  <c:v>-10.09389063965</c:v>
                </c:pt>
                <c:pt idx="4339">
                  <c:v>-10.10832195350376</c:v>
                </c:pt>
                <c:pt idx="4340">
                  <c:v>-10.12275326735754</c:v>
                </c:pt>
                <c:pt idx="4341">
                  <c:v>-10.13718458121132</c:v>
                </c:pt>
                <c:pt idx="4342">
                  <c:v>-10.1516158950651</c:v>
                </c:pt>
                <c:pt idx="4343">
                  <c:v>-10.16604720891887</c:v>
                </c:pt>
                <c:pt idx="4344">
                  <c:v>-10.18047852277265</c:v>
                </c:pt>
                <c:pt idx="4345">
                  <c:v>-10.19490983662643</c:v>
                </c:pt>
                <c:pt idx="4346">
                  <c:v>-10.2093411504802</c:v>
                </c:pt>
                <c:pt idx="4347">
                  <c:v>-10.22377246433398</c:v>
                </c:pt>
                <c:pt idx="4348">
                  <c:v>-10.23820377818776</c:v>
                </c:pt>
                <c:pt idx="4349">
                  <c:v>-10.25263509204154</c:v>
                </c:pt>
                <c:pt idx="4350">
                  <c:v>-10.26706640589531</c:v>
                </c:pt>
                <c:pt idx="4351">
                  <c:v>-10.2814977197491</c:v>
                </c:pt>
                <c:pt idx="4352">
                  <c:v>-10.29592903360287</c:v>
                </c:pt>
                <c:pt idx="4353">
                  <c:v>-10.31036034745664</c:v>
                </c:pt>
                <c:pt idx="4354">
                  <c:v>-10.32479166131042</c:v>
                </c:pt>
                <c:pt idx="4355">
                  <c:v>-10.3392229751642</c:v>
                </c:pt>
                <c:pt idx="4356">
                  <c:v>-10.35365428901798</c:v>
                </c:pt>
                <c:pt idx="4357">
                  <c:v>-10.36808560287175</c:v>
                </c:pt>
                <c:pt idx="4358">
                  <c:v>-10.38251691672553</c:v>
                </c:pt>
                <c:pt idx="4359">
                  <c:v>-10.3969482305793</c:v>
                </c:pt>
                <c:pt idx="4360">
                  <c:v>-10.41137954443308</c:v>
                </c:pt>
                <c:pt idx="4361">
                  <c:v>-10.42581085828686</c:v>
                </c:pt>
                <c:pt idx="4362">
                  <c:v>-10.44024217214063</c:v>
                </c:pt>
                <c:pt idx="4363">
                  <c:v>-10.45467348599441</c:v>
                </c:pt>
                <c:pt idx="4364">
                  <c:v>-10.46910479984819</c:v>
                </c:pt>
                <c:pt idx="4365">
                  <c:v>-10.48353611370197</c:v>
                </c:pt>
                <c:pt idx="4366">
                  <c:v>-10.49796742755574</c:v>
                </c:pt>
                <c:pt idx="4367">
                  <c:v>-10.51239874140952</c:v>
                </c:pt>
                <c:pt idx="4368">
                  <c:v>-10.5268300552633</c:v>
                </c:pt>
                <c:pt idx="4369">
                  <c:v>-10.54126136911707</c:v>
                </c:pt>
                <c:pt idx="4370">
                  <c:v>-10.55569268297085</c:v>
                </c:pt>
                <c:pt idx="4371">
                  <c:v>-10.57012399682463</c:v>
                </c:pt>
                <c:pt idx="4372">
                  <c:v>-10.5845553106784</c:v>
                </c:pt>
                <c:pt idx="4373">
                  <c:v>-10.59898662453218</c:v>
                </c:pt>
                <c:pt idx="4374">
                  <c:v>-10.61341793838596</c:v>
                </c:pt>
                <c:pt idx="4375">
                  <c:v>-10.62784925223973</c:v>
                </c:pt>
                <c:pt idx="4376">
                  <c:v>-10.64228056609351</c:v>
                </c:pt>
                <c:pt idx="4377">
                  <c:v>-10.65671187994729</c:v>
                </c:pt>
                <c:pt idx="4378">
                  <c:v>-10.67114319380106</c:v>
                </c:pt>
                <c:pt idx="4379">
                  <c:v>-10.68557450765484</c:v>
                </c:pt>
                <c:pt idx="4380">
                  <c:v>-10.70000582150862</c:v>
                </c:pt>
                <c:pt idx="4381">
                  <c:v>-10.7144371353624</c:v>
                </c:pt>
                <c:pt idx="4382">
                  <c:v>-10.72886844921616</c:v>
                </c:pt>
                <c:pt idx="4383">
                  <c:v>-10.74329976306995</c:v>
                </c:pt>
                <c:pt idx="4384">
                  <c:v>-10.75773107692372</c:v>
                </c:pt>
                <c:pt idx="4385">
                  <c:v>-10.7721623907775</c:v>
                </c:pt>
                <c:pt idx="4386">
                  <c:v>-10.78659370463128</c:v>
                </c:pt>
                <c:pt idx="4387">
                  <c:v>-10.80102501848505</c:v>
                </c:pt>
                <c:pt idx="4388">
                  <c:v>-10.81545633233883</c:v>
                </c:pt>
                <c:pt idx="4389">
                  <c:v>-10.82988764619261</c:v>
                </c:pt>
                <c:pt idx="4390">
                  <c:v>-10.84431896004638</c:v>
                </c:pt>
                <c:pt idx="4391">
                  <c:v>-10.85875027390016</c:v>
                </c:pt>
                <c:pt idx="4392">
                  <c:v>-10.87318158775394</c:v>
                </c:pt>
                <c:pt idx="4393">
                  <c:v>-10.88761290160772</c:v>
                </c:pt>
                <c:pt idx="4394">
                  <c:v>-10.9020442154615</c:v>
                </c:pt>
                <c:pt idx="4395">
                  <c:v>-10.91647552931527</c:v>
                </c:pt>
                <c:pt idx="4396">
                  <c:v>-10.93090684316905</c:v>
                </c:pt>
                <c:pt idx="4397">
                  <c:v>-10.94533815702282</c:v>
                </c:pt>
                <c:pt idx="4398">
                  <c:v>-10.9597694708766</c:v>
                </c:pt>
                <c:pt idx="4399">
                  <c:v>-10.97420078473037</c:v>
                </c:pt>
                <c:pt idx="4400">
                  <c:v>-10.98863209858415</c:v>
                </c:pt>
                <c:pt idx="4401">
                  <c:v>-11.00306341243793</c:v>
                </c:pt>
                <c:pt idx="4402">
                  <c:v>-11.01749472629171</c:v>
                </c:pt>
                <c:pt idx="4403">
                  <c:v>-11.03192604014548</c:v>
                </c:pt>
                <c:pt idx="4404">
                  <c:v>-11.04635735399926</c:v>
                </c:pt>
                <c:pt idx="4405">
                  <c:v>-11.06078866785304</c:v>
                </c:pt>
                <c:pt idx="4406">
                  <c:v>-11.07521998170681</c:v>
                </c:pt>
                <c:pt idx="4407">
                  <c:v>-11.08965129556059</c:v>
                </c:pt>
                <c:pt idx="4408">
                  <c:v>-11.10408260941437</c:v>
                </c:pt>
                <c:pt idx="4409">
                  <c:v>-11.11851392326814</c:v>
                </c:pt>
                <c:pt idx="4410">
                  <c:v>-11.13294523712192</c:v>
                </c:pt>
                <c:pt idx="4411">
                  <c:v>-11.1473765509757</c:v>
                </c:pt>
                <c:pt idx="4412">
                  <c:v>-11.16180786482948</c:v>
                </c:pt>
                <c:pt idx="4413">
                  <c:v>-11.17623917868325</c:v>
                </c:pt>
                <c:pt idx="4414">
                  <c:v>-11.19067049253703</c:v>
                </c:pt>
                <c:pt idx="4415">
                  <c:v>-11.2051018063908</c:v>
                </c:pt>
                <c:pt idx="4416">
                  <c:v>-11.21953312024458</c:v>
                </c:pt>
                <c:pt idx="4417">
                  <c:v>-11.23396443409836</c:v>
                </c:pt>
                <c:pt idx="4418">
                  <c:v>-11.24839574795213</c:v>
                </c:pt>
                <c:pt idx="4419">
                  <c:v>-11.26282706180591</c:v>
                </c:pt>
                <c:pt idx="4420">
                  <c:v>-11.27725837565969</c:v>
                </c:pt>
                <c:pt idx="4421">
                  <c:v>-11.29168968951347</c:v>
                </c:pt>
                <c:pt idx="4422">
                  <c:v>-11.30612100336725</c:v>
                </c:pt>
                <c:pt idx="4423">
                  <c:v>-11.32055231722102</c:v>
                </c:pt>
                <c:pt idx="4424">
                  <c:v>-11.3349836310748</c:v>
                </c:pt>
                <c:pt idx="4425">
                  <c:v>-11.34941494492857</c:v>
                </c:pt>
                <c:pt idx="4426">
                  <c:v>-11.36384625878236</c:v>
                </c:pt>
                <c:pt idx="4427">
                  <c:v>-11.37827757263613</c:v>
                </c:pt>
                <c:pt idx="4428">
                  <c:v>-11.39270888648991</c:v>
                </c:pt>
                <c:pt idx="4429">
                  <c:v>-11.40714020034368</c:v>
                </c:pt>
                <c:pt idx="4430">
                  <c:v>-11.42157151419746</c:v>
                </c:pt>
                <c:pt idx="4431">
                  <c:v>-11.43600282805124</c:v>
                </c:pt>
                <c:pt idx="4432">
                  <c:v>-11.45043414190502</c:v>
                </c:pt>
                <c:pt idx="4433">
                  <c:v>-11.46486545575879</c:v>
                </c:pt>
                <c:pt idx="4434">
                  <c:v>-11.47929676961257</c:v>
                </c:pt>
                <c:pt idx="4435">
                  <c:v>-11.49372808346634</c:v>
                </c:pt>
                <c:pt idx="4436">
                  <c:v>-11.50815939732012</c:v>
                </c:pt>
                <c:pt idx="4437">
                  <c:v>-11.5225907111739</c:v>
                </c:pt>
                <c:pt idx="4438">
                  <c:v>-11.53702202502767</c:v>
                </c:pt>
                <c:pt idx="4439">
                  <c:v>-11.55145333888145</c:v>
                </c:pt>
                <c:pt idx="4440">
                  <c:v>-11.56588465273523</c:v>
                </c:pt>
                <c:pt idx="4441">
                  <c:v>-11.580315966589</c:v>
                </c:pt>
                <c:pt idx="4442">
                  <c:v>-11.59474728044278</c:v>
                </c:pt>
                <c:pt idx="4443">
                  <c:v>-11.60917859429655</c:v>
                </c:pt>
                <c:pt idx="4444">
                  <c:v>-11.62360990815033</c:v>
                </c:pt>
                <c:pt idx="4445">
                  <c:v>-11.63804122200411</c:v>
                </c:pt>
                <c:pt idx="4446">
                  <c:v>-11.65247253585789</c:v>
                </c:pt>
                <c:pt idx="4447">
                  <c:v>-11.66690384971166</c:v>
                </c:pt>
                <c:pt idx="4448">
                  <c:v>-11.68133516356544</c:v>
                </c:pt>
                <c:pt idx="4449">
                  <c:v>-11.69576647741922</c:v>
                </c:pt>
                <c:pt idx="4450">
                  <c:v>-11.71019779127299</c:v>
                </c:pt>
                <c:pt idx="4451">
                  <c:v>-11.72462910512677</c:v>
                </c:pt>
                <c:pt idx="4452">
                  <c:v>-11.73906041898055</c:v>
                </c:pt>
                <c:pt idx="4453">
                  <c:v>-11.75349173283433</c:v>
                </c:pt>
                <c:pt idx="4454">
                  <c:v>-11.7679230466881</c:v>
                </c:pt>
                <c:pt idx="4455">
                  <c:v>-11.78235436054188</c:v>
                </c:pt>
                <c:pt idx="4456">
                  <c:v>-11.79678567439566</c:v>
                </c:pt>
                <c:pt idx="4457">
                  <c:v>-11.81121698824943</c:v>
                </c:pt>
                <c:pt idx="4458">
                  <c:v>-11.82564830210321</c:v>
                </c:pt>
                <c:pt idx="4459">
                  <c:v>-11.84007961595699</c:v>
                </c:pt>
                <c:pt idx="4460">
                  <c:v>-11.85451092981076</c:v>
                </c:pt>
                <c:pt idx="4461">
                  <c:v>-11.86894224366454</c:v>
                </c:pt>
                <c:pt idx="4462">
                  <c:v>-11.88337355751832</c:v>
                </c:pt>
                <c:pt idx="4463">
                  <c:v>-11.8978048713721</c:v>
                </c:pt>
                <c:pt idx="4464">
                  <c:v>-11.91223618522587</c:v>
                </c:pt>
                <c:pt idx="4465">
                  <c:v>-11.92666749907965</c:v>
                </c:pt>
                <c:pt idx="4466">
                  <c:v>-11.94109881293342</c:v>
                </c:pt>
                <c:pt idx="4467">
                  <c:v>-11.95553012678721</c:v>
                </c:pt>
                <c:pt idx="4468">
                  <c:v>-11.96996144064098</c:v>
                </c:pt>
                <c:pt idx="4469">
                  <c:v>-11.98439275449475</c:v>
                </c:pt>
                <c:pt idx="4470">
                  <c:v>-11.99882406834853</c:v>
                </c:pt>
                <c:pt idx="4471">
                  <c:v>-12.01325538220231</c:v>
                </c:pt>
                <c:pt idx="4472">
                  <c:v>-12.02768669605609</c:v>
                </c:pt>
                <c:pt idx="4473">
                  <c:v>-12.04211800990986</c:v>
                </c:pt>
                <c:pt idx="4474">
                  <c:v>-12.05654932376364</c:v>
                </c:pt>
                <c:pt idx="4475">
                  <c:v>-12.07098063761742</c:v>
                </c:pt>
                <c:pt idx="4476">
                  <c:v>-12.08541195147119</c:v>
                </c:pt>
                <c:pt idx="4477">
                  <c:v>-12.09984326532497</c:v>
                </c:pt>
                <c:pt idx="4478">
                  <c:v>-12.11427457917875</c:v>
                </c:pt>
                <c:pt idx="4479">
                  <c:v>-12.12870589303252</c:v>
                </c:pt>
                <c:pt idx="4480">
                  <c:v>-12.1431372068863</c:v>
                </c:pt>
                <c:pt idx="4481">
                  <c:v>-12.15756852074007</c:v>
                </c:pt>
                <c:pt idx="4482">
                  <c:v>-12.17199983459385</c:v>
                </c:pt>
                <c:pt idx="4483">
                  <c:v>-12.18643114844763</c:v>
                </c:pt>
                <c:pt idx="4484">
                  <c:v>-12.20086246230141</c:v>
                </c:pt>
                <c:pt idx="4485">
                  <c:v>-12.21529377615518</c:v>
                </c:pt>
                <c:pt idx="4486">
                  <c:v>-12.22972509000896</c:v>
                </c:pt>
                <c:pt idx="4487">
                  <c:v>-12.24415640386274</c:v>
                </c:pt>
                <c:pt idx="4488">
                  <c:v>-12.25858771771651</c:v>
                </c:pt>
                <c:pt idx="4489">
                  <c:v>-12.27301903157029</c:v>
                </c:pt>
                <c:pt idx="4490">
                  <c:v>-12.28745034542407</c:v>
                </c:pt>
                <c:pt idx="4491">
                  <c:v>-12.30188165927785</c:v>
                </c:pt>
                <c:pt idx="4492">
                  <c:v>-12.31631297313162</c:v>
                </c:pt>
                <c:pt idx="4493">
                  <c:v>-12.3307442869854</c:v>
                </c:pt>
                <c:pt idx="4494">
                  <c:v>-12.34517560083917</c:v>
                </c:pt>
                <c:pt idx="4495">
                  <c:v>-12.35960691469296</c:v>
                </c:pt>
                <c:pt idx="4496">
                  <c:v>-12.37403822854673</c:v>
                </c:pt>
                <c:pt idx="4497">
                  <c:v>-12.38846954240051</c:v>
                </c:pt>
                <c:pt idx="4498">
                  <c:v>-12.40290085625428</c:v>
                </c:pt>
                <c:pt idx="4499">
                  <c:v>-12.41733217010806</c:v>
                </c:pt>
                <c:pt idx="4500">
                  <c:v>-12.43176348396183</c:v>
                </c:pt>
                <c:pt idx="4501">
                  <c:v>-12.44619479781561</c:v>
                </c:pt>
                <c:pt idx="4502">
                  <c:v>-12.4606261116694</c:v>
                </c:pt>
                <c:pt idx="4503">
                  <c:v>-12.47505742552317</c:v>
                </c:pt>
                <c:pt idx="4504">
                  <c:v>-12.48948873937695</c:v>
                </c:pt>
                <c:pt idx="4505">
                  <c:v>-12.50392005323072</c:v>
                </c:pt>
                <c:pt idx="4506">
                  <c:v>-12.5183513670845</c:v>
                </c:pt>
                <c:pt idx="4507">
                  <c:v>-12.53278268093827</c:v>
                </c:pt>
                <c:pt idx="4508">
                  <c:v>-12.54721399479205</c:v>
                </c:pt>
                <c:pt idx="4509">
                  <c:v>-12.56164530864583</c:v>
                </c:pt>
                <c:pt idx="4510">
                  <c:v>-12.5760766224996</c:v>
                </c:pt>
                <c:pt idx="4511">
                  <c:v>-12.59050793635338</c:v>
                </c:pt>
                <c:pt idx="4512">
                  <c:v>-12.60493925020716</c:v>
                </c:pt>
                <c:pt idx="4513">
                  <c:v>-12.61937056406093</c:v>
                </c:pt>
                <c:pt idx="4514">
                  <c:v>-12.63380187791471</c:v>
                </c:pt>
                <c:pt idx="4515">
                  <c:v>-12.64823319176849</c:v>
                </c:pt>
                <c:pt idx="4516">
                  <c:v>-12.66266450562227</c:v>
                </c:pt>
                <c:pt idx="4517">
                  <c:v>-12.67709581947604</c:v>
                </c:pt>
                <c:pt idx="4518">
                  <c:v>-12.69152713332982</c:v>
                </c:pt>
                <c:pt idx="4519">
                  <c:v>-12.70595844718359</c:v>
                </c:pt>
                <c:pt idx="4520">
                  <c:v>-12.72038976103737</c:v>
                </c:pt>
                <c:pt idx="4521">
                  <c:v>-12.73482107489115</c:v>
                </c:pt>
                <c:pt idx="4522">
                  <c:v>-12.74925238874492</c:v>
                </c:pt>
                <c:pt idx="4523">
                  <c:v>-12.7636837025987</c:v>
                </c:pt>
                <c:pt idx="4524">
                  <c:v>-12.77811501645248</c:v>
                </c:pt>
                <c:pt idx="4525">
                  <c:v>-12.79254633030626</c:v>
                </c:pt>
                <c:pt idx="4526">
                  <c:v>-12.80697764416003</c:v>
                </c:pt>
                <c:pt idx="4527">
                  <c:v>-12.82140895801381</c:v>
                </c:pt>
                <c:pt idx="4528">
                  <c:v>-12.83584027186759</c:v>
                </c:pt>
                <c:pt idx="4529">
                  <c:v>-12.85027158572136</c:v>
                </c:pt>
                <c:pt idx="4530">
                  <c:v>-12.86470289957514</c:v>
                </c:pt>
                <c:pt idx="4531">
                  <c:v>-12.87913421342892</c:v>
                </c:pt>
                <c:pt idx="4532">
                  <c:v>-12.8935655272827</c:v>
                </c:pt>
                <c:pt idx="4533">
                  <c:v>-12.90799684113647</c:v>
                </c:pt>
                <c:pt idx="4534">
                  <c:v>-12.92242815499025</c:v>
                </c:pt>
                <c:pt idx="4535">
                  <c:v>-12.93685946884403</c:v>
                </c:pt>
                <c:pt idx="4536">
                  <c:v>-12.9512907826978</c:v>
                </c:pt>
                <c:pt idx="4537">
                  <c:v>-12.96572209655158</c:v>
                </c:pt>
                <c:pt idx="4538">
                  <c:v>-12.98015341040536</c:v>
                </c:pt>
                <c:pt idx="4539">
                  <c:v>-12.99458472425913</c:v>
                </c:pt>
                <c:pt idx="4540">
                  <c:v>-13.00901603811291</c:v>
                </c:pt>
                <c:pt idx="4541">
                  <c:v>-13.02344735196669</c:v>
                </c:pt>
                <c:pt idx="4542">
                  <c:v>-13.03787866582046</c:v>
                </c:pt>
                <c:pt idx="4543">
                  <c:v>-13.05230997967424</c:v>
                </c:pt>
                <c:pt idx="4544">
                  <c:v>-13.06674129352802</c:v>
                </c:pt>
                <c:pt idx="4545">
                  <c:v>-13.08117260738179</c:v>
                </c:pt>
                <c:pt idx="4546">
                  <c:v>-13.09560392123557</c:v>
                </c:pt>
                <c:pt idx="4547">
                  <c:v>-13.11003523508935</c:v>
                </c:pt>
                <c:pt idx="4548">
                  <c:v>-13.12446654894312</c:v>
                </c:pt>
                <c:pt idx="4549">
                  <c:v>-13.1388978627969</c:v>
                </c:pt>
                <c:pt idx="4550">
                  <c:v>-13.15332917665068</c:v>
                </c:pt>
                <c:pt idx="4551">
                  <c:v>-13.16776049050445</c:v>
                </c:pt>
                <c:pt idx="4552">
                  <c:v>-13.18219180435823</c:v>
                </c:pt>
                <c:pt idx="4553">
                  <c:v>-13.19662311821201</c:v>
                </c:pt>
                <c:pt idx="4554">
                  <c:v>-13.21105443206578</c:v>
                </c:pt>
                <c:pt idx="4555">
                  <c:v>-13.22548574591956</c:v>
                </c:pt>
                <c:pt idx="4556">
                  <c:v>-13.23991705977334</c:v>
                </c:pt>
                <c:pt idx="4557">
                  <c:v>-13.25434837362712</c:v>
                </c:pt>
                <c:pt idx="4558">
                  <c:v>-13.26877968748089</c:v>
                </c:pt>
                <c:pt idx="4559">
                  <c:v>-13.28321100133467</c:v>
                </c:pt>
                <c:pt idx="4560">
                  <c:v>-13.29764231518845</c:v>
                </c:pt>
                <c:pt idx="4561">
                  <c:v>-13.31207362904222</c:v>
                </c:pt>
                <c:pt idx="4562">
                  <c:v>-13.326504942896</c:v>
                </c:pt>
                <c:pt idx="4563">
                  <c:v>-13.34093625674978</c:v>
                </c:pt>
                <c:pt idx="4564">
                  <c:v>-13.35536757060355</c:v>
                </c:pt>
                <c:pt idx="4565">
                  <c:v>-13.36979888445733</c:v>
                </c:pt>
                <c:pt idx="4566">
                  <c:v>-13.38423019831111</c:v>
                </c:pt>
                <c:pt idx="4567">
                  <c:v>-13.39866151216488</c:v>
                </c:pt>
                <c:pt idx="4568">
                  <c:v>-13.41309282601866</c:v>
                </c:pt>
                <c:pt idx="4569">
                  <c:v>-13.42752413987244</c:v>
                </c:pt>
                <c:pt idx="4570">
                  <c:v>-13.44195545372621</c:v>
                </c:pt>
                <c:pt idx="4571">
                  <c:v>-13.45638676757999</c:v>
                </c:pt>
                <c:pt idx="4572">
                  <c:v>-13.47081808143377</c:v>
                </c:pt>
                <c:pt idx="4573">
                  <c:v>-13.48524939528755</c:v>
                </c:pt>
                <c:pt idx="4574">
                  <c:v>-13.49968070914132</c:v>
                </c:pt>
                <c:pt idx="4575">
                  <c:v>-13.5141120229951</c:v>
                </c:pt>
                <c:pt idx="4576">
                  <c:v>-13.52854333684887</c:v>
                </c:pt>
                <c:pt idx="4577">
                  <c:v>-13.54297465070265</c:v>
                </c:pt>
                <c:pt idx="4578">
                  <c:v>-13.55740596455643</c:v>
                </c:pt>
                <c:pt idx="4579">
                  <c:v>-13.57183727841021</c:v>
                </c:pt>
                <c:pt idx="4580">
                  <c:v>-13.58626859226398</c:v>
                </c:pt>
                <c:pt idx="4581">
                  <c:v>-13.60069990611776</c:v>
                </c:pt>
                <c:pt idx="4582">
                  <c:v>-13.61513121997154</c:v>
                </c:pt>
                <c:pt idx="4583">
                  <c:v>-13.62956253382532</c:v>
                </c:pt>
                <c:pt idx="4584">
                  <c:v>-13.64399384767909</c:v>
                </c:pt>
                <c:pt idx="4585">
                  <c:v>-13.65842516153286</c:v>
                </c:pt>
                <c:pt idx="4586">
                  <c:v>-13.67285647538665</c:v>
                </c:pt>
                <c:pt idx="4587">
                  <c:v>-13.68728778924042</c:v>
                </c:pt>
                <c:pt idx="4588">
                  <c:v>-13.7017191030942</c:v>
                </c:pt>
                <c:pt idx="4589">
                  <c:v>-13.71615041694797</c:v>
                </c:pt>
                <c:pt idx="4590">
                  <c:v>-13.73058173080175</c:v>
                </c:pt>
                <c:pt idx="4591">
                  <c:v>-13.7366156917397</c:v>
                </c:pt>
                <c:pt idx="4592">
                  <c:v>-13.74263667151418</c:v>
                </c:pt>
                <c:pt idx="4593">
                  <c:v>-13.74866293818966</c:v>
                </c:pt>
                <c:pt idx="4594">
                  <c:v>-13.7546944906308</c:v>
                </c:pt>
                <c:pt idx="4595">
                  <c:v>-13.76073132770068</c:v>
                </c:pt>
                <c:pt idx="4596">
                  <c:v>-13.76677344826082</c:v>
                </c:pt>
                <c:pt idx="4597">
                  <c:v>-13.77282085117117</c:v>
                </c:pt>
                <c:pt idx="4598">
                  <c:v>-13.77887353529008</c:v>
                </c:pt>
                <c:pt idx="4599">
                  <c:v>-13.78493149947437</c:v>
                </c:pt>
                <c:pt idx="4600">
                  <c:v>-13.79099474257926</c:v>
                </c:pt>
                <c:pt idx="4601">
                  <c:v>-13.79706326345841</c:v>
                </c:pt>
                <c:pt idx="4602">
                  <c:v>-13.80313706096391</c:v>
                </c:pt>
                <c:pt idx="4603">
                  <c:v>-13.80921613394627</c:v>
                </c:pt>
                <c:pt idx="4604">
                  <c:v>-13.81530048125445</c:v>
                </c:pt>
                <c:pt idx="4605">
                  <c:v>-13.82139010173582</c:v>
                </c:pt>
                <c:pt idx="4606">
                  <c:v>-13.82748499423621</c:v>
                </c:pt>
                <c:pt idx="4607">
                  <c:v>-13.83358515759985</c:v>
                </c:pt>
                <c:pt idx="4608">
                  <c:v>-13.83969059066941</c:v>
                </c:pt>
                <c:pt idx="4609">
                  <c:v>-13.845801292286</c:v>
                </c:pt>
                <c:pt idx="4610">
                  <c:v>-13.85191726128918</c:v>
                </c:pt>
                <c:pt idx="4611">
                  <c:v>-13.8580384965169</c:v>
                </c:pt>
                <c:pt idx="4612">
                  <c:v>-13.86416499680558</c:v>
                </c:pt>
                <c:pt idx="4613">
                  <c:v>-13.87029676099006</c:v>
                </c:pt>
                <c:pt idx="4614">
                  <c:v>-13.87643378790361</c:v>
                </c:pt>
                <c:pt idx="4615">
                  <c:v>-13.88257607637795</c:v>
                </c:pt>
                <c:pt idx="4616">
                  <c:v>-13.8887236252432</c:v>
                </c:pt>
                <c:pt idx="4617">
                  <c:v>-13.89487643332797</c:v>
                </c:pt>
                <c:pt idx="4618">
                  <c:v>-13.90103449945926</c:v>
                </c:pt>
                <c:pt idx="4619">
                  <c:v>-13.90719782246251</c:v>
                </c:pt>
                <c:pt idx="4620">
                  <c:v>-13.91336640116162</c:v>
                </c:pt>
                <c:pt idx="4621">
                  <c:v>-13.91954023437893</c:v>
                </c:pt>
                <c:pt idx="4622">
                  <c:v>-13.92571932093517</c:v>
                </c:pt>
                <c:pt idx="4623">
                  <c:v>-13.93190365964955</c:v>
                </c:pt>
                <c:pt idx="4624">
                  <c:v>-13.9380932493397</c:v>
                </c:pt>
                <c:pt idx="4625">
                  <c:v>-13.9442880888217</c:v>
                </c:pt>
                <c:pt idx="4626">
                  <c:v>-13.95048817691007</c:v>
                </c:pt>
                <c:pt idx="4627">
                  <c:v>-13.95669351241775</c:v>
                </c:pt>
                <c:pt idx="4628">
                  <c:v>-13.96290409415612</c:v>
                </c:pt>
                <c:pt idx="4629">
                  <c:v>-13.96911992093502</c:v>
                </c:pt>
                <c:pt idx="4630">
                  <c:v>-13.97534099156272</c:v>
                </c:pt>
                <c:pt idx="4631">
                  <c:v>-13.98156730484592</c:v>
                </c:pt>
                <c:pt idx="4632">
                  <c:v>-13.98779885958978</c:v>
                </c:pt>
                <c:pt idx="4633">
                  <c:v>-13.99403565459787</c:v>
                </c:pt>
                <c:pt idx="4634">
                  <c:v>-14.00027768867225</c:v>
                </c:pt>
                <c:pt idx="4635">
                  <c:v>-14.00652496061336</c:v>
                </c:pt>
                <c:pt idx="4636">
                  <c:v>-14.01277746922014</c:v>
                </c:pt>
                <c:pt idx="4637">
                  <c:v>-14.01903521328994</c:v>
                </c:pt>
                <c:pt idx="4638">
                  <c:v>-14.02529819161854</c:v>
                </c:pt>
                <c:pt idx="4639">
                  <c:v>-14.0315664030002</c:v>
                </c:pt>
                <c:pt idx="4640">
                  <c:v>-14.03783984622761</c:v>
                </c:pt>
                <c:pt idx="4641">
                  <c:v>-14.04411852009187</c:v>
                </c:pt>
                <c:pt idx="4642">
                  <c:v>-14.05040242338259</c:v>
                </c:pt>
                <c:pt idx="4643">
                  <c:v>-14.05669155488777</c:v>
                </c:pt>
                <c:pt idx="4644">
                  <c:v>-14.06298591339387</c:v>
                </c:pt>
                <c:pt idx="4645">
                  <c:v>-14.0692854976858</c:v>
                </c:pt>
                <c:pt idx="4646">
                  <c:v>-14.0755903065469</c:v>
                </c:pt>
                <c:pt idx="4647">
                  <c:v>-14.08190033875897</c:v>
                </c:pt>
                <c:pt idx="4648">
                  <c:v>-14.08821559310228</c:v>
                </c:pt>
                <c:pt idx="4649">
                  <c:v>-14.0945360683555</c:v>
                </c:pt>
                <c:pt idx="4650">
                  <c:v>-14.10086176329576</c:v>
                </c:pt>
                <c:pt idx="4651">
                  <c:v>-14.10719267669867</c:v>
                </c:pt>
                <c:pt idx="4652">
                  <c:v>-14.11352880733824</c:v>
                </c:pt>
                <c:pt idx="4653">
                  <c:v>-14.11987015398696</c:v>
                </c:pt>
                <c:pt idx="4654">
                  <c:v>-14.12621671541575</c:v>
                </c:pt>
                <c:pt idx="4655">
                  <c:v>-14.132568490394</c:v>
                </c:pt>
                <c:pt idx="4656">
                  <c:v>-14.13892547768954</c:v>
                </c:pt>
                <c:pt idx="4657">
                  <c:v>-14.14528767606863</c:v>
                </c:pt>
                <c:pt idx="4658">
                  <c:v>-14.151655084296</c:v>
                </c:pt>
                <c:pt idx="4659">
                  <c:v>-14.15802770113484</c:v>
                </c:pt>
                <c:pt idx="4660">
                  <c:v>-14.16440552534676</c:v>
                </c:pt>
                <c:pt idx="4661">
                  <c:v>-14.17078855569184</c:v>
                </c:pt>
                <c:pt idx="4662">
                  <c:v>-14.17717679092862</c:v>
                </c:pt>
                <c:pt idx="4663">
                  <c:v>-14.18357022981407</c:v>
                </c:pt>
                <c:pt idx="4664">
                  <c:v>-14.18996887110363</c:v>
                </c:pt>
                <c:pt idx="4665">
                  <c:v>-14.19637271355117</c:v>
                </c:pt>
                <c:pt idx="4666">
                  <c:v>-14.20278175590905</c:v>
                </c:pt>
                <c:pt idx="4667">
                  <c:v>-14.20919599692805</c:v>
                </c:pt>
                <c:pt idx="4668">
                  <c:v>-14.2156154353574</c:v>
                </c:pt>
                <c:pt idx="4669">
                  <c:v>-14.22204006994483</c:v>
                </c:pt>
                <c:pt idx="4670">
                  <c:v>-14.22846989943646</c:v>
                </c:pt>
                <c:pt idx="4671">
                  <c:v>-14.23490492257692</c:v>
                </c:pt>
                <c:pt idx="4672">
                  <c:v>-14.24134513810926</c:v>
                </c:pt>
                <c:pt idx="4673">
                  <c:v>-14.247790544775</c:v>
                </c:pt>
                <c:pt idx="4674">
                  <c:v>-14.25424114131412</c:v>
                </c:pt>
                <c:pt idx="4675">
                  <c:v>-14.26069692646505</c:v>
                </c:pt>
                <c:pt idx="4676">
                  <c:v>-14.26715789896466</c:v>
                </c:pt>
                <c:pt idx="4677">
                  <c:v>-14.2736240575483</c:v>
                </c:pt>
                <c:pt idx="4678">
                  <c:v>-14.28009540094978</c:v>
                </c:pt>
                <c:pt idx="4679">
                  <c:v>-14.28657192790135</c:v>
                </c:pt>
                <c:pt idx="4680">
                  <c:v>-14.29305363713372</c:v>
                </c:pt>
                <c:pt idx="4681">
                  <c:v>-14.29954052737608</c:v>
                </c:pt>
                <c:pt idx="4682">
                  <c:v>-14.30603259735605</c:v>
                </c:pt>
                <c:pt idx="4683">
                  <c:v>-14.31252984579972</c:v>
                </c:pt>
                <c:pt idx="4684">
                  <c:v>-14.31903227143165</c:v>
                </c:pt>
                <c:pt idx="4685">
                  <c:v>-14.32553987297485</c:v>
                </c:pt>
                <c:pt idx="4686">
                  <c:v>-14.33205264915079</c:v>
                </c:pt>
                <c:pt idx="4687">
                  <c:v>-14.3385705986794</c:v>
                </c:pt>
                <c:pt idx="4688">
                  <c:v>-14.34509372027907</c:v>
                </c:pt>
                <c:pt idx="4689">
                  <c:v>-14.35162201266667</c:v>
                </c:pt>
                <c:pt idx="4690">
                  <c:v>-14.3581554745575</c:v>
                </c:pt>
                <c:pt idx="4691">
                  <c:v>-14.36469410466535</c:v>
                </c:pt>
                <c:pt idx="4692">
                  <c:v>-14.37123790170246</c:v>
                </c:pt>
                <c:pt idx="4693">
                  <c:v>-14.37778686437953</c:v>
                </c:pt>
                <c:pt idx="4694">
                  <c:v>-14.38434099140572</c:v>
                </c:pt>
                <c:pt idx="4695">
                  <c:v>-14.39090028148868</c:v>
                </c:pt>
                <c:pt idx="4696">
                  <c:v>-14.39746473333449</c:v>
                </c:pt>
                <c:pt idx="4697">
                  <c:v>-14.40403434564772</c:v>
                </c:pt>
                <c:pt idx="4698">
                  <c:v>-14.4106091171314</c:v>
                </c:pt>
                <c:pt idx="4699">
                  <c:v>-14.41718904648699</c:v>
                </c:pt>
                <c:pt idx="4700">
                  <c:v>-14.42377413241448</c:v>
                </c:pt>
                <c:pt idx="4701">
                  <c:v>-14.43036437361227</c:v>
                </c:pt>
                <c:pt idx="4702">
                  <c:v>-14.43695976877726</c:v>
                </c:pt>
                <c:pt idx="4703">
                  <c:v>-14.44356031660481</c:v>
                </c:pt>
                <c:pt idx="4704">
                  <c:v>-14.45016601578873</c:v>
                </c:pt>
                <c:pt idx="4705">
                  <c:v>-14.45677686502131</c:v>
                </c:pt>
                <c:pt idx="4706">
                  <c:v>-14.46339286299331</c:v>
                </c:pt>
                <c:pt idx="4707">
                  <c:v>-14.47001400839396</c:v>
                </c:pt>
                <c:pt idx="4708">
                  <c:v>-14.47664029991096</c:v>
                </c:pt>
                <c:pt idx="4709">
                  <c:v>-14.48327173623045</c:v>
                </c:pt>
                <c:pt idx="4710">
                  <c:v>-14.48990831603709</c:v>
                </c:pt>
                <c:pt idx="4711">
                  <c:v>-14.49655003801398</c:v>
                </c:pt>
                <c:pt idx="4712">
                  <c:v>-14.50319690084268</c:v>
                </c:pt>
                <c:pt idx="4713">
                  <c:v>-14.50984890320324</c:v>
                </c:pt>
                <c:pt idx="4714">
                  <c:v>-14.51650604377418</c:v>
                </c:pt>
                <c:pt idx="4715">
                  <c:v>-14.52316832123248</c:v>
                </c:pt>
                <c:pt idx="4716">
                  <c:v>-14.52983573425361</c:v>
                </c:pt>
                <c:pt idx="4717">
                  <c:v>-14.53650828151149</c:v>
                </c:pt>
                <c:pt idx="4718">
                  <c:v>-14.54318596167854</c:v>
                </c:pt>
                <c:pt idx="4719">
                  <c:v>-14.54986877342562</c:v>
                </c:pt>
                <c:pt idx="4720">
                  <c:v>-14.55655671542208</c:v>
                </c:pt>
                <c:pt idx="4721">
                  <c:v>-14.56324978633575</c:v>
                </c:pt>
                <c:pt idx="4722">
                  <c:v>-14.56994798483294</c:v>
                </c:pt>
                <c:pt idx="4723">
                  <c:v>-14.57665130957841</c:v>
                </c:pt>
                <c:pt idx="4724">
                  <c:v>-14.58335975923541</c:v>
                </c:pt>
                <c:pt idx="4725">
                  <c:v>-14.59007333246566</c:v>
                </c:pt>
                <c:pt idx="4726">
                  <c:v>-14.59679202792937</c:v>
                </c:pt>
                <c:pt idx="4727">
                  <c:v>-14.60351584428521</c:v>
                </c:pt>
                <c:pt idx="4728">
                  <c:v>-14.61024478019033</c:v>
                </c:pt>
                <c:pt idx="4729">
                  <c:v>-14.61697883430037</c:v>
                </c:pt>
                <c:pt idx="4730">
                  <c:v>-14.62371800526942</c:v>
                </c:pt>
                <c:pt idx="4731">
                  <c:v>-14.63046229175008</c:v>
                </c:pt>
                <c:pt idx="4732">
                  <c:v>-14.63721169239341</c:v>
                </c:pt>
                <c:pt idx="4733">
                  <c:v>-14.64396620584895</c:v>
                </c:pt>
                <c:pt idx="4734">
                  <c:v>-14.65072583076472</c:v>
                </c:pt>
                <c:pt idx="4735">
                  <c:v>-14.65749056578722</c:v>
                </c:pt>
                <c:pt idx="4736">
                  <c:v>-14.66426040956142</c:v>
                </c:pt>
                <c:pt idx="4737">
                  <c:v>-14.6710353607308</c:v>
                </c:pt>
                <c:pt idx="4738">
                  <c:v>-14.67781541793729</c:v>
                </c:pt>
                <c:pt idx="4739">
                  <c:v>-14.68460057982132</c:v>
                </c:pt>
                <c:pt idx="4740">
                  <c:v>-14.69139084502178</c:v>
                </c:pt>
                <c:pt idx="4741">
                  <c:v>-14.69818621217607</c:v>
                </c:pt>
                <c:pt idx="4742">
                  <c:v>-14.70498667992005</c:v>
                </c:pt>
                <c:pt idx="4743">
                  <c:v>-14.71179224688807</c:v>
                </c:pt>
                <c:pt idx="4744">
                  <c:v>-14.71860291171297</c:v>
                </c:pt>
                <c:pt idx="4745">
                  <c:v>-14.72541867302606</c:v>
                </c:pt>
                <c:pt idx="4746">
                  <c:v>-14.73223952945714</c:v>
                </c:pt>
                <c:pt idx="4747">
                  <c:v>-14.7390654796345</c:v>
                </c:pt>
                <c:pt idx="4748">
                  <c:v>-14.74589652218491</c:v>
                </c:pt>
                <c:pt idx="4749">
                  <c:v>-14.75273265573362</c:v>
                </c:pt>
                <c:pt idx="4750">
                  <c:v>-14.75957387890438</c:v>
                </c:pt>
                <c:pt idx="4751">
                  <c:v>-14.7664201903194</c:v>
                </c:pt>
                <c:pt idx="4752">
                  <c:v>-14.77327158859941</c:v>
                </c:pt>
                <c:pt idx="4753">
                  <c:v>-14.7801280723636</c:v>
                </c:pt>
                <c:pt idx="4754">
                  <c:v>-14.78698964022967</c:v>
                </c:pt>
                <c:pt idx="4755">
                  <c:v>-14.79385629081378</c:v>
                </c:pt>
                <c:pt idx="4756">
                  <c:v>-14.8007280227306</c:v>
                </c:pt>
                <c:pt idx="4757">
                  <c:v>-14.80760483459328</c:v>
                </c:pt>
                <c:pt idx="4758">
                  <c:v>-14.81448672501345</c:v>
                </c:pt>
                <c:pt idx="4759">
                  <c:v>-14.82137369260125</c:v>
                </c:pt>
                <c:pt idx="4760">
                  <c:v>-14.8282657359653</c:v>
                </c:pt>
                <c:pt idx="4761">
                  <c:v>-14.8351628537127</c:v>
                </c:pt>
                <c:pt idx="4762">
                  <c:v>-14.84206504444906</c:v>
                </c:pt>
                <c:pt idx="4763">
                  <c:v>-14.84897230677846</c:v>
                </c:pt>
                <c:pt idx="4764">
                  <c:v>-14.85588463930349</c:v>
                </c:pt>
                <c:pt idx="4765">
                  <c:v>-14.86280204062521</c:v>
                </c:pt>
                <c:pt idx="4766">
                  <c:v>-14.8697245093432</c:v>
                </c:pt>
                <c:pt idx="4767">
                  <c:v>-14.87665204405551</c:v>
                </c:pt>
                <c:pt idx="4768">
                  <c:v>-14.8835846433587</c:v>
                </c:pt>
                <c:pt idx="4769">
                  <c:v>-14.89052230584779</c:v>
                </c:pt>
                <c:pt idx="4770">
                  <c:v>-14.89746503011634</c:v>
                </c:pt>
                <c:pt idx="4771">
                  <c:v>-14.90441281475638</c:v>
                </c:pt>
                <c:pt idx="4772">
                  <c:v>-14.91136565835843</c:v>
                </c:pt>
                <c:pt idx="4773">
                  <c:v>-14.91832355951152</c:v>
                </c:pt>
                <c:pt idx="4774">
                  <c:v>-14.92528651680317</c:v>
                </c:pt>
                <c:pt idx="4775">
                  <c:v>-14.93225452881938</c:v>
                </c:pt>
                <c:pt idx="4776">
                  <c:v>-14.93922759414467</c:v>
                </c:pt>
                <c:pt idx="4777">
                  <c:v>-14.94620571136203</c:v>
                </c:pt>
                <c:pt idx="4778">
                  <c:v>-14.95318887905299</c:v>
                </c:pt>
                <c:pt idx="4779">
                  <c:v>-14.96017709579754</c:v>
                </c:pt>
                <c:pt idx="4780">
                  <c:v>-14.96717036017417</c:v>
                </c:pt>
                <c:pt idx="4781">
                  <c:v>-14.97416867075988</c:v>
                </c:pt>
                <c:pt idx="4782">
                  <c:v>-14.98117202613018</c:v>
                </c:pt>
                <c:pt idx="4783">
                  <c:v>-14.98818042485905</c:v>
                </c:pt>
                <c:pt idx="4784">
                  <c:v>-14.995193865519</c:v>
                </c:pt>
                <c:pt idx="4785">
                  <c:v>-15.00221234668102</c:v>
                </c:pt>
                <c:pt idx="4786">
                  <c:v>-15.0092358669146</c:v>
                </c:pt>
                <c:pt idx="4787">
                  <c:v>-15.01626442478774</c:v>
                </c:pt>
                <c:pt idx="4788">
                  <c:v>-15.02329801886695</c:v>
                </c:pt>
                <c:pt idx="4789">
                  <c:v>-15.03033664771722</c:v>
                </c:pt>
                <c:pt idx="4790">
                  <c:v>-15.03738030990204</c:v>
                </c:pt>
                <c:pt idx="4791">
                  <c:v>-15.04442900398344</c:v>
                </c:pt>
                <c:pt idx="4792">
                  <c:v>-15.05148272852192</c:v>
                </c:pt>
                <c:pt idx="4793">
                  <c:v>-15.05854148207648</c:v>
                </c:pt>
                <c:pt idx="4794">
                  <c:v>-15.06560526320466</c:v>
                </c:pt>
                <c:pt idx="4795">
                  <c:v>-15.07267407046246</c:v>
                </c:pt>
                <c:pt idx="4796">
                  <c:v>-15.07974790240441</c:v>
                </c:pt>
                <c:pt idx="4797">
                  <c:v>-15.08682675758355</c:v>
                </c:pt>
                <c:pt idx="4798">
                  <c:v>-15.0939106345514</c:v>
                </c:pt>
                <c:pt idx="4799">
                  <c:v>-15.10099953185802</c:v>
                </c:pt>
                <c:pt idx="4800">
                  <c:v>-15.10809344805194</c:v>
                </c:pt>
                <c:pt idx="4801">
                  <c:v>-15.11519238168024</c:v>
                </c:pt>
                <c:pt idx="4802">
                  <c:v>-15.12229633128846</c:v>
                </c:pt>
                <c:pt idx="4803">
                  <c:v>-15.12940529542069</c:v>
                </c:pt>
                <c:pt idx="4804">
                  <c:v>-15.13651927261949</c:v>
                </c:pt>
                <c:pt idx="4805">
                  <c:v>-15.14363826142597</c:v>
                </c:pt>
                <c:pt idx="4806">
                  <c:v>-15.15076226037971</c:v>
                </c:pt>
                <c:pt idx="4807">
                  <c:v>-15.15789126801882</c:v>
                </c:pt>
                <c:pt idx="4808">
                  <c:v>-15.16502528287993</c:v>
                </c:pt>
                <c:pt idx="4809">
                  <c:v>-15.17216430349816</c:v>
                </c:pt>
                <c:pt idx="4810">
                  <c:v>-15.17930832840714</c:v>
                </c:pt>
                <c:pt idx="4811">
                  <c:v>-15.18645735613903</c:v>
                </c:pt>
                <c:pt idx="4812">
                  <c:v>-15.19361138522448</c:v>
                </c:pt>
                <c:pt idx="4813">
                  <c:v>-15.20077041419268</c:v>
                </c:pt>
                <c:pt idx="4814">
                  <c:v>-15.20793444157131</c:v>
                </c:pt>
                <c:pt idx="4815">
                  <c:v>-15.21510346588656</c:v>
                </c:pt>
                <c:pt idx="4816">
                  <c:v>-15.22227748566316</c:v>
                </c:pt>
                <c:pt idx="4817">
                  <c:v>-15.22945649942432</c:v>
                </c:pt>
                <c:pt idx="4818">
                  <c:v>-15.2366405056918</c:v>
                </c:pt>
                <c:pt idx="4819">
                  <c:v>-15.24382950298583</c:v>
                </c:pt>
                <c:pt idx="4820">
                  <c:v>-15.25102348982521</c:v>
                </c:pt>
                <c:pt idx="4821">
                  <c:v>-15.2582224647272</c:v>
                </c:pt>
                <c:pt idx="4822">
                  <c:v>-15.26542642620763</c:v>
                </c:pt>
                <c:pt idx="4823">
                  <c:v>-15.27263537278081</c:v>
                </c:pt>
                <c:pt idx="4824">
                  <c:v>-15.27984930295956</c:v>
                </c:pt>
                <c:pt idx="4825">
                  <c:v>-15.28706821525526</c:v>
                </c:pt>
                <c:pt idx="4826">
                  <c:v>-15.29429210817777</c:v>
                </c:pt>
                <c:pt idx="4827">
                  <c:v>-15.30152098023547</c:v>
                </c:pt>
                <c:pt idx="4828">
                  <c:v>-15.3087548299353</c:v>
                </c:pt>
                <c:pt idx="4829">
                  <c:v>-15.31599365578266</c:v>
                </c:pt>
                <c:pt idx="4830">
                  <c:v>-15.32323745628151</c:v>
                </c:pt>
                <c:pt idx="4831">
                  <c:v>-15.33048622993432</c:v>
                </c:pt>
                <c:pt idx="4832">
                  <c:v>-15.33773997524208</c:v>
                </c:pt>
                <c:pt idx="4833">
                  <c:v>-15.34499869070429</c:v>
                </c:pt>
                <c:pt idx="4834">
                  <c:v>-15.35226237481899</c:v>
                </c:pt>
                <c:pt idx="4835">
                  <c:v>-15.35953102608274</c:v>
                </c:pt>
                <c:pt idx="4836">
                  <c:v>-15.36680464299061</c:v>
                </c:pt>
                <c:pt idx="4837">
                  <c:v>-15.37408322403619</c:v>
                </c:pt>
                <c:pt idx="4838">
                  <c:v>-15.38136676771161</c:v>
                </c:pt>
                <c:pt idx="4839">
                  <c:v>-15.38865527250753</c:v>
                </c:pt>
                <c:pt idx="4840">
                  <c:v>-15.3959487369131</c:v>
                </c:pt>
                <c:pt idx="4841">
                  <c:v>-15.40324715941602</c:v>
                </c:pt>
                <c:pt idx="4842">
                  <c:v>-15.41055053850251</c:v>
                </c:pt>
                <c:pt idx="4843">
                  <c:v>-15.41785887265732</c:v>
                </c:pt>
                <c:pt idx="4844">
                  <c:v>-15.42517216036372</c:v>
                </c:pt>
                <c:pt idx="4845">
                  <c:v>-15.4324904001035</c:v>
                </c:pt>
                <c:pt idx="4846">
                  <c:v>-15.43981359035699</c:v>
                </c:pt>
                <c:pt idx="4847">
                  <c:v>-15.44714172960305</c:v>
                </c:pt>
                <c:pt idx="4848">
                  <c:v>-15.45447481631905</c:v>
                </c:pt>
                <c:pt idx="4849">
                  <c:v>-15.4618128489809</c:v>
                </c:pt>
                <c:pt idx="4850">
                  <c:v>-15.46915582606304</c:v>
                </c:pt>
                <c:pt idx="4851">
                  <c:v>-15.47650374603843</c:v>
                </c:pt>
                <c:pt idx="4852">
                  <c:v>-15.48385660737858</c:v>
                </c:pt>
                <c:pt idx="4853">
                  <c:v>-15.49121440855349</c:v>
                </c:pt>
                <c:pt idx="4854">
                  <c:v>-15.49857714803174</c:v>
                </c:pt>
                <c:pt idx="4855">
                  <c:v>-15.5059448242804</c:v>
                </c:pt>
                <c:pt idx="4856">
                  <c:v>-15.5133174357651</c:v>
                </c:pt>
                <c:pt idx="4857">
                  <c:v>-15.52069498095</c:v>
                </c:pt>
                <c:pt idx="4858">
                  <c:v>-15.52807745829774</c:v>
                </c:pt>
                <c:pt idx="4859">
                  <c:v>-15.53546486626959</c:v>
                </c:pt>
                <c:pt idx="4860">
                  <c:v>-15.54285720332526</c:v>
                </c:pt>
                <c:pt idx="4861">
                  <c:v>-15.55025446792305</c:v>
                </c:pt>
                <c:pt idx="4862">
                  <c:v>-15.55765665851977</c:v>
                </c:pt>
                <c:pt idx="4863">
                  <c:v>-15.56506377357077</c:v>
                </c:pt>
                <c:pt idx="4864">
                  <c:v>-15.57247581152995</c:v>
                </c:pt>
                <c:pt idx="4865">
                  <c:v>-15.57989277084971</c:v>
                </c:pt>
                <c:pt idx="4866">
                  <c:v>-15.58731464998102</c:v>
                </c:pt>
                <c:pt idx="4867">
                  <c:v>-15.59474144737338</c:v>
                </c:pt>
                <c:pt idx="4868">
                  <c:v>-15.60217316147481</c:v>
                </c:pt>
                <c:pt idx="4869">
                  <c:v>-15.60960979073189</c:v>
                </c:pt>
                <c:pt idx="4870">
                  <c:v>-15.61705133358972</c:v>
                </c:pt>
                <c:pt idx="4871">
                  <c:v>-15.62449778849193</c:v>
                </c:pt>
                <c:pt idx="4872">
                  <c:v>-15.63194915388073</c:v>
                </c:pt>
                <c:pt idx="4873">
                  <c:v>-15.63940542819683</c:v>
                </c:pt>
                <c:pt idx="4874">
                  <c:v>-15.6468666098795</c:v>
                </c:pt>
                <c:pt idx="4875">
                  <c:v>-15.65433269736652</c:v>
                </c:pt>
                <c:pt idx="4876">
                  <c:v>-15.66180368909425</c:v>
                </c:pt>
                <c:pt idx="4877">
                  <c:v>-15.66927958349758</c:v>
                </c:pt>
                <c:pt idx="4878">
                  <c:v>-15.67676037900993</c:v>
                </c:pt>
                <c:pt idx="4879">
                  <c:v>-15.68424607406326</c:v>
                </c:pt>
                <c:pt idx="4880">
                  <c:v>-15.69173666708809</c:v>
                </c:pt>
                <c:pt idx="4881">
                  <c:v>-15.69923215651347</c:v>
                </c:pt>
                <c:pt idx="4882">
                  <c:v>-15.70673254076701</c:v>
                </c:pt>
                <c:pt idx="4883">
                  <c:v>-15.71423781827482</c:v>
                </c:pt>
                <c:pt idx="4884">
                  <c:v>-15.72174798746162</c:v>
                </c:pt>
                <c:pt idx="4885">
                  <c:v>-15.72926304675061</c:v>
                </c:pt>
                <c:pt idx="4886">
                  <c:v>-15.73678299456359</c:v>
                </c:pt>
                <c:pt idx="4887">
                  <c:v>-15.74430782932086</c:v>
                </c:pt>
                <c:pt idx="4888">
                  <c:v>-15.75183754944131</c:v>
                </c:pt>
                <c:pt idx="4889">
                  <c:v>-15.75937215334233</c:v>
                </c:pt>
                <c:pt idx="4890">
                  <c:v>-15.7669116394399</c:v>
                </c:pt>
                <c:pt idx="4891">
                  <c:v>-15.77445600614851</c:v>
                </c:pt>
                <c:pt idx="4892">
                  <c:v>-15.78200525188124</c:v>
                </c:pt>
                <c:pt idx="4893">
                  <c:v>-15.78955937504968</c:v>
                </c:pt>
                <c:pt idx="4894">
                  <c:v>-15.79711837406398</c:v>
                </c:pt>
                <c:pt idx="4895">
                  <c:v>-15.80468224733286</c:v>
                </c:pt>
                <c:pt idx="4896">
                  <c:v>-15.81225099326356</c:v>
                </c:pt>
                <c:pt idx="4897">
                  <c:v>-15.8198246102619</c:v>
                </c:pt>
                <c:pt idx="4898">
                  <c:v>-15.82740309673222</c:v>
                </c:pt>
                <c:pt idx="4899">
                  <c:v>-15.83498645107744</c:v>
                </c:pt>
                <c:pt idx="4900">
                  <c:v>-15.842574671699</c:v>
                </c:pt>
                <c:pt idx="4901">
                  <c:v>-15.85016775699694</c:v>
                </c:pt>
                <c:pt idx="4902">
                  <c:v>-15.8577657053698</c:v>
                </c:pt>
                <c:pt idx="4903">
                  <c:v>-15.8653685152147</c:v>
                </c:pt>
                <c:pt idx="4904">
                  <c:v>-15.87297618492732</c:v>
                </c:pt>
                <c:pt idx="4905">
                  <c:v>-15.88058871290189</c:v>
                </c:pt>
                <c:pt idx="4906">
                  <c:v>-15.88820609753117</c:v>
                </c:pt>
                <c:pt idx="4907">
                  <c:v>-15.89582833720652</c:v>
                </c:pt>
                <c:pt idx="4908">
                  <c:v>-15.90345543031781</c:v>
                </c:pt>
                <c:pt idx="4909">
                  <c:v>-15.91108737525351</c:v>
                </c:pt>
                <c:pt idx="4910">
                  <c:v>-15.9187241704006</c:v>
                </c:pt>
                <c:pt idx="4911">
                  <c:v>-15.92636581414467</c:v>
                </c:pt>
                <c:pt idx="4912">
                  <c:v>-15.93401230486981</c:v>
                </c:pt>
                <c:pt idx="4913">
                  <c:v>-15.94166364095871</c:v>
                </c:pt>
                <c:pt idx="4914">
                  <c:v>-15.94931982079261</c:v>
                </c:pt>
                <c:pt idx="4915">
                  <c:v>-15.9569808427513</c:v>
                </c:pt>
                <c:pt idx="4916">
                  <c:v>-15.96464670521314</c:v>
                </c:pt>
                <c:pt idx="4917">
                  <c:v>-15.97231740655503</c:v>
                </c:pt>
                <c:pt idx="4918">
                  <c:v>-15.97999294515246</c:v>
                </c:pt>
                <c:pt idx="4919">
                  <c:v>-15.98767331937946</c:v>
                </c:pt>
                <c:pt idx="4920">
                  <c:v>-15.99535852760864</c:v>
                </c:pt>
                <c:pt idx="4921">
                  <c:v>-16.00304856821113</c:v>
                </c:pt>
                <c:pt idx="4922">
                  <c:v>-16.01074343955669</c:v>
                </c:pt>
                <c:pt idx="4923">
                  <c:v>-16.01844314001357</c:v>
                </c:pt>
                <c:pt idx="4924">
                  <c:v>-16.02614766794865</c:v>
                </c:pt>
                <c:pt idx="4925">
                  <c:v>-16.03385702172731</c:v>
                </c:pt>
                <c:pt idx="4926">
                  <c:v>-16.04157119971356</c:v>
                </c:pt>
                <c:pt idx="4927">
                  <c:v>-16.04929020026992</c:v>
                </c:pt>
                <c:pt idx="4928">
                  <c:v>-16.0570140217575</c:v>
                </c:pt>
                <c:pt idx="4929">
                  <c:v>-16.06474266253597</c:v>
                </c:pt>
                <c:pt idx="4930">
                  <c:v>-16.07247612096359</c:v>
                </c:pt>
                <c:pt idx="4931">
                  <c:v>-16.08021439539714</c:v>
                </c:pt>
                <c:pt idx="4932">
                  <c:v>-16.08795748419202</c:v>
                </c:pt>
                <c:pt idx="4933">
                  <c:v>-16.09570538570214</c:v>
                </c:pt>
                <c:pt idx="4934">
                  <c:v>-16.10345809828004</c:v>
                </c:pt>
                <c:pt idx="4935">
                  <c:v>-16.11121562027678</c:v>
                </c:pt>
                <c:pt idx="4936">
                  <c:v>-16.11897795004202</c:v>
                </c:pt>
                <c:pt idx="4937">
                  <c:v>-16.12674508592395</c:v>
                </c:pt>
                <c:pt idx="4938">
                  <c:v>-16.1345170262694</c:v>
                </c:pt>
                <c:pt idx="4939">
                  <c:v>-16.1422937694237</c:v>
                </c:pt>
                <c:pt idx="4940">
                  <c:v>-16.1500753137308</c:v>
                </c:pt>
                <c:pt idx="4941">
                  <c:v>-16.15786165753317</c:v>
                </c:pt>
                <c:pt idx="4942">
                  <c:v>-16.16565279917191</c:v>
                </c:pt>
                <c:pt idx="4943">
                  <c:v>-16.17344873698666</c:v>
                </c:pt>
                <c:pt idx="4944">
                  <c:v>-16.18124946931565</c:v>
                </c:pt>
                <c:pt idx="4945">
                  <c:v>-16.18905499449566</c:v>
                </c:pt>
                <c:pt idx="4946">
                  <c:v>-16.19686531086206</c:v>
                </c:pt>
                <c:pt idx="4947">
                  <c:v>-16.20468041674879</c:v>
                </c:pt>
                <c:pt idx="4948">
                  <c:v>-16.21250031048838</c:v>
                </c:pt>
                <c:pt idx="4949">
                  <c:v>-16.22032499041191</c:v>
                </c:pt>
                <c:pt idx="4950">
                  <c:v>-16.22815445484907</c:v>
                </c:pt>
                <c:pt idx="4951">
                  <c:v>-16.23598870212808</c:v>
                </c:pt>
                <c:pt idx="4952">
                  <c:v>-16.24382773057578</c:v>
                </c:pt>
                <c:pt idx="4953">
                  <c:v>-16.25167153851757</c:v>
                </c:pt>
                <c:pt idx="4954">
                  <c:v>-16.25952012427743</c:v>
                </c:pt>
                <c:pt idx="4955">
                  <c:v>-16.26737348617792</c:v>
                </c:pt>
                <c:pt idx="4956">
                  <c:v>-16.27523162254017</c:v>
                </c:pt>
                <c:pt idx="4957">
                  <c:v>-16.2830945316839</c:v>
                </c:pt>
                <c:pt idx="4958">
                  <c:v>-16.29096221192742</c:v>
                </c:pt>
                <c:pt idx="4959">
                  <c:v>-16.29883466158759</c:v>
                </c:pt>
                <c:pt idx="4960">
                  <c:v>-16.30671187897988</c:v>
                </c:pt>
                <c:pt idx="4961">
                  <c:v>-16.31459386241833</c:v>
                </c:pt>
                <c:pt idx="4962">
                  <c:v>-16.32248061021556</c:v>
                </c:pt>
                <c:pt idx="4963">
                  <c:v>-16.33037212068278</c:v>
                </c:pt>
                <c:pt idx="4964">
                  <c:v>-16.33826839212977</c:v>
                </c:pt>
                <c:pt idx="4965">
                  <c:v>-16.34616942286492</c:v>
                </c:pt>
                <c:pt idx="4966">
                  <c:v>-16.35407521119518</c:v>
                </c:pt>
                <c:pt idx="4967">
                  <c:v>-16.36198575542608</c:v>
                </c:pt>
                <c:pt idx="4968">
                  <c:v>-16.36990105386176</c:v>
                </c:pt>
                <c:pt idx="4969">
                  <c:v>-16.37782110480493</c:v>
                </c:pt>
                <c:pt idx="4970">
                  <c:v>-16.38574590655688</c:v>
                </c:pt>
                <c:pt idx="4971">
                  <c:v>-16.39367545741752</c:v>
                </c:pt>
                <c:pt idx="4972">
                  <c:v>-16.4016097556853</c:v>
                </c:pt>
                <c:pt idx="4973">
                  <c:v>-16.40954879965729</c:v>
                </c:pt>
                <c:pt idx="4974">
                  <c:v>-16.41749258762913</c:v>
                </c:pt>
                <c:pt idx="4975">
                  <c:v>-16.42544111789508</c:v>
                </c:pt>
                <c:pt idx="4976">
                  <c:v>-16.43339438874794</c:v>
                </c:pt>
                <c:pt idx="4977">
                  <c:v>-16.44135239847915</c:v>
                </c:pt>
                <c:pt idx="4978">
                  <c:v>-16.44931514537871</c:v>
                </c:pt>
                <c:pt idx="4979">
                  <c:v>-16.4572826277352</c:v>
                </c:pt>
                <c:pt idx="4980">
                  <c:v>-16.46525484383583</c:v>
                </c:pt>
                <c:pt idx="4981">
                  <c:v>-16.47323179196638</c:v>
                </c:pt>
                <c:pt idx="4982">
                  <c:v>-16.48121347041122</c:v>
                </c:pt>
                <c:pt idx="4983">
                  <c:v>-16.48919987745331</c:v>
                </c:pt>
                <c:pt idx="4984">
                  <c:v>-16.49719101137423</c:v>
                </c:pt>
                <c:pt idx="4985">
                  <c:v>-16.5051868704541</c:v>
                </c:pt>
                <c:pt idx="4986">
                  <c:v>-16.5131874529717</c:v>
                </c:pt>
                <c:pt idx="4987">
                  <c:v>-16.52119275720436</c:v>
                </c:pt>
                <c:pt idx="4988">
                  <c:v>-16.529202781428</c:v>
                </c:pt>
                <c:pt idx="4989">
                  <c:v>-16.53721752391719</c:v>
                </c:pt>
                <c:pt idx="4990">
                  <c:v>-16.54523698294503</c:v>
                </c:pt>
                <c:pt idx="4991">
                  <c:v>-16.55326115678328</c:v>
                </c:pt>
                <c:pt idx="4992">
                  <c:v>-16.56129004370222</c:v>
                </c:pt>
                <c:pt idx="4993">
                  <c:v>-16.5693236419708</c:v>
                </c:pt>
                <c:pt idx="4994">
                  <c:v>-16.57736194985656</c:v>
                </c:pt>
                <c:pt idx="4995">
                  <c:v>-16.58540496562557</c:v>
                </c:pt>
                <c:pt idx="4996">
                  <c:v>-16.59345268754259</c:v>
                </c:pt>
                <c:pt idx="4997">
                  <c:v>-16.60150511387094</c:v>
                </c:pt>
                <c:pt idx="4998">
                  <c:v>-16.60956224287252</c:v>
                </c:pt>
                <c:pt idx="4999">
                  <c:v>-16.61762407280786</c:v>
                </c:pt>
                <c:pt idx="5000">
                  <c:v>-16.62569060193608</c:v>
                </c:pt>
                <c:pt idx="5001">
                  <c:v>-16.63376182851492</c:v>
                </c:pt>
                <c:pt idx="5002">
                  <c:v>-16.6418377508007</c:v>
                </c:pt>
                <c:pt idx="5003">
                  <c:v>-16.64991836704833</c:v>
                </c:pt>
                <c:pt idx="5004">
                  <c:v>-16.65800367551136</c:v>
                </c:pt>
                <c:pt idx="5005">
                  <c:v>-16.66609367444194</c:v>
                </c:pt>
                <c:pt idx="5006">
                  <c:v>-16.6741883620908</c:v>
                </c:pt>
                <c:pt idx="5007">
                  <c:v>-16.68228773670729</c:v>
                </c:pt>
                <c:pt idx="5008">
                  <c:v>-16.69039179653938</c:v>
                </c:pt>
                <c:pt idx="5009">
                  <c:v>-16.6985005398336</c:v>
                </c:pt>
                <c:pt idx="5010">
                  <c:v>-16.70661396483515</c:v>
                </c:pt>
                <c:pt idx="5011">
                  <c:v>-16.71473206978778</c:v>
                </c:pt>
                <c:pt idx="5012">
                  <c:v>-16.72285485293388</c:v>
                </c:pt>
                <c:pt idx="5013">
                  <c:v>-16.73098231251446</c:v>
                </c:pt>
                <c:pt idx="5014">
                  <c:v>-16.73911444676908</c:v>
                </c:pt>
                <c:pt idx="5015">
                  <c:v>-16.74725125393597</c:v>
                </c:pt>
                <c:pt idx="5016">
                  <c:v>-16.75539273225196</c:v>
                </c:pt>
                <c:pt idx="5017">
                  <c:v>-16.76353887995247</c:v>
                </c:pt>
                <c:pt idx="5018">
                  <c:v>-16.77168969527154</c:v>
                </c:pt>
                <c:pt idx="5019">
                  <c:v>-16.77984517644182</c:v>
                </c:pt>
                <c:pt idx="5020">
                  <c:v>-16.78800532169458</c:v>
                </c:pt>
                <c:pt idx="5021">
                  <c:v>-16.79617012925969</c:v>
                </c:pt>
                <c:pt idx="5022">
                  <c:v>-16.80433959736562</c:v>
                </c:pt>
                <c:pt idx="5023">
                  <c:v>-16.81251372423953</c:v>
                </c:pt>
                <c:pt idx="5024">
                  <c:v>-16.82069250810707</c:v>
                </c:pt>
                <c:pt idx="5025">
                  <c:v>-16.82887594719262</c:v>
                </c:pt>
                <c:pt idx="5026">
                  <c:v>-16.83706403971911</c:v>
                </c:pt>
                <c:pt idx="5027">
                  <c:v>-16.84525678390809</c:v>
                </c:pt>
                <c:pt idx="5028">
                  <c:v>-16.85345417797977</c:v>
                </c:pt>
                <c:pt idx="5029">
                  <c:v>-16.86165622015292</c:v>
                </c:pt>
                <c:pt idx="5030">
                  <c:v>-16.86986290864496</c:v>
                </c:pt>
                <c:pt idx="5031">
                  <c:v>-16.87807424167192</c:v>
                </c:pt>
                <c:pt idx="5032">
                  <c:v>-16.88629021744845</c:v>
                </c:pt>
                <c:pt idx="5033">
                  <c:v>-16.89451083418782</c:v>
                </c:pt>
                <c:pt idx="5034">
                  <c:v>-16.90273609010191</c:v>
                </c:pt>
                <c:pt idx="5035">
                  <c:v>-16.91096598340125</c:v>
                </c:pt>
                <c:pt idx="5036">
                  <c:v>-16.91920051229494</c:v>
                </c:pt>
                <c:pt idx="5037">
                  <c:v>-16.92743967499073</c:v>
                </c:pt>
                <c:pt idx="5038">
                  <c:v>-16.93568346969503</c:v>
                </c:pt>
                <c:pt idx="5039">
                  <c:v>-16.94393189461277</c:v>
                </c:pt>
                <c:pt idx="5040">
                  <c:v>-16.95218494794761</c:v>
                </c:pt>
                <c:pt idx="5041">
                  <c:v>-16.96044262790178</c:v>
                </c:pt>
                <c:pt idx="5042">
                  <c:v>-16.96870493267614</c:v>
                </c:pt>
                <c:pt idx="5043">
                  <c:v>-16.97697186047018</c:v>
                </c:pt>
                <c:pt idx="5044">
                  <c:v>-16.98524340948199</c:v>
                </c:pt>
                <c:pt idx="5045">
                  <c:v>-16.99351957790832</c:v>
                </c:pt>
                <c:pt idx="5046">
                  <c:v>-17.00180036394456</c:v>
                </c:pt>
                <c:pt idx="5047">
                  <c:v>-17.01008576578466</c:v>
                </c:pt>
                <c:pt idx="5048">
                  <c:v>-17.01837578162123</c:v>
                </c:pt>
                <c:pt idx="5049">
                  <c:v>-17.02667040964555</c:v>
                </c:pt>
                <c:pt idx="5050">
                  <c:v>-17.03496964804746</c:v>
                </c:pt>
                <c:pt idx="5051">
                  <c:v>-17.04327349501548</c:v>
                </c:pt>
                <c:pt idx="5052">
                  <c:v>-17.05158194873672</c:v>
                </c:pt>
                <c:pt idx="5053">
                  <c:v>-17.05989500739695</c:v>
                </c:pt>
                <c:pt idx="5054">
                  <c:v>-17.06821266918055</c:v>
                </c:pt>
                <c:pt idx="5055">
                  <c:v>-17.07653493227054</c:v>
                </c:pt>
                <c:pt idx="5056">
                  <c:v>-17.0848617948486</c:v>
                </c:pt>
                <c:pt idx="5057">
                  <c:v>-17.09319325509495</c:v>
                </c:pt>
                <c:pt idx="5058">
                  <c:v>-17.10152931118856</c:v>
                </c:pt>
                <c:pt idx="5059">
                  <c:v>-17.10986996130694</c:v>
                </c:pt>
                <c:pt idx="5060">
                  <c:v>-17.1182152036263</c:v>
                </c:pt>
                <c:pt idx="5061">
                  <c:v>-17.12656503632143</c:v>
                </c:pt>
                <c:pt idx="5062">
                  <c:v>-17.1349194575658</c:v>
                </c:pt>
                <c:pt idx="5063">
                  <c:v>-17.14327846553147</c:v>
                </c:pt>
                <c:pt idx="5064">
                  <c:v>-17.15164205838917</c:v>
                </c:pt>
                <c:pt idx="5065">
                  <c:v>-17.16001023430826</c:v>
                </c:pt>
                <c:pt idx="5066">
                  <c:v>-17.16838299145673</c:v>
                </c:pt>
                <c:pt idx="5067">
                  <c:v>-17.17676032800122</c:v>
                </c:pt>
                <c:pt idx="5068">
                  <c:v>-17.18514224210696</c:v>
                </c:pt>
                <c:pt idx="5069">
                  <c:v>-17.19352873193789</c:v>
                </c:pt>
                <c:pt idx="5070">
                  <c:v>-17.20191979565655</c:v>
                </c:pt>
                <c:pt idx="5071">
                  <c:v>-17.21031543142411</c:v>
                </c:pt>
                <c:pt idx="5072">
                  <c:v>-17.21871563740039</c:v>
                </c:pt>
                <c:pt idx="5073">
                  <c:v>-17.22712041174387</c:v>
                </c:pt>
                <c:pt idx="5074">
                  <c:v>-17.23552975261165</c:v>
                </c:pt>
                <c:pt idx="5075">
                  <c:v>-17.24394365815947</c:v>
                </c:pt>
                <c:pt idx="5076">
                  <c:v>-17.25236212654173</c:v>
                </c:pt>
                <c:pt idx="5077">
                  <c:v>-17.26078515591144</c:v>
                </c:pt>
                <c:pt idx="5078">
                  <c:v>-17.26921274442029</c:v>
                </c:pt>
                <c:pt idx="5079">
                  <c:v>-17.2776448902186</c:v>
                </c:pt>
                <c:pt idx="5080">
                  <c:v>-17.28608159145532</c:v>
                </c:pt>
                <c:pt idx="5081">
                  <c:v>-17.29452284627807</c:v>
                </c:pt>
                <c:pt idx="5082">
                  <c:v>-17.3029686528331</c:v>
                </c:pt>
                <c:pt idx="5083">
                  <c:v>-17.31141900926529</c:v>
                </c:pt>
                <c:pt idx="5084">
                  <c:v>-17.31987391371822</c:v>
                </c:pt>
                <c:pt idx="5085">
                  <c:v>-17.32833336433405</c:v>
                </c:pt>
                <c:pt idx="5086">
                  <c:v>-17.33679735925363</c:v>
                </c:pt>
                <c:pt idx="5087">
                  <c:v>-17.34526589661646</c:v>
                </c:pt>
                <c:pt idx="5088">
                  <c:v>-17.35373897456065</c:v>
                </c:pt>
                <c:pt idx="5089">
                  <c:v>-17.36221659122301</c:v>
                </c:pt>
                <c:pt idx="5090">
                  <c:v>-17.37069874473898</c:v>
                </c:pt>
                <c:pt idx="5091">
                  <c:v>-17.37918543324262</c:v>
                </c:pt>
                <c:pt idx="5092">
                  <c:v>-17.38767665486668</c:v>
                </c:pt>
                <c:pt idx="5093">
                  <c:v>-17.39617240774255</c:v>
                </c:pt>
                <c:pt idx="5094">
                  <c:v>-17.40467269000027</c:v>
                </c:pt>
                <c:pt idx="5095">
                  <c:v>-17.41317749976854</c:v>
                </c:pt>
                <c:pt idx="5096">
                  <c:v>-17.42168683517469</c:v>
                </c:pt>
                <c:pt idx="5097">
                  <c:v>-17.43020069434473</c:v>
                </c:pt>
                <c:pt idx="5098">
                  <c:v>-17.43871907540331</c:v>
                </c:pt>
                <c:pt idx="5099">
                  <c:v>-17.44724197647376</c:v>
                </c:pt>
                <c:pt idx="5100">
                  <c:v>-17.45576939567801</c:v>
                </c:pt>
                <c:pt idx="5101">
                  <c:v>-17.4643013311367</c:v>
                </c:pt>
                <c:pt idx="5102">
                  <c:v>-17.47283778096911</c:v>
                </c:pt>
                <c:pt idx="5103">
                  <c:v>-17.48137874329317</c:v>
                </c:pt>
                <c:pt idx="5104">
                  <c:v>-17.48992421622546</c:v>
                </c:pt>
                <c:pt idx="5105">
                  <c:v>-17.49847419788124</c:v>
                </c:pt>
                <c:pt idx="5106">
                  <c:v>-17.50702868637443</c:v>
                </c:pt>
                <c:pt idx="5107">
                  <c:v>-17.51558767981759</c:v>
                </c:pt>
                <c:pt idx="5108">
                  <c:v>-17.52415117632193</c:v>
                </c:pt>
                <c:pt idx="5109">
                  <c:v>-17.53271917399735</c:v>
                </c:pt>
                <c:pt idx="5110">
                  <c:v>-17.54129167095242</c:v>
                </c:pt>
                <c:pt idx="5111">
                  <c:v>-17.54986866529433</c:v>
                </c:pt>
                <c:pt idx="5112">
                  <c:v>-17.55845015512894</c:v>
                </c:pt>
                <c:pt idx="5113">
                  <c:v>-17.56703613856081</c:v>
                </c:pt>
                <c:pt idx="5114">
                  <c:v>-17.57562661369313</c:v>
                </c:pt>
                <c:pt idx="5115">
                  <c:v>-17.58422157862777</c:v>
                </c:pt>
                <c:pt idx="5116">
                  <c:v>-17.59282103146524</c:v>
                </c:pt>
                <c:pt idx="5117">
                  <c:v>-17.60142497030475</c:v>
                </c:pt>
                <c:pt idx="5118">
                  <c:v>-17.61003339324415</c:v>
                </c:pt>
                <c:pt idx="5119">
                  <c:v>-17.61864629837995</c:v>
                </c:pt>
                <c:pt idx="5120">
                  <c:v>-17.62726368380737</c:v>
                </c:pt>
                <c:pt idx="5121">
                  <c:v>-17.63588554762025</c:v>
                </c:pt>
                <c:pt idx="5122">
                  <c:v>-17.64451188791111</c:v>
                </c:pt>
                <c:pt idx="5123">
                  <c:v>-17.65314270277116</c:v>
                </c:pt>
                <c:pt idx="5124">
                  <c:v>-17.66177799029025</c:v>
                </c:pt>
                <c:pt idx="5125">
                  <c:v>-17.67041774855691</c:v>
                </c:pt>
                <c:pt idx="5126">
                  <c:v>-17.67906197565835</c:v>
                </c:pt>
                <c:pt idx="5127">
                  <c:v>-17.68771066968043</c:v>
                </c:pt>
                <c:pt idx="5128">
                  <c:v>-17.69636382870772</c:v>
                </c:pt>
                <c:pt idx="5129">
                  <c:v>-17.70502145082341</c:v>
                </c:pt>
                <c:pt idx="5130">
                  <c:v>-17.7136835341094</c:v>
                </c:pt>
                <c:pt idx="5131">
                  <c:v>-17.72235007664624</c:v>
                </c:pt>
                <c:pt idx="5132">
                  <c:v>-17.73102107651319</c:v>
                </c:pt>
                <c:pt idx="5133">
                  <c:v>-17.73969653178812</c:v>
                </c:pt>
                <c:pt idx="5134">
                  <c:v>-17.74837644054765</c:v>
                </c:pt>
                <c:pt idx="5135">
                  <c:v>-17.75706080086702</c:v>
                </c:pt>
                <c:pt idx="5136">
                  <c:v>-17.76574961082016</c:v>
                </c:pt>
                <c:pt idx="5137">
                  <c:v>-17.7744428684797</c:v>
                </c:pt>
                <c:pt idx="5138">
                  <c:v>-17.7831405719169</c:v>
                </c:pt>
                <c:pt idx="5139">
                  <c:v>-17.79184271920175</c:v>
                </c:pt>
                <c:pt idx="5140">
                  <c:v>-17.80054930840287</c:v>
                </c:pt>
                <c:pt idx="5141">
                  <c:v>-17.8092603375876</c:v>
                </c:pt>
                <c:pt idx="5142">
                  <c:v>-17.81797580482193</c:v>
                </c:pt>
                <c:pt idx="5143">
                  <c:v>-17.82669570817054</c:v>
                </c:pt>
                <c:pt idx="5144">
                  <c:v>-17.8354200456968</c:v>
                </c:pt>
                <c:pt idx="5145">
                  <c:v>-17.84414881546274</c:v>
                </c:pt>
                <c:pt idx="5146">
                  <c:v>-17.85288201552909</c:v>
                </c:pt>
                <c:pt idx="5147">
                  <c:v>-17.86161964395526</c:v>
                </c:pt>
                <c:pt idx="5148">
                  <c:v>-17.87036169879934</c:v>
                </c:pt>
                <c:pt idx="5149">
                  <c:v>-17.87910817811808</c:v>
                </c:pt>
                <c:pt idx="5150">
                  <c:v>-17.88785907996694</c:v>
                </c:pt>
                <c:pt idx="5151">
                  <c:v>-17.89661440240009</c:v>
                </c:pt>
                <c:pt idx="5152">
                  <c:v>-17.90537414347031</c:v>
                </c:pt>
                <c:pt idx="5153">
                  <c:v>-17.91413830122914</c:v>
                </c:pt>
                <c:pt idx="5154">
                  <c:v>-17.92290687372677</c:v>
                </c:pt>
                <c:pt idx="5155">
                  <c:v>-17.93167985901209</c:v>
                </c:pt>
                <c:pt idx="5156">
                  <c:v>-17.94045725513264</c:v>
                </c:pt>
                <c:pt idx="5157">
                  <c:v>-17.9492390601347</c:v>
                </c:pt>
                <c:pt idx="5158">
                  <c:v>-17.95802527206322</c:v>
                </c:pt>
                <c:pt idx="5159">
                  <c:v>-17.96681588896183</c:v>
                </c:pt>
                <c:pt idx="5160">
                  <c:v>-17.97561090887286</c:v>
                </c:pt>
                <c:pt idx="5161">
                  <c:v>-17.98441032983732</c:v>
                </c:pt>
                <c:pt idx="5162">
                  <c:v>-17.99321414989492</c:v>
                </c:pt>
                <c:pt idx="5163">
                  <c:v>-18.00202236708404</c:v>
                </c:pt>
                <c:pt idx="5164">
                  <c:v>-18.01083497944179</c:v>
                </c:pt>
                <c:pt idx="5165">
                  <c:v>-18.01965198500394</c:v>
                </c:pt>
                <c:pt idx="5166">
                  <c:v>-18.02847338180497</c:v>
                </c:pt>
                <c:pt idx="5167">
                  <c:v>-18.03729916787805</c:v>
                </c:pt>
                <c:pt idx="5168">
                  <c:v>-18.04612934125504</c:v>
                </c:pt>
                <c:pt idx="5169">
                  <c:v>-18.0549638999665</c:v>
                </c:pt>
                <c:pt idx="5170">
                  <c:v>-18.06380284204167</c:v>
                </c:pt>
                <c:pt idx="5171">
                  <c:v>-18.07264616550853</c:v>
                </c:pt>
                <c:pt idx="5172">
                  <c:v>-18.0814938683937</c:v>
                </c:pt>
                <c:pt idx="5173">
                  <c:v>-18.09034594872253</c:v>
                </c:pt>
                <c:pt idx="5174">
                  <c:v>-18.09920240451905</c:v>
                </c:pt>
                <c:pt idx="5175">
                  <c:v>-18.10806323380603</c:v>
                </c:pt>
                <c:pt idx="5176">
                  <c:v>-18.11692843460488</c:v>
                </c:pt>
                <c:pt idx="5177">
                  <c:v>-18.12579800493574</c:v>
                </c:pt>
                <c:pt idx="5178">
                  <c:v>-18.13467194281747</c:v>
                </c:pt>
                <c:pt idx="5179">
                  <c:v>-18.14355024626758</c:v>
                </c:pt>
                <c:pt idx="5180">
                  <c:v>-18.15243291330232</c:v>
                </c:pt>
                <c:pt idx="5181">
                  <c:v>-18.16131994193665</c:v>
                </c:pt>
                <c:pt idx="5182">
                  <c:v>-18.1702113301842</c:v>
                </c:pt>
                <c:pt idx="5183">
                  <c:v>-18.17910707605732</c:v>
                </c:pt>
                <c:pt idx="5184">
                  <c:v>-18.18800717756705</c:v>
                </c:pt>
                <c:pt idx="5185">
                  <c:v>-18.19691163272316</c:v>
                </c:pt>
                <c:pt idx="5186">
                  <c:v>-18.2058204395341</c:v>
                </c:pt>
                <c:pt idx="5187">
                  <c:v>-18.21473359600705</c:v>
                </c:pt>
                <c:pt idx="5188">
                  <c:v>-18.22365110014788</c:v>
                </c:pt>
                <c:pt idx="5189">
                  <c:v>-18.23257294996115</c:v>
                </c:pt>
                <c:pt idx="5190">
                  <c:v>-18.24149914345017</c:v>
                </c:pt>
                <c:pt idx="5191">
                  <c:v>-18.25042967861691</c:v>
                </c:pt>
                <c:pt idx="5192">
                  <c:v>-18.2593645534621</c:v>
                </c:pt>
                <c:pt idx="5193">
                  <c:v>-18.26830376598512</c:v>
                </c:pt>
                <c:pt idx="5194">
                  <c:v>-18.27724731418413</c:v>
                </c:pt>
                <c:pt idx="5195">
                  <c:v>-18.28619519605593</c:v>
                </c:pt>
                <c:pt idx="5196">
                  <c:v>-18.29514740959607</c:v>
                </c:pt>
                <c:pt idx="5197">
                  <c:v>-18.3041039527988</c:v>
                </c:pt>
                <c:pt idx="5198">
                  <c:v>-18.3130648236571</c:v>
                </c:pt>
                <c:pt idx="5199">
                  <c:v>-18.32203002016263</c:v>
                </c:pt>
                <c:pt idx="5200">
                  <c:v>-18.3309995403058</c:v>
                </c:pt>
                <c:pt idx="5201">
                  <c:v>-18.3399733820757</c:v>
                </c:pt>
                <c:pt idx="5202">
                  <c:v>-18.34895154346015</c:v>
                </c:pt>
                <c:pt idx="5203">
                  <c:v>-18.3579340224457</c:v>
                </c:pt>
                <c:pt idx="5204">
                  <c:v>-18.36692081701758</c:v>
                </c:pt>
                <c:pt idx="5205">
                  <c:v>-18.37591192515977</c:v>
                </c:pt>
                <c:pt idx="5206">
                  <c:v>-18.38490734485495</c:v>
                </c:pt>
                <c:pt idx="5207">
                  <c:v>-18.39390707408452</c:v>
                </c:pt>
                <c:pt idx="5208">
                  <c:v>-18.40291111082859</c:v>
                </c:pt>
                <c:pt idx="5209">
                  <c:v>-18.41191945306602</c:v>
                </c:pt>
                <c:pt idx="5210">
                  <c:v>-18.42093209877434</c:v>
                </c:pt>
                <c:pt idx="5211">
                  <c:v>-18.42994904592985</c:v>
                </c:pt>
                <c:pt idx="5212">
                  <c:v>-18.43897029250753</c:v>
                </c:pt>
                <c:pt idx="5213">
                  <c:v>-18.44799583648111</c:v>
                </c:pt>
                <c:pt idx="5214">
                  <c:v>-18.45702567582301</c:v>
                </c:pt>
                <c:pt idx="5215">
                  <c:v>-18.46605980850442</c:v>
                </c:pt>
                <c:pt idx="5216">
                  <c:v>-18.4750982324952</c:v>
                </c:pt>
                <c:pt idx="5217">
                  <c:v>-18.48414094576395</c:v>
                </c:pt>
                <c:pt idx="5218">
                  <c:v>-18.49318794627805</c:v>
                </c:pt>
                <c:pt idx="5219">
                  <c:v>-18.50223923200351</c:v>
                </c:pt>
                <c:pt idx="5220">
                  <c:v>-18.51129480090513</c:v>
                </c:pt>
                <c:pt idx="5221">
                  <c:v>-18.52035465094642</c:v>
                </c:pt>
                <c:pt idx="5222">
                  <c:v>-18.52941878008959</c:v>
                </c:pt>
                <c:pt idx="5223">
                  <c:v>-18.53848718629563</c:v>
                </c:pt>
                <c:pt idx="5224">
                  <c:v>-18.54755986752422</c:v>
                </c:pt>
                <c:pt idx="5225">
                  <c:v>-18.55663682173377</c:v>
                </c:pt>
                <c:pt idx="5226">
                  <c:v>-18.56571804688144</c:v>
                </c:pt>
                <c:pt idx="5227">
                  <c:v>-18.57480354092309</c:v>
                </c:pt>
                <c:pt idx="5228">
                  <c:v>-18.58389330181333</c:v>
                </c:pt>
                <c:pt idx="5229">
                  <c:v>-18.5929873275055</c:v>
                </c:pt>
                <c:pt idx="5230">
                  <c:v>-18.60208561595168</c:v>
                </c:pt>
                <c:pt idx="5231">
                  <c:v>-18.61118816510264</c:v>
                </c:pt>
                <c:pt idx="5232">
                  <c:v>-18.62029497290792</c:v>
                </c:pt>
                <c:pt idx="5233">
                  <c:v>-18.62940603731581</c:v>
                </c:pt>
                <c:pt idx="5234">
                  <c:v>-18.63852135627328</c:v>
                </c:pt>
                <c:pt idx="5235">
                  <c:v>-18.64764092772608</c:v>
                </c:pt>
                <c:pt idx="5236">
                  <c:v>-18.65676474961868</c:v>
                </c:pt>
                <c:pt idx="5237">
                  <c:v>-18.66589281989427</c:v>
                </c:pt>
                <c:pt idx="5238">
                  <c:v>-18.6750251364948</c:v>
                </c:pt>
                <c:pt idx="5239">
                  <c:v>-18.68416169736093</c:v>
                </c:pt>
                <c:pt idx="5240">
                  <c:v>-18.6933025004321</c:v>
                </c:pt>
                <c:pt idx="5241">
                  <c:v>-18.70244754364645</c:v>
                </c:pt>
                <c:pt idx="5242">
                  <c:v>-18.71159682494087</c:v>
                </c:pt>
                <c:pt idx="5243">
                  <c:v>-18.72075034225099</c:v>
                </c:pt>
                <c:pt idx="5244">
                  <c:v>-18.72990809351119</c:v>
                </c:pt>
                <c:pt idx="5245">
                  <c:v>-18.73907007665457</c:v>
                </c:pt>
                <c:pt idx="5246">
                  <c:v>-18.74823628961297</c:v>
                </c:pt>
                <c:pt idx="5247">
                  <c:v>-18.757406730317</c:v>
                </c:pt>
                <c:pt idx="5248">
                  <c:v>-18.76658139669601</c:v>
                </c:pt>
                <c:pt idx="5249">
                  <c:v>-18.77576028667805</c:v>
                </c:pt>
                <c:pt idx="5250">
                  <c:v>-18.78494339818995</c:v>
                </c:pt>
                <c:pt idx="5251">
                  <c:v>-18.79413072915729</c:v>
                </c:pt>
                <c:pt idx="5252">
                  <c:v>-18.80332227750437</c:v>
                </c:pt>
                <c:pt idx="5253">
                  <c:v>-18.81251804115425</c:v>
                </c:pt>
                <c:pt idx="5254">
                  <c:v>-18.82171801802873</c:v>
                </c:pt>
                <c:pt idx="5255">
                  <c:v>-18.83092220604836</c:v>
                </c:pt>
                <c:pt idx="5256">
                  <c:v>-18.84013060313244</c:v>
                </c:pt>
                <c:pt idx="5257">
                  <c:v>-18.84934320719901</c:v>
                </c:pt>
                <c:pt idx="5258">
                  <c:v>-18.85856001616487</c:v>
                </c:pt>
                <c:pt idx="5259">
                  <c:v>-18.86778102794556</c:v>
                </c:pt>
                <c:pt idx="5260">
                  <c:v>-18.87700624045536</c:v>
                </c:pt>
                <c:pt idx="5261">
                  <c:v>-18.88623565160733</c:v>
                </c:pt>
                <c:pt idx="5262">
                  <c:v>-18.89546925931324</c:v>
                </c:pt>
                <c:pt idx="5263">
                  <c:v>-18.90470706148367</c:v>
                </c:pt>
                <c:pt idx="5264">
                  <c:v>-18.91394905602789</c:v>
                </c:pt>
                <c:pt idx="5265">
                  <c:v>-18.92319524085395</c:v>
                </c:pt>
                <c:pt idx="5266">
                  <c:v>-18.93244561386867</c:v>
                </c:pt>
                <c:pt idx="5267">
                  <c:v>-18.94170017297759</c:v>
                </c:pt>
                <c:pt idx="5268">
                  <c:v>-18.95095891608505</c:v>
                </c:pt>
                <c:pt idx="5269">
                  <c:v>-18.96022184109408</c:v>
                </c:pt>
                <c:pt idx="5270">
                  <c:v>-18.96948894590653</c:v>
                </c:pt>
                <c:pt idx="5271">
                  <c:v>-18.97876022842297</c:v>
                </c:pt>
                <c:pt idx="5272">
                  <c:v>-18.98803568654274</c:v>
                </c:pt>
                <c:pt idx="5273">
                  <c:v>-18.99731531816395</c:v>
                </c:pt>
                <c:pt idx="5274">
                  <c:v>-19.00659912118343</c:v>
                </c:pt>
                <c:pt idx="5275">
                  <c:v>-19.0158870934968</c:v>
                </c:pt>
                <c:pt idx="5276">
                  <c:v>-19.02517923299844</c:v>
                </c:pt>
                <c:pt idx="5277">
                  <c:v>-19.03447553758147</c:v>
                </c:pt>
                <c:pt idx="5278">
                  <c:v>-19.0437760051378</c:v>
                </c:pt>
                <c:pt idx="5279">
                  <c:v>-19.05308063355809</c:v>
                </c:pt>
                <c:pt idx="5280">
                  <c:v>-19.06238942073172</c:v>
                </c:pt>
                <c:pt idx="5281">
                  <c:v>-19.07170236454692</c:v>
                </c:pt>
                <c:pt idx="5282">
                  <c:v>-19.08101946289061</c:v>
                </c:pt>
                <c:pt idx="5283">
                  <c:v>-19.09034071364849</c:v>
                </c:pt>
                <c:pt idx="5284">
                  <c:v>-19.09966611470503</c:v>
                </c:pt>
                <c:pt idx="5285">
                  <c:v>-19.10899566394351</c:v>
                </c:pt>
                <c:pt idx="5286">
                  <c:v>-19.11832935924588</c:v>
                </c:pt>
                <c:pt idx="5287">
                  <c:v>-19.12766719849295</c:v>
                </c:pt>
                <c:pt idx="5288">
                  <c:v>-19.13700917956424</c:v>
                </c:pt>
                <c:pt idx="5289">
                  <c:v>-19.14635530033807</c:v>
                </c:pt>
                <c:pt idx="5290">
                  <c:v>-19.1557055586915</c:v>
                </c:pt>
                <c:pt idx="5291">
                  <c:v>-19.16505995250038</c:v>
                </c:pt>
                <c:pt idx="5292">
                  <c:v>-19.17441847963933</c:v>
                </c:pt>
                <c:pt idx="5293">
                  <c:v>-19.18378113798172</c:v>
                </c:pt>
                <c:pt idx="5294">
                  <c:v>-19.19314792539972</c:v>
                </c:pt>
                <c:pt idx="5295">
                  <c:v>-19.20251883976424</c:v>
                </c:pt>
                <c:pt idx="5296">
                  <c:v>-19.21189387894501</c:v>
                </c:pt>
                <c:pt idx="5297">
                  <c:v>-19.22127304081047</c:v>
                </c:pt>
                <c:pt idx="5298">
                  <c:v>-19.23065632322788</c:v>
                </c:pt>
                <c:pt idx="5299">
                  <c:v>-19.24004372406325</c:v>
                </c:pt>
                <c:pt idx="5300">
                  <c:v>-19.24943524118138</c:v>
                </c:pt>
                <c:pt idx="5301">
                  <c:v>-19.25883087244586</c:v>
                </c:pt>
                <c:pt idx="5302">
                  <c:v>-19.26823061571902</c:v>
                </c:pt>
                <c:pt idx="5303">
                  <c:v>-19.27763446886198</c:v>
                </c:pt>
                <c:pt idx="5304">
                  <c:v>-19.28704242973463</c:v>
                </c:pt>
                <c:pt idx="5305">
                  <c:v>-19.29645449619568</c:v>
                </c:pt>
                <c:pt idx="5306">
                  <c:v>-19.30587066610256</c:v>
                </c:pt>
                <c:pt idx="5307">
                  <c:v>-19.31529093731152</c:v>
                </c:pt>
                <c:pt idx="5308">
                  <c:v>-19.32471530767758</c:v>
                </c:pt>
                <c:pt idx="5309">
                  <c:v>-19.33414377505452</c:v>
                </c:pt>
                <c:pt idx="5310">
                  <c:v>-19.34357633729493</c:v>
                </c:pt>
                <c:pt idx="5311">
                  <c:v>-19.35301299225017</c:v>
                </c:pt>
                <c:pt idx="5312">
                  <c:v>-19.36245373777038</c:v>
                </c:pt>
                <c:pt idx="5313">
                  <c:v>-19.37189857170451</c:v>
                </c:pt>
                <c:pt idx="5314">
                  <c:v>-19.38134749190023</c:v>
                </c:pt>
                <c:pt idx="5315">
                  <c:v>-19.39080049620406</c:v>
                </c:pt>
                <c:pt idx="5316">
                  <c:v>-19.40025758246126</c:v>
                </c:pt>
                <c:pt idx="5317">
                  <c:v>-19.40971874851592</c:v>
                </c:pt>
                <c:pt idx="5318">
                  <c:v>-19.41918399221088</c:v>
                </c:pt>
                <c:pt idx="5319">
                  <c:v>-19.42865331138776</c:v>
                </c:pt>
                <c:pt idx="5320">
                  <c:v>-19.43812670388702</c:v>
                </c:pt>
                <c:pt idx="5321">
                  <c:v>-19.44760416754785</c:v>
                </c:pt>
                <c:pt idx="5322">
                  <c:v>-19.45708570020827</c:v>
                </c:pt>
                <c:pt idx="5323">
                  <c:v>-19.46657129970505</c:v>
                </c:pt>
                <c:pt idx="5324">
                  <c:v>-19.4760609638738</c:v>
                </c:pt>
                <c:pt idx="5325">
                  <c:v>-19.48555469054887</c:v>
                </c:pt>
                <c:pt idx="5326">
                  <c:v>-19.49505247756343</c:v>
                </c:pt>
                <c:pt idx="5327">
                  <c:v>-19.50455432274947</c:v>
                </c:pt>
                <c:pt idx="5328">
                  <c:v>-19.5140602239377</c:v>
                </c:pt>
                <c:pt idx="5329">
                  <c:v>-19.52357017895766</c:v>
                </c:pt>
                <c:pt idx="5330">
                  <c:v>-19.53308418563772</c:v>
                </c:pt>
                <c:pt idx="5331">
                  <c:v>-19.54260224180499</c:v>
                </c:pt>
                <c:pt idx="5332">
                  <c:v>-19.55212434528541</c:v>
                </c:pt>
                <c:pt idx="5333">
                  <c:v>-19.56165049390369</c:v>
                </c:pt>
                <c:pt idx="5334">
                  <c:v>-19.57118068548337</c:v>
                </c:pt>
                <c:pt idx="5335">
                  <c:v>-19.58071491784675</c:v>
                </c:pt>
                <c:pt idx="5336">
                  <c:v>-19.59025318881497</c:v>
                </c:pt>
                <c:pt idx="5337">
                  <c:v>-19.59979549620791</c:v>
                </c:pt>
                <c:pt idx="5338">
                  <c:v>-19.6093418378443</c:v>
                </c:pt>
                <c:pt idx="5339">
                  <c:v>-19.61889221154166</c:v>
                </c:pt>
                <c:pt idx="5340">
                  <c:v>-19.6284466151163</c:v>
                </c:pt>
                <c:pt idx="5341">
                  <c:v>-19.63800504638333</c:v>
                </c:pt>
                <c:pt idx="5342">
                  <c:v>-19.64756750315668</c:v>
                </c:pt>
                <c:pt idx="5343">
                  <c:v>-19.65713398324905</c:v>
                </c:pt>
                <c:pt idx="5344">
                  <c:v>-19.66670448447197</c:v>
                </c:pt>
                <c:pt idx="5345">
                  <c:v>-19.67627900463578</c:v>
                </c:pt>
                <c:pt idx="5346">
                  <c:v>-19.6858575415496</c:v>
                </c:pt>
                <c:pt idx="5347">
                  <c:v>-19.69544009302136</c:v>
                </c:pt>
                <c:pt idx="5348">
                  <c:v>-19.70502665685782</c:v>
                </c:pt>
                <c:pt idx="5349">
                  <c:v>-19.71461723086452</c:v>
                </c:pt>
                <c:pt idx="5350">
                  <c:v>-19.7242118128458</c:v>
                </c:pt>
                <c:pt idx="5351">
                  <c:v>-19.73381040060485</c:v>
                </c:pt>
                <c:pt idx="5352">
                  <c:v>-19.7434129919436</c:v>
                </c:pt>
                <c:pt idx="5353">
                  <c:v>-19.75301958466288</c:v>
                </c:pt>
                <c:pt idx="5354">
                  <c:v>-19.76263017656225</c:v>
                </c:pt>
                <c:pt idx="5355">
                  <c:v>-19.77224476544013</c:v>
                </c:pt>
                <c:pt idx="5356">
                  <c:v>-19.78186334909372</c:v>
                </c:pt>
                <c:pt idx="5357">
                  <c:v>-19.79148592531904</c:v>
                </c:pt>
                <c:pt idx="5358">
                  <c:v>-19.80111249191092</c:v>
                </c:pt>
                <c:pt idx="5359">
                  <c:v>-19.81074304666302</c:v>
                </c:pt>
                <c:pt idx="5360">
                  <c:v>-19.8203775873678</c:v>
                </c:pt>
                <c:pt idx="5361">
                  <c:v>-19.83001611181655</c:v>
                </c:pt>
                <c:pt idx="5362">
                  <c:v>-19.83965861779933</c:v>
                </c:pt>
                <c:pt idx="5363">
                  <c:v>-19.84930510310506</c:v>
                </c:pt>
                <c:pt idx="5364">
                  <c:v>-19.85895556552148</c:v>
                </c:pt>
                <c:pt idx="5365">
                  <c:v>-19.8686100028351</c:v>
                </c:pt>
                <c:pt idx="5366">
                  <c:v>-19.87826841283131</c:v>
                </c:pt>
                <c:pt idx="5367">
                  <c:v>-19.88793079329426</c:v>
                </c:pt>
                <c:pt idx="5368">
                  <c:v>-19.89759714200695</c:v>
                </c:pt>
                <c:pt idx="5369">
                  <c:v>-19.90726745675121</c:v>
                </c:pt>
                <c:pt idx="5370">
                  <c:v>-19.91694173530766</c:v>
                </c:pt>
                <c:pt idx="5371">
                  <c:v>-19.92661997545574</c:v>
                </c:pt>
                <c:pt idx="5372">
                  <c:v>-19.93630217497376</c:v>
                </c:pt>
                <c:pt idx="5373">
                  <c:v>-19.94598833163881</c:v>
                </c:pt>
                <c:pt idx="5374">
                  <c:v>-19.95567844322679</c:v>
                </c:pt>
                <c:pt idx="5375">
                  <c:v>-19.96537250751247</c:v>
                </c:pt>
                <c:pt idx="5376">
                  <c:v>-19.9750705222694</c:v>
                </c:pt>
                <c:pt idx="5377">
                  <c:v>-19.98477248526999</c:v>
                </c:pt>
                <c:pt idx="5378">
                  <c:v>-19.99447839428545</c:v>
                </c:pt>
                <c:pt idx="5379">
                  <c:v>-20.00418824708583</c:v>
                </c:pt>
                <c:pt idx="5380">
                  <c:v>-20.01390204143999</c:v>
                </c:pt>
                <c:pt idx="5381">
                  <c:v>-20.02361977511566</c:v>
                </c:pt>
                <c:pt idx="5382">
                  <c:v>-20.03334144587933</c:v>
                </c:pt>
                <c:pt idx="5383">
                  <c:v>-20.04306705149639</c:v>
                </c:pt>
                <c:pt idx="5384">
                  <c:v>-20.05279658973101</c:v>
                </c:pt>
                <c:pt idx="5385">
                  <c:v>-20.06253005834621</c:v>
                </c:pt>
                <c:pt idx="5386">
                  <c:v>-20.07226745510383</c:v>
                </c:pt>
                <c:pt idx="5387">
                  <c:v>-20.08200877776456</c:v>
                </c:pt>
                <c:pt idx="5388">
                  <c:v>-20.09175402408792</c:v>
                </c:pt>
                <c:pt idx="5389">
                  <c:v>-20.10150319183222</c:v>
                </c:pt>
                <c:pt idx="5390">
                  <c:v>-20.11125627875467</c:v>
                </c:pt>
                <c:pt idx="5391">
                  <c:v>-20.12101328261125</c:v>
                </c:pt>
                <c:pt idx="5392">
                  <c:v>-20.13077420115684</c:v>
                </c:pt>
                <c:pt idx="5393">
                  <c:v>-20.1405390321451</c:v>
                </c:pt>
                <c:pt idx="5394">
                  <c:v>-20.15030777332857</c:v>
                </c:pt>
                <c:pt idx="5395">
                  <c:v>-20.16008042245858</c:v>
                </c:pt>
                <c:pt idx="5396">
                  <c:v>-20.16985697728533</c:v>
                </c:pt>
                <c:pt idx="5397">
                  <c:v>-20.17963743555784</c:v>
                </c:pt>
                <c:pt idx="5398">
                  <c:v>-20.18942179502401</c:v>
                </c:pt>
                <c:pt idx="5399">
                  <c:v>-20.19921005343052</c:v>
                </c:pt>
                <c:pt idx="5400">
                  <c:v>-20.20900220852292</c:v>
                </c:pt>
                <c:pt idx="5401">
                  <c:v>-20.21879825804562</c:v>
                </c:pt>
                <c:pt idx="5402">
                  <c:v>-20.22859819974183</c:v>
                </c:pt>
                <c:pt idx="5403">
                  <c:v>-20.23840203135363</c:v>
                </c:pt>
                <c:pt idx="5404">
                  <c:v>-20.24820975062194</c:v>
                </c:pt>
                <c:pt idx="5405">
                  <c:v>-20.25802135528653</c:v>
                </c:pt>
                <c:pt idx="5406">
                  <c:v>-20.26783684308597</c:v>
                </c:pt>
                <c:pt idx="5407">
                  <c:v>-20.27765621175773</c:v>
                </c:pt>
                <c:pt idx="5408">
                  <c:v>-20.28747945903811</c:v>
                </c:pt>
                <c:pt idx="5409">
                  <c:v>-20.29730658266223</c:v>
                </c:pt>
                <c:pt idx="5410">
                  <c:v>-20.30713758036411</c:v>
                </c:pt>
                <c:pt idx="5411">
                  <c:v>-20.31697244987656</c:v>
                </c:pt>
                <c:pt idx="5412">
                  <c:v>-20.32681118893126</c:v>
                </c:pt>
                <c:pt idx="5413">
                  <c:v>-20.33665379525875</c:v>
                </c:pt>
                <c:pt idx="5414">
                  <c:v>-20.34650026658841</c:v>
                </c:pt>
                <c:pt idx="5415">
                  <c:v>-20.35635060064848</c:v>
                </c:pt>
                <c:pt idx="5416">
                  <c:v>-20.36620479516602</c:v>
                </c:pt>
                <c:pt idx="5417">
                  <c:v>-20.37606284786699</c:v>
                </c:pt>
                <c:pt idx="5418">
                  <c:v>-20.38592475647616</c:v>
                </c:pt>
                <c:pt idx="5419">
                  <c:v>-20.39579051871717</c:v>
                </c:pt>
                <c:pt idx="5420">
                  <c:v>-20.40566013231253</c:v>
                </c:pt>
                <c:pt idx="5421">
                  <c:v>-20.41553359498356</c:v>
                </c:pt>
                <c:pt idx="5422">
                  <c:v>-20.42541090445049</c:v>
                </c:pt>
                <c:pt idx="5423">
                  <c:v>-20.43529205843236</c:v>
                </c:pt>
                <c:pt idx="5424">
                  <c:v>-20.44517705464709</c:v>
                </c:pt>
                <c:pt idx="5425">
                  <c:v>-20.45506589081144</c:v>
                </c:pt>
                <c:pt idx="5426">
                  <c:v>-20.46495856464107</c:v>
                </c:pt>
                <c:pt idx="5427">
                  <c:v>-20.47485507385043</c:v>
                </c:pt>
                <c:pt idx="5428">
                  <c:v>-20.48475541615289</c:v>
                </c:pt>
                <c:pt idx="5429">
                  <c:v>-20.49465958926064</c:v>
                </c:pt>
                <c:pt idx="5430">
                  <c:v>-20.50456759088476</c:v>
                </c:pt>
                <c:pt idx="5431">
                  <c:v>-20.51447941873518</c:v>
                </c:pt>
                <c:pt idx="5432">
                  <c:v>-20.52439507052068</c:v>
                </c:pt>
                <c:pt idx="5433">
                  <c:v>-20.53431454394891</c:v>
                </c:pt>
                <c:pt idx="5434">
                  <c:v>-20.54423783672638</c:v>
                </c:pt>
                <c:pt idx="5435">
                  <c:v>-20.5541649465585</c:v>
                </c:pt>
                <c:pt idx="5436">
                  <c:v>-20.56409587114948</c:v>
                </c:pt>
                <c:pt idx="5437">
                  <c:v>-20.57403060820245</c:v>
                </c:pt>
                <c:pt idx="5438">
                  <c:v>-20.58396915541936</c:v>
                </c:pt>
                <c:pt idx="5439">
                  <c:v>-20.59391151050108</c:v>
                </c:pt>
                <c:pt idx="5440">
                  <c:v>-20.6038576711473</c:v>
                </c:pt>
                <c:pt idx="5441">
                  <c:v>-20.6138076350566</c:v>
                </c:pt>
                <c:pt idx="5442">
                  <c:v>-20.62376139992643</c:v>
                </c:pt>
                <c:pt idx="5443">
                  <c:v>-20.6337189634531</c:v>
                </c:pt>
                <c:pt idx="5444">
                  <c:v>-20.64368032333177</c:v>
                </c:pt>
                <c:pt idx="5445">
                  <c:v>-20.65364547725655</c:v>
                </c:pt>
                <c:pt idx="5446">
                  <c:v>-20.66361442292031</c:v>
                </c:pt>
                <c:pt idx="5447">
                  <c:v>-20.6735871580149</c:v>
                </c:pt>
                <c:pt idx="5448">
                  <c:v>-20.68356368023093</c:v>
                </c:pt>
                <c:pt idx="5449">
                  <c:v>-20.693543987258</c:v>
                </c:pt>
                <c:pt idx="5450">
                  <c:v>-20.7035280767845</c:v>
                </c:pt>
                <c:pt idx="5451">
                  <c:v>-20.71351594649773</c:v>
                </c:pt>
                <c:pt idx="5452">
                  <c:v>-20.72350759408386</c:v>
                </c:pt>
                <c:pt idx="5453">
                  <c:v>-20.73350301722793</c:v>
                </c:pt>
                <c:pt idx="5454">
                  <c:v>-20.74350221361387</c:v>
                </c:pt>
                <c:pt idx="5455">
                  <c:v>-20.75350518092447</c:v>
                </c:pt>
                <c:pt idx="5456">
                  <c:v>-20.76351191684142</c:v>
                </c:pt>
                <c:pt idx="5457">
                  <c:v>-20.77352241904525</c:v>
                </c:pt>
                <c:pt idx="5458">
                  <c:v>-20.78353668521542</c:v>
                </c:pt>
                <c:pt idx="5459">
                  <c:v>-20.79355471303025</c:v>
                </c:pt>
                <c:pt idx="5460">
                  <c:v>-20.80357650016692</c:v>
                </c:pt>
                <c:pt idx="5461">
                  <c:v>-20.81360204430152</c:v>
                </c:pt>
                <c:pt idx="5462">
                  <c:v>-20.82363134310901</c:v>
                </c:pt>
                <c:pt idx="5463">
                  <c:v>-20.83366439426323</c:v>
                </c:pt>
                <c:pt idx="5464">
                  <c:v>-20.8437011954369</c:v>
                </c:pt>
                <c:pt idx="5465">
                  <c:v>-20.85374174430165</c:v>
                </c:pt>
                <c:pt idx="5466">
                  <c:v>-20.86378603852797</c:v>
                </c:pt>
                <c:pt idx="5467">
                  <c:v>-20.87383407578525</c:v>
                </c:pt>
                <c:pt idx="5468">
                  <c:v>-20.88388585374176</c:v>
                </c:pt>
                <c:pt idx="5469">
                  <c:v>-20.89394137006463</c:v>
                </c:pt>
                <c:pt idx="5470">
                  <c:v>-20.90400062241995</c:v>
                </c:pt>
                <c:pt idx="5471">
                  <c:v>-20.91406360847262</c:v>
                </c:pt>
                <c:pt idx="5472">
                  <c:v>-20.92413032588648</c:v>
                </c:pt>
                <c:pt idx="5473">
                  <c:v>-20.93420077232423</c:v>
                </c:pt>
                <c:pt idx="5474">
                  <c:v>-20.94427494544749</c:v>
                </c:pt>
                <c:pt idx="5475">
                  <c:v>-20.95435284291673</c:v>
                </c:pt>
                <c:pt idx="5476">
                  <c:v>-20.96443446239137</c:v>
                </c:pt>
                <c:pt idx="5477">
                  <c:v>-20.97451980152967</c:v>
                </c:pt>
                <c:pt idx="5478">
                  <c:v>-20.98460885798881</c:v>
                </c:pt>
                <c:pt idx="5479">
                  <c:v>-20.99470162942486</c:v>
                </c:pt>
                <c:pt idx="5480">
                  <c:v>-21.00479811349278</c:v>
                </c:pt>
                <c:pt idx="5481">
                  <c:v>-21.01489830784642</c:v>
                </c:pt>
                <c:pt idx="5482">
                  <c:v>-21.02500221013853</c:v>
                </c:pt>
                <c:pt idx="5483">
                  <c:v>-21.03510981802079</c:v>
                </c:pt>
                <c:pt idx="5484">
                  <c:v>-21.04522112914373</c:v>
                </c:pt>
                <c:pt idx="5485">
                  <c:v>-21.05533614115679</c:v>
                </c:pt>
                <c:pt idx="5486">
                  <c:v>-21.06545485170834</c:v>
                </c:pt>
                <c:pt idx="5487">
                  <c:v>-21.07557725844561</c:v>
                </c:pt>
                <c:pt idx="5488">
                  <c:v>-21.08570335901474</c:v>
                </c:pt>
                <c:pt idx="5489">
                  <c:v>-21.0958331510608</c:v>
                </c:pt>
                <c:pt idx="5490">
                  <c:v>-21.10596663222773</c:v>
                </c:pt>
                <c:pt idx="5491">
                  <c:v>-21.11610380015837</c:v>
                </c:pt>
                <c:pt idx="5492">
                  <c:v>-21.1262446524945</c:v>
                </c:pt>
                <c:pt idx="5493">
                  <c:v>-21.13638918687675</c:v>
                </c:pt>
                <c:pt idx="5494">
                  <c:v>-21.1465374009447</c:v>
                </c:pt>
                <c:pt idx="5495">
                  <c:v>-21.15668929233683</c:v>
                </c:pt>
                <c:pt idx="5496">
                  <c:v>-21.16684485869051</c:v>
                </c:pt>
                <c:pt idx="5497">
                  <c:v>-21.177004097642</c:v>
                </c:pt>
                <c:pt idx="5498">
                  <c:v>-21.18716700682652</c:v>
                </c:pt>
                <c:pt idx="5499">
                  <c:v>-21.19733358387815</c:v>
                </c:pt>
                <c:pt idx="5500">
                  <c:v>-21.20750382642991</c:v>
                </c:pt>
                <c:pt idx="5501">
                  <c:v>-21.21767773211371</c:v>
                </c:pt>
                <c:pt idx="5502">
                  <c:v>-21.22785529856039</c:v>
                </c:pt>
                <c:pt idx="5503">
                  <c:v>-21.23803652339965</c:v>
                </c:pt>
                <c:pt idx="5504">
                  <c:v>-21.24822140426018</c:v>
                </c:pt>
                <c:pt idx="5505">
                  <c:v>-21.25840993876952</c:v>
                </c:pt>
                <c:pt idx="5506">
                  <c:v>-21.26860212455417</c:v>
                </c:pt>
                <c:pt idx="5507">
                  <c:v>-21.27879795923949</c:v>
                </c:pt>
                <c:pt idx="5508">
                  <c:v>-21.2889974404498</c:v>
                </c:pt>
                <c:pt idx="5509">
                  <c:v>-21.29920056580832</c:v>
                </c:pt>
                <c:pt idx="5510">
                  <c:v>-21.30940733293717</c:v>
                </c:pt>
                <c:pt idx="5511">
                  <c:v>-21.31961773945742</c:v>
                </c:pt>
                <c:pt idx="5512">
                  <c:v>-21.32983178298903</c:v>
                </c:pt>
                <c:pt idx="5513">
                  <c:v>-21.34004946115088</c:v>
                </c:pt>
                <c:pt idx="5514">
                  <c:v>-21.35027077156079</c:v>
                </c:pt>
                <c:pt idx="5515">
                  <c:v>-21.36049571183548</c:v>
                </c:pt>
                <c:pt idx="5516">
                  <c:v>-21.37072427959058</c:v>
                </c:pt>
                <c:pt idx="5517">
                  <c:v>-21.38095647244068</c:v>
                </c:pt>
                <c:pt idx="5518">
                  <c:v>-21.39119228799925</c:v>
                </c:pt>
                <c:pt idx="5519">
                  <c:v>-21.40143172387872</c:v>
                </c:pt>
                <c:pt idx="5520">
                  <c:v>-21.4116747776904</c:v>
                </c:pt>
                <c:pt idx="5521">
                  <c:v>-21.42192144704457</c:v>
                </c:pt>
                <c:pt idx="5522">
                  <c:v>-21.4321717295504</c:v>
                </c:pt>
                <c:pt idx="5523">
                  <c:v>-21.44242562281597</c:v>
                </c:pt>
                <c:pt idx="5524">
                  <c:v>-21.45268312444837</c:v>
                </c:pt>
                <c:pt idx="5525">
                  <c:v>-21.46294423205351</c:v>
                </c:pt>
                <c:pt idx="5526">
                  <c:v>-21.4732089432363</c:v>
                </c:pt>
                <c:pt idx="5527">
                  <c:v>-21.48347725560055</c:v>
                </c:pt>
                <c:pt idx="5528">
                  <c:v>-21.49374916674901</c:v>
                </c:pt>
                <c:pt idx="5529">
                  <c:v>-21.50402467428334</c:v>
                </c:pt>
                <c:pt idx="5530">
                  <c:v>-21.51430377580415</c:v>
                </c:pt>
                <c:pt idx="5531">
                  <c:v>-21.52458646891096</c:v>
                </c:pt>
                <c:pt idx="5532">
                  <c:v>-21.53487275120226</c:v>
                </c:pt>
                <c:pt idx="5533">
                  <c:v>-21.54516262027543</c:v>
                </c:pt>
                <c:pt idx="5534">
                  <c:v>-21.55545607372679</c:v>
                </c:pt>
                <c:pt idx="5535">
                  <c:v>-21.56575310915164</c:v>
                </c:pt>
                <c:pt idx="5536">
                  <c:v>-21.57605372414415</c:v>
                </c:pt>
                <c:pt idx="5537">
                  <c:v>-21.58635791629746</c:v>
                </c:pt>
                <c:pt idx="5538">
                  <c:v>-21.59666568320364</c:v>
                </c:pt>
                <c:pt idx="5539">
                  <c:v>-21.6069770224537</c:v>
                </c:pt>
                <c:pt idx="5540">
                  <c:v>-21.61729193163758</c:v>
                </c:pt>
                <c:pt idx="5541">
                  <c:v>-21.62761040834416</c:v>
                </c:pt>
                <c:pt idx="5542">
                  <c:v>-21.63793245016127</c:v>
                </c:pt>
                <c:pt idx="5543">
                  <c:v>-21.64825805467565</c:v>
                </c:pt>
                <c:pt idx="5544">
                  <c:v>-21.65858721947303</c:v>
                </c:pt>
                <c:pt idx="5545">
                  <c:v>-21.66891994213802</c:v>
                </c:pt>
                <c:pt idx="5546">
                  <c:v>-21.67925622025423</c:v>
                </c:pt>
                <c:pt idx="5547">
                  <c:v>-21.68959605140416</c:v>
                </c:pt>
                <c:pt idx="5548">
                  <c:v>-21.69993943316928</c:v>
                </c:pt>
                <c:pt idx="5549">
                  <c:v>-21.71028636313003</c:v>
                </c:pt>
                <c:pt idx="5550">
                  <c:v>-21.72063683886573</c:v>
                </c:pt>
                <c:pt idx="5551">
                  <c:v>-21.73099085795473</c:v>
                </c:pt>
                <c:pt idx="5552">
                  <c:v>-21.74134841797422</c:v>
                </c:pt>
                <c:pt idx="5553">
                  <c:v>-21.75170951650042</c:v>
                </c:pt>
                <c:pt idx="5554">
                  <c:v>-21.76207415110848</c:v>
                </c:pt>
                <c:pt idx="5555">
                  <c:v>-21.77244231937247</c:v>
                </c:pt>
                <c:pt idx="5556">
                  <c:v>-21.78281401886545</c:v>
                </c:pt>
                <c:pt idx="5557">
                  <c:v>-21.79318924715939</c:v>
                </c:pt>
                <c:pt idx="5558">
                  <c:v>-21.80356800182524</c:v>
                </c:pt>
                <c:pt idx="5559">
                  <c:v>-21.81395028043288</c:v>
                </c:pt>
                <c:pt idx="5560">
                  <c:v>-21.82433608055115</c:v>
                </c:pt>
                <c:pt idx="5561">
                  <c:v>-21.83472539974786</c:v>
                </c:pt>
                <c:pt idx="5562">
                  <c:v>-21.84511823558972</c:v>
                </c:pt>
                <c:pt idx="5563">
                  <c:v>-21.85551458564248</c:v>
                </c:pt>
                <c:pt idx="5564">
                  <c:v>-21.86591444747076</c:v>
                </c:pt>
                <c:pt idx="5565">
                  <c:v>-21.87631781863817</c:v>
                </c:pt>
                <c:pt idx="5566">
                  <c:v>-21.88672469670729</c:v>
                </c:pt>
                <c:pt idx="5567">
                  <c:v>-21.89713507923965</c:v>
                </c:pt>
                <c:pt idx="5568">
                  <c:v>-21.9075489637957</c:v>
                </c:pt>
                <c:pt idx="5569">
                  <c:v>-21.91796634793491</c:v>
                </c:pt>
                <c:pt idx="5570">
                  <c:v>-21.92838722921566</c:v>
                </c:pt>
                <c:pt idx="5571">
                  <c:v>-21.9388116051953</c:v>
                </c:pt>
                <c:pt idx="5572">
                  <c:v>-21.94923947343018</c:v>
                </c:pt>
                <c:pt idx="5573">
                  <c:v>-21.95967083147555</c:v>
                </c:pt>
                <c:pt idx="5574">
                  <c:v>-21.97010567688566</c:v>
                </c:pt>
                <c:pt idx="5575">
                  <c:v>-21.98054400721371</c:v>
                </c:pt>
                <c:pt idx="5576">
                  <c:v>-21.99098582001187</c:v>
                </c:pt>
                <c:pt idx="5577">
                  <c:v>-22.00143111283127</c:v>
                </c:pt>
                <c:pt idx="5578">
                  <c:v>-22.011879883222</c:v>
                </c:pt>
                <c:pt idx="5579">
                  <c:v>-22.02233212873312</c:v>
                </c:pt>
                <c:pt idx="5580">
                  <c:v>-22.03278784691268</c:v>
                </c:pt>
                <c:pt idx="5581">
                  <c:v>-22.04324703530765</c:v>
                </c:pt>
                <c:pt idx="5582">
                  <c:v>-22.053709691464</c:v>
                </c:pt>
                <c:pt idx="5583">
                  <c:v>-22.06417581292666</c:v>
                </c:pt>
                <c:pt idx="5584">
                  <c:v>-22.07464539723953</c:v>
                </c:pt>
                <c:pt idx="5585">
                  <c:v>-22.08511844194547</c:v>
                </c:pt>
                <c:pt idx="5586">
                  <c:v>-22.09559494458633</c:v>
                </c:pt>
                <c:pt idx="5587">
                  <c:v>-22.10607490270293</c:v>
                </c:pt>
                <c:pt idx="5588">
                  <c:v>-22.11655831383503</c:v>
                </c:pt>
                <c:pt idx="5589">
                  <c:v>-22.12704517552139</c:v>
                </c:pt>
                <c:pt idx="5590">
                  <c:v>-22.13753548529976</c:v>
                </c:pt>
                <c:pt idx="5591">
                  <c:v>-22.14802924070682</c:v>
                </c:pt>
                <c:pt idx="5592">
                  <c:v>-22.15852643927828</c:v>
                </c:pt>
                <c:pt idx="5593">
                  <c:v>-22.16902707854875</c:v>
                </c:pt>
                <c:pt idx="5594">
                  <c:v>-22.17953115605191</c:v>
                </c:pt>
                <c:pt idx="5595">
                  <c:v>-22.19003866932033</c:v>
                </c:pt>
                <c:pt idx="5596">
                  <c:v>-22.20054961588561</c:v>
                </c:pt>
                <c:pt idx="5597">
                  <c:v>-22.21106399327832</c:v>
                </c:pt>
                <c:pt idx="5598">
                  <c:v>-22.22158179902799</c:v>
                </c:pt>
                <c:pt idx="5599">
                  <c:v>-22.23210303066316</c:v>
                </c:pt>
                <c:pt idx="5600">
                  <c:v>-22.24262768571132</c:v>
                </c:pt>
                <c:pt idx="5601">
                  <c:v>-22.253155761699</c:v>
                </c:pt>
                <c:pt idx="5602">
                  <c:v>-22.2636872561516</c:v>
                </c:pt>
                <c:pt idx="5603">
                  <c:v>-22.27422216659361</c:v>
                </c:pt>
                <c:pt idx="5604">
                  <c:v>-22.28476049054848</c:v>
                </c:pt>
                <c:pt idx="5605">
                  <c:v>-22.29530222553859</c:v>
                </c:pt>
                <c:pt idx="5606">
                  <c:v>-22.30584736908539</c:v>
                </c:pt>
                <c:pt idx="5607">
                  <c:v>-22.31639591870924</c:v>
                </c:pt>
                <c:pt idx="5608">
                  <c:v>-22.32694787192953</c:v>
                </c:pt>
                <c:pt idx="5609">
                  <c:v>-22.33750322626464</c:v>
                </c:pt>
                <c:pt idx="5610">
                  <c:v>-22.34806197923191</c:v>
                </c:pt>
                <c:pt idx="5611">
                  <c:v>-22.35862412834769</c:v>
                </c:pt>
                <c:pt idx="5612">
                  <c:v>-22.36918967112728</c:v>
                </c:pt>
                <c:pt idx="5613">
                  <c:v>-22.37975860508507</c:v>
                </c:pt>
                <c:pt idx="5614">
                  <c:v>-22.3903309277343</c:v>
                </c:pt>
                <c:pt idx="5615">
                  <c:v>-22.40090663658733</c:v>
                </c:pt>
                <c:pt idx="5616">
                  <c:v>-22.41148572915546</c:v>
                </c:pt>
                <c:pt idx="5617">
                  <c:v>-22.42206820294894</c:v>
                </c:pt>
                <c:pt idx="5618">
                  <c:v>-22.4326540554771</c:v>
                </c:pt>
                <c:pt idx="5619">
                  <c:v>-22.44324328424819</c:v>
                </c:pt>
                <c:pt idx="5620">
                  <c:v>-22.45383588676952</c:v>
                </c:pt>
                <c:pt idx="5621">
                  <c:v>-22.46443186054733</c:v>
                </c:pt>
                <c:pt idx="5622">
                  <c:v>-22.47503120308692</c:v>
                </c:pt>
                <c:pt idx="5623">
                  <c:v>-22.48563391189255</c:v>
                </c:pt>
                <c:pt idx="5624">
                  <c:v>-22.49623998446747</c:v>
                </c:pt>
                <c:pt idx="5625">
                  <c:v>-22.50684941831398</c:v>
                </c:pt>
                <c:pt idx="5626">
                  <c:v>-22.51746221093331</c:v>
                </c:pt>
                <c:pt idx="5627">
                  <c:v>-22.52807835982576</c:v>
                </c:pt>
                <c:pt idx="5628">
                  <c:v>-22.53869786249058</c:v>
                </c:pt>
                <c:pt idx="5629">
                  <c:v>-22.54932071642605</c:v>
                </c:pt>
                <c:pt idx="5630">
                  <c:v>-22.55994691912944</c:v>
                </c:pt>
                <c:pt idx="5631">
                  <c:v>-22.57057646809703</c:v>
                </c:pt>
                <c:pt idx="5632">
                  <c:v>-22.58120936082411</c:v>
                </c:pt>
                <c:pt idx="5633">
                  <c:v>-22.59184559480497</c:v>
                </c:pt>
                <c:pt idx="5634">
                  <c:v>-22.60248516753288</c:v>
                </c:pt>
                <c:pt idx="5635">
                  <c:v>-22.61312807650017</c:v>
                </c:pt>
                <c:pt idx="5636">
                  <c:v>-22.62377431919813</c:v>
                </c:pt>
                <c:pt idx="5637">
                  <c:v>-22.63442389311709</c:v>
                </c:pt>
                <c:pt idx="5638">
                  <c:v>-22.64507679574638</c:v>
                </c:pt>
                <c:pt idx="5639">
                  <c:v>-22.65573302457431</c:v>
                </c:pt>
                <c:pt idx="5640">
                  <c:v>-22.66639257708826</c:v>
                </c:pt>
                <c:pt idx="5641">
                  <c:v>-22.67705545077457</c:v>
                </c:pt>
                <c:pt idx="5642">
                  <c:v>-22.6877216431186</c:v>
                </c:pt>
                <c:pt idx="5643">
                  <c:v>-22.69839115160476</c:v>
                </c:pt>
                <c:pt idx="5644">
                  <c:v>-22.70906397371641</c:v>
                </c:pt>
                <c:pt idx="5645">
                  <c:v>-22.71974010693599</c:v>
                </c:pt>
                <c:pt idx="5646">
                  <c:v>-22.73041954874492</c:v>
                </c:pt>
                <c:pt idx="5647">
                  <c:v>-22.74110229662364</c:v>
                </c:pt>
                <c:pt idx="5648">
                  <c:v>-22.75178834805161</c:v>
                </c:pt>
                <c:pt idx="5649">
                  <c:v>-22.76247770050729</c:v>
                </c:pt>
                <c:pt idx="5650">
                  <c:v>-22.77317035146819</c:v>
                </c:pt>
                <c:pt idx="5651">
                  <c:v>-22.78386629841081</c:v>
                </c:pt>
                <c:pt idx="5652">
                  <c:v>-22.79456553881069</c:v>
                </c:pt>
                <c:pt idx="5653">
                  <c:v>-22.80526807014238</c:v>
                </c:pt>
                <c:pt idx="5654">
                  <c:v>-22.81597388987946</c:v>
                </c:pt>
                <c:pt idx="5655">
                  <c:v>-22.8266829954945</c:v>
                </c:pt>
                <c:pt idx="5656">
                  <c:v>-22.83739538445914</c:v>
                </c:pt>
                <c:pt idx="5657">
                  <c:v>-22.848111054244</c:v>
                </c:pt>
                <c:pt idx="5658">
                  <c:v>-22.85883000231878</c:v>
                </c:pt>
                <c:pt idx="5659">
                  <c:v>-22.86955222615212</c:v>
                </c:pt>
                <c:pt idx="5660">
                  <c:v>-22.88027772321178</c:v>
                </c:pt>
                <c:pt idx="5661">
                  <c:v>-22.89100649096448</c:v>
                </c:pt>
                <c:pt idx="5662">
                  <c:v>-22.90173852687597</c:v>
                </c:pt>
                <c:pt idx="5663">
                  <c:v>-22.91247382841108</c:v>
                </c:pt>
                <c:pt idx="5664">
                  <c:v>-22.92321239303361</c:v>
                </c:pt>
                <c:pt idx="5665">
                  <c:v>-22.93395421820644</c:v>
                </c:pt>
                <c:pt idx="5666">
                  <c:v>-22.94469930139142</c:v>
                </c:pt>
                <c:pt idx="5667">
                  <c:v>-22.95544764004948</c:v>
                </c:pt>
                <c:pt idx="5668">
                  <c:v>-22.96619923164057</c:v>
                </c:pt>
                <c:pt idx="5669">
                  <c:v>-22.97695407362367</c:v>
                </c:pt>
                <c:pt idx="5670">
                  <c:v>-22.98771216345678</c:v>
                </c:pt>
                <c:pt idx="5671">
                  <c:v>-22.99847349859695</c:v>
                </c:pt>
                <c:pt idx="5672">
                  <c:v>-23.00923807650026</c:v>
                </c:pt>
                <c:pt idx="5673">
                  <c:v>-23.02000589462183</c:v>
                </c:pt>
                <c:pt idx="5674">
                  <c:v>-23.03077695041581</c:v>
                </c:pt>
                <c:pt idx="5675">
                  <c:v>-23.04155124133537</c:v>
                </c:pt>
                <c:pt idx="5676">
                  <c:v>-23.05232876483277</c:v>
                </c:pt>
                <c:pt idx="5677">
                  <c:v>-23.06310951835924</c:v>
                </c:pt>
                <c:pt idx="5678">
                  <c:v>-23.07389349936511</c:v>
                </c:pt>
                <c:pt idx="5679">
                  <c:v>-23.0846807052997</c:v>
                </c:pt>
                <c:pt idx="5680">
                  <c:v>-23.09547113361142</c:v>
                </c:pt>
                <c:pt idx="5681">
                  <c:v>-23.10626478174767</c:v>
                </c:pt>
                <c:pt idx="5682">
                  <c:v>-23.11706164715493</c:v>
                </c:pt>
                <c:pt idx="5683">
                  <c:v>-23.1278617272787</c:v>
                </c:pt>
                <c:pt idx="5684">
                  <c:v>-23.13866501956355</c:v>
                </c:pt>
                <c:pt idx="5685">
                  <c:v>-23.14947152145307</c:v>
                </c:pt>
                <c:pt idx="5686">
                  <c:v>-23.1602812303899</c:v>
                </c:pt>
                <c:pt idx="5687">
                  <c:v>-23.17109414381574</c:v>
                </c:pt>
                <c:pt idx="5688">
                  <c:v>-23.18191025917131</c:v>
                </c:pt>
                <c:pt idx="5689">
                  <c:v>-23.19272957389641</c:v>
                </c:pt>
                <c:pt idx="5690">
                  <c:v>-23.20355208542987</c:v>
                </c:pt>
                <c:pt idx="5691">
                  <c:v>-23.21437779120957</c:v>
                </c:pt>
                <c:pt idx="5692">
                  <c:v>-23.22520668867243</c:v>
                </c:pt>
                <c:pt idx="5693">
                  <c:v>-23.23603877525444</c:v>
                </c:pt>
                <c:pt idx="5694">
                  <c:v>-23.24687404839063</c:v>
                </c:pt>
                <c:pt idx="5695">
                  <c:v>-23.25771250551508</c:v>
                </c:pt>
                <c:pt idx="5696">
                  <c:v>-23.26855414406095</c:v>
                </c:pt>
                <c:pt idx="5697">
                  <c:v>-23.27939896146042</c:v>
                </c:pt>
                <c:pt idx="5698">
                  <c:v>-23.29024695514472</c:v>
                </c:pt>
                <c:pt idx="5699">
                  <c:v>-23.30109812254417</c:v>
                </c:pt>
                <c:pt idx="5700">
                  <c:v>-23.31195246108811</c:v>
                </c:pt>
                <c:pt idx="5701">
                  <c:v>-23.32280996820497</c:v>
                </c:pt>
                <c:pt idx="5702">
                  <c:v>-23.3336706413222</c:v>
                </c:pt>
                <c:pt idx="5703">
                  <c:v>-23.34453447786636</c:v>
                </c:pt>
                <c:pt idx="5704">
                  <c:v>-23.35540147526301</c:v>
                </c:pt>
                <c:pt idx="5705">
                  <c:v>-23.36627163093681</c:v>
                </c:pt>
                <c:pt idx="5706">
                  <c:v>-23.37714494231147</c:v>
                </c:pt>
                <c:pt idx="5707">
                  <c:v>-23.38802140680975</c:v>
                </c:pt>
                <c:pt idx="5708">
                  <c:v>-23.3989010218535</c:v>
                </c:pt>
                <c:pt idx="5709">
                  <c:v>-23.40978378486357</c:v>
                </c:pt>
                <c:pt idx="5710">
                  <c:v>-23.42066969325997</c:v>
                </c:pt>
                <c:pt idx="5711">
                  <c:v>-23.4315587444617</c:v>
                </c:pt>
                <c:pt idx="5712">
                  <c:v>-23.44245093588684</c:v>
                </c:pt>
                <c:pt idx="5713">
                  <c:v>-23.45334626495255</c:v>
                </c:pt>
                <c:pt idx="5714">
                  <c:v>-23.46424472907506</c:v>
                </c:pt>
                <c:pt idx="5715">
                  <c:v>-23.47514632566963</c:v>
                </c:pt>
                <c:pt idx="5716">
                  <c:v>-23.48605105215065</c:v>
                </c:pt>
                <c:pt idx="5717">
                  <c:v>-23.49695890593152</c:v>
                </c:pt>
                <c:pt idx="5718">
                  <c:v>-23.50786988442473</c:v>
                </c:pt>
                <c:pt idx="5719">
                  <c:v>-23.51878398504186</c:v>
                </c:pt>
                <c:pt idx="5720">
                  <c:v>-23.52970120519354</c:v>
                </c:pt>
                <c:pt idx="5721">
                  <c:v>-23.54062154228947</c:v>
                </c:pt>
                <c:pt idx="5722">
                  <c:v>-23.55154499373845</c:v>
                </c:pt>
                <c:pt idx="5723">
                  <c:v>-23.5624715569483</c:v>
                </c:pt>
                <c:pt idx="5724">
                  <c:v>-23.57340122932598</c:v>
                </c:pt>
                <c:pt idx="5725">
                  <c:v>-23.58433400827749</c:v>
                </c:pt>
                <c:pt idx="5726">
                  <c:v>-23.59526989120789</c:v>
                </c:pt>
                <c:pt idx="5727">
                  <c:v>-23.60620887552134</c:v>
                </c:pt>
                <c:pt idx="5728">
                  <c:v>-23.6171509586211</c:v>
                </c:pt>
                <c:pt idx="5729">
                  <c:v>-23.62809613790944</c:v>
                </c:pt>
                <c:pt idx="5730">
                  <c:v>-23.63904441078779</c:v>
                </c:pt>
                <c:pt idx="5731">
                  <c:v>-23.64999577465658</c:v>
                </c:pt>
                <c:pt idx="5732">
                  <c:v>-23.66095022691539</c:v>
                </c:pt>
                <c:pt idx="5733">
                  <c:v>-23.67190776496285</c:v>
                </c:pt>
                <c:pt idx="5734">
                  <c:v>-23.68286838619666</c:v>
                </c:pt>
                <c:pt idx="5735">
                  <c:v>-23.69383208801362</c:v>
                </c:pt>
                <c:pt idx="5736">
                  <c:v>-23.70479886780961</c:v>
                </c:pt>
                <c:pt idx="5737">
                  <c:v>-23.71576872297961</c:v>
                </c:pt>
                <c:pt idx="5738">
                  <c:v>-23.72674165091765</c:v>
                </c:pt>
                <c:pt idx="5739">
                  <c:v>-23.73771764901688</c:v>
                </c:pt>
                <c:pt idx="5740">
                  <c:v>-23.7486967146695</c:v>
                </c:pt>
                <c:pt idx="5741">
                  <c:v>-23.75967884526684</c:v>
                </c:pt>
                <c:pt idx="5742">
                  <c:v>-23.7706640381993</c:v>
                </c:pt>
                <c:pt idx="5743">
                  <c:v>-23.78165229085635</c:v>
                </c:pt>
                <c:pt idx="5744">
                  <c:v>-23.79264360062658</c:v>
                </c:pt>
                <c:pt idx="5745">
                  <c:v>-23.80363796489767</c:v>
                </c:pt>
                <c:pt idx="5746">
                  <c:v>-23.81463538105635</c:v>
                </c:pt>
                <c:pt idx="5747">
                  <c:v>-23.82563584648848</c:v>
                </c:pt>
                <c:pt idx="5748">
                  <c:v>-23.83663935857901</c:v>
                </c:pt>
                <c:pt idx="5749">
                  <c:v>-23.84764591471198</c:v>
                </c:pt>
                <c:pt idx="5750">
                  <c:v>-23.85865551227052</c:v>
                </c:pt>
                <c:pt idx="5751">
                  <c:v>-23.86966814863684</c:v>
                </c:pt>
                <c:pt idx="5752">
                  <c:v>-23.88068382119228</c:v>
                </c:pt>
                <c:pt idx="5753">
                  <c:v>-23.89170252731726</c:v>
                </c:pt>
                <c:pt idx="5754">
                  <c:v>-23.9027242643913</c:v>
                </c:pt>
                <c:pt idx="5755">
                  <c:v>-23.91374902979301</c:v>
                </c:pt>
                <c:pt idx="5756">
                  <c:v>-23.9247768209001</c:v>
                </c:pt>
                <c:pt idx="5757">
                  <c:v>-23.9358076350894</c:v>
                </c:pt>
                <c:pt idx="5758">
                  <c:v>-23.94684146973681</c:v>
                </c:pt>
                <c:pt idx="5759">
                  <c:v>-23.95787832221736</c:v>
                </c:pt>
                <c:pt idx="5760">
                  <c:v>-23.96891818990516</c:v>
                </c:pt>
                <c:pt idx="5761">
                  <c:v>-23.97996107017343</c:v>
                </c:pt>
                <c:pt idx="5762">
                  <c:v>-23.99100696039451</c:v>
                </c:pt>
                <c:pt idx="5763">
                  <c:v>-24.00205585793982</c:v>
                </c:pt>
                <c:pt idx="5764">
                  <c:v>-24.0131077601799</c:v>
                </c:pt>
                <c:pt idx="5765">
                  <c:v>-24.02416266448439</c:v>
                </c:pt>
                <c:pt idx="5766">
                  <c:v>-24.03522056822204</c:v>
                </c:pt>
                <c:pt idx="5767">
                  <c:v>-24.04628146876071</c:v>
                </c:pt>
                <c:pt idx="5768">
                  <c:v>-24.05734536346737</c:v>
                </c:pt>
                <c:pt idx="5769">
                  <c:v>-24.06841224970808</c:v>
                </c:pt>
                <c:pt idx="5770">
                  <c:v>-24.07948212484804</c:v>
                </c:pt>
                <c:pt idx="5771">
                  <c:v>-24.09055498625154</c:v>
                </c:pt>
                <c:pt idx="5772">
                  <c:v>-24.10163083128198</c:v>
                </c:pt>
                <c:pt idx="5773">
                  <c:v>-24.11270965730189</c:v>
                </c:pt>
                <c:pt idx="5774">
                  <c:v>-24.1237914616729</c:v>
                </c:pt>
                <c:pt idx="5775">
                  <c:v>-24.13487624175577</c:v>
                </c:pt>
                <c:pt idx="5776">
                  <c:v>-24.14596399491034</c:v>
                </c:pt>
                <c:pt idx="5777">
                  <c:v>-24.1570547184956</c:v>
                </c:pt>
                <c:pt idx="5778">
                  <c:v>-24.16814840986963</c:v>
                </c:pt>
                <c:pt idx="5779">
                  <c:v>-24.17924506638968</c:v>
                </c:pt>
                <c:pt idx="5780">
                  <c:v>-24.19034468541203</c:v>
                </c:pt>
                <c:pt idx="5781">
                  <c:v>-24.20144726429216</c:v>
                </c:pt>
                <c:pt idx="5782">
                  <c:v>-24.21255280038461</c:v>
                </c:pt>
                <c:pt idx="5783">
                  <c:v>-24.2236612910431</c:v>
                </c:pt>
                <c:pt idx="5784">
                  <c:v>-24.23477273362042</c:v>
                </c:pt>
                <c:pt idx="5785">
                  <c:v>-24.24588712546851</c:v>
                </c:pt>
                <c:pt idx="5786">
                  <c:v>-24.25700446393841</c:v>
                </c:pt>
                <c:pt idx="5787">
                  <c:v>-24.2681247463803</c:v>
                </c:pt>
                <c:pt idx="5788">
                  <c:v>-24.27924797014349</c:v>
                </c:pt>
                <c:pt idx="5789">
                  <c:v>-24.2903741325764</c:v>
                </c:pt>
                <c:pt idx="5790">
                  <c:v>-24.30150323102658</c:v>
                </c:pt>
                <c:pt idx="5791">
                  <c:v>-24.31263526284071</c:v>
                </c:pt>
                <c:pt idx="5792">
                  <c:v>-24.3237702253646</c:v>
                </c:pt>
                <c:pt idx="5793">
                  <c:v>-24.33490811594318</c:v>
                </c:pt>
                <c:pt idx="5794">
                  <c:v>-24.34604893192051</c:v>
                </c:pt>
                <c:pt idx="5795">
                  <c:v>-24.35719267063979</c:v>
                </c:pt>
                <c:pt idx="5796">
                  <c:v>-24.36833932944332</c:v>
                </c:pt>
                <c:pt idx="5797">
                  <c:v>-24.3794889056726</c:v>
                </c:pt>
                <c:pt idx="5798">
                  <c:v>-24.39064139666818</c:v>
                </c:pt>
                <c:pt idx="5799">
                  <c:v>-24.40179679976978</c:v>
                </c:pt>
                <c:pt idx="5800">
                  <c:v>-24.41295511231627</c:v>
                </c:pt>
                <c:pt idx="5801">
                  <c:v>-24.42411633164562</c:v>
                </c:pt>
                <c:pt idx="5802">
                  <c:v>-24.43528045509498</c:v>
                </c:pt>
                <c:pt idx="5803">
                  <c:v>-24.44644748000058</c:v>
                </c:pt>
                <c:pt idx="5804">
                  <c:v>-24.45761740369783</c:v>
                </c:pt>
                <c:pt idx="5805">
                  <c:v>-24.46879022352126</c:v>
                </c:pt>
                <c:pt idx="5806">
                  <c:v>-24.47996593680456</c:v>
                </c:pt>
                <c:pt idx="5807">
                  <c:v>-24.49114454088051</c:v>
                </c:pt>
                <c:pt idx="5808">
                  <c:v>-24.50232603308108</c:v>
                </c:pt>
                <c:pt idx="5809">
                  <c:v>-24.51351041073735</c:v>
                </c:pt>
                <c:pt idx="5810">
                  <c:v>-24.52469767117958</c:v>
                </c:pt>
                <c:pt idx="5811">
                  <c:v>-24.53588781173712</c:v>
                </c:pt>
                <c:pt idx="5812">
                  <c:v>-24.5470808297385</c:v>
                </c:pt>
                <c:pt idx="5813">
                  <c:v>-24.55827672251139</c:v>
                </c:pt>
                <c:pt idx="5814">
                  <c:v>-24.5694754873826</c:v>
                </c:pt>
                <c:pt idx="5815">
                  <c:v>-24.58067712167805</c:v>
                </c:pt>
                <c:pt idx="5816">
                  <c:v>-24.59188162272288</c:v>
                </c:pt>
                <c:pt idx="5817">
                  <c:v>-24.60308898784131</c:v>
                </c:pt>
                <c:pt idx="5818">
                  <c:v>-24.61429921435677</c:v>
                </c:pt>
                <c:pt idx="5819">
                  <c:v>-24.62551229959177</c:v>
                </c:pt>
                <c:pt idx="5820">
                  <c:v>-24.63672824086802</c:v>
                </c:pt>
                <c:pt idx="5821">
                  <c:v>-24.64794703550637</c:v>
                </c:pt>
                <c:pt idx="5822">
                  <c:v>-24.6591686808268</c:v>
                </c:pt>
                <c:pt idx="5823">
                  <c:v>-24.67039317414847</c:v>
                </c:pt>
                <c:pt idx="5824">
                  <c:v>-24.68162051278967</c:v>
                </c:pt>
                <c:pt idx="5825">
                  <c:v>-24.69285069406787</c:v>
                </c:pt>
                <c:pt idx="5826">
                  <c:v>-24.70408371529966</c:v>
                </c:pt>
                <c:pt idx="5827">
                  <c:v>-24.71531957380081</c:v>
                </c:pt>
                <c:pt idx="5828">
                  <c:v>-24.72655826688625</c:v>
                </c:pt>
                <c:pt idx="5829">
                  <c:v>-24.73779979187005</c:v>
                </c:pt>
                <c:pt idx="5830">
                  <c:v>-24.74904414606543</c:v>
                </c:pt>
                <c:pt idx="5831">
                  <c:v>-24.76029132678481</c:v>
                </c:pt>
                <c:pt idx="5832">
                  <c:v>-24.77154133133971</c:v>
                </c:pt>
                <c:pt idx="5833">
                  <c:v>-24.78279415704086</c:v>
                </c:pt>
                <c:pt idx="5834">
                  <c:v>-24.79404980119814</c:v>
                </c:pt>
                <c:pt idx="5835">
                  <c:v>-24.80530826112057</c:v>
                </c:pt>
                <c:pt idx="5836">
                  <c:v>-24.81656953411634</c:v>
                </c:pt>
                <c:pt idx="5837">
                  <c:v>-24.82783361749283</c:v>
                </c:pt>
                <c:pt idx="5838">
                  <c:v>-24.83910050855654</c:v>
                </c:pt>
                <c:pt idx="5839">
                  <c:v>-24.85037020461317</c:v>
                </c:pt>
                <c:pt idx="5840">
                  <c:v>-24.86164270296758</c:v>
                </c:pt>
                <c:pt idx="5841">
                  <c:v>-24.87291800092378</c:v>
                </c:pt>
                <c:pt idx="5842">
                  <c:v>-24.88419609578495</c:v>
                </c:pt>
                <c:pt idx="5843">
                  <c:v>-24.89547698485347</c:v>
                </c:pt>
                <c:pt idx="5844">
                  <c:v>-24.90676066543084</c:v>
                </c:pt>
                <c:pt idx="5845">
                  <c:v>-24.91804713481778</c:v>
                </c:pt>
                <c:pt idx="5846">
                  <c:v>-24.92933639031412</c:v>
                </c:pt>
                <c:pt idx="5847">
                  <c:v>-24.94062842921892</c:v>
                </c:pt>
                <c:pt idx="5848">
                  <c:v>-24.95192324883038</c:v>
                </c:pt>
                <c:pt idx="5849">
                  <c:v>-24.96322084644586</c:v>
                </c:pt>
                <c:pt idx="5850">
                  <c:v>-24.97452121936195</c:v>
                </c:pt>
                <c:pt idx="5851">
                  <c:v>-24.98582436487436</c:v>
                </c:pt>
                <c:pt idx="5852">
                  <c:v>-24.997130280278</c:v>
                </c:pt>
                <c:pt idx="5853">
                  <c:v>-25.00843896286693</c:v>
                </c:pt>
                <c:pt idx="5854">
                  <c:v>-25.01975040993443</c:v>
                </c:pt>
                <c:pt idx="5855">
                  <c:v>-25.03106461877292</c:v>
                </c:pt>
                <c:pt idx="5856">
                  <c:v>-25.042381586674</c:v>
                </c:pt>
                <c:pt idx="5857">
                  <c:v>-25.05370131092849</c:v>
                </c:pt>
                <c:pt idx="5858">
                  <c:v>-25.06502378882634</c:v>
                </c:pt>
                <c:pt idx="5859">
                  <c:v>-25.07634901765672</c:v>
                </c:pt>
                <c:pt idx="5860">
                  <c:v>-25.08767699470793</c:v>
                </c:pt>
                <c:pt idx="5861">
                  <c:v>-25.09900771726754</c:v>
                </c:pt>
                <c:pt idx="5862">
                  <c:v>-25.1103411826222</c:v>
                </c:pt>
                <c:pt idx="5863">
                  <c:v>-25.12167738805782</c:v>
                </c:pt>
                <c:pt idx="5864">
                  <c:v>-25.13301633085945</c:v>
                </c:pt>
                <c:pt idx="5865">
                  <c:v>-25.14435800831136</c:v>
                </c:pt>
                <c:pt idx="5866">
                  <c:v>-25.15570241769699</c:v>
                </c:pt>
                <c:pt idx="5867">
                  <c:v>-25.16704955629897</c:v>
                </c:pt>
                <c:pt idx="5868">
                  <c:v>-25.1783994213991</c:v>
                </c:pt>
                <c:pt idx="5869">
                  <c:v>-25.18975201027839</c:v>
                </c:pt>
                <c:pt idx="5870">
                  <c:v>-25.20110732021706</c:v>
                </c:pt>
                <c:pt idx="5871">
                  <c:v>-25.21246534849446</c:v>
                </c:pt>
                <c:pt idx="5872">
                  <c:v>-25.22382609238918</c:v>
                </c:pt>
                <c:pt idx="5873">
                  <c:v>-25.23518954917899</c:v>
                </c:pt>
                <c:pt idx="5874">
                  <c:v>-25.24655571614088</c:v>
                </c:pt>
                <c:pt idx="5875">
                  <c:v>-25.25792459055095</c:v>
                </c:pt>
                <c:pt idx="5876">
                  <c:v>-25.2692961696846</c:v>
                </c:pt>
                <c:pt idx="5877">
                  <c:v>-25.28067045081633</c:v>
                </c:pt>
                <c:pt idx="5878">
                  <c:v>-25.29204743121992</c:v>
                </c:pt>
                <c:pt idx="5879">
                  <c:v>-25.30342710816829</c:v>
                </c:pt>
                <c:pt idx="5880">
                  <c:v>-25.31480947893359</c:v>
                </c:pt>
                <c:pt idx="5881">
                  <c:v>-25.32619454078714</c:v>
                </c:pt>
                <c:pt idx="5882">
                  <c:v>-25.33758229099949</c:v>
                </c:pt>
                <c:pt idx="5883">
                  <c:v>-25.34897272684037</c:v>
                </c:pt>
                <c:pt idx="5884">
                  <c:v>-25.36036584557869</c:v>
                </c:pt>
                <c:pt idx="5885">
                  <c:v>-25.37176164448264</c:v>
                </c:pt>
                <c:pt idx="5886">
                  <c:v>-25.38316012081952</c:v>
                </c:pt>
                <c:pt idx="5887">
                  <c:v>-25.39456127185588</c:v>
                </c:pt>
                <c:pt idx="5888">
                  <c:v>-25.4059650948575</c:v>
                </c:pt>
                <c:pt idx="5889">
                  <c:v>-25.41737158708928</c:v>
                </c:pt>
                <c:pt idx="5890">
                  <c:v>-25.42878074581542</c:v>
                </c:pt>
                <c:pt idx="5891">
                  <c:v>-25.44019256829928</c:v>
                </c:pt>
                <c:pt idx="5892">
                  <c:v>-25.45160705180343</c:v>
                </c:pt>
                <c:pt idx="5893">
                  <c:v>-25.46302419358964</c:v>
                </c:pt>
                <c:pt idx="5894">
                  <c:v>-25.47444399091892</c:v>
                </c:pt>
                <c:pt idx="5895">
                  <c:v>-25.48586644105148</c:v>
                </c:pt>
                <c:pt idx="5896">
                  <c:v>-25.4972915412467</c:v>
                </c:pt>
                <c:pt idx="5897">
                  <c:v>-25.50871928876322</c:v>
                </c:pt>
                <c:pt idx="5898">
                  <c:v>-25.5201496808589</c:v>
                </c:pt>
                <c:pt idx="5899">
                  <c:v>-25.53158271479076</c:v>
                </c:pt>
                <c:pt idx="5900">
                  <c:v>-25.54301838781507</c:v>
                </c:pt>
                <c:pt idx="5901">
                  <c:v>-25.55445669718732</c:v>
                </c:pt>
                <c:pt idx="5902">
                  <c:v>-25.56589764016218</c:v>
                </c:pt>
                <c:pt idx="5903">
                  <c:v>-25.5773412139936</c:v>
                </c:pt>
                <c:pt idx="5904">
                  <c:v>-25.58878741593468</c:v>
                </c:pt>
                <c:pt idx="5905">
                  <c:v>-25.60023624323777</c:v>
                </c:pt>
                <c:pt idx="5906">
                  <c:v>-25.61168769315446</c:v>
                </c:pt>
                <c:pt idx="5907">
                  <c:v>-25.6231417629355</c:v>
                </c:pt>
                <c:pt idx="5908">
                  <c:v>-25.63459844983092</c:v>
                </c:pt>
                <c:pt idx="5909">
                  <c:v>-25.64605775108994</c:v>
                </c:pt>
                <c:pt idx="5910">
                  <c:v>-25.657519663961</c:v>
                </c:pt>
                <c:pt idx="5911">
                  <c:v>-25.6689841856918</c:v>
                </c:pt>
                <c:pt idx="5912">
                  <c:v>-25.68045131352921</c:v>
                </c:pt>
                <c:pt idx="5913">
                  <c:v>-25.69192104471938</c:v>
                </c:pt>
                <c:pt idx="5914">
                  <c:v>-25.70339337650763</c:v>
                </c:pt>
                <c:pt idx="5915">
                  <c:v>-25.71486830613856</c:v>
                </c:pt>
                <c:pt idx="5916">
                  <c:v>-25.72634583085593</c:v>
                </c:pt>
                <c:pt idx="5917">
                  <c:v>-25.73782594790283</c:v>
                </c:pt>
                <c:pt idx="5918">
                  <c:v>-25.74930865452146</c:v>
                </c:pt>
                <c:pt idx="5919">
                  <c:v>-25.76079394795333</c:v>
                </c:pt>
                <c:pt idx="5920">
                  <c:v>-25.77228182543918</c:v>
                </c:pt>
                <c:pt idx="5921">
                  <c:v>-25.78377228421892</c:v>
                </c:pt>
                <c:pt idx="5922">
                  <c:v>-25.79526532153176</c:v>
                </c:pt>
                <c:pt idx="5923">
                  <c:v>-25.80676093461611</c:v>
                </c:pt>
                <c:pt idx="5924">
                  <c:v>-25.81825912070961</c:v>
                </c:pt>
                <c:pt idx="5925">
                  <c:v>-25.82975987704914</c:v>
                </c:pt>
                <c:pt idx="5926">
                  <c:v>-25.84126320087083</c:v>
                </c:pt>
                <c:pt idx="5927">
                  <c:v>-25.85276908941003</c:v>
                </c:pt>
                <c:pt idx="5928">
                  <c:v>-25.86427753990133</c:v>
                </c:pt>
                <c:pt idx="5929">
                  <c:v>-25.87578854957857</c:v>
                </c:pt>
                <c:pt idx="5930">
                  <c:v>-25.8873021156748</c:v>
                </c:pt>
                <c:pt idx="5931">
                  <c:v>-25.89881823542233</c:v>
                </c:pt>
                <c:pt idx="5932">
                  <c:v>-25.91033690605272</c:v>
                </c:pt>
                <c:pt idx="5933">
                  <c:v>-25.92185812479676</c:v>
                </c:pt>
                <c:pt idx="5934">
                  <c:v>-25.93338188888447</c:v>
                </c:pt>
                <c:pt idx="5935">
                  <c:v>-25.94490819554512</c:v>
                </c:pt>
                <c:pt idx="5936">
                  <c:v>-25.95643704200724</c:v>
                </c:pt>
                <c:pt idx="5937">
                  <c:v>-25.9679684254986</c:v>
                </c:pt>
                <c:pt idx="5938">
                  <c:v>-25.97950234324618</c:v>
                </c:pt>
                <c:pt idx="5939">
                  <c:v>-25.99103879247626</c:v>
                </c:pt>
                <c:pt idx="5940">
                  <c:v>-26.00257777041433</c:v>
                </c:pt>
                <c:pt idx="5941">
                  <c:v>-26.01411927428513</c:v>
                </c:pt>
                <c:pt idx="5942">
                  <c:v>-26.02566330131266</c:v>
                </c:pt>
                <c:pt idx="5943">
                  <c:v>-26.03720984872018</c:v>
                </c:pt>
                <c:pt idx="5944">
                  <c:v>-26.04875891373018</c:v>
                </c:pt>
                <c:pt idx="5945">
                  <c:v>-26.06031049356439</c:v>
                </c:pt>
                <c:pt idx="5946">
                  <c:v>-26.07186458544384</c:v>
                </c:pt>
                <c:pt idx="5947">
                  <c:v>-26.08342118658876</c:v>
                </c:pt>
                <c:pt idx="5948">
                  <c:v>-26.09498029421867</c:v>
                </c:pt>
                <c:pt idx="5949">
                  <c:v>-26.10654190555231</c:v>
                </c:pt>
                <c:pt idx="5950">
                  <c:v>-26.11810601780772</c:v>
                </c:pt>
                <c:pt idx="5951">
                  <c:v>-26.12967262820214</c:v>
                </c:pt>
                <c:pt idx="5952">
                  <c:v>-26.14124173395213</c:v>
                </c:pt>
                <c:pt idx="5953">
                  <c:v>-26.15281333227346</c:v>
                </c:pt>
                <c:pt idx="5954">
                  <c:v>-26.16438742038118</c:v>
                </c:pt>
                <c:pt idx="5955">
                  <c:v>-26.17596399548959</c:v>
                </c:pt>
                <c:pt idx="5956">
                  <c:v>-26.18754305481224</c:v>
                </c:pt>
                <c:pt idx="5957">
                  <c:v>-26.19912459556198</c:v>
                </c:pt>
                <c:pt idx="5958">
                  <c:v>-26.21070861495089</c:v>
                </c:pt>
                <c:pt idx="5959">
                  <c:v>-26.22229511019031</c:v>
                </c:pt>
                <c:pt idx="5960">
                  <c:v>-26.23388407849087</c:v>
                </c:pt>
                <c:pt idx="5961">
                  <c:v>-26.24547551706242</c:v>
                </c:pt>
                <c:pt idx="5962">
                  <c:v>-26.25706942311413</c:v>
                </c:pt>
                <c:pt idx="5963">
                  <c:v>-26.26866579385439</c:v>
                </c:pt>
                <c:pt idx="5964">
                  <c:v>-26.28026462649088</c:v>
                </c:pt>
                <c:pt idx="5965">
                  <c:v>-26.29186591823054</c:v>
                </c:pt>
                <c:pt idx="5966">
                  <c:v>-26.30346966627959</c:v>
                </c:pt>
                <c:pt idx="5967">
                  <c:v>-26.3150758678435</c:v>
                </c:pt>
                <c:pt idx="5968">
                  <c:v>-26.32668452012702</c:v>
                </c:pt>
                <c:pt idx="5969">
                  <c:v>-26.3382956203342</c:v>
                </c:pt>
                <c:pt idx="5970">
                  <c:v>-26.3499091656683</c:v>
                </c:pt>
                <c:pt idx="5971">
                  <c:v>-26.36152515333189</c:v>
                </c:pt>
                <c:pt idx="5972">
                  <c:v>-26.37314358052683</c:v>
                </c:pt>
                <c:pt idx="5973">
                  <c:v>-26.38476444445422</c:v>
                </c:pt>
                <c:pt idx="5974">
                  <c:v>-26.39638774231443</c:v>
                </c:pt>
                <c:pt idx="5975">
                  <c:v>-26.40801347130715</c:v>
                </c:pt>
                <c:pt idx="5976">
                  <c:v>-26.41964162863133</c:v>
                </c:pt>
                <c:pt idx="5977">
                  <c:v>-26.43127221148518</c:v>
                </c:pt>
                <c:pt idx="5978">
                  <c:v>-26.44290521706618</c:v>
                </c:pt>
                <c:pt idx="5979">
                  <c:v>-26.45454064257111</c:v>
                </c:pt>
                <c:pt idx="5980">
                  <c:v>-26.46617848519606</c:v>
                </c:pt>
                <c:pt idx="5981">
                  <c:v>-26.47781874213633</c:v>
                </c:pt>
                <c:pt idx="5982">
                  <c:v>-26.48946141058656</c:v>
                </c:pt>
                <c:pt idx="5983">
                  <c:v>-26.50110648774065</c:v>
                </c:pt>
                <c:pt idx="5984">
                  <c:v>-26.51275397079178</c:v>
                </c:pt>
                <c:pt idx="5985">
                  <c:v>-26.52440385693243</c:v>
                </c:pt>
                <c:pt idx="5986">
                  <c:v>-26.53605614335434</c:v>
                </c:pt>
                <c:pt idx="5987">
                  <c:v>-26.54771082724858</c:v>
                </c:pt>
                <c:pt idx="5988">
                  <c:v>-26.55936790580544</c:v>
                </c:pt>
                <c:pt idx="5989">
                  <c:v>-26.57102737621456</c:v>
                </c:pt>
                <c:pt idx="5990">
                  <c:v>-26.58268923566483</c:v>
                </c:pt>
                <c:pt idx="5991">
                  <c:v>-26.59435348134448</c:v>
                </c:pt>
                <c:pt idx="5992">
                  <c:v>-26.60602011044094</c:v>
                </c:pt>
                <c:pt idx="5993">
                  <c:v>-26.61768912014103</c:v>
                </c:pt>
                <c:pt idx="5994">
                  <c:v>-26.62936050763079</c:v>
                </c:pt>
                <c:pt idx="5995">
                  <c:v>-26.64103427009558</c:v>
                </c:pt>
                <c:pt idx="5996">
                  <c:v>-26.65271040472007</c:v>
                </c:pt>
                <c:pt idx="5997">
                  <c:v>-26.6643889086882</c:v>
                </c:pt>
                <c:pt idx="5998">
                  <c:v>-26.6760697791832</c:v>
                </c:pt>
                <c:pt idx="5999">
                  <c:v>-26.68775301338763</c:v>
                </c:pt>
                <c:pt idx="6000">
                  <c:v>-26.6994386084833</c:v>
                </c:pt>
                <c:pt idx="6001">
                  <c:v>-26.71112656165137</c:v>
                </c:pt>
                <c:pt idx="6002">
                  <c:v>-26.72281687007224</c:v>
                </c:pt>
                <c:pt idx="6003">
                  <c:v>-26.73450953092567</c:v>
                </c:pt>
                <c:pt idx="6004">
                  <c:v>-26.74620454139069</c:v>
                </c:pt>
                <c:pt idx="6005">
                  <c:v>-26.75790189864561</c:v>
                </c:pt>
                <c:pt idx="6006">
                  <c:v>-26.76960159986807</c:v>
                </c:pt>
                <c:pt idx="6007">
                  <c:v>-26.78130364223502</c:v>
                </c:pt>
                <c:pt idx="6008">
                  <c:v>-26.79300802292269</c:v>
                </c:pt>
                <c:pt idx="6009">
                  <c:v>-26.80471473910663</c:v>
                </c:pt>
                <c:pt idx="6010">
                  <c:v>-26.81642378796167</c:v>
                </c:pt>
                <c:pt idx="6011">
                  <c:v>-26.82813516666199</c:v>
                </c:pt>
                <c:pt idx="6012">
                  <c:v>-26.83984887238104</c:v>
                </c:pt>
                <c:pt idx="6013">
                  <c:v>-26.85156490229161</c:v>
                </c:pt>
                <c:pt idx="6014">
                  <c:v>-26.86328325356574</c:v>
                </c:pt>
                <c:pt idx="6015">
                  <c:v>-26.87500392337486</c:v>
                </c:pt>
                <c:pt idx="6016">
                  <c:v>-26.88672690888965</c:v>
                </c:pt>
                <c:pt idx="6017">
                  <c:v>-26.89845220728012</c:v>
                </c:pt>
                <c:pt idx="6018">
                  <c:v>-26.91017981571559</c:v>
                </c:pt>
                <c:pt idx="6019">
                  <c:v>-26.9219097313647</c:v>
                </c:pt>
                <c:pt idx="6020">
                  <c:v>-26.9336419513954</c:v>
                </c:pt>
                <c:pt idx="6021">
                  <c:v>-26.94537647297494</c:v>
                </c:pt>
                <c:pt idx="6022">
                  <c:v>-26.95711329326992</c:v>
                </c:pt>
                <c:pt idx="6023">
                  <c:v>-26.96885240944622</c:v>
                </c:pt>
                <c:pt idx="6024">
                  <c:v>-26.98059381866905</c:v>
                </c:pt>
                <c:pt idx="6025">
                  <c:v>-26.99233751810294</c:v>
                </c:pt>
                <c:pt idx="6026">
                  <c:v>-27.00408350491175</c:v>
                </c:pt>
                <c:pt idx="6027">
                  <c:v>-27.01583177625864</c:v>
                </c:pt>
                <c:pt idx="6028">
                  <c:v>-27.02758232930609</c:v>
                </c:pt>
                <c:pt idx="6029">
                  <c:v>-27.03933516121592</c:v>
                </c:pt>
                <c:pt idx="6030">
                  <c:v>-27.05109026914926</c:v>
                </c:pt>
                <c:pt idx="6031">
                  <c:v>-27.06284765026655</c:v>
                </c:pt>
                <c:pt idx="6032">
                  <c:v>-27.07460730172759</c:v>
                </c:pt>
                <c:pt idx="6033">
                  <c:v>-27.08636922069147</c:v>
                </c:pt>
                <c:pt idx="6034">
                  <c:v>-27.09813340431662</c:v>
                </c:pt>
                <c:pt idx="6035">
                  <c:v>-27.1098998497608</c:v>
                </c:pt>
                <c:pt idx="6036">
                  <c:v>-27.12166855418108</c:v>
                </c:pt>
                <c:pt idx="6037">
                  <c:v>-27.13343951473388</c:v>
                </c:pt>
                <c:pt idx="6038">
                  <c:v>-27.14521272857493</c:v>
                </c:pt>
                <c:pt idx="6039">
                  <c:v>-27.15698819285932</c:v>
                </c:pt>
                <c:pt idx="6040">
                  <c:v>-27.16876590474141</c:v>
                </c:pt>
                <c:pt idx="6041">
                  <c:v>-27.18054586137496</c:v>
                </c:pt>
                <c:pt idx="6042">
                  <c:v>-27.19232805991303</c:v>
                </c:pt>
                <c:pt idx="6043">
                  <c:v>-27.20411249750801</c:v>
                </c:pt>
                <c:pt idx="6044">
                  <c:v>-27.21589917131163</c:v>
                </c:pt>
                <c:pt idx="6045">
                  <c:v>-27.22768807847494</c:v>
                </c:pt>
                <c:pt idx="6046">
                  <c:v>-27.23947921614836</c:v>
                </c:pt>
                <c:pt idx="6047">
                  <c:v>-27.25127258148163</c:v>
                </c:pt>
                <c:pt idx="6048">
                  <c:v>-27.2630681716238</c:v>
                </c:pt>
                <c:pt idx="6049">
                  <c:v>-27.2748659837233</c:v>
                </c:pt>
                <c:pt idx="6050">
                  <c:v>-27.28666601492786</c:v>
                </c:pt>
                <c:pt idx="6051">
                  <c:v>-27.29846826238461</c:v>
                </c:pt>
                <c:pt idx="6052">
                  <c:v>-27.31027272323995</c:v>
                </c:pt>
                <c:pt idx="6053">
                  <c:v>-27.32207939463965</c:v>
                </c:pt>
                <c:pt idx="6054">
                  <c:v>-27.33388827372885</c:v>
                </c:pt>
                <c:pt idx="6055">
                  <c:v>-27.34569935765198</c:v>
                </c:pt>
                <c:pt idx="6056">
                  <c:v>-27.35751264355286</c:v>
                </c:pt>
                <c:pt idx="6057">
                  <c:v>-27.36932812857464</c:v>
                </c:pt>
                <c:pt idx="6058">
                  <c:v>-27.38114580985981</c:v>
                </c:pt>
                <c:pt idx="6059">
                  <c:v>-27.3929656845502</c:v>
                </c:pt>
                <c:pt idx="6060">
                  <c:v>-27.404787749787</c:v>
                </c:pt>
                <c:pt idx="6061">
                  <c:v>-27.41661200271076</c:v>
                </c:pt>
                <c:pt idx="6062">
                  <c:v>-27.42843844046135</c:v>
                </c:pt>
                <c:pt idx="6063">
                  <c:v>-27.44026706017803</c:v>
                </c:pt>
                <c:pt idx="6064">
                  <c:v>-27.45209785899935</c:v>
                </c:pt>
                <c:pt idx="6065">
                  <c:v>-27.46393083406327</c:v>
                </c:pt>
                <c:pt idx="6066">
                  <c:v>-27.47576598250708</c:v>
                </c:pt>
                <c:pt idx="6067">
                  <c:v>-27.48760330146742</c:v>
                </c:pt>
                <c:pt idx="6068">
                  <c:v>-27.49944278808028</c:v>
                </c:pt>
                <c:pt idx="6069">
                  <c:v>-27.51128443948104</c:v>
                </c:pt>
                <c:pt idx="6070">
                  <c:v>-27.52312825280438</c:v>
                </c:pt>
                <c:pt idx="6071">
                  <c:v>-27.53497422518438</c:v>
                </c:pt>
                <c:pt idx="6072">
                  <c:v>-27.54682235375446</c:v>
                </c:pt>
                <c:pt idx="6073">
                  <c:v>-27.5586726356474</c:v>
                </c:pt>
                <c:pt idx="6074">
                  <c:v>-27.57052506799536</c:v>
                </c:pt>
                <c:pt idx="6075">
                  <c:v>-27.58237964792981</c:v>
                </c:pt>
                <c:pt idx="6076">
                  <c:v>-27.59423637258165</c:v>
                </c:pt>
                <c:pt idx="6077">
                  <c:v>-27.60609523908109</c:v>
                </c:pt>
                <c:pt idx="6078">
                  <c:v>-27.61795624455771</c:v>
                </c:pt>
                <c:pt idx="6079">
                  <c:v>-27.62981938614048</c:v>
                </c:pt>
                <c:pt idx="6080">
                  <c:v>-27.64168466095769</c:v>
                </c:pt>
                <c:pt idx="6081">
                  <c:v>-27.65355206613704</c:v>
                </c:pt>
                <c:pt idx="6082">
                  <c:v>-27.66542159880558</c:v>
                </c:pt>
                <c:pt idx="6083">
                  <c:v>-27.67729325608973</c:v>
                </c:pt>
                <c:pt idx="6084">
                  <c:v>-27.68916703511525</c:v>
                </c:pt>
                <c:pt idx="6085">
                  <c:v>-27.70104293300732</c:v>
                </c:pt>
                <c:pt idx="6086">
                  <c:v>-27.71292094689045</c:v>
                </c:pt>
                <c:pt idx="6087">
                  <c:v>-27.72480107388852</c:v>
                </c:pt>
                <c:pt idx="6088">
                  <c:v>-27.7366833111248</c:v>
                </c:pt>
                <c:pt idx="6089">
                  <c:v>-27.74856765572194</c:v>
                </c:pt>
                <c:pt idx="6090">
                  <c:v>-27.76045410480195</c:v>
                </c:pt>
                <c:pt idx="6091">
                  <c:v>-27.7723426554862</c:v>
                </c:pt>
                <c:pt idx="6092">
                  <c:v>-27.78423330489544</c:v>
                </c:pt>
                <c:pt idx="6093">
                  <c:v>-27.79612605014983</c:v>
                </c:pt>
                <c:pt idx="6094">
                  <c:v>-27.80802088836886</c:v>
                </c:pt>
                <c:pt idx="6095">
                  <c:v>-27.81991781667143</c:v>
                </c:pt>
                <c:pt idx="6096">
                  <c:v>-27.83181683217579</c:v>
                </c:pt>
                <c:pt idx="6097">
                  <c:v>-27.8437179319996</c:v>
                </c:pt>
                <c:pt idx="6098">
                  <c:v>-27.85562111325989</c:v>
                </c:pt>
                <c:pt idx="6099">
                  <c:v>-27.86752637307303</c:v>
                </c:pt>
                <c:pt idx="6100">
                  <c:v>-27.87943370855486</c:v>
                </c:pt>
                <c:pt idx="6101">
                  <c:v>-27.8913431168205</c:v>
                </c:pt>
                <c:pt idx="6102">
                  <c:v>-27.90325459498454</c:v>
                </c:pt>
                <c:pt idx="6103">
                  <c:v>-27.91516814016089</c:v>
                </c:pt>
                <c:pt idx="6104">
                  <c:v>-27.9270837494629</c:v>
                </c:pt>
                <c:pt idx="6105">
                  <c:v>-27.93900142000327</c:v>
                </c:pt>
                <c:pt idx="6106">
                  <c:v>-27.95092114889407</c:v>
                </c:pt>
                <c:pt idx="6107">
                  <c:v>-27.96284293324681</c:v>
                </c:pt>
                <c:pt idx="6108">
                  <c:v>-27.97476677017236</c:v>
                </c:pt>
                <c:pt idx="6109">
                  <c:v>-27.98669265678097</c:v>
                </c:pt>
                <c:pt idx="6110">
                  <c:v>-27.99862059018231</c:v>
                </c:pt>
                <c:pt idx="6111">
                  <c:v>-28.01055056748541</c:v>
                </c:pt>
                <c:pt idx="6112">
                  <c:v>-28.02248258579869</c:v>
                </c:pt>
                <c:pt idx="6113">
                  <c:v>-28.03441664223001</c:v>
                </c:pt>
                <c:pt idx="6114">
                  <c:v>-28.04635273388656</c:v>
                </c:pt>
                <c:pt idx="6115">
                  <c:v>-28.05829085787497</c:v>
                </c:pt>
                <c:pt idx="6116">
                  <c:v>-28.07023101130125</c:v>
                </c:pt>
                <c:pt idx="6117">
                  <c:v>-28.08217319127081</c:v>
                </c:pt>
                <c:pt idx="6118">
                  <c:v>-28.09411739488846</c:v>
                </c:pt>
                <c:pt idx="6119">
                  <c:v>-28.10606361925839</c:v>
                </c:pt>
                <c:pt idx="6120">
                  <c:v>-28.1180118614842</c:v>
                </c:pt>
                <c:pt idx="6121">
                  <c:v>-28.1299621186689</c:v>
                </c:pt>
                <c:pt idx="6122">
                  <c:v>-28.14191438791488</c:v>
                </c:pt>
                <c:pt idx="6123">
                  <c:v>-28.15386866632396</c:v>
                </c:pt>
                <c:pt idx="6124">
                  <c:v>-28.16582495099733</c:v>
                </c:pt>
                <c:pt idx="6125">
                  <c:v>-28.17778323903561</c:v>
                </c:pt>
                <c:pt idx="6126">
                  <c:v>-28.18974352753881</c:v>
                </c:pt>
                <c:pt idx="6127">
                  <c:v>-28.20170581360635</c:v>
                </c:pt>
                <c:pt idx="6128">
                  <c:v>-28.21367009433704</c:v>
                </c:pt>
                <c:pt idx="6129">
                  <c:v>-28.22563636682913</c:v>
                </c:pt>
                <c:pt idx="6130">
                  <c:v>-28.23760462818024</c:v>
                </c:pt>
                <c:pt idx="6131">
                  <c:v>-28.24957487548742</c:v>
                </c:pt>
                <c:pt idx="6132">
                  <c:v>-28.26154710584713</c:v>
                </c:pt>
                <c:pt idx="6133">
                  <c:v>-28.27352131635523</c:v>
                </c:pt>
                <c:pt idx="6134">
                  <c:v>-28.285497504107</c:v>
                </c:pt>
                <c:pt idx="6135">
                  <c:v>-28.29747566619714</c:v>
                </c:pt>
                <c:pt idx="6136">
                  <c:v>-28.30945579971973</c:v>
                </c:pt>
                <c:pt idx="6137">
                  <c:v>-28.32143790176828</c:v>
                </c:pt>
                <c:pt idx="6138">
                  <c:v>-28.33342196943575</c:v>
                </c:pt>
                <c:pt idx="6139">
                  <c:v>-28.34540799981445</c:v>
                </c:pt>
                <c:pt idx="6140">
                  <c:v>-28.35739598999616</c:v>
                </c:pt>
                <c:pt idx="6141">
                  <c:v>-28.36938593707204</c:v>
                </c:pt>
                <c:pt idx="6142">
                  <c:v>-28.3813778381327</c:v>
                </c:pt>
                <c:pt idx="6143">
                  <c:v>-28.39337169026816</c:v>
                </c:pt>
                <c:pt idx="6144">
                  <c:v>-28.40536749056783</c:v>
                </c:pt>
                <c:pt idx="6145">
                  <c:v>-28.41736523612059</c:v>
                </c:pt>
                <c:pt idx="6146">
                  <c:v>-28.4293649240147</c:v>
                </c:pt>
                <c:pt idx="6147">
                  <c:v>-28.44136655133783</c:v>
                </c:pt>
                <c:pt idx="6148">
                  <c:v>-28.45337011517715</c:v>
                </c:pt>
                <c:pt idx="6149">
                  <c:v>-28.46537561261919</c:v>
                </c:pt>
                <c:pt idx="6150">
                  <c:v>-28.4773830407499</c:v>
                </c:pt>
                <c:pt idx="6151">
                  <c:v>-28.48939239665469</c:v>
                </c:pt>
                <c:pt idx="6152">
                  <c:v>-28.50140367741838</c:v>
                </c:pt>
                <c:pt idx="6153">
                  <c:v>-28.5134168801252</c:v>
                </c:pt>
                <c:pt idx="6154">
                  <c:v>-28.52543200185886</c:v>
                </c:pt>
                <c:pt idx="6155">
                  <c:v>-28.53744903970244</c:v>
                </c:pt>
                <c:pt idx="6156">
                  <c:v>-28.54946799073849</c:v>
                </c:pt>
                <c:pt idx="6157">
                  <c:v>-28.56148885204897</c:v>
                </c:pt>
                <c:pt idx="6158">
                  <c:v>-28.57351162071528</c:v>
                </c:pt>
                <c:pt idx="6159">
                  <c:v>-28.58553629381824</c:v>
                </c:pt>
                <c:pt idx="6160">
                  <c:v>-28.59756286843814</c:v>
                </c:pt>
                <c:pt idx="6161">
                  <c:v>-28.60959134165466</c:v>
                </c:pt>
                <c:pt idx="6162">
                  <c:v>-28.62162171054693</c:v>
                </c:pt>
                <c:pt idx="6163">
                  <c:v>-28.63365397219353</c:v>
                </c:pt>
                <c:pt idx="6164">
                  <c:v>-28.64568812367247</c:v>
                </c:pt>
                <c:pt idx="6165">
                  <c:v>-28.65772416206119</c:v>
                </c:pt>
                <c:pt idx="6166">
                  <c:v>-28.66976208443658</c:v>
                </c:pt>
                <c:pt idx="6167">
                  <c:v>-28.68180188787495</c:v>
                </c:pt>
                <c:pt idx="6168">
                  <c:v>-28.69384356945208</c:v>
                </c:pt>
                <c:pt idx="6169">
                  <c:v>-28.70588712624316</c:v>
                </c:pt>
                <c:pt idx="6170">
                  <c:v>-28.71793255532284</c:v>
                </c:pt>
                <c:pt idx="6171">
                  <c:v>-28.72997985376522</c:v>
                </c:pt>
                <c:pt idx="6172">
                  <c:v>-28.74202901864382</c:v>
                </c:pt>
                <c:pt idx="6173">
                  <c:v>-28.75408004703164</c:v>
                </c:pt>
                <c:pt idx="6174">
                  <c:v>-28.76613293600107</c:v>
                </c:pt>
                <c:pt idx="6175">
                  <c:v>-28.77818768262402</c:v>
                </c:pt>
                <c:pt idx="6176">
                  <c:v>-28.79024428397178</c:v>
                </c:pt>
                <c:pt idx="6177">
                  <c:v>-28.80230273711513</c:v>
                </c:pt>
                <c:pt idx="6178">
                  <c:v>-28.81436303912429</c:v>
                </c:pt>
                <c:pt idx="6179">
                  <c:v>-28.82642518706892</c:v>
                </c:pt>
                <c:pt idx="6180">
                  <c:v>-28.83848917801813</c:v>
                </c:pt>
                <c:pt idx="6181">
                  <c:v>-28.8505550090405</c:v>
                </c:pt>
                <c:pt idx="6182">
                  <c:v>-28.86262267720402</c:v>
                </c:pt>
                <c:pt idx="6183">
                  <c:v>-28.8746921795762</c:v>
                </c:pt>
                <c:pt idx="6184">
                  <c:v>-28.88676351322397</c:v>
                </c:pt>
                <c:pt idx="6185">
                  <c:v>-28.89883667521369</c:v>
                </c:pt>
                <c:pt idx="6186">
                  <c:v>-28.91091166261123</c:v>
                </c:pt>
                <c:pt idx="6187">
                  <c:v>-28.92298847248185</c:v>
                </c:pt>
                <c:pt idx="6188">
                  <c:v>-28.93506710189034</c:v>
                </c:pt>
                <c:pt idx="6189">
                  <c:v>-28.94714754790088</c:v>
                </c:pt>
                <c:pt idx="6190">
                  <c:v>-28.95922980757717</c:v>
                </c:pt>
                <c:pt idx="6191">
                  <c:v>-28.97131387798234</c:v>
                </c:pt>
                <c:pt idx="6192">
                  <c:v>-28.98339975617898</c:v>
                </c:pt>
                <c:pt idx="6193">
                  <c:v>-28.99548743922916</c:v>
                </c:pt>
                <c:pt idx="6194">
                  <c:v>-29.00757692419437</c:v>
                </c:pt>
                <c:pt idx="6195">
                  <c:v>-29.01966820813562</c:v>
                </c:pt>
                <c:pt idx="6196">
                  <c:v>-29.03176128811335</c:v>
                </c:pt>
                <c:pt idx="6197">
                  <c:v>-29.04385616118749</c:v>
                </c:pt>
                <c:pt idx="6198">
                  <c:v>-29.05595282441739</c:v>
                </c:pt>
                <c:pt idx="6199">
                  <c:v>-29.06805127486193</c:v>
                </c:pt>
                <c:pt idx="6200">
                  <c:v>-29.08015150957941</c:v>
                </c:pt>
                <c:pt idx="6201">
                  <c:v>-29.09225352562763</c:v>
                </c:pt>
                <c:pt idx="6202">
                  <c:v>-29.10435732006384</c:v>
                </c:pt>
                <c:pt idx="6203">
                  <c:v>-29.11646288994476</c:v>
                </c:pt>
                <c:pt idx="6204">
                  <c:v>-29.1285702323266</c:v>
                </c:pt>
                <c:pt idx="6205">
                  <c:v>-29.14067934426502</c:v>
                </c:pt>
                <c:pt idx="6206">
                  <c:v>-29.15279022281519</c:v>
                </c:pt>
                <c:pt idx="6207">
                  <c:v>-29.16490286503171</c:v>
                </c:pt>
                <c:pt idx="6208">
                  <c:v>-29.17701726796868</c:v>
                </c:pt>
                <c:pt idx="6209">
                  <c:v>-29.18913342867967</c:v>
                </c:pt>
                <c:pt idx="6210">
                  <c:v>-29.20125134421774</c:v>
                </c:pt>
                <c:pt idx="6211">
                  <c:v>-29.21337101163541</c:v>
                </c:pt>
                <c:pt idx="6212">
                  <c:v>-29.22549242798467</c:v>
                </c:pt>
                <c:pt idx="6213">
                  <c:v>-29.23761559031703</c:v>
                </c:pt>
                <c:pt idx="6214">
                  <c:v>-29.24974049568345</c:v>
                </c:pt>
                <c:pt idx="6215">
                  <c:v>-29.26186714113437</c:v>
                </c:pt>
                <c:pt idx="6216">
                  <c:v>-29.27399552371973</c:v>
                </c:pt>
                <c:pt idx="6217">
                  <c:v>-29.28612564048893</c:v>
                </c:pt>
                <c:pt idx="6218">
                  <c:v>-29.29825748849089</c:v>
                </c:pt>
                <c:pt idx="6219">
                  <c:v>-29.31039106477396</c:v>
                </c:pt>
                <c:pt idx="6220">
                  <c:v>-29.32252636638603</c:v>
                </c:pt>
                <c:pt idx="6221">
                  <c:v>-29.33466339037446</c:v>
                </c:pt>
                <c:pt idx="6222">
                  <c:v>-29.34680213378607</c:v>
                </c:pt>
                <c:pt idx="6223">
                  <c:v>-29.35894259366721</c:v>
                </c:pt>
                <c:pt idx="6224">
                  <c:v>-29.37108476706371</c:v>
                </c:pt>
                <c:pt idx="6225">
                  <c:v>-29.38322865102084</c:v>
                </c:pt>
                <c:pt idx="6226">
                  <c:v>-29.39537424258345</c:v>
                </c:pt>
                <c:pt idx="6227">
                  <c:v>-29.4075215387958</c:v>
                </c:pt>
                <c:pt idx="6228">
                  <c:v>-29.4196705367017</c:v>
                </c:pt>
                <c:pt idx="6229">
                  <c:v>-29.43182123334442</c:v>
                </c:pt>
                <c:pt idx="6230">
                  <c:v>-29.44397362576673</c:v>
                </c:pt>
                <c:pt idx="6231">
                  <c:v>-29.45612771101091</c:v>
                </c:pt>
                <c:pt idx="6232">
                  <c:v>-29.46828348611871</c:v>
                </c:pt>
                <c:pt idx="6233">
                  <c:v>-29.48044094813142</c:v>
                </c:pt>
                <c:pt idx="6234">
                  <c:v>-29.49260009408979</c:v>
                </c:pt>
                <c:pt idx="6235">
                  <c:v>-29.50476092103409</c:v>
                </c:pt>
                <c:pt idx="6236">
                  <c:v>-29.51692342600408</c:v>
                </c:pt>
                <c:pt idx="6237">
                  <c:v>-29.529087606039</c:v>
                </c:pt>
                <c:pt idx="6238">
                  <c:v>-29.54125345817764</c:v>
                </c:pt>
                <c:pt idx="6239">
                  <c:v>-29.55342097945826</c:v>
                </c:pt>
                <c:pt idx="6240">
                  <c:v>-29.56559016691862</c:v>
                </c:pt>
                <c:pt idx="6241">
                  <c:v>-29.57776101759602</c:v>
                </c:pt>
                <c:pt idx="6242">
                  <c:v>-29.5899335285272</c:v>
                </c:pt>
                <c:pt idx="6243">
                  <c:v>-29.60210769674849</c:v>
                </c:pt>
                <c:pt idx="6244">
                  <c:v>-29.61428351929566</c:v>
                </c:pt>
                <c:pt idx="6245">
                  <c:v>-29.62646099320402</c:v>
                </c:pt>
                <c:pt idx="6246">
                  <c:v>-29.63864011550836</c:v>
                </c:pt>
                <c:pt idx="6247">
                  <c:v>-29.65082088324302</c:v>
                </c:pt>
                <c:pt idx="6248">
                  <c:v>-29.66300329344182</c:v>
                </c:pt>
                <c:pt idx="6249">
                  <c:v>-29.67518734313811</c:v>
                </c:pt>
                <c:pt idx="6250">
                  <c:v>-29.68737302936474</c:v>
                </c:pt>
                <c:pt idx="6251">
                  <c:v>-29.69956034915407</c:v>
                </c:pt>
                <c:pt idx="6252">
                  <c:v>-29.71174929953797</c:v>
                </c:pt>
                <c:pt idx="6253">
                  <c:v>-29.72393987754787</c:v>
                </c:pt>
                <c:pt idx="6254">
                  <c:v>-29.73613208021467</c:v>
                </c:pt>
                <c:pt idx="6255">
                  <c:v>-29.74832590456878</c:v>
                </c:pt>
                <c:pt idx="6256">
                  <c:v>-29.76052134764016</c:v>
                </c:pt>
                <c:pt idx="6257">
                  <c:v>-29.77271840645827</c:v>
                </c:pt>
                <c:pt idx="6258">
                  <c:v>-29.7849170780521</c:v>
                </c:pt>
                <c:pt idx="6259">
                  <c:v>-29.79711735945014</c:v>
                </c:pt>
                <c:pt idx="6260">
                  <c:v>-29.80931924768043</c:v>
                </c:pt>
                <c:pt idx="6261">
                  <c:v>-29.82152273977051</c:v>
                </c:pt>
                <c:pt idx="6262">
                  <c:v>-29.83372783274745</c:v>
                </c:pt>
                <c:pt idx="6263">
                  <c:v>-29.84593452363784</c:v>
                </c:pt>
                <c:pt idx="6264">
                  <c:v>-29.8581428094678</c:v>
                </c:pt>
                <c:pt idx="6265">
                  <c:v>-29.87035268726299</c:v>
                </c:pt>
                <c:pt idx="6266">
                  <c:v>-29.88256415404857</c:v>
                </c:pt>
                <c:pt idx="6267">
                  <c:v>-29.89477720684922</c:v>
                </c:pt>
                <c:pt idx="6268">
                  <c:v>-29.90699184268918</c:v>
                </c:pt>
                <c:pt idx="6269">
                  <c:v>-29.91920805859221</c:v>
                </c:pt>
                <c:pt idx="6270">
                  <c:v>-29.93142585158159</c:v>
                </c:pt>
                <c:pt idx="6271">
                  <c:v>-29.94364521868013</c:v>
                </c:pt>
                <c:pt idx="6272">
                  <c:v>-29.95586615691019</c:v>
                </c:pt>
                <c:pt idx="6273">
                  <c:v>-29.96808866329365</c:v>
                </c:pt>
                <c:pt idx="6274">
                  <c:v>-29.9803127348519</c:v>
                </c:pt>
                <c:pt idx="6275">
                  <c:v>-29.99253836860591</c:v>
                </c:pt>
                <c:pt idx="6276">
                  <c:v>-30.00476556157617</c:v>
                </c:pt>
                <c:pt idx="6277">
                  <c:v>-30.01699431078268</c:v>
                </c:pt>
                <c:pt idx="6278">
                  <c:v>-30.02922461324499</c:v>
                </c:pt>
                <c:pt idx="6279">
                  <c:v>-30.04145646598223</c:v>
                </c:pt>
                <c:pt idx="6280">
                  <c:v>-30.053689866013</c:v>
                </c:pt>
                <c:pt idx="6281">
                  <c:v>-30.06592481035548</c:v>
                </c:pt>
                <c:pt idx="6282">
                  <c:v>-30.07816129602739</c:v>
                </c:pt>
                <c:pt idx="6283">
                  <c:v>-30.09039932004599</c:v>
                </c:pt>
                <c:pt idx="6284">
                  <c:v>-30.10263887942807</c:v>
                </c:pt>
                <c:pt idx="6285">
                  <c:v>-30.11487997118997</c:v>
                </c:pt>
                <c:pt idx="6286">
                  <c:v>-30.12712259234757</c:v>
                </c:pt>
                <c:pt idx="6287">
                  <c:v>-30.13936673991632</c:v>
                </c:pt>
                <c:pt idx="6288">
                  <c:v>-30.15161241091116</c:v>
                </c:pt>
                <c:pt idx="6289">
                  <c:v>-30.16385960234665</c:v>
                </c:pt>
                <c:pt idx="6290">
                  <c:v>-30.17610831123684</c:v>
                </c:pt>
                <c:pt idx="6291">
                  <c:v>-30.18835853459535</c:v>
                </c:pt>
                <c:pt idx="6292">
                  <c:v>-30.20061026943535</c:v>
                </c:pt>
                <c:pt idx="6293">
                  <c:v>-30.21286351276957</c:v>
                </c:pt>
                <c:pt idx="6294">
                  <c:v>-30.22511826161026</c:v>
                </c:pt>
                <c:pt idx="6295">
                  <c:v>-30.23737451296926</c:v>
                </c:pt>
                <c:pt idx="6296">
                  <c:v>-30.24963226385793</c:v>
                </c:pt>
                <c:pt idx="6297">
                  <c:v>-30.26189151128722</c:v>
                </c:pt>
                <c:pt idx="6298">
                  <c:v>-30.27415225226759</c:v>
                </c:pt>
                <c:pt idx="6299">
                  <c:v>-30.28641448380909</c:v>
                </c:pt>
                <c:pt idx="6300">
                  <c:v>-30.29867820292132</c:v>
                </c:pt>
                <c:pt idx="6301">
                  <c:v>-30.31094340661344</c:v>
                </c:pt>
                <c:pt idx="6302">
                  <c:v>-30.32321009189413</c:v>
                </c:pt>
                <c:pt idx="6303">
                  <c:v>-30.33547825577169</c:v>
                </c:pt>
                <c:pt idx="6304">
                  <c:v>-30.34774789525395</c:v>
                </c:pt>
                <c:pt idx="6305">
                  <c:v>-30.3600190073483</c:v>
                </c:pt>
                <c:pt idx="6306">
                  <c:v>-30.37229158906169</c:v>
                </c:pt>
                <c:pt idx="6307">
                  <c:v>-30.38456563740064</c:v>
                </c:pt>
                <c:pt idx="6308">
                  <c:v>-30.39684114937123</c:v>
                </c:pt>
                <c:pt idx="6309">
                  <c:v>-30.4091181219791</c:v>
                </c:pt>
                <c:pt idx="6310">
                  <c:v>-30.42139655222947</c:v>
                </c:pt>
                <c:pt idx="6311">
                  <c:v>-30.43367643712712</c:v>
                </c:pt>
                <c:pt idx="6312">
                  <c:v>-30.44595777367638</c:v>
                </c:pt>
                <c:pt idx="6313">
                  <c:v>-30.45824055888118</c:v>
                </c:pt>
                <c:pt idx="6314">
                  <c:v>-30.47052478974499</c:v>
                </c:pt>
                <c:pt idx="6315">
                  <c:v>-30.48281046327086</c:v>
                </c:pt>
                <c:pt idx="6316">
                  <c:v>-30.49509757646142</c:v>
                </c:pt>
                <c:pt idx="6317">
                  <c:v>-30.50738612631887</c:v>
                </c:pt>
                <c:pt idx="6318">
                  <c:v>-30.51967610984497</c:v>
                </c:pt>
                <c:pt idx="6319">
                  <c:v>-30.53196752404105</c:v>
                </c:pt>
                <c:pt idx="6320">
                  <c:v>-30.54426036590804</c:v>
                </c:pt>
                <c:pt idx="6321">
                  <c:v>-30.55655463244643</c:v>
                </c:pt>
                <c:pt idx="6322">
                  <c:v>-30.56885032065628</c:v>
                </c:pt>
                <c:pt idx="6323">
                  <c:v>-30.58114742753723</c:v>
                </c:pt>
                <c:pt idx="6324">
                  <c:v>-30.59344595008852</c:v>
                </c:pt>
                <c:pt idx="6325">
                  <c:v>-30.60574588530892</c:v>
                </c:pt>
                <c:pt idx="6326">
                  <c:v>-30.61804723019684</c:v>
                </c:pt>
                <c:pt idx="6327">
                  <c:v>-30.63034998175023</c:v>
                </c:pt>
                <c:pt idx="6328">
                  <c:v>-30.64265413696663</c:v>
                </c:pt>
                <c:pt idx="6329">
                  <c:v>-30.65495969284317</c:v>
                </c:pt>
                <c:pt idx="6330">
                  <c:v>-30.66726664637655</c:v>
                </c:pt>
                <c:pt idx="6331">
                  <c:v>-30.67957499456306</c:v>
                </c:pt>
                <c:pt idx="6332">
                  <c:v>-30.6918847343986</c:v>
                </c:pt>
                <c:pt idx="6333">
                  <c:v>-30.7041958628786</c:v>
                </c:pt>
                <c:pt idx="6334">
                  <c:v>-30.71650837699813</c:v>
                </c:pt>
                <c:pt idx="6335">
                  <c:v>-30.72882227375183</c:v>
                </c:pt>
                <c:pt idx="6336">
                  <c:v>-30.74113755013392</c:v>
                </c:pt>
                <c:pt idx="6337">
                  <c:v>-30.75345420313824</c:v>
                </c:pt>
                <c:pt idx="6338">
                  <c:v>-30.76577222975816</c:v>
                </c:pt>
                <c:pt idx="6339">
                  <c:v>-30.7780916269867</c:v>
                </c:pt>
                <c:pt idx="6340">
                  <c:v>-30.79041239181645</c:v>
                </c:pt>
                <c:pt idx="6341">
                  <c:v>-30.80273452123958</c:v>
                </c:pt>
                <c:pt idx="6342">
                  <c:v>-30.81505801224788</c:v>
                </c:pt>
                <c:pt idx="6343">
                  <c:v>-30.82738286183272</c:v>
                </c:pt>
                <c:pt idx="6344">
                  <c:v>-30.83970906698508</c:v>
                </c:pt>
                <c:pt idx="6345">
                  <c:v>-30.8520366246955</c:v>
                </c:pt>
                <c:pt idx="6346">
                  <c:v>-30.86436553195416</c:v>
                </c:pt>
                <c:pt idx="6347">
                  <c:v>-30.87669578575083</c:v>
                </c:pt>
                <c:pt idx="6348">
                  <c:v>-30.88902738307485</c:v>
                </c:pt>
                <c:pt idx="6349">
                  <c:v>-30.90136032091519</c:v>
                </c:pt>
                <c:pt idx="6350">
                  <c:v>-30.91369459626043</c:v>
                </c:pt>
                <c:pt idx="6351">
                  <c:v>-30.92603020609871</c:v>
                </c:pt>
                <c:pt idx="6352">
                  <c:v>-30.93836714741781</c:v>
                </c:pt>
                <c:pt idx="6353">
                  <c:v>-30.95070541720509</c:v>
                </c:pt>
                <c:pt idx="6354">
                  <c:v>-30.96304501244754</c:v>
                </c:pt>
                <c:pt idx="6355">
                  <c:v>-30.97538593013174</c:v>
                </c:pt>
                <c:pt idx="6356">
                  <c:v>-30.98772816724388</c:v>
                </c:pt>
                <c:pt idx="6357">
                  <c:v>-31.00007172076975</c:v>
                </c:pt>
                <c:pt idx="6358">
                  <c:v>-31.01241658769475</c:v>
                </c:pt>
                <c:pt idx="6359">
                  <c:v>-31.02476276500391</c:v>
                </c:pt>
                <c:pt idx="6360">
                  <c:v>-31.03711024968183</c:v>
                </c:pt>
                <c:pt idx="6361">
                  <c:v>-31.04945903871278</c:v>
                </c:pt>
                <c:pt idx="6362">
                  <c:v>-31.06180912908058</c:v>
                </c:pt>
                <c:pt idx="6363">
                  <c:v>-31.0741605177687</c:v>
                </c:pt>
                <c:pt idx="6364">
                  <c:v>-31.08651320176021</c:v>
                </c:pt>
                <c:pt idx="6365">
                  <c:v>-31.0988671780378</c:v>
                </c:pt>
                <c:pt idx="6366">
                  <c:v>-31.11122244358378</c:v>
                </c:pt>
                <c:pt idx="6367">
                  <c:v>-31.12357899538006</c:v>
                </c:pt>
                <c:pt idx="6368">
                  <c:v>-31.13593683040819</c:v>
                </c:pt>
                <c:pt idx="6369">
                  <c:v>-31.14829594564932</c:v>
                </c:pt>
                <c:pt idx="6370">
                  <c:v>-31.16065633808422</c:v>
                </c:pt>
                <c:pt idx="6371">
                  <c:v>-31.1730180046933</c:v>
                </c:pt>
                <c:pt idx="6372">
                  <c:v>-31.18538094245655</c:v>
                </c:pt>
                <c:pt idx="6373">
                  <c:v>-31.19774514835364</c:v>
                </c:pt>
                <c:pt idx="6374">
                  <c:v>-31.2101106193638</c:v>
                </c:pt>
                <c:pt idx="6375">
                  <c:v>-31.22247735246594</c:v>
                </c:pt>
                <c:pt idx="6376">
                  <c:v>-31.23484534463858</c:v>
                </c:pt>
                <c:pt idx="6377">
                  <c:v>-31.24721459285982</c:v>
                </c:pt>
                <c:pt idx="6378">
                  <c:v>-31.25958509410743</c:v>
                </c:pt>
                <c:pt idx="6379">
                  <c:v>-31.27195684535882</c:v>
                </c:pt>
                <c:pt idx="6380">
                  <c:v>-31.28432984359097</c:v>
                </c:pt>
                <c:pt idx="6381">
                  <c:v>-31.29670408578056</c:v>
                </c:pt>
                <c:pt idx="6382">
                  <c:v>-31.30907956890385</c:v>
                </c:pt>
                <c:pt idx="6383">
                  <c:v>-31.32145628993676</c:v>
                </c:pt>
                <c:pt idx="6384">
                  <c:v>-31.33383424585481</c:v>
                </c:pt>
                <c:pt idx="6385">
                  <c:v>-31.34621343363317</c:v>
                </c:pt>
                <c:pt idx="6386">
                  <c:v>-31.35859385024666</c:v>
                </c:pt>
                <c:pt idx="6387">
                  <c:v>-31.37097549266971</c:v>
                </c:pt>
                <c:pt idx="6388">
                  <c:v>-31.38335835787639</c:v>
                </c:pt>
                <c:pt idx="6389">
                  <c:v>-31.39574244284041</c:v>
                </c:pt>
                <c:pt idx="6390">
                  <c:v>-31.40812774453513</c:v>
                </c:pt>
                <c:pt idx="6391">
                  <c:v>-31.42051425993352</c:v>
                </c:pt>
                <c:pt idx="6392">
                  <c:v>-31.43290198600823</c:v>
                </c:pt>
                <c:pt idx="6393">
                  <c:v>-31.44529091973149</c:v>
                </c:pt>
                <c:pt idx="6394">
                  <c:v>-31.45768105807523</c:v>
                </c:pt>
                <c:pt idx="6395">
                  <c:v>-31.47007239801099</c:v>
                </c:pt>
                <c:pt idx="6396">
                  <c:v>-31.48246493650996</c:v>
                </c:pt>
                <c:pt idx="6397">
                  <c:v>-31.49485867054297</c:v>
                </c:pt>
                <c:pt idx="6398">
                  <c:v>-31.5072535970805</c:v>
                </c:pt>
                <c:pt idx="6399">
                  <c:v>-31.51964971309267</c:v>
                </c:pt>
                <c:pt idx="6400">
                  <c:v>-31.53204701554924</c:v>
                </c:pt>
                <c:pt idx="6401">
                  <c:v>-31.54444550141964</c:v>
                </c:pt>
                <c:pt idx="6402">
                  <c:v>-31.55684516767294</c:v>
                </c:pt>
                <c:pt idx="6403">
                  <c:v>-31.56924601127781</c:v>
                </c:pt>
                <c:pt idx="6404">
                  <c:v>-31.58164802920267</c:v>
                </c:pt>
                <c:pt idx="6405">
                  <c:v>-31.5940512184155</c:v>
                </c:pt>
                <c:pt idx="6406">
                  <c:v>-31.60645557588396</c:v>
                </c:pt>
                <c:pt idx="6407">
                  <c:v>-31.61886109857539</c:v>
                </c:pt>
                <c:pt idx="6408">
                  <c:v>-31.63126778345674</c:v>
                </c:pt>
                <c:pt idx="6409">
                  <c:v>-31.64367562749464</c:v>
                </c:pt>
                <c:pt idx="6410">
                  <c:v>-31.65608462765537</c:v>
                </c:pt>
                <c:pt idx="6411">
                  <c:v>-31.66849478090487</c:v>
                </c:pt>
                <c:pt idx="6412">
                  <c:v>-31.68090608420873</c:v>
                </c:pt>
                <c:pt idx="6413">
                  <c:v>-31.6933185345322</c:v>
                </c:pt>
                <c:pt idx="6414">
                  <c:v>-31.70573212884019</c:v>
                </c:pt>
                <c:pt idx="6415">
                  <c:v>-31.71814686409726</c:v>
                </c:pt>
                <c:pt idx="6416">
                  <c:v>-31.73056273726766</c:v>
                </c:pt>
                <c:pt idx="6417">
                  <c:v>-31.74297974531527</c:v>
                </c:pt>
                <c:pt idx="6418">
                  <c:v>-31.75539788520364</c:v>
                </c:pt>
                <c:pt idx="6419">
                  <c:v>-31.76781715389599</c:v>
                </c:pt>
                <c:pt idx="6420">
                  <c:v>-31.7802375483552</c:v>
                </c:pt>
                <c:pt idx="6421">
                  <c:v>-31.79265906554382</c:v>
                </c:pt>
                <c:pt idx="6422">
                  <c:v>-31.80508170242407</c:v>
                </c:pt>
                <c:pt idx="6423">
                  <c:v>-31.81750545595781</c:v>
                </c:pt>
                <c:pt idx="6424">
                  <c:v>-31.8299303231066</c:v>
                </c:pt>
                <c:pt idx="6425">
                  <c:v>-31.84235630083164</c:v>
                </c:pt>
                <c:pt idx="6426">
                  <c:v>-31.85478338609383</c:v>
                </c:pt>
                <c:pt idx="6427">
                  <c:v>-31.86721157585373</c:v>
                </c:pt>
                <c:pt idx="6428">
                  <c:v>-31.87964086707155</c:v>
                </c:pt>
                <c:pt idx="6429">
                  <c:v>-31.89207125670721</c:v>
                </c:pt>
                <c:pt idx="6430">
                  <c:v>-31.90450274172027</c:v>
                </c:pt>
                <c:pt idx="6431">
                  <c:v>-31.91693531906999</c:v>
                </c:pt>
                <c:pt idx="6432">
                  <c:v>-31.92936898571526</c:v>
                </c:pt>
                <c:pt idx="6433">
                  <c:v>-31.94180373861472</c:v>
                </c:pt>
                <c:pt idx="6434">
                  <c:v>-31.95423957472661</c:v>
                </c:pt>
                <c:pt idx="6435">
                  <c:v>-31.96667649100891</c:v>
                </c:pt>
                <c:pt idx="6436">
                  <c:v>-31.97911448441923</c:v>
                </c:pt>
                <c:pt idx="6437">
                  <c:v>-31.99155355191489</c:v>
                </c:pt>
                <c:pt idx="6438">
                  <c:v>-32.0039936904529</c:v>
                </c:pt>
                <c:pt idx="6439">
                  <c:v>-32.0164348969899</c:v>
                </c:pt>
                <c:pt idx="6440">
                  <c:v>-32.02887716848225</c:v>
                </c:pt>
                <c:pt idx="6441">
                  <c:v>-32.041320501886</c:v>
                </c:pt>
                <c:pt idx="6442">
                  <c:v>-32.05376489415687</c:v>
                </c:pt>
                <c:pt idx="6443">
                  <c:v>-32.06621034225027</c:v>
                </c:pt>
                <c:pt idx="6444">
                  <c:v>-32.0786568431213</c:v>
                </c:pt>
                <c:pt idx="6445">
                  <c:v>-32.09110439372471</c:v>
                </c:pt>
                <c:pt idx="6446">
                  <c:v>-32.103552991015</c:v>
                </c:pt>
                <c:pt idx="6447">
                  <c:v>-32.11600263194631</c:v>
                </c:pt>
                <c:pt idx="6448">
                  <c:v>-32.1284533134725</c:v>
                </c:pt>
                <c:pt idx="6449">
                  <c:v>-32.14090503254709</c:v>
                </c:pt>
                <c:pt idx="6450">
                  <c:v>-32.15335778612332</c:v>
                </c:pt>
                <c:pt idx="6451">
                  <c:v>-32.1658115711541</c:v>
                </c:pt>
                <c:pt idx="6452">
                  <c:v>-32.17826638459206</c:v>
                </c:pt>
                <c:pt idx="6453">
                  <c:v>-32.1907222233895</c:v>
                </c:pt>
                <c:pt idx="6454">
                  <c:v>-32.2031790844984</c:v>
                </c:pt>
                <c:pt idx="6455">
                  <c:v>-32.21563696487048</c:v>
                </c:pt>
                <c:pt idx="6456">
                  <c:v>-32.22809586145714</c:v>
                </c:pt>
                <c:pt idx="6457">
                  <c:v>-32.24055577120945</c:v>
                </c:pt>
                <c:pt idx="6458">
                  <c:v>-32.25301669107822</c:v>
                </c:pt>
                <c:pt idx="6459">
                  <c:v>-32.26547861801395</c:v>
                </c:pt>
                <c:pt idx="6460">
                  <c:v>-32.2779415489668</c:v>
                </c:pt>
                <c:pt idx="6461">
                  <c:v>-32.2904054808867</c:v>
                </c:pt>
                <c:pt idx="6462">
                  <c:v>-32.30287041072319</c:v>
                </c:pt>
                <c:pt idx="6463">
                  <c:v>-32.31533633542564</c:v>
                </c:pt>
                <c:pt idx="6464">
                  <c:v>-32.32780325194299</c:v>
                </c:pt>
                <c:pt idx="6465">
                  <c:v>-32.34027115722399</c:v>
                </c:pt>
                <c:pt idx="6466">
                  <c:v>-32.35274004821702</c:v>
                </c:pt>
                <c:pt idx="6467">
                  <c:v>-32.36520992187023</c:v>
                </c:pt>
                <c:pt idx="6468">
                  <c:v>-32.37768077513142</c:v>
                </c:pt>
                <c:pt idx="6469">
                  <c:v>-32.39015260494814</c:v>
                </c:pt>
                <c:pt idx="6470">
                  <c:v>-32.40262540826762</c:v>
                </c:pt>
                <c:pt idx="6471">
                  <c:v>-32.41509918203685</c:v>
                </c:pt>
                <c:pt idx="6472">
                  <c:v>-32.42757392320247</c:v>
                </c:pt>
                <c:pt idx="6473">
                  <c:v>-32.44004962871086</c:v>
                </c:pt>
                <c:pt idx="6474">
                  <c:v>-32.45252629550812</c:v>
                </c:pt>
                <c:pt idx="6475">
                  <c:v>-32.46500392054006</c:v>
                </c:pt>
                <c:pt idx="6476">
                  <c:v>-32.47748250075217</c:v>
                </c:pt>
                <c:pt idx="6477">
                  <c:v>-32.48996203308974</c:v>
                </c:pt>
                <c:pt idx="6478">
                  <c:v>-32.50244251449767</c:v>
                </c:pt>
                <c:pt idx="6479">
                  <c:v>-32.51492394192069</c:v>
                </c:pt>
                <c:pt idx="6480">
                  <c:v>-32.52740631230314</c:v>
                </c:pt>
                <c:pt idx="6481">
                  <c:v>-32.53988962258914</c:v>
                </c:pt>
                <c:pt idx="6482">
                  <c:v>-32.55237386972253</c:v>
                </c:pt>
                <c:pt idx="6483">
                  <c:v>-32.56485905064687</c:v>
                </c:pt>
                <c:pt idx="6484">
                  <c:v>-32.57734516230542</c:v>
                </c:pt>
                <c:pt idx="6485">
                  <c:v>-32.58983220164117</c:v>
                </c:pt>
                <c:pt idx="6486">
                  <c:v>-32.60232016559687</c:v>
                </c:pt>
                <c:pt idx="6487">
                  <c:v>-32.61480905111492</c:v>
                </c:pt>
                <c:pt idx="6488">
                  <c:v>-32.62729885513755</c:v>
                </c:pt>
                <c:pt idx="6489">
                  <c:v>-32.6397895746066</c:v>
                </c:pt>
                <c:pt idx="6490">
                  <c:v>-32.65228120646375</c:v>
                </c:pt>
                <c:pt idx="6491">
                  <c:v>-32.66477374765031</c:v>
                </c:pt>
                <c:pt idx="6492">
                  <c:v>-32.67726719510737</c:v>
                </c:pt>
                <c:pt idx="6493">
                  <c:v>-32.68976154577578</c:v>
                </c:pt>
                <c:pt idx="6494">
                  <c:v>-32.70225679659605</c:v>
                </c:pt>
                <c:pt idx="6495">
                  <c:v>-32.71475294450848</c:v>
                </c:pt>
                <c:pt idx="6496">
                  <c:v>-32.72724998645305</c:v>
                </c:pt>
                <c:pt idx="6497">
                  <c:v>-32.73974791936954</c:v>
                </c:pt>
                <c:pt idx="6498">
                  <c:v>-32.75224674019741</c:v>
                </c:pt>
                <c:pt idx="6499">
                  <c:v>-32.7647464458759</c:v>
                </c:pt>
                <c:pt idx="6500">
                  <c:v>-32.77724703334392</c:v>
                </c:pt>
                <c:pt idx="6501">
                  <c:v>-32.7897484995402</c:v>
                </c:pt>
                <c:pt idx="6502">
                  <c:v>-32.80225084140316</c:v>
                </c:pt>
                <c:pt idx="6503">
                  <c:v>-32.81475405587095</c:v>
                </c:pt>
                <c:pt idx="6504">
                  <c:v>-32.82725813988151</c:v>
                </c:pt>
                <c:pt idx="6505">
                  <c:v>-32.83976309037246</c:v>
                </c:pt>
                <c:pt idx="6506">
                  <c:v>-32.85226890428121</c:v>
                </c:pt>
                <c:pt idx="6507">
                  <c:v>-32.8647755785449</c:v>
                </c:pt>
                <c:pt idx="6508">
                  <c:v>-32.87728311010039</c:v>
                </c:pt>
                <c:pt idx="6509">
                  <c:v>-32.88979149588432</c:v>
                </c:pt>
                <c:pt idx="6510">
                  <c:v>-32.90230073283308</c:v>
                </c:pt>
                <c:pt idx="6511">
                  <c:v>-32.91481081788275</c:v>
                </c:pt>
                <c:pt idx="6512">
                  <c:v>-32.9273217479692</c:v>
                </c:pt>
                <c:pt idx="6513">
                  <c:v>-32.93983352002807</c:v>
                </c:pt>
                <c:pt idx="6514">
                  <c:v>-32.9523461309947</c:v>
                </c:pt>
                <c:pt idx="6515">
                  <c:v>-32.9648595778042</c:v>
                </c:pt>
                <c:pt idx="6516">
                  <c:v>-32.97737385739146</c:v>
                </c:pt>
                <c:pt idx="6517">
                  <c:v>-32.98988896669108</c:v>
                </c:pt>
                <c:pt idx="6518">
                  <c:v>-33.00240490263744</c:v>
                </c:pt>
                <c:pt idx="6519">
                  <c:v>-33.01492166216465</c:v>
                </c:pt>
                <c:pt idx="6520">
                  <c:v>-33.02743924220661</c:v>
                </c:pt>
                <c:pt idx="6521">
                  <c:v>-33.03995763969694</c:v>
                </c:pt>
                <c:pt idx="6522">
                  <c:v>-33.05247685156905</c:v>
                </c:pt>
                <c:pt idx="6523">
                  <c:v>-33.06499687475605</c:v>
                </c:pt>
                <c:pt idx="6524">
                  <c:v>-33.0775177061909</c:v>
                </c:pt>
                <c:pt idx="6525">
                  <c:v>-33.09003934280625</c:v>
                </c:pt>
                <c:pt idx="6526">
                  <c:v>-33.1025617815345</c:v>
                </c:pt>
                <c:pt idx="6527">
                  <c:v>-33.11508501930788</c:v>
                </c:pt>
                <c:pt idx="6528">
                  <c:v>-33.12760905305832</c:v>
                </c:pt>
                <c:pt idx="6529">
                  <c:v>-33.14013387971755</c:v>
                </c:pt>
                <c:pt idx="6530">
                  <c:v>-33.15265949621703</c:v>
                </c:pt>
                <c:pt idx="6531">
                  <c:v>-33.16518589948804</c:v>
                </c:pt>
                <c:pt idx="6532">
                  <c:v>-33.17771308646155</c:v>
                </c:pt>
                <c:pt idx="6533">
                  <c:v>-33.19024105406836</c:v>
                </c:pt>
                <c:pt idx="6534">
                  <c:v>-33.20276979923902</c:v>
                </c:pt>
                <c:pt idx="6535">
                  <c:v>-33.21529931890383</c:v>
                </c:pt>
                <c:pt idx="6536">
                  <c:v>-33.22782960999287</c:v>
                </c:pt>
                <c:pt idx="6537">
                  <c:v>-33.24036066943601</c:v>
                </c:pt>
                <c:pt idx="6538">
                  <c:v>-33.25289249416289</c:v>
                </c:pt>
                <c:pt idx="6539">
                  <c:v>-33.26542508110287</c:v>
                </c:pt>
                <c:pt idx="6540">
                  <c:v>-33.27795842718514</c:v>
                </c:pt>
                <c:pt idx="6541">
                  <c:v>-33.29049252933865</c:v>
                </c:pt>
                <c:pt idx="6542">
                  <c:v>-33.3030273844921</c:v>
                </c:pt>
                <c:pt idx="6543">
                  <c:v>-33.31556298957403</c:v>
                </c:pt>
                <c:pt idx="6544">
                  <c:v>-33.32809934151268</c:v>
                </c:pt>
                <c:pt idx="6545">
                  <c:v>-33.34063643723609</c:v>
                </c:pt>
                <c:pt idx="6546">
                  <c:v>-33.35317427367212</c:v>
                </c:pt>
                <c:pt idx="6547">
                  <c:v>-33.3657128477484</c:v>
                </c:pt>
                <c:pt idx="6548">
                  <c:v>-33.37825215639224</c:v>
                </c:pt>
                <c:pt idx="6549">
                  <c:v>-33.39079219653088</c:v>
                </c:pt>
                <c:pt idx="6550">
                  <c:v>-33.40333296509125</c:v>
                </c:pt>
                <c:pt idx="6551">
                  <c:v>-33.41587445900009</c:v>
                </c:pt>
                <c:pt idx="6552">
                  <c:v>-33.42841667518393</c:v>
                </c:pt>
                <c:pt idx="6553">
                  <c:v>-33.44095961056908</c:v>
                </c:pt>
                <c:pt idx="6554">
                  <c:v>-33.4535032620816</c:v>
                </c:pt>
                <c:pt idx="6555">
                  <c:v>-33.46604762664739</c:v>
                </c:pt>
                <c:pt idx="6556">
                  <c:v>-33.47859270119216</c:v>
                </c:pt>
                <c:pt idx="6557">
                  <c:v>-33.4911384826413</c:v>
                </c:pt>
                <c:pt idx="6558">
                  <c:v>-33.50368496792009</c:v>
                </c:pt>
                <c:pt idx="6559">
                  <c:v>-33.51623215395356</c:v>
                </c:pt>
                <c:pt idx="6560">
                  <c:v>-33.52878003766654</c:v>
                </c:pt>
                <c:pt idx="6561">
                  <c:v>-33.54132861598366</c:v>
                </c:pt>
                <c:pt idx="6562">
                  <c:v>-33.55387788582932</c:v>
                </c:pt>
                <c:pt idx="6563">
                  <c:v>-33.56642784412775</c:v>
                </c:pt>
                <c:pt idx="6564">
                  <c:v>-33.57897848780292</c:v>
                </c:pt>
                <c:pt idx="6565">
                  <c:v>-33.59152981377865</c:v>
                </c:pt>
                <c:pt idx="6566">
                  <c:v>-33.60408181897854</c:v>
                </c:pt>
                <c:pt idx="6567">
                  <c:v>-33.61663450032597</c:v>
                </c:pt>
                <c:pt idx="6568">
                  <c:v>-33.62918785474415</c:v>
                </c:pt>
                <c:pt idx="6569">
                  <c:v>-33.64174187915606</c:v>
                </c:pt>
                <c:pt idx="6570">
                  <c:v>-33.6542965704845</c:v>
                </c:pt>
                <c:pt idx="6571">
                  <c:v>-33.6668519256521</c:v>
                </c:pt>
                <c:pt idx="6572">
                  <c:v>-33.6794079415812</c:v>
                </c:pt>
                <c:pt idx="6573">
                  <c:v>-33.69196461519402</c:v>
                </c:pt>
                <c:pt idx="6574">
                  <c:v>-33.70452194341258</c:v>
                </c:pt>
                <c:pt idx="6575">
                  <c:v>-33.7170799231587</c:v>
                </c:pt>
                <c:pt idx="6576">
                  <c:v>-33.72963855135396</c:v>
                </c:pt>
                <c:pt idx="6577">
                  <c:v>-33.74219782491983</c:v>
                </c:pt>
                <c:pt idx="6578">
                  <c:v>-33.7547577407775</c:v>
                </c:pt>
                <c:pt idx="6579">
                  <c:v>-33.76731829584804</c:v>
                </c:pt>
                <c:pt idx="6580">
                  <c:v>-33.77987948705229</c:v>
                </c:pt>
                <c:pt idx="6581">
                  <c:v>-33.79244131131093</c:v>
                </c:pt>
                <c:pt idx="6582">
                  <c:v>-33.8050037655444</c:v>
                </c:pt>
                <c:pt idx="6583">
                  <c:v>-33.81756684667302</c:v>
                </c:pt>
                <c:pt idx="6584">
                  <c:v>-33.83013055161687</c:v>
                </c:pt>
                <c:pt idx="6585">
                  <c:v>-33.84269487729588</c:v>
                </c:pt>
                <c:pt idx="6586">
                  <c:v>-33.85525982062977</c:v>
                </c:pt>
                <c:pt idx="6587">
                  <c:v>-33.86782537853808</c:v>
                </c:pt>
                <c:pt idx="6588">
                  <c:v>-33.88039154794017</c:v>
                </c:pt>
                <c:pt idx="6589">
                  <c:v>-33.89295832575525</c:v>
                </c:pt>
                <c:pt idx="6590">
                  <c:v>-33.9055257089023</c:v>
                </c:pt>
                <c:pt idx="6591">
                  <c:v>-33.91809369430013</c:v>
                </c:pt>
                <c:pt idx="6592">
                  <c:v>-33.93066227886739</c:v>
                </c:pt>
                <c:pt idx="6593">
                  <c:v>-33.94323145952256</c:v>
                </c:pt>
                <c:pt idx="6594">
                  <c:v>-33.95580123318393</c:v>
                </c:pt>
                <c:pt idx="6595">
                  <c:v>-33.96837159676957</c:v>
                </c:pt>
                <c:pt idx="6596">
                  <c:v>-33.98094254719743</c:v>
                </c:pt>
                <c:pt idx="6597">
                  <c:v>-33.99351408138529</c:v>
                </c:pt>
                <c:pt idx="6598">
                  <c:v>-34.00608619625071</c:v>
                </c:pt>
                <c:pt idx="6599">
                  <c:v>-34.01865888871111</c:v>
                </c:pt>
                <c:pt idx="6600">
                  <c:v>-34.03123215568373</c:v>
                </c:pt>
                <c:pt idx="6601">
                  <c:v>-34.04380599408566</c:v>
                </c:pt>
                <c:pt idx="6602">
                  <c:v>-34.05638040083377</c:v>
                </c:pt>
                <c:pt idx="6603">
                  <c:v>-34.06895537284481</c:v>
                </c:pt>
                <c:pt idx="6604">
                  <c:v>-34.08153090703534</c:v>
                </c:pt>
                <c:pt idx="6605">
                  <c:v>-34.09410700032174</c:v>
                </c:pt>
                <c:pt idx="6606">
                  <c:v>-34.10668364962026</c:v>
                </c:pt>
                <c:pt idx="6607">
                  <c:v>-34.11926085184695</c:v>
                </c:pt>
                <c:pt idx="6608">
                  <c:v>-34.13183860391773</c:v>
                </c:pt>
                <c:pt idx="6609">
                  <c:v>-34.1444169027483</c:v>
                </c:pt>
                <c:pt idx="6610">
                  <c:v>-34.15699574525428</c:v>
                </c:pt>
                <c:pt idx="6611">
                  <c:v>-34.16957512835105</c:v>
                </c:pt>
                <c:pt idx="6612">
                  <c:v>-34.18215504895386</c:v>
                </c:pt>
                <c:pt idx="6613">
                  <c:v>-34.1947355039778</c:v>
                </c:pt>
                <c:pt idx="6614">
                  <c:v>-34.20731649033781</c:v>
                </c:pt>
                <c:pt idx="6615">
                  <c:v>-34.21989800494866</c:v>
                </c:pt>
                <c:pt idx="6616">
                  <c:v>-34.232480044725</c:v>
                </c:pt>
                <c:pt idx="6617">
                  <c:v>-34.24506260658122</c:v>
                </c:pt>
                <c:pt idx="6618">
                  <c:v>-34.25764568743167</c:v>
                </c:pt>
                <c:pt idx="6619">
                  <c:v>-34.27022928419052</c:v>
                </c:pt>
                <c:pt idx="6620">
                  <c:v>-34.28281339377173</c:v>
                </c:pt>
                <c:pt idx="6621">
                  <c:v>-34.29539801308916</c:v>
                </c:pt>
                <c:pt idx="6622">
                  <c:v>-34.30798313905647</c:v>
                </c:pt>
                <c:pt idx="6623">
                  <c:v>-34.32056876858726</c:v>
                </c:pt>
                <c:pt idx="6624">
                  <c:v>-34.3331548985949</c:v>
                </c:pt>
                <c:pt idx="6625">
                  <c:v>-34.34574152599259</c:v>
                </c:pt>
                <c:pt idx="6626">
                  <c:v>-34.3583286476935</c:v>
                </c:pt>
                <c:pt idx="6627">
                  <c:v>-34.37091626061053</c:v>
                </c:pt>
                <c:pt idx="6628">
                  <c:v>-34.38350436165648</c:v>
                </c:pt>
                <c:pt idx="6629">
                  <c:v>-34.39609294774406</c:v>
                </c:pt>
                <c:pt idx="6630">
                  <c:v>-34.40868201578572</c:v>
                </c:pt>
                <c:pt idx="6631">
                  <c:v>-34.42127156269385</c:v>
                </c:pt>
                <c:pt idx="6632">
                  <c:v>-34.43386158538068</c:v>
                </c:pt>
                <c:pt idx="6633">
                  <c:v>-34.44645208075832</c:v>
                </c:pt>
                <c:pt idx="6634">
                  <c:v>-34.45904304573867</c:v>
                </c:pt>
                <c:pt idx="6635">
                  <c:v>-34.47163447723354</c:v>
                </c:pt>
                <c:pt idx="6636">
                  <c:v>-34.48422637215465</c:v>
                </c:pt>
                <c:pt idx="6637">
                  <c:v>-34.49681872741348</c:v>
                </c:pt>
                <c:pt idx="6638">
                  <c:v>-34.50941153992143</c:v>
                </c:pt>
                <c:pt idx="6639">
                  <c:v>-34.52200480658976</c:v>
                </c:pt>
                <c:pt idx="6640">
                  <c:v>-34.5345985243296</c:v>
                </c:pt>
                <c:pt idx="6641">
                  <c:v>-34.54719269005191</c:v>
                </c:pt>
                <c:pt idx="6642">
                  <c:v>-34.55978730066755</c:v>
                </c:pt>
                <c:pt idx="6643">
                  <c:v>-34.57238235308728</c:v>
                </c:pt>
                <c:pt idx="6644">
                  <c:v>-34.58497784422164</c:v>
                </c:pt>
                <c:pt idx="6645">
                  <c:v>-34.59757377098112</c:v>
                </c:pt>
                <c:pt idx="6646">
                  <c:v>-34.61017013027603</c:v>
                </c:pt>
                <c:pt idx="6647">
                  <c:v>-34.62276691901657</c:v>
                </c:pt>
                <c:pt idx="6648">
                  <c:v>-34.63536413411283</c:v>
                </c:pt>
                <c:pt idx="6649">
                  <c:v>-34.64796177247475</c:v>
                </c:pt>
                <c:pt idx="6650">
                  <c:v>-34.66055983101214</c:v>
                </c:pt>
                <c:pt idx="6651">
                  <c:v>-34.67315830663471</c:v>
                </c:pt>
                <c:pt idx="6652">
                  <c:v>-34.68575719625201</c:v>
                </c:pt>
                <c:pt idx="6653">
                  <c:v>-34.69835649677351</c:v>
                </c:pt>
                <c:pt idx="6654">
                  <c:v>-34.71095620510853</c:v>
                </c:pt>
                <c:pt idx="6655">
                  <c:v>-34.72355631816627</c:v>
                </c:pt>
                <c:pt idx="6656">
                  <c:v>-34.73615683285582</c:v>
                </c:pt>
                <c:pt idx="6657">
                  <c:v>-34.74875774608611</c:v>
                </c:pt>
                <c:pt idx="6658">
                  <c:v>-34.76135905476603</c:v>
                </c:pt>
                <c:pt idx="6659">
                  <c:v>-34.7739607558043</c:v>
                </c:pt>
                <c:pt idx="6660">
                  <c:v>-34.78656284610953</c:v>
                </c:pt>
                <c:pt idx="6661">
                  <c:v>-34.7991653225902</c:v>
                </c:pt>
                <c:pt idx="6662">
                  <c:v>-34.8117681821547</c:v>
                </c:pt>
                <c:pt idx="6663">
                  <c:v>-34.8243714217113</c:v>
                </c:pt>
                <c:pt idx="6664">
                  <c:v>-34.83697503816816</c:v>
                </c:pt>
                <c:pt idx="6665">
                  <c:v>-34.8495790284333</c:v>
                </c:pt>
                <c:pt idx="6666">
                  <c:v>-34.86218338941467</c:v>
                </c:pt>
                <c:pt idx="6667">
                  <c:v>-34.8747881180201</c:v>
                </c:pt>
                <c:pt idx="6668">
                  <c:v>-34.88739321115725</c:v>
                </c:pt>
                <c:pt idx="6669">
                  <c:v>-34.89999866573379</c:v>
                </c:pt>
                <c:pt idx="6670">
                  <c:v>-34.91260447865716</c:v>
                </c:pt>
                <c:pt idx="6671">
                  <c:v>-34.9252106468348</c:v>
                </c:pt>
                <c:pt idx="6672">
                  <c:v>-34.93781716717393</c:v>
                </c:pt>
                <c:pt idx="6673">
                  <c:v>-34.95042403658179</c:v>
                </c:pt>
                <c:pt idx="6674">
                  <c:v>-34.9630312519654</c:v>
                </c:pt>
                <c:pt idx="6675">
                  <c:v>-34.97563881023178</c:v>
                </c:pt>
                <c:pt idx="6676">
                  <c:v>-34.98824670828775</c:v>
                </c:pt>
                <c:pt idx="6677">
                  <c:v>-35.00085494304012</c:v>
                </c:pt>
                <c:pt idx="6678">
                  <c:v>-35.01346351139554</c:v>
                </c:pt>
                <c:pt idx="6679">
                  <c:v>-35.02607241026058</c:v>
                </c:pt>
                <c:pt idx="6680">
                  <c:v>-35.03868163654173</c:v>
                </c:pt>
                <c:pt idx="6681">
                  <c:v>-35.05129118714532</c:v>
                </c:pt>
                <c:pt idx="6682">
                  <c:v>-35.06390105897766</c:v>
                </c:pt>
                <c:pt idx="6683">
                  <c:v>-35.07651124894492</c:v>
                </c:pt>
                <c:pt idx="6684">
                  <c:v>-35.08912175395317</c:v>
                </c:pt>
                <c:pt idx="6685">
                  <c:v>-35.10173257090845</c:v>
                </c:pt>
                <c:pt idx="6686">
                  <c:v>-35.1143436967166</c:v>
                </c:pt>
                <c:pt idx="6687">
                  <c:v>-35.12695512828348</c:v>
                </c:pt>
                <c:pt idx="6688">
                  <c:v>-35.13956686251477</c:v>
                </c:pt>
                <c:pt idx="6689">
                  <c:v>-35.15217889631612</c:v>
                </c:pt>
                <c:pt idx="6690">
                  <c:v>-35.16479122659305</c:v>
                </c:pt>
                <c:pt idx="6691">
                  <c:v>-35.17740385025103</c:v>
                </c:pt>
                <c:pt idx="6692">
                  <c:v>-35.1900167641954</c:v>
                </c:pt>
                <c:pt idx="6693">
                  <c:v>-35.20262996533145</c:v>
                </c:pt>
                <c:pt idx="6694">
                  <c:v>-35.21524345056436</c:v>
                </c:pt>
                <c:pt idx="6695">
                  <c:v>-35.22785721679926</c:v>
                </c:pt>
                <c:pt idx="6696">
                  <c:v>-35.24047126094114</c:v>
                </c:pt>
                <c:pt idx="6697">
                  <c:v>-35.25308557989496</c:v>
                </c:pt>
                <c:pt idx="6698">
                  <c:v>-35.26570017056558</c:v>
                </c:pt>
                <c:pt idx="6699">
                  <c:v>-35.27831502985777</c:v>
                </c:pt>
                <c:pt idx="6700">
                  <c:v>-35.29093015467622</c:v>
                </c:pt>
                <c:pt idx="6701">
                  <c:v>-35.30354554192555</c:v>
                </c:pt>
                <c:pt idx="6702">
                  <c:v>-35.31616118851031</c:v>
                </c:pt>
                <c:pt idx="6703">
                  <c:v>-35.32877709133496</c:v>
                </c:pt>
                <c:pt idx="6704">
                  <c:v>-35.3413932473039</c:v>
                </c:pt>
                <c:pt idx="6705">
                  <c:v>-35.35400965332139</c:v>
                </c:pt>
                <c:pt idx="6706">
                  <c:v>-35.36662630629174</c:v>
                </c:pt>
                <c:pt idx="6707">
                  <c:v>-35.37924320311906</c:v>
                </c:pt>
                <c:pt idx="6708">
                  <c:v>-35.39186034070747</c:v>
                </c:pt>
                <c:pt idx="6709">
                  <c:v>-35.40447771596097</c:v>
                </c:pt>
                <c:pt idx="6710">
                  <c:v>-35.41709532578352</c:v>
                </c:pt>
                <c:pt idx="6711">
                  <c:v>-35.42971316707901</c:v>
                </c:pt>
                <c:pt idx="6712">
                  <c:v>-35.44233123675122</c:v>
                </c:pt>
                <c:pt idx="6713">
                  <c:v>-35.4549495317039</c:v>
                </c:pt>
                <c:pt idx="6714">
                  <c:v>-35.46756804884076</c:v>
                </c:pt>
                <c:pt idx="6715">
                  <c:v>-35.48018678506536</c:v>
                </c:pt>
                <c:pt idx="6716">
                  <c:v>-35.49280573728129</c:v>
                </c:pt>
                <c:pt idx="6717">
                  <c:v>-35.50542490239199</c:v>
                </c:pt>
                <c:pt idx="6718">
                  <c:v>-35.51804427730089</c:v>
                </c:pt>
                <c:pt idx="6719">
                  <c:v>-35.53066385891135</c:v>
                </c:pt>
                <c:pt idx="6720">
                  <c:v>-35.54328364412666</c:v>
                </c:pt>
                <c:pt idx="6721">
                  <c:v>-35.55590362985006</c:v>
                </c:pt>
                <c:pt idx="6722">
                  <c:v>-35.5685238129847</c:v>
                </c:pt>
                <c:pt idx="6723">
                  <c:v>-35.5811441904337</c:v>
                </c:pt>
                <c:pt idx="6724">
                  <c:v>-35.59376475910015</c:v>
                </c:pt>
                <c:pt idx="6725">
                  <c:v>-35.60638551588701</c:v>
                </c:pt>
                <c:pt idx="6726">
                  <c:v>-35.61900645769721</c:v>
                </c:pt>
                <c:pt idx="6727">
                  <c:v>-35.63162758143368</c:v>
                </c:pt>
                <c:pt idx="6728">
                  <c:v>-35.64424888399925</c:v>
                </c:pt>
                <c:pt idx="6729">
                  <c:v>-35.65687036229667</c:v>
                </c:pt>
                <c:pt idx="6730">
                  <c:v>-35.6694920132287</c:v>
                </c:pt>
                <c:pt idx="6731">
                  <c:v>-35.682113833698</c:v>
                </c:pt>
                <c:pt idx="6732">
                  <c:v>-35.69473582060718</c:v>
                </c:pt>
                <c:pt idx="6733">
                  <c:v>-35.70735797085884</c:v>
                </c:pt>
                <c:pt idx="6734">
                  <c:v>-35.7199802813555</c:v>
                </c:pt>
                <c:pt idx="6735">
                  <c:v>-35.73260274899966</c:v>
                </c:pt>
                <c:pt idx="6736">
                  <c:v>-35.74522537069372</c:v>
                </c:pt>
                <c:pt idx="6737">
                  <c:v>-35.75784814334008</c:v>
                </c:pt>
                <c:pt idx="6738">
                  <c:v>-35.7704710638411</c:v>
                </c:pt>
                <c:pt idx="6739">
                  <c:v>-35.78309412909908</c:v>
                </c:pt>
                <c:pt idx="6740">
                  <c:v>-35.79571733601625</c:v>
                </c:pt>
                <c:pt idx="6741">
                  <c:v>-35.80834068149483</c:v>
                </c:pt>
                <c:pt idx="6742">
                  <c:v>-35.82096416243701</c:v>
                </c:pt>
                <c:pt idx="6743">
                  <c:v>-35.8335877757449</c:v>
                </c:pt>
                <c:pt idx="6744">
                  <c:v>-35.84621151832063</c:v>
                </c:pt>
                <c:pt idx="6745">
                  <c:v>-35.85883538706622</c:v>
                </c:pt>
                <c:pt idx="6746">
                  <c:v>-35.87145937888371</c:v>
                </c:pt>
                <c:pt idx="6747">
                  <c:v>-35.88408349067504</c:v>
                </c:pt>
                <c:pt idx="6748">
                  <c:v>-35.8967077193422</c:v>
                </c:pt>
                <c:pt idx="6749">
                  <c:v>-35.9093320617871</c:v>
                </c:pt>
                <c:pt idx="6750">
                  <c:v>-35.92195651491159</c:v>
                </c:pt>
                <c:pt idx="6751">
                  <c:v>-35.93458107561749</c:v>
                </c:pt>
                <c:pt idx="6752">
                  <c:v>-35.94720574080669</c:v>
                </c:pt>
                <c:pt idx="6753">
                  <c:v>-35.9598305073809</c:v>
                </c:pt>
                <c:pt idx="6754">
                  <c:v>-35.97245537224191</c:v>
                </c:pt>
                <c:pt idx="6755">
                  <c:v>-35.98508033229141</c:v>
                </c:pt>
                <c:pt idx="6756">
                  <c:v>-35.99770538443112</c:v>
                </c:pt>
                <c:pt idx="6757">
                  <c:v>-36.01033052556268</c:v>
                </c:pt>
                <c:pt idx="6758">
                  <c:v>-36.02295575258776</c:v>
                </c:pt>
                <c:pt idx="6759">
                  <c:v>-36.03558106240794</c:v>
                </c:pt>
                <c:pt idx="6760">
                  <c:v>-36.04820645192482</c:v>
                </c:pt>
                <c:pt idx="6761">
                  <c:v>-36.06083191803998</c:v>
                </c:pt>
                <c:pt idx="6762">
                  <c:v>-36.07345745765492</c:v>
                </c:pt>
                <c:pt idx="6763">
                  <c:v>-36.08608306767122</c:v>
                </c:pt>
                <c:pt idx="6764">
                  <c:v>-36.09870874499036</c:v>
                </c:pt>
                <c:pt idx="6765">
                  <c:v>-36.11133448651378</c:v>
                </c:pt>
                <c:pt idx="6766">
                  <c:v>-36.12396028914297</c:v>
                </c:pt>
                <c:pt idx="6767">
                  <c:v>-36.13658614977938</c:v>
                </c:pt>
                <c:pt idx="6768">
                  <c:v>-36.14921206532441</c:v>
                </c:pt>
                <c:pt idx="6769">
                  <c:v>-36.1618380326795</c:v>
                </c:pt>
                <c:pt idx="6770">
                  <c:v>-36.174464048746</c:v>
                </c:pt>
                <c:pt idx="6771">
                  <c:v>-36.18709011042534</c:v>
                </c:pt>
                <c:pt idx="6772">
                  <c:v>-36.19971621461885</c:v>
                </c:pt>
                <c:pt idx="6773">
                  <c:v>-36.2123423582279</c:v>
                </c:pt>
                <c:pt idx="6774">
                  <c:v>-36.2249685381538</c:v>
                </c:pt>
                <c:pt idx="6775">
                  <c:v>-36.2375947512979</c:v>
                </c:pt>
                <c:pt idx="6776">
                  <c:v>-36.25022099456154</c:v>
                </c:pt>
                <c:pt idx="6777">
                  <c:v>-36.262847264846</c:v>
                </c:pt>
                <c:pt idx="6778">
                  <c:v>-36.27547355905258</c:v>
                </c:pt>
                <c:pt idx="6779">
                  <c:v>-36.2880998740826</c:v>
                </c:pt>
                <c:pt idx="6780">
                  <c:v>-36.30072620683735</c:v>
                </c:pt>
                <c:pt idx="6781">
                  <c:v>-36.31335255421809</c:v>
                </c:pt>
                <c:pt idx="6782">
                  <c:v>-36.32597891312613</c:v>
                </c:pt>
                <c:pt idx="6783">
                  <c:v>-36.33860528046272</c:v>
                </c:pt>
                <c:pt idx="6784">
                  <c:v>-36.35123165312912</c:v>
                </c:pt>
                <c:pt idx="6785">
                  <c:v>-36.36385802802666</c:v>
                </c:pt>
                <c:pt idx="6786">
                  <c:v>-36.37648440205654</c:v>
                </c:pt>
                <c:pt idx="6787">
                  <c:v>-36.38911077212011</c:v>
                </c:pt>
                <c:pt idx="6788">
                  <c:v>-36.40173713511857</c:v>
                </c:pt>
                <c:pt idx="6789">
                  <c:v>-36.41436348795322</c:v>
                </c:pt>
                <c:pt idx="6790">
                  <c:v>-36.42698982752538</c:v>
                </c:pt>
                <c:pt idx="6791">
                  <c:v>-36.43961615073626</c:v>
                </c:pt>
                <c:pt idx="6792">
                  <c:v>-36.4522424544872</c:v>
                </c:pt>
                <c:pt idx="6793">
                  <c:v>-36.46486873567948</c:v>
                </c:pt>
                <c:pt idx="6794">
                  <c:v>-36.47749499121439</c:v>
                </c:pt>
                <c:pt idx="6795">
                  <c:v>-36.49012121799326</c:v>
                </c:pt>
                <c:pt idx="6796">
                  <c:v>-36.50274741291737</c:v>
                </c:pt>
                <c:pt idx="6797">
                  <c:v>-36.51537357288807</c:v>
                </c:pt>
                <c:pt idx="6798">
                  <c:v>-36.52799969480668</c:v>
                </c:pt>
                <c:pt idx="6799">
                  <c:v>-36.54062577557456</c:v>
                </c:pt>
                <c:pt idx="6800">
                  <c:v>-36.55325181209307</c:v>
                </c:pt>
                <c:pt idx="6801">
                  <c:v>-36.56587780126357</c:v>
                </c:pt>
                <c:pt idx="6802">
                  <c:v>-36.57850373998747</c:v>
                </c:pt>
                <c:pt idx="6803">
                  <c:v>-36.59112962516614</c:v>
                </c:pt>
                <c:pt idx="6804">
                  <c:v>-36.60375545370101</c:v>
                </c:pt>
                <c:pt idx="6805">
                  <c:v>-36.61638122249352</c:v>
                </c:pt>
                <c:pt idx="6806">
                  <c:v>-36.62900692844513</c:v>
                </c:pt>
                <c:pt idx="6807">
                  <c:v>-36.64163256845729</c:v>
                </c:pt>
                <c:pt idx="6808">
                  <c:v>-36.6542581394315</c:v>
                </c:pt>
                <c:pt idx="6809">
                  <c:v>-36.66688363826926</c:v>
                </c:pt>
                <c:pt idx="6810">
                  <c:v>-36.67950906187212</c:v>
                </c:pt>
                <c:pt idx="6811">
                  <c:v>-36.69213440714164</c:v>
                </c:pt>
                <c:pt idx="6812">
                  <c:v>-36.70475967097937</c:v>
                </c:pt>
                <c:pt idx="6813">
                  <c:v>-36.71738485028692</c:v>
                </c:pt>
                <c:pt idx="6814">
                  <c:v>-36.73000994196596</c:v>
                </c:pt>
                <c:pt idx="6815">
                  <c:v>-36.74263494291807</c:v>
                </c:pt>
                <c:pt idx="6816">
                  <c:v>-36.75525985004497</c:v>
                </c:pt>
                <c:pt idx="6817">
                  <c:v>-36.76788466024836</c:v>
                </c:pt>
                <c:pt idx="6818">
                  <c:v>-36.78050937043001</c:v>
                </c:pt>
                <c:pt idx="6819">
                  <c:v>-36.79313397749165</c:v>
                </c:pt>
                <c:pt idx="6820">
                  <c:v>-36.80575847833508</c:v>
                </c:pt>
                <c:pt idx="6821">
                  <c:v>-36.81838286986213</c:v>
                </c:pt>
                <c:pt idx="6822">
                  <c:v>-36.83100714897468</c:v>
                </c:pt>
                <c:pt idx="6823">
                  <c:v>-36.84363131257461</c:v>
                </c:pt>
                <c:pt idx="6824">
                  <c:v>-36.85625535756385</c:v>
                </c:pt>
                <c:pt idx="6825">
                  <c:v>-36.86887928084435</c:v>
                </c:pt>
                <c:pt idx="6826">
                  <c:v>-36.88150307931814</c:v>
                </c:pt>
                <c:pt idx="6827">
                  <c:v>-36.89412674988727</c:v>
                </c:pt>
                <c:pt idx="6828">
                  <c:v>-36.90675028945378</c:v>
                </c:pt>
                <c:pt idx="6829">
                  <c:v>-36.9193736949198</c:v>
                </c:pt>
                <c:pt idx="6830">
                  <c:v>-36.93199696318745</c:v>
                </c:pt>
                <c:pt idx="6831">
                  <c:v>-36.94462009115898</c:v>
                </c:pt>
                <c:pt idx="6832">
                  <c:v>-36.95724307573659</c:v>
                </c:pt>
                <c:pt idx="6833">
                  <c:v>-36.9698659138226</c:v>
                </c:pt>
                <c:pt idx="6834">
                  <c:v>-36.9824886023193</c:v>
                </c:pt>
                <c:pt idx="6835">
                  <c:v>-36.99511113812908</c:v>
                </c:pt>
                <c:pt idx="6836">
                  <c:v>-37.00773351815431</c:v>
                </c:pt>
                <c:pt idx="6837">
                  <c:v>-37.0203557392975</c:v>
                </c:pt>
                <c:pt idx="6838">
                  <c:v>-37.03297779846113</c:v>
                </c:pt>
                <c:pt idx="6839">
                  <c:v>-37.04559969254777</c:v>
                </c:pt>
                <c:pt idx="6840">
                  <c:v>-37.05822141846001</c:v>
                </c:pt>
                <c:pt idx="6841">
                  <c:v>-37.07084297310053</c:v>
                </c:pt>
                <c:pt idx="6842">
                  <c:v>-37.08346435337199</c:v>
                </c:pt>
                <c:pt idx="6843">
                  <c:v>-37.0960855561772</c:v>
                </c:pt>
                <c:pt idx="6844">
                  <c:v>-37.10870657841894</c:v>
                </c:pt>
                <c:pt idx="6845">
                  <c:v>-37.12132741700007</c:v>
                </c:pt>
                <c:pt idx="6846">
                  <c:v>-37.13394806882353</c:v>
                </c:pt>
                <c:pt idx="6847">
                  <c:v>-37.14656853079227</c:v>
                </c:pt>
                <c:pt idx="6848">
                  <c:v>-37.15918879980934</c:v>
                </c:pt>
                <c:pt idx="6849">
                  <c:v>-37.17180887277782</c:v>
                </c:pt>
                <c:pt idx="6850">
                  <c:v>-37.18442874660085</c:v>
                </c:pt>
                <c:pt idx="6851">
                  <c:v>-37.19704841818165</c:v>
                </c:pt>
                <c:pt idx="6852">
                  <c:v>-37.20966788442346</c:v>
                </c:pt>
                <c:pt idx="6853">
                  <c:v>-37.22228714222965</c:v>
                </c:pt>
                <c:pt idx="6854">
                  <c:v>-37.23490618850357</c:v>
                </c:pt>
                <c:pt idx="6855">
                  <c:v>-37.24752502014868</c:v>
                </c:pt>
                <c:pt idx="6856">
                  <c:v>-37.26014363406851</c:v>
                </c:pt>
                <c:pt idx="6857">
                  <c:v>-37.27276202716662</c:v>
                </c:pt>
                <c:pt idx="6858">
                  <c:v>-37.28538019634667</c:v>
                </c:pt>
                <c:pt idx="6859">
                  <c:v>-37.2979981385124</c:v>
                </c:pt>
                <c:pt idx="6860">
                  <c:v>-37.31061585056751</c:v>
                </c:pt>
                <c:pt idx="6861">
                  <c:v>-37.32323332941593</c:v>
                </c:pt>
                <c:pt idx="6862">
                  <c:v>-37.33585057196153</c:v>
                </c:pt>
                <c:pt idx="6863">
                  <c:v>-37.34846757510832</c:v>
                </c:pt>
                <c:pt idx="6864">
                  <c:v>-37.36108433576035</c:v>
                </c:pt>
                <c:pt idx="6865">
                  <c:v>-37.37370085082178</c:v>
                </c:pt>
                <c:pt idx="6866">
                  <c:v>-37.38631711719676</c:v>
                </c:pt>
                <c:pt idx="6867">
                  <c:v>-37.39893313178962</c:v>
                </c:pt>
                <c:pt idx="6868">
                  <c:v>-37.41154889150467</c:v>
                </c:pt>
                <c:pt idx="6869">
                  <c:v>-37.42416439324637</c:v>
                </c:pt>
                <c:pt idx="6870">
                  <c:v>-37.43677963391924</c:v>
                </c:pt>
                <c:pt idx="6871">
                  <c:v>-37.44939461042783</c:v>
                </c:pt>
                <c:pt idx="6872">
                  <c:v>-37.4620093196768</c:v>
                </c:pt>
                <c:pt idx="6873">
                  <c:v>-37.47462375857091</c:v>
                </c:pt>
                <c:pt idx="6874">
                  <c:v>-37.48723792401498</c:v>
                </c:pt>
                <c:pt idx="6875">
                  <c:v>-37.49985181291392</c:v>
                </c:pt>
                <c:pt idx="6876">
                  <c:v>-37.5124654221727</c:v>
                </c:pt>
                <c:pt idx="6877">
                  <c:v>-37.5250787486964</c:v>
                </c:pt>
                <c:pt idx="6878">
                  <c:v>-37.53769178939016</c:v>
                </c:pt>
                <c:pt idx="6879">
                  <c:v>-37.55030454115925</c:v>
                </c:pt>
                <c:pt idx="6880">
                  <c:v>-37.56291700090896</c:v>
                </c:pt>
                <c:pt idx="6881">
                  <c:v>-37.57552916554472</c:v>
                </c:pt>
                <c:pt idx="6882">
                  <c:v>-37.58814103197201</c:v>
                </c:pt>
                <c:pt idx="6883">
                  <c:v>-37.60075259709642</c:v>
                </c:pt>
                <c:pt idx="6884">
                  <c:v>-37.61336385782366</c:v>
                </c:pt>
                <c:pt idx="6885">
                  <c:v>-37.62597481105947</c:v>
                </c:pt>
                <c:pt idx="6886">
                  <c:v>-37.63858545370971</c:v>
                </c:pt>
                <c:pt idx="6887">
                  <c:v>-37.65119578268033</c:v>
                </c:pt>
                <c:pt idx="6888">
                  <c:v>-37.6638057948774</c:v>
                </c:pt>
                <c:pt idx="6889">
                  <c:v>-37.67641548720701</c:v>
                </c:pt>
                <c:pt idx="6890">
                  <c:v>-37.68902485657544</c:v>
                </c:pt>
                <c:pt idx="6891">
                  <c:v>-37.701633899889</c:v>
                </c:pt>
                <c:pt idx="6892">
                  <c:v>-37.71424261405413</c:v>
                </c:pt>
                <c:pt idx="6893">
                  <c:v>-37.72685099597734</c:v>
                </c:pt>
                <c:pt idx="6894">
                  <c:v>-37.73945904256526</c:v>
                </c:pt>
                <c:pt idx="6895">
                  <c:v>-37.75206675072461</c:v>
                </c:pt>
                <c:pt idx="6896">
                  <c:v>-37.76467411736222</c:v>
                </c:pt>
                <c:pt idx="6897">
                  <c:v>-37.77728113938502</c:v>
                </c:pt>
                <c:pt idx="6898">
                  <c:v>-37.78988781370004</c:v>
                </c:pt>
                <c:pt idx="6899">
                  <c:v>-37.8024941372144</c:v>
                </c:pt>
                <c:pt idx="6900">
                  <c:v>-37.81510010683535</c:v>
                </c:pt>
                <c:pt idx="6901">
                  <c:v>-37.82770571947022</c:v>
                </c:pt>
                <c:pt idx="6902">
                  <c:v>-37.84031097202646</c:v>
                </c:pt>
                <c:pt idx="6903">
                  <c:v>-37.85291586141162</c:v>
                </c:pt>
                <c:pt idx="6904">
                  <c:v>-37.86552038453338</c:v>
                </c:pt>
                <c:pt idx="6905">
                  <c:v>-37.8781245382995</c:v>
                </c:pt>
                <c:pt idx="6906">
                  <c:v>-37.89072831961786</c:v>
                </c:pt>
                <c:pt idx="6907">
                  <c:v>-37.90333172539645</c:v>
                </c:pt>
                <c:pt idx="6908">
                  <c:v>-37.91593475254339</c:v>
                </c:pt>
                <c:pt idx="6909">
                  <c:v>-37.9285373979669</c:v>
                </c:pt>
                <c:pt idx="6910">
                  <c:v>-37.94113965857529</c:v>
                </c:pt>
                <c:pt idx="6911">
                  <c:v>-37.953741531277</c:v>
                </c:pt>
                <c:pt idx="6912">
                  <c:v>-37.96634301298062</c:v>
                </c:pt>
                <c:pt idx="6913">
                  <c:v>-37.97894410059481</c:v>
                </c:pt>
                <c:pt idx="6914">
                  <c:v>-37.99154479102835</c:v>
                </c:pt>
                <c:pt idx="6915">
                  <c:v>-38.00414508119018</c:v>
                </c:pt>
                <c:pt idx="6916">
                  <c:v>-38.01674496798933</c:v>
                </c:pt>
                <c:pt idx="6917">
                  <c:v>-38.02934444833492</c:v>
                </c:pt>
                <c:pt idx="6918">
                  <c:v>-38.04194351913624</c:v>
                </c:pt>
                <c:pt idx="6919">
                  <c:v>-38.05454217730269</c:v>
                </c:pt>
                <c:pt idx="6920">
                  <c:v>-38.06714041974379</c:v>
                </c:pt>
                <c:pt idx="6921">
                  <c:v>-38.07973824336917</c:v>
                </c:pt>
                <c:pt idx="6922">
                  <c:v>-38.0923356450886</c:v>
                </c:pt>
                <c:pt idx="6923">
                  <c:v>-38.10493262181196</c:v>
                </c:pt>
                <c:pt idx="6924">
                  <c:v>-38.11752917044927</c:v>
                </c:pt>
                <c:pt idx="6925">
                  <c:v>-38.1301252879107</c:v>
                </c:pt>
                <c:pt idx="6926">
                  <c:v>-38.14272097110648</c:v>
                </c:pt>
                <c:pt idx="6927">
                  <c:v>-38.15531621694704</c:v>
                </c:pt>
                <c:pt idx="6928">
                  <c:v>-38.16791102234291</c:v>
                </c:pt>
                <c:pt idx="6929">
                  <c:v>-38.18050538420474</c:v>
                </c:pt>
                <c:pt idx="6930">
                  <c:v>-38.19309929944334</c:v>
                </c:pt>
                <c:pt idx="6931">
                  <c:v>-38.20569276496963</c:v>
                </c:pt>
                <c:pt idx="6932">
                  <c:v>-38.21828577769465</c:v>
                </c:pt>
                <c:pt idx="6933">
                  <c:v>-38.23087833452967</c:v>
                </c:pt>
                <c:pt idx="6934">
                  <c:v>-38.24347043238592</c:v>
                </c:pt>
                <c:pt idx="6935">
                  <c:v>-38.25606206817494</c:v>
                </c:pt>
                <c:pt idx="6936">
                  <c:v>-38.26865323880831</c:v>
                </c:pt>
                <c:pt idx="6937">
                  <c:v>-38.28124394119777</c:v>
                </c:pt>
                <c:pt idx="6938">
                  <c:v>-38.29383417225522</c:v>
                </c:pt>
                <c:pt idx="6939">
                  <c:v>-38.30642392889266</c:v>
                </c:pt>
                <c:pt idx="6940">
                  <c:v>-38.3190132080223</c:v>
                </c:pt>
                <c:pt idx="6941">
                  <c:v>-38.33160200655638</c:v>
                </c:pt>
                <c:pt idx="6942">
                  <c:v>-38.3441903214074</c:v>
                </c:pt>
                <c:pt idx="6943">
                  <c:v>-38.35677814948795</c:v>
                </c:pt>
                <c:pt idx="6944">
                  <c:v>-38.36936548771074</c:v>
                </c:pt>
                <c:pt idx="6945">
                  <c:v>-38.3819523329887</c:v>
                </c:pt>
                <c:pt idx="6946">
                  <c:v>-38.39453868223481</c:v>
                </c:pt>
                <c:pt idx="6947">
                  <c:v>-38.40712453236227</c:v>
                </c:pt>
                <c:pt idx="6948">
                  <c:v>-38.41970988028441</c:v>
                </c:pt>
                <c:pt idx="6949">
                  <c:v>-38.43229472291471</c:v>
                </c:pt>
                <c:pt idx="6950">
                  <c:v>-38.44487905716677</c:v>
                </c:pt>
                <c:pt idx="6951">
                  <c:v>-38.45746287995441</c:v>
                </c:pt>
                <c:pt idx="6952">
                  <c:v>-38.47004618819155</c:v>
                </c:pt>
                <c:pt idx="6953">
                  <c:v>-38.48262897879223</c:v>
                </c:pt>
                <c:pt idx="6954">
                  <c:v>-38.49521124867075</c:v>
                </c:pt>
                <c:pt idx="6955">
                  <c:v>-38.50779299474144</c:v>
                </c:pt>
                <c:pt idx="6956">
                  <c:v>-38.5203742139189</c:v>
                </c:pt>
                <c:pt idx="6957">
                  <c:v>-38.5329549031178</c:v>
                </c:pt>
                <c:pt idx="6958">
                  <c:v>-38.54553505925301</c:v>
                </c:pt>
                <c:pt idx="6959">
                  <c:v>-38.55811467923956</c:v>
                </c:pt>
                <c:pt idx="6960">
                  <c:v>-38.57069375999261</c:v>
                </c:pt>
                <c:pt idx="6961">
                  <c:v>-38.58327229842755</c:v>
                </c:pt>
                <c:pt idx="6962">
                  <c:v>-38.59585029145983</c:v>
                </c:pt>
                <c:pt idx="6963">
                  <c:v>-38.60842773600513</c:v>
                </c:pt>
                <c:pt idx="6964">
                  <c:v>-38.6210046289793</c:v>
                </c:pt>
                <c:pt idx="6965">
                  <c:v>-38.63358096729826</c:v>
                </c:pt>
                <c:pt idx="6966">
                  <c:v>-38.64615674787826</c:v>
                </c:pt>
                <c:pt idx="6967">
                  <c:v>-38.65873196763555</c:v>
                </c:pt>
                <c:pt idx="6968">
                  <c:v>-38.67130662348666</c:v>
                </c:pt>
                <c:pt idx="6969">
                  <c:v>-38.68388071234824</c:v>
                </c:pt>
                <c:pt idx="6970">
                  <c:v>-38.69645423113712</c:v>
                </c:pt>
                <c:pt idx="6971">
                  <c:v>-38.70902717677027</c:v>
                </c:pt>
                <c:pt idx="6972">
                  <c:v>-38.72159954616488</c:v>
                </c:pt>
                <c:pt idx="6973">
                  <c:v>-38.73417133623827</c:v>
                </c:pt>
                <c:pt idx="6974">
                  <c:v>-38.74674254390796</c:v>
                </c:pt>
                <c:pt idx="6975">
                  <c:v>-38.75931316609162</c:v>
                </c:pt>
                <c:pt idx="6976">
                  <c:v>-38.77188319970712</c:v>
                </c:pt>
                <c:pt idx="6977">
                  <c:v>-38.78445264167249</c:v>
                </c:pt>
                <c:pt idx="6978">
                  <c:v>-38.79702148890596</c:v>
                </c:pt>
                <c:pt idx="6979">
                  <c:v>-38.80958973832587</c:v>
                </c:pt>
                <c:pt idx="6980">
                  <c:v>-38.82215738685081</c:v>
                </c:pt>
                <c:pt idx="6981">
                  <c:v>-38.83472443139949</c:v>
                </c:pt>
                <c:pt idx="6982">
                  <c:v>-38.84729086889089</c:v>
                </c:pt>
                <c:pt idx="6983">
                  <c:v>-38.85985669624406</c:v>
                </c:pt>
                <c:pt idx="6984">
                  <c:v>-38.87242191037832</c:v>
                </c:pt>
                <c:pt idx="6985">
                  <c:v>-38.88498650821308</c:v>
                </c:pt>
                <c:pt idx="6986">
                  <c:v>-38.89755048666807</c:v>
                </c:pt>
                <c:pt idx="6987">
                  <c:v>-38.91011384266307</c:v>
                </c:pt>
                <c:pt idx="6988">
                  <c:v>-38.92267657311808</c:v>
                </c:pt>
                <c:pt idx="6989">
                  <c:v>-38.93523867495336</c:v>
                </c:pt>
                <c:pt idx="6990">
                  <c:v>-38.94780014508925</c:v>
                </c:pt>
                <c:pt idx="6991">
                  <c:v>-38.96036098044637</c:v>
                </c:pt>
                <c:pt idx="6992">
                  <c:v>-38.97292117794546</c:v>
                </c:pt>
                <c:pt idx="6993">
                  <c:v>-38.9854807345075</c:v>
                </c:pt>
                <c:pt idx="6994">
                  <c:v>-38.99803964705362</c:v>
                </c:pt>
                <c:pt idx="6995">
                  <c:v>-39.01059791250516</c:v>
                </c:pt>
                <c:pt idx="6996">
                  <c:v>-39.02315552778366</c:v>
                </c:pt>
                <c:pt idx="6997">
                  <c:v>-39.03571248981086</c:v>
                </c:pt>
                <c:pt idx="6998">
                  <c:v>-39.04826879550865</c:v>
                </c:pt>
                <c:pt idx="6999">
                  <c:v>-39.06082444179917</c:v>
                </c:pt>
                <c:pt idx="7000">
                  <c:v>-39.07337942560473</c:v>
                </c:pt>
                <c:pt idx="7001">
                  <c:v>-39.08593374384783</c:v>
                </c:pt>
                <c:pt idx="7002">
                  <c:v>-39.09848739345117</c:v>
                </c:pt>
                <c:pt idx="7003">
                  <c:v>-39.11104037133766</c:v>
                </c:pt>
                <c:pt idx="7004">
                  <c:v>-39.12359267443044</c:v>
                </c:pt>
                <c:pt idx="7005">
                  <c:v>-39.13614429965276</c:v>
                </c:pt>
                <c:pt idx="7006">
                  <c:v>-39.14869524392817</c:v>
                </c:pt>
                <c:pt idx="7007">
                  <c:v>-39.16124550418036</c:v>
                </c:pt>
                <c:pt idx="7008">
                  <c:v>-39.17379507733325</c:v>
                </c:pt>
                <c:pt idx="7009">
                  <c:v>-39.18634396031095</c:v>
                </c:pt>
                <c:pt idx="7010">
                  <c:v>-39.1988921500378</c:v>
                </c:pt>
                <c:pt idx="7011">
                  <c:v>-39.21143964343831</c:v>
                </c:pt>
                <c:pt idx="7012">
                  <c:v>-39.22398643743725</c:v>
                </c:pt>
                <c:pt idx="7013">
                  <c:v>-39.23653252895954</c:v>
                </c:pt>
                <c:pt idx="7014">
                  <c:v>-39.24907791493032</c:v>
                </c:pt>
                <c:pt idx="7015">
                  <c:v>-39.26162259227498</c:v>
                </c:pt>
                <c:pt idx="7016">
                  <c:v>-39.27416655791907</c:v>
                </c:pt>
                <c:pt idx="7017">
                  <c:v>-39.28670980878842</c:v>
                </c:pt>
                <c:pt idx="7018">
                  <c:v>-39.299252341809</c:v>
                </c:pt>
                <c:pt idx="7019">
                  <c:v>-39.31179415390699</c:v>
                </c:pt>
                <c:pt idx="7020">
                  <c:v>-39.3243352420089</c:v>
                </c:pt>
                <c:pt idx="7021">
                  <c:v>-39.3368756030413</c:v>
                </c:pt>
                <c:pt idx="7022">
                  <c:v>-39.34941523393108</c:v>
                </c:pt>
                <c:pt idx="7023">
                  <c:v>-39.3619541316053</c:v>
                </c:pt>
                <c:pt idx="7024">
                  <c:v>-39.37449229299128</c:v>
                </c:pt>
                <c:pt idx="7025">
                  <c:v>-39.38702971501648</c:v>
                </c:pt>
                <c:pt idx="7026">
                  <c:v>-39.39956639460872</c:v>
                </c:pt>
                <c:pt idx="7027">
                  <c:v>-39.41210232869588</c:v>
                </c:pt>
                <c:pt idx="7028">
                  <c:v>-39.42463751420615</c:v>
                </c:pt>
                <c:pt idx="7029">
                  <c:v>-39.43717194806796</c:v>
                </c:pt>
                <c:pt idx="7030">
                  <c:v>-39.4497056272099</c:v>
                </c:pt>
                <c:pt idx="7031">
                  <c:v>-39.46223854856084</c:v>
                </c:pt>
                <c:pt idx="7032">
                  <c:v>-39.47477070904981</c:v>
                </c:pt>
                <c:pt idx="7033">
                  <c:v>-39.48730210560615</c:v>
                </c:pt>
                <c:pt idx="7034">
                  <c:v>-39.49983273515938</c:v>
                </c:pt>
                <c:pt idx="7035">
                  <c:v>-39.51236259463924</c:v>
                </c:pt>
                <c:pt idx="7036">
                  <c:v>-39.52489168097572</c:v>
                </c:pt>
                <c:pt idx="7037">
                  <c:v>-39.53741999109903</c:v>
                </c:pt>
                <c:pt idx="7038">
                  <c:v>-39.54994752193961</c:v>
                </c:pt>
                <c:pt idx="7039">
                  <c:v>-39.56247427042816</c:v>
                </c:pt>
                <c:pt idx="7040">
                  <c:v>-39.57500023349555</c:v>
                </c:pt>
                <c:pt idx="7041">
                  <c:v>-39.58752540807295</c:v>
                </c:pt>
                <c:pt idx="7042">
                  <c:v>-39.60004979109172</c:v>
                </c:pt>
                <c:pt idx="7043">
                  <c:v>-39.61257337948349</c:v>
                </c:pt>
                <c:pt idx="7044">
                  <c:v>-39.6250961701801</c:v>
                </c:pt>
                <c:pt idx="7045">
                  <c:v>-39.6376181601136</c:v>
                </c:pt>
                <c:pt idx="7046">
                  <c:v>-39.65013934621638</c:v>
                </c:pt>
                <c:pt idx="7047">
                  <c:v>-39.66265972542097</c:v>
                </c:pt>
                <c:pt idx="7048">
                  <c:v>-39.67517929466016</c:v>
                </c:pt>
                <c:pt idx="7049">
                  <c:v>-39.687698050867</c:v>
                </c:pt>
                <c:pt idx="7050">
                  <c:v>-39.70021599097482</c:v>
                </c:pt>
                <c:pt idx="7051">
                  <c:v>-39.71273311191707</c:v>
                </c:pt>
                <c:pt idx="7052">
                  <c:v>-39.72524941062758</c:v>
                </c:pt>
                <c:pt idx="7053">
                  <c:v>-39.73776488404035</c:v>
                </c:pt>
                <c:pt idx="7054">
                  <c:v>-39.75027952908963</c:v>
                </c:pt>
                <c:pt idx="7055">
                  <c:v>-39.76279334270997</c:v>
                </c:pt>
                <c:pt idx="7056">
                  <c:v>-39.77530632183608</c:v>
                </c:pt>
                <c:pt idx="7057">
                  <c:v>-39.78781846340297</c:v>
                </c:pt>
                <c:pt idx="7058">
                  <c:v>-39.80032976434592</c:v>
                </c:pt>
                <c:pt idx="7059">
                  <c:v>-39.81284022160042</c:v>
                </c:pt>
                <c:pt idx="7060">
                  <c:v>-39.82534983210223</c:v>
                </c:pt>
                <c:pt idx="7061">
                  <c:v>-39.83785859278733</c:v>
                </c:pt>
                <c:pt idx="7062">
                  <c:v>-39.850366500592</c:v>
                </c:pt>
                <c:pt idx="7063">
                  <c:v>-39.86287355245278</c:v>
                </c:pt>
                <c:pt idx="7064">
                  <c:v>-39.87537974530638</c:v>
                </c:pt>
                <c:pt idx="7065">
                  <c:v>-39.88788507608986</c:v>
                </c:pt>
                <c:pt idx="7066">
                  <c:v>-39.90038954174049</c:v>
                </c:pt>
                <c:pt idx="7067">
                  <c:v>-39.91289313919582</c:v>
                </c:pt>
                <c:pt idx="7068">
                  <c:v>-39.92539586539363</c:v>
                </c:pt>
                <c:pt idx="7069">
                  <c:v>-39.93789771727197</c:v>
                </c:pt>
                <c:pt idx="7070">
                  <c:v>-39.95039869176917</c:v>
                </c:pt>
                <c:pt idx="7071">
                  <c:v>-39.96289878582381</c:v>
                </c:pt>
                <c:pt idx="7072">
                  <c:v>-39.9753979963747</c:v>
                </c:pt>
                <c:pt idx="7073">
                  <c:v>-39.98789632036095</c:v>
                </c:pt>
                <c:pt idx="7074">
                  <c:v>-40.00039375472195</c:v>
                </c:pt>
                <c:pt idx="7075">
                  <c:v>-40.01289029639729</c:v>
                </c:pt>
                <c:pt idx="7076">
                  <c:v>-40.0253859423269</c:v>
                </c:pt>
                <c:pt idx="7077">
                  <c:v>-40.0378806894509</c:v>
                </c:pt>
                <c:pt idx="7078">
                  <c:v>-40.05037453470976</c:v>
                </c:pt>
                <c:pt idx="7079">
                  <c:v>-40.06286747504414</c:v>
                </c:pt>
                <c:pt idx="7080">
                  <c:v>-40.07535950739504</c:v>
                </c:pt>
                <c:pt idx="7081">
                  <c:v>-40.08785062870367</c:v>
                </c:pt>
                <c:pt idx="7082">
                  <c:v>-40.10034083591155</c:v>
                </c:pt>
                <c:pt idx="7083">
                  <c:v>-40.11283012596045</c:v>
                </c:pt>
                <c:pt idx="7084">
                  <c:v>-40.12531849579243</c:v>
                </c:pt>
                <c:pt idx="7085">
                  <c:v>-40.1378059423498</c:v>
                </c:pt>
                <c:pt idx="7086">
                  <c:v>-40.15029246257517</c:v>
                </c:pt>
                <c:pt idx="7087">
                  <c:v>-40.16277805341142</c:v>
                </c:pt>
                <c:pt idx="7088">
                  <c:v>-40.1752627118017</c:v>
                </c:pt>
                <c:pt idx="7089">
                  <c:v>-40.18774643468942</c:v>
                </c:pt>
                <c:pt idx="7090">
                  <c:v>-40.20022921901831</c:v>
                </c:pt>
                <c:pt idx="7091">
                  <c:v>-40.21271106173236</c:v>
                </c:pt>
                <c:pt idx="7092">
                  <c:v>-40.22519195977583</c:v>
                </c:pt>
                <c:pt idx="7093">
                  <c:v>-40.23767191009324</c:v>
                </c:pt>
                <c:pt idx="7094">
                  <c:v>-40.25015090962946</c:v>
                </c:pt>
                <c:pt idx="7095">
                  <c:v>-40.26262895532958</c:v>
                </c:pt>
                <c:pt idx="7096">
                  <c:v>-40.275106044139</c:v>
                </c:pt>
                <c:pt idx="7097">
                  <c:v>-40.2875821730034</c:v>
                </c:pt>
                <c:pt idx="7098">
                  <c:v>-40.30005733886876</c:v>
                </c:pt>
                <c:pt idx="7099">
                  <c:v>-40.31253153868132</c:v>
                </c:pt>
                <c:pt idx="7100">
                  <c:v>-40.32500476938762</c:v>
                </c:pt>
                <c:pt idx="7101">
                  <c:v>-40.33747702793449</c:v>
                </c:pt>
                <c:pt idx="7102">
                  <c:v>-40.34994831126905</c:v>
                </c:pt>
                <c:pt idx="7103">
                  <c:v>-40.36241861633872</c:v>
                </c:pt>
                <c:pt idx="7104">
                  <c:v>-40.37488794009117</c:v>
                </c:pt>
                <c:pt idx="7105">
                  <c:v>-40.38735627947441</c:v>
                </c:pt>
                <c:pt idx="7106">
                  <c:v>-40.39982363143672</c:v>
                </c:pt>
                <c:pt idx="7107">
                  <c:v>-40.41228999292669</c:v>
                </c:pt>
                <c:pt idx="7108">
                  <c:v>-40.42475536089318</c:v>
                </c:pt>
                <c:pt idx="7109">
                  <c:v>-40.43721973228535</c:v>
                </c:pt>
                <c:pt idx="7110">
                  <c:v>-40.44968310405267</c:v>
                </c:pt>
                <c:pt idx="7111">
                  <c:v>-40.46214547314491</c:v>
                </c:pt>
                <c:pt idx="7112">
                  <c:v>-40.47460683651211</c:v>
                </c:pt>
                <c:pt idx="7113">
                  <c:v>-40.48706719110464</c:v>
                </c:pt>
                <c:pt idx="7114">
                  <c:v>-40.49952653387319</c:v>
                </c:pt>
                <c:pt idx="7115">
                  <c:v>-40.51198486176865</c:v>
                </c:pt>
                <c:pt idx="7116">
                  <c:v>-40.52444217174234</c:v>
                </c:pt>
                <c:pt idx="7117">
                  <c:v>-40.53689846074582</c:v>
                </c:pt>
                <c:pt idx="7118">
                  <c:v>-40.54935372573094</c:v>
                </c:pt>
                <c:pt idx="7119">
                  <c:v>-40.56180796364987</c:v>
                </c:pt>
                <c:pt idx="7120">
                  <c:v>-40.5742611714551</c:v>
                </c:pt>
                <c:pt idx="7121">
                  <c:v>-40.58671334609942</c:v>
                </c:pt>
                <c:pt idx="7122">
                  <c:v>-40.59916448453591</c:v>
                </c:pt>
                <c:pt idx="7123">
                  <c:v>-40.61161458371796</c:v>
                </c:pt>
                <c:pt idx="7124">
                  <c:v>-40.62406364059932</c:v>
                </c:pt>
                <c:pt idx="7125">
                  <c:v>-40.63651165213397</c:v>
                </c:pt>
                <c:pt idx="7126">
                  <c:v>-40.64895861527626</c:v>
                </c:pt>
                <c:pt idx="7127">
                  <c:v>-40.66140452698083</c:v>
                </c:pt>
                <c:pt idx="7128">
                  <c:v>-40.67384938420262</c:v>
                </c:pt>
                <c:pt idx="7129">
                  <c:v>-40.68629318389692</c:v>
                </c:pt>
                <c:pt idx="7130">
                  <c:v>-40.69873592301932</c:v>
                </c:pt>
                <c:pt idx="7131">
                  <c:v>-40.71117759852569</c:v>
                </c:pt>
                <c:pt idx="7132">
                  <c:v>-40.72361820737226</c:v>
                </c:pt>
                <c:pt idx="7133">
                  <c:v>-40.73605774651557</c:v>
                </c:pt>
                <c:pt idx="7134">
                  <c:v>-40.74849621291246</c:v>
                </c:pt>
                <c:pt idx="7135">
                  <c:v>-40.76093360352011</c:v>
                </c:pt>
                <c:pt idx="7136">
                  <c:v>-40.773369915296</c:v>
                </c:pt>
                <c:pt idx="7137">
                  <c:v>-40.78580514519795</c:v>
                </c:pt>
                <c:pt idx="7138">
                  <c:v>-40.7982392901841</c:v>
                </c:pt>
                <c:pt idx="7139">
                  <c:v>-40.81067234721286</c:v>
                </c:pt>
                <c:pt idx="7140">
                  <c:v>-40.82310431324306</c:v>
                </c:pt>
                <c:pt idx="7141">
                  <c:v>-40.83553518523381</c:v>
                </c:pt>
                <c:pt idx="7142">
                  <c:v>-40.84796496014449</c:v>
                </c:pt>
                <c:pt idx="7143">
                  <c:v>-40.86039363493491</c:v>
                </c:pt>
                <c:pt idx="7144">
                  <c:v>-40.87282120656511</c:v>
                </c:pt>
                <c:pt idx="7145">
                  <c:v>-40.88524767199551</c:v>
                </c:pt>
                <c:pt idx="7146">
                  <c:v>-40.89767302818688</c:v>
                </c:pt>
                <c:pt idx="7147">
                  <c:v>-40.91009727210025</c:v>
                </c:pt>
                <c:pt idx="7148">
                  <c:v>-40.92252040069705</c:v>
                </c:pt>
                <c:pt idx="7149">
                  <c:v>-40.93494241093901</c:v>
                </c:pt>
                <c:pt idx="7150">
                  <c:v>-40.94736329978817</c:v>
                </c:pt>
                <c:pt idx="7151">
                  <c:v>-40.95978306420695</c:v>
                </c:pt>
                <c:pt idx="7152">
                  <c:v>-40.9722017011581</c:v>
                </c:pt>
                <c:pt idx="7153">
                  <c:v>-40.98461920760464</c:v>
                </c:pt>
                <c:pt idx="7154">
                  <c:v>-40.99703558051003</c:v>
                </c:pt>
                <c:pt idx="7155">
                  <c:v>-41.00945081683798</c:v>
                </c:pt>
                <c:pt idx="7156">
                  <c:v>-41.02186491355256</c:v>
                </c:pt>
                <c:pt idx="7157">
                  <c:v>-41.03427786761822</c:v>
                </c:pt>
                <c:pt idx="7158">
                  <c:v>-41.04668967599972</c:v>
                </c:pt>
                <c:pt idx="7159">
                  <c:v>-41.05910033566214</c:v>
                </c:pt>
                <c:pt idx="7160">
                  <c:v>-41.07150984357094</c:v>
                </c:pt>
                <c:pt idx="7161">
                  <c:v>-41.08391819669188</c:v>
                </c:pt>
                <c:pt idx="7162">
                  <c:v>-41.09632539199111</c:v>
                </c:pt>
                <c:pt idx="7163">
                  <c:v>-41.1087314264351</c:v>
                </c:pt>
                <c:pt idx="7164">
                  <c:v>-41.12113629699065</c:v>
                </c:pt>
                <c:pt idx="7165">
                  <c:v>-41.13354000062494</c:v>
                </c:pt>
                <c:pt idx="7166">
                  <c:v>-41.14594253430548</c:v>
                </c:pt>
                <c:pt idx="7167">
                  <c:v>-41.15834389500014</c:v>
                </c:pt>
                <c:pt idx="7168">
                  <c:v>-41.1707440796771</c:v>
                </c:pt>
                <c:pt idx="7169">
                  <c:v>-41.18314308530495</c:v>
                </c:pt>
                <c:pt idx="7170">
                  <c:v>-41.19554090885258</c:v>
                </c:pt>
                <c:pt idx="7171">
                  <c:v>-41.20793754728925</c:v>
                </c:pt>
                <c:pt idx="7172">
                  <c:v>-41.2203329975846</c:v>
                </c:pt>
                <c:pt idx="7173">
                  <c:v>-41.23272725670853</c:v>
                </c:pt>
                <c:pt idx="7174">
                  <c:v>-41.24512032163143</c:v>
                </c:pt>
                <c:pt idx="7175">
                  <c:v>-41.25751218932395</c:v>
                </c:pt>
                <c:pt idx="7176">
                  <c:v>-41.26990285675712</c:v>
                </c:pt>
                <c:pt idx="7177">
                  <c:v>-41.28229232090234</c:v>
                </c:pt>
                <c:pt idx="7178">
                  <c:v>-41.29468057873135</c:v>
                </c:pt>
                <c:pt idx="7179">
                  <c:v>-41.30706762721623</c:v>
                </c:pt>
                <c:pt idx="7180">
                  <c:v>-41.3194534633295</c:v>
                </c:pt>
                <c:pt idx="7181">
                  <c:v>-41.33183808404397</c:v>
                </c:pt>
                <c:pt idx="7182">
                  <c:v>-41.34422148633279</c:v>
                </c:pt>
                <c:pt idx="7183">
                  <c:v>-41.35660366716955</c:v>
                </c:pt>
                <c:pt idx="7184">
                  <c:v>-41.36898462352817</c:v>
                </c:pt>
                <c:pt idx="7185">
                  <c:v>-41.38136435238289</c:v>
                </c:pt>
                <c:pt idx="7186">
                  <c:v>-41.39374285070838</c:v>
                </c:pt>
                <c:pt idx="7187">
                  <c:v>-41.40612011547964</c:v>
                </c:pt>
                <c:pt idx="7188">
                  <c:v>-41.41849614367204</c:v>
                </c:pt>
                <c:pt idx="7189">
                  <c:v>-41.43087093226134</c:v>
                </c:pt>
                <c:pt idx="7190">
                  <c:v>-41.44324447822363</c:v>
                </c:pt>
                <c:pt idx="7191">
                  <c:v>-41.45561677853544</c:v>
                </c:pt>
                <c:pt idx="7192">
                  <c:v>-41.46798783017358</c:v>
                </c:pt>
                <c:pt idx="7193">
                  <c:v>-41.48035763011528</c:v>
                </c:pt>
                <c:pt idx="7194">
                  <c:v>-41.49272617533815</c:v>
                </c:pt>
                <c:pt idx="7195">
                  <c:v>-41.50509346282015</c:v>
                </c:pt>
                <c:pt idx="7196">
                  <c:v>-41.51745948953962</c:v>
                </c:pt>
                <c:pt idx="7197">
                  <c:v>-41.5298242524753</c:v>
                </c:pt>
                <c:pt idx="7198">
                  <c:v>-41.54218774860626</c:v>
                </c:pt>
                <c:pt idx="7199">
                  <c:v>-41.554549974912</c:v>
                </c:pt>
                <c:pt idx="7200">
                  <c:v>-41.56691092837235</c:v>
                </c:pt>
                <c:pt idx="7201">
                  <c:v>-41.57927060596754</c:v>
                </c:pt>
                <c:pt idx="7202">
                  <c:v>-41.59162900467819</c:v>
                </c:pt>
                <c:pt idx="7203">
                  <c:v>-41.60398612148528</c:v>
                </c:pt>
                <c:pt idx="7204">
                  <c:v>-41.61634195337017</c:v>
                </c:pt>
                <c:pt idx="7205">
                  <c:v>-41.62869649731463</c:v>
                </c:pt>
                <c:pt idx="7206">
                  <c:v>-41.64104975030079</c:v>
                </c:pt>
                <c:pt idx="7207">
                  <c:v>-41.65340170931115</c:v>
                </c:pt>
                <c:pt idx="7208">
                  <c:v>-41.66575237132867</c:v>
                </c:pt>
                <c:pt idx="7209">
                  <c:v>-41.67810173333656</c:v>
                </c:pt>
                <c:pt idx="7210">
                  <c:v>-41.69044979231855</c:v>
                </c:pt>
                <c:pt idx="7211">
                  <c:v>-41.70279654525871</c:v>
                </c:pt>
                <c:pt idx="7212">
                  <c:v>-41.71514198914146</c:v>
                </c:pt>
                <c:pt idx="7213">
                  <c:v>-41.72748612095166</c:v>
                </c:pt>
                <c:pt idx="7214">
                  <c:v>-41.73982893767454</c:v>
                </c:pt>
                <c:pt idx="7215">
                  <c:v>-41.75217043629572</c:v>
                </c:pt>
                <c:pt idx="7216">
                  <c:v>-41.76451061380123</c:v>
                </c:pt>
                <c:pt idx="7217">
                  <c:v>-41.77684946717745</c:v>
                </c:pt>
                <c:pt idx="7218">
                  <c:v>-41.78918699341123</c:v>
                </c:pt>
                <c:pt idx="7219">
                  <c:v>-41.80152318948974</c:v>
                </c:pt>
                <c:pt idx="7220">
                  <c:v>-41.81385805240055</c:v>
                </c:pt>
                <c:pt idx="7221">
                  <c:v>-41.82619157913168</c:v>
                </c:pt>
                <c:pt idx="7222">
                  <c:v>-41.83852376667153</c:v>
                </c:pt>
                <c:pt idx="7223">
                  <c:v>-41.85085461200885</c:v>
                </c:pt>
                <c:pt idx="7224">
                  <c:v>-41.86318411213285</c:v>
                </c:pt>
                <c:pt idx="7225">
                  <c:v>-41.87551226403311</c:v>
                </c:pt>
                <c:pt idx="7226">
                  <c:v>-41.88783906469959</c:v>
                </c:pt>
                <c:pt idx="7227">
                  <c:v>-41.90016451112272</c:v>
                </c:pt>
                <c:pt idx="7228">
                  <c:v>-41.91248860029327</c:v>
                </c:pt>
                <c:pt idx="7229">
                  <c:v>-41.92481132920245</c:v>
                </c:pt>
                <c:pt idx="7230">
                  <c:v>-41.93713269484184</c:v>
                </c:pt>
                <c:pt idx="7231">
                  <c:v>-41.94945269420344</c:v>
                </c:pt>
                <c:pt idx="7232">
                  <c:v>-41.9617713242797</c:v>
                </c:pt>
                <c:pt idx="7233">
                  <c:v>-41.97408858206339</c:v>
                </c:pt>
                <c:pt idx="7234">
                  <c:v>-41.98640446454777</c:v>
                </c:pt>
                <c:pt idx="7235">
                  <c:v>-41.99871896872647</c:v>
                </c:pt>
                <c:pt idx="7236">
                  <c:v>-42.01103209159352</c:v>
                </c:pt>
                <c:pt idx="7237">
                  <c:v>-42.0233438301434</c:v>
                </c:pt>
                <c:pt idx="7238">
                  <c:v>-42.03565418137097</c:v>
                </c:pt>
                <c:pt idx="7239">
                  <c:v>-42.0479631422715</c:v>
                </c:pt>
                <c:pt idx="7240">
                  <c:v>-42.0602707098407</c:v>
                </c:pt>
                <c:pt idx="7241">
                  <c:v>-42.07257688107468</c:v>
                </c:pt>
                <c:pt idx="7242">
                  <c:v>-42.08488165296995</c:v>
                </c:pt>
                <c:pt idx="7243">
                  <c:v>-42.09718502252348</c:v>
                </c:pt>
                <c:pt idx="7244">
                  <c:v>-42.1094869867326</c:v>
                </c:pt>
                <c:pt idx="7245">
                  <c:v>-42.1217875425951</c:v>
                </c:pt>
                <c:pt idx="7246">
                  <c:v>-42.13408668710916</c:v>
                </c:pt>
                <c:pt idx="7247">
                  <c:v>-42.14638441727342</c:v>
                </c:pt>
                <c:pt idx="7248">
                  <c:v>-42.15868073008691</c:v>
                </c:pt>
                <c:pt idx="7249">
                  <c:v>-42.17097562254907</c:v>
                </c:pt>
                <c:pt idx="7250">
                  <c:v>-42.1832690916598</c:v>
                </c:pt>
                <c:pt idx="7251">
                  <c:v>-42.1955611344194</c:v>
                </c:pt>
                <c:pt idx="7252">
                  <c:v>-42.20785174782857</c:v>
                </c:pt>
                <c:pt idx="7253">
                  <c:v>-42.22014092888851</c:v>
                </c:pt>
                <c:pt idx="7254">
                  <c:v>-42.23242867460076</c:v>
                </c:pt>
                <c:pt idx="7255">
                  <c:v>-42.24471498196736</c:v>
                </c:pt>
                <c:pt idx="7256">
                  <c:v>-42.25699984799071</c:v>
                </c:pt>
                <c:pt idx="7257">
                  <c:v>-42.2692832696737</c:v>
                </c:pt>
                <c:pt idx="7258">
                  <c:v>-42.28156524401961</c:v>
                </c:pt>
                <c:pt idx="7259">
                  <c:v>-42.29384576803217</c:v>
                </c:pt>
                <c:pt idx="7260">
                  <c:v>-42.30612483871553</c:v>
                </c:pt>
                <c:pt idx="7261">
                  <c:v>-42.31840245307426</c:v>
                </c:pt>
                <c:pt idx="7262">
                  <c:v>-42.33067860811342</c:v>
                </c:pt>
                <c:pt idx="7263">
                  <c:v>-42.34295330083844</c:v>
                </c:pt>
                <c:pt idx="7264">
                  <c:v>-42.35522652825519</c:v>
                </c:pt>
                <c:pt idx="7265">
                  <c:v>-42.36749828737004</c:v>
                </c:pt>
                <c:pt idx="7266">
                  <c:v>-42.37976857518972</c:v>
                </c:pt>
                <c:pt idx="7267">
                  <c:v>-42.39203738872144</c:v>
                </c:pt>
                <c:pt idx="7268">
                  <c:v>-42.40430472497283</c:v>
                </c:pt>
                <c:pt idx="7269">
                  <c:v>-42.41657058095198</c:v>
                </c:pt>
                <c:pt idx="7270">
                  <c:v>-42.42883495366739</c:v>
                </c:pt>
                <c:pt idx="7271">
                  <c:v>-42.44109784012805</c:v>
                </c:pt>
                <c:pt idx="7272">
                  <c:v>-42.45335923734332</c:v>
                </c:pt>
                <c:pt idx="7273">
                  <c:v>-42.4656191423231</c:v>
                </c:pt>
                <c:pt idx="7274">
                  <c:v>-42.47787755207759</c:v>
                </c:pt>
                <c:pt idx="7275">
                  <c:v>-42.49013446361761</c:v>
                </c:pt>
                <c:pt idx="7276">
                  <c:v>-42.50238987395433</c:v>
                </c:pt>
                <c:pt idx="7277">
                  <c:v>-42.51464378009932</c:v>
                </c:pt>
                <c:pt idx="7278">
                  <c:v>-42.5268961790647</c:v>
                </c:pt>
                <c:pt idx="7279">
                  <c:v>-42.53914706786296</c:v>
                </c:pt>
                <c:pt idx="7280">
                  <c:v>-42.5513964435071</c:v>
                </c:pt>
                <c:pt idx="7281">
                  <c:v>-42.56364430301053</c:v>
                </c:pt>
                <c:pt idx="7282">
                  <c:v>-42.57589064338711</c:v>
                </c:pt>
                <c:pt idx="7283">
                  <c:v>-42.58813546165118</c:v>
                </c:pt>
                <c:pt idx="7284">
                  <c:v>-42.60037875481751</c:v>
                </c:pt>
                <c:pt idx="7285">
                  <c:v>-42.61262051990132</c:v>
                </c:pt>
                <c:pt idx="7286">
                  <c:v>-42.6248607539183</c:v>
                </c:pt>
                <c:pt idx="7287">
                  <c:v>-42.63709945388459</c:v>
                </c:pt>
                <c:pt idx="7288">
                  <c:v>-42.64933661681681</c:v>
                </c:pt>
                <c:pt idx="7289">
                  <c:v>-42.66157223973198</c:v>
                </c:pt>
                <c:pt idx="7290">
                  <c:v>-42.67380631964762</c:v>
                </c:pt>
                <c:pt idx="7291">
                  <c:v>-42.68603885358172</c:v>
                </c:pt>
                <c:pt idx="7292">
                  <c:v>-42.69826983855268</c:v>
                </c:pt>
                <c:pt idx="7293">
                  <c:v>-42.71049927157941</c:v>
                </c:pt>
                <c:pt idx="7294">
                  <c:v>-42.72272714968126</c:v>
                </c:pt>
                <c:pt idx="7295">
                  <c:v>-42.73495346987805</c:v>
                </c:pt>
                <c:pt idx="7296">
                  <c:v>-42.74717822919006</c:v>
                </c:pt>
                <c:pt idx="7297">
                  <c:v>-42.75940142463801</c:v>
                </c:pt>
                <c:pt idx="7298">
                  <c:v>-42.77162305324313</c:v>
                </c:pt>
                <c:pt idx="7299">
                  <c:v>-42.78384311202711</c:v>
                </c:pt>
                <c:pt idx="7300">
                  <c:v>-42.79606159801205</c:v>
                </c:pt>
                <c:pt idx="7301">
                  <c:v>-42.8082785082206</c:v>
                </c:pt>
                <c:pt idx="7302">
                  <c:v>-42.82049383967582</c:v>
                </c:pt>
                <c:pt idx="7303">
                  <c:v>-42.83270758940125</c:v>
                </c:pt>
                <c:pt idx="7304">
                  <c:v>-42.84491975442092</c:v>
                </c:pt>
                <c:pt idx="7305">
                  <c:v>-42.85713033175932</c:v>
                </c:pt>
                <c:pt idx="7306">
                  <c:v>-42.86933931844141</c:v>
                </c:pt>
                <c:pt idx="7307">
                  <c:v>-42.88154671149261</c:v>
                </c:pt>
                <c:pt idx="7308">
                  <c:v>-42.89375250793887</c:v>
                </c:pt>
                <c:pt idx="7309">
                  <c:v>-42.90595670480653</c:v>
                </c:pt>
                <c:pt idx="7310">
                  <c:v>-42.91815929912248</c:v>
                </c:pt>
                <c:pt idx="7311">
                  <c:v>-42.93036028791404</c:v>
                </c:pt>
                <c:pt idx="7312">
                  <c:v>-42.94255966820904</c:v>
                </c:pt>
                <c:pt idx="7313">
                  <c:v>-42.95475743703575</c:v>
                </c:pt>
                <c:pt idx="7314">
                  <c:v>-42.96695359142296</c:v>
                </c:pt>
                <c:pt idx="7315">
                  <c:v>-42.97914812839992</c:v>
                </c:pt>
                <c:pt idx="7316">
                  <c:v>-42.99134104499635</c:v>
                </c:pt>
                <c:pt idx="7317">
                  <c:v>-43.0035323382425</c:v>
                </c:pt>
                <c:pt idx="7318">
                  <c:v>-43.01572200516904</c:v>
                </c:pt>
                <c:pt idx="7319">
                  <c:v>-43.02791004280716</c:v>
                </c:pt>
                <c:pt idx="7320">
                  <c:v>-43.04009644818852</c:v>
                </c:pt>
                <c:pt idx="7321">
                  <c:v>-43.05228121834528</c:v>
                </c:pt>
                <c:pt idx="7322">
                  <c:v>-43.06446435031008</c:v>
                </c:pt>
                <c:pt idx="7323">
                  <c:v>-43.07664584111605</c:v>
                </c:pt>
                <c:pt idx="7324">
                  <c:v>-43.08882568779679</c:v>
                </c:pt>
                <c:pt idx="7325">
                  <c:v>-43.10100388738642</c:v>
                </c:pt>
                <c:pt idx="7326">
                  <c:v>-43.11318043691954</c:v>
                </c:pt>
                <c:pt idx="7327">
                  <c:v>-43.12535533343123</c:v>
                </c:pt>
                <c:pt idx="7328">
                  <c:v>-43.13752857395703</c:v>
                </c:pt>
                <c:pt idx="7329">
                  <c:v>-43.14970015553305</c:v>
                </c:pt>
                <c:pt idx="7330">
                  <c:v>-43.16187007519584</c:v>
                </c:pt>
                <c:pt idx="7331">
                  <c:v>-43.17403832998245</c:v>
                </c:pt>
                <c:pt idx="7332">
                  <c:v>-43.18620491693045</c:v>
                </c:pt>
                <c:pt idx="7333">
                  <c:v>-43.1983698330779</c:v>
                </c:pt>
                <c:pt idx="7334">
                  <c:v>-43.21053307546327</c:v>
                </c:pt>
                <c:pt idx="7335">
                  <c:v>-43.2226946411257</c:v>
                </c:pt>
                <c:pt idx="7336">
                  <c:v>-43.23485452710466</c:v>
                </c:pt>
                <c:pt idx="7337">
                  <c:v>-43.24701273044025</c:v>
                </c:pt>
                <c:pt idx="7338">
                  <c:v>-43.25916924817297</c:v>
                </c:pt>
                <c:pt idx="7339">
                  <c:v>-43.27132407734387</c:v>
                </c:pt>
                <c:pt idx="7340">
                  <c:v>-43.28347721499451</c:v>
                </c:pt>
                <c:pt idx="7341">
                  <c:v>-43.29562865816694</c:v>
                </c:pt>
                <c:pt idx="7342">
                  <c:v>-43.30777840390369</c:v>
                </c:pt>
                <c:pt idx="7343">
                  <c:v>-43.31992644924784</c:v>
                </c:pt>
                <c:pt idx="7344">
                  <c:v>-43.33207279124296</c:v>
                </c:pt>
                <c:pt idx="7345">
                  <c:v>-43.3442174269331</c:v>
                </c:pt>
                <c:pt idx="7346">
                  <c:v>-43.35636035336284</c:v>
                </c:pt>
                <c:pt idx="7347">
                  <c:v>-43.3685015675773</c:v>
                </c:pt>
                <c:pt idx="7348">
                  <c:v>-43.380641066622</c:v>
                </c:pt>
                <c:pt idx="7349">
                  <c:v>-43.39277884754314</c:v>
                </c:pt>
                <c:pt idx="7350">
                  <c:v>-43.40491490738727</c:v>
                </c:pt>
                <c:pt idx="7351">
                  <c:v>-43.41704924320155</c:v>
                </c:pt>
                <c:pt idx="7352">
                  <c:v>-43.42918185203362</c:v>
                </c:pt>
                <c:pt idx="7353">
                  <c:v>-43.44131273093164</c:v>
                </c:pt>
                <c:pt idx="7354">
                  <c:v>-43.45344187694425</c:v>
                </c:pt>
                <c:pt idx="7355">
                  <c:v>-43.46556928712069</c:v>
                </c:pt>
                <c:pt idx="7356">
                  <c:v>-43.4776949585106</c:v>
                </c:pt>
                <c:pt idx="7357">
                  <c:v>-43.48981888816425</c:v>
                </c:pt>
                <c:pt idx="7358">
                  <c:v>-43.50194107313234</c:v>
                </c:pt>
                <c:pt idx="7359">
                  <c:v>-43.51406151046616</c:v>
                </c:pt>
                <c:pt idx="7360">
                  <c:v>-43.52618019721748</c:v>
                </c:pt>
                <c:pt idx="7361">
                  <c:v>-43.53829713043859</c:v>
                </c:pt>
                <c:pt idx="7362">
                  <c:v>-43.5504123071823</c:v>
                </c:pt>
                <c:pt idx="7363">
                  <c:v>-43.56252572450197</c:v>
                </c:pt>
                <c:pt idx="7364">
                  <c:v>-43.57463737945143</c:v>
                </c:pt>
                <c:pt idx="7365">
                  <c:v>-43.58674726908512</c:v>
                </c:pt>
                <c:pt idx="7366">
                  <c:v>-43.59885539045794</c:v>
                </c:pt>
                <c:pt idx="7367">
                  <c:v>-43.6109617406253</c:v>
                </c:pt>
                <c:pt idx="7368">
                  <c:v>-43.6230663166432</c:v>
                </c:pt>
                <c:pt idx="7369">
                  <c:v>-43.63516911556812</c:v>
                </c:pt>
                <c:pt idx="7370">
                  <c:v>-43.64727013445709</c:v>
                </c:pt>
                <c:pt idx="7371">
                  <c:v>-43.65936937036765</c:v>
                </c:pt>
                <c:pt idx="7372">
                  <c:v>-43.67146682035791</c:v>
                </c:pt>
                <c:pt idx="7373">
                  <c:v>-43.68356248148645</c:v>
                </c:pt>
                <c:pt idx="7374">
                  <c:v>-43.69565635081247</c:v>
                </c:pt>
                <c:pt idx="7375">
                  <c:v>-43.70774842539559</c:v>
                </c:pt>
                <c:pt idx="7376">
                  <c:v>-43.71983870229607</c:v>
                </c:pt>
                <c:pt idx="7377">
                  <c:v>-43.73192717857464</c:v>
                </c:pt>
                <c:pt idx="7378">
                  <c:v>-43.74401385129256</c:v>
                </c:pt>
                <c:pt idx="7379">
                  <c:v>-43.75609871751171</c:v>
                </c:pt>
                <c:pt idx="7380">
                  <c:v>-43.7681817742944</c:v>
                </c:pt>
                <c:pt idx="7381">
                  <c:v>-43.78026301870354</c:v>
                </c:pt>
                <c:pt idx="7382">
                  <c:v>-43.79234244780258</c:v>
                </c:pt>
                <c:pt idx="7383">
                  <c:v>-43.80442005865545</c:v>
                </c:pt>
                <c:pt idx="7384">
                  <c:v>-43.81649584832674</c:v>
                </c:pt>
                <c:pt idx="7385">
                  <c:v>-43.82856981388145</c:v>
                </c:pt>
                <c:pt idx="7386">
                  <c:v>-43.8406419523852</c:v>
                </c:pt>
                <c:pt idx="7387">
                  <c:v>-43.85271226090414</c:v>
                </c:pt>
                <c:pt idx="7388">
                  <c:v>-43.86478073650495</c:v>
                </c:pt>
                <c:pt idx="7389">
                  <c:v>-43.87684737625486</c:v>
                </c:pt>
                <c:pt idx="7390">
                  <c:v>-43.88891217722167</c:v>
                </c:pt>
                <c:pt idx="7391">
                  <c:v>-43.9009751364737</c:v>
                </c:pt>
                <c:pt idx="7392">
                  <c:v>-43.9130362510798</c:v>
                </c:pt>
                <c:pt idx="7393">
                  <c:v>-43.92509551810943</c:v>
                </c:pt>
                <c:pt idx="7394">
                  <c:v>-43.93715293463254</c:v>
                </c:pt>
                <c:pt idx="7395">
                  <c:v>-43.94920849771967</c:v>
                </c:pt>
                <c:pt idx="7396">
                  <c:v>-43.9612622044419</c:v>
                </c:pt>
                <c:pt idx="7397">
                  <c:v>-43.97331405187083</c:v>
                </c:pt>
                <c:pt idx="7398">
                  <c:v>-43.98536403707865</c:v>
                </c:pt>
                <c:pt idx="7399">
                  <c:v>-43.99741215713812</c:v>
                </c:pt>
                <c:pt idx="7400">
                  <c:v>-44.0094584091225</c:v>
                </c:pt>
                <c:pt idx="7401">
                  <c:v>-44.02150279010566</c:v>
                </c:pt>
                <c:pt idx="7402">
                  <c:v>-44.03354529716198</c:v>
                </c:pt>
                <c:pt idx="7403">
                  <c:v>-44.04558592736642</c:v>
                </c:pt>
                <c:pt idx="7404">
                  <c:v>-44.0576246777945</c:v>
                </c:pt>
                <c:pt idx="7405">
                  <c:v>-44.06966154552233</c:v>
                </c:pt>
                <c:pt idx="7406">
                  <c:v>-44.08169652762649</c:v>
                </c:pt>
                <c:pt idx="7407">
                  <c:v>-44.09372962118425</c:v>
                </c:pt>
                <c:pt idx="7408">
                  <c:v>-44.1057608232733</c:v>
                </c:pt>
                <c:pt idx="7409">
                  <c:v>-44.11779013097198</c:v>
                </c:pt>
                <c:pt idx="7410">
                  <c:v>-44.1298175413592</c:v>
                </c:pt>
                <c:pt idx="7411">
                  <c:v>-44.14184305151438</c:v>
                </c:pt>
                <c:pt idx="7412">
                  <c:v>-44.15386665851756</c:v>
                </c:pt>
                <c:pt idx="7413">
                  <c:v>-44.16588835944933</c:v>
                </c:pt>
                <c:pt idx="7414">
                  <c:v>-44.1779081513908</c:v>
                </c:pt>
                <c:pt idx="7415">
                  <c:v>-44.18992603142373</c:v>
                </c:pt>
                <c:pt idx="7416">
                  <c:v>-44.20194199663037</c:v>
                </c:pt>
                <c:pt idx="7417">
                  <c:v>-44.2139560440936</c:v>
                </c:pt>
                <c:pt idx="7418">
                  <c:v>-44.22596817089682</c:v>
                </c:pt>
                <c:pt idx="7419">
                  <c:v>-44.23797837412406</c:v>
                </c:pt>
                <c:pt idx="7420">
                  <c:v>-44.24998665085985</c:v>
                </c:pt>
                <c:pt idx="7421">
                  <c:v>-44.26199299818937</c:v>
                </c:pt>
                <c:pt idx="7422">
                  <c:v>-44.27399741319829</c:v>
                </c:pt>
                <c:pt idx="7423">
                  <c:v>-44.28599989297295</c:v>
                </c:pt>
                <c:pt idx="7424">
                  <c:v>-44.2980004346002</c:v>
                </c:pt>
                <c:pt idx="7425">
                  <c:v>-44.30999903516746</c:v>
                </c:pt>
                <c:pt idx="7426">
                  <c:v>-44.32199569176279</c:v>
                </c:pt>
                <c:pt idx="7427">
                  <c:v>-44.33399040147476</c:v>
                </c:pt>
                <c:pt idx="7428">
                  <c:v>-44.34598316139255</c:v>
                </c:pt>
                <c:pt idx="7429">
                  <c:v>-44.35797396860595</c:v>
                </c:pt>
                <c:pt idx="7430">
                  <c:v>-44.36996282020527</c:v>
                </c:pt>
                <c:pt idx="7431">
                  <c:v>-44.38194971328141</c:v>
                </c:pt>
                <c:pt idx="7432">
                  <c:v>-44.39393464492594</c:v>
                </c:pt>
                <c:pt idx="7433">
                  <c:v>-44.40591761223087</c:v>
                </c:pt>
                <c:pt idx="7434">
                  <c:v>-44.4178986122889</c:v>
                </c:pt>
                <c:pt idx="7435">
                  <c:v>-44.4298776421933</c:v>
                </c:pt>
                <c:pt idx="7436">
                  <c:v>-44.4418546990379</c:v>
                </c:pt>
                <c:pt idx="7437">
                  <c:v>-44.45382977991715</c:v>
                </c:pt>
                <c:pt idx="7438">
                  <c:v>-44.46580288192606</c:v>
                </c:pt>
                <c:pt idx="7439">
                  <c:v>-44.4777740021602</c:v>
                </c:pt>
                <c:pt idx="7440">
                  <c:v>-44.48974313771581</c:v>
                </c:pt>
                <c:pt idx="7441">
                  <c:v>-44.50171028568965</c:v>
                </c:pt>
                <c:pt idx="7442">
                  <c:v>-44.51367544317911</c:v>
                </c:pt>
                <c:pt idx="7443">
                  <c:v>-44.52563860728215</c:v>
                </c:pt>
                <c:pt idx="7444">
                  <c:v>-44.53759977509734</c:v>
                </c:pt>
                <c:pt idx="7445">
                  <c:v>-44.54955894372385</c:v>
                </c:pt>
                <c:pt idx="7446">
                  <c:v>-44.5615161102614</c:v>
                </c:pt>
                <c:pt idx="7447">
                  <c:v>-44.57347127181033</c:v>
                </c:pt>
                <c:pt idx="7448">
                  <c:v>-44.58542442547162</c:v>
                </c:pt>
                <c:pt idx="7449">
                  <c:v>-44.5973755683468</c:v>
                </c:pt>
                <c:pt idx="7450">
                  <c:v>-44.609324697538</c:v>
                </c:pt>
                <c:pt idx="7451">
                  <c:v>-44.62127181014795</c:v>
                </c:pt>
                <c:pt idx="7452">
                  <c:v>-44.63321690328001</c:v>
                </c:pt>
                <c:pt idx="7453">
                  <c:v>-44.64515997403807</c:v>
                </c:pt>
                <c:pt idx="7454">
                  <c:v>-44.65710101952673</c:v>
                </c:pt>
                <c:pt idx="7455">
                  <c:v>-44.6690400368511</c:v>
                </c:pt>
                <c:pt idx="7456">
                  <c:v>-44.68097702311692</c:v>
                </c:pt>
                <c:pt idx="7457">
                  <c:v>-44.69291197543056</c:v>
                </c:pt>
                <c:pt idx="7458">
                  <c:v>-44.70484489089895</c:v>
                </c:pt>
                <c:pt idx="7459">
                  <c:v>-44.71677576662969</c:v>
                </c:pt>
                <c:pt idx="7460">
                  <c:v>-44.72870459973091</c:v>
                </c:pt>
                <c:pt idx="7461">
                  <c:v>-44.74063138731138</c:v>
                </c:pt>
                <c:pt idx="7462">
                  <c:v>-44.75255612648052</c:v>
                </c:pt>
                <c:pt idx="7463">
                  <c:v>-44.7644788143483</c:v>
                </c:pt>
                <c:pt idx="7464">
                  <c:v>-44.77639944802532</c:v>
                </c:pt>
                <c:pt idx="7465">
                  <c:v>-44.7883180246228</c:v>
                </c:pt>
                <c:pt idx="7466">
                  <c:v>-44.80023454125255</c:v>
                </c:pt>
                <c:pt idx="7467">
                  <c:v>-44.81214899502706</c:v>
                </c:pt>
                <c:pt idx="7468">
                  <c:v>-44.82406138305932</c:v>
                </c:pt>
                <c:pt idx="7469">
                  <c:v>-44.83597170246303</c:v>
                </c:pt>
                <c:pt idx="7470">
                  <c:v>-44.84787995035246</c:v>
                </c:pt>
                <c:pt idx="7471">
                  <c:v>-44.85978612384251</c:v>
                </c:pt>
                <c:pt idx="7472">
                  <c:v>-44.87169022004873</c:v>
                </c:pt>
                <c:pt idx="7473">
                  <c:v>-44.88359223608721</c:v>
                </c:pt>
                <c:pt idx="7474">
                  <c:v>-44.89549216907472</c:v>
                </c:pt>
                <c:pt idx="7475">
                  <c:v>-44.90739001612862</c:v>
                </c:pt>
                <c:pt idx="7476">
                  <c:v>-44.9192857743669</c:v>
                </c:pt>
                <c:pt idx="7477">
                  <c:v>-44.9311794409082</c:v>
                </c:pt>
                <c:pt idx="7478">
                  <c:v>-44.94307101287174</c:v>
                </c:pt>
                <c:pt idx="7479">
                  <c:v>-44.95496048737736</c:v>
                </c:pt>
                <c:pt idx="7480">
                  <c:v>-44.96684786154559</c:v>
                </c:pt>
                <c:pt idx="7481">
                  <c:v>-44.97873313249751</c:v>
                </c:pt>
                <c:pt idx="7482">
                  <c:v>-44.99061629735485</c:v>
                </c:pt>
                <c:pt idx="7483">
                  <c:v>-45.00249735323996</c:v>
                </c:pt>
                <c:pt idx="7484">
                  <c:v>-45.01437629727586</c:v>
                </c:pt>
                <c:pt idx="7485">
                  <c:v>-45.02625312658614</c:v>
                </c:pt>
                <c:pt idx="7486">
                  <c:v>-45.03812783829506</c:v>
                </c:pt>
                <c:pt idx="7487">
                  <c:v>-45.05000042952747</c:v>
                </c:pt>
                <c:pt idx="7488">
                  <c:v>-45.06187089740892</c:v>
                </c:pt>
                <c:pt idx="7489">
                  <c:v>-45.0737392390655</c:v>
                </c:pt>
                <c:pt idx="7490">
                  <c:v>-45.085605451624</c:v>
                </c:pt>
                <c:pt idx="7491">
                  <c:v>-45.09746953221185</c:v>
                </c:pt>
                <c:pt idx="7492">
                  <c:v>-45.10933147795704</c:v>
                </c:pt>
                <c:pt idx="7493">
                  <c:v>-45.12119128598827</c:v>
                </c:pt>
                <c:pt idx="7494">
                  <c:v>-45.13304895343484</c:v>
                </c:pt>
                <c:pt idx="7495">
                  <c:v>-45.14490447742668</c:v>
                </c:pt>
                <c:pt idx="7496">
                  <c:v>-45.1567578550944</c:v>
                </c:pt>
                <c:pt idx="7497">
                  <c:v>-45.16860908356924</c:v>
                </c:pt>
                <c:pt idx="7498">
                  <c:v>-45.180458159983</c:v>
                </c:pt>
                <c:pt idx="7499">
                  <c:v>-45.19230508146823</c:v>
                </c:pt>
                <c:pt idx="7500">
                  <c:v>-45.20414984515804</c:v>
                </c:pt>
                <c:pt idx="7501">
                  <c:v>-45.21599244818624</c:v>
                </c:pt>
                <c:pt idx="7502">
                  <c:v>-45.22783288768723</c:v>
                </c:pt>
                <c:pt idx="7503">
                  <c:v>-45.23967116079609</c:v>
                </c:pt>
                <c:pt idx="7504">
                  <c:v>-45.25150726464854</c:v>
                </c:pt>
                <c:pt idx="7505">
                  <c:v>-45.26334119638097</c:v>
                </c:pt>
                <c:pt idx="7506">
                  <c:v>-45.27517295313032</c:v>
                </c:pt>
                <c:pt idx="7507">
                  <c:v>-45.2870025320343</c:v>
                </c:pt>
                <c:pt idx="7508">
                  <c:v>-45.29882993023117</c:v>
                </c:pt>
                <c:pt idx="7509">
                  <c:v>-45.31065514485991</c:v>
                </c:pt>
                <c:pt idx="7510">
                  <c:v>-45.3224781730601</c:v>
                </c:pt>
                <c:pt idx="7511">
                  <c:v>-45.334299011972</c:v>
                </c:pt>
                <c:pt idx="7512">
                  <c:v>-45.34611765873649</c:v>
                </c:pt>
                <c:pt idx="7513">
                  <c:v>-45.35793411049515</c:v>
                </c:pt>
                <c:pt idx="7514">
                  <c:v>-45.3697483643902</c:v>
                </c:pt>
                <c:pt idx="7515">
                  <c:v>-45.38156041756444</c:v>
                </c:pt>
                <c:pt idx="7516">
                  <c:v>-45.39337026716144</c:v>
                </c:pt>
                <c:pt idx="7517">
                  <c:v>-45.40517791032534</c:v>
                </c:pt>
                <c:pt idx="7518">
                  <c:v>-45.41698334420098</c:v>
                </c:pt>
                <c:pt idx="7519">
                  <c:v>-45.42878656593384</c:v>
                </c:pt>
                <c:pt idx="7520">
                  <c:v>-45.44058757267005</c:v>
                </c:pt>
                <c:pt idx="7521">
                  <c:v>-45.45238636155644</c:v>
                </c:pt>
                <c:pt idx="7522">
                  <c:v>-45.46418292974045</c:v>
                </c:pt>
                <c:pt idx="7523">
                  <c:v>-45.47597727437019</c:v>
                </c:pt>
                <c:pt idx="7524">
                  <c:v>-45.48776939259445</c:v>
                </c:pt>
                <c:pt idx="7525">
                  <c:v>-45.4995592815627</c:v>
                </c:pt>
                <c:pt idx="7526">
                  <c:v>-45.51134693842502</c:v>
                </c:pt>
                <c:pt idx="7527">
                  <c:v>-45.52313236033218</c:v>
                </c:pt>
                <c:pt idx="7528">
                  <c:v>-45.53491554443563</c:v>
                </c:pt>
                <c:pt idx="7529">
                  <c:v>-45.54669648788744</c:v>
                </c:pt>
                <c:pt idx="7530">
                  <c:v>-45.55847518784044</c:v>
                </c:pt>
                <c:pt idx="7531">
                  <c:v>-45.57025164144802</c:v>
                </c:pt>
                <c:pt idx="7532">
                  <c:v>-45.58202584586431</c:v>
                </c:pt>
                <c:pt idx="7533">
                  <c:v>-45.59379779824405</c:v>
                </c:pt>
                <c:pt idx="7534">
                  <c:v>-45.6055674957427</c:v>
                </c:pt>
                <c:pt idx="7535">
                  <c:v>-45.6173349355164</c:v>
                </c:pt>
                <c:pt idx="7536">
                  <c:v>-45.62910011472192</c:v>
                </c:pt>
                <c:pt idx="7537">
                  <c:v>-45.64086303051668</c:v>
                </c:pt>
                <c:pt idx="7538">
                  <c:v>-45.65262368005887</c:v>
                </c:pt>
                <c:pt idx="7539">
                  <c:v>-45.66438206050725</c:v>
                </c:pt>
                <c:pt idx="7540">
                  <c:v>-45.67613816902133</c:v>
                </c:pt>
                <c:pt idx="7541">
                  <c:v>-45.68789200276125</c:v>
                </c:pt>
                <c:pt idx="7542">
                  <c:v>-45.69964355888786</c:v>
                </c:pt>
                <c:pt idx="7543">
                  <c:v>-45.71139283456265</c:v>
                </c:pt>
                <c:pt idx="7544">
                  <c:v>-45.72313982694784</c:v>
                </c:pt>
                <c:pt idx="7545">
                  <c:v>-45.73488453320623</c:v>
                </c:pt>
                <c:pt idx="7546">
                  <c:v>-45.74662695050147</c:v>
                </c:pt>
                <c:pt idx="7547">
                  <c:v>-45.7583670759977</c:v>
                </c:pt>
                <c:pt idx="7548">
                  <c:v>-45.7701049068599</c:v>
                </c:pt>
                <c:pt idx="7549">
                  <c:v>-45.7818404402536</c:v>
                </c:pt>
                <c:pt idx="7550">
                  <c:v>-45.79357367334514</c:v>
                </c:pt>
                <c:pt idx="7551">
                  <c:v>-45.80530460330142</c:v>
                </c:pt>
                <c:pt idx="7552">
                  <c:v>-45.81703322729012</c:v>
                </c:pt>
                <c:pt idx="7553">
                  <c:v>-45.8287595424796</c:v>
                </c:pt>
                <c:pt idx="7554">
                  <c:v>-45.84048354603883</c:v>
                </c:pt>
                <c:pt idx="7555">
                  <c:v>-45.85220523513753</c:v>
                </c:pt>
                <c:pt idx="7556">
                  <c:v>-45.86392460694611</c:v>
                </c:pt>
                <c:pt idx="7557">
                  <c:v>-45.87564165863564</c:v>
                </c:pt>
                <c:pt idx="7558">
                  <c:v>-45.88735638737793</c:v>
                </c:pt>
                <c:pt idx="7559">
                  <c:v>-45.8990687903454</c:v>
                </c:pt>
                <c:pt idx="7560">
                  <c:v>-45.91077886471121</c:v>
                </c:pt>
                <c:pt idx="7561">
                  <c:v>-45.92248660764924</c:v>
                </c:pt>
                <c:pt idx="7562">
                  <c:v>-45.93419201633403</c:v>
                </c:pt>
                <c:pt idx="7563">
                  <c:v>-45.9458950879408</c:v>
                </c:pt>
                <c:pt idx="7564">
                  <c:v>-45.9575958196455</c:v>
                </c:pt>
                <c:pt idx="7565">
                  <c:v>-45.96929420862476</c:v>
                </c:pt>
                <c:pt idx="7566">
                  <c:v>-45.9809902520559</c:v>
                </c:pt>
                <c:pt idx="7567">
                  <c:v>-45.99268394711694</c:v>
                </c:pt>
                <c:pt idx="7568">
                  <c:v>-46.00437529098661</c:v>
                </c:pt>
                <c:pt idx="7569">
                  <c:v>-46.01606428084432</c:v>
                </c:pt>
                <c:pt idx="7570">
                  <c:v>-46.02775091387023</c:v>
                </c:pt>
                <c:pt idx="7571">
                  <c:v>-46.03943518724513</c:v>
                </c:pt>
                <c:pt idx="7572">
                  <c:v>-46.05111709815055</c:v>
                </c:pt>
                <c:pt idx="7573">
                  <c:v>-46.06279664376872</c:v>
                </c:pt>
                <c:pt idx="7574">
                  <c:v>-46.07447382128257</c:v>
                </c:pt>
                <c:pt idx="7575">
                  <c:v>-46.08614862787577</c:v>
                </c:pt>
                <c:pt idx="7576">
                  <c:v>-46.09782106073259</c:v>
                </c:pt>
                <c:pt idx="7577">
                  <c:v>-46.10949111703817</c:v>
                </c:pt>
                <c:pt idx="7578">
                  <c:v>-46.12115879397821</c:v>
                </c:pt>
                <c:pt idx="7579">
                  <c:v>-46.13282408873916</c:v>
                </c:pt>
                <c:pt idx="7580">
                  <c:v>-46.14448699850823</c:v>
                </c:pt>
                <c:pt idx="7581">
                  <c:v>-46.15614752047328</c:v>
                </c:pt>
                <c:pt idx="7582">
                  <c:v>-46.1678056518229</c:v>
                </c:pt>
                <c:pt idx="7583">
                  <c:v>-46.17946138974639</c:v>
                </c:pt>
                <c:pt idx="7584">
                  <c:v>-46.19111473143381</c:v>
                </c:pt>
                <c:pt idx="7585">
                  <c:v>-46.20276567407584</c:v>
                </c:pt>
                <c:pt idx="7586">
                  <c:v>-46.21441421486391</c:v>
                </c:pt>
                <c:pt idx="7587">
                  <c:v>-46.22606035099021</c:v>
                </c:pt>
                <c:pt idx="7588">
                  <c:v>-46.23770407964759</c:v>
                </c:pt>
                <c:pt idx="7589">
                  <c:v>-46.24934539802967</c:v>
                </c:pt>
                <c:pt idx="7590">
                  <c:v>-46.26098430333072</c:v>
                </c:pt>
                <c:pt idx="7591">
                  <c:v>-46.27262079274576</c:v>
                </c:pt>
                <c:pt idx="7592">
                  <c:v>-46.28425486347055</c:v>
                </c:pt>
                <c:pt idx="7593">
                  <c:v>-46.29588651270155</c:v>
                </c:pt>
                <c:pt idx="7594">
                  <c:v>-46.30751573763593</c:v>
                </c:pt>
                <c:pt idx="7595">
                  <c:v>-46.3191425354716</c:v>
                </c:pt>
                <c:pt idx="7596">
                  <c:v>-46.33076690340717</c:v>
                </c:pt>
                <c:pt idx="7597">
                  <c:v>-46.342388838642</c:v>
                </c:pt>
                <c:pt idx="7598">
                  <c:v>-46.35400833837615</c:v>
                </c:pt>
                <c:pt idx="7599">
                  <c:v>-46.36562539981043</c:v>
                </c:pt>
                <c:pt idx="7600">
                  <c:v>-46.37724002014634</c:v>
                </c:pt>
                <c:pt idx="7601">
                  <c:v>-46.38885219658616</c:v>
                </c:pt>
                <c:pt idx="7602">
                  <c:v>-46.40046192633282</c:v>
                </c:pt>
                <c:pt idx="7603">
                  <c:v>-46.41206920659005</c:v>
                </c:pt>
                <c:pt idx="7604">
                  <c:v>-46.42367403456225</c:v>
                </c:pt>
                <c:pt idx="7605">
                  <c:v>-46.43527640745462</c:v>
                </c:pt>
                <c:pt idx="7606">
                  <c:v>-46.44687632247304</c:v>
                </c:pt>
                <c:pt idx="7607">
                  <c:v>-46.45847377682411</c:v>
                </c:pt>
                <c:pt idx="7608">
                  <c:v>-46.47006876771518</c:v>
                </c:pt>
                <c:pt idx="7609">
                  <c:v>-46.48166129235437</c:v>
                </c:pt>
                <c:pt idx="7610">
                  <c:v>-46.49325134795048</c:v>
                </c:pt>
                <c:pt idx="7611">
                  <c:v>-46.50483893171305</c:v>
                </c:pt>
                <c:pt idx="7612">
                  <c:v>-46.51642404085237</c:v>
                </c:pt>
                <c:pt idx="7613">
                  <c:v>-46.5280066725795</c:v>
                </c:pt>
                <c:pt idx="7614">
                  <c:v>-46.53958682410616</c:v>
                </c:pt>
                <c:pt idx="7615">
                  <c:v>-46.55116449264486</c:v>
                </c:pt>
                <c:pt idx="7616">
                  <c:v>-46.56273967540887</c:v>
                </c:pt>
                <c:pt idx="7617">
                  <c:v>-46.57431236961213</c:v>
                </c:pt>
                <c:pt idx="7618">
                  <c:v>-46.58588257246938</c:v>
                </c:pt>
                <c:pt idx="7619">
                  <c:v>-46.59745028119607</c:v>
                </c:pt>
                <c:pt idx="7620">
                  <c:v>-46.60901549300842</c:v>
                </c:pt>
                <c:pt idx="7621">
                  <c:v>-46.62057820512335</c:v>
                </c:pt>
                <c:pt idx="7622">
                  <c:v>-46.63213841475855</c:v>
                </c:pt>
                <c:pt idx="7623">
                  <c:v>-46.64369611913245</c:v>
                </c:pt>
                <c:pt idx="7624">
                  <c:v>-46.65525131546426</c:v>
                </c:pt>
                <c:pt idx="7625">
                  <c:v>-46.66680400097386</c:v>
                </c:pt>
                <c:pt idx="7626">
                  <c:v>-46.67835417288195</c:v>
                </c:pt>
                <c:pt idx="7627">
                  <c:v>-46.68990182840993</c:v>
                </c:pt>
                <c:pt idx="7628">
                  <c:v>-46.70144696477998</c:v>
                </c:pt>
                <c:pt idx="7629">
                  <c:v>-46.712989579215</c:v>
                </c:pt>
                <c:pt idx="7630">
                  <c:v>-46.72452966893869</c:v>
                </c:pt>
                <c:pt idx="7631">
                  <c:v>-46.73606723117543</c:v>
                </c:pt>
                <c:pt idx="7632">
                  <c:v>-46.74760226315041</c:v>
                </c:pt>
                <c:pt idx="7633">
                  <c:v>-46.75913476208954</c:v>
                </c:pt>
                <c:pt idx="7634">
                  <c:v>-46.7706647252195</c:v>
                </c:pt>
                <c:pt idx="7635">
                  <c:v>-46.78219214976773</c:v>
                </c:pt>
                <c:pt idx="7636">
                  <c:v>-46.79371703296241</c:v>
                </c:pt>
                <c:pt idx="7637">
                  <c:v>-46.80523937203246</c:v>
                </c:pt>
                <c:pt idx="7638">
                  <c:v>-46.8167591642076</c:v>
                </c:pt>
                <c:pt idx="7639">
                  <c:v>-46.8282764067183</c:v>
                </c:pt>
                <c:pt idx="7640">
                  <c:v>-46.83979109679576</c:v>
                </c:pt>
                <c:pt idx="7641">
                  <c:v>-46.85130323167193</c:v>
                </c:pt>
                <c:pt idx="7642">
                  <c:v>-46.86281280857957</c:v>
                </c:pt>
                <c:pt idx="7643">
                  <c:v>-46.87431982475216</c:v>
                </c:pt>
                <c:pt idx="7644">
                  <c:v>-46.88582427742396</c:v>
                </c:pt>
                <c:pt idx="7645">
                  <c:v>-46.89732616383</c:v>
                </c:pt>
                <c:pt idx="7646">
                  <c:v>-46.90882548120604</c:v>
                </c:pt>
                <c:pt idx="7647">
                  <c:v>-46.92032222678867</c:v>
                </c:pt>
                <c:pt idx="7648">
                  <c:v>-46.93181639781515</c:v>
                </c:pt>
                <c:pt idx="7649">
                  <c:v>-46.94330799152358</c:v>
                </c:pt>
                <c:pt idx="7650">
                  <c:v>-46.9547970051528</c:v>
                </c:pt>
                <c:pt idx="7651">
                  <c:v>-46.96628343594242</c:v>
                </c:pt>
                <c:pt idx="7652">
                  <c:v>-46.97776728113283</c:v>
                </c:pt>
                <c:pt idx="7653">
                  <c:v>-46.98924853796518</c:v>
                </c:pt>
                <c:pt idx="7654">
                  <c:v>-47.00072720368138</c:v>
                </c:pt>
                <c:pt idx="7655">
                  <c:v>-47.01220327552412</c:v>
                </c:pt>
                <c:pt idx="7656">
                  <c:v>-47.02367675073685</c:v>
                </c:pt>
                <c:pt idx="7657">
                  <c:v>-47.03514762656384</c:v>
                </c:pt>
                <c:pt idx="7658">
                  <c:v>-47.04661590025006</c:v>
                </c:pt>
                <c:pt idx="7659">
                  <c:v>-47.05808156904129</c:v>
                </c:pt>
                <c:pt idx="7660">
                  <c:v>-47.06954463018413</c:v>
                </c:pt>
                <c:pt idx="7661">
                  <c:v>-47.08100508092587</c:v>
                </c:pt>
                <c:pt idx="7662">
                  <c:v>-47.09246291851463</c:v>
                </c:pt>
                <c:pt idx="7663">
                  <c:v>-47.1039181401993</c:v>
                </c:pt>
                <c:pt idx="7664">
                  <c:v>-47.11537074322953</c:v>
                </c:pt>
                <c:pt idx="7665">
                  <c:v>-47.12682072485578</c:v>
                </c:pt>
                <c:pt idx="7666">
                  <c:v>-47.13826808232926</c:v>
                </c:pt>
                <c:pt idx="7667">
                  <c:v>-47.149712812902</c:v>
                </c:pt>
                <c:pt idx="7668">
                  <c:v>-47.16115491382674</c:v>
                </c:pt>
                <c:pt idx="7669">
                  <c:v>-47.17259438235708</c:v>
                </c:pt>
                <c:pt idx="7670">
                  <c:v>-47.18403121574734</c:v>
                </c:pt>
                <c:pt idx="7671">
                  <c:v>-47.19546541125271</c:v>
                </c:pt>
                <c:pt idx="7672">
                  <c:v>-47.20689696612905</c:v>
                </c:pt>
                <c:pt idx="7673">
                  <c:v>-47.2183258776331</c:v>
                </c:pt>
                <c:pt idx="7674">
                  <c:v>-47.22975214302233</c:v>
                </c:pt>
                <c:pt idx="7675">
                  <c:v>-47.24117575955504</c:v>
                </c:pt>
                <c:pt idx="7676">
                  <c:v>-47.25259672449027</c:v>
                </c:pt>
                <c:pt idx="7677">
                  <c:v>-47.2640150350879</c:v>
                </c:pt>
                <c:pt idx="7678">
                  <c:v>-47.27543068860854</c:v>
                </c:pt>
                <c:pt idx="7679">
                  <c:v>-47.28684368231364</c:v>
                </c:pt>
                <c:pt idx="7680">
                  <c:v>-47.29825401346545</c:v>
                </c:pt>
                <c:pt idx="7681">
                  <c:v>-47.30966167932695</c:v>
                </c:pt>
                <c:pt idx="7682">
                  <c:v>-47.32106667716199</c:v>
                </c:pt>
                <c:pt idx="7683">
                  <c:v>-47.33246900423514</c:v>
                </c:pt>
                <c:pt idx="7684">
                  <c:v>-47.3438686578118</c:v>
                </c:pt>
                <c:pt idx="7685">
                  <c:v>-47.3552656351582</c:v>
                </c:pt>
                <c:pt idx="7686">
                  <c:v>-47.36665993354131</c:v>
                </c:pt>
                <c:pt idx="7687">
                  <c:v>-47.3780515502289</c:v>
                </c:pt>
                <c:pt idx="7688">
                  <c:v>-47.38944048248955</c:v>
                </c:pt>
                <c:pt idx="7689">
                  <c:v>-47.40082672759269</c:v>
                </c:pt>
                <c:pt idx="7690">
                  <c:v>-47.41221028280847</c:v>
                </c:pt>
                <c:pt idx="7691">
                  <c:v>-47.42359114540787</c:v>
                </c:pt>
                <c:pt idx="7692">
                  <c:v>-47.43496931266267</c:v>
                </c:pt>
                <c:pt idx="7693">
                  <c:v>-47.44634478184548</c:v>
                </c:pt>
                <c:pt idx="7694">
                  <c:v>-47.45771755022967</c:v>
                </c:pt>
                <c:pt idx="7695">
                  <c:v>-47.46908761508946</c:v>
                </c:pt>
                <c:pt idx="7696">
                  <c:v>-47.48045497369981</c:v>
                </c:pt>
                <c:pt idx="7697">
                  <c:v>-47.49181962333653</c:v>
                </c:pt>
                <c:pt idx="7698">
                  <c:v>-47.50318156127623</c:v>
                </c:pt>
                <c:pt idx="7699">
                  <c:v>-47.51454078479634</c:v>
                </c:pt>
                <c:pt idx="7700">
                  <c:v>-47.52589729117506</c:v>
                </c:pt>
                <c:pt idx="7701">
                  <c:v>-47.53725107769142</c:v>
                </c:pt>
                <c:pt idx="7702">
                  <c:v>-47.54860214162528</c:v>
                </c:pt>
                <c:pt idx="7703">
                  <c:v>-47.55995048025726</c:v>
                </c:pt>
                <c:pt idx="7704">
                  <c:v>-47.57129609086884</c:v>
                </c:pt>
                <c:pt idx="7705">
                  <c:v>-47.58263897074227</c:v>
                </c:pt>
                <c:pt idx="7706">
                  <c:v>-47.59397911716066</c:v>
                </c:pt>
                <c:pt idx="7707">
                  <c:v>-47.6053165274079</c:v>
                </c:pt>
                <c:pt idx="7708">
                  <c:v>-47.61665119876866</c:v>
                </c:pt>
                <c:pt idx="7709">
                  <c:v>-47.62798312852853</c:v>
                </c:pt>
                <c:pt idx="7710">
                  <c:v>-47.63931231397382</c:v>
                </c:pt>
                <c:pt idx="7711">
                  <c:v>-47.65063875239165</c:v>
                </c:pt>
                <c:pt idx="7712">
                  <c:v>-47.66196244107006</c:v>
                </c:pt>
                <c:pt idx="7713">
                  <c:v>-47.67328337729779</c:v>
                </c:pt>
                <c:pt idx="7714">
                  <c:v>-47.68460155836448</c:v>
                </c:pt>
                <c:pt idx="7715">
                  <c:v>-47.69591698156057</c:v>
                </c:pt>
                <c:pt idx="7716">
                  <c:v>-47.70722964417728</c:v>
                </c:pt>
                <c:pt idx="7717">
                  <c:v>-47.71853954350669</c:v>
                </c:pt>
                <c:pt idx="7718">
                  <c:v>-47.7298466768417</c:v>
                </c:pt>
                <c:pt idx="7719">
                  <c:v>-47.74115104147602</c:v>
                </c:pt>
                <c:pt idx="7720">
                  <c:v>-47.75245263470421</c:v>
                </c:pt>
                <c:pt idx="7721">
                  <c:v>-47.76375145382161</c:v>
                </c:pt>
                <c:pt idx="7722">
                  <c:v>-47.77504749612443</c:v>
                </c:pt>
                <c:pt idx="7723">
                  <c:v>-47.78634075890968</c:v>
                </c:pt>
                <c:pt idx="7724">
                  <c:v>-47.7976312394752</c:v>
                </c:pt>
                <c:pt idx="7725">
                  <c:v>-47.80891893511964</c:v>
                </c:pt>
                <c:pt idx="7726">
                  <c:v>-47.82020384314253</c:v>
                </c:pt>
                <c:pt idx="7727">
                  <c:v>-47.83148596084419</c:v>
                </c:pt>
                <c:pt idx="7728">
                  <c:v>-47.8427652855258</c:v>
                </c:pt>
                <c:pt idx="7729">
                  <c:v>-47.85404181448929</c:v>
                </c:pt>
                <c:pt idx="7730">
                  <c:v>-47.86531554503754</c:v>
                </c:pt>
                <c:pt idx="7731">
                  <c:v>-47.87658647447417</c:v>
                </c:pt>
                <c:pt idx="7732">
                  <c:v>-47.88785460010367</c:v>
                </c:pt>
                <c:pt idx="7733">
                  <c:v>-47.8991199192314</c:v>
                </c:pt>
                <c:pt idx="7734">
                  <c:v>-47.91038242916345</c:v>
                </c:pt>
                <c:pt idx="7735">
                  <c:v>-47.92164212720687</c:v>
                </c:pt>
                <c:pt idx="7736">
                  <c:v>-47.93289901066945</c:v>
                </c:pt>
                <c:pt idx="7737">
                  <c:v>-47.9441530768599</c:v>
                </c:pt>
                <c:pt idx="7738">
                  <c:v>-47.95540432308764</c:v>
                </c:pt>
                <c:pt idx="7739">
                  <c:v>-47.9666527466631</c:v>
                </c:pt>
                <c:pt idx="7740">
                  <c:v>-47.9778983448974</c:v>
                </c:pt>
                <c:pt idx="7741">
                  <c:v>-47.9891411151026</c:v>
                </c:pt>
                <c:pt idx="7742">
                  <c:v>-48.00038105459155</c:v>
                </c:pt>
                <c:pt idx="7743">
                  <c:v>-48.01161816067795</c:v>
                </c:pt>
                <c:pt idx="7744">
                  <c:v>-48.02285243067637</c:v>
                </c:pt>
                <c:pt idx="7745">
                  <c:v>-48.03408386190217</c:v>
                </c:pt>
                <c:pt idx="7746">
                  <c:v>-48.04531245167163</c:v>
                </c:pt>
                <c:pt idx="7747">
                  <c:v>-48.0565381973018</c:v>
                </c:pt>
                <c:pt idx="7748">
                  <c:v>-48.06776109611057</c:v>
                </c:pt>
                <c:pt idx="7749">
                  <c:v>-48.0789811454168</c:v>
                </c:pt>
                <c:pt idx="7750">
                  <c:v>-48.09019834254007</c:v>
                </c:pt>
                <c:pt idx="7751">
                  <c:v>-48.10141268480083</c:v>
                </c:pt>
                <c:pt idx="7752">
                  <c:v>-48.11262416952042</c:v>
                </c:pt>
                <c:pt idx="7753">
                  <c:v>-48.12383279402104</c:v>
                </c:pt>
                <c:pt idx="7754">
                  <c:v>-48.13503855562566</c:v>
                </c:pt>
                <c:pt idx="7755">
                  <c:v>-48.14624145165816</c:v>
                </c:pt>
                <c:pt idx="7756">
                  <c:v>-48.15744147944329</c:v>
                </c:pt>
                <c:pt idx="7757">
                  <c:v>-48.16863863630665</c:v>
                </c:pt>
                <c:pt idx="7758">
                  <c:v>-48.17983291957462</c:v>
                </c:pt>
                <c:pt idx="7759">
                  <c:v>-48.19102432657452</c:v>
                </c:pt>
                <c:pt idx="7760">
                  <c:v>-48.20221285463446</c:v>
                </c:pt>
                <c:pt idx="7761">
                  <c:v>-48.21339850108346</c:v>
                </c:pt>
                <c:pt idx="7762">
                  <c:v>-48.22458126325139</c:v>
                </c:pt>
                <c:pt idx="7763">
                  <c:v>-48.23576113846895</c:v>
                </c:pt>
                <c:pt idx="7764">
                  <c:v>-48.24693812406772</c:v>
                </c:pt>
                <c:pt idx="7765">
                  <c:v>-48.25811221738013</c:v>
                </c:pt>
                <c:pt idx="7766">
                  <c:v>-48.26928341573945</c:v>
                </c:pt>
                <c:pt idx="7767">
                  <c:v>-48.28045171647988</c:v>
                </c:pt>
                <c:pt idx="7768">
                  <c:v>-48.2916171169364</c:v>
                </c:pt>
                <c:pt idx="7769">
                  <c:v>-48.3027796144449</c:v>
                </c:pt>
                <c:pt idx="7770">
                  <c:v>-48.31393920634212</c:v>
                </c:pt>
                <c:pt idx="7771">
                  <c:v>-48.32509588996569</c:v>
                </c:pt>
                <c:pt idx="7772">
                  <c:v>-48.33624966265404</c:v>
                </c:pt>
                <c:pt idx="7773">
                  <c:v>-48.34740052174653</c:v>
                </c:pt>
                <c:pt idx="7774">
                  <c:v>-48.35854846458339</c:v>
                </c:pt>
                <c:pt idx="7775">
                  <c:v>-48.36969348850567</c:v>
                </c:pt>
                <c:pt idx="7776">
                  <c:v>-48.38083559085531</c:v>
                </c:pt>
                <c:pt idx="7777">
                  <c:v>-48.39197476897511</c:v>
                </c:pt>
                <c:pt idx="7778">
                  <c:v>-48.40311102020876</c:v>
                </c:pt>
                <c:pt idx="7779">
                  <c:v>-48.4142443419008</c:v>
                </c:pt>
                <c:pt idx="7780">
                  <c:v>-48.42537473139668</c:v>
                </c:pt>
                <c:pt idx="7781">
                  <c:v>-48.43650218604267</c:v>
                </c:pt>
                <c:pt idx="7782">
                  <c:v>-48.44762670318595</c:v>
                </c:pt>
                <c:pt idx="7783">
                  <c:v>-48.45874828017456</c:v>
                </c:pt>
                <c:pt idx="7784">
                  <c:v>-48.4698669143574</c:v>
                </c:pt>
                <c:pt idx="7785">
                  <c:v>-48.48098260308427</c:v>
                </c:pt>
                <c:pt idx="7786">
                  <c:v>-48.49209534370586</c:v>
                </c:pt>
                <c:pt idx="7787">
                  <c:v>-48.50320513357367</c:v>
                </c:pt>
                <c:pt idx="7788">
                  <c:v>-48.51431197004015</c:v>
                </c:pt>
                <c:pt idx="7789">
                  <c:v>-48.52541585045862</c:v>
                </c:pt>
                <c:pt idx="7790">
                  <c:v>-48.53651677218321</c:v>
                </c:pt>
                <c:pt idx="7791">
                  <c:v>-48.54761473256902</c:v>
                </c:pt>
                <c:pt idx="7792">
                  <c:v>-48.55870972897197</c:v>
                </c:pt>
                <c:pt idx="7793">
                  <c:v>-48.56980175874889</c:v>
                </c:pt>
                <c:pt idx="7794">
                  <c:v>-48.58089081925749</c:v>
                </c:pt>
                <c:pt idx="7795">
                  <c:v>-48.59197690785637</c:v>
                </c:pt>
                <c:pt idx="7796">
                  <c:v>-48.60306002190498</c:v>
                </c:pt>
                <c:pt idx="7797">
                  <c:v>-48.61414015876367</c:v>
                </c:pt>
                <c:pt idx="7798">
                  <c:v>-48.62521731579373</c:v>
                </c:pt>
                <c:pt idx="7799">
                  <c:v>-48.63629149035723</c:v>
                </c:pt>
                <c:pt idx="7800">
                  <c:v>-48.64736267981723</c:v>
                </c:pt>
                <c:pt idx="7801">
                  <c:v>-48.65843088153763</c:v>
                </c:pt>
                <c:pt idx="7802">
                  <c:v>-48.6694960928832</c:v>
                </c:pt>
                <c:pt idx="7803">
                  <c:v>-48.68055831121964</c:v>
                </c:pt>
                <c:pt idx="7804">
                  <c:v>-48.69161753391351</c:v>
                </c:pt>
                <c:pt idx="7805">
                  <c:v>-48.7026737583323</c:v>
                </c:pt>
                <c:pt idx="7806">
                  <c:v>-48.71372698184435</c:v>
                </c:pt>
                <c:pt idx="7807">
                  <c:v>-48.72477720181893</c:v>
                </c:pt>
                <c:pt idx="7808">
                  <c:v>-48.73582441562614</c:v>
                </c:pt>
                <c:pt idx="7809">
                  <c:v>-48.74686862063705</c:v>
                </c:pt>
                <c:pt idx="7810">
                  <c:v>-48.75790981422359</c:v>
                </c:pt>
                <c:pt idx="7811">
                  <c:v>-48.76894799375859</c:v>
                </c:pt>
                <c:pt idx="7812">
                  <c:v>-48.77998315661576</c:v>
                </c:pt>
                <c:pt idx="7813">
                  <c:v>-48.79101530016974</c:v>
                </c:pt>
                <c:pt idx="7814">
                  <c:v>-48.80204442179599</c:v>
                </c:pt>
                <c:pt idx="7815">
                  <c:v>-48.81307051887104</c:v>
                </c:pt>
                <c:pt idx="7816">
                  <c:v>-48.82409358877211</c:v>
                </c:pt>
                <c:pt idx="7817">
                  <c:v>-48.8351136288775</c:v>
                </c:pt>
                <c:pt idx="7818">
                  <c:v>-48.84613063656625</c:v>
                </c:pt>
                <c:pt idx="7819">
                  <c:v>-48.85714460921841</c:v>
                </c:pt>
                <c:pt idx="7820">
                  <c:v>-48.86815554421496</c:v>
                </c:pt>
                <c:pt idx="7821">
                  <c:v>-48.87916343893765</c:v>
                </c:pt>
                <c:pt idx="7822">
                  <c:v>-48.89016829076928</c:v>
                </c:pt>
                <c:pt idx="7823">
                  <c:v>-48.90117009709343</c:v>
                </c:pt>
                <c:pt idx="7824">
                  <c:v>-48.91216885529469</c:v>
                </c:pt>
                <c:pt idx="7825">
                  <c:v>-48.9231645627585</c:v>
                </c:pt>
                <c:pt idx="7826">
                  <c:v>-48.93415721687121</c:v>
                </c:pt>
                <c:pt idx="7827">
                  <c:v>-48.9451468150201</c:v>
                </c:pt>
                <c:pt idx="7828">
                  <c:v>-48.95613335459333</c:v>
                </c:pt>
                <c:pt idx="7829">
                  <c:v>-48.96711683298</c:v>
                </c:pt>
                <c:pt idx="7830">
                  <c:v>-48.9780972475701</c:v>
                </c:pt>
                <c:pt idx="7831">
                  <c:v>-48.9890745957545</c:v>
                </c:pt>
                <c:pt idx="7832">
                  <c:v>-49.00004887492511</c:v>
                </c:pt>
                <c:pt idx="7833">
                  <c:v>-49.01102008247459</c:v>
                </c:pt>
                <c:pt idx="7834">
                  <c:v>-49.02198821579662</c:v>
                </c:pt>
                <c:pt idx="7835">
                  <c:v>-49.03295327228578</c:v>
                </c:pt>
                <c:pt idx="7836">
                  <c:v>-49.0439152493375</c:v>
                </c:pt>
                <c:pt idx="7837">
                  <c:v>-49.05487414434818</c:v>
                </c:pt>
                <c:pt idx="7838">
                  <c:v>-49.06582995471517</c:v>
                </c:pt>
                <c:pt idx="7839">
                  <c:v>-49.07678267783665</c:v>
                </c:pt>
                <c:pt idx="7840">
                  <c:v>-49.08773231111181</c:v>
                </c:pt>
                <c:pt idx="7841">
                  <c:v>-49.09867885194068</c:v>
                </c:pt>
                <c:pt idx="7842">
                  <c:v>-49.10962229772426</c:v>
                </c:pt>
                <c:pt idx="7843">
                  <c:v>-49.12056264586445</c:v>
                </c:pt>
                <c:pt idx="7844">
                  <c:v>-49.13149989376408</c:v>
                </c:pt>
                <c:pt idx="7845">
                  <c:v>-49.14243403882691</c:v>
                </c:pt>
                <c:pt idx="7846">
                  <c:v>-49.1533650784576</c:v>
                </c:pt>
                <c:pt idx="7847">
                  <c:v>-49.16429301006176</c:v>
                </c:pt>
                <c:pt idx="7848">
                  <c:v>-49.1752178310459</c:v>
                </c:pt>
                <c:pt idx="7849">
                  <c:v>-49.18613953881745</c:v>
                </c:pt>
                <c:pt idx="7850">
                  <c:v>-49.19705813078481</c:v>
                </c:pt>
                <c:pt idx="7851">
                  <c:v>-49.20797360435727</c:v>
                </c:pt>
                <c:pt idx="7852">
                  <c:v>-49.21888595694506</c:v>
                </c:pt>
                <c:pt idx="7853">
                  <c:v>-49.22979518595933</c:v>
                </c:pt>
                <c:pt idx="7854">
                  <c:v>-49.24070128881215</c:v>
                </c:pt>
                <c:pt idx="7855">
                  <c:v>-49.25160426291657</c:v>
                </c:pt>
                <c:pt idx="7856">
                  <c:v>-49.26250410568652</c:v>
                </c:pt>
                <c:pt idx="7857">
                  <c:v>-49.27340081453687</c:v>
                </c:pt>
                <c:pt idx="7858">
                  <c:v>-49.28429438688342</c:v>
                </c:pt>
                <c:pt idx="7859">
                  <c:v>-49.29518482014294</c:v>
                </c:pt>
                <c:pt idx="7860">
                  <c:v>-49.30607211173308</c:v>
                </c:pt>
                <c:pt idx="7861">
                  <c:v>-49.31695625907247</c:v>
                </c:pt>
                <c:pt idx="7862">
                  <c:v>-49.32783725958064</c:v>
                </c:pt>
                <c:pt idx="7863">
                  <c:v>-49.3387151106781</c:v>
                </c:pt>
                <c:pt idx="7864">
                  <c:v>-49.3495898097862</c:v>
                </c:pt>
                <c:pt idx="7865">
                  <c:v>-49.36046135432738</c:v>
                </c:pt>
                <c:pt idx="7866">
                  <c:v>-49.37132974172491</c:v>
                </c:pt>
                <c:pt idx="7867">
                  <c:v>-49.382194969403</c:v>
                </c:pt>
                <c:pt idx="7868">
                  <c:v>-49.39305703478683</c:v>
                </c:pt>
                <c:pt idx="7869">
                  <c:v>-49.40391593530252</c:v>
                </c:pt>
                <c:pt idx="7870">
                  <c:v>-49.41477166837713</c:v>
                </c:pt>
                <c:pt idx="7871">
                  <c:v>-49.42562423143866</c:v>
                </c:pt>
                <c:pt idx="7872">
                  <c:v>-49.43647362191605</c:v>
                </c:pt>
                <c:pt idx="7873">
                  <c:v>-49.4473198372392</c:v>
                </c:pt>
                <c:pt idx="7874">
                  <c:v>-49.4581628748389</c:v>
                </c:pt>
                <c:pt idx="7875">
                  <c:v>-49.46900273214695</c:v>
                </c:pt>
                <c:pt idx="7876">
                  <c:v>-49.47983940659606</c:v>
                </c:pt>
                <c:pt idx="7877">
                  <c:v>-49.49067289561993</c:v>
                </c:pt>
                <c:pt idx="7878">
                  <c:v>-49.50150319665314</c:v>
                </c:pt>
                <c:pt idx="7879">
                  <c:v>-49.51233030713127</c:v>
                </c:pt>
                <c:pt idx="7880">
                  <c:v>-49.52315422449083</c:v>
                </c:pt>
                <c:pt idx="7881">
                  <c:v>-49.53397494616928</c:v>
                </c:pt>
                <c:pt idx="7882">
                  <c:v>-49.54479246960504</c:v>
                </c:pt>
                <c:pt idx="7883">
                  <c:v>-49.55560679223746</c:v>
                </c:pt>
                <c:pt idx="7884">
                  <c:v>-49.56641791150689</c:v>
                </c:pt>
                <c:pt idx="7885">
                  <c:v>-49.57722582485457</c:v>
                </c:pt>
                <c:pt idx="7886">
                  <c:v>-49.58803052972272</c:v>
                </c:pt>
                <c:pt idx="7887">
                  <c:v>-49.59883202355455</c:v>
                </c:pt>
                <c:pt idx="7888">
                  <c:v>-49.60963030379416</c:v>
                </c:pt>
                <c:pt idx="7889">
                  <c:v>-49.62042536788665</c:v>
                </c:pt>
                <c:pt idx="7890">
                  <c:v>-49.63121721327808</c:v>
                </c:pt>
                <c:pt idx="7891">
                  <c:v>-49.64200583741545</c:v>
                </c:pt>
                <c:pt idx="7892">
                  <c:v>-49.6527912377467</c:v>
                </c:pt>
                <c:pt idx="7893">
                  <c:v>-49.66357341172078</c:v>
                </c:pt>
                <c:pt idx="7894">
                  <c:v>-49.67435235678755</c:v>
                </c:pt>
                <c:pt idx="7895">
                  <c:v>-49.68512807039785</c:v>
                </c:pt>
                <c:pt idx="7896">
                  <c:v>-49.6959005500035</c:v>
                </c:pt>
                <c:pt idx="7897">
                  <c:v>-49.70666979305724</c:v>
                </c:pt>
                <c:pt idx="7898">
                  <c:v>-49.71743579701284</c:v>
                </c:pt>
                <c:pt idx="7899">
                  <c:v>-49.72819855932495</c:v>
                </c:pt>
                <c:pt idx="7900">
                  <c:v>-49.73895807744924</c:v>
                </c:pt>
                <c:pt idx="7901">
                  <c:v>-49.74971434884233</c:v>
                </c:pt>
                <c:pt idx="7902">
                  <c:v>-49.7604673709618</c:v>
                </c:pt>
                <c:pt idx="7903">
                  <c:v>-49.7712171412662</c:v>
                </c:pt>
                <c:pt idx="7904">
                  <c:v>-49.78196365721506</c:v>
                </c:pt>
                <c:pt idx="7905">
                  <c:v>-49.7927069162689</c:v>
                </c:pt>
                <c:pt idx="7906">
                  <c:v>-49.8034469158891</c:v>
                </c:pt>
                <c:pt idx="7907">
                  <c:v>-49.81418365353814</c:v>
                </c:pt>
                <c:pt idx="7908">
                  <c:v>-49.82491712667942</c:v>
                </c:pt>
                <c:pt idx="7909">
                  <c:v>-49.83564733277728</c:v>
                </c:pt>
                <c:pt idx="7910">
                  <c:v>-49.84637426929707</c:v>
                </c:pt>
                <c:pt idx="7911">
                  <c:v>-49.85709793370513</c:v>
                </c:pt>
                <c:pt idx="7912">
                  <c:v>-49.86781832346872</c:v>
                </c:pt>
                <c:pt idx="7913">
                  <c:v>-49.8785354360561</c:v>
                </c:pt>
                <c:pt idx="7914">
                  <c:v>-49.88924926893649</c:v>
                </c:pt>
                <c:pt idx="7915">
                  <c:v>-49.89995981958015</c:v>
                </c:pt>
                <c:pt idx="7916">
                  <c:v>-49.9106670854582</c:v>
                </c:pt>
                <c:pt idx="7917">
                  <c:v>-49.92137106404287</c:v>
                </c:pt>
                <c:pt idx="7918">
                  <c:v>-49.93207175280726</c:v>
                </c:pt>
                <c:pt idx="7919">
                  <c:v>-49.94276914922551</c:v>
                </c:pt>
                <c:pt idx="7920">
                  <c:v>-49.9534632507727</c:v>
                </c:pt>
                <c:pt idx="7921">
                  <c:v>-49.96415405492494</c:v>
                </c:pt>
                <c:pt idx="7922">
                  <c:v>-49.97484155915925</c:v>
                </c:pt>
                <c:pt idx="7923">
                  <c:v>-49.98552576095373</c:v>
                </c:pt>
                <c:pt idx="7924">
                  <c:v>-49.99620665778735</c:v>
                </c:pt>
                <c:pt idx="7925">
                  <c:v>-50.00688424714014</c:v>
                </c:pt>
                <c:pt idx="7926">
                  <c:v>-50.0175585264931</c:v>
                </c:pt>
                <c:pt idx="7927">
                  <c:v>-50.0282294933282</c:v>
                </c:pt>
                <c:pt idx="7928">
                  <c:v>-50.03889714512842</c:v>
                </c:pt>
                <c:pt idx="7929">
                  <c:v>-50.04956147937766</c:v>
                </c:pt>
                <c:pt idx="7930">
                  <c:v>-50.06022249356091</c:v>
                </c:pt>
                <c:pt idx="7931">
                  <c:v>-50.07088018516406</c:v>
                </c:pt>
                <c:pt idx="7932">
                  <c:v>-50.08153455167403</c:v>
                </c:pt>
                <c:pt idx="7933">
                  <c:v>-50.09218559057875</c:v>
                </c:pt>
                <c:pt idx="7934">
                  <c:v>-50.10283329936704</c:v>
                </c:pt>
                <c:pt idx="7935">
                  <c:v>-50.11347767552884</c:v>
                </c:pt>
                <c:pt idx="7936">
                  <c:v>-50.12411871655502</c:v>
                </c:pt>
                <c:pt idx="7937">
                  <c:v>-50.1347564199374</c:v>
                </c:pt>
                <c:pt idx="7938">
                  <c:v>-50.1453907831689</c:v>
                </c:pt>
                <c:pt idx="7939">
                  <c:v>-50.15602180374329</c:v>
                </c:pt>
                <c:pt idx="7940">
                  <c:v>-50.16664947915551</c:v>
                </c:pt>
                <c:pt idx="7941">
                  <c:v>-50.17727380690135</c:v>
                </c:pt>
                <c:pt idx="7942">
                  <c:v>-50.18789478447763</c:v>
                </c:pt>
                <c:pt idx="7943">
                  <c:v>-50.19851240938223</c:v>
                </c:pt>
                <c:pt idx="7944">
                  <c:v>-50.20912667911394</c:v>
                </c:pt>
                <c:pt idx="7945">
                  <c:v>-50.2197375911726</c:v>
                </c:pt>
                <c:pt idx="7946">
                  <c:v>-50.23034514305906</c:v>
                </c:pt>
                <c:pt idx="7947">
                  <c:v>-50.24094933227511</c:v>
                </c:pt>
                <c:pt idx="7948">
                  <c:v>-50.2515501563236</c:v>
                </c:pt>
                <c:pt idx="7949">
                  <c:v>-50.26214761270835</c:v>
                </c:pt>
                <c:pt idx="7950">
                  <c:v>-50.2727416989342</c:v>
                </c:pt>
                <c:pt idx="7951">
                  <c:v>-50.28333241250697</c:v>
                </c:pt>
                <c:pt idx="7952">
                  <c:v>-50.2939197509335</c:v>
                </c:pt>
                <c:pt idx="7953">
                  <c:v>-50.30450371172162</c:v>
                </c:pt>
                <c:pt idx="7954">
                  <c:v>-50.3150842923802</c:v>
                </c:pt>
                <c:pt idx="7955">
                  <c:v>-50.32566149041909</c:v>
                </c:pt>
                <c:pt idx="7956">
                  <c:v>-50.33623530334913</c:v>
                </c:pt>
                <c:pt idx="7957">
                  <c:v>-50.34680572868217</c:v>
                </c:pt>
                <c:pt idx="7958">
                  <c:v>-50.35737276393111</c:v>
                </c:pt>
                <c:pt idx="7959">
                  <c:v>-50.36793640660982</c:v>
                </c:pt>
                <c:pt idx="7960">
                  <c:v>-50.37849665423317</c:v>
                </c:pt>
                <c:pt idx="7961">
                  <c:v>-50.38905350431709</c:v>
                </c:pt>
                <c:pt idx="7962">
                  <c:v>-50.39960695437848</c:v>
                </c:pt>
                <c:pt idx="7963">
                  <c:v>-50.41015700193525</c:v>
                </c:pt>
                <c:pt idx="7964">
                  <c:v>-50.42070364450633</c:v>
                </c:pt>
                <c:pt idx="7965">
                  <c:v>-50.43124687961167</c:v>
                </c:pt>
                <c:pt idx="7966">
                  <c:v>-50.44178670477225</c:v>
                </c:pt>
                <c:pt idx="7967">
                  <c:v>-50.45232311751004</c:v>
                </c:pt>
                <c:pt idx="7968">
                  <c:v>-50.462856115348</c:v>
                </c:pt>
                <c:pt idx="7969">
                  <c:v>-50.47338569581015</c:v>
                </c:pt>
                <c:pt idx="7970">
                  <c:v>-50.48391185642153</c:v>
                </c:pt>
                <c:pt idx="7971">
                  <c:v>-50.49443459470815</c:v>
                </c:pt>
                <c:pt idx="7972">
                  <c:v>-50.50495390819709</c:v>
                </c:pt>
                <c:pt idx="7973">
                  <c:v>-50.5154697944164</c:v>
                </c:pt>
                <c:pt idx="7974">
                  <c:v>-50.52598225089522</c:v>
                </c:pt>
                <c:pt idx="7975">
                  <c:v>-50.53649127516362</c:v>
                </c:pt>
                <c:pt idx="7976">
                  <c:v>-50.54699686475276</c:v>
                </c:pt>
                <c:pt idx="7977">
                  <c:v>-50.55749901719479</c:v>
                </c:pt>
                <c:pt idx="7978">
                  <c:v>-50.56799773002291</c:v>
                </c:pt>
                <c:pt idx="7979">
                  <c:v>-50.5784930007713</c:v>
                </c:pt>
                <c:pt idx="7980">
                  <c:v>-50.5889848269752</c:v>
                </c:pt>
                <c:pt idx="7981">
                  <c:v>-50.59947320617084</c:v>
                </c:pt>
                <c:pt idx="7982">
                  <c:v>-50.60995813589553</c:v>
                </c:pt>
                <c:pt idx="7983">
                  <c:v>-50.62043961368754</c:v>
                </c:pt>
                <c:pt idx="7984">
                  <c:v>-50.63091763708626</c:v>
                </c:pt>
                <c:pt idx="7985">
                  <c:v>-50.64139220363199</c:v>
                </c:pt>
                <c:pt idx="7986">
                  <c:v>-50.65186331086613</c:v>
                </c:pt>
                <c:pt idx="7987">
                  <c:v>-50.66233095633113</c:v>
                </c:pt>
                <c:pt idx="7988">
                  <c:v>-50.6727951375704</c:v>
                </c:pt>
                <c:pt idx="7989">
                  <c:v>-50.68325585212842</c:v>
                </c:pt>
                <c:pt idx="7990">
                  <c:v>-50.69371309755072</c:v>
                </c:pt>
                <c:pt idx="7991">
                  <c:v>-50.7041668713838</c:v>
                </c:pt>
                <c:pt idx="7992">
                  <c:v>-50.71461717117527</c:v>
                </c:pt>
                <c:pt idx="7993">
                  <c:v>-50.72506399447374</c:v>
                </c:pt>
                <c:pt idx="7994">
                  <c:v>-50.73550733882882</c:v>
                </c:pt>
                <c:pt idx="7995">
                  <c:v>-50.74594720179118</c:v>
                </c:pt>
                <c:pt idx="7996">
                  <c:v>-50.75638358091257</c:v>
                </c:pt>
                <c:pt idx="7997">
                  <c:v>-50.76681647374572</c:v>
                </c:pt>
                <c:pt idx="7998">
                  <c:v>-50.77724587784439</c:v>
                </c:pt>
                <c:pt idx="7999">
                  <c:v>-50.78767179076344</c:v>
                </c:pt>
                <c:pt idx="8000">
                  <c:v>-50.79809421005872</c:v>
                </c:pt>
                <c:pt idx="8001">
                  <c:v>-50.8085131332871</c:v>
                </c:pt>
                <c:pt idx="8002">
                  <c:v>-50.81892855800654</c:v>
                </c:pt>
                <c:pt idx="8003">
                  <c:v>-50.82934048177604</c:v>
                </c:pt>
                <c:pt idx="8004">
                  <c:v>-50.8397489021556</c:v>
                </c:pt>
                <c:pt idx="8005">
                  <c:v>-50.85015381670627</c:v>
                </c:pt>
                <c:pt idx="8006">
                  <c:v>-50.8605552229902</c:v>
                </c:pt>
                <c:pt idx="8007">
                  <c:v>-50.87095311857051</c:v>
                </c:pt>
                <c:pt idx="8008">
                  <c:v>-50.88134750101138</c:v>
                </c:pt>
                <c:pt idx="8009">
                  <c:v>-50.8917383678781</c:v>
                </c:pt>
                <c:pt idx="8010">
                  <c:v>-50.90212571673692</c:v>
                </c:pt>
                <c:pt idx="8011">
                  <c:v>-50.91250954515518</c:v>
                </c:pt>
                <c:pt idx="8012">
                  <c:v>-50.92288985070125</c:v>
                </c:pt>
                <c:pt idx="8013">
                  <c:v>-50.93326663094457</c:v>
                </c:pt>
                <c:pt idx="8014">
                  <c:v>-50.94363988345562</c:v>
                </c:pt>
                <c:pt idx="8015">
                  <c:v>-50.95400960580591</c:v>
                </c:pt>
                <c:pt idx="8016">
                  <c:v>-50.96437579556805</c:v>
                </c:pt>
                <c:pt idx="8017">
                  <c:v>-50.97473845031561</c:v>
                </c:pt>
                <c:pt idx="8018">
                  <c:v>-50.98509756762331</c:v>
                </c:pt>
                <c:pt idx="8019">
                  <c:v>-50.99545314506688</c:v>
                </c:pt>
                <c:pt idx="8020">
                  <c:v>-51.0058051802231</c:v>
                </c:pt>
                <c:pt idx="8021">
                  <c:v>-51.01615367066979</c:v>
                </c:pt>
                <c:pt idx="8022">
                  <c:v>-51.02649861398585</c:v>
                </c:pt>
                <c:pt idx="8023">
                  <c:v>-51.03684000775123</c:v>
                </c:pt>
                <c:pt idx="8024">
                  <c:v>-51.04717784954695</c:v>
                </c:pt>
                <c:pt idx="8025">
                  <c:v>-51.05751213695506</c:v>
                </c:pt>
                <c:pt idx="8026">
                  <c:v>-51.06784286755865</c:v>
                </c:pt>
                <c:pt idx="8027">
                  <c:v>-51.07817003894193</c:v>
                </c:pt>
                <c:pt idx="8028">
                  <c:v>-51.0884936486901</c:v>
                </c:pt>
                <c:pt idx="8029">
                  <c:v>-51.0988136943895</c:v>
                </c:pt>
                <c:pt idx="8030">
                  <c:v>-51.10913017362743</c:v>
                </c:pt>
                <c:pt idx="8031">
                  <c:v>-51.11944308399234</c:v>
                </c:pt>
                <c:pt idx="8032">
                  <c:v>-51.12975242307372</c:v>
                </c:pt>
                <c:pt idx="8033">
                  <c:v>-51.14005818846207</c:v>
                </c:pt>
                <c:pt idx="8034">
                  <c:v>-51.150360377749</c:v>
                </c:pt>
                <c:pt idx="8035">
                  <c:v>-51.1606589885272</c:v>
                </c:pt>
                <c:pt idx="8036">
                  <c:v>-51.17095401839038</c:v>
                </c:pt>
                <c:pt idx="8037">
                  <c:v>-51.18124546493333</c:v>
                </c:pt>
                <c:pt idx="8038">
                  <c:v>-51.19153332575195</c:v>
                </c:pt>
                <c:pt idx="8039">
                  <c:v>-51.2018175984431</c:v>
                </c:pt>
                <c:pt idx="8040">
                  <c:v>-51.21209828060484</c:v>
                </c:pt>
                <c:pt idx="8041">
                  <c:v>-51.2223753698362</c:v>
                </c:pt>
                <c:pt idx="8042">
                  <c:v>-51.23264886373731</c:v>
                </c:pt>
                <c:pt idx="8043">
                  <c:v>-51.2429187599094</c:v>
                </c:pt>
                <c:pt idx="8044">
                  <c:v>-51.25318505595472</c:v>
                </c:pt>
                <c:pt idx="8045">
                  <c:v>-51.2634477494766</c:v>
                </c:pt>
                <c:pt idx="8046">
                  <c:v>-51.2737068380795</c:v>
                </c:pt>
                <c:pt idx="8047">
                  <c:v>-51.28396231936885</c:v>
                </c:pt>
                <c:pt idx="8048">
                  <c:v>-51.29421419095125</c:v>
                </c:pt>
                <c:pt idx="8049">
                  <c:v>-51.3044624504343</c:v>
                </c:pt>
                <c:pt idx="8050">
                  <c:v>-51.31470709542675</c:v>
                </c:pt>
                <c:pt idx="8051">
                  <c:v>-51.32494812353838</c:v>
                </c:pt>
                <c:pt idx="8052">
                  <c:v>-51.33518553238003</c:v>
                </c:pt>
                <c:pt idx="8053">
                  <c:v>-51.34541931956362</c:v>
                </c:pt>
                <c:pt idx="8054">
                  <c:v>-51.35564948270218</c:v>
                </c:pt>
                <c:pt idx="8055">
                  <c:v>-51.36587601940984</c:v>
                </c:pt>
                <c:pt idx="8056">
                  <c:v>-51.37609892730171</c:v>
                </c:pt>
                <c:pt idx="8057">
                  <c:v>-51.38631820399407</c:v>
                </c:pt>
                <c:pt idx="8058">
                  <c:v>-51.39653384710425</c:v>
                </c:pt>
                <c:pt idx="8059">
                  <c:v>-51.40674585425065</c:v>
                </c:pt>
                <c:pt idx="8060">
                  <c:v>-51.41695422305278</c:v>
                </c:pt>
                <c:pt idx="8061">
                  <c:v>-51.42715895113121</c:v>
                </c:pt>
                <c:pt idx="8062">
                  <c:v>-51.43736003610758</c:v>
                </c:pt>
                <c:pt idx="8063">
                  <c:v>-51.44755747560463</c:v>
                </c:pt>
                <c:pt idx="8064">
                  <c:v>-51.45775126724622</c:v>
                </c:pt>
                <c:pt idx="8065">
                  <c:v>-51.46794140865725</c:v>
                </c:pt>
                <c:pt idx="8066">
                  <c:v>-51.47812789746371</c:v>
                </c:pt>
                <c:pt idx="8067">
                  <c:v>-51.48831073129268</c:v>
                </c:pt>
                <c:pt idx="8068">
                  <c:v>-51.49848990777233</c:v>
                </c:pt>
                <c:pt idx="8069">
                  <c:v>-51.50866542453194</c:v>
                </c:pt>
                <c:pt idx="8070">
                  <c:v>-51.51883727920183</c:v>
                </c:pt>
                <c:pt idx="8071">
                  <c:v>-51.52900546941344</c:v>
                </c:pt>
                <c:pt idx="8072">
                  <c:v>-51.53916999279932</c:v>
                </c:pt>
                <c:pt idx="8073">
                  <c:v>-51.54933084699307</c:v>
                </c:pt>
                <c:pt idx="8074">
                  <c:v>-51.5594880296294</c:v>
                </c:pt>
                <c:pt idx="8075">
                  <c:v>-51.56964153834412</c:v>
                </c:pt>
                <c:pt idx="8076">
                  <c:v>-51.57979137077413</c:v>
                </c:pt>
                <c:pt idx="8077">
                  <c:v>-51.58993752455741</c:v>
                </c:pt>
                <c:pt idx="8078">
                  <c:v>-51.60007999733303</c:v>
                </c:pt>
                <c:pt idx="8079">
                  <c:v>-51.61021878674119</c:v>
                </c:pt>
                <c:pt idx="8080">
                  <c:v>-51.62035389042316</c:v>
                </c:pt>
                <c:pt idx="8081">
                  <c:v>-51.63048530602128</c:v>
                </c:pt>
                <c:pt idx="8082">
                  <c:v>-51.64061303117905</c:v>
                </c:pt>
                <c:pt idx="8083">
                  <c:v>-51.65073706354102</c:v>
                </c:pt>
                <c:pt idx="8084">
                  <c:v>-51.66085740075287</c:v>
                </c:pt>
                <c:pt idx="8085">
                  <c:v>-51.67097404046135</c:v>
                </c:pt>
                <c:pt idx="8086">
                  <c:v>-51.6810869803143</c:v>
                </c:pt>
                <c:pt idx="8087">
                  <c:v>-51.69119621796074</c:v>
                </c:pt>
                <c:pt idx="8088">
                  <c:v>-51.70130175105067</c:v>
                </c:pt>
                <c:pt idx="8089">
                  <c:v>-51.71140357723529</c:v>
                </c:pt>
                <c:pt idx="8090">
                  <c:v>-51.7215016941669</c:v>
                </c:pt>
                <c:pt idx="8091">
                  <c:v>-51.73159609949881</c:v>
                </c:pt>
                <c:pt idx="8092">
                  <c:v>-51.74168679088552</c:v>
                </c:pt>
                <c:pt idx="8093">
                  <c:v>-51.75177376598263</c:v>
                </c:pt>
                <c:pt idx="8094">
                  <c:v>-51.7618570224468</c:v>
                </c:pt>
                <c:pt idx="8095">
                  <c:v>-51.77193655793586</c:v>
                </c:pt>
                <c:pt idx="8096">
                  <c:v>-51.78201237010868</c:v>
                </c:pt>
                <c:pt idx="8097">
                  <c:v>-51.79208445662525</c:v>
                </c:pt>
                <c:pt idx="8098">
                  <c:v>-51.80215281514674</c:v>
                </c:pt>
                <c:pt idx="8099">
                  <c:v>-51.81221744333533</c:v>
                </c:pt>
                <c:pt idx="8100">
                  <c:v>-51.82227833885438</c:v>
                </c:pt>
                <c:pt idx="8101">
                  <c:v>-51.83233549936832</c:v>
                </c:pt>
                <c:pt idx="8102">
                  <c:v>-51.84238892254271</c:v>
                </c:pt>
                <c:pt idx="8103">
                  <c:v>-51.85243860604422</c:v>
                </c:pt>
                <c:pt idx="8104">
                  <c:v>-51.86248454754062</c:v>
                </c:pt>
                <c:pt idx="8105">
                  <c:v>-51.87252674470085</c:v>
                </c:pt>
                <c:pt idx="8106">
                  <c:v>-51.88256519519486</c:v>
                </c:pt>
                <c:pt idx="8107">
                  <c:v>-51.89259989669379</c:v>
                </c:pt>
                <c:pt idx="8108">
                  <c:v>-51.9026308468699</c:v>
                </c:pt>
                <c:pt idx="8109">
                  <c:v>-51.91265804339648</c:v>
                </c:pt>
                <c:pt idx="8110">
                  <c:v>-51.92268148394807</c:v>
                </c:pt>
                <c:pt idx="8111">
                  <c:v>-51.93270116620023</c:v>
                </c:pt>
                <c:pt idx="8112">
                  <c:v>-51.94271708782968</c:v>
                </c:pt>
                <c:pt idx="8113">
                  <c:v>-51.95272924651421</c:v>
                </c:pt>
                <c:pt idx="8114">
                  <c:v>-51.9627376399328</c:v>
                </c:pt>
                <c:pt idx="8115">
                  <c:v>-51.97274226576548</c:v>
                </c:pt>
                <c:pt idx="8116">
                  <c:v>-51.98274312169344</c:v>
                </c:pt>
                <c:pt idx="8117">
                  <c:v>-51.99274020539903</c:v>
                </c:pt>
                <c:pt idx="8118">
                  <c:v>-52.00273351456562</c:v>
                </c:pt>
                <c:pt idx="8119">
                  <c:v>-52.0127230468778</c:v>
                </c:pt>
                <c:pt idx="8120">
                  <c:v>-52.02270880002122</c:v>
                </c:pt>
                <c:pt idx="8121">
                  <c:v>-52.03269077168265</c:v>
                </c:pt>
                <c:pt idx="8122">
                  <c:v>-52.0426689595501</c:v>
                </c:pt>
                <c:pt idx="8123">
                  <c:v>-52.05264336131253</c:v>
                </c:pt>
                <c:pt idx="8124">
                  <c:v>-52.0626139746602</c:v>
                </c:pt>
                <c:pt idx="8125">
                  <c:v>-52.07258079728433</c:v>
                </c:pt>
                <c:pt idx="8126">
                  <c:v>-52.08254382687741</c:v>
                </c:pt>
                <c:pt idx="8127">
                  <c:v>-52.09250306113295</c:v>
                </c:pt>
                <c:pt idx="8128">
                  <c:v>-52.10245849774567</c:v>
                </c:pt>
                <c:pt idx="8129">
                  <c:v>-52.1124101344114</c:v>
                </c:pt>
                <c:pt idx="8130">
                  <c:v>-52.12235796882703</c:v>
                </c:pt>
                <c:pt idx="8131">
                  <c:v>-52.13230199869068</c:v>
                </c:pt>
                <c:pt idx="8132">
                  <c:v>-52.14224222170156</c:v>
                </c:pt>
                <c:pt idx="8133">
                  <c:v>-52.15217863556001</c:v>
                </c:pt>
                <c:pt idx="8134">
                  <c:v>-52.1621112379675</c:v>
                </c:pt>
                <c:pt idx="8135">
                  <c:v>-52.17204002662663</c:v>
                </c:pt>
                <c:pt idx="8136">
                  <c:v>-52.18196499924115</c:v>
                </c:pt>
                <c:pt idx="8137">
                  <c:v>-52.19188615351596</c:v>
                </c:pt>
                <c:pt idx="8138">
                  <c:v>-52.20180348715705</c:v>
                </c:pt>
                <c:pt idx="8139">
                  <c:v>-52.2117169978716</c:v>
                </c:pt>
                <c:pt idx="8140">
                  <c:v>-52.22162668336784</c:v>
                </c:pt>
                <c:pt idx="8141">
                  <c:v>-52.23153254135527</c:v>
                </c:pt>
                <c:pt idx="8142">
                  <c:v>-52.2414345695444</c:v>
                </c:pt>
                <c:pt idx="8143">
                  <c:v>-52.25133276564697</c:v>
                </c:pt>
                <c:pt idx="8144">
                  <c:v>-52.26122712737582</c:v>
                </c:pt>
                <c:pt idx="8145">
                  <c:v>-52.27111765244491</c:v>
                </c:pt>
                <c:pt idx="8146">
                  <c:v>-52.28100433856939</c:v>
                </c:pt>
                <c:pt idx="8147">
                  <c:v>-52.29088718346551</c:v>
                </c:pt>
                <c:pt idx="8148">
                  <c:v>-52.3007661848507</c:v>
                </c:pt>
                <c:pt idx="8149">
                  <c:v>-52.3106413404435</c:v>
                </c:pt>
                <c:pt idx="8150">
                  <c:v>-52.32051264796363</c:v>
                </c:pt>
                <c:pt idx="8151">
                  <c:v>-52.33038010513192</c:v>
                </c:pt>
                <c:pt idx="8152">
                  <c:v>-52.34024370967034</c:v>
                </c:pt>
                <c:pt idx="8153">
                  <c:v>-52.35010345930204</c:v>
                </c:pt>
                <c:pt idx="8154">
                  <c:v>-52.35995935175132</c:v>
                </c:pt>
                <c:pt idx="8155">
                  <c:v>-52.36981138474358</c:v>
                </c:pt>
                <c:pt idx="8156">
                  <c:v>-52.37965955600542</c:v>
                </c:pt>
                <c:pt idx="8157">
                  <c:v>-52.38950386326455</c:v>
                </c:pt>
                <c:pt idx="8158">
                  <c:v>-52.39934430424987</c:v>
                </c:pt>
                <c:pt idx="8159">
                  <c:v>-52.40918087669137</c:v>
                </c:pt>
                <c:pt idx="8160">
                  <c:v>-52.41901357832025</c:v>
                </c:pt>
                <c:pt idx="8161">
                  <c:v>-52.42884240686883</c:v>
                </c:pt>
                <c:pt idx="8162">
                  <c:v>-52.43866736007057</c:v>
                </c:pt>
                <c:pt idx="8163">
                  <c:v>-52.44848843566014</c:v>
                </c:pt>
                <c:pt idx="8164">
                  <c:v>-52.45830563137332</c:v>
                </c:pt>
                <c:pt idx="8165">
                  <c:v>-52.46811894494704</c:v>
                </c:pt>
                <c:pt idx="8166">
                  <c:v>-52.47792837411937</c:v>
                </c:pt>
                <c:pt idx="8167">
                  <c:v>-52.4877339166296</c:v>
                </c:pt>
                <c:pt idx="8168">
                  <c:v>-52.49753557021813</c:v>
                </c:pt>
                <c:pt idx="8169">
                  <c:v>-52.50733333262651</c:v>
                </c:pt>
                <c:pt idx="8170">
                  <c:v>-52.51712720159745</c:v>
                </c:pt>
                <c:pt idx="8171">
                  <c:v>-52.5269171748749</c:v>
                </c:pt>
                <c:pt idx="8172">
                  <c:v>-52.5367032502038</c:v>
                </c:pt>
                <c:pt idx="8173">
                  <c:v>-52.5464854253304</c:v>
                </c:pt>
                <c:pt idx="8174">
                  <c:v>-52.55626369800206</c:v>
                </c:pt>
                <c:pt idx="8175">
                  <c:v>-52.56603806596731</c:v>
                </c:pt>
                <c:pt idx="8176">
                  <c:v>-52.5758085269758</c:v>
                </c:pt>
                <c:pt idx="8177">
                  <c:v>-52.58557507877838</c:v>
                </c:pt>
                <c:pt idx="8178">
                  <c:v>-52.59533771912706</c:v>
                </c:pt>
                <c:pt idx="8179">
                  <c:v>-52.60509644577501</c:v>
                </c:pt>
                <c:pt idx="8180">
                  <c:v>-52.61485125647656</c:v>
                </c:pt>
                <c:pt idx="8181">
                  <c:v>-52.62460214898724</c:v>
                </c:pt>
                <c:pt idx="8182">
                  <c:v>-52.63434912106366</c:v>
                </c:pt>
                <c:pt idx="8183">
                  <c:v>-52.64409217046369</c:v>
                </c:pt>
                <c:pt idx="8184">
                  <c:v>-52.65383129494631</c:v>
                </c:pt>
                <c:pt idx="8185">
                  <c:v>-52.6635664922717</c:v>
                </c:pt>
                <c:pt idx="8186">
                  <c:v>-52.67329776020117</c:v>
                </c:pt>
                <c:pt idx="8187">
                  <c:v>-52.68302509649725</c:v>
                </c:pt>
                <c:pt idx="8188">
                  <c:v>-52.6927484989236</c:v>
                </c:pt>
                <c:pt idx="8189">
                  <c:v>-52.70246796524503</c:v>
                </c:pt>
                <c:pt idx="8190">
                  <c:v>-52.7121834932276</c:v>
                </c:pt>
                <c:pt idx="8191">
                  <c:v>-52.72189508063849</c:v>
                </c:pt>
                <c:pt idx="8192">
                  <c:v>-52.73160272524602</c:v>
                </c:pt>
                <c:pt idx="8193">
                  <c:v>-52.74130642481976</c:v>
                </c:pt>
                <c:pt idx="8194">
                  <c:v>-52.75100617713038</c:v>
                </c:pt>
                <c:pt idx="8195">
                  <c:v>-52.7607019799498</c:v>
                </c:pt>
                <c:pt idx="8196">
                  <c:v>-52.77039383105101</c:v>
                </c:pt>
                <c:pt idx="8197">
                  <c:v>-52.78008172820828</c:v>
                </c:pt>
                <c:pt idx="8198">
                  <c:v>-52.78976566919701</c:v>
                </c:pt>
                <c:pt idx="8199">
                  <c:v>-52.79944565179377</c:v>
                </c:pt>
                <c:pt idx="8200">
                  <c:v>-52.80912167377634</c:v>
                </c:pt>
                <c:pt idx="8201">
                  <c:v>-52.81879373292364</c:v>
                </c:pt>
                <c:pt idx="8202">
                  <c:v>-52.82846182701578</c:v>
                </c:pt>
                <c:pt idx="8203">
                  <c:v>-52.83812595383406</c:v>
                </c:pt>
                <c:pt idx="8204">
                  <c:v>-52.84778611116095</c:v>
                </c:pt>
                <c:pt idx="8205">
                  <c:v>-52.85744229678012</c:v>
                </c:pt>
                <c:pt idx="8206">
                  <c:v>-52.8670945084764</c:v>
                </c:pt>
                <c:pt idx="8207">
                  <c:v>-52.87674274403583</c:v>
                </c:pt>
                <c:pt idx="8208">
                  <c:v>-52.88638700124554</c:v>
                </c:pt>
                <c:pt idx="8209">
                  <c:v>-52.89602727789402</c:v>
                </c:pt>
                <c:pt idx="8210">
                  <c:v>-52.90566357177077</c:v>
                </c:pt>
                <c:pt idx="8211">
                  <c:v>-52.91529588066656</c:v>
                </c:pt>
                <c:pt idx="8212">
                  <c:v>-52.92492420237334</c:v>
                </c:pt>
                <c:pt idx="8213">
                  <c:v>-52.93454853468423</c:v>
                </c:pt>
                <c:pt idx="8214">
                  <c:v>-52.94416887539352</c:v>
                </c:pt>
                <c:pt idx="8215">
                  <c:v>-52.95378522229675</c:v>
                </c:pt>
                <c:pt idx="8216">
                  <c:v>-52.96339757319059</c:v>
                </c:pt>
                <c:pt idx="8217">
                  <c:v>-52.97300592587293</c:v>
                </c:pt>
                <c:pt idx="8218">
                  <c:v>-52.98261027814281</c:v>
                </c:pt>
                <c:pt idx="8219">
                  <c:v>-52.9922106278005</c:v>
                </c:pt>
                <c:pt idx="8220">
                  <c:v>-53.00180697264744</c:v>
                </c:pt>
                <c:pt idx="8221">
                  <c:v>-53.0113993104863</c:v>
                </c:pt>
                <c:pt idx="8222">
                  <c:v>-53.02098763912088</c:v>
                </c:pt>
                <c:pt idx="8223">
                  <c:v>-53.03057195635621</c:v>
                </c:pt>
                <c:pt idx="8224">
                  <c:v>-53.0401522599985</c:v>
                </c:pt>
                <c:pt idx="8225">
                  <c:v>-53.04972854785518</c:v>
                </c:pt>
                <c:pt idx="8226">
                  <c:v>-53.05930081773483</c:v>
                </c:pt>
                <c:pt idx="8227">
                  <c:v>-53.06886906744727</c:v>
                </c:pt>
                <c:pt idx="8228">
                  <c:v>-53.0784332948035</c:v>
                </c:pt>
                <c:pt idx="8229">
                  <c:v>-53.08799349761568</c:v>
                </c:pt>
                <c:pt idx="8230">
                  <c:v>-53.09754967369724</c:v>
                </c:pt>
                <c:pt idx="8231">
                  <c:v>-53.10710182086277</c:v>
                </c:pt>
                <c:pt idx="8232">
                  <c:v>-53.11664993692802</c:v>
                </c:pt>
                <c:pt idx="8233">
                  <c:v>-53.12619401971</c:v>
                </c:pt>
                <c:pt idx="8234">
                  <c:v>-53.13573406702688</c:v>
                </c:pt>
                <c:pt idx="8235">
                  <c:v>-53.14527007669805</c:v>
                </c:pt>
                <c:pt idx="8236">
                  <c:v>-53.15480204654412</c:v>
                </c:pt>
                <c:pt idx="8237">
                  <c:v>-53.16432997438685</c:v>
                </c:pt>
                <c:pt idx="8238">
                  <c:v>-53.17385385804925</c:v>
                </c:pt>
                <c:pt idx="8239">
                  <c:v>-53.1833736953555</c:v>
                </c:pt>
                <c:pt idx="8240">
                  <c:v>-53.19288948413101</c:v>
                </c:pt>
                <c:pt idx="8241">
                  <c:v>-53.20240122220238</c:v>
                </c:pt>
                <c:pt idx="8242">
                  <c:v>-53.2119089073974</c:v>
                </c:pt>
                <c:pt idx="8243">
                  <c:v>-53.22141253754511</c:v>
                </c:pt>
                <c:pt idx="8244">
                  <c:v>-53.23091211047573</c:v>
                </c:pt>
                <c:pt idx="8245">
                  <c:v>-53.24040762402064</c:v>
                </c:pt>
                <c:pt idx="8246">
                  <c:v>-53.24989907601252</c:v>
                </c:pt>
                <c:pt idx="8247">
                  <c:v>-53.2593864642852</c:v>
                </c:pt>
                <c:pt idx="8248">
                  <c:v>-53.26886978667374</c:v>
                </c:pt>
                <c:pt idx="8249">
                  <c:v>-53.27834904101438</c:v>
                </c:pt>
                <c:pt idx="8250">
                  <c:v>-53.2878242251446</c:v>
                </c:pt>
                <c:pt idx="8251">
                  <c:v>-53.2972953369031</c:v>
                </c:pt>
                <c:pt idx="8252">
                  <c:v>-53.30676237412973</c:v>
                </c:pt>
                <c:pt idx="8253">
                  <c:v>-53.31622533466562</c:v>
                </c:pt>
                <c:pt idx="8254">
                  <c:v>-53.3256842163531</c:v>
                </c:pt>
                <c:pt idx="8255">
                  <c:v>-53.33513901703568</c:v>
                </c:pt>
                <c:pt idx="8256">
                  <c:v>-53.34458973455811</c:v>
                </c:pt>
                <c:pt idx="8257">
                  <c:v>-53.35403636676634</c:v>
                </c:pt>
                <c:pt idx="8258">
                  <c:v>-53.3634789115076</c:v>
                </c:pt>
                <c:pt idx="8259">
                  <c:v>-53.3729173666302</c:v>
                </c:pt>
                <c:pt idx="8260">
                  <c:v>-53.3823517299838</c:v>
                </c:pt>
                <c:pt idx="8261">
                  <c:v>-53.39178199941921</c:v>
                </c:pt>
                <c:pt idx="8262">
                  <c:v>-53.40120817278847</c:v>
                </c:pt>
                <c:pt idx="8263">
                  <c:v>-53.41063024794485</c:v>
                </c:pt>
                <c:pt idx="8264">
                  <c:v>-53.42004822274282</c:v>
                </c:pt>
                <c:pt idx="8265">
                  <c:v>-53.42946209503808</c:v>
                </c:pt>
                <c:pt idx="8266">
                  <c:v>-53.43887186268755</c:v>
                </c:pt>
                <c:pt idx="8267">
                  <c:v>-53.44827752354939</c:v>
                </c:pt>
                <c:pt idx="8268">
                  <c:v>-53.45767907548293</c:v>
                </c:pt>
                <c:pt idx="8269">
                  <c:v>-53.4670765163488</c:v>
                </c:pt>
                <c:pt idx="8270">
                  <c:v>-53.47646984400876</c:v>
                </c:pt>
                <c:pt idx="8271">
                  <c:v>-53.48585905632587</c:v>
                </c:pt>
                <c:pt idx="8272">
                  <c:v>-53.49524415116437</c:v>
                </c:pt>
                <c:pt idx="8273">
                  <c:v>-53.50462512638977</c:v>
                </c:pt>
                <c:pt idx="8274">
                  <c:v>-53.51400197986874</c:v>
                </c:pt>
                <c:pt idx="8275">
                  <c:v>-53.52337470946924</c:v>
                </c:pt>
                <c:pt idx="8276">
                  <c:v>-53.53274331306041</c:v>
                </c:pt>
                <c:pt idx="8277">
                  <c:v>-53.54210778851265</c:v>
                </c:pt>
                <c:pt idx="8278">
                  <c:v>-53.55146813369754</c:v>
                </c:pt>
                <c:pt idx="8279">
                  <c:v>-53.56082434648801</c:v>
                </c:pt>
                <c:pt idx="8280">
                  <c:v>-53.57017642475805</c:v>
                </c:pt>
                <c:pt idx="8281">
                  <c:v>-53.57952436638298</c:v>
                </c:pt>
                <c:pt idx="8282">
                  <c:v>-53.58886816923935</c:v>
                </c:pt>
                <c:pt idx="8283">
                  <c:v>-53.59820783120492</c:v>
                </c:pt>
                <c:pt idx="8284">
                  <c:v>-53.60754335015867</c:v>
                </c:pt>
                <c:pt idx="8285">
                  <c:v>-53.61687472398085</c:v>
                </c:pt>
                <c:pt idx="8286">
                  <c:v>-53.62620195055291</c:v>
                </c:pt>
                <c:pt idx="8287">
                  <c:v>-53.63552502775755</c:v>
                </c:pt>
                <c:pt idx="8288">
                  <c:v>-53.64484395347869</c:v>
                </c:pt>
                <c:pt idx="8289">
                  <c:v>-53.65415872560151</c:v>
                </c:pt>
                <c:pt idx="8290">
                  <c:v>-53.66346934201241</c:v>
                </c:pt>
                <c:pt idx="8291">
                  <c:v>-53.67277580059901</c:v>
                </c:pt>
                <c:pt idx="8292">
                  <c:v>-53.6820780992502</c:v>
                </c:pt>
                <c:pt idx="8293">
                  <c:v>-53.69137623585608</c:v>
                </c:pt>
                <c:pt idx="8294">
                  <c:v>-53.700670208308</c:v>
                </c:pt>
                <c:pt idx="8295">
                  <c:v>-53.70996001449855</c:v>
                </c:pt>
                <c:pt idx="8296">
                  <c:v>-53.71924565232155</c:v>
                </c:pt>
                <c:pt idx="8297">
                  <c:v>-53.7285271196721</c:v>
                </c:pt>
                <c:pt idx="8298">
                  <c:v>-53.73780441444645</c:v>
                </c:pt>
                <c:pt idx="8299">
                  <c:v>-53.74707753454221</c:v>
                </c:pt>
                <c:pt idx="8300">
                  <c:v>-53.75634647785813</c:v>
                </c:pt>
                <c:pt idx="8301">
                  <c:v>-53.76561124229427</c:v>
                </c:pt>
                <c:pt idx="8302">
                  <c:v>-53.77487182575188</c:v>
                </c:pt>
                <c:pt idx="8303">
                  <c:v>-53.7841282261335</c:v>
                </c:pt>
                <c:pt idx="8304">
                  <c:v>-53.79338044134288</c:v>
                </c:pt>
                <c:pt idx="8305">
                  <c:v>-53.80262846928504</c:v>
                </c:pt>
                <c:pt idx="8306">
                  <c:v>-53.81187230786622</c:v>
                </c:pt>
                <c:pt idx="8307">
                  <c:v>-53.82111195499397</c:v>
                </c:pt>
                <c:pt idx="8308">
                  <c:v>-53.83034740857698</c:v>
                </c:pt>
                <c:pt idx="8309">
                  <c:v>-53.83957866652526</c:v>
                </c:pt>
                <c:pt idx="8310">
                  <c:v>-53.84880572675007</c:v>
                </c:pt>
                <c:pt idx="8311">
                  <c:v>-53.85802858716389</c:v>
                </c:pt>
                <c:pt idx="8312">
                  <c:v>-53.86724724568047</c:v>
                </c:pt>
                <c:pt idx="8313">
                  <c:v>-53.87646170021482</c:v>
                </c:pt>
                <c:pt idx="8314">
                  <c:v>-53.88567194868315</c:v>
                </c:pt>
                <c:pt idx="8315">
                  <c:v>-53.89487798900296</c:v>
                </c:pt>
                <c:pt idx="8316">
                  <c:v>-53.904079819093</c:v>
                </c:pt>
                <c:pt idx="8317">
                  <c:v>-53.91327743687327</c:v>
                </c:pt>
                <c:pt idx="8318">
                  <c:v>-53.92247084026504</c:v>
                </c:pt>
                <c:pt idx="8319">
                  <c:v>-53.93166002719077</c:v>
                </c:pt>
                <c:pt idx="8320">
                  <c:v>-53.94084499557425</c:v>
                </c:pt>
                <c:pt idx="8321">
                  <c:v>-53.9500257433405</c:v>
                </c:pt>
                <c:pt idx="8322">
                  <c:v>-53.95920226841578</c:v>
                </c:pt>
                <c:pt idx="8323">
                  <c:v>-53.9683745687276</c:v>
                </c:pt>
                <c:pt idx="8324">
                  <c:v>-53.97754264220477</c:v>
                </c:pt>
                <c:pt idx="8325">
                  <c:v>-53.9867064867773</c:v>
                </c:pt>
                <c:pt idx="8326">
                  <c:v>-53.99586610037652</c:v>
                </c:pt>
                <c:pt idx="8327">
                  <c:v>-54.00502148093497</c:v>
                </c:pt>
                <c:pt idx="8328">
                  <c:v>-54.01417262638646</c:v>
                </c:pt>
                <c:pt idx="8329">
                  <c:v>-54.02331953466609</c:v>
                </c:pt>
                <c:pt idx="8330">
                  <c:v>-54.03246220371016</c:v>
                </c:pt>
                <c:pt idx="8331">
                  <c:v>-54.0416006314563</c:v>
                </c:pt>
                <c:pt idx="8332">
                  <c:v>-54.05073481584335</c:v>
                </c:pt>
                <c:pt idx="8333">
                  <c:v>-54.05986475481143</c:v>
                </c:pt>
                <c:pt idx="8334">
                  <c:v>-54.06899044630196</c:v>
                </c:pt>
                <c:pt idx="8335">
                  <c:v>-54.07811188825753</c:v>
                </c:pt>
                <c:pt idx="8336">
                  <c:v>-54.08722907862207</c:v>
                </c:pt>
                <c:pt idx="8337">
                  <c:v>-54.0963420153408</c:v>
                </c:pt>
                <c:pt idx="8338">
                  <c:v>-54.10545069636012</c:v>
                </c:pt>
                <c:pt idx="8339">
                  <c:v>-54.11455511962774</c:v>
                </c:pt>
                <c:pt idx="8340">
                  <c:v>-54.12365528309263</c:v>
                </c:pt>
                <c:pt idx="8341">
                  <c:v>-54.13275118470507</c:v>
                </c:pt>
                <c:pt idx="8342">
                  <c:v>-54.14184282241651</c:v>
                </c:pt>
                <c:pt idx="8343">
                  <c:v>-54.1509301941798</c:v>
                </c:pt>
                <c:pt idx="8344">
                  <c:v>-54.16001329794891</c:v>
                </c:pt>
                <c:pt idx="8345">
                  <c:v>-54.16909213167921</c:v>
                </c:pt>
                <c:pt idx="8346">
                  <c:v>-54.17816669332726</c:v>
                </c:pt>
                <c:pt idx="8347">
                  <c:v>-54.18723698085094</c:v>
                </c:pt>
                <c:pt idx="8348">
                  <c:v>-54.19630299220937</c:v>
                </c:pt>
                <c:pt idx="8349">
                  <c:v>-54.20536472536294</c:v>
                </c:pt>
                <c:pt idx="8350">
                  <c:v>-54.21442217827333</c:v>
                </c:pt>
                <c:pt idx="8351">
                  <c:v>-54.22347534890351</c:v>
                </c:pt>
                <c:pt idx="8352">
                  <c:v>-54.23252423521765</c:v>
                </c:pt>
                <c:pt idx="8353">
                  <c:v>-54.24156883518131</c:v>
                </c:pt>
                <c:pt idx="8354">
                  <c:v>-54.25060914676121</c:v>
                </c:pt>
                <c:pt idx="8355">
                  <c:v>-54.25964516792541</c:v>
                </c:pt>
                <c:pt idx="8356">
                  <c:v>-54.26867689664324</c:v>
                </c:pt>
                <c:pt idx="8357">
                  <c:v>-54.2777043308853</c:v>
                </c:pt>
                <c:pt idx="8358">
                  <c:v>-54.28672746862345</c:v>
                </c:pt>
                <c:pt idx="8359">
                  <c:v>-54.29574630783088</c:v>
                </c:pt>
                <c:pt idx="8360">
                  <c:v>-54.30476084648198</c:v>
                </c:pt>
                <c:pt idx="8361">
                  <c:v>-54.31377108255249</c:v>
                </c:pt>
                <c:pt idx="8362">
                  <c:v>-54.32277701401941</c:v>
                </c:pt>
                <c:pt idx="8363">
                  <c:v>-54.33177863886099</c:v>
                </c:pt>
                <c:pt idx="8364">
                  <c:v>-54.3407759550568</c:v>
                </c:pt>
                <c:pt idx="8365">
                  <c:v>-54.34976896058766</c:v>
                </c:pt>
                <c:pt idx="8366">
                  <c:v>-54.35875765343571</c:v>
                </c:pt>
                <c:pt idx="8367">
                  <c:v>-54.36774203158436</c:v>
                </c:pt>
                <c:pt idx="8368">
                  <c:v>-54.37672209301825</c:v>
                </c:pt>
                <c:pt idx="8369">
                  <c:v>-54.38569783572339</c:v>
                </c:pt>
                <c:pt idx="8370">
                  <c:v>-54.39466925768702</c:v>
                </c:pt>
                <c:pt idx="8371">
                  <c:v>-54.40363635689769</c:v>
                </c:pt>
                <c:pt idx="8372">
                  <c:v>-54.41259913134522</c:v>
                </c:pt>
                <c:pt idx="8373">
                  <c:v>-54.42155757902071</c:v>
                </c:pt>
                <c:pt idx="8374">
                  <c:v>-54.43051169791656</c:v>
                </c:pt>
                <c:pt idx="8375">
                  <c:v>-54.43946148602647</c:v>
                </c:pt>
                <c:pt idx="8376">
                  <c:v>-54.44840694134542</c:v>
                </c:pt>
                <c:pt idx="8377">
                  <c:v>-54.45734806186966</c:v>
                </c:pt>
                <c:pt idx="8378">
                  <c:v>-54.46628484559675</c:v>
                </c:pt>
                <c:pt idx="8379">
                  <c:v>-54.47521729052554</c:v>
                </c:pt>
                <c:pt idx="8380">
                  <c:v>-54.48414539465613</c:v>
                </c:pt>
                <c:pt idx="8381">
                  <c:v>-54.49306915599</c:v>
                </c:pt>
                <c:pt idx="8382">
                  <c:v>-54.50198857252981</c:v>
                </c:pt>
                <c:pt idx="8383">
                  <c:v>-54.51090364227961</c:v>
                </c:pt>
                <c:pt idx="8384">
                  <c:v>-54.51981436324467</c:v>
                </c:pt>
                <c:pt idx="8385">
                  <c:v>-54.52872073343164</c:v>
                </c:pt>
                <c:pt idx="8386">
                  <c:v>-54.53762275084836</c:v>
                </c:pt>
                <c:pt idx="8387">
                  <c:v>-54.54652041350404</c:v>
                </c:pt>
                <c:pt idx="8388">
                  <c:v>-54.55541371940915</c:v>
                </c:pt>
                <c:pt idx="8389">
                  <c:v>-54.56430266657548</c:v>
                </c:pt>
                <c:pt idx="8390">
                  <c:v>-54.57318725301609</c:v>
                </c:pt>
                <c:pt idx="8391">
                  <c:v>-54.58206747674535</c:v>
                </c:pt>
                <c:pt idx="8392">
                  <c:v>-54.59094333577897</c:v>
                </c:pt>
                <c:pt idx="8393">
                  <c:v>-54.59981482813386</c:v>
                </c:pt>
                <c:pt idx="8394">
                  <c:v>-54.6086819518283</c:v>
                </c:pt>
                <c:pt idx="8395">
                  <c:v>-54.61754470488189</c:v>
                </c:pt>
                <c:pt idx="8396">
                  <c:v>-54.62640308531545</c:v>
                </c:pt>
                <c:pt idx="8397">
                  <c:v>-54.63525709115119</c:v>
                </c:pt>
                <c:pt idx="8398">
                  <c:v>-54.64410672041254</c:v>
                </c:pt>
                <c:pt idx="8399">
                  <c:v>-54.6529519711243</c:v>
                </c:pt>
                <c:pt idx="8400">
                  <c:v>-54.66179284131253</c:v>
                </c:pt>
                <c:pt idx="8401">
                  <c:v>-54.6706293290046</c:v>
                </c:pt>
                <c:pt idx="8402">
                  <c:v>-54.6794614322292</c:v>
                </c:pt>
                <c:pt idx="8403">
                  <c:v>-54.68828914901629</c:v>
                </c:pt>
                <c:pt idx="8404">
                  <c:v>-54.6971124773972</c:v>
                </c:pt>
                <c:pt idx="8405">
                  <c:v>-54.7059314154045</c:v>
                </c:pt>
                <c:pt idx="8406">
                  <c:v>-54.71474596107208</c:v>
                </c:pt>
                <c:pt idx="8407">
                  <c:v>-54.72355611243517</c:v>
                </c:pt>
                <c:pt idx="8408">
                  <c:v>-54.73236186753027</c:v>
                </c:pt>
                <c:pt idx="8409">
                  <c:v>-54.7411632243952</c:v>
                </c:pt>
                <c:pt idx="8410">
                  <c:v>-54.7499601810691</c:v>
                </c:pt>
                <c:pt idx="8411">
                  <c:v>-54.75875273559239</c:v>
                </c:pt>
                <c:pt idx="8412">
                  <c:v>-54.76754088600684</c:v>
                </c:pt>
                <c:pt idx="8413">
                  <c:v>-54.7763246303555</c:v>
                </c:pt>
                <c:pt idx="8414">
                  <c:v>-54.78510396668273</c:v>
                </c:pt>
                <c:pt idx="8415">
                  <c:v>-54.79387889303423</c:v>
                </c:pt>
                <c:pt idx="8416">
                  <c:v>-54.80264940745697</c:v>
                </c:pt>
                <c:pt idx="8417">
                  <c:v>-54.81141550799929</c:v>
                </c:pt>
                <c:pt idx="8418">
                  <c:v>-54.82017719271078</c:v>
                </c:pt>
                <c:pt idx="8419">
                  <c:v>-54.82893445964236</c:v>
                </c:pt>
                <c:pt idx="8420">
                  <c:v>-54.83768730684631</c:v>
                </c:pt>
                <c:pt idx="8421">
                  <c:v>-54.84643573237619</c:v>
                </c:pt>
                <c:pt idx="8422">
                  <c:v>-54.85517973428684</c:v>
                </c:pt>
                <c:pt idx="8423">
                  <c:v>-54.86391931063447</c:v>
                </c:pt>
                <c:pt idx="8424">
                  <c:v>-54.87265445947659</c:v>
                </c:pt>
                <c:pt idx="8425">
                  <c:v>-54.88138517887203</c:v>
                </c:pt>
                <c:pt idx="8426">
                  <c:v>-54.89011146688094</c:v>
                </c:pt>
                <c:pt idx="8427">
                  <c:v>-54.89883332156476</c:v>
                </c:pt>
                <c:pt idx="8428">
                  <c:v>-54.90755074098628</c:v>
                </c:pt>
                <c:pt idx="8429">
                  <c:v>-54.91626372320959</c:v>
                </c:pt>
                <c:pt idx="8430">
                  <c:v>-54.92497226630015</c:v>
                </c:pt>
                <c:pt idx="8431">
                  <c:v>-54.93367636832465</c:v>
                </c:pt>
                <c:pt idx="8432">
                  <c:v>-54.94237602735117</c:v>
                </c:pt>
                <c:pt idx="8433">
                  <c:v>-54.95107124144909</c:v>
                </c:pt>
                <c:pt idx="8434">
                  <c:v>-54.95976200868913</c:v>
                </c:pt>
                <c:pt idx="8435">
                  <c:v>-54.96844832714331</c:v>
                </c:pt>
                <c:pt idx="8436">
                  <c:v>-54.97713019488497</c:v>
                </c:pt>
                <c:pt idx="8437">
                  <c:v>-54.9858076099888</c:v>
                </c:pt>
                <c:pt idx="8438">
                  <c:v>-54.99448057053079</c:v>
                </c:pt>
                <c:pt idx="8439">
                  <c:v>-55.00314907458827</c:v>
                </c:pt>
                <c:pt idx="8440">
                  <c:v>-55.0118131202399</c:v>
                </c:pt>
                <c:pt idx="8441">
                  <c:v>-55.02047270556563</c:v>
                </c:pt>
                <c:pt idx="8442">
                  <c:v>-55.0291278286468</c:v>
                </c:pt>
                <c:pt idx="8443">
                  <c:v>-55.037778487566</c:v>
                </c:pt>
                <c:pt idx="8444">
                  <c:v>-55.04642468040723</c:v>
                </c:pt>
                <c:pt idx="8445">
                  <c:v>-55.05506640525575</c:v>
                </c:pt>
                <c:pt idx="8446">
                  <c:v>-55.0637036601982</c:v>
                </c:pt>
                <c:pt idx="8447">
                  <c:v>-55.07233644332251</c:v>
                </c:pt>
                <c:pt idx="8448">
                  <c:v>-55.08096475271795</c:v>
                </c:pt>
                <c:pt idx="8449">
                  <c:v>-55.08958858647515</c:v>
                </c:pt>
                <c:pt idx="8450">
                  <c:v>-55.09820794268604</c:v>
                </c:pt>
                <c:pt idx="8451">
                  <c:v>-55.10682281944388</c:v>
                </c:pt>
                <c:pt idx="8452">
                  <c:v>-55.1154332148433</c:v>
                </c:pt>
                <c:pt idx="8453">
                  <c:v>-55.1240391269802</c:v>
                </c:pt>
                <c:pt idx="8454">
                  <c:v>-55.13264055395188</c:v>
                </c:pt>
                <c:pt idx="8455">
                  <c:v>-55.14123749385693</c:v>
                </c:pt>
                <c:pt idx="8456">
                  <c:v>-55.14982994479531</c:v>
                </c:pt>
                <c:pt idx="8457">
                  <c:v>-55.15841790486827</c:v>
                </c:pt>
                <c:pt idx="8458">
                  <c:v>-55.16700137217843</c:v>
                </c:pt>
                <c:pt idx="8459">
                  <c:v>-55.17558034482976</c:v>
                </c:pt>
                <c:pt idx="8460">
                  <c:v>-55.18415482092749</c:v>
                </c:pt>
                <c:pt idx="8461">
                  <c:v>-55.1927247985783</c:v>
                </c:pt>
                <c:pt idx="8462">
                  <c:v>-55.20129027589009</c:v>
                </c:pt>
                <c:pt idx="8463">
                  <c:v>-55.20985125097224</c:v>
                </c:pt>
                <c:pt idx="8464">
                  <c:v>-55.21840772193532</c:v>
                </c:pt>
                <c:pt idx="8465">
                  <c:v>-55.22695968689134</c:v>
                </c:pt>
                <c:pt idx="8466">
                  <c:v>-55.2355071439536</c:v>
                </c:pt>
                <c:pt idx="8467">
                  <c:v>-55.24405009123677</c:v>
                </c:pt>
                <c:pt idx="8468">
                  <c:v>-55.25258852685686</c:v>
                </c:pt>
                <c:pt idx="8469">
                  <c:v>-55.2611224489312</c:v>
                </c:pt>
                <c:pt idx="8470">
                  <c:v>-55.26965185557847</c:v>
                </c:pt>
                <c:pt idx="8471">
                  <c:v>-55.27817674491872</c:v>
                </c:pt>
                <c:pt idx="8472">
                  <c:v>-55.2866971150733</c:v>
                </c:pt>
                <c:pt idx="8473">
                  <c:v>-55.29521296416496</c:v>
                </c:pt>
                <c:pt idx="8474">
                  <c:v>-55.30372429031772</c:v>
                </c:pt>
                <c:pt idx="8475">
                  <c:v>-55.31223109165702</c:v>
                </c:pt>
                <c:pt idx="8476">
                  <c:v>-55.32073336630961</c:v>
                </c:pt>
                <c:pt idx="8477">
                  <c:v>-55.32923111240358</c:v>
                </c:pt>
                <c:pt idx="8478">
                  <c:v>-55.33772432806838</c:v>
                </c:pt>
                <c:pt idx="8479">
                  <c:v>-55.34621301143481</c:v>
                </c:pt>
                <c:pt idx="8480">
                  <c:v>-55.35469716063499</c:v>
                </c:pt>
                <c:pt idx="8481">
                  <c:v>-55.36317677380246</c:v>
                </c:pt>
                <c:pt idx="8482">
                  <c:v>-55.37165184907202</c:v>
                </c:pt>
                <c:pt idx="8483">
                  <c:v>-55.3801223845799</c:v>
                </c:pt>
                <c:pt idx="8484">
                  <c:v>-55.3885883784636</c:v>
                </c:pt>
                <c:pt idx="8485">
                  <c:v>-55.39704982886202</c:v>
                </c:pt>
                <c:pt idx="8486">
                  <c:v>-55.40550673391544</c:v>
                </c:pt>
                <c:pt idx="8487">
                  <c:v>-55.41395909176541</c:v>
                </c:pt>
                <c:pt idx="8488">
                  <c:v>-55.42240690055493</c:v>
                </c:pt>
                <c:pt idx="8489">
                  <c:v>-55.43085015842826</c:v>
                </c:pt>
                <c:pt idx="8490">
                  <c:v>-55.43928886353106</c:v>
                </c:pt>
                <c:pt idx="8491">
                  <c:v>-55.44772301401036</c:v>
                </c:pt>
                <c:pt idx="8492">
                  <c:v>-55.45615260801453</c:v>
                </c:pt>
                <c:pt idx="8493">
                  <c:v>-55.46457764369327</c:v>
                </c:pt>
                <c:pt idx="8494">
                  <c:v>-55.47299811919768</c:v>
                </c:pt>
                <c:pt idx="8495">
                  <c:v>-55.48141403268017</c:v>
                </c:pt>
                <c:pt idx="8496">
                  <c:v>-55.48982538229455</c:v>
                </c:pt>
                <c:pt idx="8497">
                  <c:v>-55.49823216619596</c:v>
                </c:pt>
                <c:pt idx="8498">
                  <c:v>-55.50663438254091</c:v>
                </c:pt>
                <c:pt idx="8499">
                  <c:v>-55.51503202948726</c:v>
                </c:pt>
                <c:pt idx="8500">
                  <c:v>-55.52342510519424</c:v>
                </c:pt>
                <c:pt idx="8501">
                  <c:v>-55.53181360782242</c:v>
                </c:pt>
                <c:pt idx="8502">
                  <c:v>-55.54019753553378</c:v>
                </c:pt>
                <c:pt idx="8503">
                  <c:v>-55.5485768864916</c:v>
                </c:pt>
                <c:pt idx="8504">
                  <c:v>-55.55695165886053</c:v>
                </c:pt>
                <c:pt idx="8505">
                  <c:v>-55.56532185080665</c:v>
                </c:pt>
                <c:pt idx="8506">
                  <c:v>-55.57368746049729</c:v>
                </c:pt>
                <c:pt idx="8507">
                  <c:v>-55.58204848610128</c:v>
                </c:pt>
                <c:pt idx="8508">
                  <c:v>-55.59040492578868</c:v>
                </c:pt>
                <c:pt idx="8509">
                  <c:v>-55.59875677773098</c:v>
                </c:pt>
                <c:pt idx="8510">
                  <c:v>-55.60710404010105</c:v>
                </c:pt>
                <c:pt idx="8511">
                  <c:v>-55.6154467110731</c:v>
                </c:pt>
                <c:pt idx="8512">
                  <c:v>-55.62378478882268</c:v>
                </c:pt>
                <c:pt idx="8513">
                  <c:v>-55.63211827152678</c:v>
                </c:pt>
                <c:pt idx="8514">
                  <c:v>-55.64044715736365</c:v>
                </c:pt>
                <c:pt idx="8515">
                  <c:v>-55.64877144451305</c:v>
                </c:pt>
                <c:pt idx="8516">
                  <c:v>-55.65709113115597</c:v>
                </c:pt>
                <c:pt idx="8517">
                  <c:v>-55.66540621547486</c:v>
                </c:pt>
                <c:pt idx="8518">
                  <c:v>-55.67371669565345</c:v>
                </c:pt>
                <c:pt idx="8519">
                  <c:v>-55.68202256987696</c:v>
                </c:pt>
                <c:pt idx="8520">
                  <c:v>-55.6903238363319</c:v>
                </c:pt>
                <c:pt idx="8521">
                  <c:v>-55.69862049320611</c:v>
                </c:pt>
                <c:pt idx="8522">
                  <c:v>-55.70691253868895</c:v>
                </c:pt>
                <c:pt idx="8523">
                  <c:v>-55.715199970971</c:v>
                </c:pt>
                <c:pt idx="8524">
                  <c:v>-55.72348278824425</c:v>
                </c:pt>
                <c:pt idx="8525">
                  <c:v>-55.73176098870213</c:v>
                </c:pt>
                <c:pt idx="8526">
                  <c:v>-55.7400345705394</c:v>
                </c:pt>
                <c:pt idx="8527">
                  <c:v>-55.74830353195216</c:v>
                </c:pt>
                <c:pt idx="8528">
                  <c:v>-55.75656787113793</c:v>
                </c:pt>
                <c:pt idx="8529">
                  <c:v>-55.7648275862956</c:v>
                </c:pt>
                <c:pt idx="8530">
                  <c:v>-55.77308267562542</c:v>
                </c:pt>
                <c:pt idx="8531">
                  <c:v>-55.78133313732902</c:v>
                </c:pt>
                <c:pt idx="8532">
                  <c:v>-55.78957896960941</c:v>
                </c:pt>
                <c:pt idx="8533">
                  <c:v>-55.79782017067098</c:v>
                </c:pt>
                <c:pt idx="8534">
                  <c:v>-55.80605673871948</c:v>
                </c:pt>
                <c:pt idx="8535">
                  <c:v>-55.81428867196204</c:v>
                </c:pt>
                <c:pt idx="8536">
                  <c:v>-55.82251596860725</c:v>
                </c:pt>
                <c:pt idx="8537">
                  <c:v>-55.83073862686494</c:v>
                </c:pt>
                <c:pt idx="8538">
                  <c:v>-55.83895664494642</c:v>
                </c:pt>
                <c:pt idx="8539">
                  <c:v>-55.84717002106434</c:v>
                </c:pt>
                <c:pt idx="8540">
                  <c:v>-55.85537875343275</c:v>
                </c:pt>
                <c:pt idx="8541">
                  <c:v>-55.86358284026707</c:v>
                </c:pt>
                <c:pt idx="8542">
                  <c:v>-55.8717822797841</c:v>
                </c:pt>
                <c:pt idx="8543">
                  <c:v>-55.87997707020204</c:v>
                </c:pt>
                <c:pt idx="8544">
                  <c:v>-55.88816720974044</c:v>
                </c:pt>
                <c:pt idx="8545">
                  <c:v>-55.89635269662028</c:v>
                </c:pt>
                <c:pt idx="8546">
                  <c:v>-55.90453352906388</c:v>
                </c:pt>
                <c:pt idx="8547">
                  <c:v>-55.91270970529495</c:v>
                </c:pt>
                <c:pt idx="8548">
                  <c:v>-55.92088122353862</c:v>
                </c:pt>
                <c:pt idx="8549">
                  <c:v>-55.92904808202139</c:v>
                </c:pt>
                <c:pt idx="8550">
                  <c:v>-55.93721027897112</c:v>
                </c:pt>
                <c:pt idx="8551">
                  <c:v>-55.94536781261706</c:v>
                </c:pt>
                <c:pt idx="8552">
                  <c:v>-55.95352068118991</c:v>
                </c:pt>
                <c:pt idx="8553">
                  <c:v>-55.96166888292168</c:v>
                </c:pt>
                <c:pt idx="8554">
                  <c:v>-55.9698124160458</c:v>
                </c:pt>
                <c:pt idx="8555">
                  <c:v>-55.97795127879709</c:v>
                </c:pt>
                <c:pt idx="8556">
                  <c:v>-55.98608546941175</c:v>
                </c:pt>
                <c:pt idx="8557">
                  <c:v>-55.99421498612743</c:v>
                </c:pt>
                <c:pt idx="8558">
                  <c:v>-56.00233982718305</c:v>
                </c:pt>
                <c:pt idx="8559">
                  <c:v>-56.01045999081901</c:v>
                </c:pt>
                <c:pt idx="8560">
                  <c:v>-56.01857547527707</c:v>
                </c:pt>
                <c:pt idx="8561">
                  <c:v>-56.02668627880043</c:v>
                </c:pt>
                <c:pt idx="8562">
                  <c:v>-56.03479239963361</c:v>
                </c:pt>
                <c:pt idx="8563">
                  <c:v>-56.04289383602258</c:v>
                </c:pt>
                <c:pt idx="8564">
                  <c:v>-56.05099058621465</c:v>
                </c:pt>
                <c:pt idx="8565">
                  <c:v>-56.0590826484586</c:v>
                </c:pt>
                <c:pt idx="8566">
                  <c:v>-56.06717002100451</c:v>
                </c:pt>
                <c:pt idx="8567">
                  <c:v>-56.07525270210394</c:v>
                </c:pt>
                <c:pt idx="8568">
                  <c:v>-56.0833306900098</c:v>
                </c:pt>
                <c:pt idx="8569">
                  <c:v>-56.0914039829764</c:v>
                </c:pt>
                <c:pt idx="8570">
                  <c:v>-56.09947257925946</c:v>
                </c:pt>
                <c:pt idx="8571">
                  <c:v>-56.10753647711608</c:v>
                </c:pt>
                <c:pt idx="8572">
                  <c:v>-56.1155956748048</c:v>
                </c:pt>
                <c:pt idx="8573">
                  <c:v>-56.12365017058547</c:v>
                </c:pt>
                <c:pt idx="8574">
                  <c:v>-56.13169996271944</c:v>
                </c:pt>
                <c:pt idx="8575">
                  <c:v>-56.13974504946941</c:v>
                </c:pt>
                <c:pt idx="8576">
                  <c:v>-56.14778542909946</c:v>
                </c:pt>
                <c:pt idx="8577">
                  <c:v>-56.15582109987513</c:v>
                </c:pt>
                <c:pt idx="8578">
                  <c:v>-56.16385206006328</c:v>
                </c:pt>
                <c:pt idx="8579">
                  <c:v>-56.17187830793225</c:v>
                </c:pt>
                <c:pt idx="8580">
                  <c:v>-56.17989984175174</c:v>
                </c:pt>
                <c:pt idx="8581">
                  <c:v>-56.18791665979285</c:v>
                </c:pt>
                <c:pt idx="8582">
                  <c:v>-56.19592876032811</c:v>
                </c:pt>
                <c:pt idx="8583">
                  <c:v>-56.20393614163143</c:v>
                </c:pt>
                <c:pt idx="8584">
                  <c:v>-56.21193880197812</c:v>
                </c:pt>
                <c:pt idx="8585">
                  <c:v>-56.21993673964491</c:v>
                </c:pt>
                <c:pt idx="8586">
                  <c:v>-56.22792995290993</c:v>
                </c:pt>
                <c:pt idx="8587">
                  <c:v>-56.23591844005273</c:v>
                </c:pt>
                <c:pt idx="8588">
                  <c:v>-56.24390219935422</c:v>
                </c:pt>
                <c:pt idx="8589">
                  <c:v>-56.25188122909675</c:v>
                </c:pt>
                <c:pt idx="8590">
                  <c:v>-56.25985552756413</c:v>
                </c:pt>
                <c:pt idx="8591">
                  <c:v>-56.26782509304145</c:v>
                </c:pt>
                <c:pt idx="8592">
                  <c:v>-56.27578992381533</c:v>
                </c:pt>
                <c:pt idx="8593">
                  <c:v>-56.28375001817374</c:v>
                </c:pt>
                <c:pt idx="8594">
                  <c:v>-56.29170537440603</c:v>
                </c:pt>
                <c:pt idx="8595">
                  <c:v>-56.29965599080303</c:v>
                </c:pt>
                <c:pt idx="8596">
                  <c:v>-56.30760186565693</c:v>
                </c:pt>
                <c:pt idx="8597">
                  <c:v>-56.31554299726137</c:v>
                </c:pt>
                <c:pt idx="8598">
                  <c:v>-56.32347938391135</c:v>
                </c:pt>
                <c:pt idx="8599">
                  <c:v>-56.33141102390334</c:v>
                </c:pt>
                <c:pt idx="8600">
                  <c:v>-56.33933791553518</c:v>
                </c:pt>
                <c:pt idx="8601">
                  <c:v>-56.34726005710609</c:v>
                </c:pt>
                <c:pt idx="8602">
                  <c:v>-56.35517744691684</c:v>
                </c:pt>
                <c:pt idx="8603">
                  <c:v>-56.36309008326943</c:v>
                </c:pt>
                <c:pt idx="8604">
                  <c:v>-56.37099796446742</c:v>
                </c:pt>
                <c:pt idx="8605">
                  <c:v>-56.37890108881572</c:v>
                </c:pt>
                <c:pt idx="8606">
                  <c:v>-56.38679945462063</c:v>
                </c:pt>
                <c:pt idx="8607">
                  <c:v>-56.39469306018995</c:v>
                </c:pt>
                <c:pt idx="8608">
                  <c:v>-56.4025819038328</c:v>
                </c:pt>
                <c:pt idx="8609">
                  <c:v>-56.41046598385981</c:v>
                </c:pt>
                <c:pt idx="8610">
                  <c:v>-56.41834529858294</c:v>
                </c:pt>
                <c:pt idx="8611">
                  <c:v>-56.42621984631563</c:v>
                </c:pt>
                <c:pt idx="8612">
                  <c:v>-56.43408962537269</c:v>
                </c:pt>
                <c:pt idx="8613">
                  <c:v>-56.44195463407041</c:v>
                </c:pt>
                <c:pt idx="8614">
                  <c:v>-56.44981487072643</c:v>
                </c:pt>
                <c:pt idx="8615">
                  <c:v>-56.45767033365988</c:v>
                </c:pt>
                <c:pt idx="8616">
                  <c:v>-56.46552102119123</c:v>
                </c:pt>
                <c:pt idx="8617">
                  <c:v>-56.47336693164242</c:v>
                </c:pt>
                <c:pt idx="8618">
                  <c:v>-56.48120806333684</c:v>
                </c:pt>
                <c:pt idx="8619">
                  <c:v>-56.48904441459924</c:v>
                </c:pt>
                <c:pt idx="8620">
                  <c:v>-56.49687598375583</c:v>
                </c:pt>
                <c:pt idx="8621">
                  <c:v>-56.50470276913421</c:v>
                </c:pt>
                <c:pt idx="8622">
                  <c:v>-56.51252476906342</c:v>
                </c:pt>
                <c:pt idx="8623">
                  <c:v>-56.52034198187396</c:v>
                </c:pt>
                <c:pt idx="8624">
                  <c:v>-56.5281544058977</c:v>
                </c:pt>
                <c:pt idx="8625">
                  <c:v>-56.53596203946796</c:v>
                </c:pt>
                <c:pt idx="8626">
                  <c:v>-56.54376488091948</c:v>
                </c:pt>
                <c:pt idx="8627">
                  <c:v>-56.55156292858842</c:v>
                </c:pt>
                <c:pt idx="8628">
                  <c:v>-56.55935618081237</c:v>
                </c:pt>
                <c:pt idx="8629">
                  <c:v>-56.56714463593038</c:v>
                </c:pt>
                <c:pt idx="8630">
                  <c:v>-56.57492829228287</c:v>
                </c:pt>
                <c:pt idx="8631">
                  <c:v>-56.58270714821171</c:v>
                </c:pt>
                <c:pt idx="8632">
                  <c:v>-56.5904812020602</c:v>
                </c:pt>
                <c:pt idx="8633">
                  <c:v>-56.5982504521731</c:v>
                </c:pt>
                <c:pt idx="8634">
                  <c:v>-56.60601489689653</c:v>
                </c:pt>
                <c:pt idx="8635">
                  <c:v>-56.61377453457811</c:v>
                </c:pt>
                <c:pt idx="8636">
                  <c:v>-56.62152936356684</c:v>
                </c:pt>
                <c:pt idx="8637">
                  <c:v>-56.62927938221317</c:v>
                </c:pt>
                <c:pt idx="8638">
                  <c:v>-56.63702458886898</c:v>
                </c:pt>
                <c:pt idx="8639">
                  <c:v>-56.6447649818876</c:v>
                </c:pt>
                <c:pt idx="8640">
                  <c:v>-56.65250055962375</c:v>
                </c:pt>
                <c:pt idx="8641">
                  <c:v>-56.66023132043362</c:v>
                </c:pt>
                <c:pt idx="8642">
                  <c:v>-56.66795726267481</c:v>
                </c:pt>
                <c:pt idx="8643">
                  <c:v>-56.67567838470636</c:v>
                </c:pt>
                <c:pt idx="8644">
                  <c:v>-56.68339468488876</c:v>
                </c:pt>
                <c:pt idx="8645">
                  <c:v>-56.6911061615839</c:v>
                </c:pt>
                <c:pt idx="8646">
                  <c:v>-56.69881281315516</c:v>
                </c:pt>
                <c:pt idx="8647">
                  <c:v>-56.70651463796728</c:v>
                </c:pt>
                <c:pt idx="8648">
                  <c:v>-56.71421163438649</c:v>
                </c:pt>
                <c:pt idx="8649">
                  <c:v>-56.72190380078046</c:v>
                </c:pt>
                <c:pt idx="8650">
                  <c:v>-56.72959113551827</c:v>
                </c:pt>
                <c:pt idx="8651">
                  <c:v>-56.73727363697044</c:v>
                </c:pt>
                <c:pt idx="8652">
                  <c:v>-56.74495130350894</c:v>
                </c:pt>
                <c:pt idx="8653">
                  <c:v>-56.75262413350718</c:v>
                </c:pt>
                <c:pt idx="8654">
                  <c:v>-56.76029212534</c:v>
                </c:pt>
                <c:pt idx="8655">
                  <c:v>-56.76795527738365</c:v>
                </c:pt>
                <c:pt idx="8656">
                  <c:v>-56.7756135880159</c:v>
                </c:pt>
                <c:pt idx="8657">
                  <c:v>-56.78326705561586</c:v>
                </c:pt>
                <c:pt idx="8658">
                  <c:v>-56.7909156785642</c:v>
                </c:pt>
                <c:pt idx="8659">
                  <c:v>-56.79855945524289</c:v>
                </c:pt>
                <c:pt idx="8660">
                  <c:v>-56.80619838403548</c:v>
                </c:pt>
                <c:pt idx="8661">
                  <c:v>-56.81383246332683</c:v>
                </c:pt>
                <c:pt idx="8662">
                  <c:v>-56.82146169150335</c:v>
                </c:pt>
                <c:pt idx="8663">
                  <c:v>-56.82908606695286</c:v>
                </c:pt>
                <c:pt idx="8664">
                  <c:v>-56.8367055880646</c:v>
                </c:pt>
                <c:pt idx="8665">
                  <c:v>-56.84432025322926</c:v>
                </c:pt>
                <c:pt idx="8666">
                  <c:v>-56.85193006083901</c:v>
                </c:pt>
                <c:pt idx="8667">
                  <c:v>-56.85953500928742</c:v>
                </c:pt>
                <c:pt idx="8668">
                  <c:v>-56.86713509696954</c:v>
                </c:pt>
                <c:pt idx="8669">
                  <c:v>-56.87473032228184</c:v>
                </c:pt>
                <c:pt idx="8670">
                  <c:v>-56.88232068362225</c:v>
                </c:pt>
                <c:pt idx="8671">
                  <c:v>-56.88990617939014</c:v>
                </c:pt>
                <c:pt idx="8672">
                  <c:v>-56.89748680798634</c:v>
                </c:pt>
                <c:pt idx="8673">
                  <c:v>-56.90506256781312</c:v>
                </c:pt>
                <c:pt idx="8674">
                  <c:v>-56.91263345727419</c:v>
                </c:pt>
                <c:pt idx="8675">
                  <c:v>-56.92019947477474</c:v>
                </c:pt>
                <c:pt idx="8676">
                  <c:v>-56.92776061872135</c:v>
                </c:pt>
                <c:pt idx="8677">
                  <c:v>-56.93531688752211</c:v>
                </c:pt>
                <c:pt idx="8678">
                  <c:v>-56.94286827958653</c:v>
                </c:pt>
                <c:pt idx="8679">
                  <c:v>-56.95041479332558</c:v>
                </c:pt>
                <c:pt idx="8680">
                  <c:v>-56.95795642715167</c:v>
                </c:pt>
                <c:pt idx="8681">
                  <c:v>-56.9654931794787</c:v>
                </c:pt>
                <c:pt idx="8682">
                  <c:v>-56.97302504872194</c:v>
                </c:pt>
                <c:pt idx="8683">
                  <c:v>-56.9805520332982</c:v>
                </c:pt>
                <c:pt idx="8684">
                  <c:v>-56.98807413162569</c:v>
                </c:pt>
                <c:pt idx="8685">
                  <c:v>-56.99559134212412</c:v>
                </c:pt>
                <c:pt idx="8686">
                  <c:v>-57.00310366321459</c:v>
                </c:pt>
                <c:pt idx="8687">
                  <c:v>-57.01061109331972</c:v>
                </c:pt>
                <c:pt idx="8688">
                  <c:v>-57.01811363086354</c:v>
                </c:pt>
                <c:pt idx="8689">
                  <c:v>-57.02561127427155</c:v>
                </c:pt>
                <c:pt idx="8690">
                  <c:v>-57.0331040219707</c:v>
                </c:pt>
                <c:pt idx="8691">
                  <c:v>-57.04059187238942</c:v>
                </c:pt>
                <c:pt idx="8692">
                  <c:v>-57.04807482395756</c:v>
                </c:pt>
                <c:pt idx="8693">
                  <c:v>-57.05555287510646</c:v>
                </c:pt>
                <c:pt idx="8694">
                  <c:v>-57.06302602426891</c:v>
                </c:pt>
                <c:pt idx="8695">
                  <c:v>-57.07049426987913</c:v>
                </c:pt>
                <c:pt idx="8696">
                  <c:v>-57.07795761037284</c:v>
                </c:pt>
                <c:pt idx="8697">
                  <c:v>-57.0854160441872</c:v>
                </c:pt>
                <c:pt idx="8698">
                  <c:v>-57.09286956976081</c:v>
                </c:pt>
                <c:pt idx="8699">
                  <c:v>-57.10031818553378</c:v>
                </c:pt>
                <c:pt idx="8700">
                  <c:v>-57.10776188994762</c:v>
                </c:pt>
                <c:pt idx="8701">
                  <c:v>-57.11520068144536</c:v>
                </c:pt>
                <c:pt idx="8702">
                  <c:v>-57.12263455847146</c:v>
                </c:pt>
                <c:pt idx="8703">
                  <c:v>-57.13006351947182</c:v>
                </c:pt>
                <c:pt idx="8704">
                  <c:v>-57.13748756289384</c:v>
                </c:pt>
                <c:pt idx="8705">
                  <c:v>-57.14490668718638</c:v>
                </c:pt>
                <c:pt idx="8706">
                  <c:v>-57.15232089079975</c:v>
                </c:pt>
                <c:pt idx="8707">
                  <c:v>-57.15973017218572</c:v>
                </c:pt>
                <c:pt idx="8708">
                  <c:v>-57.16713452979753</c:v>
                </c:pt>
                <c:pt idx="8709">
                  <c:v>-57.17453396208991</c:v>
                </c:pt>
                <c:pt idx="8710">
                  <c:v>-57.181928467519</c:v>
                </c:pt>
                <c:pt idx="8711">
                  <c:v>-57.18931804454247</c:v>
                </c:pt>
                <c:pt idx="8712">
                  <c:v>-57.1967026916194</c:v>
                </c:pt>
                <c:pt idx="8713">
                  <c:v>-57.20408240721034</c:v>
                </c:pt>
                <c:pt idx="8714">
                  <c:v>-57.21145718977738</c:v>
                </c:pt>
                <c:pt idx="8715">
                  <c:v>-57.218827037784</c:v>
                </c:pt>
                <c:pt idx="8716">
                  <c:v>-57.22619194969516</c:v>
                </c:pt>
                <c:pt idx="8717">
                  <c:v>-57.2335519239773</c:v>
                </c:pt>
                <c:pt idx="8718">
                  <c:v>-57.24090695909835</c:v>
                </c:pt>
                <c:pt idx="8719">
                  <c:v>-57.24825705352767</c:v>
                </c:pt>
                <c:pt idx="8720">
                  <c:v>-57.25560220573613</c:v>
                </c:pt>
                <c:pt idx="8721">
                  <c:v>-57.26294241419604</c:v>
                </c:pt>
                <c:pt idx="8722">
                  <c:v>-57.27027767738117</c:v>
                </c:pt>
                <c:pt idx="8723">
                  <c:v>-57.27760799376681</c:v>
                </c:pt>
                <c:pt idx="8724">
                  <c:v>-57.28493336182968</c:v>
                </c:pt>
                <c:pt idx="8725">
                  <c:v>-57.29225378004797</c:v>
                </c:pt>
                <c:pt idx="8726">
                  <c:v>-57.2995692469014</c:v>
                </c:pt>
                <c:pt idx="8727">
                  <c:v>-57.30687976087104</c:v>
                </c:pt>
                <c:pt idx="8728">
                  <c:v>-57.31418532043958</c:v>
                </c:pt>
                <c:pt idx="8729">
                  <c:v>-57.32148592409111</c:v>
                </c:pt>
                <c:pt idx="8730">
                  <c:v>-57.32878157031117</c:v>
                </c:pt>
                <c:pt idx="8731">
                  <c:v>-57.33607225758685</c:v>
                </c:pt>
                <c:pt idx="8732">
                  <c:v>-57.34335798440663</c:v>
                </c:pt>
                <c:pt idx="8733">
                  <c:v>-57.35063874926052</c:v>
                </c:pt>
                <c:pt idx="8734">
                  <c:v>-57.35791455064</c:v>
                </c:pt>
                <c:pt idx="8735">
                  <c:v>-57.36518538703804</c:v>
                </c:pt>
                <c:pt idx="8736">
                  <c:v>-57.37245125694902</c:v>
                </c:pt>
                <c:pt idx="8737">
                  <c:v>-57.37971215886886</c:v>
                </c:pt>
                <c:pt idx="8738">
                  <c:v>-57.38696809129494</c:v>
                </c:pt>
                <c:pt idx="8739">
                  <c:v>-57.39421905272614</c:v>
                </c:pt>
                <c:pt idx="8740">
                  <c:v>-57.40146504166277</c:v>
                </c:pt>
                <c:pt idx="8741">
                  <c:v>-57.40870605660668</c:v>
                </c:pt>
                <c:pt idx="8742">
                  <c:v>-57.41594209606115</c:v>
                </c:pt>
                <c:pt idx="8743">
                  <c:v>-57.42317315853095</c:v>
                </c:pt>
                <c:pt idx="8744">
                  <c:v>-57.43039924252235</c:v>
                </c:pt>
                <c:pt idx="8745">
                  <c:v>-57.43762034654308</c:v>
                </c:pt>
                <c:pt idx="8746">
                  <c:v>-57.44483646910234</c:v>
                </c:pt>
                <c:pt idx="8747">
                  <c:v>-57.45204760871089</c:v>
                </c:pt>
                <c:pt idx="8748">
                  <c:v>-57.45925376388087</c:v>
                </c:pt>
                <c:pt idx="8749">
                  <c:v>-57.46645493312598</c:v>
                </c:pt>
                <c:pt idx="8750">
                  <c:v>-57.47365111496132</c:v>
                </c:pt>
                <c:pt idx="8751">
                  <c:v>-57.48084230790356</c:v>
                </c:pt>
                <c:pt idx="8752">
                  <c:v>-57.48802851047082</c:v>
                </c:pt>
                <c:pt idx="8753">
                  <c:v>-57.49520972118269</c:v>
                </c:pt>
                <c:pt idx="8754">
                  <c:v>-57.50238593856026</c:v>
                </c:pt>
                <c:pt idx="8755">
                  <c:v>-57.5095571611261</c:v>
                </c:pt>
                <c:pt idx="8756">
                  <c:v>-57.51672338740428</c:v>
                </c:pt>
                <c:pt idx="8757">
                  <c:v>-57.52388461592034</c:v>
                </c:pt>
                <c:pt idx="8758">
                  <c:v>-57.53104084520131</c:v>
                </c:pt>
                <c:pt idx="8759">
                  <c:v>-57.53819207377573</c:v>
                </c:pt>
                <c:pt idx="8760">
                  <c:v>-57.54533830017357</c:v>
                </c:pt>
                <c:pt idx="8761">
                  <c:v>-57.55247952292635</c:v>
                </c:pt>
                <c:pt idx="8762">
                  <c:v>-57.55961574056704</c:v>
                </c:pt>
                <c:pt idx="8763">
                  <c:v>-57.56674695163012</c:v>
                </c:pt>
                <c:pt idx="8764">
                  <c:v>-57.57387315465155</c:v>
                </c:pt>
                <c:pt idx="8765">
                  <c:v>-57.5809943481688</c:v>
                </c:pt>
                <c:pt idx="8766">
                  <c:v>-57.58811053072077</c:v>
                </c:pt>
                <c:pt idx="8767">
                  <c:v>-57.59522170084792</c:v>
                </c:pt>
                <c:pt idx="8768">
                  <c:v>-57.60232785709217</c:v>
                </c:pt>
                <c:pt idx="8769">
                  <c:v>-57.60942899799694</c:v>
                </c:pt>
                <c:pt idx="8770">
                  <c:v>-57.61652512210713</c:v>
                </c:pt>
                <c:pt idx="8771">
                  <c:v>-57.62361622796914</c:v>
                </c:pt>
                <c:pt idx="8772">
                  <c:v>-57.63070231413087</c:v>
                </c:pt>
                <c:pt idx="8773">
                  <c:v>-57.63778337914167</c:v>
                </c:pt>
                <c:pt idx="8774">
                  <c:v>-57.64485942155245</c:v>
                </c:pt>
                <c:pt idx="8775">
                  <c:v>-57.6519304399156</c:v>
                </c:pt>
                <c:pt idx="8776">
                  <c:v>-57.65899643278497</c:v>
                </c:pt>
                <c:pt idx="8777">
                  <c:v>-57.66605739871591</c:v>
                </c:pt>
                <c:pt idx="8778">
                  <c:v>-57.67311333626528</c:v>
                </c:pt>
                <c:pt idx="8779">
                  <c:v>-57.68016424399145</c:v>
                </c:pt>
                <c:pt idx="8780">
                  <c:v>-57.68721012045425</c:v>
                </c:pt>
                <c:pt idx="8781">
                  <c:v>-57.69425096421505</c:v>
                </c:pt>
                <c:pt idx="8782">
                  <c:v>-57.70128677383666</c:v>
                </c:pt>
                <c:pt idx="8783">
                  <c:v>-57.70831754788348</c:v>
                </c:pt>
                <c:pt idx="8784">
                  <c:v>-57.7153432849213</c:v>
                </c:pt>
                <c:pt idx="8785">
                  <c:v>-57.72236398351746</c:v>
                </c:pt>
                <c:pt idx="8786">
                  <c:v>-57.72937964224082</c:v>
                </c:pt>
                <c:pt idx="8787">
                  <c:v>-57.73639025966169</c:v>
                </c:pt>
                <c:pt idx="8788">
                  <c:v>-57.74339583435193</c:v>
                </c:pt>
                <c:pt idx="8789">
                  <c:v>-57.75039636488485</c:v>
                </c:pt>
                <c:pt idx="8790">
                  <c:v>-57.75739184983531</c:v>
                </c:pt>
                <c:pt idx="8791">
                  <c:v>-57.76438228777963</c:v>
                </c:pt>
                <c:pt idx="8792">
                  <c:v>-57.77136767729565</c:v>
                </c:pt>
                <c:pt idx="8793">
                  <c:v>-57.77834801696275</c:v>
                </c:pt>
                <c:pt idx="8794">
                  <c:v>-57.78532330536172</c:v>
                </c:pt>
                <c:pt idx="8795">
                  <c:v>-57.79229354107492</c:v>
                </c:pt>
                <c:pt idx="8796">
                  <c:v>-57.79925872268621</c:v>
                </c:pt>
                <c:pt idx="8797">
                  <c:v>-57.80621884878092</c:v>
                </c:pt>
                <c:pt idx="8798">
                  <c:v>-57.81317391794593</c:v>
                </c:pt>
                <c:pt idx="8799">
                  <c:v>-57.8201239287696</c:v>
                </c:pt>
                <c:pt idx="8800">
                  <c:v>-57.82706887984175</c:v>
                </c:pt>
                <c:pt idx="8801">
                  <c:v>-57.83400876975381</c:v>
                </c:pt>
                <c:pt idx="8802">
                  <c:v>-57.84094359709862</c:v>
                </c:pt>
                <c:pt idx="8803">
                  <c:v>-57.84787336047058</c:v>
                </c:pt>
                <c:pt idx="8804">
                  <c:v>-57.85479805846555</c:v>
                </c:pt>
                <c:pt idx="8805">
                  <c:v>-57.86171768968097</c:v>
                </c:pt>
                <c:pt idx="8806">
                  <c:v>-57.86863225271571</c:v>
                </c:pt>
                <c:pt idx="8807">
                  <c:v>-57.8755417461702</c:v>
                </c:pt>
                <c:pt idx="8808">
                  <c:v>-57.88244616864629</c:v>
                </c:pt>
                <c:pt idx="8809">
                  <c:v>-57.8893455187475</c:v>
                </c:pt>
                <c:pt idx="8810">
                  <c:v>-57.89623979507872</c:v>
                </c:pt>
                <c:pt idx="8811">
                  <c:v>-57.90312899624639</c:v>
                </c:pt>
                <c:pt idx="8812">
                  <c:v>-57.91001312085848</c:v>
                </c:pt>
                <c:pt idx="8813">
                  <c:v>-57.91689216752444</c:v>
                </c:pt>
                <c:pt idx="8814">
                  <c:v>-57.92376613485526</c:v>
                </c:pt>
                <c:pt idx="8815">
                  <c:v>-57.93063502146341</c:v>
                </c:pt>
                <c:pt idx="8816">
                  <c:v>-57.9374988259629</c:v>
                </c:pt>
                <c:pt idx="8817">
                  <c:v>-57.94435754696924</c:v>
                </c:pt>
                <c:pt idx="8818">
                  <c:v>-57.95121118309942</c:v>
                </c:pt>
                <c:pt idx="8819">
                  <c:v>-57.95805973297204</c:v>
                </c:pt>
                <c:pt idx="8820">
                  <c:v>-57.96490319520708</c:v>
                </c:pt>
                <c:pt idx="8821">
                  <c:v>-57.97174156842613</c:v>
                </c:pt>
                <c:pt idx="8822">
                  <c:v>-57.97857485125227</c:v>
                </c:pt>
                <c:pt idx="8823">
                  <c:v>-57.98540304231008</c:v>
                </c:pt>
                <c:pt idx="8824">
                  <c:v>-57.99222614022566</c:v>
                </c:pt>
                <c:pt idx="8825">
                  <c:v>-57.99904414362663</c:v>
                </c:pt>
                <c:pt idx="8826">
                  <c:v>-58.00585705114212</c:v>
                </c:pt>
                <c:pt idx="8827">
                  <c:v>-58.0126648614028</c:v>
                </c:pt>
                <c:pt idx="8828">
                  <c:v>-58.01946757304081</c:v>
                </c:pt>
                <c:pt idx="8829">
                  <c:v>-58.02626518468988</c:v>
                </c:pt>
                <c:pt idx="8830">
                  <c:v>-58.03305769498515</c:v>
                </c:pt>
                <c:pt idx="8831">
                  <c:v>-58.03984510256335</c:v>
                </c:pt>
                <c:pt idx="8832">
                  <c:v>-58.04662740606275</c:v>
                </c:pt>
                <c:pt idx="8833">
                  <c:v>-58.05340460412307</c:v>
                </c:pt>
                <c:pt idx="8834">
                  <c:v>-58.06017669538561</c:v>
                </c:pt>
                <c:pt idx="8835">
                  <c:v>-58.06694367849315</c:v>
                </c:pt>
                <c:pt idx="8836">
                  <c:v>-58.07370555208998</c:v>
                </c:pt>
                <c:pt idx="8837">
                  <c:v>-58.08046231482196</c:v>
                </c:pt>
                <c:pt idx="8838">
                  <c:v>-58.08721396533642</c:v>
                </c:pt>
                <c:pt idx="8839">
                  <c:v>-58.09396050228225</c:v>
                </c:pt>
                <c:pt idx="8840">
                  <c:v>-58.10070192430985</c:v>
                </c:pt>
                <c:pt idx="8841">
                  <c:v>-58.10743823007112</c:v>
                </c:pt>
                <c:pt idx="8842">
                  <c:v>-58.11416941821948</c:v>
                </c:pt>
                <c:pt idx="8843">
                  <c:v>-58.12089548740993</c:v>
                </c:pt>
                <c:pt idx="8844">
                  <c:v>-58.12761643629893</c:v>
                </c:pt>
                <c:pt idx="8845">
                  <c:v>-58.13433226354449</c:v>
                </c:pt>
                <c:pt idx="8846">
                  <c:v>-58.14104296780612</c:v>
                </c:pt>
                <c:pt idx="8847">
                  <c:v>-58.1477485477449</c:v>
                </c:pt>
                <c:pt idx="8848">
                  <c:v>-58.1544490020234</c:v>
                </c:pt>
                <c:pt idx="8849">
                  <c:v>-58.16114432930574</c:v>
                </c:pt>
                <c:pt idx="8850">
                  <c:v>-58.16783452825749</c:v>
                </c:pt>
                <c:pt idx="8851">
                  <c:v>-58.17451959754587</c:v>
                </c:pt>
                <c:pt idx="8852">
                  <c:v>-58.1811995358395</c:v>
                </c:pt>
                <c:pt idx="8853">
                  <c:v>-58.18787434180864</c:v>
                </c:pt>
                <c:pt idx="8854">
                  <c:v>-58.194544014125</c:v>
                </c:pt>
                <c:pt idx="8855">
                  <c:v>-58.20120855146181</c:v>
                </c:pt>
                <c:pt idx="8856">
                  <c:v>-58.2078679524939</c:v>
                </c:pt>
                <c:pt idx="8857">
                  <c:v>-58.21452221589756</c:v>
                </c:pt>
                <c:pt idx="8858">
                  <c:v>-58.22117134035065</c:v>
                </c:pt>
                <c:pt idx="8859">
                  <c:v>-58.22781532453253</c:v>
                </c:pt>
                <c:pt idx="8860">
                  <c:v>-58.2344541671241</c:v>
                </c:pt>
                <c:pt idx="8861">
                  <c:v>-58.24108786680778</c:v>
                </c:pt>
                <c:pt idx="8862">
                  <c:v>-58.24771642226756</c:v>
                </c:pt>
                <c:pt idx="8863">
                  <c:v>-58.25433983218892</c:v>
                </c:pt>
                <c:pt idx="8864">
                  <c:v>-58.26095809525887</c:v>
                </c:pt>
                <c:pt idx="8865">
                  <c:v>-58.26757121016596</c:v>
                </c:pt>
                <c:pt idx="8866">
                  <c:v>-58.27417917560027</c:v>
                </c:pt>
                <c:pt idx="8867">
                  <c:v>-58.28078199025344</c:v>
                </c:pt>
                <c:pt idx="8868">
                  <c:v>-58.28737965281861</c:v>
                </c:pt>
                <c:pt idx="8869">
                  <c:v>-58.29397216199045</c:v>
                </c:pt>
                <c:pt idx="8870">
                  <c:v>-58.30055951646519</c:v>
                </c:pt>
                <c:pt idx="8871">
                  <c:v>-58.30714171494054</c:v>
                </c:pt>
                <c:pt idx="8872">
                  <c:v>-58.31371875611583</c:v>
                </c:pt>
                <c:pt idx="8873">
                  <c:v>-58.32029063869185</c:v>
                </c:pt>
                <c:pt idx="8874">
                  <c:v>-58.32685736137094</c:v>
                </c:pt>
                <c:pt idx="8875">
                  <c:v>-58.333418922857</c:v>
                </c:pt>
                <c:pt idx="8876">
                  <c:v>-58.33997532185545</c:v>
                </c:pt>
                <c:pt idx="8877">
                  <c:v>-58.34652655707322</c:v>
                </c:pt>
                <c:pt idx="8878">
                  <c:v>-58.35307262721884</c:v>
                </c:pt>
                <c:pt idx="8879">
                  <c:v>-58.35961353100232</c:v>
                </c:pt>
                <c:pt idx="8880">
                  <c:v>-58.36614926713523</c:v>
                </c:pt>
                <c:pt idx="8881">
                  <c:v>-58.37267983433066</c:v>
                </c:pt>
                <c:pt idx="8882">
                  <c:v>-58.37920523130326</c:v>
                </c:pt>
                <c:pt idx="8883">
                  <c:v>-58.38572545676921</c:v>
                </c:pt>
                <c:pt idx="8884">
                  <c:v>-58.39224050944622</c:v>
                </c:pt>
                <c:pt idx="8885">
                  <c:v>-58.39875038805355</c:v>
                </c:pt>
                <c:pt idx="8886">
                  <c:v>-58.40525509131199</c:v>
                </c:pt>
                <c:pt idx="8887">
                  <c:v>-58.41175461794386</c:v>
                </c:pt>
                <c:pt idx="8888">
                  <c:v>-58.41824896667308</c:v>
                </c:pt>
                <c:pt idx="8889">
                  <c:v>-58.42473813622501</c:v>
                </c:pt>
                <c:pt idx="8890">
                  <c:v>-58.43122212532663</c:v>
                </c:pt>
                <c:pt idx="8891">
                  <c:v>-58.43770093270644</c:v>
                </c:pt>
                <c:pt idx="8892">
                  <c:v>-58.44417455709446</c:v>
                </c:pt>
                <c:pt idx="8893">
                  <c:v>-58.45064299722229</c:v>
                </c:pt>
                <c:pt idx="8894">
                  <c:v>-58.45710625182305</c:v>
                </c:pt>
                <c:pt idx="8895">
                  <c:v>-58.46356431963139</c:v>
                </c:pt>
                <c:pt idx="8896">
                  <c:v>-58.47001719938352</c:v>
                </c:pt>
                <c:pt idx="8897">
                  <c:v>-58.47646488981719</c:v>
                </c:pt>
                <c:pt idx="8898">
                  <c:v>-58.48290738967171</c:v>
                </c:pt>
                <c:pt idx="8899">
                  <c:v>-58.48934469768788</c:v>
                </c:pt>
                <c:pt idx="8900">
                  <c:v>-58.49577681260814</c:v>
                </c:pt>
                <c:pt idx="8901">
                  <c:v>-58.50220373317636</c:v>
                </c:pt>
                <c:pt idx="8902">
                  <c:v>-58.50862545813804</c:v>
                </c:pt>
                <c:pt idx="8903">
                  <c:v>-58.51504198624019</c:v>
                </c:pt>
                <c:pt idx="8904">
                  <c:v>-58.5214533162314</c:v>
                </c:pt>
                <c:pt idx="8905">
                  <c:v>-58.52785944686174</c:v>
                </c:pt>
                <c:pt idx="8906">
                  <c:v>-58.5342603768829</c:v>
                </c:pt>
                <c:pt idx="8907">
                  <c:v>-58.54065610504804</c:v>
                </c:pt>
                <c:pt idx="8908">
                  <c:v>-58.54704663011198</c:v>
                </c:pt>
                <c:pt idx="8909">
                  <c:v>-58.55343195083096</c:v>
                </c:pt>
                <c:pt idx="8910">
                  <c:v>-58.55981206596285</c:v>
                </c:pt>
                <c:pt idx="8911">
                  <c:v>-58.56618697426705</c:v>
                </c:pt>
                <c:pt idx="8912">
                  <c:v>-58.57255667450451</c:v>
                </c:pt>
                <c:pt idx="8913">
                  <c:v>-58.57892116543771</c:v>
                </c:pt>
                <c:pt idx="8914">
                  <c:v>-58.58528044583068</c:v>
                </c:pt>
                <c:pt idx="8915">
                  <c:v>-58.59163451444905</c:v>
                </c:pt>
                <c:pt idx="8916">
                  <c:v>-58.59798337005994</c:v>
                </c:pt>
                <c:pt idx="8917">
                  <c:v>-58.60432701143205</c:v>
                </c:pt>
                <c:pt idx="8918">
                  <c:v>-58.61066543733562</c:v>
                </c:pt>
                <c:pt idx="8919">
                  <c:v>-58.61699864654248</c:v>
                </c:pt>
                <c:pt idx="8920">
                  <c:v>-58.62332663782595</c:v>
                </c:pt>
                <c:pt idx="8921">
                  <c:v>-58.62964940996091</c:v>
                </c:pt>
                <c:pt idx="8922">
                  <c:v>-58.63596696172387</c:v>
                </c:pt>
                <c:pt idx="8923">
                  <c:v>-58.6422792918928</c:v>
                </c:pt>
                <c:pt idx="8924">
                  <c:v>-58.64858639924725</c:v>
                </c:pt>
                <c:pt idx="8925">
                  <c:v>-58.65488828256837</c:v>
                </c:pt>
                <c:pt idx="8926">
                  <c:v>-58.66118494063882</c:v>
                </c:pt>
                <c:pt idx="8927">
                  <c:v>-58.6674763722428</c:v>
                </c:pt>
                <c:pt idx="8928">
                  <c:v>-58.6737625761661</c:v>
                </c:pt>
                <c:pt idx="8929">
                  <c:v>-58.68004355119606</c:v>
                </c:pt>
                <c:pt idx="8930">
                  <c:v>-58.68631929612158</c:v>
                </c:pt>
                <c:pt idx="8931">
                  <c:v>-58.69258980973307</c:v>
                </c:pt>
                <c:pt idx="8932">
                  <c:v>-58.69885509082255</c:v>
                </c:pt>
                <c:pt idx="8933">
                  <c:v>-58.70511513818358</c:v>
                </c:pt>
                <c:pt idx="8934">
                  <c:v>-58.71136995061124</c:v>
                </c:pt>
                <c:pt idx="8935">
                  <c:v>-58.71761952690225</c:v>
                </c:pt>
                <c:pt idx="8936">
                  <c:v>-58.72386386585482</c:v>
                </c:pt>
                <c:pt idx="8937">
                  <c:v>-58.73010296626873</c:v>
                </c:pt>
                <c:pt idx="8938">
                  <c:v>-58.73633682694532</c:v>
                </c:pt>
                <c:pt idx="8939">
                  <c:v>-58.7425654466875</c:v>
                </c:pt>
                <c:pt idx="8940">
                  <c:v>-58.74878882429974</c:v>
                </c:pt>
                <c:pt idx="8941">
                  <c:v>-58.75500695858805</c:v>
                </c:pt>
                <c:pt idx="8942">
                  <c:v>-58.76121984836002</c:v>
                </c:pt>
                <c:pt idx="8943">
                  <c:v>-58.7674274924248</c:v>
                </c:pt>
                <c:pt idx="8944">
                  <c:v>-58.77362988959306</c:v>
                </c:pt>
                <c:pt idx="8945">
                  <c:v>-58.77982703867711</c:v>
                </c:pt>
                <c:pt idx="8946">
                  <c:v>-58.78601893849074</c:v>
                </c:pt>
                <c:pt idx="8947">
                  <c:v>-58.79220558784934</c:v>
                </c:pt>
                <c:pt idx="8948">
                  <c:v>-58.79838698556986</c:v>
                </c:pt>
                <c:pt idx="8949">
                  <c:v>-58.80456313047083</c:v>
                </c:pt>
                <c:pt idx="8950">
                  <c:v>-58.81073402137228</c:v>
                </c:pt>
                <c:pt idx="8951">
                  <c:v>-58.81689965709589</c:v>
                </c:pt>
                <c:pt idx="8952">
                  <c:v>-58.82306003646485</c:v>
                </c:pt>
                <c:pt idx="8953">
                  <c:v>-58.8292151583039</c:v>
                </c:pt>
                <c:pt idx="8954">
                  <c:v>-58.83536502143939</c:v>
                </c:pt>
                <c:pt idx="8955">
                  <c:v>-58.84150962469919</c:v>
                </c:pt>
                <c:pt idx="8956">
                  <c:v>-58.84764896691276</c:v>
                </c:pt>
                <c:pt idx="8957">
                  <c:v>-58.85378304691115</c:v>
                </c:pt>
                <c:pt idx="8958">
                  <c:v>-58.85991186352691</c:v>
                </c:pt>
                <c:pt idx="8959">
                  <c:v>-58.86603541559421</c:v>
                </c:pt>
                <c:pt idx="8960">
                  <c:v>-58.87215370194877</c:v>
                </c:pt>
                <c:pt idx="8961">
                  <c:v>-58.87826672142786</c:v>
                </c:pt>
                <c:pt idx="8962">
                  <c:v>-58.88437447287033</c:v>
                </c:pt>
                <c:pt idx="8963">
                  <c:v>-58.8904769551166</c:v>
                </c:pt>
                <c:pt idx="8964">
                  <c:v>-58.8965741670087</c:v>
                </c:pt>
                <c:pt idx="8965">
                  <c:v>-58.90266610739012</c:v>
                </c:pt>
                <c:pt idx="8966">
                  <c:v>-58.90875277510603</c:v>
                </c:pt>
                <c:pt idx="8967">
                  <c:v>-58.91483416900306</c:v>
                </c:pt>
                <c:pt idx="8968">
                  <c:v>-58.92091028792955</c:v>
                </c:pt>
                <c:pt idx="8969">
                  <c:v>-58.92698113073527</c:v>
                </c:pt>
                <c:pt idx="8970">
                  <c:v>-58.93304669627162</c:v>
                </c:pt>
                <c:pt idx="8971">
                  <c:v>-58.9391069833916</c:v>
                </c:pt>
                <c:pt idx="8972">
                  <c:v>-58.94516199094972</c:v>
                </c:pt>
                <c:pt idx="8973">
                  <c:v>-58.95121171780209</c:v>
                </c:pt>
                <c:pt idx="8974">
                  <c:v>-58.9572561628064</c:v>
                </c:pt>
                <c:pt idx="8975">
                  <c:v>-58.96329532482192</c:v>
                </c:pt>
                <c:pt idx="8976">
                  <c:v>-58.96932920270943</c:v>
                </c:pt>
                <c:pt idx="8977">
                  <c:v>-58.97535779533134</c:v>
                </c:pt>
                <c:pt idx="8978">
                  <c:v>-58.98138110155162</c:v>
                </c:pt>
                <c:pt idx="8979">
                  <c:v>-58.98739912023582</c:v>
                </c:pt>
                <c:pt idx="8980">
                  <c:v>-58.99341185025104</c:v>
                </c:pt>
                <c:pt idx="8981">
                  <c:v>-58.99941929046596</c:v>
                </c:pt>
                <c:pt idx="8982">
                  <c:v>-59.00542143975084</c:v>
                </c:pt>
                <c:pt idx="8983">
                  <c:v>-59.01141829697752</c:v>
                </c:pt>
                <c:pt idx="8984">
                  <c:v>-59.01740986101939</c:v>
                </c:pt>
                <c:pt idx="8985">
                  <c:v>-59.02339613075147</c:v>
                </c:pt>
                <c:pt idx="8986">
                  <c:v>-59.02937710505028</c:v>
                </c:pt>
                <c:pt idx="8987">
                  <c:v>-59.03535278279397</c:v>
                </c:pt>
                <c:pt idx="8988">
                  <c:v>-59.04132316286222</c:v>
                </c:pt>
                <c:pt idx="8989">
                  <c:v>-59.04728824413635</c:v>
                </c:pt>
                <c:pt idx="8990">
                  <c:v>-59.05324802549919</c:v>
                </c:pt>
                <c:pt idx="8991">
                  <c:v>-59.0592025058352</c:v>
                </c:pt>
                <c:pt idx="8992">
                  <c:v>-59.0651516840304</c:v>
                </c:pt>
                <c:pt idx="8993">
                  <c:v>-59.07109555897232</c:v>
                </c:pt>
                <c:pt idx="8994">
                  <c:v>-59.07703412955021</c:v>
                </c:pt>
                <c:pt idx="8995">
                  <c:v>-59.08296739465476</c:v>
                </c:pt>
                <c:pt idx="8996">
                  <c:v>-59.08889535317831</c:v>
                </c:pt>
                <c:pt idx="8997">
                  <c:v>-59.09481800401476</c:v>
                </c:pt>
                <c:pt idx="8998">
                  <c:v>-59.1007353460596</c:v>
                </c:pt>
                <c:pt idx="8999">
                  <c:v>-59.10664737820989</c:v>
                </c:pt>
                <c:pt idx="9000">
                  <c:v>-59.11255409936425</c:v>
                </c:pt>
                <c:pt idx="9001">
                  <c:v>-59.11845550842293</c:v>
                </c:pt>
                <c:pt idx="9002">
                  <c:v>-59.12435160428771</c:v>
                </c:pt>
                <c:pt idx="9003">
                  <c:v>-59.13024238586198</c:v>
                </c:pt>
                <c:pt idx="9004">
                  <c:v>-59.13612785205071</c:v>
                </c:pt>
                <c:pt idx="9005">
                  <c:v>-59.14200800176042</c:v>
                </c:pt>
                <c:pt idx="9006">
                  <c:v>-59.14788283389925</c:v>
                </c:pt>
                <c:pt idx="9007">
                  <c:v>-59.15375234737691</c:v>
                </c:pt>
                <c:pt idx="9008">
                  <c:v>-59.15961654110468</c:v>
                </c:pt>
                <c:pt idx="9009">
                  <c:v>-59.16547541399544</c:v>
                </c:pt>
                <c:pt idx="9010">
                  <c:v>-59.17132896496364</c:v>
                </c:pt>
                <c:pt idx="9011">
                  <c:v>-59.17717719292531</c:v>
                </c:pt>
                <c:pt idx="9012">
                  <c:v>-59.18302009679807</c:v>
                </c:pt>
                <c:pt idx="9013">
                  <c:v>-59.18885767550115</c:v>
                </c:pt>
                <c:pt idx="9014">
                  <c:v>-59.19468992795531</c:v>
                </c:pt>
                <c:pt idx="9015">
                  <c:v>-59.20051685308293</c:v>
                </c:pt>
                <c:pt idx="9016">
                  <c:v>-59.20633844980797</c:v>
                </c:pt>
                <c:pt idx="9017">
                  <c:v>-59.21215471705598</c:v>
                </c:pt>
                <c:pt idx="9018">
                  <c:v>-59.21796565375408</c:v>
                </c:pt>
                <c:pt idx="9019">
                  <c:v>-59.223771258831</c:v>
                </c:pt>
                <c:pt idx="9020">
                  <c:v>-59.229571531217</c:v>
                </c:pt>
                <c:pt idx="9021">
                  <c:v>-59.23536646984402</c:v>
                </c:pt>
                <c:pt idx="9022">
                  <c:v>-59.24115607364549</c:v>
                </c:pt>
                <c:pt idx="9023">
                  <c:v>-59.2469403415565</c:v>
                </c:pt>
                <c:pt idx="9024">
                  <c:v>-59.25271927251368</c:v>
                </c:pt>
                <c:pt idx="9025">
                  <c:v>-59.25849286545527</c:v>
                </c:pt>
                <c:pt idx="9026">
                  <c:v>-59.26426111932108</c:v>
                </c:pt>
                <c:pt idx="9027">
                  <c:v>-59.27002403305254</c:v>
                </c:pt>
                <c:pt idx="9028">
                  <c:v>-59.27578160559264</c:v>
                </c:pt>
                <c:pt idx="9029">
                  <c:v>-59.281533835886</c:v>
                </c:pt>
                <c:pt idx="9030">
                  <c:v>-59.28728072287874</c:v>
                </c:pt>
                <c:pt idx="9031">
                  <c:v>-59.29302226551866</c:v>
                </c:pt>
                <c:pt idx="9032">
                  <c:v>-59.29875846275512</c:v>
                </c:pt>
                <c:pt idx="9033">
                  <c:v>-59.30448931353906</c:v>
                </c:pt>
                <c:pt idx="9034">
                  <c:v>-59.31021481682303</c:v>
                </c:pt>
                <c:pt idx="9035">
                  <c:v>-59.31593497156114</c:v>
                </c:pt>
                <c:pt idx="9036">
                  <c:v>-59.32164977670912</c:v>
                </c:pt>
                <c:pt idx="9037">
                  <c:v>-59.32735923122429</c:v>
                </c:pt>
                <c:pt idx="9038">
                  <c:v>-59.33306333406554</c:v>
                </c:pt>
                <c:pt idx="9039">
                  <c:v>-59.33876208419336</c:v>
                </c:pt>
                <c:pt idx="9040">
                  <c:v>-59.34445548056985</c:v>
                </c:pt>
                <c:pt idx="9041">
                  <c:v>-59.35014352215867</c:v>
                </c:pt>
                <c:pt idx="9042">
                  <c:v>-59.35582620792513</c:v>
                </c:pt>
                <c:pt idx="9043">
                  <c:v>-59.36150353683606</c:v>
                </c:pt>
                <c:pt idx="9044">
                  <c:v>-59.36717550785995</c:v>
                </c:pt>
                <c:pt idx="9045">
                  <c:v>-59.37284211996681</c:v>
                </c:pt>
                <c:pt idx="9046">
                  <c:v>-59.37850337212834</c:v>
                </c:pt>
                <c:pt idx="9047">
                  <c:v>-59.38415926331773</c:v>
                </c:pt>
                <c:pt idx="9048">
                  <c:v>-59.38980979250987</c:v>
                </c:pt>
                <c:pt idx="9049">
                  <c:v>-59.39545495868114</c:v>
                </c:pt>
                <c:pt idx="9050">
                  <c:v>-59.40109476080959</c:v>
                </c:pt>
                <c:pt idx="9051">
                  <c:v>-59.40672919787486</c:v>
                </c:pt>
                <c:pt idx="9052">
                  <c:v>-59.41235826885815</c:v>
                </c:pt>
                <c:pt idx="9053">
                  <c:v>-59.41798197274226</c:v>
                </c:pt>
                <c:pt idx="9054">
                  <c:v>-59.42360030851165</c:v>
                </c:pt>
                <c:pt idx="9055">
                  <c:v>-59.42921327515229</c:v>
                </c:pt>
                <c:pt idx="9056">
                  <c:v>-59.43482087165177</c:v>
                </c:pt>
                <c:pt idx="9057">
                  <c:v>-59.44042309699935</c:v>
                </c:pt>
                <c:pt idx="9058">
                  <c:v>-59.44601995018578</c:v>
                </c:pt>
                <c:pt idx="9059">
                  <c:v>-59.45161143020346</c:v>
                </c:pt>
                <c:pt idx="9060">
                  <c:v>-59.45719753604644</c:v>
                </c:pt>
                <c:pt idx="9061">
                  <c:v>-59.46277826671028</c:v>
                </c:pt>
                <c:pt idx="9062">
                  <c:v>-59.46835362119216</c:v>
                </c:pt>
                <c:pt idx="9063">
                  <c:v>-59.4739235984909</c:v>
                </c:pt>
                <c:pt idx="9064">
                  <c:v>-59.47948819760688</c:v>
                </c:pt>
                <c:pt idx="9065">
                  <c:v>-59.48504741754209</c:v>
                </c:pt>
                <c:pt idx="9066">
                  <c:v>-59.49060125730015</c:v>
                </c:pt>
                <c:pt idx="9067">
                  <c:v>-59.49614971588625</c:v>
                </c:pt>
                <c:pt idx="9068">
                  <c:v>-59.50169279230716</c:v>
                </c:pt>
                <c:pt idx="9069">
                  <c:v>-59.50723048557131</c:v>
                </c:pt>
                <c:pt idx="9070">
                  <c:v>-59.51276279468865</c:v>
                </c:pt>
                <c:pt idx="9071">
                  <c:v>-59.51828971867084</c:v>
                </c:pt>
                <c:pt idx="9072">
                  <c:v>-59.52381125653103</c:v>
                </c:pt>
                <c:pt idx="9073">
                  <c:v>-59.52932740728404</c:v>
                </c:pt>
                <c:pt idx="9074">
                  <c:v>-59.53483816994629</c:v>
                </c:pt>
                <c:pt idx="9075">
                  <c:v>-59.5403435435358</c:v>
                </c:pt>
                <c:pt idx="9076">
                  <c:v>-59.54584352707213</c:v>
                </c:pt>
                <c:pt idx="9077">
                  <c:v>-59.55133811957655</c:v>
                </c:pt>
                <c:pt idx="9078">
                  <c:v>-59.55682732007185</c:v>
                </c:pt>
                <c:pt idx="9079">
                  <c:v>-59.56231112758246</c:v>
                </c:pt>
                <c:pt idx="9080">
                  <c:v>-59.5677895411344</c:v>
                </c:pt>
                <c:pt idx="9081">
                  <c:v>-59.57326255975533</c:v>
                </c:pt>
                <c:pt idx="9082">
                  <c:v>-59.57873018247447</c:v>
                </c:pt>
                <c:pt idx="9083">
                  <c:v>-59.58419240832264</c:v>
                </c:pt>
                <c:pt idx="9084">
                  <c:v>-59.58964923633233</c:v>
                </c:pt>
                <c:pt idx="9085">
                  <c:v>-59.59510066553757</c:v>
                </c:pt>
                <c:pt idx="9086">
                  <c:v>-59.60054669497402</c:v>
                </c:pt>
                <c:pt idx="9087">
                  <c:v>-59.60598732367895</c:v>
                </c:pt>
                <c:pt idx="9088">
                  <c:v>-59.61142255069121</c:v>
                </c:pt>
                <c:pt idx="9089">
                  <c:v>-59.61685237505133</c:v>
                </c:pt>
                <c:pt idx="9090">
                  <c:v>-59.62227679580136</c:v>
                </c:pt>
                <c:pt idx="9091">
                  <c:v>-59.627695811985</c:v>
                </c:pt>
                <c:pt idx="9092">
                  <c:v>-59.63310942264754</c:v>
                </c:pt>
                <c:pt idx="9093">
                  <c:v>-59.63851762683593</c:v>
                </c:pt>
                <c:pt idx="9094">
                  <c:v>-59.64392042359863</c:v>
                </c:pt>
                <c:pt idx="9095">
                  <c:v>-59.64931781198582</c:v>
                </c:pt>
                <c:pt idx="9096">
                  <c:v>-59.6547097910492</c:v>
                </c:pt>
                <c:pt idx="9097">
                  <c:v>-59.66009635984214</c:v>
                </c:pt>
                <c:pt idx="9098">
                  <c:v>-59.66547751741957</c:v>
                </c:pt>
                <c:pt idx="9099">
                  <c:v>-59.67085326283809</c:v>
                </c:pt>
                <c:pt idx="9100">
                  <c:v>-59.67622359515583</c:v>
                </c:pt>
                <c:pt idx="9101">
                  <c:v>-59.68158851343259</c:v>
                </c:pt>
                <c:pt idx="9102">
                  <c:v>-59.6869480167298</c:v>
                </c:pt>
                <c:pt idx="9103">
                  <c:v>-59.69230210411041</c:v>
                </c:pt>
                <c:pt idx="9104">
                  <c:v>-59.69765077463906</c:v>
                </c:pt>
                <c:pt idx="9105">
                  <c:v>-59.70299402738198</c:v>
                </c:pt>
                <c:pt idx="9106">
                  <c:v>-59.70833186140702</c:v>
                </c:pt>
                <c:pt idx="9107">
                  <c:v>-59.7136642757836</c:v>
                </c:pt>
                <c:pt idx="9108">
                  <c:v>-59.71899126958284</c:v>
                </c:pt>
                <c:pt idx="9109">
                  <c:v>-59.72431284187737</c:v>
                </c:pt>
                <c:pt idx="9110">
                  <c:v>-59.72962899174147</c:v>
                </c:pt>
                <c:pt idx="9111">
                  <c:v>-59.73493971825108</c:v>
                </c:pt>
                <c:pt idx="9112">
                  <c:v>-59.7402450204837</c:v>
                </c:pt>
                <c:pt idx="9113">
                  <c:v>-59.74554489751844</c:v>
                </c:pt>
                <c:pt idx="9114">
                  <c:v>-59.75083934843608</c:v>
                </c:pt>
                <c:pt idx="9115">
                  <c:v>-59.75612837231895</c:v>
                </c:pt>
                <c:pt idx="9116">
                  <c:v>-59.76141196825103</c:v>
                </c:pt>
                <c:pt idx="9117">
                  <c:v>-59.76669013531791</c:v>
                </c:pt>
                <c:pt idx="9118">
                  <c:v>-59.77196287260679</c:v>
                </c:pt>
                <c:pt idx="9119">
                  <c:v>-59.77723017920647</c:v>
                </c:pt>
                <c:pt idx="9120">
                  <c:v>-59.7824920542074</c:v>
                </c:pt>
                <c:pt idx="9121">
                  <c:v>-59.78774849670163</c:v>
                </c:pt>
                <c:pt idx="9122">
                  <c:v>-59.79299950578283</c:v>
                </c:pt>
                <c:pt idx="9123">
                  <c:v>-59.79824508054625</c:v>
                </c:pt>
                <c:pt idx="9124">
                  <c:v>-59.80348522008881</c:v>
                </c:pt>
                <c:pt idx="9125">
                  <c:v>-59.80871992350902</c:v>
                </c:pt>
                <c:pt idx="9126">
                  <c:v>-59.813949189907</c:v>
                </c:pt>
                <c:pt idx="9127">
                  <c:v>-59.81917301838453</c:v>
                </c:pt>
                <c:pt idx="9128">
                  <c:v>-59.82439140804492</c:v>
                </c:pt>
                <c:pt idx="9129">
                  <c:v>-59.8296043579932</c:v>
                </c:pt>
                <c:pt idx="9130">
                  <c:v>-59.83481186733598</c:v>
                </c:pt>
                <c:pt idx="9131">
                  <c:v>-59.84001393518145</c:v>
                </c:pt>
                <c:pt idx="9132">
                  <c:v>-59.84521056063945</c:v>
                </c:pt>
                <c:pt idx="9133">
                  <c:v>-59.85040174282145</c:v>
                </c:pt>
                <c:pt idx="9134">
                  <c:v>-59.85558748084051</c:v>
                </c:pt>
                <c:pt idx="9135">
                  <c:v>-59.86076777381137</c:v>
                </c:pt>
                <c:pt idx="9136">
                  <c:v>-59.86594262085032</c:v>
                </c:pt>
                <c:pt idx="9137">
                  <c:v>-59.87111202107528</c:v>
                </c:pt>
                <c:pt idx="9138">
                  <c:v>-59.87627597360582</c:v>
                </c:pt>
                <c:pt idx="9139">
                  <c:v>-59.88143447756311</c:v>
                </c:pt>
                <c:pt idx="9140">
                  <c:v>-59.88658753206997</c:v>
                </c:pt>
                <c:pt idx="9141">
                  <c:v>-59.89173513625082</c:v>
                </c:pt>
                <c:pt idx="9142">
                  <c:v>-59.89687728923165</c:v>
                </c:pt>
                <c:pt idx="9143">
                  <c:v>-59.90201399014021</c:v>
                </c:pt>
                <c:pt idx="9144">
                  <c:v>-59.90714523810571</c:v>
                </c:pt>
                <c:pt idx="9145">
                  <c:v>-59.91227103225908</c:v>
                </c:pt>
                <c:pt idx="9146">
                  <c:v>-59.91739137173285</c:v>
                </c:pt>
                <c:pt idx="9147">
                  <c:v>-59.92250625566118</c:v>
                </c:pt>
                <c:pt idx="9148">
                  <c:v>-59.92761568317984</c:v>
                </c:pt>
                <c:pt idx="9149">
                  <c:v>-59.9327196534262</c:v>
                </c:pt>
                <c:pt idx="9150">
                  <c:v>-59.93781816553933</c:v>
                </c:pt>
                <c:pt idx="9151">
                  <c:v>-59.94291121865985</c:v>
                </c:pt>
                <c:pt idx="9152">
                  <c:v>-59.94799881193001</c:v>
                </c:pt>
                <c:pt idx="9153">
                  <c:v>-59.95308094449373</c:v>
                </c:pt>
                <c:pt idx="9154">
                  <c:v>-59.95815761549652</c:v>
                </c:pt>
                <c:pt idx="9155">
                  <c:v>-59.96322882408553</c:v>
                </c:pt>
                <c:pt idx="9156">
                  <c:v>-59.9682945694095</c:v>
                </c:pt>
                <c:pt idx="9157">
                  <c:v>-59.97335485061885</c:v>
                </c:pt>
                <c:pt idx="9158">
                  <c:v>-59.97840966686558</c:v>
                </c:pt>
                <c:pt idx="9159">
                  <c:v>-59.98345901730334</c:v>
                </c:pt>
                <c:pt idx="9160">
                  <c:v>-59.98850290108742</c:v>
                </c:pt>
                <c:pt idx="9161">
                  <c:v>-59.99354131737469</c:v>
                </c:pt>
                <c:pt idx="9162">
                  <c:v>-59.99857426532365</c:v>
                </c:pt>
                <c:pt idx="9163">
                  <c:v>-60.0036017440945</c:v>
                </c:pt>
                <c:pt idx="9164">
                  <c:v>-60.008623752849</c:v>
                </c:pt>
                <c:pt idx="9165">
                  <c:v>-60.01364029075052</c:v>
                </c:pt>
                <c:pt idx="9166">
                  <c:v>-60.01865135696413</c:v>
                </c:pt>
                <c:pt idx="9167">
                  <c:v>-60.02365695065646</c:v>
                </c:pt>
                <c:pt idx="9168">
                  <c:v>-60.02865707099582</c:v>
                </c:pt>
                <c:pt idx="9169">
                  <c:v>-60.0336517171521</c:v>
                </c:pt>
                <c:pt idx="9170">
                  <c:v>-60.03864088829685</c:v>
                </c:pt>
                <c:pt idx="9171">
                  <c:v>-60.04362458360325</c:v>
                </c:pt>
                <c:pt idx="9172">
                  <c:v>-60.04860280224612</c:v>
                </c:pt>
                <c:pt idx="9173">
                  <c:v>-60.05357554340185</c:v>
                </c:pt>
                <c:pt idx="9174">
                  <c:v>-60.0585428062485</c:v>
                </c:pt>
                <c:pt idx="9175">
                  <c:v>-60.0635045899658</c:v>
                </c:pt>
                <c:pt idx="9176">
                  <c:v>-60.06846089373502</c:v>
                </c:pt>
                <c:pt idx="9177">
                  <c:v>-60.07341171673914</c:v>
                </c:pt>
                <c:pt idx="9178">
                  <c:v>-60.07835705816272</c:v>
                </c:pt>
                <c:pt idx="9179">
                  <c:v>-60.08329691719199</c:v>
                </c:pt>
                <c:pt idx="9180">
                  <c:v>-60.08823129301476</c:v>
                </c:pt>
                <c:pt idx="9181">
                  <c:v>-60.09316018482053</c:v>
                </c:pt>
                <c:pt idx="9182">
                  <c:v>-60.0980835918004</c:v>
                </c:pt>
                <c:pt idx="9183">
                  <c:v>-60.10300151314708</c:v>
                </c:pt>
                <c:pt idx="9184">
                  <c:v>-60.10791394805498</c:v>
                </c:pt>
                <c:pt idx="9185">
                  <c:v>-60.11282089572005</c:v>
                </c:pt>
                <c:pt idx="9186">
                  <c:v>-60.11772235533995</c:v>
                </c:pt>
                <c:pt idx="9187">
                  <c:v>-60.12261832611396</c:v>
                </c:pt>
                <c:pt idx="9188">
                  <c:v>-60.12750880724291</c:v>
                </c:pt>
                <c:pt idx="9189">
                  <c:v>-60.1323937979294</c:v>
                </c:pt>
                <c:pt idx="9190">
                  <c:v>-60.13727329737756</c:v>
                </c:pt>
                <c:pt idx="9191">
                  <c:v>-60.14214730479321</c:v>
                </c:pt>
                <c:pt idx="9192">
                  <c:v>-60.14701581938374</c:v>
                </c:pt>
                <c:pt idx="9193">
                  <c:v>-60.15187884035824</c:v>
                </c:pt>
                <c:pt idx="9194">
                  <c:v>-60.15673636692741</c:v>
                </c:pt>
                <c:pt idx="9195">
                  <c:v>-60.16158839830357</c:v>
                </c:pt>
                <c:pt idx="9196">
                  <c:v>-60.1664349337007</c:v>
                </c:pt>
                <c:pt idx="9197">
                  <c:v>-60.1712759723344</c:v>
                </c:pt>
                <c:pt idx="9198">
                  <c:v>-60.1761115134219</c:v>
                </c:pt>
                <c:pt idx="9199">
                  <c:v>-60.18094155618205</c:v>
                </c:pt>
                <c:pt idx="9200">
                  <c:v>-60.1857660998354</c:v>
                </c:pt>
                <c:pt idx="9201">
                  <c:v>-60.1905851436041</c:v>
                </c:pt>
                <c:pt idx="9202">
                  <c:v>-60.1953986867119</c:v>
                </c:pt>
                <c:pt idx="9203">
                  <c:v>-60.20020672838421</c:v>
                </c:pt>
                <c:pt idx="9204">
                  <c:v>-60.20500926784811</c:v>
                </c:pt>
                <c:pt idx="9205">
                  <c:v>-60.20980630433226</c:v>
                </c:pt>
                <c:pt idx="9206">
                  <c:v>-60.21459783706702</c:v>
                </c:pt>
                <c:pt idx="9207">
                  <c:v>-60.21938386528435</c:v>
                </c:pt>
                <c:pt idx="9208">
                  <c:v>-60.22416438821785</c:v>
                </c:pt>
                <c:pt idx="9209">
                  <c:v>-60.22893940510273</c:v>
                </c:pt>
                <c:pt idx="9210">
                  <c:v>-60.2337089151759</c:v>
                </c:pt>
                <c:pt idx="9211">
                  <c:v>-60.23847291767587</c:v>
                </c:pt>
                <c:pt idx="9212">
                  <c:v>-60.24323141184276</c:v>
                </c:pt>
                <c:pt idx="9213">
                  <c:v>-60.2479843969184</c:v>
                </c:pt>
                <c:pt idx="9214">
                  <c:v>-60.25273187214624</c:v>
                </c:pt>
                <c:pt idx="9215">
                  <c:v>-60.2574738367713</c:v>
                </c:pt>
                <c:pt idx="9216">
                  <c:v>-60.26221029004032</c:v>
                </c:pt>
                <c:pt idx="9217">
                  <c:v>-60.26694123120163</c:v>
                </c:pt>
                <c:pt idx="9218">
                  <c:v>-60.27166665950524</c:v>
                </c:pt>
                <c:pt idx="9219">
                  <c:v>-60.27638657420277</c:v>
                </c:pt>
                <c:pt idx="9220">
                  <c:v>-60.2811009745475</c:v>
                </c:pt>
                <c:pt idx="9221">
                  <c:v>-60.2858098597943</c:v>
                </c:pt>
                <c:pt idx="9222">
                  <c:v>-60.29051322919978</c:v>
                </c:pt>
                <c:pt idx="9223">
                  <c:v>-60.29521108202207</c:v>
                </c:pt>
                <c:pt idx="9224">
                  <c:v>-60.29990341752105</c:v>
                </c:pt>
                <c:pt idx="9225">
                  <c:v>-60.30459023495816</c:v>
                </c:pt>
                <c:pt idx="9226">
                  <c:v>-60.30927153359654</c:v>
                </c:pt>
                <c:pt idx="9227">
                  <c:v>-60.31394731270094</c:v>
                </c:pt>
                <c:pt idx="9228">
                  <c:v>-60.31861757153774</c:v>
                </c:pt>
                <c:pt idx="9229">
                  <c:v>-60.32328230937502</c:v>
                </c:pt>
                <c:pt idx="9230">
                  <c:v>-60.32794152548241</c:v>
                </c:pt>
                <c:pt idx="9231">
                  <c:v>-60.3325952191313</c:v>
                </c:pt>
                <c:pt idx="9232">
                  <c:v>-60.33724338959458</c:v>
                </c:pt>
                <c:pt idx="9233">
                  <c:v>-60.34188603614692</c:v>
                </c:pt>
                <c:pt idx="9234">
                  <c:v>-60.34652315806456</c:v>
                </c:pt>
                <c:pt idx="9235">
                  <c:v>-60.3511547546254</c:v>
                </c:pt>
                <c:pt idx="9236">
                  <c:v>-60.35578082510898</c:v>
                </c:pt>
                <c:pt idx="9237">
                  <c:v>-60.36040136879647</c:v>
                </c:pt>
                <c:pt idx="9238">
                  <c:v>-60.36501638497073</c:v>
                </c:pt>
                <c:pt idx="9239">
                  <c:v>-60.3696258729162</c:v>
                </c:pt>
                <c:pt idx="9240">
                  <c:v>-60.37422983191902</c:v>
                </c:pt>
                <c:pt idx="9241">
                  <c:v>-60.37882826126695</c:v>
                </c:pt>
                <c:pt idx="9242">
                  <c:v>-60.38342116024939</c:v>
                </c:pt>
                <c:pt idx="9243">
                  <c:v>-60.38800852815744</c:v>
                </c:pt>
                <c:pt idx="9244">
                  <c:v>-60.39259036428373</c:v>
                </c:pt>
                <c:pt idx="9245">
                  <c:v>-60.39716666792262</c:v>
                </c:pt>
                <c:pt idx="9246">
                  <c:v>-60.40173743837015</c:v>
                </c:pt>
                <c:pt idx="9247">
                  <c:v>-60.4063026749239</c:v>
                </c:pt>
                <c:pt idx="9248">
                  <c:v>-60.41086237688317</c:v>
                </c:pt>
                <c:pt idx="9249">
                  <c:v>-60.4154165435489</c:v>
                </c:pt>
                <c:pt idx="9250">
                  <c:v>-60.41996517422365</c:v>
                </c:pt>
                <c:pt idx="9251">
                  <c:v>-60.42450826821165</c:v>
                </c:pt>
                <c:pt idx="9252">
                  <c:v>-60.4290458248188</c:v>
                </c:pt>
                <c:pt idx="9253">
                  <c:v>-60.43357784335254</c:v>
                </c:pt>
                <c:pt idx="9254">
                  <c:v>-60.43810432312211</c:v>
                </c:pt>
                <c:pt idx="9255">
                  <c:v>-60.44262526343827</c:v>
                </c:pt>
                <c:pt idx="9256">
                  <c:v>-60.4471406636135</c:v>
                </c:pt>
                <c:pt idx="9257">
                  <c:v>-60.45165052296194</c:v>
                </c:pt>
                <c:pt idx="9258">
                  <c:v>-60.4561548407993</c:v>
                </c:pt>
                <c:pt idx="9259">
                  <c:v>-60.460653616443</c:v>
                </c:pt>
                <c:pt idx="9260">
                  <c:v>-60.46514684921208</c:v>
                </c:pt>
                <c:pt idx="9261">
                  <c:v>-60.46963453842726</c:v>
                </c:pt>
                <c:pt idx="9262">
                  <c:v>-60.4741166834109</c:v>
                </c:pt>
                <c:pt idx="9263">
                  <c:v>-60.47859328348697</c:v>
                </c:pt>
                <c:pt idx="9264">
                  <c:v>-60.48306433798113</c:v>
                </c:pt>
                <c:pt idx="9265">
                  <c:v>-60.4875298462207</c:v>
                </c:pt>
                <c:pt idx="9266">
                  <c:v>-60.49198980753459</c:v>
                </c:pt>
                <c:pt idx="9267">
                  <c:v>-60.49644422125344</c:v>
                </c:pt>
                <c:pt idx="9268">
                  <c:v>-60.50089308670948</c:v>
                </c:pt>
                <c:pt idx="9269">
                  <c:v>-60.50533640323662</c:v>
                </c:pt>
                <c:pt idx="9270">
                  <c:v>-60.50977417017041</c:v>
                </c:pt>
                <c:pt idx="9271">
                  <c:v>-60.51420638684803</c:v>
                </c:pt>
                <c:pt idx="9272">
                  <c:v>-60.51863305260836</c:v>
                </c:pt>
                <c:pt idx="9273">
                  <c:v>-60.5230541667919</c:v>
                </c:pt>
                <c:pt idx="9274">
                  <c:v>-60.52746972874078</c:v>
                </c:pt>
                <c:pt idx="9275">
                  <c:v>-60.53187973779883</c:v>
                </c:pt>
                <c:pt idx="9276">
                  <c:v>-60.53628419331151</c:v>
                </c:pt>
                <c:pt idx="9277">
                  <c:v>-60.54068309462594</c:v>
                </c:pt>
                <c:pt idx="9278">
                  <c:v>-60.54507644109086</c:v>
                </c:pt>
                <c:pt idx="9279">
                  <c:v>-60.5494642320567</c:v>
                </c:pt>
                <c:pt idx="9280">
                  <c:v>-60.55384646687551</c:v>
                </c:pt>
                <c:pt idx="9281">
                  <c:v>-60.55822314490105</c:v>
                </c:pt>
                <c:pt idx="9282">
                  <c:v>-60.56259426548866</c:v>
                </c:pt>
                <c:pt idx="9283">
                  <c:v>-60.56695982799537</c:v>
                </c:pt>
                <c:pt idx="9284">
                  <c:v>-60.57131983177988</c:v>
                </c:pt>
                <c:pt idx="9285">
                  <c:v>-60.5756742762025</c:v>
                </c:pt>
                <c:pt idx="9286">
                  <c:v>-60.58002316062525</c:v>
                </c:pt>
                <c:pt idx="9287">
                  <c:v>-60.58436648441175</c:v>
                </c:pt>
                <c:pt idx="9288">
                  <c:v>-60.5887042469273</c:v>
                </c:pt>
                <c:pt idx="9289">
                  <c:v>-60.59303644753885</c:v>
                </c:pt>
                <c:pt idx="9290">
                  <c:v>-60.59736308561499</c:v>
                </c:pt>
                <c:pt idx="9291">
                  <c:v>-60.60168416052602</c:v>
                </c:pt>
                <c:pt idx="9292">
                  <c:v>-60.60599967164383</c:v>
                </c:pt>
                <c:pt idx="9293">
                  <c:v>-60.610309618342</c:v>
                </c:pt>
                <c:pt idx="9294">
                  <c:v>-60.61461399999575</c:v>
                </c:pt>
                <c:pt idx="9295">
                  <c:v>-60.61891281598196</c:v>
                </c:pt>
                <c:pt idx="9296">
                  <c:v>-60.62320606567915</c:v>
                </c:pt>
                <c:pt idx="9297">
                  <c:v>-60.62749374846754</c:v>
                </c:pt>
                <c:pt idx="9298">
                  <c:v>-60.63177586372896</c:v>
                </c:pt>
                <c:pt idx="9299">
                  <c:v>-60.63605241084693</c:v>
                </c:pt>
                <c:pt idx="9300">
                  <c:v>-60.64032338920659</c:v>
                </c:pt>
                <c:pt idx="9301">
                  <c:v>-60.6445887981948</c:v>
                </c:pt>
                <c:pt idx="9302">
                  <c:v>-60.6488486372</c:v>
                </c:pt>
                <c:pt idx="9303">
                  <c:v>-60.6531029056123</c:v>
                </c:pt>
                <c:pt idx="9304">
                  <c:v>-60.65735160282353</c:v>
                </c:pt>
                <c:pt idx="9305">
                  <c:v>-60.66159472822714</c:v>
                </c:pt>
                <c:pt idx="9306">
                  <c:v>-60.6658322812182</c:v>
                </c:pt>
                <c:pt idx="9307">
                  <c:v>-60.67006426119347</c:v>
                </c:pt>
                <c:pt idx="9308">
                  <c:v>-60.6742906675514</c:v>
                </c:pt>
                <c:pt idx="9309">
                  <c:v>-60.67851149969206</c:v>
                </c:pt>
                <c:pt idx="9310">
                  <c:v>-60.68272675701717</c:v>
                </c:pt>
                <c:pt idx="9311">
                  <c:v>-60.68693643893014</c:v>
                </c:pt>
                <c:pt idx="9312">
                  <c:v>-60.691140544836</c:v>
                </c:pt>
                <c:pt idx="9313">
                  <c:v>-60.69533907414148</c:v>
                </c:pt>
                <c:pt idx="9314">
                  <c:v>-60.69953202625495</c:v>
                </c:pt>
                <c:pt idx="9315">
                  <c:v>-60.70371940058642</c:v>
                </c:pt>
                <c:pt idx="9316">
                  <c:v>-60.70790119654758</c:v>
                </c:pt>
                <c:pt idx="9317">
                  <c:v>-60.71207741355181</c:v>
                </c:pt>
                <c:pt idx="9318">
                  <c:v>-60.71624805101408</c:v>
                </c:pt>
                <c:pt idx="9319">
                  <c:v>-60.7204131083511</c:v>
                </c:pt>
                <c:pt idx="9320">
                  <c:v>-60.72457258498114</c:v>
                </c:pt>
                <c:pt idx="9321">
                  <c:v>-60.72872648032423</c:v>
                </c:pt>
                <c:pt idx="9322">
                  <c:v>-60.732874793802</c:v>
                </c:pt>
                <c:pt idx="9323">
                  <c:v>-60.73701752483776</c:v>
                </c:pt>
                <c:pt idx="9324">
                  <c:v>-60.74115467285647</c:v>
                </c:pt>
                <c:pt idx="9325">
                  <c:v>-60.74528623728478</c:v>
                </c:pt>
                <c:pt idx="9326">
                  <c:v>-60.74941221755097</c:v>
                </c:pt>
                <c:pt idx="9327">
                  <c:v>-60.753532613085</c:v>
                </c:pt>
                <c:pt idx="9328">
                  <c:v>-60.75764742331843</c:v>
                </c:pt>
                <c:pt idx="9329">
                  <c:v>-60.76175664768462</c:v>
                </c:pt>
                <c:pt idx="9330">
                  <c:v>-60.76586028561844</c:v>
                </c:pt>
                <c:pt idx="9331">
                  <c:v>-60.76995833655654</c:v>
                </c:pt>
                <c:pt idx="9332">
                  <c:v>-60.77405079993713</c:v>
                </c:pt>
                <c:pt idx="9333">
                  <c:v>-60.77813767520016</c:v>
                </c:pt>
                <c:pt idx="9334">
                  <c:v>-60.7822189617872</c:v>
                </c:pt>
                <c:pt idx="9335">
                  <c:v>-60.7862946591415</c:v>
                </c:pt>
                <c:pt idx="9336">
                  <c:v>-60.790364766708</c:v>
                </c:pt>
                <c:pt idx="9337">
                  <c:v>-60.79442928393323</c:v>
                </c:pt>
                <c:pt idx="9338">
                  <c:v>-60.79848821026544</c:v>
                </c:pt>
                <c:pt idx="9339">
                  <c:v>-60.80254154515453</c:v>
                </c:pt>
                <c:pt idx="9340">
                  <c:v>-60.80658928805207</c:v>
                </c:pt>
                <c:pt idx="9341">
                  <c:v>-60.81063143841127</c:v>
                </c:pt>
                <c:pt idx="9342">
                  <c:v>-60.81466799568702</c:v>
                </c:pt>
                <c:pt idx="9343">
                  <c:v>-60.8186989593359</c:v>
                </c:pt>
                <c:pt idx="9344">
                  <c:v>-60.82272432881611</c:v>
                </c:pt>
                <c:pt idx="9345">
                  <c:v>-60.82674410358751</c:v>
                </c:pt>
                <c:pt idx="9346">
                  <c:v>-60.83075828311167</c:v>
                </c:pt>
                <c:pt idx="9347">
                  <c:v>-60.8347668668518</c:v>
                </c:pt>
                <c:pt idx="9348">
                  <c:v>-60.83876985427275</c:v>
                </c:pt>
                <c:pt idx="9349">
                  <c:v>-60.8427672448411</c:v>
                </c:pt>
                <c:pt idx="9350">
                  <c:v>-60.84675903802501</c:v>
                </c:pt>
                <c:pt idx="9351">
                  <c:v>-60.85074523329435</c:v>
                </c:pt>
                <c:pt idx="9352">
                  <c:v>-60.85472583012072</c:v>
                </c:pt>
                <c:pt idx="9353">
                  <c:v>-60.85870082797725</c:v>
                </c:pt>
                <c:pt idx="9354">
                  <c:v>-60.86267022633882</c:v>
                </c:pt>
                <c:pt idx="9355">
                  <c:v>-60.86663402468198</c:v>
                </c:pt>
                <c:pt idx="9356">
                  <c:v>-60.87059222248492</c:v>
                </c:pt>
                <c:pt idx="9357">
                  <c:v>-60.87454481922749</c:v>
                </c:pt>
                <c:pt idx="9358">
                  <c:v>-60.87849181439123</c:v>
                </c:pt>
                <c:pt idx="9359">
                  <c:v>-60.88243320745935</c:v>
                </c:pt>
                <c:pt idx="9360">
                  <c:v>-60.88636899791668</c:v>
                </c:pt>
                <c:pt idx="9361">
                  <c:v>-60.89029918524978</c:v>
                </c:pt>
                <c:pt idx="9362">
                  <c:v>-60.89422376894682</c:v>
                </c:pt>
                <c:pt idx="9363">
                  <c:v>-60.8981427484977</c:v>
                </c:pt>
                <c:pt idx="9364">
                  <c:v>-60.9020561233939</c:v>
                </c:pt>
                <c:pt idx="9365">
                  <c:v>-60.90596389312864</c:v>
                </c:pt>
                <c:pt idx="9366">
                  <c:v>-60.90986605719677</c:v>
                </c:pt>
                <c:pt idx="9367">
                  <c:v>-60.91376261509487</c:v>
                </c:pt>
                <c:pt idx="9368">
                  <c:v>-60.91765356632109</c:v>
                </c:pt>
                <c:pt idx="9369">
                  <c:v>-60.92153891037532</c:v>
                </c:pt>
                <c:pt idx="9370">
                  <c:v>-60.9254186467591</c:v>
                </c:pt>
                <c:pt idx="9371">
                  <c:v>-60.9292927749756</c:v>
                </c:pt>
                <c:pt idx="9372">
                  <c:v>-60.93316129452971</c:v>
                </c:pt>
                <c:pt idx="9373">
                  <c:v>-60.93702420492799</c:v>
                </c:pt>
                <c:pt idx="9374">
                  <c:v>-60.94088150567861</c:v>
                </c:pt>
                <c:pt idx="9375">
                  <c:v>-60.9447331962915</c:v>
                </c:pt>
                <c:pt idx="9376">
                  <c:v>-60.94857927627818</c:v>
                </c:pt>
                <c:pt idx="9377">
                  <c:v>-60.95241974515186</c:v>
                </c:pt>
                <c:pt idx="9378">
                  <c:v>-60.95625460242741</c:v>
                </c:pt>
                <c:pt idx="9379">
                  <c:v>-60.96008384762143</c:v>
                </c:pt>
                <c:pt idx="9380">
                  <c:v>-60.96390748025209</c:v>
                </c:pt>
                <c:pt idx="9381">
                  <c:v>-60.96772549983933</c:v>
                </c:pt>
                <c:pt idx="9382">
                  <c:v>-60.97153790590468</c:v>
                </c:pt>
                <c:pt idx="9383">
                  <c:v>-60.97534469797139</c:v>
                </c:pt>
                <c:pt idx="9384">
                  <c:v>-60.97914587556436</c:v>
                </c:pt>
                <c:pt idx="9385">
                  <c:v>-60.98294143821015</c:v>
                </c:pt>
                <c:pt idx="9386">
                  <c:v>-60.98673138543703</c:v>
                </c:pt>
                <c:pt idx="9387">
                  <c:v>-60.9905157167749</c:v>
                </c:pt>
                <c:pt idx="9388">
                  <c:v>-60.99429443175531</c:v>
                </c:pt>
                <c:pt idx="9389">
                  <c:v>-60.99806752991158</c:v>
                </c:pt>
                <c:pt idx="9390">
                  <c:v>-61.00183501077861</c:v>
                </c:pt>
                <c:pt idx="9391">
                  <c:v>-61.00559687389298</c:v>
                </c:pt>
                <c:pt idx="9392">
                  <c:v>-61.00935311879297</c:v>
                </c:pt>
                <c:pt idx="9393">
                  <c:v>-61.01310374501851</c:v>
                </c:pt>
                <c:pt idx="9394">
                  <c:v>-61.01684875211124</c:v>
                </c:pt>
                <c:pt idx="9395">
                  <c:v>-61.02058813961441</c:v>
                </c:pt>
                <c:pt idx="9396">
                  <c:v>-61.024321907073</c:v>
                </c:pt>
                <c:pt idx="9397">
                  <c:v>-61.02805005403362</c:v>
                </c:pt>
                <c:pt idx="9398">
                  <c:v>-61.03177258004456</c:v>
                </c:pt>
                <c:pt idx="9399">
                  <c:v>-61.03548948465582</c:v>
                </c:pt>
                <c:pt idx="9400">
                  <c:v>-61.039200767419</c:v>
                </c:pt>
                <c:pt idx="9401">
                  <c:v>-61.04290642788746</c:v>
                </c:pt>
                <c:pt idx="9402">
                  <c:v>-61.04660646561614</c:v>
                </c:pt>
                <c:pt idx="9403">
                  <c:v>-61.05030088016177</c:v>
                </c:pt>
                <c:pt idx="9404">
                  <c:v>-61.0539896710826</c:v>
                </c:pt>
                <c:pt idx="9405">
                  <c:v>-61.05767283793871</c:v>
                </c:pt>
                <c:pt idx="9406">
                  <c:v>-61.06135038029173</c:v>
                </c:pt>
                <c:pt idx="9407">
                  <c:v>-61.06502229770502</c:v>
                </c:pt>
                <c:pt idx="9408">
                  <c:v>-61.0686885897436</c:v>
                </c:pt>
                <c:pt idx="9409">
                  <c:v>-61.07234925597421</c:v>
                </c:pt>
                <c:pt idx="9410">
                  <c:v>-61.07600429596518</c:v>
                </c:pt>
                <c:pt idx="9411">
                  <c:v>-61.07965370928655</c:v>
                </c:pt>
                <c:pt idx="9412">
                  <c:v>-61.08329749551007</c:v>
                </c:pt>
                <c:pt idx="9413">
                  <c:v>-61.08693565420913</c:v>
                </c:pt>
                <c:pt idx="9414">
                  <c:v>-61.0905681849588</c:v>
                </c:pt>
                <c:pt idx="9415">
                  <c:v>-61.09419508733576</c:v>
                </c:pt>
                <c:pt idx="9416">
                  <c:v>-61.09781636091851</c:v>
                </c:pt>
                <c:pt idx="9417">
                  <c:v>-61.10143200528709</c:v>
                </c:pt>
                <c:pt idx="9418">
                  <c:v>-61.10504202002331</c:v>
                </c:pt>
                <c:pt idx="9419">
                  <c:v>-61.10864640471055</c:v>
                </c:pt>
                <c:pt idx="9420">
                  <c:v>-61.11224515893398</c:v>
                </c:pt>
                <c:pt idx="9421">
                  <c:v>-61.11583828228036</c:v>
                </c:pt>
                <c:pt idx="9422">
                  <c:v>-61.11942577433815</c:v>
                </c:pt>
                <c:pt idx="9423">
                  <c:v>-61.12300763469751</c:v>
                </c:pt>
                <c:pt idx="9424">
                  <c:v>-61.12658386295025</c:v>
                </c:pt>
                <c:pt idx="9425">
                  <c:v>-61.13015445868985</c:v>
                </c:pt>
                <c:pt idx="9426">
                  <c:v>-61.13371942151149</c:v>
                </c:pt>
                <c:pt idx="9427">
                  <c:v>-61.137278751012</c:v>
                </c:pt>
                <c:pt idx="9428">
                  <c:v>-61.1408324467899</c:v>
                </c:pt>
                <c:pt idx="9429">
                  <c:v>-61.14438050844537</c:v>
                </c:pt>
                <c:pt idx="9430">
                  <c:v>-61.14792293558031</c:v>
                </c:pt>
                <c:pt idx="9431">
                  <c:v>-61.15145972779825</c:v>
                </c:pt>
                <c:pt idx="9432">
                  <c:v>-61.15499088470441</c:v>
                </c:pt>
                <c:pt idx="9433">
                  <c:v>-61.1585164059057</c:v>
                </c:pt>
                <c:pt idx="9434">
                  <c:v>-61.16203629101068</c:v>
                </c:pt>
                <c:pt idx="9435">
                  <c:v>-61.16555053962961</c:v>
                </c:pt>
                <c:pt idx="9436">
                  <c:v>-61.16905915137441</c:v>
                </c:pt>
                <c:pt idx="9437">
                  <c:v>-61.17256212585868</c:v>
                </c:pt>
                <c:pt idx="9438">
                  <c:v>-61.17605946269772</c:v>
                </c:pt>
                <c:pt idx="9439">
                  <c:v>-61.17955116150848</c:v>
                </c:pt>
                <c:pt idx="9440">
                  <c:v>-61.18303722190961</c:v>
                </c:pt>
                <c:pt idx="9441">
                  <c:v>-61.1865176435214</c:v>
                </c:pt>
                <c:pt idx="9442">
                  <c:v>-61.18999242596586</c:v>
                </c:pt>
                <c:pt idx="9443">
                  <c:v>-61.19346156886662</c:v>
                </c:pt>
                <c:pt idx="9444">
                  <c:v>-61.1969250718491</c:v>
                </c:pt>
                <c:pt idx="9445">
                  <c:v>-61.20038293454026</c:v>
                </c:pt>
                <c:pt idx="9446">
                  <c:v>-61.20383515656882</c:v>
                </c:pt>
                <c:pt idx="9447">
                  <c:v>-61.20728173756516</c:v>
                </c:pt>
                <c:pt idx="9448">
                  <c:v>-61.21072267716135</c:v>
                </c:pt>
                <c:pt idx="9449">
                  <c:v>-61.21415797499111</c:v>
                </c:pt>
                <c:pt idx="9450">
                  <c:v>-61.21758763068986</c:v>
                </c:pt>
                <c:pt idx="9451">
                  <c:v>-61.22101164389468</c:v>
                </c:pt>
                <c:pt idx="9452">
                  <c:v>-61.22443001424436</c:v>
                </c:pt>
                <c:pt idx="9453">
                  <c:v>-61.22784274137936</c:v>
                </c:pt>
                <c:pt idx="9454">
                  <c:v>-61.23124982494178</c:v>
                </c:pt>
                <c:pt idx="9455">
                  <c:v>-61.23465126457543</c:v>
                </c:pt>
                <c:pt idx="9456">
                  <c:v>-61.23804705992582</c:v>
                </c:pt>
                <c:pt idx="9457">
                  <c:v>-61.24143721064009</c:v>
                </c:pt>
                <c:pt idx="9458">
                  <c:v>-61.2448217163671</c:v>
                </c:pt>
                <c:pt idx="9459">
                  <c:v>-61.24820057675738</c:v>
                </c:pt>
                <c:pt idx="9460">
                  <c:v>-61.2515737914631</c:v>
                </c:pt>
                <c:pt idx="9461">
                  <c:v>-61.25494136013818</c:v>
                </c:pt>
                <c:pt idx="9462">
                  <c:v>-61.25830328243817</c:v>
                </c:pt>
                <c:pt idx="9463">
                  <c:v>-61.26165955802031</c:v>
                </c:pt>
                <c:pt idx="9464">
                  <c:v>-61.26501018654351</c:v>
                </c:pt>
                <c:pt idx="9465">
                  <c:v>-61.26835516766838</c:v>
                </c:pt>
                <c:pt idx="9466">
                  <c:v>-61.2716945010572</c:v>
                </c:pt>
                <c:pt idx="9467">
                  <c:v>-61.27502818637396</c:v>
                </c:pt>
                <c:pt idx="9468">
                  <c:v>-61.27835622328426</c:v>
                </c:pt>
                <c:pt idx="9469">
                  <c:v>-61.28167861145545</c:v>
                </c:pt>
                <c:pt idx="9470">
                  <c:v>-61.28499535055651</c:v>
                </c:pt>
                <c:pt idx="9471">
                  <c:v>-61.28830644025814</c:v>
                </c:pt>
                <c:pt idx="9472">
                  <c:v>-61.29161188023269</c:v>
                </c:pt>
                <c:pt idx="9473">
                  <c:v>-61.29491167015422</c:v>
                </c:pt>
                <c:pt idx="9474">
                  <c:v>-61.29820580969845</c:v>
                </c:pt>
                <c:pt idx="9475">
                  <c:v>-61.30149429854276</c:v>
                </c:pt>
                <c:pt idx="9476">
                  <c:v>-61.30477713636627</c:v>
                </c:pt>
                <c:pt idx="9477">
                  <c:v>-61.30805432284976</c:v>
                </c:pt>
                <c:pt idx="9478">
                  <c:v>-61.31132585767563</c:v>
                </c:pt>
                <c:pt idx="9479">
                  <c:v>-61.31459174052805</c:v>
                </c:pt>
                <c:pt idx="9480">
                  <c:v>-61.3178519710928</c:v>
                </c:pt>
                <c:pt idx="9481">
                  <c:v>-61.32110654905741</c:v>
                </c:pt>
                <c:pt idx="9482">
                  <c:v>-61.32435547411104</c:v>
                </c:pt>
                <c:pt idx="9483">
                  <c:v>-61.32759874594453</c:v>
                </c:pt>
                <c:pt idx="9484">
                  <c:v>-61.33083636425042</c:v>
                </c:pt>
                <c:pt idx="9485">
                  <c:v>-61.33406832872295</c:v>
                </c:pt>
                <c:pt idx="9486">
                  <c:v>-61.337294639058</c:v>
                </c:pt>
                <c:pt idx="9487">
                  <c:v>-61.34051529495318</c:v>
                </c:pt>
                <c:pt idx="9488">
                  <c:v>-61.34373029610773</c:v>
                </c:pt>
                <c:pt idx="9489">
                  <c:v>-61.34693964222259</c:v>
                </c:pt>
                <c:pt idx="9490">
                  <c:v>-61.35014333300042</c:v>
                </c:pt>
                <c:pt idx="9491">
                  <c:v>-61.35334136814552</c:v>
                </c:pt>
                <c:pt idx="9492">
                  <c:v>-61.3565337473639</c:v>
                </c:pt>
                <c:pt idx="9493">
                  <c:v>-61.35972047036318</c:v>
                </c:pt>
                <c:pt idx="9494">
                  <c:v>-61.3629015368528</c:v>
                </c:pt>
                <c:pt idx="9495">
                  <c:v>-61.36607694654374</c:v>
                </c:pt>
                <c:pt idx="9496">
                  <c:v>-61.36924669914875</c:v>
                </c:pt>
                <c:pt idx="9497">
                  <c:v>-61.37241079438224</c:v>
                </c:pt>
                <c:pt idx="9498">
                  <c:v>-61.3755692319603</c:v>
                </c:pt>
                <c:pt idx="9499">
                  <c:v>-61.37872201160069</c:v>
                </c:pt>
                <c:pt idx="9500">
                  <c:v>-61.38186913302287</c:v>
                </c:pt>
                <c:pt idx="9501">
                  <c:v>-61.38501059594802</c:v>
                </c:pt>
                <c:pt idx="9502">
                  <c:v>-61.38814640009893</c:v>
                </c:pt>
                <c:pt idx="9503">
                  <c:v>-61.39127654520009</c:v>
                </c:pt>
                <c:pt idx="9504">
                  <c:v>-61.39440103097772</c:v>
                </c:pt>
                <c:pt idx="9505">
                  <c:v>-61.39751985715968</c:v>
                </c:pt>
                <c:pt idx="9506">
                  <c:v>-61.40063302347554</c:v>
                </c:pt>
                <c:pt idx="9507">
                  <c:v>-61.40374052965652</c:v>
                </c:pt>
                <c:pt idx="9508">
                  <c:v>-61.40684237543556</c:v>
                </c:pt>
                <c:pt idx="9509">
                  <c:v>-61.40993856054727</c:v>
                </c:pt>
                <c:pt idx="9510">
                  <c:v>-61.41302908472795</c:v>
                </c:pt>
                <c:pt idx="9511">
                  <c:v>-61.41611394771555</c:v>
                </c:pt>
                <c:pt idx="9512">
                  <c:v>-61.41919314924976</c:v>
                </c:pt>
                <c:pt idx="9513">
                  <c:v>-61.42226668907191</c:v>
                </c:pt>
                <c:pt idx="9514">
                  <c:v>-61.42533456692503</c:v>
                </c:pt>
                <c:pt idx="9515">
                  <c:v>-61.42839678255383</c:v>
                </c:pt>
                <c:pt idx="9516">
                  <c:v>-61.43145333570471</c:v>
                </c:pt>
                <c:pt idx="9517">
                  <c:v>-61.43450422612576</c:v>
                </c:pt>
                <c:pt idx="9518">
                  <c:v>-61.43754945356674</c:v>
                </c:pt>
                <c:pt idx="9519">
                  <c:v>-61.44058901777911</c:v>
                </c:pt>
                <c:pt idx="9520">
                  <c:v>-61.44362291851601</c:v>
                </c:pt>
                <c:pt idx="9521">
                  <c:v>-61.44665115553222</c:v>
                </c:pt>
                <c:pt idx="9522">
                  <c:v>-61.44967372858432</c:v>
                </c:pt>
                <c:pt idx="9523">
                  <c:v>-61.45269063743043</c:v>
                </c:pt>
                <c:pt idx="9524">
                  <c:v>-61.45570188183046</c:v>
                </c:pt>
                <c:pt idx="9525">
                  <c:v>-61.45870746154597</c:v>
                </c:pt>
                <c:pt idx="9526">
                  <c:v>-61.4617073763402</c:v>
                </c:pt>
                <c:pt idx="9527">
                  <c:v>-61.46470162597809</c:v>
                </c:pt>
                <c:pt idx="9528">
                  <c:v>-61.46769021022623</c:v>
                </c:pt>
                <c:pt idx="9529">
                  <c:v>-61.47067312885296</c:v>
                </c:pt>
                <c:pt idx="9530">
                  <c:v>-61.47365038162823</c:v>
                </c:pt>
                <c:pt idx="9531">
                  <c:v>-61.47662196832373</c:v>
                </c:pt>
                <c:pt idx="9532">
                  <c:v>-61.47958788871282</c:v>
                </c:pt>
                <c:pt idx="9533">
                  <c:v>-61.48254814257055</c:v>
                </c:pt>
                <c:pt idx="9534">
                  <c:v>-61.48550272967363</c:v>
                </c:pt>
                <c:pt idx="9535">
                  <c:v>-61.4884516498005</c:v>
                </c:pt>
                <c:pt idx="9536">
                  <c:v>-61.49139490273124</c:v>
                </c:pt>
                <c:pt idx="9537">
                  <c:v>-61.49433248824763</c:v>
                </c:pt>
                <c:pt idx="9538">
                  <c:v>-61.49726440613317</c:v>
                </c:pt>
                <c:pt idx="9539">
                  <c:v>-61.50019065617301</c:v>
                </c:pt>
                <c:pt idx="9540">
                  <c:v>-61.503111238154</c:v>
                </c:pt>
                <c:pt idx="9541">
                  <c:v>-61.50602615186462</c:v>
                </c:pt>
                <c:pt idx="9542">
                  <c:v>-61.50893539709517</c:v>
                </c:pt>
                <c:pt idx="9543">
                  <c:v>-61.51183897363747</c:v>
                </c:pt>
                <c:pt idx="9544">
                  <c:v>-61.51473688128518</c:v>
                </c:pt>
                <c:pt idx="9545">
                  <c:v>-61.51762911983354</c:v>
                </c:pt>
                <c:pt idx="9546">
                  <c:v>-61.52051568907953</c:v>
                </c:pt>
                <c:pt idx="9547">
                  <c:v>-61.52339658882178</c:v>
                </c:pt>
                <c:pt idx="9548">
                  <c:v>-61.52627181886063</c:v>
                </c:pt>
                <c:pt idx="9549">
                  <c:v>-61.52914137899811</c:v>
                </c:pt>
                <c:pt idx="9550">
                  <c:v>-61.53200526903792</c:v>
                </c:pt>
                <c:pt idx="9551">
                  <c:v>-61.53486348878545</c:v>
                </c:pt>
                <c:pt idx="9552">
                  <c:v>-61.53771603804781</c:v>
                </c:pt>
                <c:pt idx="9553">
                  <c:v>-61.54056291663374</c:v>
                </c:pt>
                <c:pt idx="9554">
                  <c:v>-61.54340412435371</c:v>
                </c:pt>
                <c:pt idx="9555">
                  <c:v>-61.54623966101985</c:v>
                </c:pt>
                <c:pt idx="9556">
                  <c:v>-61.54906952644602</c:v>
                </c:pt>
                <c:pt idx="9557">
                  <c:v>-61.55189372044771</c:v>
                </c:pt>
                <c:pt idx="9558">
                  <c:v>-61.55471224284214</c:v>
                </c:pt>
                <c:pt idx="9559">
                  <c:v>-61.55752509344817</c:v>
                </c:pt>
                <c:pt idx="9560">
                  <c:v>-61.56033227208642</c:v>
                </c:pt>
                <c:pt idx="9561">
                  <c:v>-61.56313377857914</c:v>
                </c:pt>
                <c:pt idx="9562">
                  <c:v>-61.56592961275026</c:v>
                </c:pt>
                <c:pt idx="9563">
                  <c:v>-61.56871977442546</c:v>
                </c:pt>
                <c:pt idx="9564">
                  <c:v>-61.57150426343202</c:v>
                </c:pt>
                <c:pt idx="9565">
                  <c:v>-61.57428307959901</c:v>
                </c:pt>
                <c:pt idx="9566">
                  <c:v>-61.57705622275711</c:v>
                </c:pt>
                <c:pt idx="9567">
                  <c:v>-61.57982369273871</c:v>
                </c:pt>
                <c:pt idx="9568">
                  <c:v>-61.58258548937788</c:v>
                </c:pt>
                <c:pt idx="9569">
                  <c:v>-61.5853416125104</c:v>
                </c:pt>
                <c:pt idx="9570">
                  <c:v>-61.5880920619737</c:v>
                </c:pt>
                <c:pt idx="9571">
                  <c:v>-61.59083683760694</c:v>
                </c:pt>
                <c:pt idx="9572">
                  <c:v>-61.59357593925096</c:v>
                </c:pt>
                <c:pt idx="9573">
                  <c:v>-61.59630936674825</c:v>
                </c:pt>
                <c:pt idx="9574">
                  <c:v>-61.59903711994304</c:v>
                </c:pt>
                <c:pt idx="9575">
                  <c:v>-61.60175919868121</c:v>
                </c:pt>
                <c:pt idx="9576">
                  <c:v>-61.60447560281035</c:v>
                </c:pt>
                <c:pt idx="9577">
                  <c:v>-61.60718633217973</c:v>
                </c:pt>
                <c:pt idx="9578">
                  <c:v>-61.60989138664028</c:v>
                </c:pt>
                <c:pt idx="9579">
                  <c:v>-61.61259076604468</c:v>
                </c:pt>
                <c:pt idx="9580">
                  <c:v>-61.61528447024723</c:v>
                </c:pt>
                <c:pt idx="9581">
                  <c:v>-61.61797249910401</c:v>
                </c:pt>
                <c:pt idx="9582">
                  <c:v>-61.62065485247266</c:v>
                </c:pt>
                <c:pt idx="9583">
                  <c:v>-61.62333153021262</c:v>
                </c:pt>
                <c:pt idx="9584">
                  <c:v>-61.626002532185</c:v>
                </c:pt>
                <c:pt idx="9585">
                  <c:v>-61.62866785825249</c:v>
                </c:pt>
                <c:pt idx="9586">
                  <c:v>-61.63132750827963</c:v>
                </c:pt>
                <c:pt idx="9587">
                  <c:v>-61.63398148213255</c:v>
                </c:pt>
                <c:pt idx="9588">
                  <c:v>-61.6366297796791</c:v>
                </c:pt>
                <c:pt idx="9589">
                  <c:v>-61.6392724007888</c:v>
                </c:pt>
                <c:pt idx="9590">
                  <c:v>-61.64190934533286</c:v>
                </c:pt>
                <c:pt idx="9591">
                  <c:v>-61.6445406131842</c:v>
                </c:pt>
                <c:pt idx="9592">
                  <c:v>-61.6471662042174</c:v>
                </c:pt>
                <c:pt idx="9593">
                  <c:v>-61.64978611830877</c:v>
                </c:pt>
                <c:pt idx="9594">
                  <c:v>-61.65240035533625</c:v>
                </c:pt>
                <c:pt idx="9595">
                  <c:v>-61.65500891517954</c:v>
                </c:pt>
                <c:pt idx="9596">
                  <c:v>-61.65761179771995</c:v>
                </c:pt>
                <c:pt idx="9597">
                  <c:v>-61.66020900284055</c:v>
                </c:pt>
                <c:pt idx="9598">
                  <c:v>-61.66280053042607</c:v>
                </c:pt>
                <c:pt idx="9599">
                  <c:v>-61.66538638036291</c:v>
                </c:pt>
                <c:pt idx="9600">
                  <c:v>-61.66796655253917</c:v>
                </c:pt>
                <c:pt idx="9601">
                  <c:v>-61.67054104684465</c:v>
                </c:pt>
                <c:pt idx="9602">
                  <c:v>-61.67310986317087</c:v>
                </c:pt>
                <c:pt idx="9603">
                  <c:v>-61.67567300141095</c:v>
                </c:pt>
                <c:pt idx="9604">
                  <c:v>-61.67823046145978</c:v>
                </c:pt>
                <c:pt idx="9605">
                  <c:v>-61.6807822432139</c:v>
                </c:pt>
                <c:pt idx="9606">
                  <c:v>-61.6833283465716</c:v>
                </c:pt>
                <c:pt idx="9607">
                  <c:v>-61.68586877143272</c:v>
                </c:pt>
                <c:pt idx="9608">
                  <c:v>-61.68840351769894</c:v>
                </c:pt>
                <c:pt idx="9609">
                  <c:v>-61.69093258527358</c:v>
                </c:pt>
                <c:pt idx="9610">
                  <c:v>-61.6934559740616</c:v>
                </c:pt>
                <c:pt idx="9611">
                  <c:v>-61.69597368396971</c:v>
                </c:pt>
                <c:pt idx="9612">
                  <c:v>-61.69848571490627</c:v>
                </c:pt>
                <c:pt idx="9613">
                  <c:v>-61.70099206678135</c:v>
                </c:pt>
                <c:pt idx="9614">
                  <c:v>-61.70349273950672</c:v>
                </c:pt>
                <c:pt idx="9615">
                  <c:v>-61.70598773299581</c:v>
                </c:pt>
                <c:pt idx="9616">
                  <c:v>-61.70847704716376</c:v>
                </c:pt>
                <c:pt idx="9617">
                  <c:v>-61.71096068192737</c:v>
                </c:pt>
                <c:pt idx="9618">
                  <c:v>-61.71343863720521</c:v>
                </c:pt>
                <c:pt idx="9619">
                  <c:v>-61.71591091291743</c:v>
                </c:pt>
                <c:pt idx="9620">
                  <c:v>-61.71837750898594</c:v>
                </c:pt>
                <c:pt idx="9621">
                  <c:v>-61.72083842533432</c:v>
                </c:pt>
                <c:pt idx="9622">
                  <c:v>-61.72329366188785</c:v>
                </c:pt>
                <c:pt idx="9623">
                  <c:v>-61.72574321857348</c:v>
                </c:pt>
                <c:pt idx="9624">
                  <c:v>-61.72818709531985</c:v>
                </c:pt>
                <c:pt idx="9625">
                  <c:v>-61.73062529205733</c:v>
                </c:pt>
                <c:pt idx="9626">
                  <c:v>-61.73305780871792</c:v>
                </c:pt>
                <c:pt idx="9627">
                  <c:v>-61.73548464523536</c:v>
                </c:pt>
                <c:pt idx="9628">
                  <c:v>-61.73790580154506</c:v>
                </c:pt>
                <c:pt idx="9629">
                  <c:v>-61.74032127758411</c:v>
                </c:pt>
                <c:pt idx="9630">
                  <c:v>-61.7427310732913</c:v>
                </c:pt>
                <c:pt idx="9631">
                  <c:v>-61.7451351886071</c:v>
                </c:pt>
                <c:pt idx="9632">
                  <c:v>-61.7475336234737</c:v>
                </c:pt>
                <c:pt idx="9633">
                  <c:v>-61.74992637783493</c:v>
                </c:pt>
                <c:pt idx="9634">
                  <c:v>-61.75231345163635</c:v>
                </c:pt>
                <c:pt idx="9635">
                  <c:v>-61.75469484482523</c:v>
                </c:pt>
                <c:pt idx="9636">
                  <c:v>-61.75707055735044</c:v>
                </c:pt>
                <c:pt idx="9637">
                  <c:v>-61.75944058916264</c:v>
                </c:pt>
                <c:pt idx="9638">
                  <c:v>-61.76180494021413</c:v>
                </c:pt>
                <c:pt idx="9639">
                  <c:v>-61.7641636104589</c:v>
                </c:pt>
                <c:pt idx="9640">
                  <c:v>-61.76651659985261</c:v>
                </c:pt>
                <c:pt idx="9641">
                  <c:v>-61.7688639083527</c:v>
                </c:pt>
                <c:pt idx="9642">
                  <c:v>-61.77120553591818</c:v>
                </c:pt>
                <c:pt idx="9643">
                  <c:v>-61.77354148250984</c:v>
                </c:pt>
                <c:pt idx="9644">
                  <c:v>-61.77587174809011</c:v>
                </c:pt>
                <c:pt idx="9645">
                  <c:v>-61.77819633262314</c:v>
                </c:pt>
                <c:pt idx="9646">
                  <c:v>-61.78051523607476</c:v>
                </c:pt>
                <c:pt idx="9647">
                  <c:v>-61.78282845841244</c:v>
                </c:pt>
                <c:pt idx="9648">
                  <c:v>-61.78513599960547</c:v>
                </c:pt>
                <c:pt idx="9649">
                  <c:v>-61.78743785962467</c:v>
                </c:pt>
                <c:pt idx="9650">
                  <c:v>-61.78973403844267</c:v>
                </c:pt>
                <c:pt idx="9651">
                  <c:v>-61.79202453603374</c:v>
                </c:pt>
                <c:pt idx="9652">
                  <c:v>-61.79430935237383</c:v>
                </c:pt>
                <c:pt idx="9653">
                  <c:v>-61.79658848744061</c:v>
                </c:pt>
                <c:pt idx="9654">
                  <c:v>-61.79886194121343</c:v>
                </c:pt>
                <c:pt idx="9655">
                  <c:v>-61.80112971367332</c:v>
                </c:pt>
                <c:pt idx="9656">
                  <c:v>-61.80339180480303</c:v>
                </c:pt>
                <c:pt idx="9657">
                  <c:v>-61.80564821458695</c:v>
                </c:pt>
                <c:pt idx="9658">
                  <c:v>-61.8078989430112</c:v>
                </c:pt>
                <c:pt idx="9659">
                  <c:v>-61.81014399006356</c:v>
                </c:pt>
                <c:pt idx="9660">
                  <c:v>-61.81238335573354</c:v>
                </c:pt>
                <c:pt idx="9661">
                  <c:v>-61.81461704001229</c:v>
                </c:pt>
                <c:pt idx="9662">
                  <c:v>-61.81684504289272</c:v>
                </c:pt>
                <c:pt idx="9663">
                  <c:v>-61.81906736436935</c:v>
                </c:pt>
                <c:pt idx="9664">
                  <c:v>-61.82128400443845</c:v>
                </c:pt>
                <c:pt idx="9665">
                  <c:v>-61.82349496309796</c:v>
                </c:pt>
                <c:pt idx="9666">
                  <c:v>-61.8257002403475</c:v>
                </c:pt>
                <c:pt idx="9667">
                  <c:v>-61.82789983618838</c:v>
                </c:pt>
                <c:pt idx="9668">
                  <c:v>-61.8300937506236</c:v>
                </c:pt>
                <c:pt idx="9669">
                  <c:v>-61.83228198365789</c:v>
                </c:pt>
                <c:pt idx="9670">
                  <c:v>-61.83446453529761</c:v>
                </c:pt>
                <c:pt idx="9671">
                  <c:v>-61.83664140555087</c:v>
                </c:pt>
                <c:pt idx="9672">
                  <c:v>-61.83881259442742</c:v>
                </c:pt>
                <c:pt idx="9673">
                  <c:v>-61.84097810193871</c:v>
                </c:pt>
                <c:pt idx="9674">
                  <c:v>-61.8431379280979</c:v>
                </c:pt>
                <c:pt idx="9675">
                  <c:v>-61.84529207291982</c:v>
                </c:pt>
                <c:pt idx="9676">
                  <c:v>-61.847440536421</c:v>
                </c:pt>
                <c:pt idx="9677">
                  <c:v>-61.84958331861967</c:v>
                </c:pt>
                <c:pt idx="9678">
                  <c:v>-61.85172041953575</c:v>
                </c:pt>
                <c:pt idx="9679">
                  <c:v>-61.8538518391908</c:v>
                </c:pt>
                <c:pt idx="9680">
                  <c:v>-61.85597757760814</c:v>
                </c:pt>
                <c:pt idx="9681">
                  <c:v>-61.85809763481274</c:v>
                </c:pt>
                <c:pt idx="9682">
                  <c:v>-61.86021201083128</c:v>
                </c:pt>
                <c:pt idx="9683">
                  <c:v>-61.8623207056921</c:v>
                </c:pt>
                <c:pt idx="9684">
                  <c:v>-61.86442371942526</c:v>
                </c:pt>
                <c:pt idx="9685">
                  <c:v>-61.8665210520625</c:v>
                </c:pt>
                <c:pt idx="9686">
                  <c:v>-61.86861270363725</c:v>
                </c:pt>
                <c:pt idx="9687">
                  <c:v>-61.87069867418464</c:v>
                </c:pt>
                <c:pt idx="9688">
                  <c:v>-61.87277896374145</c:v>
                </c:pt>
                <c:pt idx="9689">
                  <c:v>-61.87485357234619</c:v>
                </c:pt>
                <c:pt idx="9690">
                  <c:v>-61.8769225000391</c:v>
                </c:pt>
                <c:pt idx="9691">
                  <c:v>-61.87898574686198</c:v>
                </c:pt>
                <c:pt idx="9692">
                  <c:v>-61.88104331285843</c:v>
                </c:pt>
                <c:pt idx="9693">
                  <c:v>-61.88309519807373</c:v>
                </c:pt>
                <c:pt idx="9694">
                  <c:v>-61.88514140255481</c:v>
                </c:pt>
                <c:pt idx="9695">
                  <c:v>-61.88718192635029</c:v>
                </c:pt>
                <c:pt idx="9696">
                  <c:v>-61.88921676951054</c:v>
                </c:pt>
                <c:pt idx="9697">
                  <c:v>-61.89124593208756</c:v>
                </c:pt>
                <c:pt idx="9698">
                  <c:v>-61.89326941413506</c:v>
                </c:pt>
                <c:pt idx="9699">
                  <c:v>-61.89528721570841</c:v>
                </c:pt>
                <c:pt idx="9700">
                  <c:v>-61.89729933686476</c:v>
                </c:pt>
                <c:pt idx="9701">
                  <c:v>-61.89930577766282</c:v>
                </c:pt>
                <c:pt idx="9702">
                  <c:v>-61.90130653816311</c:v>
                </c:pt>
                <c:pt idx="9703">
                  <c:v>-61.90330161842776</c:v>
                </c:pt>
                <c:pt idx="9704">
                  <c:v>-61.90529101852061</c:v>
                </c:pt>
                <c:pt idx="9705">
                  <c:v>-61.90727473850723</c:v>
                </c:pt>
                <c:pt idx="9706">
                  <c:v>-61.90925277845482</c:v>
                </c:pt>
                <c:pt idx="9707">
                  <c:v>-61.91122513843229</c:v>
                </c:pt>
                <c:pt idx="9708">
                  <c:v>-61.91319181851028</c:v>
                </c:pt>
                <c:pt idx="9709">
                  <c:v>-61.91515281876107</c:v>
                </c:pt>
                <c:pt idx="9710">
                  <c:v>-61.91710813925862</c:v>
                </c:pt>
                <c:pt idx="9711">
                  <c:v>-61.91905778007863</c:v>
                </c:pt>
                <c:pt idx="9712">
                  <c:v>-61.92100174129847</c:v>
                </c:pt>
                <c:pt idx="9713">
                  <c:v>-61.92294002299719</c:v>
                </c:pt>
                <c:pt idx="9714">
                  <c:v>-61.92487262525551</c:v>
                </c:pt>
                <c:pt idx="9715">
                  <c:v>-61.9267995481559</c:v>
                </c:pt>
                <c:pt idx="9716">
                  <c:v>-61.92872079178245</c:v>
                </c:pt>
                <c:pt idx="9717">
                  <c:v>-61.930636356221</c:v>
                </c:pt>
                <c:pt idx="9718">
                  <c:v>-61.93254624155902</c:v>
                </c:pt>
                <c:pt idx="9719">
                  <c:v>-61.93445044788572</c:v>
                </c:pt>
                <c:pt idx="9720">
                  <c:v>-61.93634897529198</c:v>
                </c:pt>
                <c:pt idx="9721">
                  <c:v>-61.93824182387036</c:v>
                </c:pt>
                <c:pt idx="9722">
                  <c:v>-61.94012899371513</c:v>
                </c:pt>
                <c:pt idx="9723">
                  <c:v>-61.94201048492224</c:v>
                </c:pt>
                <c:pt idx="9724">
                  <c:v>-61.94388629758932</c:v>
                </c:pt>
                <c:pt idx="9725">
                  <c:v>-61.9457564318157</c:v>
                </c:pt>
                <c:pt idx="9726">
                  <c:v>-61.94762088770238</c:v>
                </c:pt>
                <c:pt idx="9727">
                  <c:v>-61.94947966535209</c:v>
                </c:pt>
                <c:pt idx="9728">
                  <c:v>-61.95133276486923</c:v>
                </c:pt>
                <c:pt idx="9729">
                  <c:v>-61.95318018635985</c:v>
                </c:pt>
                <c:pt idx="9730">
                  <c:v>-61.95502192993175</c:v>
                </c:pt>
                <c:pt idx="9731">
                  <c:v>-61.95685799569436</c:v>
                </c:pt>
                <c:pt idx="9732">
                  <c:v>-61.95868838375888</c:v>
                </c:pt>
                <c:pt idx="9733">
                  <c:v>-61.9605130942381</c:v>
                </c:pt>
                <c:pt idx="9734">
                  <c:v>-61.96233212724658</c:v>
                </c:pt>
                <c:pt idx="9735">
                  <c:v>-61.96414548290052</c:v>
                </c:pt>
                <c:pt idx="9736">
                  <c:v>-61.96595316131783</c:v>
                </c:pt>
                <c:pt idx="9737">
                  <c:v>-61.96775516261811</c:v>
                </c:pt>
                <c:pt idx="9738">
                  <c:v>-61.96955148692265</c:v>
                </c:pt>
                <c:pt idx="9739">
                  <c:v>-61.97134213435442</c:v>
                </c:pt>
                <c:pt idx="9740">
                  <c:v>-61.97312710503806</c:v>
                </c:pt>
                <c:pt idx="9741">
                  <c:v>-61.97490639909995</c:v>
                </c:pt>
                <c:pt idx="9742">
                  <c:v>-61.9766800166681</c:v>
                </c:pt>
                <c:pt idx="9743">
                  <c:v>-61.97844795787227</c:v>
                </c:pt>
                <c:pt idx="9744">
                  <c:v>-61.98021022284386</c:v>
                </c:pt>
                <c:pt idx="9745">
                  <c:v>-61.98196681171596</c:v>
                </c:pt>
                <c:pt idx="9746">
                  <c:v>-61.98371772462338</c:v>
                </c:pt>
                <c:pt idx="9747">
                  <c:v>-61.9854629617026</c:v>
                </c:pt>
                <c:pt idx="9748">
                  <c:v>-61.9872025230918</c:v>
                </c:pt>
                <c:pt idx="9749">
                  <c:v>-61.98893640893083</c:v>
                </c:pt>
                <c:pt idx="9750">
                  <c:v>-61.99066461936122</c:v>
                </c:pt>
                <c:pt idx="9751">
                  <c:v>-61.99238715452623</c:v>
                </c:pt>
                <c:pt idx="9752">
                  <c:v>-61.99410401457077</c:v>
                </c:pt>
                <c:pt idx="9753">
                  <c:v>-61.99581519964145</c:v>
                </c:pt>
                <c:pt idx="9754">
                  <c:v>-61.99752070988657</c:v>
                </c:pt>
                <c:pt idx="9755">
                  <c:v>-61.99922054545613</c:v>
                </c:pt>
                <c:pt idx="9756">
                  <c:v>-62.0009147065018</c:v>
                </c:pt>
                <c:pt idx="9757">
                  <c:v>-62.00260319317693</c:v>
                </c:pt>
                <c:pt idx="9758">
                  <c:v>-62.00428600563656</c:v>
                </c:pt>
                <c:pt idx="9759">
                  <c:v>-62.0059631440375</c:v>
                </c:pt>
                <c:pt idx="9760">
                  <c:v>-62.00763460853811</c:v>
                </c:pt>
                <c:pt idx="9761">
                  <c:v>-62.00930039929853</c:v>
                </c:pt>
                <c:pt idx="9762">
                  <c:v>-62.01096051648057</c:v>
                </c:pt>
                <c:pt idx="9763">
                  <c:v>-62.0126149602477</c:v>
                </c:pt>
                <c:pt idx="9764">
                  <c:v>-62.01426373076512</c:v>
                </c:pt>
                <c:pt idx="9765">
                  <c:v>-62.0159068281997</c:v>
                </c:pt>
                <c:pt idx="9766">
                  <c:v>-62.01754425271996</c:v>
                </c:pt>
                <c:pt idx="9767">
                  <c:v>-62.01917600449617</c:v>
                </c:pt>
                <c:pt idx="9768">
                  <c:v>-62.02080208370026</c:v>
                </c:pt>
                <c:pt idx="9769">
                  <c:v>-62.02242249050586</c:v>
                </c:pt>
                <c:pt idx="9770">
                  <c:v>-62.02403722508822</c:v>
                </c:pt>
                <c:pt idx="9771">
                  <c:v>-62.02564628762438</c:v>
                </c:pt>
                <c:pt idx="9772">
                  <c:v>-62.027249678293</c:v>
                </c:pt>
                <c:pt idx="9773">
                  <c:v>-62.02884739727446</c:v>
                </c:pt>
                <c:pt idx="9774">
                  <c:v>-62.03043944475081</c:v>
                </c:pt>
                <c:pt idx="9775">
                  <c:v>-62.0320258209058</c:v>
                </c:pt>
                <c:pt idx="9776">
                  <c:v>-62.0336065259248</c:v>
                </c:pt>
                <c:pt idx="9777">
                  <c:v>-62.035181559995</c:v>
                </c:pt>
                <c:pt idx="9778">
                  <c:v>-62.03675092330516</c:v>
                </c:pt>
                <c:pt idx="9779">
                  <c:v>-62.03831461604578</c:v>
                </c:pt>
                <c:pt idx="9780">
                  <c:v>-62.03987263840904</c:v>
                </c:pt>
                <c:pt idx="9781">
                  <c:v>-62.04142499058879</c:v>
                </c:pt>
                <c:pt idx="9782">
                  <c:v>-62.04297167278058</c:v>
                </c:pt>
                <c:pt idx="9783">
                  <c:v>-62.04451268518167</c:v>
                </c:pt>
                <c:pt idx="9784">
                  <c:v>-62.04604802799095</c:v>
                </c:pt>
                <c:pt idx="9785">
                  <c:v>-62.04757770140905</c:v>
                </c:pt>
                <c:pt idx="9786">
                  <c:v>-62.04910170563824</c:v>
                </c:pt>
                <c:pt idx="9787">
                  <c:v>-62.05062004088254</c:v>
                </c:pt>
                <c:pt idx="9788">
                  <c:v>-62.0521327073476</c:v>
                </c:pt>
                <c:pt idx="9789">
                  <c:v>-62.05363970524076</c:v>
                </c:pt>
                <c:pt idx="9790">
                  <c:v>-62.0551410347711</c:v>
                </c:pt>
                <c:pt idx="9791">
                  <c:v>-62.0566366961493</c:v>
                </c:pt>
                <c:pt idx="9792">
                  <c:v>-62.05812668958779</c:v>
                </c:pt>
                <c:pt idx="9793">
                  <c:v>-62.05961101530067</c:v>
                </c:pt>
                <c:pt idx="9794">
                  <c:v>-62.06108967350374</c:v>
                </c:pt>
                <c:pt idx="9795">
                  <c:v>-62.06256266441447</c:v>
                </c:pt>
                <c:pt idx="9796">
                  <c:v>-62.064029988252</c:v>
                </c:pt>
                <c:pt idx="9797">
                  <c:v>-62.06549164523718</c:v>
                </c:pt>
                <c:pt idx="9798">
                  <c:v>-62.06694763559254</c:v>
                </c:pt>
                <c:pt idx="9799">
                  <c:v>-62.0683979595423</c:v>
                </c:pt>
                <c:pt idx="9800">
                  <c:v>-62.06984261731235</c:v>
                </c:pt>
                <c:pt idx="9801">
                  <c:v>-62.07128160913029</c:v>
                </c:pt>
                <c:pt idx="9802">
                  <c:v>-62.0727149352254</c:v>
                </c:pt>
                <c:pt idx="9803">
                  <c:v>-62.07414259582858</c:v>
                </c:pt>
                <c:pt idx="9804">
                  <c:v>-62.07556459117252</c:v>
                </c:pt>
                <c:pt idx="9805">
                  <c:v>-62.07698092149155</c:v>
                </c:pt>
                <c:pt idx="9806">
                  <c:v>-62.07839158702167</c:v>
                </c:pt>
                <c:pt idx="9807">
                  <c:v>-62.07979658800058</c:v>
                </c:pt>
                <c:pt idx="9808">
                  <c:v>-62.08119592466765</c:v>
                </c:pt>
                <c:pt idx="9809">
                  <c:v>-62.08258959726395</c:v>
                </c:pt>
                <c:pt idx="9810">
                  <c:v>-62.08397760603227</c:v>
                </c:pt>
                <c:pt idx="9811">
                  <c:v>-62.08535995121701</c:v>
                </c:pt>
                <c:pt idx="9812">
                  <c:v>-62.08673663306431</c:v>
                </c:pt>
                <c:pt idx="9813">
                  <c:v>-62.08810765182195</c:v>
                </c:pt>
                <c:pt idx="9814">
                  <c:v>-62.08947300773944</c:v>
                </c:pt>
                <c:pt idx="9815">
                  <c:v>-62.09083270106798</c:v>
                </c:pt>
                <c:pt idx="9816">
                  <c:v>-62.0921867320604</c:v>
                </c:pt>
                <c:pt idx="9817">
                  <c:v>-62.09353510097124</c:v>
                </c:pt>
                <c:pt idx="9818">
                  <c:v>-62.09487780805674</c:v>
                </c:pt>
                <c:pt idx="9819">
                  <c:v>-62.09621485357482</c:v>
                </c:pt>
                <c:pt idx="9820">
                  <c:v>-62.09754623778508</c:v>
                </c:pt>
                <c:pt idx="9821">
                  <c:v>-62.0988719609488</c:v>
                </c:pt>
                <c:pt idx="9822">
                  <c:v>-62.10019202332894</c:v>
                </c:pt>
                <c:pt idx="9823">
                  <c:v>-62.10150642519014</c:v>
                </c:pt>
                <c:pt idx="9824">
                  <c:v>-62.10281516679877</c:v>
                </c:pt>
                <c:pt idx="9825">
                  <c:v>-62.10411824842282</c:v>
                </c:pt>
                <c:pt idx="9826">
                  <c:v>-62.105415670332</c:v>
                </c:pt>
                <c:pt idx="9827">
                  <c:v>-62.10670743279766</c:v>
                </c:pt>
                <c:pt idx="9828">
                  <c:v>-62.10799353609293</c:v>
                </c:pt>
                <c:pt idx="9829">
                  <c:v>-62.10927398049252</c:v>
                </c:pt>
                <c:pt idx="9830">
                  <c:v>-62.1105487662729</c:v>
                </c:pt>
                <c:pt idx="9831">
                  <c:v>-62.11181789371214</c:v>
                </c:pt>
                <c:pt idx="9832">
                  <c:v>-62.11308136309007</c:v>
                </c:pt>
                <c:pt idx="9833">
                  <c:v>-62.1143391746882</c:v>
                </c:pt>
                <c:pt idx="9834">
                  <c:v>-62.11559132878966</c:v>
                </c:pt>
                <c:pt idx="9835">
                  <c:v>-62.11683782567931</c:v>
                </c:pt>
                <c:pt idx="9836">
                  <c:v>-62.11807866564369</c:v>
                </c:pt>
                <c:pt idx="9837">
                  <c:v>-62.11931384897104</c:v>
                </c:pt>
                <c:pt idx="9838">
                  <c:v>-62.12054337595121</c:v>
                </c:pt>
                <c:pt idx="9839">
                  <c:v>-62.12176724687581</c:v>
                </c:pt>
                <c:pt idx="9840">
                  <c:v>-62.12298546203811</c:v>
                </c:pt>
                <c:pt idx="9841">
                  <c:v>-62.12419802173305</c:v>
                </c:pt>
                <c:pt idx="9842">
                  <c:v>-62.12540492625726</c:v>
                </c:pt>
                <c:pt idx="9843">
                  <c:v>-62.12660617590905</c:v>
                </c:pt>
                <c:pt idx="9844">
                  <c:v>-62.12780177098841</c:v>
                </c:pt>
                <c:pt idx="9845">
                  <c:v>-62.12899171179703</c:v>
                </c:pt>
                <c:pt idx="9846">
                  <c:v>-62.13017599863827</c:v>
                </c:pt>
                <c:pt idx="9847">
                  <c:v>-62.13135463181715</c:v>
                </c:pt>
                <c:pt idx="9848">
                  <c:v>-62.1325276116404</c:v>
                </c:pt>
                <c:pt idx="9849">
                  <c:v>-62.13369493841644</c:v>
                </c:pt>
                <c:pt idx="9850">
                  <c:v>-62.13485661245534</c:v>
                </c:pt>
                <c:pt idx="9851">
                  <c:v>-62.13601263406887</c:v>
                </c:pt>
                <c:pt idx="9852">
                  <c:v>-62.13716300357048</c:v>
                </c:pt>
                <c:pt idx="9853">
                  <c:v>-62.1383077212753</c:v>
                </c:pt>
                <c:pt idx="9854">
                  <c:v>-62.13944678750014</c:v>
                </c:pt>
                <c:pt idx="9855">
                  <c:v>-62.1405802025635</c:v>
                </c:pt>
                <c:pt idx="9856">
                  <c:v>-62.14170796678553</c:v>
                </c:pt>
                <c:pt idx="9857">
                  <c:v>-62.14283008048813</c:v>
                </c:pt>
                <c:pt idx="9858">
                  <c:v>-62.14394654399479</c:v>
                </c:pt>
                <c:pt idx="9859">
                  <c:v>-62.14505735763074</c:v>
                </c:pt>
                <c:pt idx="9860">
                  <c:v>-62.14616252172289</c:v>
                </c:pt>
                <c:pt idx="9861">
                  <c:v>-62.1472620365998</c:v>
                </c:pt>
                <c:pt idx="9862">
                  <c:v>-62.14835590259175</c:v>
                </c:pt>
                <c:pt idx="9863">
                  <c:v>-62.14944412003064</c:v>
                </c:pt>
                <c:pt idx="9864">
                  <c:v>-62.15052668925013</c:v>
                </c:pt>
                <c:pt idx="9865">
                  <c:v>-62.1516036105855</c:v>
                </c:pt>
                <c:pt idx="9866">
                  <c:v>-62.15267488437375</c:v>
                </c:pt>
                <c:pt idx="9867">
                  <c:v>-62.1537405109535</c:v>
                </c:pt>
                <c:pt idx="9868">
                  <c:v>-62.15480049066512</c:v>
                </c:pt>
                <c:pt idx="9869">
                  <c:v>-62.15585482385062</c:v>
                </c:pt>
                <c:pt idx="9870">
                  <c:v>-62.1569035108537</c:v>
                </c:pt>
                <c:pt idx="9871">
                  <c:v>-62.15794655201973</c:v>
                </c:pt>
                <c:pt idx="9872">
                  <c:v>-62.15898394769579</c:v>
                </c:pt>
                <c:pt idx="9873">
                  <c:v>-62.16001569823059</c:v>
                </c:pt>
                <c:pt idx="9874">
                  <c:v>-62.16104180397456</c:v>
                </c:pt>
                <c:pt idx="9875">
                  <c:v>-62.1620622652798</c:v>
                </c:pt>
                <c:pt idx="9876">
                  <c:v>-62.16307708250007</c:v>
                </c:pt>
                <c:pt idx="9877">
                  <c:v>-62.16408625599082</c:v>
                </c:pt>
                <c:pt idx="9878">
                  <c:v>-62.16508978610923</c:v>
                </c:pt>
                <c:pt idx="9879">
                  <c:v>-62.16608767321404</c:v>
                </c:pt>
                <c:pt idx="9880">
                  <c:v>-62.16707991766582</c:v>
                </c:pt>
                <c:pt idx="9881">
                  <c:v>-62.16806651982667</c:v>
                </c:pt>
                <c:pt idx="9882">
                  <c:v>-62.16904748006046</c:v>
                </c:pt>
                <c:pt idx="9883">
                  <c:v>-62.17002279873274</c:v>
                </c:pt>
                <c:pt idx="9884">
                  <c:v>-62.17099247621067</c:v>
                </c:pt>
                <c:pt idx="9885">
                  <c:v>-62.17195651286318</c:v>
                </c:pt>
                <c:pt idx="9886">
                  <c:v>-62.1729149090608</c:v>
                </c:pt>
                <c:pt idx="9887">
                  <c:v>-62.17386766517575</c:v>
                </c:pt>
                <c:pt idx="9888">
                  <c:v>-62.17481478158198</c:v>
                </c:pt>
                <c:pt idx="9889">
                  <c:v>-62.17575625865507</c:v>
                </c:pt>
                <c:pt idx="9890">
                  <c:v>-62.1766920967723</c:v>
                </c:pt>
                <c:pt idx="9891">
                  <c:v>-62.1776222963126</c:v>
                </c:pt>
                <c:pt idx="9892">
                  <c:v>-62.17854685765661</c:v>
                </c:pt>
                <c:pt idx="9893">
                  <c:v>-62.17946578118664</c:v>
                </c:pt>
                <c:pt idx="9894">
                  <c:v>-62.18037906728664</c:v>
                </c:pt>
                <c:pt idx="9895">
                  <c:v>-62.18128671634231</c:v>
                </c:pt>
                <c:pt idx="9896">
                  <c:v>-62.18218872874096</c:v>
                </c:pt>
                <c:pt idx="9897">
                  <c:v>-62.1830851048716</c:v>
                </c:pt>
                <c:pt idx="9898">
                  <c:v>-62.18397584512491</c:v>
                </c:pt>
                <c:pt idx="9899">
                  <c:v>-62.18486094989325</c:v>
                </c:pt>
                <c:pt idx="9900">
                  <c:v>-62.18574041957071</c:v>
                </c:pt>
                <c:pt idx="9901">
                  <c:v>-62.18661425455295</c:v>
                </c:pt>
                <c:pt idx="9902">
                  <c:v>-62.18748245523737</c:v>
                </c:pt>
                <c:pt idx="9903">
                  <c:v>-62.1883450220231</c:v>
                </c:pt>
                <c:pt idx="9904">
                  <c:v>-62.18920195531079</c:v>
                </c:pt>
                <c:pt idx="9905">
                  <c:v>-62.19005325550293</c:v>
                </c:pt>
                <c:pt idx="9906">
                  <c:v>-62.19089892300358</c:v>
                </c:pt>
                <c:pt idx="9907">
                  <c:v>-62.19173895821854</c:v>
                </c:pt>
                <c:pt idx="9908">
                  <c:v>-62.19257336155525</c:v>
                </c:pt>
                <c:pt idx="9909">
                  <c:v>-62.19340213342281</c:v>
                </c:pt>
                <c:pt idx="9910">
                  <c:v>-62.19422527423203</c:v>
                </c:pt>
                <c:pt idx="9911">
                  <c:v>-62.19504278439541</c:v>
                </c:pt>
                <c:pt idx="9912">
                  <c:v>-62.19585466432707</c:v>
                </c:pt>
                <c:pt idx="9913">
                  <c:v>-62.19666091444285</c:v>
                </c:pt>
                <c:pt idx="9914">
                  <c:v>-62.19746153516022</c:v>
                </c:pt>
                <c:pt idx="9915">
                  <c:v>-62.19825652689838</c:v>
                </c:pt>
                <c:pt idx="9916">
                  <c:v>-62.19904589007818</c:v>
                </c:pt>
                <c:pt idx="9917">
                  <c:v>-62.19982962512211</c:v>
                </c:pt>
                <c:pt idx="9918">
                  <c:v>-62.2006077324544</c:v>
                </c:pt>
                <c:pt idx="9919">
                  <c:v>-62.2013802125009</c:v>
                </c:pt>
                <c:pt idx="9920">
                  <c:v>-62.20214706568915</c:v>
                </c:pt>
                <c:pt idx="9921">
                  <c:v>-62.2029082924484</c:v>
                </c:pt>
                <c:pt idx="9922">
                  <c:v>-62.2036638932095</c:v>
                </c:pt>
                <c:pt idx="9923">
                  <c:v>-62.20441386840505</c:v>
                </c:pt>
                <c:pt idx="9924">
                  <c:v>-62.20515821846927</c:v>
                </c:pt>
                <c:pt idx="9925">
                  <c:v>-62.20589694383806</c:v>
                </c:pt>
                <c:pt idx="9926">
                  <c:v>-62.20663004494903</c:v>
                </c:pt>
                <c:pt idx="9927">
                  <c:v>-62.20735752224142</c:v>
                </c:pt>
                <c:pt idx="9928">
                  <c:v>-62.20807937615618</c:v>
                </c:pt>
                <c:pt idx="9929">
                  <c:v>-62.2087956071359</c:v>
                </c:pt>
                <c:pt idx="9930">
                  <c:v>-62.20950621562484</c:v>
                </c:pt>
                <c:pt idx="9931">
                  <c:v>-62.21021120206898</c:v>
                </c:pt>
                <c:pt idx="9932">
                  <c:v>-62.21091056691594</c:v>
                </c:pt>
                <c:pt idx="9933">
                  <c:v>-62.21160431061498</c:v>
                </c:pt>
                <c:pt idx="9934">
                  <c:v>-62.21229243361711</c:v>
                </c:pt>
                <c:pt idx="9935">
                  <c:v>-62.21297493637496</c:v>
                </c:pt>
                <c:pt idx="9936">
                  <c:v>-62.21365181934279</c:v>
                </c:pt>
                <c:pt idx="9937">
                  <c:v>-62.21432308297666</c:v>
                </c:pt>
                <c:pt idx="9938">
                  <c:v>-62.21498872773415</c:v>
                </c:pt>
                <c:pt idx="9939">
                  <c:v>-62.21564875407464</c:v>
                </c:pt>
                <c:pt idx="9940">
                  <c:v>-62.2163031624591</c:v>
                </c:pt>
                <c:pt idx="9941">
                  <c:v>-62.2169519533502</c:v>
                </c:pt>
                <c:pt idx="9942">
                  <c:v>-62.21759512721227</c:v>
                </c:pt>
                <c:pt idx="9943">
                  <c:v>-62.21823268451135</c:v>
                </c:pt>
                <c:pt idx="9944">
                  <c:v>-62.21886462571509</c:v>
                </c:pt>
                <c:pt idx="9945">
                  <c:v>-62.21949095129285</c:v>
                </c:pt>
                <c:pt idx="9946">
                  <c:v>-62.22011166171567</c:v>
                </c:pt>
                <c:pt idx="9947">
                  <c:v>-62.22072675745621</c:v>
                </c:pt>
                <c:pt idx="9948">
                  <c:v>-62.22133623898887</c:v>
                </c:pt>
                <c:pt idx="9949">
                  <c:v>-62.22194010678963</c:v>
                </c:pt>
                <c:pt idx="9950">
                  <c:v>-62.22253836133623</c:v>
                </c:pt>
                <c:pt idx="9951">
                  <c:v>-62.22313100310804</c:v>
                </c:pt>
                <c:pt idx="9952">
                  <c:v>-62.2237180325861</c:v>
                </c:pt>
                <c:pt idx="9953">
                  <c:v>-62.2242994502531</c:v>
                </c:pt>
                <c:pt idx="9954">
                  <c:v>-62.22487525659346</c:v>
                </c:pt>
                <c:pt idx="9955">
                  <c:v>-62.2254454520932</c:v>
                </c:pt>
                <c:pt idx="9956">
                  <c:v>-62.22601003724005</c:v>
                </c:pt>
                <c:pt idx="9957">
                  <c:v>-62.2265690125234</c:v>
                </c:pt>
                <c:pt idx="9958">
                  <c:v>-62.22712237843428</c:v>
                </c:pt>
                <c:pt idx="9959">
                  <c:v>-62.22767013546545</c:v>
                </c:pt>
                <c:pt idx="9960">
                  <c:v>-62.2282122841113</c:v>
                </c:pt>
                <c:pt idx="9961">
                  <c:v>-62.22874882486787</c:v>
                </c:pt>
                <c:pt idx="9962">
                  <c:v>-62.2292797582329</c:v>
                </c:pt>
                <c:pt idx="9963">
                  <c:v>-62.2298050847058</c:v>
                </c:pt>
                <c:pt idx="9964">
                  <c:v>-62.23032480478761</c:v>
                </c:pt>
                <c:pt idx="9965">
                  <c:v>-62.23083891898112</c:v>
                </c:pt>
                <c:pt idx="9966">
                  <c:v>-62.23134742779065</c:v>
                </c:pt>
                <c:pt idx="9967">
                  <c:v>-62.23185033172236</c:v>
                </c:pt>
                <c:pt idx="9968">
                  <c:v>-62.23234763128392</c:v>
                </c:pt>
                <c:pt idx="9969">
                  <c:v>-62.23283932698477</c:v>
                </c:pt>
                <c:pt idx="9970">
                  <c:v>-62.23332541933594</c:v>
                </c:pt>
                <c:pt idx="9971">
                  <c:v>-62.23380590885021</c:v>
                </c:pt>
                <c:pt idx="9972">
                  <c:v>-62.23428079604196</c:v>
                </c:pt>
                <c:pt idx="9973">
                  <c:v>-62.23475008142728</c:v>
                </c:pt>
                <c:pt idx="9974">
                  <c:v>-62.2352137655239</c:v>
                </c:pt>
                <c:pt idx="9975">
                  <c:v>-62.23567184885121</c:v>
                </c:pt>
                <c:pt idx="9976">
                  <c:v>-62.2361243319303</c:v>
                </c:pt>
                <c:pt idx="9977">
                  <c:v>-62.2365712152839</c:v>
                </c:pt>
                <c:pt idx="9978">
                  <c:v>-62.2370124994364</c:v>
                </c:pt>
                <c:pt idx="9979">
                  <c:v>-62.23744818491387</c:v>
                </c:pt>
                <c:pt idx="9980">
                  <c:v>-62.23787827224405</c:v>
                </c:pt>
                <c:pt idx="9981">
                  <c:v>-62.23830276195636</c:v>
                </c:pt>
                <c:pt idx="9982">
                  <c:v>-62.23872165458183</c:v>
                </c:pt>
                <c:pt idx="9983">
                  <c:v>-62.23913495065319</c:v>
                </c:pt>
                <c:pt idx="9984">
                  <c:v>-62.23954265070484</c:v>
                </c:pt>
                <c:pt idx="9985">
                  <c:v>-62.23994475527284</c:v>
                </c:pt>
                <c:pt idx="9986">
                  <c:v>-62.24034126489492</c:v>
                </c:pt>
                <c:pt idx="9987">
                  <c:v>-62.24073218011046</c:v>
                </c:pt>
                <c:pt idx="9988">
                  <c:v>-62.24111750146049</c:v>
                </c:pt>
                <c:pt idx="9989">
                  <c:v>-62.24149722948777</c:v>
                </c:pt>
                <c:pt idx="9990">
                  <c:v>-62.24187136473662</c:v>
                </c:pt>
                <c:pt idx="9991">
                  <c:v>-62.24223990775316</c:v>
                </c:pt>
                <c:pt idx="9992">
                  <c:v>-62.24260285908503</c:v>
                </c:pt>
                <c:pt idx="9993">
                  <c:v>-62.24296021928162</c:v>
                </c:pt>
                <c:pt idx="9994">
                  <c:v>-62.24331198889397</c:v>
                </c:pt>
                <c:pt idx="9995">
                  <c:v>-62.24365816847476</c:v>
                </c:pt>
                <c:pt idx="9996">
                  <c:v>-62.24399875857837</c:v>
                </c:pt>
                <c:pt idx="9997">
                  <c:v>-62.2443337597608</c:v>
                </c:pt>
                <c:pt idx="9998">
                  <c:v>-62.24466317257975</c:v>
                </c:pt>
                <c:pt idx="9999">
                  <c:v>-62.24498699759455</c:v>
                </c:pt>
                <c:pt idx="10000">
                  <c:v>-62.24530523536624</c:v>
                </c:pt>
                <c:pt idx="10001">
                  <c:v>-62.24561788645746</c:v>
                </c:pt>
                <c:pt idx="10002">
                  <c:v>-62.24592495143255</c:v>
                </c:pt>
                <c:pt idx="10003">
                  <c:v>-62.24622643085751</c:v>
                </c:pt>
                <c:pt idx="10004">
                  <c:v>-62.24652232530001</c:v>
                </c:pt>
                <c:pt idx="10005">
                  <c:v>-62.24681263532934</c:v>
                </c:pt>
                <c:pt idx="10006">
                  <c:v>-62.24709736151649</c:v>
                </c:pt>
                <c:pt idx="10007">
                  <c:v>-62.24737650443411</c:v>
                </c:pt>
                <c:pt idx="10008">
                  <c:v>-62.24765006465647</c:v>
                </c:pt>
                <c:pt idx="10009">
                  <c:v>-62.24791804275958</c:v>
                </c:pt>
                <c:pt idx="10010">
                  <c:v>-62.24818043932102</c:v>
                </c:pt>
                <c:pt idx="10011">
                  <c:v>-62.2484372549201</c:v>
                </c:pt>
                <c:pt idx="10012">
                  <c:v>-62.24868849013773</c:v>
                </c:pt>
                <c:pt idx="10013">
                  <c:v>-62.24893414555653</c:v>
                </c:pt>
                <c:pt idx="10014">
                  <c:v>-62.24917422176078</c:v>
                </c:pt>
                <c:pt idx="10015">
                  <c:v>-62.24940871933638</c:v>
                </c:pt>
                <c:pt idx="10016">
                  <c:v>-62.24963763887093</c:v>
                </c:pt>
                <c:pt idx="10017">
                  <c:v>-62.24986098095365</c:v>
                </c:pt>
                <c:pt idx="10018">
                  <c:v>-62.25007874617546</c:v>
                </c:pt>
                <c:pt idx="10019">
                  <c:v>-62.2502909351289</c:v>
                </c:pt>
                <c:pt idx="10020">
                  <c:v>-62.2504975484082</c:v>
                </c:pt>
                <c:pt idx="10021">
                  <c:v>-62.25069858660923</c:v>
                </c:pt>
                <c:pt idx="10022">
                  <c:v>-62.25089405032953</c:v>
                </c:pt>
                <c:pt idx="10023">
                  <c:v>-62.2510839401683</c:v>
                </c:pt>
                <c:pt idx="10024">
                  <c:v>-62.25126825672638</c:v>
                </c:pt>
                <c:pt idx="10025">
                  <c:v>-62.25144700060628</c:v>
                </c:pt>
                <c:pt idx="10026">
                  <c:v>-62.25162017241217</c:v>
                </c:pt>
                <c:pt idx="10027">
                  <c:v>-62.25178777274989</c:v>
                </c:pt>
                <c:pt idx="10028">
                  <c:v>-62.2519498022269</c:v>
                </c:pt>
                <c:pt idx="10029">
                  <c:v>-62.25210626145235</c:v>
                </c:pt>
                <c:pt idx="10030">
                  <c:v>-62.25225715103704</c:v>
                </c:pt>
                <c:pt idx="10031">
                  <c:v>-62.2524024715934</c:v>
                </c:pt>
                <c:pt idx="10032">
                  <c:v>-62.25254222373558</c:v>
                </c:pt>
                <c:pt idx="10033">
                  <c:v>-62.25267640807931</c:v>
                </c:pt>
                <c:pt idx="10034">
                  <c:v>-62.25280502524202</c:v>
                </c:pt>
                <c:pt idx="10035">
                  <c:v>-62.2529280758428</c:v>
                </c:pt>
                <c:pt idx="10036">
                  <c:v>-62.25304556050239</c:v>
                </c:pt>
                <c:pt idx="10037">
                  <c:v>-62.25315747984315</c:v>
                </c:pt>
                <c:pt idx="10038">
                  <c:v>-62.25326383448918</c:v>
                </c:pt>
                <c:pt idx="10039">
                  <c:v>-62.2533646250661</c:v>
                </c:pt>
                <c:pt idx="10040">
                  <c:v>-62.25345985220135</c:v>
                </c:pt>
                <c:pt idx="10041">
                  <c:v>-62.25354951652391</c:v>
                </c:pt>
                <c:pt idx="10042">
                  <c:v>-62.25363361866442</c:v>
                </c:pt>
                <c:pt idx="10043">
                  <c:v>-62.25371215925524</c:v>
                </c:pt>
                <c:pt idx="10044">
                  <c:v>-62.25378513893032</c:v>
                </c:pt>
                <c:pt idx="10045">
                  <c:v>-62.2538525583253</c:v>
                </c:pt>
                <c:pt idx="10046">
                  <c:v>-62.25391441807746</c:v>
                </c:pt>
                <c:pt idx="10047">
                  <c:v>-62.25397071882576</c:v>
                </c:pt>
                <c:pt idx="10048">
                  <c:v>-62.25402146121073</c:v>
                </c:pt>
                <c:pt idx="10049">
                  <c:v>-62.25406664587469</c:v>
                </c:pt>
                <c:pt idx="10050">
                  <c:v>-62.2541062734615</c:v>
                </c:pt>
                <c:pt idx="10051">
                  <c:v>-62.25414034461672</c:v>
                </c:pt>
                <c:pt idx="10052">
                  <c:v>-62.25416885998753</c:v>
                </c:pt>
                <c:pt idx="10053">
                  <c:v>-62.25419182022283</c:v>
                </c:pt>
                <c:pt idx="10054">
                  <c:v>-62.2542092259731</c:v>
                </c:pt>
                <c:pt idx="10055">
                  <c:v>-62.25422107789048</c:v>
                </c:pt>
                <c:pt idx="10056">
                  <c:v>-62.25422737662885</c:v>
                </c:pt>
                <c:pt idx="10057">
                  <c:v>-62.25422812284362</c:v>
                </c:pt>
                <c:pt idx="10058">
                  <c:v>-62.25422331719194</c:v>
                </c:pt>
                <c:pt idx="10059">
                  <c:v>-62.25421296033254</c:v>
                </c:pt>
                <c:pt idx="10060">
                  <c:v>-62.25419705292589</c:v>
                </c:pt>
                <c:pt idx="10061">
                  <c:v>-62.25417559563402</c:v>
                </c:pt>
                <c:pt idx="10062">
                  <c:v>-62.25414858912067</c:v>
                </c:pt>
                <c:pt idx="10063">
                  <c:v>-62.25411603405123</c:v>
                </c:pt>
                <c:pt idx="10064">
                  <c:v>-62.25407793109269</c:v>
                </c:pt>
                <c:pt idx="10065">
                  <c:v>-62.25403428091375</c:v>
                </c:pt>
                <c:pt idx="10066">
                  <c:v>-62.25398508418473</c:v>
                </c:pt>
                <c:pt idx="10067">
                  <c:v>-62.2539303415776</c:v>
                </c:pt>
                <c:pt idx="10068">
                  <c:v>-62.25387005376597</c:v>
                </c:pt>
                <c:pt idx="10069">
                  <c:v>-62.25380422142514</c:v>
                </c:pt>
                <c:pt idx="10070">
                  <c:v>-62.25373284523202</c:v>
                </c:pt>
                <c:pt idx="10071">
                  <c:v>-62.25365592586519</c:v>
                </c:pt>
                <c:pt idx="10072">
                  <c:v>-62.25357346400486</c:v>
                </c:pt>
                <c:pt idx="10073">
                  <c:v>-62.2534854603329</c:v>
                </c:pt>
                <c:pt idx="10074">
                  <c:v>-62.25339191553285</c:v>
                </c:pt>
                <c:pt idx="10075">
                  <c:v>-62.25329283028985</c:v>
                </c:pt>
                <c:pt idx="10076">
                  <c:v>-62.25318820529073</c:v>
                </c:pt>
                <c:pt idx="10077">
                  <c:v>-62.25307804122395</c:v>
                </c:pt>
                <c:pt idx="10078">
                  <c:v>-62.25296233877963</c:v>
                </c:pt>
                <c:pt idx="10079">
                  <c:v>-62.2528410986495</c:v>
                </c:pt>
                <c:pt idx="10080">
                  <c:v>-62.252714321527</c:v>
                </c:pt>
                <c:pt idx="10081">
                  <c:v>-62.25258200810717</c:v>
                </c:pt>
                <c:pt idx="10082">
                  <c:v>-62.25244415908669</c:v>
                </c:pt>
                <c:pt idx="10083">
                  <c:v>-62.25230077516395</c:v>
                </c:pt>
                <c:pt idx="10084">
                  <c:v>-62.25215185703891</c:v>
                </c:pt>
                <c:pt idx="10085">
                  <c:v>-62.25199740541319</c:v>
                </c:pt>
                <c:pt idx="10086">
                  <c:v>-62.25183742099015</c:v>
                </c:pt>
                <c:pt idx="10087">
                  <c:v>-62.25167190447466</c:v>
                </c:pt>
                <c:pt idx="10088">
                  <c:v>-62.25150085657331</c:v>
                </c:pt>
                <c:pt idx="10089">
                  <c:v>-62.25132427799431</c:v>
                </c:pt>
                <c:pt idx="10090">
                  <c:v>-62.25114216944755</c:v>
                </c:pt>
                <c:pt idx="10091">
                  <c:v>-62.25095453164454</c:v>
                </c:pt>
                <c:pt idx="10092">
                  <c:v>-62.25076136529844</c:v>
                </c:pt>
                <c:pt idx="10093">
                  <c:v>-62.25056267112405</c:v>
                </c:pt>
                <c:pt idx="10094">
                  <c:v>-62.2503584498378</c:v>
                </c:pt>
                <c:pt idx="10095">
                  <c:v>-62.25014870215778</c:v>
                </c:pt>
                <c:pt idx="10096">
                  <c:v>-62.24993342880375</c:v>
                </c:pt>
                <c:pt idx="10097">
                  <c:v>-62.24971263049708</c:v>
                </c:pt>
                <c:pt idx="10098">
                  <c:v>-62.24948630796079</c:v>
                </c:pt>
                <c:pt idx="10099">
                  <c:v>-62.24925446191953</c:v>
                </c:pt>
                <c:pt idx="10100">
                  <c:v>-62.24901709309963</c:v>
                </c:pt>
                <c:pt idx="10101">
                  <c:v>-62.24877420222905</c:v>
                </c:pt>
                <c:pt idx="10102">
                  <c:v>-62.24852579003735</c:v>
                </c:pt>
                <c:pt idx="10103">
                  <c:v>-62.24827185725579</c:v>
                </c:pt>
                <c:pt idx="10104">
                  <c:v>-62.24801240461724</c:v>
                </c:pt>
                <c:pt idx="10105">
                  <c:v>-62.24774743285622</c:v>
                </c:pt>
                <c:pt idx="10106">
                  <c:v>-62.24747694270892</c:v>
                </c:pt>
                <c:pt idx="10107">
                  <c:v>-62.2472009349131</c:v>
                </c:pt>
                <c:pt idx="10108">
                  <c:v>-62.24691941020824</c:v>
                </c:pt>
                <c:pt idx="10109">
                  <c:v>-62.24663236933542</c:v>
                </c:pt>
                <c:pt idx="10110">
                  <c:v>-62.24633981303735</c:v>
                </c:pt>
                <c:pt idx="10111">
                  <c:v>-62.24604174205843</c:v>
                </c:pt>
                <c:pt idx="10112">
                  <c:v>-62.24573815714464</c:v>
                </c:pt>
                <c:pt idx="10113">
                  <c:v>-62.24542905904362</c:v>
                </c:pt>
                <c:pt idx="10114">
                  <c:v>-62.24511444850473</c:v>
                </c:pt>
                <c:pt idx="10115">
                  <c:v>-62.24479432627882</c:v>
                </c:pt>
                <c:pt idx="10116">
                  <c:v>-62.24446869311848</c:v>
                </c:pt>
                <c:pt idx="10117">
                  <c:v>-62.24413754977794</c:v>
                </c:pt>
                <c:pt idx="10118">
                  <c:v>-62.24380089701302</c:v>
                </c:pt>
                <c:pt idx="10119">
                  <c:v>-62.24345873558124</c:v>
                </c:pt>
                <c:pt idx="10120">
                  <c:v>-62.2431110662417</c:v>
                </c:pt>
                <c:pt idx="10121">
                  <c:v>-62.24275788975517</c:v>
                </c:pt>
                <c:pt idx="10122">
                  <c:v>-62.24239920688405</c:v>
                </c:pt>
                <c:pt idx="10123">
                  <c:v>-62.24203501839237</c:v>
                </c:pt>
                <c:pt idx="10124">
                  <c:v>-62.24166532504583</c:v>
                </c:pt>
                <c:pt idx="10125">
                  <c:v>-62.24129012761173</c:v>
                </c:pt>
                <c:pt idx="10126">
                  <c:v>-62.24090942685902</c:v>
                </c:pt>
                <c:pt idx="10127">
                  <c:v>-62.2405232235583</c:v>
                </c:pt>
                <c:pt idx="10128">
                  <c:v>-62.2401315184818</c:v>
                </c:pt>
                <c:pt idx="10129">
                  <c:v>-62.23973431240336</c:v>
                </c:pt>
                <c:pt idx="10130">
                  <c:v>-62.2393316060985</c:v>
                </c:pt>
                <c:pt idx="10131">
                  <c:v>-62.23892340034435</c:v>
                </c:pt>
                <c:pt idx="10132">
                  <c:v>-62.23850969591969</c:v>
                </c:pt>
                <c:pt idx="10133">
                  <c:v>-62.23809049360491</c:v>
                </c:pt>
                <c:pt idx="10134">
                  <c:v>-62.23766579418208</c:v>
                </c:pt>
                <c:pt idx="10135">
                  <c:v>-62.23723559843485</c:v>
                </c:pt>
                <c:pt idx="10136">
                  <c:v>-62.23679990714855</c:v>
                </c:pt>
                <c:pt idx="10137">
                  <c:v>-62.23635872111012</c:v>
                </c:pt>
                <c:pt idx="10138">
                  <c:v>-62.23591204110815</c:v>
                </c:pt>
                <c:pt idx="10139">
                  <c:v>-62.23545986793284</c:v>
                </c:pt>
                <c:pt idx="10140">
                  <c:v>-62.23500220237606</c:v>
                </c:pt>
                <c:pt idx="10141">
                  <c:v>-62.2345390452313</c:v>
                </c:pt>
                <c:pt idx="10142">
                  <c:v>-62.23407039729365</c:v>
                </c:pt>
                <c:pt idx="10143">
                  <c:v>-62.2335962593599</c:v>
                </c:pt>
                <c:pt idx="10144">
                  <c:v>-62.2331166322284</c:v>
                </c:pt>
                <c:pt idx="10145">
                  <c:v>-62.23263151669919</c:v>
                </c:pt>
                <c:pt idx="10146">
                  <c:v>-62.23214091357392</c:v>
                </c:pt>
                <c:pt idx="10147">
                  <c:v>-62.23164482365584</c:v>
                </c:pt>
                <c:pt idx="10148">
                  <c:v>-62.23114324774991</c:v>
                </c:pt>
                <c:pt idx="10149">
                  <c:v>-62.23063618666266</c:v>
                </c:pt>
                <c:pt idx="10150">
                  <c:v>-62.23012364120226</c:v>
                </c:pt>
                <c:pt idx="10151">
                  <c:v>-62.22960561217855</c:v>
                </c:pt>
                <c:pt idx="10152">
                  <c:v>-62.22908210040294</c:v>
                </c:pt>
                <c:pt idx="10153">
                  <c:v>-62.22855310668851</c:v>
                </c:pt>
                <c:pt idx="10154">
                  <c:v>-62.22801863184998</c:v>
                </c:pt>
                <c:pt idx="10155">
                  <c:v>-62.22747867670365</c:v>
                </c:pt>
                <c:pt idx="10156">
                  <c:v>-62.22693324206752</c:v>
                </c:pt>
                <c:pt idx="10157">
                  <c:v>-62.22638232876116</c:v>
                </c:pt>
                <c:pt idx="10158">
                  <c:v>-62.22582593760581</c:v>
                </c:pt>
                <c:pt idx="10159">
                  <c:v>-62.22526406942432</c:v>
                </c:pt>
                <c:pt idx="10160">
                  <c:v>-62.22469672504117</c:v>
                </c:pt>
                <c:pt idx="10161">
                  <c:v>-62.22412390528248</c:v>
                </c:pt>
                <c:pt idx="10162">
                  <c:v>-62.223545610976</c:v>
                </c:pt>
                <c:pt idx="10163">
                  <c:v>-62.22296184295105</c:v>
                </c:pt>
                <c:pt idx="10164">
                  <c:v>-62.22237260203866</c:v>
                </c:pt>
                <c:pt idx="10165">
                  <c:v>-62.22177788907147</c:v>
                </c:pt>
                <c:pt idx="10166">
                  <c:v>-62.22117770488372</c:v>
                </c:pt>
                <c:pt idx="10167">
                  <c:v>-62.22057205031128</c:v>
                </c:pt>
                <c:pt idx="10168">
                  <c:v>-62.21996092619168</c:v>
                </c:pt>
                <c:pt idx="10169">
                  <c:v>-62.21934433336405</c:v>
                </c:pt>
                <c:pt idx="10170">
                  <c:v>-62.21872227266914</c:v>
                </c:pt>
                <c:pt idx="10171">
                  <c:v>-62.21809474494935</c:v>
                </c:pt>
                <c:pt idx="10172">
                  <c:v>-62.21746175104867</c:v>
                </c:pt>
                <c:pt idx="10173">
                  <c:v>-62.21682329181279</c:v>
                </c:pt>
                <c:pt idx="10174">
                  <c:v>-62.21617936808896</c:v>
                </c:pt>
                <c:pt idx="10175">
                  <c:v>-62.21552998072605</c:v>
                </c:pt>
                <c:pt idx="10176">
                  <c:v>-62.21487513057458</c:v>
                </c:pt>
                <c:pt idx="10177">
                  <c:v>-62.21421481848672</c:v>
                </c:pt>
                <c:pt idx="10178">
                  <c:v>-62.2135490453162</c:v>
                </c:pt>
                <c:pt idx="10179">
                  <c:v>-62.21287781191845</c:v>
                </c:pt>
                <c:pt idx="10180">
                  <c:v>-62.21220111915048</c:v>
                </c:pt>
                <c:pt idx="10181">
                  <c:v>-62.21151896787091</c:v>
                </c:pt>
                <c:pt idx="10182">
                  <c:v>-62.21083135894002</c:v>
                </c:pt>
                <c:pt idx="10183">
                  <c:v>-62.2101382932197</c:v>
                </c:pt>
                <c:pt idx="10184">
                  <c:v>-62.20943977157344</c:v>
                </c:pt>
                <c:pt idx="10185">
                  <c:v>-62.2087357948664</c:v>
                </c:pt>
                <c:pt idx="10186">
                  <c:v>-62.20802636396533</c:v>
                </c:pt>
                <c:pt idx="10187">
                  <c:v>-62.20731147973859</c:v>
                </c:pt>
                <c:pt idx="10188">
                  <c:v>-62.20659114305622</c:v>
                </c:pt>
                <c:pt idx="10189">
                  <c:v>-62.20586535478982</c:v>
                </c:pt>
                <c:pt idx="10190">
                  <c:v>-62.20513411581263</c:v>
                </c:pt>
                <c:pt idx="10191">
                  <c:v>-62.20439742699953</c:v>
                </c:pt>
                <c:pt idx="10192">
                  <c:v>-62.20365528922701</c:v>
                </c:pt>
                <c:pt idx="10193">
                  <c:v>-62.20290770337316</c:v>
                </c:pt>
                <c:pt idx="10194">
                  <c:v>-62.20215467031773</c:v>
                </c:pt>
                <c:pt idx="10195">
                  <c:v>-62.20139619094206</c:v>
                </c:pt>
                <c:pt idx="10196">
                  <c:v>-62.20063226612914</c:v>
                </c:pt>
                <c:pt idx="10197">
                  <c:v>-62.19986289676352</c:v>
                </c:pt>
                <c:pt idx="10198">
                  <c:v>-62.19908808373145</c:v>
                </c:pt>
                <c:pt idx="10199">
                  <c:v>-62.19830782792075</c:v>
                </c:pt>
                <c:pt idx="10200">
                  <c:v>-62.19752213022083</c:v>
                </c:pt>
                <c:pt idx="10201">
                  <c:v>-62.19673099152281</c:v>
                </c:pt>
                <c:pt idx="10202">
                  <c:v>-62.19593441271935</c:v>
                </c:pt>
                <c:pt idx="10203">
                  <c:v>-62.19513239470478</c:v>
                </c:pt>
                <c:pt idx="10204">
                  <c:v>-62.19432493837497</c:v>
                </c:pt>
                <c:pt idx="10205">
                  <c:v>-62.19351204462751</c:v>
                </c:pt>
                <c:pt idx="10206">
                  <c:v>-62.19269371436153</c:v>
                </c:pt>
                <c:pt idx="10207">
                  <c:v>-62.19186994847783</c:v>
                </c:pt>
                <c:pt idx="10208">
                  <c:v>-62.19104074787877</c:v>
                </c:pt>
                <c:pt idx="10209">
                  <c:v>-62.19020611346838</c:v>
                </c:pt>
                <c:pt idx="10210">
                  <c:v>-62.18936604615227</c:v>
                </c:pt>
                <c:pt idx="10211">
                  <c:v>-62.1885205468377</c:v>
                </c:pt>
                <c:pt idx="10212">
                  <c:v>-62.1876696164335</c:v>
                </c:pt>
                <c:pt idx="10213">
                  <c:v>-62.18681325585019</c:v>
                </c:pt>
                <c:pt idx="10214">
                  <c:v>-62.18595146599981</c:v>
                </c:pt>
                <c:pt idx="10215">
                  <c:v>-62.18508424779608</c:v>
                </c:pt>
                <c:pt idx="10216">
                  <c:v>-62.18421160215433</c:v>
                </c:pt>
                <c:pt idx="10217">
                  <c:v>-62.18333352999148</c:v>
                </c:pt>
                <c:pt idx="10218">
                  <c:v>-62.18245003222607</c:v>
                </c:pt>
                <c:pt idx="10219">
                  <c:v>-62.18156110977826</c:v>
                </c:pt>
                <c:pt idx="10220">
                  <c:v>-62.18066676356985</c:v>
                </c:pt>
                <c:pt idx="10221">
                  <c:v>-62.17976699452421</c:v>
                </c:pt>
                <c:pt idx="10222">
                  <c:v>-62.17886180356633</c:v>
                </c:pt>
                <c:pt idx="10223">
                  <c:v>-62.17795119162285</c:v>
                </c:pt>
                <c:pt idx="10224">
                  <c:v>-62.17703515962197</c:v>
                </c:pt>
                <c:pt idx="10225">
                  <c:v>-62.17611370849355</c:v>
                </c:pt>
                <c:pt idx="10226">
                  <c:v>-62.17518683916902</c:v>
                </c:pt>
                <c:pt idx="10227">
                  <c:v>-62.17425455258146</c:v>
                </c:pt>
                <c:pt idx="10228">
                  <c:v>-62.17331684966555</c:v>
                </c:pt>
                <c:pt idx="10229">
                  <c:v>-62.17237373135755</c:v>
                </c:pt>
                <c:pt idx="10230">
                  <c:v>-62.17142519859538</c:v>
                </c:pt>
                <c:pt idx="10231">
                  <c:v>-62.17047125231853</c:v>
                </c:pt>
                <c:pt idx="10232">
                  <c:v>-62.16951189346814</c:v>
                </c:pt>
                <c:pt idx="10233">
                  <c:v>-62.16854712298692</c:v>
                </c:pt>
                <c:pt idx="10234">
                  <c:v>-62.1675769418192</c:v>
                </c:pt>
                <c:pt idx="10235">
                  <c:v>-62.16660135091095</c:v>
                </c:pt>
                <c:pt idx="10236">
                  <c:v>-62.16562035120971</c:v>
                </c:pt>
                <c:pt idx="10237">
                  <c:v>-62.16463394366465</c:v>
                </c:pt>
                <c:pt idx="10238">
                  <c:v>-62.16364212922653</c:v>
                </c:pt>
                <c:pt idx="10239">
                  <c:v>-62.16264490884777</c:v>
                </c:pt>
                <c:pt idx="10240">
                  <c:v>-62.16164228348232</c:v>
                </c:pt>
                <c:pt idx="10241">
                  <c:v>-62.16063425408581</c:v>
                </c:pt>
                <c:pt idx="10242">
                  <c:v>-62.15962082161541</c:v>
                </c:pt>
                <c:pt idx="10243">
                  <c:v>-62.15860198702998</c:v>
                </c:pt>
                <c:pt idx="10244">
                  <c:v>-62.1575777512899</c:v>
                </c:pt>
                <c:pt idx="10245">
                  <c:v>-62.15654811535722</c:v>
                </c:pt>
                <c:pt idx="10246">
                  <c:v>-62.15551308019557</c:v>
                </c:pt>
                <c:pt idx="10247">
                  <c:v>-62.15447264677018</c:v>
                </c:pt>
                <c:pt idx="10248">
                  <c:v>-62.1534268160479</c:v>
                </c:pt>
                <c:pt idx="10249">
                  <c:v>-62.15237558899719</c:v>
                </c:pt>
                <c:pt idx="10250">
                  <c:v>-62.1513189665881</c:v>
                </c:pt>
                <c:pt idx="10251">
                  <c:v>-62.15025694979227</c:v>
                </c:pt>
                <c:pt idx="10252">
                  <c:v>-62.14918953958301</c:v>
                </c:pt>
                <c:pt idx="10253">
                  <c:v>-62.14811673693517</c:v>
                </c:pt>
                <c:pt idx="10254">
                  <c:v>-62.14703854282521</c:v>
                </c:pt>
                <c:pt idx="10255">
                  <c:v>-62.14595495823122</c:v>
                </c:pt>
                <c:pt idx="10256">
                  <c:v>-62.1448659841329</c:v>
                </c:pt>
                <c:pt idx="10257">
                  <c:v>-62.1437716215115</c:v>
                </c:pt>
                <c:pt idx="10258">
                  <c:v>-62.14267187134993</c:v>
                </c:pt>
                <c:pt idx="10259">
                  <c:v>-62.14156673463267</c:v>
                </c:pt>
                <c:pt idx="10260">
                  <c:v>-62.14045621234585</c:v>
                </c:pt>
                <c:pt idx="10261">
                  <c:v>-62.13934030547711</c:v>
                </c:pt>
                <c:pt idx="10262">
                  <c:v>-62.1382190150158</c:v>
                </c:pt>
                <c:pt idx="10263">
                  <c:v>-62.13709234195276</c:v>
                </c:pt>
                <c:pt idx="10264">
                  <c:v>-62.13596028728053</c:v>
                </c:pt>
                <c:pt idx="10265">
                  <c:v>-62.13482285199321</c:v>
                </c:pt>
                <c:pt idx="10266">
                  <c:v>-62.13368003708649</c:v>
                </c:pt>
                <c:pt idx="10267">
                  <c:v>-62.1325318435577</c:v>
                </c:pt>
                <c:pt idx="10268">
                  <c:v>-62.1313782724057</c:v>
                </c:pt>
                <c:pt idx="10269">
                  <c:v>-62.130219324631</c:v>
                </c:pt>
                <c:pt idx="10270">
                  <c:v>-62.12905500123572</c:v>
                </c:pt>
                <c:pt idx="10271">
                  <c:v>-62.12788530322354</c:v>
                </c:pt>
                <c:pt idx="10272">
                  <c:v>-62.1267102315998</c:v>
                </c:pt>
                <c:pt idx="10273">
                  <c:v>-62.12552978737134</c:v>
                </c:pt>
                <c:pt idx="10274">
                  <c:v>-62.12434397154669</c:v>
                </c:pt>
                <c:pt idx="10275">
                  <c:v>-62.12315278513595</c:v>
                </c:pt>
                <c:pt idx="10276">
                  <c:v>-62.12195622915078</c:v>
                </c:pt>
                <c:pt idx="10277">
                  <c:v>-62.1207543046045</c:v>
                </c:pt>
                <c:pt idx="10278">
                  <c:v>-62.11954701251197</c:v>
                </c:pt>
                <c:pt idx="10279">
                  <c:v>-62.1183343538897</c:v>
                </c:pt>
                <c:pt idx="10280">
                  <c:v>-62.11711632975574</c:v>
                </c:pt>
                <c:pt idx="10281">
                  <c:v>-62.1158929411298</c:v>
                </c:pt>
                <c:pt idx="10282">
                  <c:v>-62.11466418903309</c:v>
                </c:pt>
                <c:pt idx="10283">
                  <c:v>-62.11343007448855</c:v>
                </c:pt>
                <c:pt idx="10284">
                  <c:v>-62.1121905985206</c:v>
                </c:pt>
                <c:pt idx="10285">
                  <c:v>-62.11094576215529</c:v>
                </c:pt>
                <c:pt idx="10286">
                  <c:v>-62.1096955664203</c:v>
                </c:pt>
                <c:pt idx="10287">
                  <c:v>-62.10844001234484</c:v>
                </c:pt>
                <c:pt idx="10288">
                  <c:v>-62.1071791009598</c:v>
                </c:pt>
                <c:pt idx="10289">
                  <c:v>-62.10591283329755</c:v>
                </c:pt>
                <c:pt idx="10290">
                  <c:v>-62.10464121039214</c:v>
                </c:pt>
                <c:pt idx="10291">
                  <c:v>-62.10336423327923</c:v>
                </c:pt>
                <c:pt idx="10292">
                  <c:v>-62.102081902996</c:v>
                </c:pt>
                <c:pt idx="10293">
                  <c:v>-62.10079422058124</c:v>
                </c:pt>
                <c:pt idx="10294">
                  <c:v>-62.09950118707536</c:v>
                </c:pt>
                <c:pt idx="10295">
                  <c:v>-62.09820280352035</c:v>
                </c:pt>
                <c:pt idx="10296">
                  <c:v>-62.0968990709598</c:v>
                </c:pt>
                <c:pt idx="10297">
                  <c:v>-62.09558999043886</c:v>
                </c:pt>
                <c:pt idx="10298">
                  <c:v>-62.0942755630043</c:v>
                </c:pt>
                <c:pt idx="10299">
                  <c:v>-62.09295578970448</c:v>
                </c:pt>
                <c:pt idx="10300">
                  <c:v>-62.09163067158934</c:v>
                </c:pt>
                <c:pt idx="10301">
                  <c:v>-62.09030020971041</c:v>
                </c:pt>
                <c:pt idx="10302">
                  <c:v>-62.08896440512081</c:v>
                </c:pt>
                <c:pt idx="10303">
                  <c:v>-62.08762325887525</c:v>
                </c:pt>
                <c:pt idx="10304">
                  <c:v>-62.08627677203005</c:v>
                </c:pt>
                <c:pt idx="10305">
                  <c:v>-62.08492494564309</c:v>
                </c:pt>
                <c:pt idx="10306">
                  <c:v>-62.08356778077385</c:v>
                </c:pt>
                <c:pt idx="10307">
                  <c:v>-62.08220527848338</c:v>
                </c:pt>
                <c:pt idx="10308">
                  <c:v>-62.08083743983434</c:v>
                </c:pt>
                <c:pt idx="10309">
                  <c:v>-62.07946426589098</c:v>
                </c:pt>
                <c:pt idx="10310">
                  <c:v>-62.07808575771913</c:v>
                </c:pt>
                <c:pt idx="10311">
                  <c:v>-62.07670191638621</c:v>
                </c:pt>
                <c:pt idx="10312">
                  <c:v>-62.0753127429612</c:v>
                </c:pt>
                <c:pt idx="10313">
                  <c:v>-62.0739182385147</c:v>
                </c:pt>
                <c:pt idx="10314">
                  <c:v>-62.07251840411888</c:v>
                </c:pt>
                <c:pt idx="10315">
                  <c:v>-62.07111324084751</c:v>
                </c:pt>
                <c:pt idx="10316">
                  <c:v>-62.06970274977594</c:v>
                </c:pt>
                <c:pt idx="10317">
                  <c:v>-62.06828693198107</c:v>
                </c:pt>
                <c:pt idx="10318">
                  <c:v>-62.06686578854143</c:v>
                </c:pt>
                <c:pt idx="10319">
                  <c:v>-62.06543932053713</c:v>
                </c:pt>
                <c:pt idx="10320">
                  <c:v>-62.06400752904982</c:v>
                </c:pt>
                <c:pt idx="10321">
                  <c:v>-62.06257041516283</c:v>
                </c:pt>
                <c:pt idx="10322">
                  <c:v>-62.06112797996094</c:v>
                </c:pt>
                <c:pt idx="10323">
                  <c:v>-62.05968022453062</c:v>
                </c:pt>
                <c:pt idx="10324">
                  <c:v>-62.05822714995988</c:v>
                </c:pt>
                <c:pt idx="10325">
                  <c:v>-62.0567687573383</c:v>
                </c:pt>
                <c:pt idx="10326">
                  <c:v>-62.05530504775708</c:v>
                </c:pt>
                <c:pt idx="10327">
                  <c:v>-62.05383602230897</c:v>
                </c:pt>
                <c:pt idx="10328">
                  <c:v>-62.05236168208831</c:v>
                </c:pt>
                <c:pt idx="10329">
                  <c:v>-62.05088202819104</c:v>
                </c:pt>
                <c:pt idx="10330">
                  <c:v>-62.04939706171463</c:v>
                </c:pt>
                <c:pt idx="10331">
                  <c:v>-62.04790678375821</c:v>
                </c:pt>
                <c:pt idx="10332">
                  <c:v>-62.04641119542241</c:v>
                </c:pt>
                <c:pt idx="10333">
                  <c:v>-62.0449102978095</c:v>
                </c:pt>
                <c:pt idx="10334">
                  <c:v>-62.04340409202327</c:v>
                </c:pt>
                <c:pt idx="10335">
                  <c:v>-62.04189257916914</c:v>
                </c:pt>
                <c:pt idx="10336">
                  <c:v>-62.04037576035411</c:v>
                </c:pt>
                <c:pt idx="10337">
                  <c:v>-62.03885363668671</c:v>
                </c:pt>
                <c:pt idx="10338">
                  <c:v>-62.0373262092771</c:v>
                </c:pt>
                <c:pt idx="10339">
                  <c:v>-62.03579347923696</c:v>
                </c:pt>
                <c:pt idx="10340">
                  <c:v>-62.03425544767964</c:v>
                </c:pt>
                <c:pt idx="10341">
                  <c:v>-62.03271211571997</c:v>
                </c:pt>
                <c:pt idx="10342">
                  <c:v>-62.0311634844744</c:v>
                </c:pt>
                <c:pt idx="10343">
                  <c:v>-62.02960955506095</c:v>
                </c:pt>
                <c:pt idx="10344">
                  <c:v>-62.02805032859925</c:v>
                </c:pt>
                <c:pt idx="10345">
                  <c:v>-62.02648580621042</c:v>
                </c:pt>
                <c:pt idx="10346">
                  <c:v>-62.02491598901727</c:v>
                </c:pt>
                <c:pt idx="10347">
                  <c:v>-62.0233408781441</c:v>
                </c:pt>
                <c:pt idx="10348">
                  <c:v>-62.02176047471679</c:v>
                </c:pt>
                <c:pt idx="10349">
                  <c:v>-62.02017477986286</c:v>
                </c:pt>
                <c:pt idx="10350">
                  <c:v>-62.01858379471131</c:v>
                </c:pt>
                <c:pt idx="10351">
                  <c:v>-62.01698752039279</c:v>
                </c:pt>
                <c:pt idx="10352">
                  <c:v>-62.01538595803951</c:v>
                </c:pt>
                <c:pt idx="10353">
                  <c:v>-62.01377910878521</c:v>
                </c:pt>
                <c:pt idx="10354">
                  <c:v>-62.01216697376524</c:v>
                </c:pt>
                <c:pt idx="10355">
                  <c:v>-62.0105495541165</c:v>
                </c:pt>
                <c:pt idx="10356">
                  <c:v>-62.00892685097753</c:v>
                </c:pt>
                <c:pt idx="10357">
                  <c:v>-62.00729886548832</c:v>
                </c:pt>
                <c:pt idx="10358">
                  <c:v>-62.00566559879054</c:v>
                </c:pt>
                <c:pt idx="10359">
                  <c:v>-62.00402705202737</c:v>
                </c:pt>
                <c:pt idx="10360">
                  <c:v>-62.00238322634361</c:v>
                </c:pt>
                <c:pt idx="10361">
                  <c:v>-62.00073412288558</c:v>
                </c:pt>
                <c:pt idx="10362">
                  <c:v>-61.9990797428012</c:v>
                </c:pt>
                <c:pt idx="10363">
                  <c:v>-61.99742008723992</c:v>
                </c:pt>
                <c:pt idx="10364">
                  <c:v>-61.99575515735285</c:v>
                </c:pt>
                <c:pt idx="10365">
                  <c:v>-61.99408495429253</c:v>
                </c:pt>
                <c:pt idx="10366">
                  <c:v>-61.99240947921324</c:v>
                </c:pt>
                <c:pt idx="10367">
                  <c:v>-61.99072873327069</c:v>
                </c:pt>
                <c:pt idx="10368">
                  <c:v>-61.98904271762217</c:v>
                </c:pt>
                <c:pt idx="10369">
                  <c:v>-61.98735143342662</c:v>
                </c:pt>
                <c:pt idx="10370">
                  <c:v>-61.9856548818445</c:v>
                </c:pt>
                <c:pt idx="10371">
                  <c:v>-61.98395306403783</c:v>
                </c:pt>
                <c:pt idx="10372">
                  <c:v>-61.98224598117018</c:v>
                </c:pt>
                <c:pt idx="10373">
                  <c:v>-61.98053363440673</c:v>
                </c:pt>
                <c:pt idx="10374">
                  <c:v>-61.97881602491419</c:v>
                </c:pt>
                <c:pt idx="10375">
                  <c:v>-61.97709315386086</c:v>
                </c:pt>
                <c:pt idx="10376">
                  <c:v>-61.9753650224166</c:v>
                </c:pt>
                <c:pt idx="10377">
                  <c:v>-61.97363163175282</c:v>
                </c:pt>
                <c:pt idx="10378">
                  <c:v>-61.97189298304252</c:v>
                </c:pt>
                <c:pt idx="10379">
                  <c:v>-61.97014907746024</c:v>
                </c:pt>
                <c:pt idx="10380">
                  <c:v>-61.9683999161821</c:v>
                </c:pt>
                <c:pt idx="10381">
                  <c:v>-61.96664550038577</c:v>
                </c:pt>
                <c:pt idx="10382">
                  <c:v>-61.96488583125047</c:v>
                </c:pt>
                <c:pt idx="10383">
                  <c:v>-61.96312090995704</c:v>
                </c:pt>
                <c:pt idx="10384">
                  <c:v>-61.96135073768782</c:v>
                </c:pt>
                <c:pt idx="10385">
                  <c:v>-61.95957531562675</c:v>
                </c:pt>
                <c:pt idx="10386">
                  <c:v>-61.95779464495931</c:v>
                </c:pt>
                <c:pt idx="10387">
                  <c:v>-61.95600872687255</c:v>
                </c:pt>
                <c:pt idx="10388">
                  <c:v>-61.95421756255507</c:v>
                </c:pt>
                <c:pt idx="10389">
                  <c:v>-61.95242115319706</c:v>
                </c:pt>
                <c:pt idx="10390">
                  <c:v>-61.95061949999027</c:v>
                </c:pt>
                <c:pt idx="10391">
                  <c:v>-61.94881260412796</c:v>
                </c:pt>
                <c:pt idx="10392">
                  <c:v>-61.94700046680497</c:v>
                </c:pt>
                <c:pt idx="10393">
                  <c:v>-61.94518308921774</c:v>
                </c:pt>
                <c:pt idx="10394">
                  <c:v>-61.94336047256423</c:v>
                </c:pt>
                <c:pt idx="10395">
                  <c:v>-61.94153261804397</c:v>
                </c:pt>
                <c:pt idx="10396">
                  <c:v>-61.93969952685804</c:v>
                </c:pt>
                <c:pt idx="10397">
                  <c:v>-61.93786120020908</c:v>
                </c:pt>
                <c:pt idx="10398">
                  <c:v>-61.9360176393013</c:v>
                </c:pt>
                <c:pt idx="10399">
                  <c:v>-61.93416884534046</c:v>
                </c:pt>
                <c:pt idx="10400">
                  <c:v>-61.93231481953387</c:v>
                </c:pt>
                <c:pt idx="10401">
                  <c:v>-61.9304555630904</c:v>
                </c:pt>
                <c:pt idx="10402">
                  <c:v>-61.92859107722048</c:v>
                </c:pt>
                <c:pt idx="10403">
                  <c:v>-61.9267213631361</c:v>
                </c:pt>
                <c:pt idx="10404">
                  <c:v>-61.9248464220508</c:v>
                </c:pt>
                <c:pt idx="10405">
                  <c:v>-61.92296625517964</c:v>
                </c:pt>
                <c:pt idx="10406">
                  <c:v>-61.92108086373929</c:v>
                </c:pt>
                <c:pt idx="10407">
                  <c:v>-61.91919024894798</c:v>
                </c:pt>
                <c:pt idx="10408">
                  <c:v>-61.91729441202541</c:v>
                </c:pt>
                <c:pt idx="10409">
                  <c:v>-61.91539335419294</c:v>
                </c:pt>
                <c:pt idx="10410">
                  <c:v>-61.91348707667339</c:v>
                </c:pt>
                <c:pt idx="10411">
                  <c:v>-61.91157558069122</c:v>
                </c:pt>
                <c:pt idx="10412">
                  <c:v>-61.90965886747237</c:v>
                </c:pt>
                <c:pt idx="10413">
                  <c:v>-61.90773693824435</c:v>
                </c:pt>
                <c:pt idx="10414">
                  <c:v>-61.90580979423626</c:v>
                </c:pt>
                <c:pt idx="10415">
                  <c:v>-61.90387743667871</c:v>
                </c:pt>
                <c:pt idx="10416">
                  <c:v>-61.90193986680386</c:v>
                </c:pt>
                <c:pt idx="10417">
                  <c:v>-61.89999708584544</c:v>
                </c:pt>
                <c:pt idx="10418">
                  <c:v>-61.89804909503874</c:v>
                </c:pt>
                <c:pt idx="10419">
                  <c:v>-61.89609589562056</c:v>
                </c:pt>
                <c:pt idx="10420">
                  <c:v>-61.8941374888293</c:v>
                </c:pt>
                <c:pt idx="10421">
                  <c:v>-61.89217387590486</c:v>
                </c:pt>
                <c:pt idx="10422">
                  <c:v>-61.89020505808872</c:v>
                </c:pt>
                <c:pt idx="10423">
                  <c:v>-61.8882310366239</c:v>
                </c:pt>
                <c:pt idx="10424">
                  <c:v>-61.88625181275496</c:v>
                </c:pt>
                <c:pt idx="10425">
                  <c:v>-61.884267387728</c:v>
                </c:pt>
                <c:pt idx="10426">
                  <c:v>-61.88227776279074</c:v>
                </c:pt>
                <c:pt idx="10427">
                  <c:v>-61.88028293919233</c:v>
                </c:pt>
                <c:pt idx="10428">
                  <c:v>-61.87828291818357</c:v>
                </c:pt>
                <c:pt idx="10429">
                  <c:v>-61.8762777010167</c:v>
                </c:pt>
                <c:pt idx="10430">
                  <c:v>-61.87426728894564</c:v>
                </c:pt>
                <c:pt idx="10431">
                  <c:v>-61.87225168322576</c:v>
                </c:pt>
                <c:pt idx="10432">
                  <c:v>-61.87023088511396</c:v>
                </c:pt>
                <c:pt idx="10433">
                  <c:v>-61.86820489586877</c:v>
                </c:pt>
                <c:pt idx="10434">
                  <c:v>-61.8661737167502</c:v>
                </c:pt>
                <c:pt idx="10435">
                  <c:v>-61.8641373490198</c:v>
                </c:pt>
                <c:pt idx="10436">
                  <c:v>-61.86209579394071</c:v>
                </c:pt>
                <c:pt idx="10437">
                  <c:v>-61.86004905277757</c:v>
                </c:pt>
                <c:pt idx="10438">
                  <c:v>-61.85799712679659</c:v>
                </c:pt>
                <c:pt idx="10439">
                  <c:v>-61.85594001726552</c:v>
                </c:pt>
                <c:pt idx="10440">
                  <c:v>-61.85387772545363</c:v>
                </c:pt>
                <c:pt idx="10441">
                  <c:v>-61.85181025263176</c:v>
                </c:pt>
                <c:pt idx="10442">
                  <c:v>-61.84973760007226</c:v>
                </c:pt>
                <c:pt idx="10443">
                  <c:v>-61.84765976904904</c:v>
                </c:pt>
                <c:pt idx="10444">
                  <c:v>-61.84557676083757</c:v>
                </c:pt>
                <c:pt idx="10445">
                  <c:v>-61.8434885767148</c:v>
                </c:pt>
                <c:pt idx="10446">
                  <c:v>-61.84139521795932</c:v>
                </c:pt>
                <c:pt idx="10447">
                  <c:v>-61.83929668585112</c:v>
                </c:pt>
                <c:pt idx="10448">
                  <c:v>-61.83719298167188</c:v>
                </c:pt>
                <c:pt idx="10449">
                  <c:v>-61.83508410670468</c:v>
                </c:pt>
                <c:pt idx="10450">
                  <c:v>-61.83297006223425</c:v>
                </c:pt>
                <c:pt idx="10451">
                  <c:v>-61.83085084954681</c:v>
                </c:pt>
                <c:pt idx="10452">
                  <c:v>-61.82872646993008</c:v>
                </c:pt>
                <c:pt idx="10453">
                  <c:v>-61.8265969246734</c:v>
                </c:pt>
                <c:pt idx="10454">
                  <c:v>-61.82446221506756</c:v>
                </c:pt>
                <c:pt idx="10455">
                  <c:v>-61.82232234240498</c:v>
                </c:pt>
                <c:pt idx="10456">
                  <c:v>-61.82017730797951</c:v>
                </c:pt>
                <c:pt idx="10457">
                  <c:v>-61.81802711308661</c:v>
                </c:pt>
                <c:pt idx="10458">
                  <c:v>-61.81587175902329</c:v>
                </c:pt>
                <c:pt idx="10459">
                  <c:v>-61.81371124708802</c:v>
                </c:pt>
                <c:pt idx="10460">
                  <c:v>-61.81154557858085</c:v>
                </c:pt>
                <c:pt idx="10461">
                  <c:v>-61.80937475480336</c:v>
                </c:pt>
                <c:pt idx="10462">
                  <c:v>-61.80719877705867</c:v>
                </c:pt>
                <c:pt idx="10463">
                  <c:v>-61.80501764665142</c:v>
                </c:pt>
                <c:pt idx="10464">
                  <c:v>-61.80283136488779</c:v>
                </c:pt>
                <c:pt idx="10465">
                  <c:v>-61.80063993307548</c:v>
                </c:pt>
                <c:pt idx="10466">
                  <c:v>-61.79844335252375</c:v>
                </c:pt>
                <c:pt idx="10467">
                  <c:v>-61.79624162454335</c:v>
                </c:pt>
                <c:pt idx="10468">
                  <c:v>-61.7940347504466</c:v>
                </c:pt>
                <c:pt idx="10469">
                  <c:v>-61.79182273154735</c:v>
                </c:pt>
                <c:pt idx="10470">
                  <c:v>-61.78960556916094</c:v>
                </c:pt>
                <c:pt idx="10471">
                  <c:v>-61.78738326460427</c:v>
                </c:pt>
                <c:pt idx="10472">
                  <c:v>-61.7851558191958</c:v>
                </c:pt>
                <c:pt idx="10473">
                  <c:v>-61.78292323425544</c:v>
                </c:pt>
                <c:pt idx="10474">
                  <c:v>-61.78068551110469</c:v>
                </c:pt>
                <c:pt idx="10475">
                  <c:v>-61.77844265106657</c:v>
                </c:pt>
                <c:pt idx="10476">
                  <c:v>-61.77619465546562</c:v>
                </c:pt>
                <c:pt idx="10477">
                  <c:v>-61.77394152562791</c:v>
                </c:pt>
                <c:pt idx="10478">
                  <c:v>-61.77168326288104</c:v>
                </c:pt>
                <c:pt idx="10479">
                  <c:v>-61.76941986855412</c:v>
                </c:pt>
                <c:pt idx="10480">
                  <c:v>-61.7671513439778</c:v>
                </c:pt>
                <c:pt idx="10481">
                  <c:v>-61.76487769048425</c:v>
                </c:pt>
                <c:pt idx="10482">
                  <c:v>-61.7625989094072</c:v>
                </c:pt>
                <c:pt idx="10483">
                  <c:v>-61.76031500208186</c:v>
                </c:pt>
                <c:pt idx="10484">
                  <c:v>-61.75802596984496</c:v>
                </c:pt>
                <c:pt idx="10485">
                  <c:v>-61.7557318140348</c:v>
                </c:pt>
                <c:pt idx="10486">
                  <c:v>-61.75343253599119</c:v>
                </c:pt>
                <c:pt idx="10487">
                  <c:v>-61.75112813705543</c:v>
                </c:pt>
                <c:pt idx="10488">
                  <c:v>-61.74881861857038</c:v>
                </c:pt>
                <c:pt idx="10489">
                  <c:v>-61.74650398188041</c:v>
                </c:pt>
                <c:pt idx="10490">
                  <c:v>-61.74418422833141</c:v>
                </c:pt>
                <c:pt idx="10491">
                  <c:v>-61.7418593592708</c:v>
                </c:pt>
                <c:pt idx="10492">
                  <c:v>-61.7395293760475</c:v>
                </c:pt>
                <c:pt idx="10493">
                  <c:v>-61.737194280012</c:v>
                </c:pt>
                <c:pt idx="10494">
                  <c:v>-61.73485407251624</c:v>
                </c:pt>
                <c:pt idx="10495">
                  <c:v>-61.73250875491376</c:v>
                </c:pt>
                <c:pt idx="10496">
                  <c:v>-61.73015832855957</c:v>
                </c:pt>
                <c:pt idx="10497">
                  <c:v>-61.72780279481017</c:v>
                </c:pt>
                <c:pt idx="10498">
                  <c:v>-61.72544215502366</c:v>
                </c:pt>
                <c:pt idx="10499">
                  <c:v>-61.72307641055961</c:v>
                </c:pt>
                <c:pt idx="10500">
                  <c:v>-61.72070556277911</c:v>
                </c:pt>
                <c:pt idx="10501">
                  <c:v>-61.71832961304478</c:v>
                </c:pt>
                <c:pt idx="10502">
                  <c:v>-61.71594856272075</c:v>
                </c:pt>
                <c:pt idx="10503">
                  <c:v>-61.71356241317266</c:v>
                </c:pt>
                <c:pt idx="10504">
                  <c:v>-61.71117116576769</c:v>
                </c:pt>
                <c:pt idx="10505">
                  <c:v>-61.70877482187454</c:v>
                </c:pt>
                <c:pt idx="10506">
                  <c:v>-61.70637338286337</c:v>
                </c:pt>
                <c:pt idx="10507">
                  <c:v>-61.70396685010592</c:v>
                </c:pt>
                <c:pt idx="10508">
                  <c:v>-61.7015552249754</c:v>
                </c:pt>
                <c:pt idx="10509">
                  <c:v>-61.69913850884657</c:v>
                </c:pt>
                <c:pt idx="10510">
                  <c:v>-61.6967167030957</c:v>
                </c:pt>
                <c:pt idx="10511">
                  <c:v>-61.69428980910053</c:v>
                </c:pt>
                <c:pt idx="10512">
                  <c:v>-61.69185782824038</c:v>
                </c:pt>
                <c:pt idx="10513">
                  <c:v>-61.68942076189602</c:v>
                </c:pt>
                <c:pt idx="10514">
                  <c:v>-61.68697861144981</c:v>
                </c:pt>
                <c:pt idx="10515">
                  <c:v>-61.68453137828553</c:v>
                </c:pt>
                <c:pt idx="10516">
                  <c:v>-61.68207906378852</c:v>
                </c:pt>
                <c:pt idx="10517">
                  <c:v>-61.67962166934565</c:v>
                </c:pt>
                <c:pt idx="10518">
                  <c:v>-61.6771591963453</c:v>
                </c:pt>
                <c:pt idx="10519">
                  <c:v>-61.67469164617729</c:v>
                </c:pt>
                <c:pt idx="10520">
                  <c:v>-61.67221902023302</c:v>
                </c:pt>
                <c:pt idx="10521">
                  <c:v>-61.6697413199054</c:v>
                </c:pt>
                <c:pt idx="10522">
                  <c:v>-61.66725854658881</c:v>
                </c:pt>
                <c:pt idx="10523">
                  <c:v>-61.66477070167917</c:v>
                </c:pt>
                <c:pt idx="10524">
                  <c:v>-61.6622777865739</c:v>
                </c:pt>
                <c:pt idx="10525">
                  <c:v>-61.65977980267191</c:v>
                </c:pt>
                <c:pt idx="10526">
                  <c:v>-61.65727675137364</c:v>
                </c:pt>
                <c:pt idx="10527">
                  <c:v>-61.65476863408107</c:v>
                </c:pt>
                <c:pt idx="10528">
                  <c:v>-61.65225545219759</c:v>
                </c:pt>
                <c:pt idx="10529">
                  <c:v>-61.6497372071282</c:v>
                </c:pt>
                <c:pt idx="10530">
                  <c:v>-61.64721390027934</c:v>
                </c:pt>
                <c:pt idx="10531">
                  <c:v>-61.64468553305898</c:v>
                </c:pt>
                <c:pt idx="10532">
                  <c:v>-61.6421521068766</c:v>
                </c:pt>
                <c:pt idx="10533">
                  <c:v>-61.63961362314318</c:v>
                </c:pt>
                <c:pt idx="10534">
                  <c:v>-61.6370700832712</c:v>
                </c:pt>
                <c:pt idx="10535">
                  <c:v>-61.63452148867462</c:v>
                </c:pt>
                <c:pt idx="10536">
                  <c:v>-61.63196784076898</c:v>
                </c:pt>
                <c:pt idx="10537">
                  <c:v>-61.62940914097125</c:v>
                </c:pt>
                <c:pt idx="10538">
                  <c:v>-61.62684539069991</c:v>
                </c:pt>
                <c:pt idx="10539">
                  <c:v>-61.62427659137497</c:v>
                </c:pt>
                <c:pt idx="10540">
                  <c:v>-61.62170274441794</c:v>
                </c:pt>
                <c:pt idx="10541">
                  <c:v>-61.61912385125181</c:v>
                </c:pt>
                <c:pt idx="10542">
                  <c:v>-61.6165399133011</c:v>
                </c:pt>
                <c:pt idx="10543">
                  <c:v>-61.6139509319918</c:v>
                </c:pt>
                <c:pt idx="10544">
                  <c:v>-61.61135690875141</c:v>
                </c:pt>
                <c:pt idx="10545">
                  <c:v>-61.60875784500895</c:v>
                </c:pt>
                <c:pt idx="10546">
                  <c:v>-61.60615374219491</c:v>
                </c:pt>
                <c:pt idx="10547">
                  <c:v>-61.60354460174129</c:v>
                </c:pt>
                <c:pt idx="10548">
                  <c:v>-61.60093042508162</c:v>
                </c:pt>
                <c:pt idx="10549">
                  <c:v>-61.59831121365088</c:v>
                </c:pt>
                <c:pt idx="10550">
                  <c:v>-61.59568696888555</c:v>
                </c:pt>
                <c:pt idx="10551">
                  <c:v>-61.59305769222365</c:v>
                </c:pt>
                <c:pt idx="10552">
                  <c:v>-61.59042338510466</c:v>
                </c:pt>
                <c:pt idx="10553">
                  <c:v>-61.58778404896957</c:v>
                </c:pt>
                <c:pt idx="10554">
                  <c:v>-61.58513968526087</c:v>
                </c:pt>
                <c:pt idx="10555">
                  <c:v>-61.58249029542252</c:v>
                </c:pt>
                <c:pt idx="10556">
                  <c:v>-61.57983588090003</c:v>
                </c:pt>
                <c:pt idx="10557">
                  <c:v>-61.57717644314032</c:v>
                </c:pt>
                <c:pt idx="10558">
                  <c:v>-61.57451198359191</c:v>
                </c:pt>
                <c:pt idx="10559">
                  <c:v>-61.5718425037047</c:v>
                </c:pt>
                <c:pt idx="10560">
                  <c:v>-61.5691680049302</c:v>
                </c:pt>
                <c:pt idx="10561">
                  <c:v>-61.5664884887213</c:v>
                </c:pt>
                <c:pt idx="10562">
                  <c:v>-61.56380395653246</c:v>
                </c:pt>
                <c:pt idx="10563">
                  <c:v>-61.56111440981962</c:v>
                </c:pt>
                <c:pt idx="10564">
                  <c:v>-61.55841985004018</c:v>
                </c:pt>
                <c:pt idx="10565">
                  <c:v>-61.55572027865308</c:v>
                </c:pt>
                <c:pt idx="10566">
                  <c:v>-61.55301569711868</c:v>
                </c:pt>
                <c:pt idx="10567">
                  <c:v>-61.55030610689892</c:v>
                </c:pt>
                <c:pt idx="10568">
                  <c:v>-61.54759150945713</c:v>
                </c:pt>
                <c:pt idx="10569">
                  <c:v>-61.54487190625824</c:v>
                </c:pt>
                <c:pt idx="10570">
                  <c:v>-61.54214729876858</c:v>
                </c:pt>
                <c:pt idx="10571">
                  <c:v>-61.539417688456</c:v>
                </c:pt>
                <c:pt idx="10572">
                  <c:v>-61.53668307678983</c:v>
                </c:pt>
                <c:pt idx="10573">
                  <c:v>-61.5339434652409</c:v>
                </c:pt>
                <c:pt idx="10574">
                  <c:v>-61.53119885528156</c:v>
                </c:pt>
                <c:pt idx="10575">
                  <c:v>-61.52844924838558</c:v>
                </c:pt>
                <c:pt idx="10576">
                  <c:v>-61.52569464602824</c:v>
                </c:pt>
                <c:pt idx="10577">
                  <c:v>-61.52293504968632</c:v>
                </c:pt>
                <c:pt idx="10578">
                  <c:v>-61.52017046083808</c:v>
                </c:pt>
                <c:pt idx="10579">
                  <c:v>-61.51740088096327</c:v>
                </c:pt>
                <c:pt idx="10580">
                  <c:v>-61.5146263115431</c:v>
                </c:pt>
                <c:pt idx="10581">
                  <c:v>-61.51184675406031</c:v>
                </c:pt>
                <c:pt idx="10582">
                  <c:v>-61.5090622099991</c:v>
                </c:pt>
                <c:pt idx="10583">
                  <c:v>-61.50627268084511</c:v>
                </c:pt>
                <c:pt idx="10584">
                  <c:v>-61.50347816808554</c:v>
                </c:pt>
                <c:pt idx="10585">
                  <c:v>-61.500678673209</c:v>
                </c:pt>
                <c:pt idx="10586">
                  <c:v>-61.49787419770565</c:v>
                </c:pt>
                <c:pt idx="10587">
                  <c:v>-61.4950647430671</c:v>
                </c:pt>
                <c:pt idx="10588">
                  <c:v>-61.49225031078643</c:v>
                </c:pt>
                <c:pt idx="10589">
                  <c:v>-61.4894309023582</c:v>
                </c:pt>
                <c:pt idx="10590">
                  <c:v>-61.48660651927845</c:v>
                </c:pt>
                <c:pt idx="10591">
                  <c:v>-61.48377716304475</c:v>
                </c:pt>
                <c:pt idx="10592">
                  <c:v>-61.48094283515611</c:v>
                </c:pt>
                <c:pt idx="10593">
                  <c:v>-61.47810353711298</c:v>
                </c:pt>
                <c:pt idx="10594">
                  <c:v>-61.47525927041735</c:v>
                </c:pt>
                <c:pt idx="10595">
                  <c:v>-61.47241003657268</c:v>
                </c:pt>
                <c:pt idx="10596">
                  <c:v>-61.46955583708387</c:v>
                </c:pt>
                <c:pt idx="10597">
                  <c:v>-61.46669667345733</c:v>
                </c:pt>
                <c:pt idx="10598">
                  <c:v>-61.46383254720095</c:v>
                </c:pt>
                <c:pt idx="10599">
                  <c:v>-61.46096345982406</c:v>
                </c:pt>
                <c:pt idx="10600">
                  <c:v>-61.45808941283751</c:v>
                </c:pt>
                <c:pt idx="10601">
                  <c:v>-61.4552104077536</c:v>
                </c:pt>
                <c:pt idx="10602">
                  <c:v>-61.45232644608611</c:v>
                </c:pt>
                <c:pt idx="10603">
                  <c:v>-61.44943752935029</c:v>
                </c:pt>
                <c:pt idx="10604">
                  <c:v>-61.44654365906287</c:v>
                </c:pt>
                <c:pt idx="10605">
                  <c:v>-61.44364483674205</c:v>
                </c:pt>
                <c:pt idx="10606">
                  <c:v>-61.44074106390752</c:v>
                </c:pt>
                <c:pt idx="10607">
                  <c:v>-61.43783234208043</c:v>
                </c:pt>
                <c:pt idx="10608">
                  <c:v>-61.43491867278336</c:v>
                </c:pt>
                <c:pt idx="10609">
                  <c:v>-61.43200005754044</c:v>
                </c:pt>
                <c:pt idx="10610">
                  <c:v>-61.42907649787723</c:v>
                </c:pt>
                <c:pt idx="10611">
                  <c:v>-61.42614799532075</c:v>
                </c:pt>
                <c:pt idx="10612">
                  <c:v>-61.4232145513995</c:v>
                </c:pt>
                <c:pt idx="10613">
                  <c:v>-61.42027616764346</c:v>
                </c:pt>
                <c:pt idx="10614">
                  <c:v>-61.41733284558411</c:v>
                </c:pt>
                <c:pt idx="10615">
                  <c:v>-61.4143845867543</c:v>
                </c:pt>
                <c:pt idx="10616">
                  <c:v>-61.41143139268847</c:v>
                </c:pt>
                <c:pt idx="10617">
                  <c:v>-61.40847326492244</c:v>
                </c:pt>
                <c:pt idx="10618">
                  <c:v>-61.40551020499353</c:v>
                </c:pt>
                <c:pt idx="10619">
                  <c:v>-61.40254221444052</c:v>
                </c:pt>
                <c:pt idx="10620">
                  <c:v>-61.39956929480365</c:v>
                </c:pt>
                <c:pt idx="10621">
                  <c:v>-61.39659144762467</c:v>
                </c:pt>
                <c:pt idx="10622">
                  <c:v>-61.39360867444675</c:v>
                </c:pt>
                <c:pt idx="10623">
                  <c:v>-61.39062097681455</c:v>
                </c:pt>
                <c:pt idx="10624">
                  <c:v>-61.38762835627414</c:v>
                </c:pt>
                <c:pt idx="10625">
                  <c:v>-61.38463081437315</c:v>
                </c:pt>
                <c:pt idx="10626">
                  <c:v>-61.38162835266058</c:v>
                </c:pt>
                <c:pt idx="10627">
                  <c:v>-61.37862097268698</c:v>
                </c:pt>
                <c:pt idx="10628">
                  <c:v>-61.3756086760043</c:v>
                </c:pt>
                <c:pt idx="10629">
                  <c:v>-61.37259146416595</c:v>
                </c:pt>
                <c:pt idx="10630">
                  <c:v>-61.36956933872684</c:v>
                </c:pt>
                <c:pt idx="10631">
                  <c:v>-61.36654230124332</c:v>
                </c:pt>
                <c:pt idx="10632">
                  <c:v>-61.36351035327323</c:v>
                </c:pt>
                <c:pt idx="10633">
                  <c:v>-61.36047349637582</c:v>
                </c:pt>
                <c:pt idx="10634">
                  <c:v>-61.35743173211183</c:v>
                </c:pt>
                <c:pt idx="10635">
                  <c:v>-61.35438506204346</c:v>
                </c:pt>
                <c:pt idx="10636">
                  <c:v>-61.35133348773439</c:v>
                </c:pt>
                <c:pt idx="10637">
                  <c:v>-61.34827701074971</c:v>
                </c:pt>
                <c:pt idx="10638">
                  <c:v>-61.34521563265601</c:v>
                </c:pt>
                <c:pt idx="10639">
                  <c:v>-61.3421493550213</c:v>
                </c:pt>
                <c:pt idx="10640">
                  <c:v>-61.33907817941508</c:v>
                </c:pt>
                <c:pt idx="10641">
                  <c:v>-61.3360021074083</c:v>
                </c:pt>
                <c:pt idx="10642">
                  <c:v>-61.33292114057337</c:v>
                </c:pt>
                <c:pt idx="10643">
                  <c:v>-61.32983528048413</c:v>
                </c:pt>
                <c:pt idx="10644">
                  <c:v>-61.32674452871591</c:v>
                </c:pt>
                <c:pt idx="10645">
                  <c:v>-61.32364888684548</c:v>
                </c:pt>
                <c:pt idx="10646">
                  <c:v>-61.32054835645105</c:v>
                </c:pt>
                <c:pt idx="10647">
                  <c:v>-61.3174429391123</c:v>
                </c:pt>
                <c:pt idx="10648">
                  <c:v>-61.31433263641041</c:v>
                </c:pt>
                <c:pt idx="10649">
                  <c:v>-61.31121744992789</c:v>
                </c:pt>
                <c:pt idx="10650">
                  <c:v>-61.30809738124884</c:v>
                </c:pt>
                <c:pt idx="10651">
                  <c:v>-61.30497243195873</c:v>
                </c:pt>
                <c:pt idx="10652">
                  <c:v>-61.30184260364448</c:v>
                </c:pt>
                <c:pt idx="10653">
                  <c:v>-61.29870789789454</c:v>
                </c:pt>
                <c:pt idx="10654">
                  <c:v>-61.2955683162987</c:v>
                </c:pt>
                <c:pt idx="10655">
                  <c:v>-61.29242386044828</c:v>
                </c:pt>
                <c:pt idx="10656">
                  <c:v>-61.28927453193602</c:v>
                </c:pt>
                <c:pt idx="10657">
                  <c:v>-61.28612033235613</c:v>
                </c:pt>
                <c:pt idx="10658">
                  <c:v>-61.28296126330422</c:v>
                </c:pt>
                <c:pt idx="10659">
                  <c:v>-61.27979732637744</c:v>
                </c:pt>
                <c:pt idx="10660">
                  <c:v>-61.27662852317428</c:v>
                </c:pt>
                <c:pt idx="10661">
                  <c:v>-61.27345485529473</c:v>
                </c:pt>
                <c:pt idx="10662">
                  <c:v>-61.27027632434027</c:v>
                </c:pt>
                <c:pt idx="10663">
                  <c:v>-61.26709293191374</c:v>
                </c:pt>
                <c:pt idx="10664">
                  <c:v>-61.26390467961947</c:v>
                </c:pt>
                <c:pt idx="10665">
                  <c:v>-61.26071156906326</c:v>
                </c:pt>
                <c:pt idx="10666">
                  <c:v>-61.25751360185232</c:v>
                </c:pt>
                <c:pt idx="10667">
                  <c:v>-61.25431077959531</c:v>
                </c:pt>
                <c:pt idx="10668">
                  <c:v>-61.25110310390232</c:v>
                </c:pt>
                <c:pt idx="10669">
                  <c:v>-61.24789057638495</c:v>
                </c:pt>
                <c:pt idx="10670">
                  <c:v>-61.24467319865614</c:v>
                </c:pt>
                <c:pt idx="10671">
                  <c:v>-61.24145097233038</c:v>
                </c:pt>
                <c:pt idx="10672">
                  <c:v>-61.23822389902352</c:v>
                </c:pt>
                <c:pt idx="10673">
                  <c:v>-61.23499198035288</c:v>
                </c:pt>
                <c:pt idx="10674">
                  <c:v>-61.23175521793724</c:v>
                </c:pt>
                <c:pt idx="10675">
                  <c:v>-61.2285136133968</c:v>
                </c:pt>
                <c:pt idx="10676">
                  <c:v>-61.2252671683532</c:v>
                </c:pt>
                <c:pt idx="10677">
                  <c:v>-61.22201588442954</c:v>
                </c:pt>
                <c:pt idx="10678">
                  <c:v>-61.2187597632503</c:v>
                </c:pt>
                <c:pt idx="10679">
                  <c:v>-61.21549880644151</c:v>
                </c:pt>
                <c:pt idx="10680">
                  <c:v>-61.21223301563052</c:v>
                </c:pt>
                <c:pt idx="10681">
                  <c:v>-61.20896239244621</c:v>
                </c:pt>
                <c:pt idx="10682">
                  <c:v>-61.20568693851883</c:v>
                </c:pt>
                <c:pt idx="10683">
                  <c:v>-61.2024066554801</c:v>
                </c:pt>
                <c:pt idx="10684">
                  <c:v>-61.1991215449632</c:v>
                </c:pt>
                <c:pt idx="10685">
                  <c:v>-61.19583160860265</c:v>
                </c:pt>
                <c:pt idx="10686">
                  <c:v>-61.19253684803454</c:v>
                </c:pt>
                <c:pt idx="10687">
                  <c:v>-61.18923726489628</c:v>
                </c:pt>
                <c:pt idx="10688">
                  <c:v>-61.18593286082682</c:v>
                </c:pt>
                <c:pt idx="10689">
                  <c:v>-61.18262363746643</c:v>
                </c:pt>
                <c:pt idx="10690">
                  <c:v>-61.1793095964569</c:v>
                </c:pt>
                <c:pt idx="10691">
                  <c:v>-61.17599073944143</c:v>
                </c:pt>
                <c:pt idx="10692">
                  <c:v>-61.17266706806461</c:v>
                </c:pt>
                <c:pt idx="10693">
                  <c:v>-61.16933858397255</c:v>
                </c:pt>
                <c:pt idx="10694">
                  <c:v>-61.1660052888127</c:v>
                </c:pt>
                <c:pt idx="10695">
                  <c:v>-61.16266718423397</c:v>
                </c:pt>
                <c:pt idx="10696">
                  <c:v>-61.15932427188676</c:v>
                </c:pt>
                <c:pt idx="10697">
                  <c:v>-61.15597655342282</c:v>
                </c:pt>
                <c:pt idx="10698">
                  <c:v>-61.15262403049538</c:v>
                </c:pt>
                <c:pt idx="10699">
                  <c:v>-61.14926670475908</c:v>
                </c:pt>
                <c:pt idx="10700">
                  <c:v>-61.14590457786996</c:v>
                </c:pt>
                <c:pt idx="10701">
                  <c:v>-61.14253765148555</c:v>
                </c:pt>
                <c:pt idx="10702">
                  <c:v>-61.13916592726476</c:v>
                </c:pt>
                <c:pt idx="10703">
                  <c:v>-61.13578940686796</c:v>
                </c:pt>
                <c:pt idx="10704">
                  <c:v>-61.13240809195691</c:v>
                </c:pt>
                <c:pt idx="10705">
                  <c:v>-61.12902198419482</c:v>
                </c:pt>
                <c:pt idx="10706">
                  <c:v>-61.12563108524632</c:v>
                </c:pt>
                <c:pt idx="10707">
                  <c:v>-61.1222353967775</c:v>
                </c:pt>
                <c:pt idx="10708">
                  <c:v>-61.1188349204558</c:v>
                </c:pt>
                <c:pt idx="10709">
                  <c:v>-61.11542965795013</c:v>
                </c:pt>
                <c:pt idx="10710">
                  <c:v>-61.11201961093085</c:v>
                </c:pt>
                <c:pt idx="10711">
                  <c:v>-61.10860478106969</c:v>
                </c:pt>
                <c:pt idx="10712">
                  <c:v>-61.10518517003984</c:v>
                </c:pt>
                <c:pt idx="10713">
                  <c:v>-61.10176077951588</c:v>
                </c:pt>
                <c:pt idx="10714">
                  <c:v>-61.09833161117385</c:v>
                </c:pt>
                <c:pt idx="10715">
                  <c:v>-61.09489766669115</c:v>
                </c:pt>
                <c:pt idx="10716">
                  <c:v>-61.09145894774672</c:v>
                </c:pt>
                <c:pt idx="10717">
                  <c:v>-61.08801545602077</c:v>
                </c:pt>
                <c:pt idx="10718">
                  <c:v>-61.08456719319503</c:v>
                </c:pt>
                <c:pt idx="10719">
                  <c:v>-61.08111416095262</c:v>
                </c:pt>
                <c:pt idx="10720">
                  <c:v>-61.0776563609781</c:v>
                </c:pt>
                <c:pt idx="10721">
                  <c:v>-61.0741937949574</c:v>
                </c:pt>
                <c:pt idx="10722">
                  <c:v>-61.0707264645779</c:v>
                </c:pt>
                <c:pt idx="10723">
                  <c:v>-61.06725437152841</c:v>
                </c:pt>
                <c:pt idx="10724">
                  <c:v>-61.06377751749913</c:v>
                </c:pt>
                <c:pt idx="10725">
                  <c:v>-61.06029590418168</c:v>
                </c:pt>
                <c:pt idx="10726">
                  <c:v>-61.0568095332691</c:v>
                </c:pt>
                <c:pt idx="10727">
                  <c:v>-61.0533184064559</c:v>
                </c:pt>
                <c:pt idx="10728">
                  <c:v>-61.04982252543788</c:v>
                </c:pt>
                <c:pt idx="10729">
                  <c:v>-61.04632189191236</c:v>
                </c:pt>
                <c:pt idx="10730">
                  <c:v>-61.04281650757806</c:v>
                </c:pt>
                <c:pt idx="10731">
                  <c:v>-61.03930637413506</c:v>
                </c:pt>
                <c:pt idx="10732">
                  <c:v>-61.0357914932849</c:v>
                </c:pt>
                <c:pt idx="10733">
                  <c:v>-61.03227186673051</c:v>
                </c:pt>
                <c:pt idx="10734">
                  <c:v>-61.02874749617627</c:v>
                </c:pt>
                <c:pt idx="10735">
                  <c:v>-61.02521838332792</c:v>
                </c:pt>
                <c:pt idx="10736">
                  <c:v>-61.02168452989261</c:v>
                </c:pt>
                <c:pt idx="10737">
                  <c:v>-61.018145937579</c:v>
                </c:pt>
                <c:pt idx="10738">
                  <c:v>-61.01460260809699</c:v>
                </c:pt>
                <c:pt idx="10739">
                  <c:v>-61.01105454315803</c:v>
                </c:pt>
                <c:pt idx="10740">
                  <c:v>-61.00750174447494</c:v>
                </c:pt>
                <c:pt idx="10741">
                  <c:v>-61.0039442137619</c:v>
                </c:pt>
                <c:pt idx="10742">
                  <c:v>-61.00038195273458</c:v>
                </c:pt>
                <c:pt idx="10743">
                  <c:v>-60.99681496311</c:v>
                </c:pt>
                <c:pt idx="10744">
                  <c:v>-60.99324324660656</c:v>
                </c:pt>
                <c:pt idx="10745">
                  <c:v>-60.98966680494416</c:v>
                </c:pt>
                <c:pt idx="10746">
                  <c:v>-60.98608563984403</c:v>
                </c:pt>
                <c:pt idx="10747">
                  <c:v>-60.98249975302883</c:v>
                </c:pt>
                <c:pt idx="10748">
                  <c:v>-60.97890914622263</c:v>
                </c:pt>
                <c:pt idx="10749">
                  <c:v>-60.9753138211509</c:v>
                </c:pt>
                <c:pt idx="10750">
                  <c:v>-60.97171377954044</c:v>
                </c:pt>
                <c:pt idx="10751">
                  <c:v>-60.96810902311963</c:v>
                </c:pt>
                <c:pt idx="10752">
                  <c:v>-60.96449955361805</c:v>
                </c:pt>
                <c:pt idx="10753">
                  <c:v>-60.96088537276686</c:v>
                </c:pt>
                <c:pt idx="10754">
                  <c:v>-60.95726648229847</c:v>
                </c:pt>
                <c:pt idx="10755">
                  <c:v>-60.95364288394683</c:v>
                </c:pt>
                <c:pt idx="10756">
                  <c:v>-60.95001457944714</c:v>
                </c:pt>
                <c:pt idx="10757">
                  <c:v>-60.94638157053615</c:v>
                </c:pt>
                <c:pt idx="10758">
                  <c:v>-60.94274385895191</c:v>
                </c:pt>
                <c:pt idx="10759">
                  <c:v>-60.93910144643388</c:v>
                </c:pt>
                <c:pt idx="10760">
                  <c:v>-60.93545433472296</c:v>
                </c:pt>
                <c:pt idx="10761">
                  <c:v>-60.93180252556142</c:v>
                </c:pt>
                <c:pt idx="10762">
                  <c:v>-60.92814602069294</c:v>
                </c:pt>
                <c:pt idx="10763">
                  <c:v>-60.92448482186256</c:v>
                </c:pt>
                <c:pt idx="10764">
                  <c:v>-60.9208189308168</c:v>
                </c:pt>
                <c:pt idx="10765">
                  <c:v>-60.91714834930345</c:v>
                </c:pt>
                <c:pt idx="10766">
                  <c:v>-60.91347307907184</c:v>
                </c:pt>
                <c:pt idx="10767">
                  <c:v>-60.90979312187256</c:v>
                </c:pt>
                <c:pt idx="10768">
                  <c:v>-60.9061084794577</c:v>
                </c:pt>
                <c:pt idx="10769">
                  <c:v>-60.90241915358067</c:v>
                </c:pt>
                <c:pt idx="10770">
                  <c:v>-60.89872514599632</c:v>
                </c:pt>
                <c:pt idx="10771">
                  <c:v>-60.89502645846086</c:v>
                </c:pt>
                <c:pt idx="10772">
                  <c:v>-60.89132309273193</c:v>
                </c:pt>
                <c:pt idx="10773">
                  <c:v>-60.88761505056851</c:v>
                </c:pt>
                <c:pt idx="10774">
                  <c:v>-60.88390233373104</c:v>
                </c:pt>
                <c:pt idx="10775">
                  <c:v>-60.88018494398127</c:v>
                </c:pt>
                <c:pt idx="10776">
                  <c:v>-60.8764628830824</c:v>
                </c:pt>
                <c:pt idx="10777">
                  <c:v>-60.87273615279901</c:v>
                </c:pt>
                <c:pt idx="10778">
                  <c:v>-60.86900475489703</c:v>
                </c:pt>
                <c:pt idx="10779">
                  <c:v>-60.86526869114383</c:v>
                </c:pt>
                <c:pt idx="10780">
                  <c:v>-60.86152796330815</c:v>
                </c:pt>
                <c:pt idx="10781">
                  <c:v>-60.85778257316009</c:v>
                </c:pt>
                <c:pt idx="10782">
                  <c:v>-60.85403252247121</c:v>
                </c:pt>
                <c:pt idx="10783">
                  <c:v>-60.85027781301434</c:v>
                </c:pt>
                <c:pt idx="10784">
                  <c:v>-60.84651844656384</c:v>
                </c:pt>
                <c:pt idx="10785">
                  <c:v>-60.8427544248953</c:v>
                </c:pt>
                <c:pt idx="10786">
                  <c:v>-60.83898574978582</c:v>
                </c:pt>
                <c:pt idx="10787">
                  <c:v>-60.83521242301382</c:v>
                </c:pt>
                <c:pt idx="10788">
                  <c:v>-60.83143444635913</c:v>
                </c:pt>
                <c:pt idx="10789">
                  <c:v>-60.82765182160294</c:v>
                </c:pt>
                <c:pt idx="10790">
                  <c:v>-60.82386455052786</c:v>
                </c:pt>
                <c:pt idx="10791">
                  <c:v>-60.82007263491785</c:v>
                </c:pt>
                <c:pt idx="10792">
                  <c:v>-60.81627607655825</c:v>
                </c:pt>
                <c:pt idx="10793">
                  <c:v>-60.8124748772358</c:v>
                </c:pt>
                <c:pt idx="10794">
                  <c:v>-60.80866903873861</c:v>
                </c:pt>
                <c:pt idx="10795">
                  <c:v>-60.80485856285618</c:v>
                </c:pt>
                <c:pt idx="10796">
                  <c:v>-60.80104345137937</c:v>
                </c:pt>
                <c:pt idx="10797">
                  <c:v>-60.79722370610046</c:v>
                </c:pt>
                <c:pt idx="10798">
                  <c:v>-60.79339932881305</c:v>
                </c:pt>
                <c:pt idx="10799">
                  <c:v>-60.78957032131214</c:v>
                </c:pt>
                <c:pt idx="10800">
                  <c:v>-60.78573668539413</c:v>
                </c:pt>
                <c:pt idx="10801">
                  <c:v>-60.7818984228568</c:v>
                </c:pt>
                <c:pt idx="10802">
                  <c:v>-60.77805553549925</c:v>
                </c:pt>
                <c:pt idx="10803">
                  <c:v>-60.77420802512202</c:v>
                </c:pt>
                <c:pt idx="10804">
                  <c:v>-60.770355893527</c:v>
                </c:pt>
                <c:pt idx="10805">
                  <c:v>-60.76649914251744</c:v>
                </c:pt>
                <c:pt idx="10806">
                  <c:v>-60.76263777389799</c:v>
                </c:pt>
                <c:pt idx="10807">
                  <c:v>-60.75877178947464</c:v>
                </c:pt>
                <c:pt idx="10808">
                  <c:v>-60.75490119105481</c:v>
                </c:pt>
                <c:pt idx="10809">
                  <c:v>-60.75102598044722</c:v>
                </c:pt>
                <c:pt idx="10810">
                  <c:v>-60.74714615946203</c:v>
                </c:pt>
                <c:pt idx="10811">
                  <c:v>-60.74326172991073</c:v>
                </c:pt>
                <c:pt idx="10812">
                  <c:v>-60.73937269360618</c:v>
                </c:pt>
                <c:pt idx="10813">
                  <c:v>-60.73547905236263</c:v>
                </c:pt>
                <c:pt idx="10814">
                  <c:v>-60.73158080799571</c:v>
                </c:pt>
                <c:pt idx="10815">
                  <c:v>-60.72767796232236</c:v>
                </c:pt>
                <c:pt idx="10816">
                  <c:v>-60.72377051716098</c:v>
                </c:pt>
                <c:pt idx="10817">
                  <c:v>-60.71985847433125</c:v>
                </c:pt>
                <c:pt idx="10818">
                  <c:v>-60.71594183565428</c:v>
                </c:pt>
                <c:pt idx="10819">
                  <c:v>-60.7120206029525</c:v>
                </c:pt>
                <c:pt idx="10820">
                  <c:v>-60.70809477804975</c:v>
                </c:pt>
                <c:pt idx="10821">
                  <c:v>-60.7041643627712</c:v>
                </c:pt>
                <c:pt idx="10822">
                  <c:v>-60.70022935894341</c:v>
                </c:pt>
                <c:pt idx="10823">
                  <c:v>-60.6962897683943</c:v>
                </c:pt>
                <c:pt idx="10824">
                  <c:v>-60.69234559295315</c:v>
                </c:pt>
                <c:pt idx="10825">
                  <c:v>-60.6883968344506</c:v>
                </c:pt>
                <c:pt idx="10826">
                  <c:v>-60.68444349471864</c:v>
                </c:pt>
                <c:pt idx="10827">
                  <c:v>-60.68048557559069</c:v>
                </c:pt>
                <c:pt idx="10828">
                  <c:v>-60.67652307890145</c:v>
                </c:pt>
                <c:pt idx="10829">
                  <c:v>-60.67255600648701</c:v>
                </c:pt>
                <c:pt idx="10830">
                  <c:v>-60.66858436018484</c:v>
                </c:pt>
                <c:pt idx="10831">
                  <c:v>-60.66460814183375</c:v>
                </c:pt>
                <c:pt idx="10832">
                  <c:v>-60.66062735327391</c:v>
                </c:pt>
                <c:pt idx="10833">
                  <c:v>-60.65664199634687</c:v>
                </c:pt>
                <c:pt idx="10834">
                  <c:v>-60.65265207289553</c:v>
                </c:pt>
                <c:pt idx="10835">
                  <c:v>-60.64865758476412</c:v>
                </c:pt>
                <c:pt idx="10836">
                  <c:v>-60.64465853379828</c:v>
                </c:pt>
                <c:pt idx="10837">
                  <c:v>-60.64065492184496</c:v>
                </c:pt>
                <c:pt idx="10838">
                  <c:v>-60.63664675075248</c:v>
                </c:pt>
                <c:pt idx="10839">
                  <c:v>-60.63263402237055</c:v>
                </c:pt>
                <c:pt idx="10840">
                  <c:v>-60.6286167385502</c:v>
                </c:pt>
                <c:pt idx="10841">
                  <c:v>-60.62459490114378</c:v>
                </c:pt>
                <c:pt idx="10842">
                  <c:v>-60.6205685120051</c:v>
                </c:pt>
                <c:pt idx="10843">
                  <c:v>-60.61653757298921</c:v>
                </c:pt>
                <c:pt idx="10844">
                  <c:v>-60.6125020859526</c:v>
                </c:pt>
                <c:pt idx="10845">
                  <c:v>-60.60846205275305</c:v>
                </c:pt>
                <c:pt idx="10846">
                  <c:v>-60.60441747524975</c:v>
                </c:pt>
                <c:pt idx="10847">
                  <c:v>-60.6003683553032</c:v>
                </c:pt>
                <c:pt idx="10848">
                  <c:v>-60.59631469477528</c:v>
                </c:pt>
                <c:pt idx="10849">
                  <c:v>-60.59225649552916</c:v>
                </c:pt>
                <c:pt idx="10850">
                  <c:v>-60.58819375942944</c:v>
                </c:pt>
                <c:pt idx="10851">
                  <c:v>-60.584126488342</c:v>
                </c:pt>
                <c:pt idx="10852">
                  <c:v>-60.58005468413415</c:v>
                </c:pt>
                <c:pt idx="10853">
                  <c:v>-60.5759783486745</c:v>
                </c:pt>
                <c:pt idx="10854">
                  <c:v>-60.57189748383294</c:v>
                </c:pt>
                <c:pt idx="10855">
                  <c:v>-60.56781209148087</c:v>
                </c:pt>
                <c:pt idx="10856">
                  <c:v>-60.56372217349088</c:v>
                </c:pt>
                <c:pt idx="10857">
                  <c:v>-60.55962773173697</c:v>
                </c:pt>
                <c:pt idx="10858">
                  <c:v>-60.55552876809453</c:v>
                </c:pt>
                <c:pt idx="10859">
                  <c:v>-60.55142528444021</c:v>
                </c:pt>
                <c:pt idx="10860">
                  <c:v>-60.54731728265207</c:v>
                </c:pt>
                <c:pt idx="10861">
                  <c:v>-60.54320476460948</c:v>
                </c:pt>
                <c:pt idx="10862">
                  <c:v>-60.53908773219317</c:v>
                </c:pt>
                <c:pt idx="10863">
                  <c:v>-60.53496618728519</c:v>
                </c:pt>
                <c:pt idx="10864">
                  <c:v>-60.53084013176895</c:v>
                </c:pt>
                <c:pt idx="10865">
                  <c:v>-60.52670956752923</c:v>
                </c:pt>
                <c:pt idx="10866">
                  <c:v>-60.52257449645208</c:v>
                </c:pt>
                <c:pt idx="10867">
                  <c:v>-60.51843492042496</c:v>
                </c:pt>
                <c:pt idx="10868">
                  <c:v>-60.51429084133662</c:v>
                </c:pt>
                <c:pt idx="10869">
                  <c:v>-60.5101422610772</c:v>
                </c:pt>
                <c:pt idx="10870">
                  <c:v>-60.50598918153813</c:v>
                </c:pt>
                <c:pt idx="10871">
                  <c:v>-60.50183160461219</c:v>
                </c:pt>
                <c:pt idx="10872">
                  <c:v>-60.49766953219353</c:v>
                </c:pt>
                <c:pt idx="10873">
                  <c:v>-60.49350296617762</c:v>
                </c:pt>
                <c:pt idx="10874">
                  <c:v>-60.48933190846124</c:v>
                </c:pt>
                <c:pt idx="10875">
                  <c:v>-60.48515636094253</c:v>
                </c:pt>
                <c:pt idx="10876">
                  <c:v>-60.48097632552097</c:v>
                </c:pt>
                <c:pt idx="10877">
                  <c:v>-60.47679180409736</c:v>
                </c:pt>
                <c:pt idx="10878">
                  <c:v>-60.47260279857386</c:v>
                </c:pt>
                <c:pt idx="10879">
                  <c:v>-60.46840931085392</c:v>
                </c:pt>
                <c:pt idx="10880">
                  <c:v>-60.46421134284236</c:v>
                </c:pt>
                <c:pt idx="10881">
                  <c:v>-60.46000889644535</c:v>
                </c:pt>
                <c:pt idx="10882">
                  <c:v>-60.45580197357031</c:v>
                </c:pt>
                <c:pt idx="10883">
                  <c:v>-60.45159057612609</c:v>
                </c:pt>
                <c:pt idx="10884">
                  <c:v>-60.44737470602283</c:v>
                </c:pt>
                <c:pt idx="10885">
                  <c:v>-60.44315436517197</c:v>
                </c:pt>
                <c:pt idx="10886">
                  <c:v>-60.4389295554863</c:v>
                </c:pt>
                <c:pt idx="10887">
                  <c:v>-60.43470027888</c:v>
                </c:pt>
                <c:pt idx="10888">
                  <c:v>-60.43046653726847</c:v>
                </c:pt>
                <c:pt idx="10889">
                  <c:v>-60.42622833256854</c:v>
                </c:pt>
                <c:pt idx="10890">
                  <c:v>-60.42198566669828</c:v>
                </c:pt>
                <c:pt idx="10891">
                  <c:v>-60.41773854157716</c:v>
                </c:pt>
                <c:pt idx="10892">
                  <c:v>-60.41348695912593</c:v>
                </c:pt>
                <c:pt idx="10893">
                  <c:v>-60.40923092126668</c:v>
                </c:pt>
                <c:pt idx="10894">
                  <c:v>-60.40497042992286</c:v>
                </c:pt>
                <c:pt idx="10895">
                  <c:v>-60.40070548701915</c:v>
                </c:pt>
                <c:pt idx="10896">
                  <c:v>-60.39643609448168</c:v>
                </c:pt>
                <c:pt idx="10897">
                  <c:v>-60.3921622542378</c:v>
                </c:pt>
                <c:pt idx="10898">
                  <c:v>-60.38788396821621</c:v>
                </c:pt>
                <c:pt idx="10899">
                  <c:v>-60.383601238347</c:v>
                </c:pt>
                <c:pt idx="10900">
                  <c:v>-60.3793140665615</c:v>
                </c:pt>
                <c:pt idx="10901">
                  <c:v>-60.37502245479236</c:v>
                </c:pt>
                <c:pt idx="10902">
                  <c:v>-60.37072640497362</c:v>
                </c:pt>
                <c:pt idx="10903">
                  <c:v>-60.36642591904058</c:v>
                </c:pt>
                <c:pt idx="10904">
                  <c:v>-60.3621209989299</c:v>
                </c:pt>
                <c:pt idx="10905">
                  <c:v>-60.3578116465795</c:v>
                </c:pt>
                <c:pt idx="10906">
                  <c:v>-60.35349786392866</c:v>
                </c:pt>
                <c:pt idx="10907">
                  <c:v>-60.34917965291802</c:v>
                </c:pt>
                <c:pt idx="10908">
                  <c:v>-60.34485701548947</c:v>
                </c:pt>
                <c:pt idx="10909">
                  <c:v>-60.34052995358622</c:v>
                </c:pt>
                <c:pt idx="10910">
                  <c:v>-60.33619846915284</c:v>
                </c:pt>
                <c:pt idx="10911">
                  <c:v>-60.33186256413516</c:v>
                </c:pt>
                <c:pt idx="10912">
                  <c:v>-60.3275222404804</c:v>
                </c:pt>
                <c:pt idx="10913">
                  <c:v>-60.32317750013701</c:v>
                </c:pt>
                <c:pt idx="10914">
                  <c:v>-60.31882834505482</c:v>
                </c:pt>
                <c:pt idx="10915">
                  <c:v>-60.31447477718492</c:v>
                </c:pt>
                <c:pt idx="10916">
                  <c:v>-60.31011679847978</c:v>
                </c:pt>
                <c:pt idx="10917">
                  <c:v>-60.30575441089309</c:v>
                </c:pt>
                <c:pt idx="10918">
                  <c:v>-60.30138761637996</c:v>
                </c:pt>
                <c:pt idx="10919">
                  <c:v>-60.29701641689672</c:v>
                </c:pt>
                <c:pt idx="10920">
                  <c:v>-60.29264081440106</c:v>
                </c:pt>
                <c:pt idx="10921">
                  <c:v>-60.28826081085193</c:v>
                </c:pt>
                <c:pt idx="10922">
                  <c:v>-60.28387640820966</c:v>
                </c:pt>
                <c:pt idx="10923">
                  <c:v>-60.27948760843586</c:v>
                </c:pt>
                <c:pt idx="10924">
                  <c:v>-60.27509441349341</c:v>
                </c:pt>
                <c:pt idx="10925">
                  <c:v>-60.27069682534655</c:v>
                </c:pt>
                <c:pt idx="10926">
                  <c:v>-60.26629484596081</c:v>
                </c:pt>
                <c:pt idx="10927">
                  <c:v>-60.26188847730299</c:v>
                </c:pt>
                <c:pt idx="10928">
                  <c:v>-60.25747772134125</c:v>
                </c:pt>
                <c:pt idx="10929">
                  <c:v>-60.25306258004503</c:v>
                </c:pt>
                <c:pt idx="10930">
                  <c:v>-60.24864305538508</c:v>
                </c:pt>
                <c:pt idx="10931">
                  <c:v>-60.24421914933345</c:v>
                </c:pt>
                <c:pt idx="10932">
                  <c:v>-60.23979086386348</c:v>
                </c:pt>
                <c:pt idx="10933">
                  <c:v>-60.23535820094984</c:v>
                </c:pt>
                <c:pt idx="10934">
                  <c:v>-60.23092116256848</c:v>
                </c:pt>
                <c:pt idx="10935">
                  <c:v>-60.22647975069665</c:v>
                </c:pt>
                <c:pt idx="10936">
                  <c:v>-60.22203396731297</c:v>
                </c:pt>
                <c:pt idx="10937">
                  <c:v>-60.21758381439723</c:v>
                </c:pt>
                <c:pt idx="10938">
                  <c:v>-60.21312929393063</c:v>
                </c:pt>
                <c:pt idx="10939">
                  <c:v>-60.20867040789562</c:v>
                </c:pt>
                <c:pt idx="10940">
                  <c:v>-60.20420715827597</c:v>
                </c:pt>
                <c:pt idx="10941">
                  <c:v>-60.19973954705673</c:v>
                </c:pt>
                <c:pt idx="10942">
                  <c:v>-60.19526757622425</c:v>
                </c:pt>
                <c:pt idx="10943">
                  <c:v>-60.1907912477662</c:v>
                </c:pt>
                <c:pt idx="10944">
                  <c:v>-60.1863105636715</c:v>
                </c:pt>
                <c:pt idx="10945">
                  <c:v>-60.18182552593042</c:v>
                </c:pt>
                <c:pt idx="10946">
                  <c:v>-60.1773361365345</c:v>
                </c:pt>
                <c:pt idx="10947">
                  <c:v>-60.17284239747656</c:v>
                </c:pt>
                <c:pt idx="10948">
                  <c:v>-60.16834431075074</c:v>
                </c:pt>
                <c:pt idx="10949">
                  <c:v>-60.16384187835242</c:v>
                </c:pt>
                <c:pt idx="10950">
                  <c:v>-60.15933510227838</c:v>
                </c:pt>
                <c:pt idx="10951">
                  <c:v>-60.15482398452657</c:v>
                </c:pt>
                <c:pt idx="10952">
                  <c:v>-60.15030852709633</c:v>
                </c:pt>
                <c:pt idx="10953">
                  <c:v>-60.14578873198823</c:v>
                </c:pt>
                <c:pt idx="10954">
                  <c:v>-60.14126460120413</c:v>
                </c:pt>
                <c:pt idx="10955">
                  <c:v>-60.13673613674725</c:v>
                </c:pt>
                <c:pt idx="10956">
                  <c:v>-60.13220334062201</c:v>
                </c:pt>
                <c:pt idx="10957">
                  <c:v>-60.12766621483414</c:v>
                </c:pt>
                <c:pt idx="10958">
                  <c:v>-60.12312476139069</c:v>
                </c:pt>
                <c:pt idx="10959">
                  <c:v>-60.11857898230001</c:v>
                </c:pt>
                <c:pt idx="10960">
                  <c:v>-60.11402887957168</c:v>
                </c:pt>
                <c:pt idx="10961">
                  <c:v>-60.10947445521658</c:v>
                </c:pt>
                <c:pt idx="10962">
                  <c:v>-60.10491571124695</c:v>
                </c:pt>
                <c:pt idx="10963">
                  <c:v>-60.1003526496762</c:v>
                </c:pt>
                <c:pt idx="10964">
                  <c:v>-60.0957852725191</c:v>
                </c:pt>
                <c:pt idx="10965">
                  <c:v>-60.09121358179167</c:v>
                </c:pt>
                <c:pt idx="10966">
                  <c:v>-60.08663757951125</c:v>
                </c:pt>
                <c:pt idx="10967">
                  <c:v>-60.08205726769641</c:v>
                </c:pt>
                <c:pt idx="10968">
                  <c:v>-60.07747264836708</c:v>
                </c:pt>
                <c:pt idx="10969">
                  <c:v>-60.07288372354436</c:v>
                </c:pt>
                <c:pt idx="10970">
                  <c:v>-60.06829049525074</c:v>
                </c:pt>
                <c:pt idx="10971">
                  <c:v>-60.06369296550992</c:v>
                </c:pt>
                <c:pt idx="10972">
                  <c:v>-60.0590911363469</c:v>
                </c:pt>
                <c:pt idx="10973">
                  <c:v>-60.05448500978799</c:v>
                </c:pt>
                <c:pt idx="10974">
                  <c:v>-60.04987458786073</c:v>
                </c:pt>
                <c:pt idx="10975">
                  <c:v>-60.04525987259397</c:v>
                </c:pt>
                <c:pt idx="10976">
                  <c:v>-60.0406408660178</c:v>
                </c:pt>
                <c:pt idx="10977">
                  <c:v>-60.03601757016364</c:v>
                </c:pt>
                <c:pt idx="10978">
                  <c:v>-60.03138998706414</c:v>
                </c:pt>
                <c:pt idx="10979">
                  <c:v>-60.02675811875327</c:v>
                </c:pt>
                <c:pt idx="10980">
                  <c:v>-60.02212196726622</c:v>
                </c:pt>
                <c:pt idx="10981">
                  <c:v>-60.01748153463949</c:v>
                </c:pt>
                <c:pt idx="10982">
                  <c:v>-60.01283682291086</c:v>
                </c:pt>
                <c:pt idx="10983">
                  <c:v>-60.00818783411934</c:v>
                </c:pt>
                <c:pt idx="10984">
                  <c:v>-60.00353457030526</c:v>
                </c:pt>
                <c:pt idx="10985">
                  <c:v>-59.9988770335102</c:v>
                </c:pt>
                <c:pt idx="10986">
                  <c:v>-59.99421522577703</c:v>
                </c:pt>
                <c:pt idx="10987">
                  <c:v>-59.98954914914985</c:v>
                </c:pt>
                <c:pt idx="10988">
                  <c:v>-59.98487880567406</c:v>
                </c:pt>
                <c:pt idx="10989">
                  <c:v>-59.98020419739633</c:v>
                </c:pt>
                <c:pt idx="10990">
                  <c:v>-59.97552532636461</c:v>
                </c:pt>
                <c:pt idx="10991">
                  <c:v>-59.97084219462806</c:v>
                </c:pt>
                <c:pt idx="10992">
                  <c:v>-59.96615480423718</c:v>
                </c:pt>
                <c:pt idx="10993">
                  <c:v>-59.96146315724366</c:v>
                </c:pt>
                <c:pt idx="10994">
                  <c:v>-59.95676725570058</c:v>
                </c:pt>
                <c:pt idx="10995">
                  <c:v>-59.95206710166213</c:v>
                </c:pt>
                <c:pt idx="10996">
                  <c:v>-59.94736269718391</c:v>
                </c:pt>
                <c:pt idx="10997">
                  <c:v>-59.94265404432265</c:v>
                </c:pt>
                <c:pt idx="10998">
                  <c:v>-59.93794114513645</c:v>
                </c:pt>
                <c:pt idx="10999">
                  <c:v>-59.93322400168461</c:v>
                </c:pt>
                <c:pt idx="11000">
                  <c:v>-59.92850261602777</c:v>
                </c:pt>
                <c:pt idx="11001">
                  <c:v>-59.9237769902277</c:v>
                </c:pt>
                <c:pt idx="11002">
                  <c:v>-59.91904712634753</c:v>
                </c:pt>
                <c:pt idx="11003">
                  <c:v>-59.91431302645168</c:v>
                </c:pt>
                <c:pt idx="11004">
                  <c:v>-59.90957469260573</c:v>
                </c:pt>
                <c:pt idx="11005">
                  <c:v>-59.90483212687658</c:v>
                </c:pt>
                <c:pt idx="11006">
                  <c:v>-59.90008533133238</c:v>
                </c:pt>
                <c:pt idx="11007">
                  <c:v>-59.89533430804256</c:v>
                </c:pt>
                <c:pt idx="11008">
                  <c:v>-59.89057905907775</c:v>
                </c:pt>
                <c:pt idx="11009">
                  <c:v>-59.88581958650988</c:v>
                </c:pt>
                <c:pt idx="11010">
                  <c:v>-59.88105589241212</c:v>
                </c:pt>
                <c:pt idx="11011">
                  <c:v>-59.87628797885894</c:v>
                </c:pt>
                <c:pt idx="11012">
                  <c:v>-59.871515847926</c:v>
                </c:pt>
                <c:pt idx="11013">
                  <c:v>-59.86673950169022</c:v>
                </c:pt>
                <c:pt idx="11014">
                  <c:v>-59.86195894222986</c:v>
                </c:pt>
                <c:pt idx="11015">
                  <c:v>-59.85717417162431</c:v>
                </c:pt>
                <c:pt idx="11016">
                  <c:v>-59.85238519195431</c:v>
                </c:pt>
                <c:pt idx="11017">
                  <c:v>-59.84759200530181</c:v>
                </c:pt>
                <c:pt idx="11018">
                  <c:v>-59.84279461375</c:v>
                </c:pt>
                <c:pt idx="11019">
                  <c:v>-59.83799301938335</c:v>
                </c:pt>
                <c:pt idx="11020">
                  <c:v>-59.83318722428758</c:v>
                </c:pt>
                <c:pt idx="11021">
                  <c:v>-59.82837723054963</c:v>
                </c:pt>
                <c:pt idx="11022">
                  <c:v>-59.8235630402577</c:v>
                </c:pt>
                <c:pt idx="11023">
                  <c:v>-59.81874465550125</c:v>
                </c:pt>
                <c:pt idx="11024">
                  <c:v>-59.81392207837101</c:v>
                </c:pt>
                <c:pt idx="11025">
                  <c:v>-59.8090953109589</c:v>
                </c:pt>
                <c:pt idx="11026">
                  <c:v>-59.80426435535811</c:v>
                </c:pt>
                <c:pt idx="11027">
                  <c:v>-59.79942921366312</c:v>
                </c:pt>
                <c:pt idx="11028">
                  <c:v>-59.7945898879696</c:v>
                </c:pt>
                <c:pt idx="11029">
                  <c:v>-59.78974638037446</c:v>
                </c:pt>
                <c:pt idx="11030">
                  <c:v>-59.7848986929759</c:v>
                </c:pt>
                <c:pt idx="11031">
                  <c:v>-59.78004682787332</c:v>
                </c:pt>
                <c:pt idx="11032">
                  <c:v>-59.77519078716741</c:v>
                </c:pt>
                <c:pt idx="11033">
                  <c:v>-59.77033057296005</c:v>
                </c:pt>
                <c:pt idx="11034">
                  <c:v>-59.7654661873544</c:v>
                </c:pt>
                <c:pt idx="11035">
                  <c:v>-59.76059763245486</c:v>
                </c:pt>
                <c:pt idx="11036">
                  <c:v>-59.75572491036701</c:v>
                </c:pt>
                <c:pt idx="11037">
                  <c:v>-59.75084802319776</c:v>
                </c:pt>
                <c:pt idx="11038">
                  <c:v>-59.74596697305521</c:v>
                </c:pt>
                <c:pt idx="11039">
                  <c:v>-59.74108176204869</c:v>
                </c:pt>
                <c:pt idx="11040">
                  <c:v>-59.7361923922888</c:v>
                </c:pt>
                <c:pt idx="11041">
                  <c:v>-59.73129886588733</c:v>
                </c:pt>
                <c:pt idx="11042">
                  <c:v>-59.72640118495738</c:v>
                </c:pt>
                <c:pt idx="11043">
                  <c:v>-59.72149935161319</c:v>
                </c:pt>
                <c:pt idx="11044">
                  <c:v>-59.71659336797033</c:v>
                </c:pt>
                <c:pt idx="11045">
                  <c:v>-59.71168323614555</c:v>
                </c:pt>
                <c:pt idx="11046">
                  <c:v>-59.70676895825683</c:v>
                </c:pt>
                <c:pt idx="11047">
                  <c:v>-59.70185053642341</c:v>
                </c:pt>
                <c:pt idx="11048">
                  <c:v>-59.69692797276576</c:v>
                </c:pt>
                <c:pt idx="11049">
                  <c:v>-59.69200126940555</c:v>
                </c:pt>
                <c:pt idx="11050">
                  <c:v>-59.68707042846573</c:v>
                </c:pt>
                <c:pt idx="11051">
                  <c:v>-59.68213545207044</c:v>
                </c:pt>
                <c:pt idx="11052">
                  <c:v>-59.67719634234508</c:v>
                </c:pt>
                <c:pt idx="11053">
                  <c:v>-59.67225310141625</c:v>
                </c:pt>
                <c:pt idx="11054">
                  <c:v>-59.6673057314118</c:v>
                </c:pt>
                <c:pt idx="11055">
                  <c:v>-59.66235423446082</c:v>
                </c:pt>
                <c:pt idx="11056">
                  <c:v>-59.65739861269356</c:v>
                </c:pt>
                <c:pt idx="11057">
                  <c:v>-59.65243886824161</c:v>
                </c:pt>
                <c:pt idx="11058">
                  <c:v>-59.64747500323769</c:v>
                </c:pt>
                <c:pt idx="11059">
                  <c:v>-59.64250701981581</c:v>
                </c:pt>
                <c:pt idx="11060">
                  <c:v>-59.63753492011114</c:v>
                </c:pt>
                <c:pt idx="11061">
                  <c:v>-59.63255870626012</c:v>
                </c:pt>
                <c:pt idx="11062">
                  <c:v>-59.62757838040041</c:v>
                </c:pt>
                <c:pt idx="11063">
                  <c:v>-59.6225939446709</c:v>
                </c:pt>
                <c:pt idx="11064">
                  <c:v>-59.61760540121161</c:v>
                </c:pt>
                <c:pt idx="11065">
                  <c:v>-59.61261275216398</c:v>
                </c:pt>
                <c:pt idx="11066">
                  <c:v>-59.60761599967049</c:v>
                </c:pt>
                <c:pt idx="11067">
                  <c:v>-59.6026151458749</c:v>
                </c:pt>
                <c:pt idx="11068">
                  <c:v>-59.5976101929222</c:v>
                </c:pt>
                <c:pt idx="11069">
                  <c:v>-59.5926011429586</c:v>
                </c:pt>
                <c:pt idx="11070">
                  <c:v>-59.5875879981315</c:v>
                </c:pt>
                <c:pt idx="11071">
                  <c:v>-59.58257076058958</c:v>
                </c:pt>
                <c:pt idx="11072">
                  <c:v>-59.57754943248265</c:v>
                </c:pt>
                <c:pt idx="11073">
                  <c:v>-59.57252401596183</c:v>
                </c:pt>
                <c:pt idx="11074">
                  <c:v>-59.56749451317936</c:v>
                </c:pt>
                <c:pt idx="11075">
                  <c:v>-59.5624609262888</c:v>
                </c:pt>
                <c:pt idx="11076">
                  <c:v>-59.55742325744482</c:v>
                </c:pt>
                <c:pt idx="11077">
                  <c:v>-59.55238150880339</c:v>
                </c:pt>
                <c:pt idx="11078">
                  <c:v>-59.54733568252166</c:v>
                </c:pt>
                <c:pt idx="11079">
                  <c:v>-59.54228578075796</c:v>
                </c:pt>
                <c:pt idx="11080">
                  <c:v>-59.5372318056719</c:v>
                </c:pt>
                <c:pt idx="11081">
                  <c:v>-59.53217375942423</c:v>
                </c:pt>
                <c:pt idx="11082">
                  <c:v>-59.527111644177</c:v>
                </c:pt>
                <c:pt idx="11083">
                  <c:v>-59.52204546209332</c:v>
                </c:pt>
                <c:pt idx="11084">
                  <c:v>-59.51697521533772</c:v>
                </c:pt>
                <c:pt idx="11085">
                  <c:v>-59.51190090607576</c:v>
                </c:pt>
                <c:pt idx="11086">
                  <c:v>-59.50682253647429</c:v>
                </c:pt>
                <c:pt idx="11087">
                  <c:v>-59.50174010870136</c:v>
                </c:pt>
                <c:pt idx="11088">
                  <c:v>-59.4966536249262</c:v>
                </c:pt>
                <c:pt idx="11089">
                  <c:v>-59.49156308731928</c:v>
                </c:pt>
                <c:pt idx="11090">
                  <c:v>-59.48646849805225</c:v>
                </c:pt>
                <c:pt idx="11091">
                  <c:v>-59.48136985929801</c:v>
                </c:pt>
                <c:pt idx="11092">
                  <c:v>-59.4762671732306</c:v>
                </c:pt>
                <c:pt idx="11093">
                  <c:v>-59.47116044202533</c:v>
                </c:pt>
                <c:pt idx="11094">
                  <c:v>-59.46604966785863</c:v>
                </c:pt>
                <c:pt idx="11095">
                  <c:v>-59.46093485290823</c:v>
                </c:pt>
                <c:pt idx="11096">
                  <c:v>-59.45581599935297</c:v>
                </c:pt>
                <c:pt idx="11097">
                  <c:v>-59.45069310937296</c:v>
                </c:pt>
                <c:pt idx="11098">
                  <c:v>-59.4455661851495</c:v>
                </c:pt>
                <c:pt idx="11099">
                  <c:v>-59.44043522886506</c:v>
                </c:pt>
                <c:pt idx="11100">
                  <c:v>-59.43530024270331</c:v>
                </c:pt>
                <c:pt idx="11101">
                  <c:v>-59.43016122884917</c:v>
                </c:pt>
                <c:pt idx="11102">
                  <c:v>-59.42501818948869</c:v>
                </c:pt>
                <c:pt idx="11103">
                  <c:v>-59.41987112680917</c:v>
                </c:pt>
                <c:pt idx="11104">
                  <c:v>-59.41472004299909</c:v>
                </c:pt>
                <c:pt idx="11105">
                  <c:v>-59.4095649402481</c:v>
                </c:pt>
                <c:pt idx="11106">
                  <c:v>-59.40440582074709</c:v>
                </c:pt>
                <c:pt idx="11107">
                  <c:v>-59.39924268668813</c:v>
                </c:pt>
                <c:pt idx="11108">
                  <c:v>-59.39407554026445</c:v>
                </c:pt>
                <c:pt idx="11109">
                  <c:v>-59.38890438367052</c:v>
                </c:pt>
                <c:pt idx="11110">
                  <c:v>-59.383729219102</c:v>
                </c:pt>
                <c:pt idx="11111">
                  <c:v>-59.3785500487557</c:v>
                </c:pt>
                <c:pt idx="11112">
                  <c:v>-59.37336687482965</c:v>
                </c:pt>
                <c:pt idx="11113">
                  <c:v>-59.36817969952308</c:v>
                </c:pt>
                <c:pt idx="11114">
                  <c:v>-59.3629885250364</c:v>
                </c:pt>
                <c:pt idx="11115">
                  <c:v>-59.35779335357121</c:v>
                </c:pt>
                <c:pt idx="11116">
                  <c:v>-59.3525941873303</c:v>
                </c:pt>
                <c:pt idx="11117">
                  <c:v>-59.34739102851763</c:v>
                </c:pt>
                <c:pt idx="11118">
                  <c:v>-59.34218387933839</c:v>
                </c:pt>
                <c:pt idx="11119">
                  <c:v>-59.33697274199891</c:v>
                </c:pt>
                <c:pt idx="11120">
                  <c:v>-59.33175761870673</c:v>
                </c:pt>
                <c:pt idx="11121">
                  <c:v>-59.3265385116706</c:v>
                </c:pt>
                <c:pt idx="11122">
                  <c:v>-59.3213154231004</c:v>
                </c:pt>
                <c:pt idx="11123">
                  <c:v>-59.31608835520721</c:v>
                </c:pt>
                <c:pt idx="11124">
                  <c:v>-59.31085731020335</c:v>
                </c:pt>
                <c:pt idx="11125">
                  <c:v>-59.30562229030226</c:v>
                </c:pt>
                <c:pt idx="11126">
                  <c:v>-59.30038329771857</c:v>
                </c:pt>
                <c:pt idx="11127">
                  <c:v>-59.29514033466815</c:v>
                </c:pt>
                <c:pt idx="11128">
                  <c:v>-59.28989340336793</c:v>
                </c:pt>
                <c:pt idx="11129">
                  <c:v>-59.28464250603615</c:v>
                </c:pt>
                <c:pt idx="11130">
                  <c:v>-59.27938764489218</c:v>
                </c:pt>
                <c:pt idx="11131">
                  <c:v>-59.27412882215653</c:v>
                </c:pt>
                <c:pt idx="11132">
                  <c:v>-59.26886604005095</c:v>
                </c:pt>
                <c:pt idx="11133">
                  <c:v>-59.26359930079833</c:v>
                </c:pt>
                <c:pt idx="11134">
                  <c:v>-59.25832860662275</c:v>
                </c:pt>
                <c:pt idx="11135">
                  <c:v>-59.25305395974946</c:v>
                </c:pt>
                <c:pt idx="11136">
                  <c:v>-59.24777536240491</c:v>
                </c:pt>
                <c:pt idx="11137">
                  <c:v>-59.24249281681669</c:v>
                </c:pt>
                <c:pt idx="11138">
                  <c:v>-59.23720632521356</c:v>
                </c:pt>
                <c:pt idx="11139">
                  <c:v>-59.23191588982552</c:v>
                </c:pt>
                <c:pt idx="11140">
                  <c:v>-59.22662151288366</c:v>
                </c:pt>
                <c:pt idx="11141">
                  <c:v>-59.22132319662031</c:v>
                </c:pt>
                <c:pt idx="11142">
                  <c:v>-59.21602094326892</c:v>
                </c:pt>
                <c:pt idx="11143">
                  <c:v>-59.21071475506413</c:v>
                </c:pt>
                <c:pt idx="11144">
                  <c:v>-59.20540463424178</c:v>
                </c:pt>
                <c:pt idx="11145">
                  <c:v>-59.20009058303883</c:v>
                </c:pt>
                <c:pt idx="11146">
                  <c:v>-59.19477260369343</c:v>
                </c:pt>
                <c:pt idx="11147">
                  <c:v>-59.18945069844492</c:v>
                </c:pt>
                <c:pt idx="11148">
                  <c:v>-59.18412486953378</c:v>
                </c:pt>
                <c:pt idx="11149">
                  <c:v>-59.17879511920165</c:v>
                </c:pt>
                <c:pt idx="11150">
                  <c:v>-59.17346144969137</c:v>
                </c:pt>
                <c:pt idx="11151">
                  <c:v>-59.16812386324694</c:v>
                </c:pt>
                <c:pt idx="11152">
                  <c:v>-59.16278236211349</c:v>
                </c:pt>
                <c:pt idx="11153">
                  <c:v>-59.15743694853735</c:v>
                </c:pt>
                <c:pt idx="11154">
                  <c:v>-59.152087624766</c:v>
                </c:pt>
                <c:pt idx="11155">
                  <c:v>-59.1467343930481</c:v>
                </c:pt>
                <c:pt idx="11156">
                  <c:v>-59.14137725563341</c:v>
                </c:pt>
                <c:pt idx="11157">
                  <c:v>-59.13601621477297</c:v>
                </c:pt>
                <c:pt idx="11158">
                  <c:v>-59.13065127271886</c:v>
                </c:pt>
                <c:pt idx="11159">
                  <c:v>-59.12528243172439</c:v>
                </c:pt>
                <c:pt idx="11160">
                  <c:v>-59.119909694044</c:v>
                </c:pt>
                <c:pt idx="11161">
                  <c:v>-59.1145330619333</c:v>
                </c:pt>
                <c:pt idx="11162">
                  <c:v>-59.10915253764909</c:v>
                </c:pt>
                <c:pt idx="11163">
                  <c:v>-59.10376812344926</c:v>
                </c:pt>
                <c:pt idx="11164">
                  <c:v>-59.09837982159292</c:v>
                </c:pt>
                <c:pt idx="11165">
                  <c:v>-59.09298763434028</c:v>
                </c:pt>
                <c:pt idx="11166">
                  <c:v>-59.08759156395276</c:v>
                </c:pt>
                <c:pt idx="11167">
                  <c:v>-59.08219161269292</c:v>
                </c:pt>
                <c:pt idx="11168">
                  <c:v>-59.07678778282445</c:v>
                </c:pt>
                <c:pt idx="11169">
                  <c:v>-59.07138007661219</c:v>
                </c:pt>
                <c:pt idx="11170">
                  <c:v>-59.06596849632221</c:v>
                </c:pt>
                <c:pt idx="11171">
                  <c:v>-59.06055304422162</c:v>
                </c:pt>
                <c:pt idx="11172">
                  <c:v>-59.05513372257877</c:v>
                </c:pt>
                <c:pt idx="11173">
                  <c:v>-59.0497105336631</c:v>
                </c:pt>
                <c:pt idx="11174">
                  <c:v>-59.04428347974523</c:v>
                </c:pt>
                <c:pt idx="11175">
                  <c:v>-59.03885256309697</c:v>
                </c:pt>
                <c:pt idx="11176">
                  <c:v>-59.03341778599121</c:v>
                </c:pt>
                <c:pt idx="11177">
                  <c:v>-59.02797915070202</c:v>
                </c:pt>
                <c:pt idx="11178">
                  <c:v>-59.0225366595046</c:v>
                </c:pt>
                <c:pt idx="11179">
                  <c:v>-59.01709031467532</c:v>
                </c:pt>
                <c:pt idx="11180">
                  <c:v>-59.01164011849168</c:v>
                </c:pt>
                <c:pt idx="11181">
                  <c:v>-59.00618607323235</c:v>
                </c:pt>
                <c:pt idx="11182">
                  <c:v>-59.00072818117713</c:v>
                </c:pt>
                <c:pt idx="11183">
                  <c:v>-58.99526644460694</c:v>
                </c:pt>
                <c:pt idx="11184">
                  <c:v>-58.98980086580387</c:v>
                </c:pt>
                <c:pt idx="11185">
                  <c:v>-58.98433144705116</c:v>
                </c:pt>
                <c:pt idx="11186">
                  <c:v>-58.97885819063318</c:v>
                </c:pt>
                <c:pt idx="11187">
                  <c:v>-58.97338109883543</c:v>
                </c:pt>
                <c:pt idx="11188">
                  <c:v>-58.96790017394458</c:v>
                </c:pt>
                <c:pt idx="11189">
                  <c:v>-58.96241541824841</c:v>
                </c:pt>
                <c:pt idx="11190">
                  <c:v>-58.95692683403587</c:v>
                </c:pt>
                <c:pt idx="11191">
                  <c:v>-58.951434423597</c:v>
                </c:pt>
                <c:pt idx="11192">
                  <c:v>-58.94593818922306</c:v>
                </c:pt>
                <c:pt idx="11193">
                  <c:v>-58.94043813320634</c:v>
                </c:pt>
                <c:pt idx="11194">
                  <c:v>-58.93493425784037</c:v>
                </c:pt>
                <c:pt idx="11195">
                  <c:v>-58.92942656541976</c:v>
                </c:pt>
                <c:pt idx="11196">
                  <c:v>-58.92391505824026</c:v>
                </c:pt>
                <c:pt idx="11197">
                  <c:v>-58.91839973859877</c:v>
                </c:pt>
                <c:pt idx="11198">
                  <c:v>-58.91288060879329</c:v>
                </c:pt>
                <c:pt idx="11199">
                  <c:v>-58.90735767112302</c:v>
                </c:pt>
                <c:pt idx="11200">
                  <c:v>-58.90183092788823</c:v>
                </c:pt>
                <c:pt idx="11201">
                  <c:v>-58.89630038139034</c:v>
                </c:pt>
                <c:pt idx="11202">
                  <c:v>-58.89076603393191</c:v>
                </c:pt>
                <c:pt idx="11203">
                  <c:v>-58.8852278878166</c:v>
                </c:pt>
                <c:pt idx="11204">
                  <c:v>-58.87968594534929</c:v>
                </c:pt>
                <c:pt idx="11205">
                  <c:v>-58.87414020883588</c:v>
                </c:pt>
                <c:pt idx="11206">
                  <c:v>-58.86859068058344</c:v>
                </c:pt>
                <c:pt idx="11207">
                  <c:v>-58.86303736290018</c:v>
                </c:pt>
                <c:pt idx="11208">
                  <c:v>-58.85748025809542</c:v>
                </c:pt>
                <c:pt idx="11209">
                  <c:v>-58.85191936847966</c:v>
                </c:pt>
                <c:pt idx="11210">
                  <c:v>-58.84635469636441</c:v>
                </c:pt>
                <c:pt idx="11211">
                  <c:v>-58.84078624406244</c:v>
                </c:pt>
                <c:pt idx="11212">
                  <c:v>-58.83521401388754</c:v>
                </c:pt>
                <c:pt idx="11213">
                  <c:v>-58.8296380081547</c:v>
                </c:pt>
                <c:pt idx="11214">
                  <c:v>-58.82405822917998</c:v>
                </c:pt>
                <c:pt idx="11215">
                  <c:v>-58.81847467928056</c:v>
                </c:pt>
                <c:pt idx="11216">
                  <c:v>-58.8128873607748</c:v>
                </c:pt>
                <c:pt idx="11217">
                  <c:v>-58.80729627598212</c:v>
                </c:pt>
                <c:pt idx="11218">
                  <c:v>-58.80170142722309</c:v>
                </c:pt>
                <c:pt idx="11219">
                  <c:v>-58.79610281681943</c:v>
                </c:pt>
                <c:pt idx="11220">
                  <c:v>-58.79050044709387</c:v>
                </c:pt>
                <c:pt idx="11221">
                  <c:v>-58.78489432037038</c:v>
                </c:pt>
                <c:pt idx="11222">
                  <c:v>-58.77928443897398</c:v>
                </c:pt>
                <c:pt idx="11223">
                  <c:v>-58.77367080523084</c:v>
                </c:pt>
                <c:pt idx="11224">
                  <c:v>-58.76805342146822</c:v>
                </c:pt>
                <c:pt idx="11225">
                  <c:v>-58.76243229001451</c:v>
                </c:pt>
                <c:pt idx="11226">
                  <c:v>-58.7568074131992</c:v>
                </c:pt>
                <c:pt idx="11227">
                  <c:v>-58.75117879335295</c:v>
                </c:pt>
                <c:pt idx="11228">
                  <c:v>-58.74554643280745</c:v>
                </c:pt>
                <c:pt idx="11229">
                  <c:v>-58.73991033389555</c:v>
                </c:pt>
                <c:pt idx="11230">
                  <c:v>-58.7342704989512</c:v>
                </c:pt>
                <c:pt idx="11231">
                  <c:v>-58.72862693030948</c:v>
                </c:pt>
                <c:pt idx="11232">
                  <c:v>-58.72297963030656</c:v>
                </c:pt>
                <c:pt idx="11233">
                  <c:v>-58.71732860127972</c:v>
                </c:pt>
                <c:pt idx="11234">
                  <c:v>-58.71167384556736</c:v>
                </c:pt>
                <c:pt idx="11235">
                  <c:v>-58.706015365509</c:v>
                </c:pt>
                <c:pt idx="11236">
                  <c:v>-58.70035316344524</c:v>
                </c:pt>
                <c:pt idx="11237">
                  <c:v>-58.69468724171779</c:v>
                </c:pt>
                <c:pt idx="11238">
                  <c:v>-58.68901760266949</c:v>
                </c:pt>
                <c:pt idx="11239">
                  <c:v>-58.68334424864427</c:v>
                </c:pt>
                <c:pt idx="11240">
                  <c:v>-58.67766718198715</c:v>
                </c:pt>
                <c:pt idx="11241">
                  <c:v>-58.67198640504431</c:v>
                </c:pt>
                <c:pt idx="11242">
                  <c:v>-58.66630192016298</c:v>
                </c:pt>
                <c:pt idx="11243">
                  <c:v>-58.66061372969148</c:v>
                </c:pt>
                <c:pt idx="11244">
                  <c:v>-58.6549218359793</c:v>
                </c:pt>
                <c:pt idx="11245">
                  <c:v>-58.64922624137696</c:v>
                </c:pt>
                <c:pt idx="11246">
                  <c:v>-58.64352694823613</c:v>
                </c:pt>
                <c:pt idx="11247">
                  <c:v>-58.63782395890956</c:v>
                </c:pt>
                <c:pt idx="11248">
                  <c:v>-58.63211727575112</c:v>
                </c:pt>
                <c:pt idx="11249">
                  <c:v>-58.62640690111573</c:v>
                </c:pt>
                <c:pt idx="11250">
                  <c:v>-58.62069283735947</c:v>
                </c:pt>
                <c:pt idx="11251">
                  <c:v>-58.61497508683946</c:v>
                </c:pt>
                <c:pt idx="11252">
                  <c:v>-58.60925365191395</c:v>
                </c:pt>
                <c:pt idx="11253">
                  <c:v>-58.60352853494231</c:v>
                </c:pt>
                <c:pt idx="11254">
                  <c:v>-58.59779973828495</c:v>
                </c:pt>
                <c:pt idx="11255">
                  <c:v>-58.5920672643034</c:v>
                </c:pt>
                <c:pt idx="11256">
                  <c:v>-58.5863311153603</c:v>
                </c:pt>
                <c:pt idx="11257">
                  <c:v>-58.58059129381933</c:v>
                </c:pt>
                <c:pt idx="11258">
                  <c:v>-58.57484780204535</c:v>
                </c:pt>
                <c:pt idx="11259">
                  <c:v>-58.56910064240424</c:v>
                </c:pt>
                <c:pt idx="11260">
                  <c:v>-58.56334981726297</c:v>
                </c:pt>
                <c:pt idx="11261">
                  <c:v>-58.55759532898966</c:v>
                </c:pt>
                <c:pt idx="11262">
                  <c:v>-58.55183717995344</c:v>
                </c:pt>
                <c:pt idx="11263">
                  <c:v>-58.54607537252464</c:v>
                </c:pt>
                <c:pt idx="11264">
                  <c:v>-58.54030990907455</c:v>
                </c:pt>
                <c:pt idx="11265">
                  <c:v>-58.53454079197562</c:v>
                </c:pt>
                <c:pt idx="11266">
                  <c:v>-58.52876802360139</c:v>
                </c:pt>
                <c:pt idx="11267">
                  <c:v>-58.52299160632646</c:v>
                </c:pt>
                <c:pt idx="11268">
                  <c:v>-58.51721154252652</c:v>
                </c:pt>
                <c:pt idx="11269">
                  <c:v>-58.51142783457837</c:v>
                </c:pt>
                <c:pt idx="11270">
                  <c:v>-58.50564048485986</c:v>
                </c:pt>
                <c:pt idx="11271">
                  <c:v>-58.49984949574993</c:v>
                </c:pt>
                <c:pt idx="11272">
                  <c:v>-58.49405486962864</c:v>
                </c:pt>
                <c:pt idx="11273">
                  <c:v>-58.4882566088771</c:v>
                </c:pt>
                <c:pt idx="11274">
                  <c:v>-58.48245471587746</c:v>
                </c:pt>
                <c:pt idx="11275">
                  <c:v>-58.47664919301304</c:v>
                </c:pt>
                <c:pt idx="11276">
                  <c:v>-58.47084004266818</c:v>
                </c:pt>
                <c:pt idx="11277">
                  <c:v>-58.46502726722832</c:v>
                </c:pt>
                <c:pt idx="11278">
                  <c:v>-58.45921086907997</c:v>
                </c:pt>
                <c:pt idx="11279">
                  <c:v>-58.4533908506107</c:v>
                </c:pt>
                <c:pt idx="11280">
                  <c:v>-58.44756721420919</c:v>
                </c:pt>
                <c:pt idx="11281">
                  <c:v>-58.4417399622652</c:v>
                </c:pt>
                <c:pt idx="11282">
                  <c:v>-58.43590909716954</c:v>
                </c:pt>
                <c:pt idx="11283">
                  <c:v>-58.43007462131408</c:v>
                </c:pt>
                <c:pt idx="11284">
                  <c:v>-58.42423653709182</c:v>
                </c:pt>
                <c:pt idx="11285">
                  <c:v>-58.41839484689678</c:v>
                </c:pt>
                <c:pt idx="11286">
                  <c:v>-58.41254955312407</c:v>
                </c:pt>
                <c:pt idx="11287">
                  <c:v>-58.4067006581699</c:v>
                </c:pt>
                <c:pt idx="11288">
                  <c:v>-58.4008481644315</c:v>
                </c:pt>
                <c:pt idx="11289">
                  <c:v>-58.39499207430723</c:v>
                </c:pt>
                <c:pt idx="11290">
                  <c:v>-58.38913239019645</c:v>
                </c:pt>
                <c:pt idx="11291">
                  <c:v>-58.38326911449964</c:v>
                </c:pt>
                <c:pt idx="11292">
                  <c:v>-58.37740224961834</c:v>
                </c:pt>
                <c:pt idx="11293">
                  <c:v>-58.37153179795516</c:v>
                </c:pt>
                <c:pt idx="11294">
                  <c:v>-58.36565776191375</c:v>
                </c:pt>
                <c:pt idx="11295">
                  <c:v>-58.35978014389886</c:v>
                </c:pt>
                <c:pt idx="11296">
                  <c:v>-58.35389894631628</c:v>
                </c:pt>
                <c:pt idx="11297">
                  <c:v>-58.3480141715729</c:v>
                </c:pt>
                <c:pt idx="11298">
                  <c:v>-58.34212582207662</c:v>
                </c:pt>
                <c:pt idx="11299">
                  <c:v>-58.33623390023644</c:v>
                </c:pt>
                <c:pt idx="11300">
                  <c:v>-58.33033840846242</c:v>
                </c:pt>
                <c:pt idx="11301">
                  <c:v>-58.3244393491657</c:v>
                </c:pt>
                <c:pt idx="11302">
                  <c:v>-58.31853672475843</c:v>
                </c:pt>
                <c:pt idx="11303">
                  <c:v>-58.31263053765386</c:v>
                </c:pt>
                <c:pt idx="11304">
                  <c:v>-58.3067207902663</c:v>
                </c:pt>
                <c:pt idx="11305">
                  <c:v>-58.30080748501108</c:v>
                </c:pt>
                <c:pt idx="11306">
                  <c:v>-58.29489062430467</c:v>
                </c:pt>
                <c:pt idx="11307">
                  <c:v>-58.2889702105645</c:v>
                </c:pt>
                <c:pt idx="11308">
                  <c:v>-58.2830462462091</c:v>
                </c:pt>
                <c:pt idx="11309">
                  <c:v>-58.2771187336581</c:v>
                </c:pt>
                <c:pt idx="11310">
                  <c:v>-58.27118767533207</c:v>
                </c:pt>
                <c:pt idx="11311">
                  <c:v>-58.2652530736528</c:v>
                </c:pt>
                <c:pt idx="11312">
                  <c:v>-58.25931493104299</c:v>
                </c:pt>
                <c:pt idx="11313">
                  <c:v>-58.25337324992645</c:v>
                </c:pt>
                <c:pt idx="11314">
                  <c:v>-58.24742803272804</c:v>
                </c:pt>
                <c:pt idx="11315">
                  <c:v>-58.24147928187367</c:v>
                </c:pt>
                <c:pt idx="11316">
                  <c:v>-58.23552699979032</c:v>
                </c:pt>
                <c:pt idx="11317">
                  <c:v>-58.22957118890598</c:v>
                </c:pt>
                <c:pt idx="11318">
                  <c:v>-58.22361185164971</c:v>
                </c:pt>
                <c:pt idx="11319">
                  <c:v>-58.21764899045164</c:v>
                </c:pt>
                <c:pt idx="11320">
                  <c:v>-58.2116826077429</c:v>
                </c:pt>
                <c:pt idx="11321">
                  <c:v>-58.20571270595576</c:v>
                </c:pt>
                <c:pt idx="11322">
                  <c:v>-58.1997392875234</c:v>
                </c:pt>
                <c:pt idx="11323">
                  <c:v>-58.19376235488015</c:v>
                </c:pt>
                <c:pt idx="11324">
                  <c:v>-58.18778191046135</c:v>
                </c:pt>
                <c:pt idx="11325">
                  <c:v>-58.1817979567034</c:v>
                </c:pt>
                <c:pt idx="11326">
                  <c:v>-58.17581049604375</c:v>
                </c:pt>
                <c:pt idx="11327">
                  <c:v>-58.16981953092084</c:v>
                </c:pt>
                <c:pt idx="11328">
                  <c:v>-58.1638250637742</c:v>
                </c:pt>
                <c:pt idx="11329">
                  <c:v>-58.15782709704438</c:v>
                </c:pt>
                <c:pt idx="11330">
                  <c:v>-58.15182563317304</c:v>
                </c:pt>
                <c:pt idx="11331">
                  <c:v>-58.14582067460276</c:v>
                </c:pt>
                <c:pt idx="11332">
                  <c:v>-58.13981222377726</c:v>
                </c:pt>
                <c:pt idx="11333">
                  <c:v>-58.13380028314123</c:v>
                </c:pt>
                <c:pt idx="11334">
                  <c:v>-58.12778485514044</c:v>
                </c:pt>
                <c:pt idx="11335">
                  <c:v>-58.12176594222172</c:v>
                </c:pt>
                <c:pt idx="11336">
                  <c:v>-58.11574354683284</c:v>
                </c:pt>
                <c:pt idx="11337">
                  <c:v>-58.10971767142271</c:v>
                </c:pt>
                <c:pt idx="11338">
                  <c:v>-58.10368831844124</c:v>
                </c:pt>
                <c:pt idx="11339">
                  <c:v>-58.09765549033936</c:v>
                </c:pt>
                <c:pt idx="11340">
                  <c:v>-58.09161918956903</c:v>
                </c:pt>
                <c:pt idx="11341">
                  <c:v>-58.08557941858327</c:v>
                </c:pt>
                <c:pt idx="11342">
                  <c:v>-58.07953617983611</c:v>
                </c:pt>
                <c:pt idx="11343">
                  <c:v>-58.07348947578263</c:v>
                </c:pt>
                <c:pt idx="11344">
                  <c:v>-58.06743930887895</c:v>
                </c:pt>
                <c:pt idx="11345">
                  <c:v>-58.06138568158214</c:v>
                </c:pt>
                <c:pt idx="11346">
                  <c:v>-58.05532859635042</c:v>
                </c:pt>
                <c:pt idx="11347">
                  <c:v>-58.04926805564293</c:v>
                </c:pt>
                <c:pt idx="11348">
                  <c:v>-58.04320406191994</c:v>
                </c:pt>
                <c:pt idx="11349">
                  <c:v>-58.03713661764264</c:v>
                </c:pt>
                <c:pt idx="11350">
                  <c:v>-58.03106572527335</c:v>
                </c:pt>
                <c:pt idx="11351">
                  <c:v>-58.02499138727534</c:v>
                </c:pt>
                <c:pt idx="11352">
                  <c:v>-58.01891360611293</c:v>
                </c:pt>
                <c:pt idx="11353">
                  <c:v>-58.01283238425147</c:v>
                </c:pt>
                <c:pt idx="11354">
                  <c:v>-58.00674772415732</c:v>
                </c:pt>
                <c:pt idx="11355">
                  <c:v>-58.00065962829788</c:v>
                </c:pt>
                <c:pt idx="11356">
                  <c:v>-57.99456809914157</c:v>
                </c:pt>
                <c:pt idx="11357">
                  <c:v>-57.98847313915783</c:v>
                </c:pt>
                <c:pt idx="11358">
                  <c:v>-57.98237475081709</c:v>
                </c:pt>
                <c:pt idx="11359">
                  <c:v>-57.97627293659085</c:v>
                </c:pt>
                <c:pt idx="11360">
                  <c:v>-57.97016769895158</c:v>
                </c:pt>
                <c:pt idx="11361">
                  <c:v>-57.96405904037282</c:v>
                </c:pt>
                <c:pt idx="11362">
                  <c:v>-57.95794696332907</c:v>
                </c:pt>
                <c:pt idx="11363">
                  <c:v>-57.95183147029591</c:v>
                </c:pt>
                <c:pt idx="11364">
                  <c:v>-57.9457125637499</c:v>
                </c:pt>
                <c:pt idx="11365">
                  <c:v>-57.9395902461686</c:v>
                </c:pt>
                <c:pt idx="11366">
                  <c:v>-57.9334645200306</c:v>
                </c:pt>
                <c:pt idx="11367">
                  <c:v>-57.92733538781555</c:v>
                </c:pt>
                <c:pt idx="11368">
                  <c:v>-57.92120285200402</c:v>
                </c:pt>
                <c:pt idx="11369">
                  <c:v>-57.91506691507767</c:v>
                </c:pt>
                <c:pt idx="11370">
                  <c:v>-57.90892757951915</c:v>
                </c:pt>
                <c:pt idx="11371">
                  <c:v>-57.90278484781211</c:v>
                </c:pt>
                <c:pt idx="11372">
                  <c:v>-57.89663872244122</c:v>
                </c:pt>
                <c:pt idx="11373">
                  <c:v>-57.89048920589212</c:v>
                </c:pt>
                <c:pt idx="11374">
                  <c:v>-57.88433630065156</c:v>
                </c:pt>
                <c:pt idx="11375">
                  <c:v>-57.87818000920719</c:v>
                </c:pt>
                <c:pt idx="11376">
                  <c:v>-57.87202033404773</c:v>
                </c:pt>
                <c:pt idx="11377">
                  <c:v>-57.86585727766285</c:v>
                </c:pt>
                <c:pt idx="11378">
                  <c:v>-57.85969084254332</c:v>
                </c:pt>
                <c:pt idx="11379">
                  <c:v>-57.85352103118083</c:v>
                </c:pt>
                <c:pt idx="11380">
                  <c:v>-57.84734784606808</c:v>
                </c:pt>
                <c:pt idx="11381">
                  <c:v>-57.84117128969882</c:v>
                </c:pt>
                <c:pt idx="11382">
                  <c:v>-57.83499136456778</c:v>
                </c:pt>
                <c:pt idx="11383">
                  <c:v>-57.8288080731707</c:v>
                </c:pt>
                <c:pt idx="11384">
                  <c:v>-57.82262141800427</c:v>
                </c:pt>
                <c:pt idx="11385">
                  <c:v>-57.81643140156626</c:v>
                </c:pt>
                <c:pt idx="11386">
                  <c:v>-57.81023802635541</c:v>
                </c:pt>
                <c:pt idx="11387">
                  <c:v>-57.80404129487142</c:v>
                </c:pt>
                <c:pt idx="11388">
                  <c:v>-57.79784120961505</c:v>
                </c:pt>
                <c:pt idx="11389">
                  <c:v>-57.79163777308802</c:v>
                </c:pt>
                <c:pt idx="11390">
                  <c:v>-57.78543098779304</c:v>
                </c:pt>
                <c:pt idx="11391">
                  <c:v>-57.77922085623385</c:v>
                </c:pt>
                <c:pt idx="11392">
                  <c:v>-57.77300738091515</c:v>
                </c:pt>
                <c:pt idx="11393">
                  <c:v>-57.76679056434266</c:v>
                </c:pt>
                <c:pt idx="11394">
                  <c:v>-57.7605704090231</c:v>
                </c:pt>
                <c:pt idx="11395">
                  <c:v>-57.75434691746415</c:v>
                </c:pt>
                <c:pt idx="11396">
                  <c:v>-57.7481200921745</c:v>
                </c:pt>
                <c:pt idx="11397">
                  <c:v>-57.74188993566383</c:v>
                </c:pt>
                <c:pt idx="11398">
                  <c:v>-57.73565645044283</c:v>
                </c:pt>
                <c:pt idx="11399">
                  <c:v>-57.72941963902316</c:v>
                </c:pt>
                <c:pt idx="11400">
                  <c:v>-57.72317950391747</c:v>
                </c:pt>
                <c:pt idx="11401">
                  <c:v>-57.7169360476394</c:v>
                </c:pt>
                <c:pt idx="11402">
                  <c:v>-57.71068927270357</c:v>
                </c:pt>
                <c:pt idx="11403">
                  <c:v>-57.70443918162562</c:v>
                </c:pt>
                <c:pt idx="11404">
                  <c:v>-57.69818577692215</c:v>
                </c:pt>
                <c:pt idx="11405">
                  <c:v>-57.69192906111073</c:v>
                </c:pt>
                <c:pt idx="11406">
                  <c:v>-57.68566903670995</c:v>
                </c:pt>
                <c:pt idx="11407">
                  <c:v>-57.67940570623937</c:v>
                </c:pt>
                <c:pt idx="11408">
                  <c:v>-57.67313907221953</c:v>
                </c:pt>
                <c:pt idx="11409">
                  <c:v>-57.66686913717195</c:v>
                </c:pt>
                <c:pt idx="11410">
                  <c:v>-57.66059590361913</c:v>
                </c:pt>
                <c:pt idx="11411">
                  <c:v>-57.65431937408457</c:v>
                </c:pt>
                <c:pt idx="11412">
                  <c:v>-57.64803955109274</c:v>
                </c:pt>
                <c:pt idx="11413">
                  <c:v>-57.64175643716909</c:v>
                </c:pt>
                <c:pt idx="11414">
                  <c:v>-57.63547003484003</c:v>
                </c:pt>
                <c:pt idx="11415">
                  <c:v>-57.629180346633</c:v>
                </c:pt>
                <c:pt idx="11416">
                  <c:v>-57.62288737507632</c:v>
                </c:pt>
                <c:pt idx="11417">
                  <c:v>-57.61659112269943</c:v>
                </c:pt>
                <c:pt idx="11418">
                  <c:v>-57.6102915920326</c:v>
                </c:pt>
                <c:pt idx="11419">
                  <c:v>-57.60398878560719</c:v>
                </c:pt>
                <c:pt idx="11420">
                  <c:v>-57.59768270595546</c:v>
                </c:pt>
                <c:pt idx="11421">
                  <c:v>-57.59137335561066</c:v>
                </c:pt>
                <c:pt idx="11422">
                  <c:v>-57.58506073710704</c:v>
                </c:pt>
                <c:pt idx="11423">
                  <c:v>-57.5787448529798</c:v>
                </c:pt>
                <c:pt idx="11424">
                  <c:v>-57.57242570576512</c:v>
                </c:pt>
                <c:pt idx="11425">
                  <c:v>-57.56610329800014</c:v>
                </c:pt>
                <c:pt idx="11426">
                  <c:v>-57.55977763222296</c:v>
                </c:pt>
                <c:pt idx="11427">
                  <c:v>-57.5534487109727</c:v>
                </c:pt>
                <c:pt idx="11428">
                  <c:v>-57.5471165367894</c:v>
                </c:pt>
                <c:pt idx="11429">
                  <c:v>-57.54078111221406</c:v>
                </c:pt>
                <c:pt idx="11430">
                  <c:v>-57.53444243978871</c:v>
                </c:pt>
                <c:pt idx="11431">
                  <c:v>-57.52810052205628</c:v>
                </c:pt>
                <c:pt idx="11432">
                  <c:v>-57.52175536156068</c:v>
                </c:pt>
                <c:pt idx="11433">
                  <c:v>-57.5154069608468</c:v>
                </c:pt>
                <c:pt idx="11434">
                  <c:v>-57.50905532246052</c:v>
                </c:pt>
                <c:pt idx="11435">
                  <c:v>-57.50270044894862</c:v>
                </c:pt>
                <c:pt idx="11436">
                  <c:v>-57.4963423428589</c:v>
                </c:pt>
                <c:pt idx="11437">
                  <c:v>-57.48998100674002</c:v>
                </c:pt>
                <c:pt idx="11438">
                  <c:v>-57.48361644314178</c:v>
                </c:pt>
                <c:pt idx="11439">
                  <c:v>-57.47724865461478</c:v>
                </c:pt>
                <c:pt idx="11440">
                  <c:v>-57.47087764371065</c:v>
                </c:pt>
                <c:pt idx="11441">
                  <c:v>-57.46450341298198</c:v>
                </c:pt>
                <c:pt idx="11442">
                  <c:v>-57.45812596498227</c:v>
                </c:pt>
                <c:pt idx="11443">
                  <c:v>-57.45174530226602</c:v>
                </c:pt>
                <c:pt idx="11444">
                  <c:v>-57.44536142738869</c:v>
                </c:pt>
                <c:pt idx="11445">
                  <c:v>-57.43897434290668</c:v>
                </c:pt>
                <c:pt idx="11446">
                  <c:v>-57.43258405137732</c:v>
                </c:pt>
                <c:pt idx="11447">
                  <c:v>-57.42619055535896</c:v>
                </c:pt>
                <c:pt idx="11448">
                  <c:v>-57.41979385741082</c:v>
                </c:pt>
                <c:pt idx="11449">
                  <c:v>-57.41339396009315</c:v>
                </c:pt>
                <c:pt idx="11450">
                  <c:v>-57.40699086596711</c:v>
                </c:pt>
                <c:pt idx="11451">
                  <c:v>-57.40058457759481</c:v>
                </c:pt>
                <c:pt idx="11452">
                  <c:v>-57.39417509753934</c:v>
                </c:pt>
                <c:pt idx="11453">
                  <c:v>-57.38776242836469</c:v>
                </c:pt>
                <c:pt idx="11454">
                  <c:v>-57.38134657263584</c:v>
                </c:pt>
                <c:pt idx="11455">
                  <c:v>-57.37492753291871</c:v>
                </c:pt>
                <c:pt idx="11456">
                  <c:v>-57.36850531178017</c:v>
                </c:pt>
                <c:pt idx="11457">
                  <c:v>-57.362079911788</c:v>
                </c:pt>
                <c:pt idx="11458">
                  <c:v>-57.35565133551098</c:v>
                </c:pt>
                <c:pt idx="11459">
                  <c:v>-57.3492195855188</c:v>
                </c:pt>
                <c:pt idx="11460">
                  <c:v>-57.34278466438209</c:v>
                </c:pt>
                <c:pt idx="11461">
                  <c:v>-57.33634657467245</c:v>
                </c:pt>
                <c:pt idx="11462">
                  <c:v>-57.32990531896244</c:v>
                </c:pt>
                <c:pt idx="11463">
                  <c:v>-57.32346089982548</c:v>
                </c:pt>
                <c:pt idx="11464">
                  <c:v>-57.317013319836</c:v>
                </c:pt>
                <c:pt idx="11465">
                  <c:v>-57.31056258156936</c:v>
                </c:pt>
                <c:pt idx="11466">
                  <c:v>-57.30410868760185</c:v>
                </c:pt>
                <c:pt idx="11467">
                  <c:v>-57.2976516405107</c:v>
                </c:pt>
                <c:pt idx="11468">
                  <c:v>-57.29119144287408</c:v>
                </c:pt>
                <c:pt idx="11469">
                  <c:v>-57.28472809727108</c:v>
                </c:pt>
                <c:pt idx="11470">
                  <c:v>-57.27826160628176</c:v>
                </c:pt>
                <c:pt idx="11471">
                  <c:v>-57.2717919724871</c:v>
                </c:pt>
                <c:pt idx="11472">
                  <c:v>-57.265319198469</c:v>
                </c:pt>
                <c:pt idx="11473">
                  <c:v>-57.2588432868103</c:v>
                </c:pt>
                <c:pt idx="11474">
                  <c:v>-57.25236424009481</c:v>
                </c:pt>
                <c:pt idx="11475">
                  <c:v>-57.24588206090722</c:v>
                </c:pt>
                <c:pt idx="11476">
                  <c:v>-57.23939675183318</c:v>
                </c:pt>
                <c:pt idx="11477">
                  <c:v>-57.2329083154593</c:v>
                </c:pt>
                <c:pt idx="11478">
                  <c:v>-57.226416754373</c:v>
                </c:pt>
                <c:pt idx="11479">
                  <c:v>-57.2199220711628</c:v>
                </c:pt>
                <c:pt idx="11480">
                  <c:v>-57.21342426841801</c:v>
                </c:pt>
                <c:pt idx="11481">
                  <c:v>-57.20692334872898</c:v>
                </c:pt>
                <c:pt idx="11482">
                  <c:v>-57.20041931468687</c:v>
                </c:pt>
                <c:pt idx="11483">
                  <c:v>-57.19391216888386</c:v>
                </c:pt>
                <c:pt idx="11484">
                  <c:v>-57.18740191391301</c:v>
                </c:pt>
                <c:pt idx="11485">
                  <c:v>-57.18088855236832</c:v>
                </c:pt>
                <c:pt idx="11486">
                  <c:v>-57.17437208684474</c:v>
                </c:pt>
                <c:pt idx="11487">
                  <c:v>-57.16785251993807</c:v>
                </c:pt>
                <c:pt idx="11488">
                  <c:v>-57.16132985424508</c:v>
                </c:pt>
                <c:pt idx="11489">
                  <c:v>-57.15480409236348</c:v>
                </c:pt>
                <c:pt idx="11490">
                  <c:v>-57.1482752368919</c:v>
                </c:pt>
                <c:pt idx="11491">
                  <c:v>-57.14174329042981</c:v>
                </c:pt>
                <c:pt idx="11492">
                  <c:v>-57.1352082555777</c:v>
                </c:pt>
                <c:pt idx="11493">
                  <c:v>-57.12867013493693</c:v>
                </c:pt>
                <c:pt idx="11494">
                  <c:v>-57.1221289311098</c:v>
                </c:pt>
                <c:pt idx="11495">
                  <c:v>-57.11558464669947</c:v>
                </c:pt>
                <c:pt idx="11496">
                  <c:v>-57.10903728431011</c:v>
                </c:pt>
                <c:pt idx="11497">
                  <c:v>-57.10248684654674</c:v>
                </c:pt>
                <c:pt idx="11498">
                  <c:v>-57.0959333360153</c:v>
                </c:pt>
                <c:pt idx="11499">
                  <c:v>-57.08937675532265</c:v>
                </c:pt>
                <c:pt idx="11500">
                  <c:v>-57.08281710707658</c:v>
                </c:pt>
                <c:pt idx="11501">
                  <c:v>-57.0762543938858</c:v>
                </c:pt>
                <c:pt idx="11502">
                  <c:v>-57.06968861835986</c:v>
                </c:pt>
                <c:pt idx="11503">
                  <c:v>-57.06311978310932</c:v>
                </c:pt>
                <c:pt idx="11504">
                  <c:v>-57.05654789074557</c:v>
                </c:pt>
                <c:pt idx="11505">
                  <c:v>-57.04997294388098</c:v>
                </c:pt>
                <c:pt idx="11506">
                  <c:v>-57.04339494512876</c:v>
                </c:pt>
                <c:pt idx="11507">
                  <c:v>-57.03681389710306</c:v>
                </c:pt>
                <c:pt idx="11508">
                  <c:v>-57.03022980241895</c:v>
                </c:pt>
                <c:pt idx="11509">
                  <c:v>-57.02364266369238</c:v>
                </c:pt>
                <c:pt idx="11510">
                  <c:v>-57.01705248354024</c:v>
                </c:pt>
                <c:pt idx="11511">
                  <c:v>-57.0104592645803</c:v>
                </c:pt>
                <c:pt idx="11512">
                  <c:v>-57.00386300943119</c:v>
                </c:pt>
                <c:pt idx="11513">
                  <c:v>-56.99726372071255</c:v>
                </c:pt>
                <c:pt idx="11514">
                  <c:v>-56.99066140104484</c:v>
                </c:pt>
                <c:pt idx="11515">
                  <c:v>-56.98405605304943</c:v>
                </c:pt>
                <c:pt idx="11516">
                  <c:v>-56.97744767934861</c:v>
                </c:pt>
                <c:pt idx="11517">
                  <c:v>-56.97083628256561</c:v>
                </c:pt>
                <c:pt idx="11518">
                  <c:v>-56.96422186532445</c:v>
                </c:pt>
                <c:pt idx="11519">
                  <c:v>-56.95760443025013</c:v>
                </c:pt>
                <c:pt idx="11520">
                  <c:v>-56.95098397996855</c:v>
                </c:pt>
                <c:pt idx="11521">
                  <c:v>-56.94436051710647</c:v>
                </c:pt>
                <c:pt idx="11522">
                  <c:v>-56.9377340442916</c:v>
                </c:pt>
                <c:pt idx="11523">
                  <c:v>-56.93110456415244</c:v>
                </c:pt>
                <c:pt idx="11524">
                  <c:v>-56.92447207931851</c:v>
                </c:pt>
                <c:pt idx="11525">
                  <c:v>-56.91783659242015</c:v>
                </c:pt>
                <c:pt idx="11526">
                  <c:v>-56.91119810608861</c:v>
                </c:pt>
                <c:pt idx="11527">
                  <c:v>-56.90455662295605</c:v>
                </c:pt>
                <c:pt idx="11528">
                  <c:v>-56.89791214565547</c:v>
                </c:pt>
                <c:pt idx="11529">
                  <c:v>-56.89126467682081</c:v>
                </c:pt>
                <c:pt idx="11530">
                  <c:v>-56.8846142190869</c:v>
                </c:pt>
                <c:pt idx="11531">
                  <c:v>-56.87796077508943</c:v>
                </c:pt>
                <c:pt idx="11532">
                  <c:v>-56.871304347465</c:v>
                </c:pt>
                <c:pt idx="11533">
                  <c:v>-56.86464493885108</c:v>
                </c:pt>
                <c:pt idx="11534">
                  <c:v>-56.85798255188602</c:v>
                </c:pt>
                <c:pt idx="11535">
                  <c:v>-56.85131718920913</c:v>
                </c:pt>
                <c:pt idx="11536">
                  <c:v>-56.84464885346049</c:v>
                </c:pt>
                <c:pt idx="11537">
                  <c:v>-56.83797754728116</c:v>
                </c:pt>
                <c:pt idx="11538">
                  <c:v>-56.83130327331302</c:v>
                </c:pt>
                <c:pt idx="11539">
                  <c:v>-56.82462603419889</c:v>
                </c:pt>
                <c:pt idx="11540">
                  <c:v>-56.8179458325824</c:v>
                </c:pt>
                <c:pt idx="11541">
                  <c:v>-56.81126267110812</c:v>
                </c:pt>
                <c:pt idx="11542">
                  <c:v>-56.8045765524215</c:v>
                </c:pt>
                <c:pt idx="11543">
                  <c:v>-56.79788747916884</c:v>
                </c:pt>
                <c:pt idx="11544">
                  <c:v>-56.79119545399733</c:v>
                </c:pt>
                <c:pt idx="11545">
                  <c:v>-56.78450047955503</c:v>
                </c:pt>
                <c:pt idx="11546">
                  <c:v>-56.7778025584909</c:v>
                </c:pt>
                <c:pt idx="11547">
                  <c:v>-56.77110169345475</c:v>
                </c:pt>
                <c:pt idx="11548">
                  <c:v>-56.7643978870973</c:v>
                </c:pt>
                <c:pt idx="11549">
                  <c:v>-56.7576911420701</c:v>
                </c:pt>
                <c:pt idx="11550">
                  <c:v>-56.7509814610256</c:v>
                </c:pt>
                <c:pt idx="11551">
                  <c:v>-56.74426884661716</c:v>
                </c:pt>
                <c:pt idx="11552">
                  <c:v>-56.73755330149894</c:v>
                </c:pt>
                <c:pt idx="11553">
                  <c:v>-56.73083482832601</c:v>
                </c:pt>
                <c:pt idx="11554">
                  <c:v>-56.72411342975431</c:v>
                </c:pt>
                <c:pt idx="11555">
                  <c:v>-56.71738910844063</c:v>
                </c:pt>
                <c:pt idx="11556">
                  <c:v>-56.71066186704267</c:v>
                </c:pt>
                <c:pt idx="11557">
                  <c:v>-56.703931708219</c:v>
                </c:pt>
                <c:pt idx="11558">
                  <c:v>-56.69719863462898</c:v>
                </c:pt>
                <c:pt idx="11559">
                  <c:v>-56.69046264893291</c:v>
                </c:pt>
                <c:pt idx="11560">
                  <c:v>-56.68372375379194</c:v>
                </c:pt>
                <c:pt idx="11561">
                  <c:v>-56.67698195186809</c:v>
                </c:pt>
                <c:pt idx="11562">
                  <c:v>-56.67023724582423</c:v>
                </c:pt>
                <c:pt idx="11563">
                  <c:v>-56.6634896383241</c:v>
                </c:pt>
                <c:pt idx="11564">
                  <c:v>-56.6567391320323</c:v>
                </c:pt>
                <c:pt idx="11565">
                  <c:v>-56.64998572961429</c:v>
                </c:pt>
                <c:pt idx="11566">
                  <c:v>-56.64322943373642</c:v>
                </c:pt>
                <c:pt idx="11567">
                  <c:v>-56.63647024706587</c:v>
                </c:pt>
                <c:pt idx="11568">
                  <c:v>-56.62970817227068</c:v>
                </c:pt>
                <c:pt idx="11569">
                  <c:v>-56.62294321201978</c:v>
                </c:pt>
                <c:pt idx="11570">
                  <c:v>-56.6161753689829</c:v>
                </c:pt>
                <c:pt idx="11571">
                  <c:v>-56.60940464583067</c:v>
                </c:pt>
                <c:pt idx="11572">
                  <c:v>-56.6026310452346</c:v>
                </c:pt>
                <c:pt idx="11573">
                  <c:v>-56.59585456986701</c:v>
                </c:pt>
                <c:pt idx="11574">
                  <c:v>-56.5890752224011</c:v>
                </c:pt>
                <c:pt idx="11575">
                  <c:v>-56.5822930055109</c:v>
                </c:pt>
                <c:pt idx="11576">
                  <c:v>-56.57550792187131</c:v>
                </c:pt>
                <c:pt idx="11577">
                  <c:v>-56.5687199741581</c:v>
                </c:pt>
                <c:pt idx="11578">
                  <c:v>-56.56192916504784</c:v>
                </c:pt>
                <c:pt idx="11579">
                  <c:v>-56.55513549721802</c:v>
                </c:pt>
                <c:pt idx="11580">
                  <c:v>-56.54833897334695</c:v>
                </c:pt>
                <c:pt idx="11581">
                  <c:v>-56.54153959611376</c:v>
                </c:pt>
                <c:pt idx="11582">
                  <c:v>-56.53473736819846</c:v>
                </c:pt>
                <c:pt idx="11583">
                  <c:v>-56.52793229228191</c:v>
                </c:pt>
                <c:pt idx="11584">
                  <c:v>-56.52112437104581</c:v>
                </c:pt>
                <c:pt idx="11585">
                  <c:v>-56.5143136071727</c:v>
                </c:pt>
                <c:pt idx="11586">
                  <c:v>-56.50750000334596</c:v>
                </c:pt>
                <c:pt idx="11587">
                  <c:v>-56.50068356224985</c:v>
                </c:pt>
                <c:pt idx="11588">
                  <c:v>-56.49386428656945</c:v>
                </c:pt>
                <c:pt idx="11589">
                  <c:v>-56.48704217899066</c:v>
                </c:pt>
                <c:pt idx="11590">
                  <c:v>-56.48021724220028</c:v>
                </c:pt>
                <c:pt idx="11591">
                  <c:v>-56.47338947888588</c:v>
                </c:pt>
                <c:pt idx="11592">
                  <c:v>-56.46655889173593</c:v>
                </c:pt>
                <c:pt idx="11593">
                  <c:v>-56.45972548343971</c:v>
                </c:pt>
                <c:pt idx="11594">
                  <c:v>-56.45288925668736</c:v>
                </c:pt>
                <c:pt idx="11595">
                  <c:v>-56.44605021416985</c:v>
                </c:pt>
                <c:pt idx="11596">
                  <c:v>-56.43920835857897</c:v>
                </c:pt>
                <c:pt idx="11597">
                  <c:v>-56.43236369260735</c:v>
                </c:pt>
                <c:pt idx="11598">
                  <c:v>-56.4255162189485</c:v>
                </c:pt>
                <c:pt idx="11599">
                  <c:v>-56.41866594029669</c:v>
                </c:pt>
                <c:pt idx="11600">
                  <c:v>-56.41181285934709</c:v>
                </c:pt>
                <c:pt idx="11601">
                  <c:v>-56.40495697879571</c:v>
                </c:pt>
                <c:pt idx="11602">
                  <c:v>-56.39809830133931</c:v>
                </c:pt>
                <c:pt idx="11603">
                  <c:v>-56.39123682967556</c:v>
                </c:pt>
                <c:pt idx="11604">
                  <c:v>-56.38437256650293</c:v>
                </c:pt>
                <c:pt idx="11605">
                  <c:v>-56.37750551452073</c:v>
                </c:pt>
                <c:pt idx="11606">
                  <c:v>-56.3706356764291</c:v>
                </c:pt>
                <c:pt idx="11607">
                  <c:v>-56.36376305492899</c:v>
                </c:pt>
                <c:pt idx="11608">
                  <c:v>-56.35688765272219</c:v>
                </c:pt>
                <c:pt idx="11609">
                  <c:v>-56.35000947251135</c:v>
                </c:pt>
                <c:pt idx="11610">
                  <c:v>-56.34312851699992</c:v>
                </c:pt>
                <c:pt idx="11611">
                  <c:v>-56.33624478889212</c:v>
                </c:pt>
                <c:pt idx="11612">
                  <c:v>-56.32935829089311</c:v>
                </c:pt>
                <c:pt idx="11613">
                  <c:v>-56.32246902570876</c:v>
                </c:pt>
                <c:pt idx="11614">
                  <c:v>-56.31557699604584</c:v>
                </c:pt>
                <c:pt idx="11615">
                  <c:v>-56.3086822046119</c:v>
                </c:pt>
                <c:pt idx="11616">
                  <c:v>-56.30178465411532</c:v>
                </c:pt>
                <c:pt idx="11617">
                  <c:v>-56.29488434726536</c:v>
                </c:pt>
                <c:pt idx="11618">
                  <c:v>-56.287981286772</c:v>
                </c:pt>
                <c:pt idx="11619">
                  <c:v>-56.2810754753461</c:v>
                </c:pt>
                <c:pt idx="11620">
                  <c:v>-56.27416691569935</c:v>
                </c:pt>
                <c:pt idx="11621">
                  <c:v>-56.26725561054421</c:v>
                </c:pt>
                <c:pt idx="11622">
                  <c:v>-56.26034156259396</c:v>
                </c:pt>
                <c:pt idx="11623">
                  <c:v>-56.25342477456275</c:v>
                </c:pt>
                <c:pt idx="11624">
                  <c:v>-56.24650524916552</c:v>
                </c:pt>
                <c:pt idx="11625">
                  <c:v>-56.23958298911798</c:v>
                </c:pt>
                <c:pt idx="11626">
                  <c:v>-56.23265799713671</c:v>
                </c:pt>
                <c:pt idx="11627">
                  <c:v>-56.22573027593908</c:v>
                </c:pt>
                <c:pt idx="11628">
                  <c:v>-56.21879982824326</c:v>
                </c:pt>
                <c:pt idx="11629">
                  <c:v>-56.21186665676824</c:v>
                </c:pt>
                <c:pt idx="11630">
                  <c:v>-56.20493076423389</c:v>
                </c:pt>
                <c:pt idx="11631">
                  <c:v>-56.19799215336075</c:v>
                </c:pt>
                <c:pt idx="11632">
                  <c:v>-56.19105082687027</c:v>
                </c:pt>
                <c:pt idx="11633">
                  <c:v>-56.18410678748467</c:v>
                </c:pt>
                <c:pt idx="11634">
                  <c:v>-56.17716003792703</c:v>
                </c:pt>
                <c:pt idx="11635">
                  <c:v>-56.17021058092114</c:v>
                </c:pt>
                <c:pt idx="11636">
                  <c:v>-56.16325841919167</c:v>
                </c:pt>
                <c:pt idx="11637">
                  <c:v>-56.15630355546408</c:v>
                </c:pt>
                <c:pt idx="11638">
                  <c:v>-56.14934599246463</c:v>
                </c:pt>
                <c:pt idx="11639">
                  <c:v>-56.14238573292038</c:v>
                </c:pt>
                <c:pt idx="11640">
                  <c:v>-56.1354227795592</c:v>
                </c:pt>
                <c:pt idx="11641">
                  <c:v>-56.12845713510973</c:v>
                </c:pt>
                <c:pt idx="11642">
                  <c:v>-56.12148880230144</c:v>
                </c:pt>
                <c:pt idx="11643">
                  <c:v>-56.11451778386461</c:v>
                </c:pt>
                <c:pt idx="11644">
                  <c:v>-56.10754408253031</c:v>
                </c:pt>
                <c:pt idx="11645">
                  <c:v>-56.10056770103039</c:v>
                </c:pt>
                <c:pt idx="11646">
                  <c:v>-56.09358864209751</c:v>
                </c:pt>
                <c:pt idx="11647">
                  <c:v>-56.08660690846511</c:v>
                </c:pt>
                <c:pt idx="11648">
                  <c:v>-56.07962250286747</c:v>
                </c:pt>
                <c:pt idx="11649">
                  <c:v>-56.07263542803963</c:v>
                </c:pt>
                <c:pt idx="11650">
                  <c:v>-56.0656456867174</c:v>
                </c:pt>
                <c:pt idx="11651">
                  <c:v>-56.05865328163745</c:v>
                </c:pt>
                <c:pt idx="11652">
                  <c:v>-56.05165821553719</c:v>
                </c:pt>
                <c:pt idx="11653">
                  <c:v>-56.04466049115484</c:v>
                </c:pt>
                <c:pt idx="11654">
                  <c:v>-56.03766011122941</c:v>
                </c:pt>
                <c:pt idx="11655">
                  <c:v>-56.0306570785007</c:v>
                </c:pt>
                <c:pt idx="11656">
                  <c:v>-56.0236513957093</c:v>
                </c:pt>
                <c:pt idx="11657">
                  <c:v>-56.01664306559654</c:v>
                </c:pt>
                <c:pt idx="11658">
                  <c:v>-56.00963209090468</c:v>
                </c:pt>
                <c:pt idx="11659">
                  <c:v>-56.00261847437658</c:v>
                </c:pt>
                <c:pt idx="11660">
                  <c:v>-55.99560221875601</c:v>
                </c:pt>
                <c:pt idx="11661">
                  <c:v>-55.98858332678748</c:v>
                </c:pt>
                <c:pt idx="11662">
                  <c:v>-55.98156180121629</c:v>
                </c:pt>
                <c:pt idx="11663">
                  <c:v>-55.9745376447886</c:v>
                </c:pt>
                <c:pt idx="11664">
                  <c:v>-55.96751086025118</c:v>
                </c:pt>
                <c:pt idx="11665">
                  <c:v>-55.96048145035173</c:v>
                </c:pt>
                <c:pt idx="11666">
                  <c:v>-55.95344941783868</c:v>
                </c:pt>
                <c:pt idx="11667">
                  <c:v>-55.94641476546125</c:v>
                </c:pt>
                <c:pt idx="11668">
                  <c:v>-55.93937749596945</c:v>
                </c:pt>
                <c:pt idx="11669">
                  <c:v>-55.93233761211401</c:v>
                </c:pt>
                <c:pt idx="11670">
                  <c:v>-55.9252951166465</c:v>
                </c:pt>
                <c:pt idx="11671">
                  <c:v>-55.91825001231924</c:v>
                </c:pt>
                <c:pt idx="11672">
                  <c:v>-55.91120230188535</c:v>
                </c:pt>
                <c:pt idx="11673">
                  <c:v>-55.90415198809869</c:v>
                </c:pt>
                <c:pt idx="11674">
                  <c:v>-55.89709907371392</c:v>
                </c:pt>
                <c:pt idx="11675">
                  <c:v>-55.89004356148646</c:v>
                </c:pt>
                <c:pt idx="11676">
                  <c:v>-55.88298545417254</c:v>
                </c:pt>
                <c:pt idx="11677">
                  <c:v>-55.8759247545291</c:v>
                </c:pt>
                <c:pt idx="11678">
                  <c:v>-55.86886146531387</c:v>
                </c:pt>
                <c:pt idx="11679">
                  <c:v>-55.8617955892854</c:v>
                </c:pt>
                <c:pt idx="11680">
                  <c:v>-55.85472712920293</c:v>
                </c:pt>
                <c:pt idx="11681">
                  <c:v>-55.84765608782655</c:v>
                </c:pt>
                <c:pt idx="11682">
                  <c:v>-55.84058246791705</c:v>
                </c:pt>
                <c:pt idx="11683">
                  <c:v>-55.83350627223604</c:v>
                </c:pt>
                <c:pt idx="11684">
                  <c:v>-55.82642750354585</c:v>
                </c:pt>
                <c:pt idx="11685">
                  <c:v>-55.8193461646096</c:v>
                </c:pt>
                <c:pt idx="11686">
                  <c:v>-55.8122622581912</c:v>
                </c:pt>
                <c:pt idx="11687">
                  <c:v>-55.80517578705525</c:v>
                </c:pt>
                <c:pt idx="11688">
                  <c:v>-55.79808675396718</c:v>
                </c:pt>
                <c:pt idx="11689">
                  <c:v>-55.79099516169316</c:v>
                </c:pt>
                <c:pt idx="11690">
                  <c:v>-55.78390101300014</c:v>
                </c:pt>
                <c:pt idx="11691">
                  <c:v>-55.7768043106558</c:v>
                </c:pt>
                <c:pt idx="11692">
                  <c:v>-55.76970505742855</c:v>
                </c:pt>
                <c:pt idx="11693">
                  <c:v>-55.76260325608767</c:v>
                </c:pt>
                <c:pt idx="11694">
                  <c:v>-55.75549890940308</c:v>
                </c:pt>
                <c:pt idx="11695">
                  <c:v>-55.74839202014553</c:v>
                </c:pt>
                <c:pt idx="11696">
                  <c:v>-55.74128259108649</c:v>
                </c:pt>
                <c:pt idx="11697">
                  <c:v>-55.73417062499822</c:v>
                </c:pt>
                <c:pt idx="11698">
                  <c:v>-55.72705612465368</c:v>
                </c:pt>
                <c:pt idx="11699">
                  <c:v>-55.71993909282664</c:v>
                </c:pt>
                <c:pt idx="11700">
                  <c:v>-55.71281953229158</c:v>
                </c:pt>
                <c:pt idx="11701">
                  <c:v>-55.70569744582378</c:v>
                </c:pt>
                <c:pt idx="11702">
                  <c:v>-55.69857283619924</c:v>
                </c:pt>
                <c:pt idx="11703">
                  <c:v>-55.69144570619467</c:v>
                </c:pt>
                <c:pt idx="11704">
                  <c:v>-55.68431605858761</c:v>
                </c:pt>
                <c:pt idx="11705">
                  <c:v>-55.67718389615632</c:v>
                </c:pt>
                <c:pt idx="11706">
                  <c:v>-55.67004922167978</c:v>
                </c:pt>
                <c:pt idx="11707">
                  <c:v>-55.66291203793776</c:v>
                </c:pt>
                <c:pt idx="11708">
                  <c:v>-55.65577234771072</c:v>
                </c:pt>
                <c:pt idx="11709">
                  <c:v>-55.64863015377993</c:v>
                </c:pt>
                <c:pt idx="11710">
                  <c:v>-55.64148545892735</c:v>
                </c:pt>
                <c:pt idx="11711">
                  <c:v>-55.63433826593574</c:v>
                </c:pt>
                <c:pt idx="11712">
                  <c:v>-55.62718857758855</c:v>
                </c:pt>
                <c:pt idx="11713">
                  <c:v>-55.62003639667</c:v>
                </c:pt>
                <c:pt idx="11714">
                  <c:v>-55.61288172596503</c:v>
                </c:pt>
                <c:pt idx="11715">
                  <c:v>-55.60572456825938</c:v>
                </c:pt>
                <c:pt idx="11716">
                  <c:v>-55.59856492633944</c:v>
                </c:pt>
                <c:pt idx="11717">
                  <c:v>-55.5914028029924</c:v>
                </c:pt>
                <c:pt idx="11718">
                  <c:v>-55.58423820100617</c:v>
                </c:pt>
                <c:pt idx="11719">
                  <c:v>-55.57707112316942</c:v>
                </c:pt>
                <c:pt idx="11720">
                  <c:v>-55.56990157227153</c:v>
                </c:pt>
                <c:pt idx="11721">
                  <c:v>-55.56272955110259</c:v>
                </c:pt>
                <c:pt idx="11722">
                  <c:v>-55.55555506245351</c:v>
                </c:pt>
                <c:pt idx="11723">
                  <c:v>-55.54837810911585</c:v>
                </c:pt>
                <c:pt idx="11724">
                  <c:v>-55.54119869388193</c:v>
                </c:pt>
                <c:pt idx="11725">
                  <c:v>-55.53401681954483</c:v>
                </c:pt>
                <c:pt idx="11726">
                  <c:v>-55.52683248889831</c:v>
                </c:pt>
                <c:pt idx="11727">
                  <c:v>-55.51964570473692</c:v>
                </c:pt>
                <c:pt idx="11728">
                  <c:v>-55.5124564698559</c:v>
                </c:pt>
                <c:pt idx="11729">
                  <c:v>-55.50526478705121</c:v>
                </c:pt>
                <c:pt idx="11730">
                  <c:v>-55.49807065911958</c:v>
                </c:pt>
                <c:pt idx="11731">
                  <c:v>-55.49087408885843</c:v>
                </c:pt>
                <c:pt idx="11732">
                  <c:v>-55.48367507906593</c:v>
                </c:pt>
                <c:pt idx="11733">
                  <c:v>-55.47647363254096</c:v>
                </c:pt>
                <c:pt idx="11734">
                  <c:v>-55.46926975208312</c:v>
                </c:pt>
                <c:pt idx="11735">
                  <c:v>-55.46206344049278</c:v>
                </c:pt>
                <c:pt idx="11736">
                  <c:v>-55.45485470057096</c:v>
                </c:pt>
                <c:pt idx="11737">
                  <c:v>-55.44764353511945</c:v>
                </c:pt>
                <c:pt idx="11738">
                  <c:v>-55.44042994694078</c:v>
                </c:pt>
                <c:pt idx="11739">
                  <c:v>-55.43321393883813</c:v>
                </c:pt>
                <c:pt idx="11740">
                  <c:v>-55.42599551361546</c:v>
                </c:pt>
                <c:pt idx="11741">
                  <c:v>-55.41877467407745</c:v>
                </c:pt>
                <c:pt idx="11742">
                  <c:v>-55.41155142302946</c:v>
                </c:pt>
                <c:pt idx="11743">
                  <c:v>-55.4043257632776</c:v>
                </c:pt>
                <c:pt idx="11744">
                  <c:v>-55.39709769762867</c:v>
                </c:pt>
                <c:pt idx="11745">
                  <c:v>-55.38986722889022</c:v>
                </c:pt>
                <c:pt idx="11746">
                  <c:v>-55.38263435987048</c:v>
                </c:pt>
                <c:pt idx="11747">
                  <c:v>-55.37539909337841</c:v>
                </c:pt>
                <c:pt idx="11748">
                  <c:v>-55.36816143222367</c:v>
                </c:pt>
                <c:pt idx="11749">
                  <c:v>-55.36092137921666</c:v>
                </c:pt>
                <c:pt idx="11750">
                  <c:v>-55.3536789371685</c:v>
                </c:pt>
                <c:pt idx="11751">
                  <c:v>-55.34643410889093</c:v>
                </c:pt>
                <c:pt idx="11752">
                  <c:v>-55.33918689719652</c:v>
                </c:pt>
                <c:pt idx="11753">
                  <c:v>-55.33193730489848</c:v>
                </c:pt>
                <c:pt idx="11754">
                  <c:v>-55.32468533481075</c:v>
                </c:pt>
                <c:pt idx="11755">
                  <c:v>-55.31743098974795</c:v>
                </c:pt>
                <c:pt idx="11756">
                  <c:v>-55.31017427252545</c:v>
                </c:pt>
                <c:pt idx="11757">
                  <c:v>-55.3029151859593</c:v>
                </c:pt>
                <c:pt idx="11758">
                  <c:v>-55.29565373286624</c:v>
                </c:pt>
                <c:pt idx="11759">
                  <c:v>-55.28838991606374</c:v>
                </c:pt>
                <c:pt idx="11760">
                  <c:v>-55.28112373836998</c:v>
                </c:pt>
                <c:pt idx="11761">
                  <c:v>-55.27385520260381</c:v>
                </c:pt>
                <c:pt idx="11762">
                  <c:v>-55.2665843115848</c:v>
                </c:pt>
                <c:pt idx="11763">
                  <c:v>-55.25931106813323</c:v>
                </c:pt>
                <c:pt idx="11764">
                  <c:v>-55.25203547507006</c:v>
                </c:pt>
                <c:pt idx="11765">
                  <c:v>-55.24475753521695</c:v>
                </c:pt>
                <c:pt idx="11766">
                  <c:v>-55.23747725139629</c:v>
                </c:pt>
                <c:pt idx="11767">
                  <c:v>-55.23019462643114</c:v>
                </c:pt>
                <c:pt idx="11768">
                  <c:v>-55.22290966314523</c:v>
                </c:pt>
                <c:pt idx="11769">
                  <c:v>-55.21562236436304</c:v>
                </c:pt>
                <c:pt idx="11770">
                  <c:v>-55.20833273290973</c:v>
                </c:pt>
                <c:pt idx="11771">
                  <c:v>-55.2010407716111</c:v>
                </c:pt>
                <c:pt idx="11772">
                  <c:v>-55.19374648329373</c:v>
                </c:pt>
                <c:pt idx="11773">
                  <c:v>-55.18644987078485</c:v>
                </c:pt>
                <c:pt idx="11774">
                  <c:v>-55.17915093691236</c:v>
                </c:pt>
                <c:pt idx="11775">
                  <c:v>-55.17184968450487</c:v>
                </c:pt>
                <c:pt idx="11776">
                  <c:v>-55.1645461163917</c:v>
                </c:pt>
                <c:pt idx="11777">
                  <c:v>-55.15724023540282</c:v>
                </c:pt>
                <c:pt idx="11778">
                  <c:v>-55.14993204436893</c:v>
                </c:pt>
                <c:pt idx="11779">
                  <c:v>-55.14262154612138</c:v>
                </c:pt>
                <c:pt idx="11780">
                  <c:v>-55.13530874349222</c:v>
                </c:pt>
                <c:pt idx="11781">
                  <c:v>-55.1279936393142</c:v>
                </c:pt>
                <c:pt idx="11782">
                  <c:v>-55.12067623642073</c:v>
                </c:pt>
                <c:pt idx="11783">
                  <c:v>-55.11335653764591</c:v>
                </c:pt>
                <c:pt idx="11784">
                  <c:v>-55.10603454582454</c:v>
                </c:pt>
                <c:pt idx="11785">
                  <c:v>-55.0987102637921</c:v>
                </c:pt>
                <c:pt idx="11786">
                  <c:v>-55.09138369438472</c:v>
                </c:pt>
                <c:pt idx="11787">
                  <c:v>-55.08405484043925</c:v>
                </c:pt>
                <c:pt idx="11788">
                  <c:v>-55.07672370479317</c:v>
                </c:pt>
                <c:pt idx="11789">
                  <c:v>-55.06939029028472</c:v>
                </c:pt>
                <c:pt idx="11790">
                  <c:v>-55.06205459975274</c:v>
                </c:pt>
                <c:pt idx="11791">
                  <c:v>-55.05471663603678</c:v>
                </c:pt>
                <c:pt idx="11792">
                  <c:v>-55.04737640197705</c:v>
                </c:pt>
                <c:pt idx="11793">
                  <c:v>-55.04003390041447</c:v>
                </c:pt>
                <c:pt idx="11794">
                  <c:v>-55.0326891341906</c:v>
                </c:pt>
                <c:pt idx="11795">
                  <c:v>-55.02534210614768</c:v>
                </c:pt>
                <c:pt idx="11796">
                  <c:v>-55.01799281912865</c:v>
                </c:pt>
                <c:pt idx="11797">
                  <c:v>-55.01064127597706</c:v>
                </c:pt>
                <c:pt idx="11798">
                  <c:v>-55.0032874795372</c:v>
                </c:pt>
                <c:pt idx="11799">
                  <c:v>-54.99593143265402</c:v>
                </c:pt>
                <c:pt idx="11800">
                  <c:v>-54.98857313817308</c:v>
                </c:pt>
                <c:pt idx="11801">
                  <c:v>-54.98121259894067</c:v>
                </c:pt>
                <c:pt idx="11802">
                  <c:v>-54.97384981780373</c:v>
                </c:pt>
                <c:pt idx="11803">
                  <c:v>-54.96648479760987</c:v>
                </c:pt>
                <c:pt idx="11804">
                  <c:v>-54.95911754120734</c:v>
                </c:pt>
                <c:pt idx="11805">
                  <c:v>-54.95174805144509</c:v>
                </c:pt>
                <c:pt idx="11806">
                  <c:v>-54.94437633117274</c:v>
                </c:pt>
                <c:pt idx="11807">
                  <c:v>-54.9370023832405</c:v>
                </c:pt>
                <c:pt idx="11808">
                  <c:v>-54.92962621049935</c:v>
                </c:pt>
                <c:pt idx="11809">
                  <c:v>-54.92224781580085</c:v>
                </c:pt>
                <c:pt idx="11810">
                  <c:v>-54.91486720199724</c:v>
                </c:pt>
                <c:pt idx="11811">
                  <c:v>-54.90748437194146</c:v>
                </c:pt>
                <c:pt idx="11812">
                  <c:v>-54.90009932848707</c:v>
                </c:pt>
                <c:pt idx="11813">
                  <c:v>-54.8927120744883</c:v>
                </c:pt>
                <c:pt idx="11814">
                  <c:v>-54.8853226128</c:v>
                </c:pt>
                <c:pt idx="11815">
                  <c:v>-54.87793094627775</c:v>
                </c:pt>
                <c:pt idx="11816">
                  <c:v>-54.87053707777773</c:v>
                </c:pt>
                <c:pt idx="11817">
                  <c:v>-54.8631410101568</c:v>
                </c:pt>
                <c:pt idx="11818">
                  <c:v>-54.85574274627245</c:v>
                </c:pt>
                <c:pt idx="11819">
                  <c:v>-54.84834228898288</c:v>
                </c:pt>
                <c:pt idx="11820">
                  <c:v>-54.84093964114685</c:v>
                </c:pt>
                <c:pt idx="11821">
                  <c:v>-54.83353480562387</c:v>
                </c:pt>
                <c:pt idx="11822">
                  <c:v>-54.82612778527402</c:v>
                </c:pt>
                <c:pt idx="11823">
                  <c:v>-54.8187185829581</c:v>
                </c:pt>
                <c:pt idx="11824">
                  <c:v>-54.81130720153747</c:v>
                </c:pt>
                <c:pt idx="11825">
                  <c:v>-54.80389364387425</c:v>
                </c:pt>
                <c:pt idx="11826">
                  <c:v>-54.79647791283112</c:v>
                </c:pt>
                <c:pt idx="11827">
                  <c:v>-54.78906001127145</c:v>
                </c:pt>
                <c:pt idx="11828">
                  <c:v>-54.78163994205922</c:v>
                </c:pt>
                <c:pt idx="11829">
                  <c:v>-54.7742177080591</c:v>
                </c:pt>
                <c:pt idx="11830">
                  <c:v>-54.76679331213635</c:v>
                </c:pt>
                <c:pt idx="11831">
                  <c:v>-54.75936675715693</c:v>
                </c:pt>
                <c:pt idx="11832">
                  <c:v>-54.75193804598741</c:v>
                </c:pt>
                <c:pt idx="11833">
                  <c:v>-54.744507181495</c:v>
                </c:pt>
                <c:pt idx="11834">
                  <c:v>-54.73707416654758</c:v>
                </c:pt>
                <c:pt idx="11835">
                  <c:v>-54.72963900401363</c:v>
                </c:pt>
                <c:pt idx="11836">
                  <c:v>-54.7222016967623</c:v>
                </c:pt>
                <c:pt idx="11837">
                  <c:v>-54.71476224766332</c:v>
                </c:pt>
                <c:pt idx="11838">
                  <c:v>-54.70732065958715</c:v>
                </c:pt>
                <c:pt idx="11839">
                  <c:v>-54.69987693540483</c:v>
                </c:pt>
                <c:pt idx="11840">
                  <c:v>-54.69243107798802</c:v>
                </c:pt>
                <c:pt idx="11841">
                  <c:v>-54.68498309020905</c:v>
                </c:pt>
                <c:pt idx="11842">
                  <c:v>-54.6775329749409</c:v>
                </c:pt>
                <c:pt idx="11843">
                  <c:v>-54.67008073505711</c:v>
                </c:pt>
                <c:pt idx="11844">
                  <c:v>-54.66262637343193</c:v>
                </c:pt>
                <c:pt idx="11845">
                  <c:v>-54.65516989294018</c:v>
                </c:pt>
                <c:pt idx="11846">
                  <c:v>-54.64771129645736</c:v>
                </c:pt>
                <c:pt idx="11847">
                  <c:v>-54.64025058685957</c:v>
                </c:pt>
                <c:pt idx="11848">
                  <c:v>-54.63278776702353</c:v>
                </c:pt>
                <c:pt idx="11849">
                  <c:v>-54.62532283982664</c:v>
                </c:pt>
                <c:pt idx="11850">
                  <c:v>-54.61785580814686</c:v>
                </c:pt>
                <c:pt idx="11851">
                  <c:v>-54.61038667486281</c:v>
                </c:pt>
                <c:pt idx="11852">
                  <c:v>-54.60291544285376</c:v>
                </c:pt>
                <c:pt idx="11853">
                  <c:v>-54.59544211499953</c:v>
                </c:pt>
                <c:pt idx="11854">
                  <c:v>-54.58796669418064</c:v>
                </c:pt>
                <c:pt idx="11855">
                  <c:v>-54.5804891832782</c:v>
                </c:pt>
                <c:pt idx="11856">
                  <c:v>-54.57300958517396</c:v>
                </c:pt>
                <c:pt idx="11857">
                  <c:v>-54.56552790275024</c:v>
                </c:pt>
                <c:pt idx="11858">
                  <c:v>-54.55804413889003</c:v>
                </c:pt>
                <c:pt idx="11859">
                  <c:v>-54.55055829647693</c:v>
                </c:pt>
                <c:pt idx="11860">
                  <c:v>-54.54307037839514</c:v>
                </c:pt>
                <c:pt idx="11861">
                  <c:v>-54.53558038752951</c:v>
                </c:pt>
                <c:pt idx="11862">
                  <c:v>-54.52808832676547</c:v>
                </c:pt>
                <c:pt idx="11863">
                  <c:v>-54.5205941989891</c:v>
                </c:pt>
                <c:pt idx="11864">
                  <c:v>-54.51309800708703</c:v>
                </c:pt>
                <c:pt idx="11865">
                  <c:v>-54.5055997539466</c:v>
                </c:pt>
                <c:pt idx="11866">
                  <c:v>-54.49809944245573</c:v>
                </c:pt>
                <c:pt idx="11867">
                  <c:v>-54.4905970755029</c:v>
                </c:pt>
                <c:pt idx="11868">
                  <c:v>-54.48309265597722</c:v>
                </c:pt>
                <c:pt idx="11869">
                  <c:v>-54.47558618676847</c:v>
                </c:pt>
                <c:pt idx="11870">
                  <c:v>-54.46807767076698</c:v>
                </c:pt>
                <c:pt idx="11871">
                  <c:v>-54.46056711086372</c:v>
                </c:pt>
                <c:pt idx="11872">
                  <c:v>-54.45305450995023</c:v>
                </c:pt>
                <c:pt idx="11873">
                  <c:v>-54.44553987091872</c:v>
                </c:pt>
                <c:pt idx="11874">
                  <c:v>-54.43802319666193</c:v>
                </c:pt>
                <c:pt idx="11875">
                  <c:v>-54.43050449007326</c:v>
                </c:pt>
                <c:pt idx="11876">
                  <c:v>-54.42298375404671</c:v>
                </c:pt>
                <c:pt idx="11877">
                  <c:v>-54.41546099147687</c:v>
                </c:pt>
                <c:pt idx="11878">
                  <c:v>-54.40793620525892</c:v>
                </c:pt>
                <c:pt idx="11879">
                  <c:v>-54.40040939828866</c:v>
                </c:pt>
                <c:pt idx="11880">
                  <c:v>-54.39288057346249</c:v>
                </c:pt>
                <c:pt idx="11881">
                  <c:v>-54.38534973367744</c:v>
                </c:pt>
                <c:pt idx="11882">
                  <c:v>-54.37781688183107</c:v>
                </c:pt>
                <c:pt idx="11883">
                  <c:v>-54.3702820208216</c:v>
                </c:pt>
                <c:pt idx="11884">
                  <c:v>-54.3627451535478</c:v>
                </c:pt>
                <c:pt idx="11885">
                  <c:v>-54.35520628290907</c:v>
                </c:pt>
                <c:pt idx="11886">
                  <c:v>-54.34766541180539</c:v>
                </c:pt>
                <c:pt idx="11887">
                  <c:v>-54.3401225431374</c:v>
                </c:pt>
                <c:pt idx="11888">
                  <c:v>-54.33257767980619</c:v>
                </c:pt>
                <c:pt idx="11889">
                  <c:v>-54.3250308247136</c:v>
                </c:pt>
                <c:pt idx="11890">
                  <c:v>-54.31748198076195</c:v>
                </c:pt>
                <c:pt idx="11891">
                  <c:v>-54.3099311508542</c:v>
                </c:pt>
                <c:pt idx="11892">
                  <c:v>-54.30237833789393</c:v>
                </c:pt>
                <c:pt idx="11893">
                  <c:v>-54.29482354478523</c:v>
                </c:pt>
                <c:pt idx="11894">
                  <c:v>-54.28726677443284</c:v>
                </c:pt>
                <c:pt idx="11895">
                  <c:v>-54.27970802974207</c:v>
                </c:pt>
                <c:pt idx="11896">
                  <c:v>-54.27214731361885</c:v>
                </c:pt>
                <c:pt idx="11897">
                  <c:v>-54.26458462896962</c:v>
                </c:pt>
                <c:pt idx="11898">
                  <c:v>-54.25701997870146</c:v>
                </c:pt>
                <c:pt idx="11899">
                  <c:v>-54.24945336572205</c:v>
                </c:pt>
                <c:pt idx="11900">
                  <c:v>-54.24188479293962</c:v>
                </c:pt>
                <c:pt idx="11901">
                  <c:v>-54.23431426326298</c:v>
                </c:pt>
                <c:pt idx="11902">
                  <c:v>-54.22674177960155</c:v>
                </c:pt>
                <c:pt idx="11903">
                  <c:v>-54.21916734486532</c:v>
                </c:pt>
                <c:pt idx="11904">
                  <c:v>-54.21159096196484</c:v>
                </c:pt>
                <c:pt idx="11905">
                  <c:v>-54.20401263381126</c:v>
                </c:pt>
                <c:pt idx="11906">
                  <c:v>-54.1964323633163</c:v>
                </c:pt>
                <c:pt idx="11907">
                  <c:v>-54.18885015339229</c:v>
                </c:pt>
                <c:pt idx="11908">
                  <c:v>-54.18126600695209</c:v>
                </c:pt>
                <c:pt idx="11909">
                  <c:v>-54.17367992690917</c:v>
                </c:pt>
                <c:pt idx="11910">
                  <c:v>-54.16609191617754</c:v>
                </c:pt>
                <c:pt idx="11911">
                  <c:v>-54.15850197767181</c:v>
                </c:pt>
                <c:pt idx="11912">
                  <c:v>-54.15091011430716</c:v>
                </c:pt>
                <c:pt idx="11913">
                  <c:v>-54.14331632899936</c:v>
                </c:pt>
                <c:pt idx="11914">
                  <c:v>-54.1357206246647</c:v>
                </c:pt>
                <c:pt idx="11915">
                  <c:v>-54.1281230042201</c:v>
                </c:pt>
                <c:pt idx="11916">
                  <c:v>-54.12052347058302</c:v>
                </c:pt>
                <c:pt idx="11917">
                  <c:v>-54.1129220266715</c:v>
                </c:pt>
                <c:pt idx="11918">
                  <c:v>-54.10531867540411</c:v>
                </c:pt>
                <c:pt idx="11919">
                  <c:v>-54.09771341970004</c:v>
                </c:pt>
                <c:pt idx="11920">
                  <c:v>-54.09010626247905</c:v>
                </c:pt>
                <c:pt idx="11921">
                  <c:v>-54.08249720666139</c:v>
                </c:pt>
                <c:pt idx="11922">
                  <c:v>-54.07488625516795</c:v>
                </c:pt>
                <c:pt idx="11923">
                  <c:v>-54.0672734109202</c:v>
                </c:pt>
                <c:pt idx="11924">
                  <c:v>-54.05965867684006</c:v>
                </c:pt>
                <c:pt idx="11925">
                  <c:v>-54.05204205585013</c:v>
                </c:pt>
                <c:pt idx="11926">
                  <c:v>-54.04442355087352</c:v>
                </c:pt>
                <c:pt idx="11927">
                  <c:v>-54.03680316483391</c:v>
                </c:pt>
                <c:pt idx="11928">
                  <c:v>-54.02918090065552</c:v>
                </c:pt>
                <c:pt idx="11929">
                  <c:v>-54.02155676126314</c:v>
                </c:pt>
                <c:pt idx="11930">
                  <c:v>-54.01393074958216</c:v>
                </c:pt>
                <c:pt idx="11931">
                  <c:v>-54.00630286853846</c:v>
                </c:pt>
                <c:pt idx="11932">
                  <c:v>-53.99867312105851</c:v>
                </c:pt>
                <c:pt idx="11933">
                  <c:v>-53.99104151006933</c:v>
                </c:pt>
                <c:pt idx="11934">
                  <c:v>-53.9834080384985</c:v>
                </c:pt>
                <c:pt idx="11935">
                  <c:v>-53.97577270927417</c:v>
                </c:pt>
                <c:pt idx="11936">
                  <c:v>-53.96813552532498</c:v>
                </c:pt>
                <c:pt idx="11937">
                  <c:v>-53.96049648958018</c:v>
                </c:pt>
                <c:pt idx="11938">
                  <c:v>-53.95285560496957</c:v>
                </c:pt>
                <c:pt idx="11939">
                  <c:v>-53.94521287442347</c:v>
                </c:pt>
                <c:pt idx="11940">
                  <c:v>-53.93756830087276</c:v>
                </c:pt>
                <c:pt idx="11941">
                  <c:v>-53.92992188724887</c:v>
                </c:pt>
                <c:pt idx="11942">
                  <c:v>-53.92227363648381</c:v>
                </c:pt>
                <c:pt idx="11943">
                  <c:v>-53.91462355151005</c:v>
                </c:pt>
                <c:pt idx="11944">
                  <c:v>-53.90697163526072</c:v>
                </c:pt>
                <c:pt idx="11945">
                  <c:v>-53.89931789066941</c:v>
                </c:pt>
                <c:pt idx="11946">
                  <c:v>-53.89166232067026</c:v>
                </c:pt>
                <c:pt idx="11947">
                  <c:v>-53.884004928198</c:v>
                </c:pt>
                <c:pt idx="11948">
                  <c:v>-53.87634571618787</c:v>
                </c:pt>
                <c:pt idx="11949">
                  <c:v>-53.86868468757564</c:v>
                </c:pt>
                <c:pt idx="11950">
                  <c:v>-53.86102184529766</c:v>
                </c:pt>
                <c:pt idx="11951">
                  <c:v>-53.85335719229079</c:v>
                </c:pt>
                <c:pt idx="11952">
                  <c:v>-53.84569073149242</c:v>
                </c:pt>
                <c:pt idx="11953">
                  <c:v>-53.8380224658405</c:v>
                </c:pt>
                <c:pt idx="11954">
                  <c:v>-53.83035239827353</c:v>
                </c:pt>
                <c:pt idx="11955">
                  <c:v>-53.82268053173048</c:v>
                </c:pt>
                <c:pt idx="11956">
                  <c:v>-53.81500686915095</c:v>
                </c:pt>
                <c:pt idx="11957">
                  <c:v>-53.807331413475</c:v>
                </c:pt>
                <c:pt idx="11958">
                  <c:v>-53.79965416764322</c:v>
                </c:pt>
                <c:pt idx="11959">
                  <c:v>-53.79197513459683</c:v>
                </c:pt>
                <c:pt idx="11960">
                  <c:v>-53.78429431727746</c:v>
                </c:pt>
                <c:pt idx="11961">
                  <c:v>-53.77661171862734</c:v>
                </c:pt>
                <c:pt idx="11962">
                  <c:v>-53.76892734158921</c:v>
                </c:pt>
                <c:pt idx="11963">
                  <c:v>-53.76124118910634</c:v>
                </c:pt>
                <c:pt idx="11964">
                  <c:v>-53.75355326412255</c:v>
                </c:pt>
                <c:pt idx="11965">
                  <c:v>-53.74586356958213</c:v>
                </c:pt>
                <c:pt idx="11966">
                  <c:v>-53.73817210843</c:v>
                </c:pt>
                <c:pt idx="11967">
                  <c:v>-53.73047888361143</c:v>
                </c:pt>
                <c:pt idx="11968">
                  <c:v>-53.72278389807242</c:v>
                </c:pt>
                <c:pt idx="11969">
                  <c:v>-53.71508715475936</c:v>
                </c:pt>
                <c:pt idx="11970">
                  <c:v>-53.70738865661922</c:v>
                </c:pt>
                <c:pt idx="11971">
                  <c:v>-53.69968840659946</c:v>
                </c:pt>
                <c:pt idx="11972">
                  <c:v>-53.69198640764807</c:v>
                </c:pt>
                <c:pt idx="11973">
                  <c:v>-53.68428266271357</c:v>
                </c:pt>
                <c:pt idx="11974">
                  <c:v>-53.67657717474501</c:v>
                </c:pt>
                <c:pt idx="11975">
                  <c:v>-53.66886994669191</c:v>
                </c:pt>
                <c:pt idx="11976">
                  <c:v>-53.66116098150436</c:v>
                </c:pt>
                <c:pt idx="11977">
                  <c:v>-53.65345028213295</c:v>
                </c:pt>
                <c:pt idx="11978">
                  <c:v>-53.64573785152877</c:v>
                </c:pt>
                <c:pt idx="11979">
                  <c:v>-53.63802369264343</c:v>
                </c:pt>
                <c:pt idx="11980">
                  <c:v>-53.6303078084291</c:v>
                </c:pt>
                <c:pt idx="11981">
                  <c:v>-53.62259020183838</c:v>
                </c:pt>
                <c:pt idx="11982">
                  <c:v>-53.61487087582444</c:v>
                </c:pt>
                <c:pt idx="11983">
                  <c:v>-53.60714983334098</c:v>
                </c:pt>
                <c:pt idx="11984">
                  <c:v>-53.59942707734212</c:v>
                </c:pt>
                <c:pt idx="11985">
                  <c:v>-53.59170261078261</c:v>
                </c:pt>
                <c:pt idx="11986">
                  <c:v>-53.58397643661762</c:v>
                </c:pt>
                <c:pt idx="11987">
                  <c:v>-53.57624855780285</c:v>
                </c:pt>
                <c:pt idx="11988">
                  <c:v>-53.56851897729454</c:v>
                </c:pt>
                <c:pt idx="11989">
                  <c:v>-53.56078769804937</c:v>
                </c:pt>
                <c:pt idx="11990">
                  <c:v>-53.55305472302459</c:v>
                </c:pt>
                <c:pt idx="11991">
                  <c:v>-53.54532005517793</c:v>
                </c:pt>
                <c:pt idx="11992">
                  <c:v>-53.5375836974676</c:v>
                </c:pt>
                <c:pt idx="11993">
                  <c:v>-53.52984565285237</c:v>
                </c:pt>
                <c:pt idx="11994">
                  <c:v>-53.52210592429147</c:v>
                </c:pt>
                <c:pt idx="11995">
                  <c:v>-53.51436451474459</c:v>
                </c:pt>
                <c:pt idx="11996">
                  <c:v>-53.50662142717204</c:v>
                </c:pt>
                <c:pt idx="11997">
                  <c:v>-53.49887666453451</c:v>
                </c:pt>
                <c:pt idx="11998">
                  <c:v>-53.49113022979325</c:v>
                </c:pt>
                <c:pt idx="11999">
                  <c:v>-53.48338212591</c:v>
                </c:pt>
                <c:pt idx="12000">
                  <c:v>-53.47563235584695</c:v>
                </c:pt>
                <c:pt idx="12001">
                  <c:v>-53.4678809225669</c:v>
                </c:pt>
                <c:pt idx="12002">
                  <c:v>-53.460127829033</c:v>
                </c:pt>
                <c:pt idx="12003">
                  <c:v>-53.452373078209</c:v>
                </c:pt>
                <c:pt idx="12004">
                  <c:v>-53.44461667305908</c:v>
                </c:pt>
                <c:pt idx="12005">
                  <c:v>-53.43685861654797</c:v>
                </c:pt>
                <c:pt idx="12006">
                  <c:v>-53.42909891164085</c:v>
                </c:pt>
                <c:pt idx="12007">
                  <c:v>-53.42133756130337</c:v>
                </c:pt>
                <c:pt idx="12008">
                  <c:v>-53.41357456850177</c:v>
                </c:pt>
                <c:pt idx="12009">
                  <c:v>-53.40580993620264</c:v>
                </c:pt>
                <c:pt idx="12010">
                  <c:v>-53.39804366737315</c:v>
                </c:pt>
                <c:pt idx="12011">
                  <c:v>-53.39027576498095</c:v>
                </c:pt>
                <c:pt idx="12012">
                  <c:v>-53.38250623199414</c:v>
                </c:pt>
                <c:pt idx="12013">
                  <c:v>-53.37473507138132</c:v>
                </c:pt>
                <c:pt idx="12014">
                  <c:v>-53.3669622861116</c:v>
                </c:pt>
                <c:pt idx="12015">
                  <c:v>-53.35918787915452</c:v>
                </c:pt>
                <c:pt idx="12016">
                  <c:v>-53.35141185348017</c:v>
                </c:pt>
                <c:pt idx="12017">
                  <c:v>-53.34363421205908</c:v>
                </c:pt>
                <c:pt idx="12018">
                  <c:v>-53.33585495786222</c:v>
                </c:pt>
                <c:pt idx="12019">
                  <c:v>-53.32807409386115</c:v>
                </c:pt>
                <c:pt idx="12020">
                  <c:v>-53.32029162302782</c:v>
                </c:pt>
                <c:pt idx="12021">
                  <c:v>-53.31250754833466</c:v>
                </c:pt>
                <c:pt idx="12022">
                  <c:v>-53.30472187275463</c:v>
                </c:pt>
                <c:pt idx="12023">
                  <c:v>-53.29693459926114</c:v>
                </c:pt>
                <c:pt idx="12024">
                  <c:v>-53.28914573082804</c:v>
                </c:pt>
                <c:pt idx="12025">
                  <c:v>-53.28135527042972</c:v>
                </c:pt>
                <c:pt idx="12026">
                  <c:v>-53.27356322104097</c:v>
                </c:pt>
                <c:pt idx="12027">
                  <c:v>-53.26576958563712</c:v>
                </c:pt>
                <c:pt idx="12028">
                  <c:v>-53.25797436719395</c:v>
                </c:pt>
                <c:pt idx="12029">
                  <c:v>-53.25017756868769</c:v>
                </c:pt>
                <c:pt idx="12030">
                  <c:v>-53.24237919309507</c:v>
                </c:pt>
                <c:pt idx="12031">
                  <c:v>-53.23457924339326</c:v>
                </c:pt>
                <c:pt idx="12032">
                  <c:v>-53.22677772255992</c:v>
                </c:pt>
                <c:pt idx="12033">
                  <c:v>-53.21897463357316</c:v>
                </c:pt>
                <c:pt idx="12034">
                  <c:v>-53.21116997941157</c:v>
                </c:pt>
                <c:pt idx="12035">
                  <c:v>-53.20336376305421</c:v>
                </c:pt>
                <c:pt idx="12036">
                  <c:v>-53.1955559874806</c:v>
                </c:pt>
                <c:pt idx="12037">
                  <c:v>-53.18774665567069</c:v>
                </c:pt>
                <c:pt idx="12038">
                  <c:v>-53.17993577060498</c:v>
                </c:pt>
                <c:pt idx="12039">
                  <c:v>-53.17212333526433</c:v>
                </c:pt>
                <c:pt idx="12040">
                  <c:v>-53.16430935263011</c:v>
                </c:pt>
                <c:pt idx="12041">
                  <c:v>-53.15649382568415</c:v>
                </c:pt>
                <c:pt idx="12042">
                  <c:v>-53.14867675740877</c:v>
                </c:pt>
                <c:pt idx="12043">
                  <c:v>-53.14085815078665</c:v>
                </c:pt>
                <c:pt idx="12044">
                  <c:v>-53.13303800880107</c:v>
                </c:pt>
                <c:pt idx="12045">
                  <c:v>-53.12521633443564</c:v>
                </c:pt>
                <c:pt idx="12046">
                  <c:v>-53.11739313067446</c:v>
                </c:pt>
                <c:pt idx="12047">
                  <c:v>-53.10956840050214</c:v>
                </c:pt>
                <c:pt idx="12048">
                  <c:v>-53.10174214690369</c:v>
                </c:pt>
                <c:pt idx="12049">
                  <c:v>-53.09391437286458</c:v>
                </c:pt>
                <c:pt idx="12050">
                  <c:v>-53.08608508137075</c:v>
                </c:pt>
                <c:pt idx="12051">
                  <c:v>-53.07825427540858</c:v>
                </c:pt>
                <c:pt idx="12052">
                  <c:v>-53.0704219579649</c:v>
                </c:pt>
                <c:pt idx="12053">
                  <c:v>-53.06258813202698</c:v>
                </c:pt>
                <c:pt idx="12054">
                  <c:v>-53.05475280058257</c:v>
                </c:pt>
                <c:pt idx="12055">
                  <c:v>-53.04691596661984</c:v>
                </c:pt>
                <c:pt idx="12056">
                  <c:v>-53.03907763312741</c:v>
                </c:pt>
                <c:pt idx="12057">
                  <c:v>-53.03123780309434</c:v>
                </c:pt>
                <c:pt idx="12058">
                  <c:v>-53.02339647951018</c:v>
                </c:pt>
                <c:pt idx="12059">
                  <c:v>-53.01555366536486</c:v>
                </c:pt>
                <c:pt idx="12060">
                  <c:v>-53.00770936364879</c:v>
                </c:pt>
                <c:pt idx="12061">
                  <c:v>-52.99986357735282</c:v>
                </c:pt>
                <c:pt idx="12062">
                  <c:v>-52.99201630946826</c:v>
                </c:pt>
                <c:pt idx="12063">
                  <c:v>-52.98416756298679</c:v>
                </c:pt>
                <c:pt idx="12064">
                  <c:v>-52.97631734090062</c:v>
                </c:pt>
                <c:pt idx="12065">
                  <c:v>-52.96846564620234</c:v>
                </c:pt>
                <c:pt idx="12066">
                  <c:v>-52.960612481885</c:v>
                </c:pt>
                <c:pt idx="12067">
                  <c:v>-52.95275785094206</c:v>
                </c:pt>
                <c:pt idx="12068">
                  <c:v>-52.94490175636747</c:v>
                </c:pt>
                <c:pt idx="12069">
                  <c:v>-52.93704420115559</c:v>
                </c:pt>
                <c:pt idx="12070">
                  <c:v>-52.9291851883012</c:v>
                </c:pt>
                <c:pt idx="12071">
                  <c:v>-52.9213247207995</c:v>
                </c:pt>
                <c:pt idx="12072">
                  <c:v>-52.91346280164614</c:v>
                </c:pt>
                <c:pt idx="12073">
                  <c:v>-52.90559943383727</c:v>
                </c:pt>
                <c:pt idx="12074">
                  <c:v>-52.89773462036936</c:v>
                </c:pt>
                <c:pt idx="12075">
                  <c:v>-52.88986836423934</c:v>
                </c:pt>
                <c:pt idx="12076">
                  <c:v>-52.88200066844462</c:v>
                </c:pt>
                <c:pt idx="12077">
                  <c:v>-52.87413153598301</c:v>
                </c:pt>
                <c:pt idx="12078">
                  <c:v>-52.86626096985272</c:v>
                </c:pt>
                <c:pt idx="12079">
                  <c:v>-52.85838897305243</c:v>
                </c:pt>
                <c:pt idx="12080">
                  <c:v>-52.85051554858122</c:v>
                </c:pt>
                <c:pt idx="12081">
                  <c:v>-52.84264069943857</c:v>
                </c:pt>
                <c:pt idx="12082">
                  <c:v>-52.83476442862444</c:v>
                </c:pt>
                <c:pt idx="12083">
                  <c:v>-52.8268867391392</c:v>
                </c:pt>
                <c:pt idx="12084">
                  <c:v>-52.8190076339836</c:v>
                </c:pt>
                <c:pt idx="12085">
                  <c:v>-52.81112711615887</c:v>
                </c:pt>
                <c:pt idx="12086">
                  <c:v>-52.80324518866659</c:v>
                </c:pt>
                <c:pt idx="12087">
                  <c:v>-52.79536185450886</c:v>
                </c:pt>
                <c:pt idx="12088">
                  <c:v>-52.78747711668805</c:v>
                </c:pt>
                <c:pt idx="12089">
                  <c:v>-52.77959097820712</c:v>
                </c:pt>
                <c:pt idx="12090">
                  <c:v>-52.77170344206931</c:v>
                </c:pt>
                <c:pt idx="12091">
                  <c:v>-52.76381451127835</c:v>
                </c:pt>
                <c:pt idx="12092">
                  <c:v>-52.75592418883835</c:v>
                </c:pt>
                <c:pt idx="12093">
                  <c:v>-52.74803247775385</c:v>
                </c:pt>
                <c:pt idx="12094">
                  <c:v>-52.74013938102982</c:v>
                </c:pt>
                <c:pt idx="12095">
                  <c:v>-52.73224490167158</c:v>
                </c:pt>
                <c:pt idx="12096">
                  <c:v>-52.72434904268494</c:v>
                </c:pt>
                <c:pt idx="12097">
                  <c:v>-52.71645180707605</c:v>
                </c:pt>
                <c:pt idx="12098">
                  <c:v>-52.70855319785155</c:v>
                </c:pt>
                <c:pt idx="12099">
                  <c:v>-52.7006532180184</c:v>
                </c:pt>
                <c:pt idx="12100">
                  <c:v>-52.69275187058403</c:v>
                </c:pt>
                <c:pt idx="12101">
                  <c:v>-52.68484915855625</c:v>
                </c:pt>
                <c:pt idx="12102">
                  <c:v>-52.67694508494328</c:v>
                </c:pt>
                <c:pt idx="12103">
                  <c:v>-52.66903965275376</c:v>
                </c:pt>
                <c:pt idx="12104">
                  <c:v>-52.6611328649967</c:v>
                </c:pt>
                <c:pt idx="12105">
                  <c:v>-52.65322472468154</c:v>
                </c:pt>
                <c:pt idx="12106">
                  <c:v>-52.64531523481815</c:v>
                </c:pt>
                <c:pt idx="12107">
                  <c:v>-52.63740439841671</c:v>
                </c:pt>
                <c:pt idx="12108">
                  <c:v>-52.62949221848791</c:v>
                </c:pt>
                <c:pt idx="12109">
                  <c:v>-52.62157869804276</c:v>
                </c:pt>
                <c:pt idx="12110">
                  <c:v>-52.61366384009269</c:v>
                </c:pt>
                <c:pt idx="12111">
                  <c:v>-52.60574764764957</c:v>
                </c:pt>
                <c:pt idx="12112">
                  <c:v>-52.59783012372561</c:v>
                </c:pt>
                <c:pt idx="12113">
                  <c:v>-52.58991127133343</c:v>
                </c:pt>
                <c:pt idx="12114">
                  <c:v>-52.58199109348607</c:v>
                </c:pt>
                <c:pt idx="12115">
                  <c:v>-52.57406959319695</c:v>
                </c:pt>
                <c:pt idx="12116">
                  <c:v>-52.56614677347988</c:v>
                </c:pt>
                <c:pt idx="12117">
                  <c:v>-52.55822263734905</c:v>
                </c:pt>
                <c:pt idx="12118">
                  <c:v>-52.55029718781905</c:v>
                </c:pt>
                <c:pt idx="12119">
                  <c:v>-52.5423704279049</c:v>
                </c:pt>
                <c:pt idx="12120">
                  <c:v>-52.53444236062195</c:v>
                </c:pt>
                <c:pt idx="12121">
                  <c:v>-52.52651298898597</c:v>
                </c:pt>
                <c:pt idx="12122">
                  <c:v>-52.5185823160131</c:v>
                </c:pt>
                <c:pt idx="12123">
                  <c:v>-52.5106503447199</c:v>
                </c:pt>
                <c:pt idx="12124">
                  <c:v>-52.50271707812328</c:v>
                </c:pt>
                <c:pt idx="12125">
                  <c:v>-52.49478251924054</c:v>
                </c:pt>
                <c:pt idx="12126">
                  <c:v>-52.48684667108942</c:v>
                </c:pt>
                <c:pt idx="12127">
                  <c:v>-52.478909536688</c:v>
                </c:pt>
                <c:pt idx="12128">
                  <c:v>-52.47097111905468</c:v>
                </c:pt>
                <c:pt idx="12129">
                  <c:v>-52.46303142120835</c:v>
                </c:pt>
                <c:pt idx="12130">
                  <c:v>-52.45509044616824</c:v>
                </c:pt>
                <c:pt idx="12131">
                  <c:v>-52.44714819695393</c:v>
                </c:pt>
                <c:pt idx="12132">
                  <c:v>-52.4392046765854</c:v>
                </c:pt>
                <c:pt idx="12133">
                  <c:v>-52.43125988808304</c:v>
                </c:pt>
                <c:pt idx="12134">
                  <c:v>-52.42331383446757</c:v>
                </c:pt>
                <c:pt idx="12135">
                  <c:v>-52.4153665187601</c:v>
                </c:pt>
                <c:pt idx="12136">
                  <c:v>-52.40741794398215</c:v>
                </c:pt>
                <c:pt idx="12137">
                  <c:v>-52.39946811315555</c:v>
                </c:pt>
                <c:pt idx="12138">
                  <c:v>-52.39151702930255</c:v>
                </c:pt>
                <c:pt idx="12139">
                  <c:v>-52.38356469544577</c:v>
                </c:pt>
                <c:pt idx="12140">
                  <c:v>-52.3756111146082</c:v>
                </c:pt>
                <c:pt idx="12141">
                  <c:v>-52.36765628981315</c:v>
                </c:pt>
                <c:pt idx="12142">
                  <c:v>-52.35970022408442</c:v>
                </c:pt>
                <c:pt idx="12143">
                  <c:v>-52.35174292044604</c:v>
                </c:pt>
                <c:pt idx="12144">
                  <c:v>-52.34378438192249</c:v>
                </c:pt>
                <c:pt idx="12145">
                  <c:v>-52.3358246115386</c:v>
                </c:pt>
                <c:pt idx="12146">
                  <c:v>-52.32786361231957</c:v>
                </c:pt>
                <c:pt idx="12147">
                  <c:v>-52.31990138729097</c:v>
                </c:pt>
                <c:pt idx="12148">
                  <c:v>-52.31193793947872</c:v>
                </c:pt>
                <c:pt idx="12149">
                  <c:v>-52.3039732719091</c:v>
                </c:pt>
                <c:pt idx="12150">
                  <c:v>-52.29600738760875</c:v>
                </c:pt>
                <c:pt idx="12151">
                  <c:v>-52.28804028960472</c:v>
                </c:pt>
                <c:pt idx="12152">
                  <c:v>-52.28007198092436</c:v>
                </c:pt>
                <c:pt idx="12153">
                  <c:v>-52.27210246459541</c:v>
                </c:pt>
                <c:pt idx="12154">
                  <c:v>-52.26413174364597</c:v>
                </c:pt>
                <c:pt idx="12155">
                  <c:v>-52.2561598211045</c:v>
                </c:pt>
                <c:pt idx="12156">
                  <c:v>-52.2481866999998</c:v>
                </c:pt>
                <c:pt idx="12157">
                  <c:v>-52.24021238336102</c:v>
                </c:pt>
                <c:pt idx="12158">
                  <c:v>-52.23223687421771</c:v>
                </c:pt>
                <c:pt idx="12159">
                  <c:v>-52.22426017559975</c:v>
                </c:pt>
                <c:pt idx="12160">
                  <c:v>-52.21628229053735</c:v>
                </c:pt>
                <c:pt idx="12161">
                  <c:v>-52.20830322206111</c:v>
                </c:pt>
                <c:pt idx="12162">
                  <c:v>-52.20032297320196</c:v>
                </c:pt>
                <c:pt idx="12163">
                  <c:v>-52.1923415469912</c:v>
                </c:pt>
                <c:pt idx="12164">
                  <c:v>-52.18435894646044</c:v>
                </c:pt>
                <c:pt idx="12165">
                  <c:v>-52.1763751746417</c:v>
                </c:pt>
                <c:pt idx="12166">
                  <c:v>-52.1683902345673</c:v>
                </c:pt>
                <c:pt idx="12167">
                  <c:v>-52.16040412926991</c:v>
                </c:pt>
                <c:pt idx="12168">
                  <c:v>-52.15241686178257</c:v>
                </c:pt>
                <c:pt idx="12169">
                  <c:v>-52.14442843513867</c:v>
                </c:pt>
                <c:pt idx="12170">
                  <c:v>-52.13643885237193</c:v>
                </c:pt>
                <c:pt idx="12171">
                  <c:v>-52.12844811651639</c:v>
                </c:pt>
                <c:pt idx="12172">
                  <c:v>-52.12045623060647</c:v>
                </c:pt>
                <c:pt idx="12173">
                  <c:v>-52.11246319767692</c:v>
                </c:pt>
                <c:pt idx="12174">
                  <c:v>-52.10446902076283</c:v>
                </c:pt>
                <c:pt idx="12175">
                  <c:v>-52.09647370289964</c:v>
                </c:pt>
                <c:pt idx="12176">
                  <c:v>-52.0884772471231</c:v>
                </c:pt>
                <c:pt idx="12177">
                  <c:v>-52.08047965646933</c:v>
                </c:pt>
                <c:pt idx="12178">
                  <c:v>-52.0724809339748</c:v>
                </c:pt>
                <c:pt idx="12179">
                  <c:v>-52.06448108267622</c:v>
                </c:pt>
                <c:pt idx="12180">
                  <c:v>-52.0564801056108</c:v>
                </c:pt>
                <c:pt idx="12181">
                  <c:v>-52.04847800581595</c:v>
                </c:pt>
                <c:pt idx="12182">
                  <c:v>-52.04047478632945</c:v>
                </c:pt>
                <c:pt idx="12183">
                  <c:v>-52.03247045018944</c:v>
                </c:pt>
                <c:pt idx="12184">
                  <c:v>-52.02446500043435</c:v>
                </c:pt>
                <c:pt idx="12185">
                  <c:v>-52.01645844010299</c:v>
                </c:pt>
                <c:pt idx="12186">
                  <c:v>-52.00845077223445</c:v>
                </c:pt>
                <c:pt idx="12187">
                  <c:v>-52.00044199986819</c:v>
                </c:pt>
                <c:pt idx="12188">
                  <c:v>-51.992432126044</c:v>
                </c:pt>
                <c:pt idx="12189">
                  <c:v>-51.98442115380193</c:v>
                </c:pt>
                <c:pt idx="12190">
                  <c:v>-51.97640908618246</c:v>
                </c:pt>
                <c:pt idx="12191">
                  <c:v>-51.96839592622632</c:v>
                </c:pt>
                <c:pt idx="12192">
                  <c:v>-51.96038167697458</c:v>
                </c:pt>
                <c:pt idx="12193">
                  <c:v>-51.95236634146865</c:v>
                </c:pt>
                <c:pt idx="12194">
                  <c:v>-51.94434992275025</c:v>
                </c:pt>
                <c:pt idx="12195">
                  <c:v>-51.93633242386144</c:v>
                </c:pt>
                <c:pt idx="12196">
                  <c:v>-51.92831384784458</c:v>
                </c:pt>
                <c:pt idx="12197">
                  <c:v>-51.92029419774234</c:v>
                </c:pt>
                <c:pt idx="12198">
                  <c:v>-51.91227347659778</c:v>
                </c:pt>
                <c:pt idx="12199">
                  <c:v>-51.90425168745418</c:v>
                </c:pt>
                <c:pt idx="12200">
                  <c:v>-51.89622883335521</c:v>
                </c:pt>
                <c:pt idx="12201">
                  <c:v>-51.88820491734481</c:v>
                </c:pt>
                <c:pt idx="12202">
                  <c:v>-51.88017994246729</c:v>
                </c:pt>
                <c:pt idx="12203">
                  <c:v>-51.87215391176721</c:v>
                </c:pt>
                <c:pt idx="12204">
                  <c:v>-51.86412682828949</c:v>
                </c:pt>
                <c:pt idx="12205">
                  <c:v>-51.85609869507935</c:v>
                </c:pt>
                <c:pt idx="12206">
                  <c:v>-51.8480695151823</c:v>
                </c:pt>
                <c:pt idx="12207">
                  <c:v>-51.84003929164424</c:v>
                </c:pt>
                <c:pt idx="12208">
                  <c:v>-51.83200802751128</c:v>
                </c:pt>
                <c:pt idx="12209">
                  <c:v>-51.8239757258299</c:v>
                </c:pt>
                <c:pt idx="12210">
                  <c:v>-51.81594238964684</c:v>
                </c:pt>
                <c:pt idx="12211">
                  <c:v>-51.80790802200922</c:v>
                </c:pt>
                <c:pt idx="12212">
                  <c:v>-51.79987262596441</c:v>
                </c:pt>
                <c:pt idx="12213">
                  <c:v>-51.79183620456011</c:v>
                </c:pt>
                <c:pt idx="12214">
                  <c:v>-51.7837987608443</c:v>
                </c:pt>
                <c:pt idx="12215">
                  <c:v>-51.7757602978653</c:v>
                </c:pt>
                <c:pt idx="12216">
                  <c:v>-51.76772081867171</c:v>
                </c:pt>
                <c:pt idx="12217">
                  <c:v>-51.75968032631242</c:v>
                </c:pt>
                <c:pt idx="12218">
                  <c:v>-51.75163882383666</c:v>
                </c:pt>
                <c:pt idx="12219">
                  <c:v>-51.74359631429395</c:v>
                </c:pt>
                <c:pt idx="12220">
                  <c:v>-51.7355528007341</c:v>
                </c:pt>
                <c:pt idx="12221">
                  <c:v>-51.72750828620715</c:v>
                </c:pt>
                <c:pt idx="12222">
                  <c:v>-51.71946277376357</c:v>
                </c:pt>
                <c:pt idx="12223">
                  <c:v>-51.71141626645406</c:v>
                </c:pt>
                <c:pt idx="12224">
                  <c:v>-51.7033687673296</c:v>
                </c:pt>
                <c:pt idx="12225">
                  <c:v>-51.69532027944149</c:v>
                </c:pt>
                <c:pt idx="12226">
                  <c:v>-51.6872708058413</c:v>
                </c:pt>
                <c:pt idx="12227">
                  <c:v>-51.67922034958095</c:v>
                </c:pt>
                <c:pt idx="12228">
                  <c:v>-51.67116891371256</c:v>
                </c:pt>
                <c:pt idx="12229">
                  <c:v>-51.66311650128865</c:v>
                </c:pt>
                <c:pt idx="12230">
                  <c:v>-51.65506311536193</c:v>
                </c:pt>
                <c:pt idx="12231">
                  <c:v>-51.64700875898547</c:v>
                </c:pt>
                <c:pt idx="12232">
                  <c:v>-51.63895343521258</c:v>
                </c:pt>
                <c:pt idx="12233">
                  <c:v>-51.63089714709691</c:v>
                </c:pt>
                <c:pt idx="12234">
                  <c:v>-51.62283989769235</c:v>
                </c:pt>
                <c:pt idx="12235">
                  <c:v>-51.6147816900531</c:v>
                </c:pt>
                <c:pt idx="12236">
                  <c:v>-51.60672252723364</c:v>
                </c:pt>
                <c:pt idx="12237">
                  <c:v>-51.59866241228873</c:v>
                </c:pt>
                <c:pt idx="12238">
                  <c:v>-51.5906013482734</c:v>
                </c:pt>
                <c:pt idx="12239">
                  <c:v>-51.582539338243</c:v>
                </c:pt>
                <c:pt idx="12240">
                  <c:v>-51.57447638525312</c:v>
                </c:pt>
                <c:pt idx="12241">
                  <c:v>-51.56641249235968</c:v>
                </c:pt>
                <c:pt idx="12242">
                  <c:v>-51.55834766261881</c:v>
                </c:pt>
                <c:pt idx="12243">
                  <c:v>-51.550281899087</c:v>
                </c:pt>
                <c:pt idx="12244">
                  <c:v>-51.54221520482096</c:v>
                </c:pt>
                <c:pt idx="12245">
                  <c:v>-51.53414758287767</c:v>
                </c:pt>
                <c:pt idx="12246">
                  <c:v>-51.52607903631444</c:v>
                </c:pt>
                <c:pt idx="12247">
                  <c:v>-51.51800956818882</c:v>
                </c:pt>
                <c:pt idx="12248">
                  <c:v>-51.50993918155862</c:v>
                </c:pt>
                <c:pt idx="12249">
                  <c:v>-51.50186787948195</c:v>
                </c:pt>
                <c:pt idx="12250">
                  <c:v>-51.4937956650172</c:v>
                </c:pt>
                <c:pt idx="12251">
                  <c:v>-51.485722541223</c:v>
                </c:pt>
                <c:pt idx="12252">
                  <c:v>-51.47764851115826</c:v>
                </c:pt>
                <c:pt idx="12253">
                  <c:v>-51.46957357788218</c:v>
                </c:pt>
                <c:pt idx="12254">
                  <c:v>-51.46149774445421</c:v>
                </c:pt>
                <c:pt idx="12255">
                  <c:v>-51.45342101393405</c:v>
                </c:pt>
                <c:pt idx="12256">
                  <c:v>-51.44534338938175</c:v>
                </c:pt>
                <c:pt idx="12257">
                  <c:v>-51.43726487385749</c:v>
                </c:pt>
                <c:pt idx="12258">
                  <c:v>-51.42918547042184</c:v>
                </c:pt>
                <c:pt idx="12259">
                  <c:v>-51.42110518213556</c:v>
                </c:pt>
                <c:pt idx="12260">
                  <c:v>-51.4130240120597</c:v>
                </c:pt>
                <c:pt idx="12261">
                  <c:v>-51.40494196325557</c:v>
                </c:pt>
                <c:pt idx="12262">
                  <c:v>-51.39685903878476</c:v>
                </c:pt>
                <c:pt idx="12263">
                  <c:v>-51.38877524170907</c:v>
                </c:pt>
                <c:pt idx="12264">
                  <c:v>-51.38069057509059</c:v>
                </c:pt>
                <c:pt idx="12265">
                  <c:v>-51.37260504199173</c:v>
                </c:pt>
                <c:pt idx="12266">
                  <c:v>-51.36451864547504</c:v>
                </c:pt>
                <c:pt idx="12267">
                  <c:v>-51.35643138860338</c:v>
                </c:pt>
                <c:pt idx="12268">
                  <c:v>-51.34834327443991</c:v>
                </c:pt>
                <c:pt idx="12269">
                  <c:v>-51.34025430604796</c:v>
                </c:pt>
                <c:pt idx="12270">
                  <c:v>-51.33216448649119</c:v>
                </c:pt>
                <c:pt idx="12271">
                  <c:v>-51.3240738188335</c:v>
                </c:pt>
                <c:pt idx="12272">
                  <c:v>-51.31598230613897</c:v>
                </c:pt>
                <c:pt idx="12273">
                  <c:v>-51.30788995147201</c:v>
                </c:pt>
                <c:pt idx="12274">
                  <c:v>-51.29979675789728</c:v>
                </c:pt>
                <c:pt idx="12275">
                  <c:v>-51.29170272847966</c:v>
                </c:pt>
                <c:pt idx="12276">
                  <c:v>-51.28360786628424</c:v>
                </c:pt>
                <c:pt idx="12277">
                  <c:v>-51.27551217437645</c:v>
                </c:pt>
                <c:pt idx="12278">
                  <c:v>-51.26741565582191</c:v>
                </c:pt>
                <c:pt idx="12279">
                  <c:v>-51.25931831368649</c:v>
                </c:pt>
                <c:pt idx="12280">
                  <c:v>-51.25122015103629</c:v>
                </c:pt>
                <c:pt idx="12281">
                  <c:v>-51.24312117093772</c:v>
                </c:pt>
                <c:pt idx="12282">
                  <c:v>-51.23502137645736</c:v>
                </c:pt>
                <c:pt idx="12283">
                  <c:v>-51.22692077066205</c:v>
                </c:pt>
                <c:pt idx="12284">
                  <c:v>-51.2188193566189</c:v>
                </c:pt>
                <c:pt idx="12285">
                  <c:v>-51.21071713739523</c:v>
                </c:pt>
                <c:pt idx="12286">
                  <c:v>-51.20261411605862</c:v>
                </c:pt>
                <c:pt idx="12287">
                  <c:v>-51.19451029567687</c:v>
                </c:pt>
                <c:pt idx="12288">
                  <c:v>-51.18640567931803</c:v>
                </c:pt>
                <c:pt idx="12289">
                  <c:v>-51.1783002700504</c:v>
                </c:pt>
                <c:pt idx="12290">
                  <c:v>-51.17019407094247</c:v>
                </c:pt>
                <c:pt idx="12291">
                  <c:v>-51.16208708506303</c:v>
                </c:pt>
                <c:pt idx="12292">
                  <c:v>-51.15397931548105</c:v>
                </c:pt>
                <c:pt idx="12293">
                  <c:v>-51.14587076526575</c:v>
                </c:pt>
                <c:pt idx="12294">
                  <c:v>-51.13776143748657</c:v>
                </c:pt>
                <c:pt idx="12295">
                  <c:v>-51.12965133521323</c:v>
                </c:pt>
                <c:pt idx="12296">
                  <c:v>-51.12154046151563</c:v>
                </c:pt>
                <c:pt idx="12297">
                  <c:v>-51.11342881946392</c:v>
                </c:pt>
                <c:pt idx="12298">
                  <c:v>-51.10531641212847</c:v>
                </c:pt>
                <c:pt idx="12299">
                  <c:v>-51.09720324257988</c:v>
                </c:pt>
                <c:pt idx="12300">
                  <c:v>-51.08908931388896</c:v>
                </c:pt>
                <c:pt idx="12301">
                  <c:v>-51.08097462912681</c:v>
                </c:pt>
                <c:pt idx="12302">
                  <c:v>-51.07285919136466</c:v>
                </c:pt>
                <c:pt idx="12303">
                  <c:v>-51.06474300367405</c:v>
                </c:pt>
                <c:pt idx="12304">
                  <c:v>-51.05662606912669</c:v>
                </c:pt>
                <c:pt idx="12305">
                  <c:v>-51.04850839079455</c:v>
                </c:pt>
                <c:pt idx="12306">
                  <c:v>-51.04038997174975</c:v>
                </c:pt>
                <c:pt idx="12307">
                  <c:v>-51.03227081506474</c:v>
                </c:pt>
                <c:pt idx="12308">
                  <c:v>-51.0241509238121</c:v>
                </c:pt>
                <c:pt idx="12309">
                  <c:v>-51.01603030106465</c:v>
                </c:pt>
                <c:pt idx="12310">
                  <c:v>-51.00790894989544</c:v>
                </c:pt>
                <c:pt idx="12311">
                  <c:v>-50.99978687337774</c:v>
                </c:pt>
                <c:pt idx="12312">
                  <c:v>-50.99166407458502</c:v>
                </c:pt>
                <c:pt idx="12313">
                  <c:v>-50.98354055659098</c:v>
                </c:pt>
                <c:pt idx="12314">
                  <c:v>-50.97541632246954</c:v>
                </c:pt>
                <c:pt idx="12315">
                  <c:v>-50.96729137529479</c:v>
                </c:pt>
                <c:pt idx="12316">
                  <c:v>-50.9591657181411</c:v>
                </c:pt>
                <c:pt idx="12317">
                  <c:v>-50.95103935408297</c:v>
                </c:pt>
                <c:pt idx="12318">
                  <c:v>-50.9429122861952</c:v>
                </c:pt>
                <c:pt idx="12319">
                  <c:v>-50.93478451755269</c:v>
                </c:pt>
                <c:pt idx="12320">
                  <c:v>-50.92665605123067</c:v>
                </c:pt>
                <c:pt idx="12321">
                  <c:v>-50.91852689030451</c:v>
                </c:pt>
                <c:pt idx="12322">
                  <c:v>-50.91039703784976</c:v>
                </c:pt>
                <c:pt idx="12323">
                  <c:v>-50.90226649694225</c:v>
                </c:pt>
                <c:pt idx="12324">
                  <c:v>-50.89413527065797</c:v>
                </c:pt>
                <c:pt idx="12325">
                  <c:v>-50.8860033620731</c:v>
                </c:pt>
                <c:pt idx="12326">
                  <c:v>-50.87787077426405</c:v>
                </c:pt>
                <c:pt idx="12327">
                  <c:v>-50.86973751030744</c:v>
                </c:pt>
                <c:pt idx="12328">
                  <c:v>-50.86160357328005</c:v>
                </c:pt>
                <c:pt idx="12329">
                  <c:v>-50.85346896625892</c:v>
                </c:pt>
                <c:pt idx="12330">
                  <c:v>-50.84533369232124</c:v>
                </c:pt>
                <c:pt idx="12331">
                  <c:v>-50.8371977545444</c:v>
                </c:pt>
                <c:pt idx="12332">
                  <c:v>-50.82906115600602</c:v>
                </c:pt>
                <c:pt idx="12333">
                  <c:v>-50.8209238997839</c:v>
                </c:pt>
                <c:pt idx="12334">
                  <c:v>-50.81278598895602</c:v>
                </c:pt>
                <c:pt idx="12335">
                  <c:v>-50.80464742660055</c:v>
                </c:pt>
                <c:pt idx="12336">
                  <c:v>-50.79650821579594</c:v>
                </c:pt>
                <c:pt idx="12337">
                  <c:v>-50.7883683596207</c:v>
                </c:pt>
                <c:pt idx="12338">
                  <c:v>-50.78022786115361</c:v>
                </c:pt>
                <c:pt idx="12339">
                  <c:v>-50.77208672347366</c:v>
                </c:pt>
                <c:pt idx="12340">
                  <c:v>-50.76394494965996</c:v>
                </c:pt>
                <c:pt idx="12341">
                  <c:v>-50.75580254279187</c:v>
                </c:pt>
                <c:pt idx="12342">
                  <c:v>-50.7476595059489</c:v>
                </c:pt>
                <c:pt idx="12343">
                  <c:v>-50.7395158422108</c:v>
                </c:pt>
                <c:pt idx="12344">
                  <c:v>-50.73137155465741</c:v>
                </c:pt>
                <c:pt idx="12345">
                  <c:v>-50.72322664636887</c:v>
                </c:pt>
                <c:pt idx="12346">
                  <c:v>-50.71508112042542</c:v>
                </c:pt>
                <c:pt idx="12347">
                  <c:v>-50.70693497990752</c:v>
                </c:pt>
                <c:pt idx="12348">
                  <c:v>-50.69878822789582</c:v>
                </c:pt>
                <c:pt idx="12349">
                  <c:v>-50.69064086747112</c:v>
                </c:pt>
                <c:pt idx="12350">
                  <c:v>-50.68249290171443</c:v>
                </c:pt>
                <c:pt idx="12351">
                  <c:v>-50.67434433370691</c:v>
                </c:pt>
                <c:pt idx="12352">
                  <c:v>-50.66619516652997</c:v>
                </c:pt>
                <c:pt idx="12353">
                  <c:v>-50.65804540326508</c:v>
                </c:pt>
                <c:pt idx="12354">
                  <c:v>-50.64989504699401</c:v>
                </c:pt>
                <c:pt idx="12355">
                  <c:v>-50.64174410079862</c:v>
                </c:pt>
                <c:pt idx="12356">
                  <c:v>-50.633592567761</c:v>
                </c:pt>
                <c:pt idx="12357">
                  <c:v>-50.62544045096335</c:v>
                </c:pt>
                <c:pt idx="12358">
                  <c:v>-50.61728775348811</c:v>
                </c:pt>
                <c:pt idx="12359">
                  <c:v>-50.6091344784179</c:v>
                </c:pt>
                <c:pt idx="12360">
                  <c:v>-50.60098062883542</c:v>
                </c:pt>
                <c:pt idx="12361">
                  <c:v>-50.59282620782363</c:v>
                </c:pt>
                <c:pt idx="12362">
                  <c:v>-50.58467121846562</c:v>
                </c:pt>
                <c:pt idx="12363">
                  <c:v>-50.57651566384467</c:v>
                </c:pt>
                <c:pt idx="12364">
                  <c:v>-50.56835954704423</c:v>
                </c:pt>
                <c:pt idx="12365">
                  <c:v>-50.56020287114787</c:v>
                </c:pt>
                <c:pt idx="12366">
                  <c:v>-50.55204563923937</c:v>
                </c:pt>
                <c:pt idx="12367">
                  <c:v>-50.54388785440268</c:v>
                </c:pt>
                <c:pt idx="12368">
                  <c:v>-50.53572951972191</c:v>
                </c:pt>
                <c:pt idx="12369">
                  <c:v>-50.5275706382813</c:v>
                </c:pt>
                <c:pt idx="12370">
                  <c:v>-50.51941121316528</c:v>
                </c:pt>
                <c:pt idx="12371">
                  <c:v>-50.51125124745845</c:v>
                </c:pt>
                <c:pt idx="12372">
                  <c:v>-50.50309074424555</c:v>
                </c:pt>
                <c:pt idx="12373">
                  <c:v>-50.49492970661149</c:v>
                </c:pt>
                <c:pt idx="12374">
                  <c:v>-50.48676813764134</c:v>
                </c:pt>
                <c:pt idx="12375">
                  <c:v>-50.47860604042034</c:v>
                </c:pt>
                <c:pt idx="12376">
                  <c:v>-50.47044341803385</c:v>
                </c:pt>
                <c:pt idx="12377">
                  <c:v>-50.46228027356742</c:v>
                </c:pt>
                <c:pt idx="12378">
                  <c:v>-50.45411661010675</c:v>
                </c:pt>
                <c:pt idx="12379">
                  <c:v>-50.44595243073768</c:v>
                </c:pt>
                <c:pt idx="12380">
                  <c:v>-50.43778773854622</c:v>
                </c:pt>
                <c:pt idx="12381">
                  <c:v>-50.42962253661852</c:v>
                </c:pt>
                <c:pt idx="12382">
                  <c:v>-50.4214568280409</c:v>
                </c:pt>
                <c:pt idx="12383">
                  <c:v>-50.4132906158998</c:v>
                </c:pt>
                <c:pt idx="12384">
                  <c:v>-50.40512390328184</c:v>
                </c:pt>
                <c:pt idx="12385">
                  <c:v>-50.39695669327377</c:v>
                </c:pt>
                <c:pt idx="12386">
                  <c:v>-50.3887889889625</c:v>
                </c:pt>
                <c:pt idx="12387">
                  <c:v>-50.38062079343506</c:v>
                </c:pt>
                <c:pt idx="12388">
                  <c:v>-50.3724521097787</c:v>
                </c:pt>
                <c:pt idx="12389">
                  <c:v>-50.3642829410807</c:v>
                </c:pt>
                <c:pt idx="12390">
                  <c:v>-50.35611329042859</c:v>
                </c:pt>
                <c:pt idx="12391">
                  <c:v>-50.34794316090998</c:v>
                </c:pt>
                <c:pt idx="12392">
                  <c:v>-50.33977255561263</c:v>
                </c:pt>
                <c:pt idx="12393">
                  <c:v>-50.33160147762449</c:v>
                </c:pt>
                <c:pt idx="12394">
                  <c:v>-50.32342993003361</c:v>
                </c:pt>
                <c:pt idx="12395">
                  <c:v>-50.31525791592817</c:v>
                </c:pt>
                <c:pt idx="12396">
                  <c:v>-50.30708543839648</c:v>
                </c:pt>
                <c:pt idx="12397">
                  <c:v>-50.2989125005271</c:v>
                </c:pt>
                <c:pt idx="12398">
                  <c:v>-50.29073910540851</c:v>
                </c:pt>
                <c:pt idx="12399">
                  <c:v>-50.28256525612954</c:v>
                </c:pt>
                <c:pt idx="12400">
                  <c:v>-50.27439095577905</c:v>
                </c:pt>
                <c:pt idx="12401">
                  <c:v>-50.26621620744605</c:v>
                </c:pt>
                <c:pt idx="12402">
                  <c:v>-50.25804101421969</c:v>
                </c:pt>
                <c:pt idx="12403">
                  <c:v>-50.24986537918926</c:v>
                </c:pt>
                <c:pt idx="12404">
                  <c:v>-50.24168930544415</c:v>
                </c:pt>
                <c:pt idx="12405">
                  <c:v>-50.23351279607394</c:v>
                </c:pt>
                <c:pt idx="12406">
                  <c:v>-50.22533585416825</c:v>
                </c:pt>
                <c:pt idx="12407">
                  <c:v>-50.21715848281688</c:v>
                </c:pt>
                <c:pt idx="12408">
                  <c:v>-50.20898068510981</c:v>
                </c:pt>
                <c:pt idx="12409">
                  <c:v>-50.20080246413705</c:v>
                </c:pt>
                <c:pt idx="12410">
                  <c:v>-50.1926238229888</c:v>
                </c:pt>
                <c:pt idx="12411">
                  <c:v>-50.18444476475534</c:v>
                </c:pt>
                <c:pt idx="12412">
                  <c:v>-50.17626529252714</c:v>
                </c:pt>
                <c:pt idx="12413">
                  <c:v>-50.16808540939471</c:v>
                </c:pt>
                <c:pt idx="12414">
                  <c:v>-50.15990511844876</c:v>
                </c:pt>
                <c:pt idx="12415">
                  <c:v>-50.15172442278005</c:v>
                </c:pt>
                <c:pt idx="12416">
                  <c:v>-50.14354332547954</c:v>
                </c:pt>
                <c:pt idx="12417">
                  <c:v>-50.13536182963822</c:v>
                </c:pt>
                <c:pt idx="12418">
                  <c:v>-50.12717993834727</c:v>
                </c:pt>
                <c:pt idx="12419">
                  <c:v>-50.11899765469795</c:v>
                </c:pt>
                <c:pt idx="12420">
                  <c:v>-50.11081498178166</c:v>
                </c:pt>
                <c:pt idx="12421">
                  <c:v>-50.10263192268991</c:v>
                </c:pt>
                <c:pt idx="12422">
                  <c:v>-50.09444848051429</c:v>
                </c:pt>
                <c:pt idx="12423">
                  <c:v>-50.08626465834655</c:v>
                </c:pt>
                <c:pt idx="12424">
                  <c:v>-50.07808045927857</c:v>
                </c:pt>
                <c:pt idx="12425">
                  <c:v>-50.06989588640226</c:v>
                </c:pt>
                <c:pt idx="12426">
                  <c:v>-50.0617109428097</c:v>
                </c:pt>
                <c:pt idx="12427">
                  <c:v>-50.05352563159308</c:v>
                </c:pt>
                <c:pt idx="12428">
                  <c:v>-50.04533995584467</c:v>
                </c:pt>
                <c:pt idx="12429">
                  <c:v>-50.0371539186569</c:v>
                </c:pt>
                <c:pt idx="12430">
                  <c:v>-50.02896752312225</c:v>
                </c:pt>
                <c:pt idx="12431">
                  <c:v>-50.02078077233332</c:v>
                </c:pt>
                <c:pt idx="12432">
                  <c:v>-50.01259366938287</c:v>
                </c:pt>
                <c:pt idx="12433">
                  <c:v>-50.00440621736369</c:v>
                </c:pt>
                <c:pt idx="12434">
                  <c:v>-49.99621841936873</c:v>
                </c:pt>
                <c:pt idx="12435">
                  <c:v>-49.98803027849098</c:v>
                </c:pt>
                <c:pt idx="12436">
                  <c:v>-49.97984179782359</c:v>
                </c:pt>
                <c:pt idx="12437">
                  <c:v>-49.97165298045982</c:v>
                </c:pt>
                <c:pt idx="12438">
                  <c:v>-49.96346382949296</c:v>
                </c:pt>
                <c:pt idx="12439">
                  <c:v>-49.95527434801647</c:v>
                </c:pt>
                <c:pt idx="12440">
                  <c:v>-49.94708453912386</c:v>
                </c:pt>
                <c:pt idx="12441">
                  <c:v>-49.93889440590878</c:v>
                </c:pt>
                <c:pt idx="12442">
                  <c:v>-49.93070395146493</c:v>
                </c:pt>
                <c:pt idx="12443">
                  <c:v>-49.92251317888614</c:v>
                </c:pt>
                <c:pt idx="12444">
                  <c:v>-49.91432209126631</c:v>
                </c:pt>
                <c:pt idx="12445">
                  <c:v>-49.90613069169947</c:v>
                </c:pt>
                <c:pt idx="12446">
                  <c:v>-49.89793898327972</c:v>
                </c:pt>
                <c:pt idx="12447">
                  <c:v>-49.88974696910123</c:v>
                </c:pt>
                <c:pt idx="12448">
                  <c:v>-49.88155465225829</c:v>
                </c:pt>
                <c:pt idx="12449">
                  <c:v>-49.8733620358453</c:v>
                </c:pt>
                <c:pt idx="12450">
                  <c:v>-49.8651691229567</c:v>
                </c:pt>
                <c:pt idx="12451">
                  <c:v>-49.85697591668703</c:v>
                </c:pt>
                <c:pt idx="12452">
                  <c:v>-49.84878242013094</c:v>
                </c:pt>
                <c:pt idx="12453">
                  <c:v>-49.84058863638315</c:v>
                </c:pt>
                <c:pt idx="12454">
                  <c:v>-49.83239456853848</c:v>
                </c:pt>
                <c:pt idx="12455">
                  <c:v>-49.8242002196918</c:v>
                </c:pt>
                <c:pt idx="12456">
                  <c:v>-49.81600559293811</c:v>
                </c:pt>
                <c:pt idx="12457">
                  <c:v>-49.80781069137247</c:v>
                </c:pt>
                <c:pt idx="12458">
                  <c:v>-49.79961551809003</c:v>
                </c:pt>
                <c:pt idx="12459">
                  <c:v>-49.791420076186</c:v>
                </c:pt>
                <c:pt idx="12460">
                  <c:v>-49.78322436875565</c:v>
                </c:pt>
                <c:pt idx="12461">
                  <c:v>-49.77502839889441</c:v>
                </c:pt>
                <c:pt idx="12462">
                  <c:v>-49.76683216969773</c:v>
                </c:pt>
                <c:pt idx="12463">
                  <c:v>-49.75863568426114</c:v>
                </c:pt>
                <c:pt idx="12464">
                  <c:v>-49.75043894568025</c:v>
                </c:pt>
                <c:pt idx="12465">
                  <c:v>-49.74224195705075</c:v>
                </c:pt>
                <c:pt idx="12466">
                  <c:v>-49.73404472146839</c:v>
                </c:pt>
                <c:pt idx="12467">
                  <c:v>-49.72584724202906</c:v>
                </c:pt>
                <c:pt idx="12468">
                  <c:v>-49.7176495218286</c:v>
                </c:pt>
                <c:pt idx="12469">
                  <c:v>-49.70945156396303</c:v>
                </c:pt>
                <c:pt idx="12470">
                  <c:v>-49.7012533715284</c:v>
                </c:pt>
                <c:pt idx="12471">
                  <c:v>-49.69305494762082</c:v>
                </c:pt>
                <c:pt idx="12472">
                  <c:v>-49.68485629533647</c:v>
                </c:pt>
                <c:pt idx="12473">
                  <c:v>-49.67665741777164</c:v>
                </c:pt>
                <c:pt idx="12474">
                  <c:v>-49.66845831802264</c:v>
                </c:pt>
                <c:pt idx="12475">
                  <c:v>-49.66025899918585</c:v>
                </c:pt>
                <c:pt idx="12476">
                  <c:v>-49.65205946435772</c:v>
                </c:pt>
                <c:pt idx="12477">
                  <c:v>-49.6438597166348</c:v>
                </c:pt>
                <c:pt idx="12478">
                  <c:v>-49.63565975911364</c:v>
                </c:pt>
                <c:pt idx="12479">
                  <c:v>-49.62745959489092</c:v>
                </c:pt>
                <c:pt idx="12480">
                  <c:v>-49.61925922706331</c:v>
                </c:pt>
                <c:pt idx="12481">
                  <c:v>-49.61105865872761</c:v>
                </c:pt>
                <c:pt idx="12482">
                  <c:v>-49.60285789298064</c:v>
                </c:pt>
                <c:pt idx="12483">
                  <c:v>-49.59465693291928</c:v>
                </c:pt>
                <c:pt idx="12484">
                  <c:v>-49.58645578164047</c:v>
                </c:pt>
                <c:pt idx="12485">
                  <c:v>-49.57825444224122</c:v>
                </c:pt>
                <c:pt idx="12486">
                  <c:v>-49.5700529178186</c:v>
                </c:pt>
                <c:pt idx="12487">
                  <c:v>-49.56185121146969</c:v>
                </c:pt>
                <c:pt idx="12488">
                  <c:v>-49.55364932629168</c:v>
                </c:pt>
                <c:pt idx="12489">
                  <c:v>-49.54544726538178</c:v>
                </c:pt>
                <c:pt idx="12490">
                  <c:v>-49.53724503183727</c:v>
                </c:pt>
                <c:pt idx="12491">
                  <c:v>-49.52904262875548</c:v>
                </c:pt>
                <c:pt idx="12492">
                  <c:v>-49.52084005923375</c:v>
                </c:pt>
                <c:pt idx="12493">
                  <c:v>-49.51263732636954</c:v>
                </c:pt>
                <c:pt idx="12494">
                  <c:v>-49.50443443326029</c:v>
                </c:pt>
                <c:pt idx="12495">
                  <c:v>-49.49623138300356</c:v>
                </c:pt>
                <c:pt idx="12496">
                  <c:v>-49.48802817869688</c:v>
                </c:pt>
                <c:pt idx="12497">
                  <c:v>-49.47982482343787</c:v>
                </c:pt>
                <c:pt idx="12498">
                  <c:v>-49.4716213203242</c:v>
                </c:pt>
                <c:pt idx="12499">
                  <c:v>-49.46341767245355</c:v>
                </c:pt>
                <c:pt idx="12500">
                  <c:v>-49.4552138829237</c:v>
                </c:pt>
                <c:pt idx="12501">
                  <c:v>-49.44700995483237</c:v>
                </c:pt>
                <c:pt idx="12502">
                  <c:v>-49.43880589127748</c:v>
                </c:pt>
                <c:pt idx="12503">
                  <c:v>-49.4306016953568</c:v>
                </c:pt>
                <c:pt idx="12504">
                  <c:v>-49.42239737016832</c:v>
                </c:pt>
                <c:pt idx="12505">
                  <c:v>-49.41419291880993</c:v>
                </c:pt>
                <c:pt idx="12506">
                  <c:v>-49.40598834437964</c:v>
                </c:pt>
                <c:pt idx="12507">
                  <c:v>-49.39778364997545</c:v>
                </c:pt>
                <c:pt idx="12508">
                  <c:v>-49.38957883869544</c:v>
                </c:pt>
                <c:pt idx="12509">
                  <c:v>-49.38137391363767</c:v>
                </c:pt>
                <c:pt idx="12510">
                  <c:v>-49.3731688779003</c:v>
                </c:pt>
                <c:pt idx="12511">
                  <c:v>-49.36496373458145</c:v>
                </c:pt>
                <c:pt idx="12512">
                  <c:v>-49.35675848677932</c:v>
                </c:pt>
                <c:pt idx="12513">
                  <c:v>-49.34855313759214</c:v>
                </c:pt>
                <c:pt idx="12514">
                  <c:v>-49.34034769011815</c:v>
                </c:pt>
                <c:pt idx="12515">
                  <c:v>-49.33214214745565</c:v>
                </c:pt>
                <c:pt idx="12516">
                  <c:v>-49.32393651270292</c:v>
                </c:pt>
                <c:pt idx="12517">
                  <c:v>-49.31573078895831</c:v>
                </c:pt>
                <c:pt idx="12518">
                  <c:v>-49.30752497932018</c:v>
                </c:pt>
                <c:pt idx="12519">
                  <c:v>-49.29931908688692</c:v>
                </c:pt>
                <c:pt idx="12520">
                  <c:v>-49.29111311475693</c:v>
                </c:pt>
                <c:pt idx="12521">
                  <c:v>-49.28290706602866</c:v>
                </c:pt>
                <c:pt idx="12522">
                  <c:v>-49.27470094380055</c:v>
                </c:pt>
                <c:pt idx="12523">
                  <c:v>-49.2664947511711</c:v>
                </c:pt>
                <c:pt idx="12524">
                  <c:v>-49.25828849123878</c:v>
                </c:pt>
                <c:pt idx="12525">
                  <c:v>-49.25008216710215</c:v>
                </c:pt>
                <c:pt idx="12526">
                  <c:v>-49.24187578185973</c:v>
                </c:pt>
                <c:pt idx="12527">
                  <c:v>-49.23366933861008</c:v>
                </c:pt>
                <c:pt idx="12528">
                  <c:v>-49.2254628404518</c:v>
                </c:pt>
                <c:pt idx="12529">
                  <c:v>-49.21725629048341</c:v>
                </c:pt>
                <c:pt idx="12530">
                  <c:v>-49.20904969180357</c:v>
                </c:pt>
                <c:pt idx="12531">
                  <c:v>-49.20084304751092</c:v>
                </c:pt>
                <c:pt idx="12532">
                  <c:v>-49.19263636070407</c:v>
                </c:pt>
                <c:pt idx="12533">
                  <c:v>-49.18442963448165</c:v>
                </c:pt>
                <c:pt idx="12534">
                  <c:v>-49.17622287194236</c:v>
                </c:pt>
                <c:pt idx="12535">
                  <c:v>-49.16801607618486</c:v>
                </c:pt>
                <c:pt idx="12536">
                  <c:v>-49.15980925030778</c:v>
                </c:pt>
                <c:pt idx="12537">
                  <c:v>-49.15160239740988</c:v>
                </c:pt>
                <c:pt idx="12538">
                  <c:v>-49.14339552058982</c:v>
                </c:pt>
                <c:pt idx="12539">
                  <c:v>-49.1351886229463</c:v>
                </c:pt>
                <c:pt idx="12540">
                  <c:v>-49.12698170757805</c:v>
                </c:pt>
                <c:pt idx="12541">
                  <c:v>-49.11877477758378</c:v>
                </c:pt>
                <c:pt idx="12542">
                  <c:v>-49.1105678360622</c:v>
                </c:pt>
                <c:pt idx="12543">
                  <c:v>-49.10236088611204</c:v>
                </c:pt>
                <c:pt idx="12544">
                  <c:v>-49.09415393083203</c:v>
                </c:pt>
                <c:pt idx="12545">
                  <c:v>-49.0859469733209</c:v>
                </c:pt>
                <c:pt idx="12546">
                  <c:v>-49.07774001667735</c:v>
                </c:pt>
                <c:pt idx="12547">
                  <c:v>-49.06953306400016</c:v>
                </c:pt>
                <c:pt idx="12548">
                  <c:v>-49.06132611838802</c:v>
                </c:pt>
                <c:pt idx="12549">
                  <c:v>-49.05311918293965</c:v>
                </c:pt>
                <c:pt idx="12550">
                  <c:v>-49.0449122607538</c:v>
                </c:pt>
                <c:pt idx="12551">
                  <c:v>-49.03670535492917</c:v>
                </c:pt>
                <c:pt idx="12552">
                  <c:v>-49.02849846856447</c:v>
                </c:pt>
                <c:pt idx="12553">
                  <c:v>-49.02029160475842</c:v>
                </c:pt>
                <c:pt idx="12554">
                  <c:v>-49.0120847666097</c:v>
                </c:pt>
                <c:pt idx="12555">
                  <c:v>-49.00387795721702</c:v>
                </c:pt>
                <c:pt idx="12556">
                  <c:v>-48.99567117967909</c:v>
                </c:pt>
                <c:pt idx="12557">
                  <c:v>-48.98746443709451</c:v>
                </c:pt>
                <c:pt idx="12558">
                  <c:v>-48.97925773256203</c:v>
                </c:pt>
                <c:pt idx="12559">
                  <c:v>-48.97105106918024</c:v>
                </c:pt>
                <c:pt idx="12560">
                  <c:v>-48.9628444500478</c:v>
                </c:pt>
                <c:pt idx="12561">
                  <c:v>-48.95463787826336</c:v>
                </c:pt>
                <c:pt idx="12562">
                  <c:v>-48.94643135692552</c:v>
                </c:pt>
                <c:pt idx="12563">
                  <c:v>-48.93822488913286</c:v>
                </c:pt>
                <c:pt idx="12564">
                  <c:v>-48.930018477984</c:v>
                </c:pt>
                <c:pt idx="12565">
                  <c:v>-48.92181212657746</c:v>
                </c:pt>
                <c:pt idx="12566">
                  <c:v>-48.91360583801181</c:v>
                </c:pt>
                <c:pt idx="12567">
                  <c:v>-48.9053996153856</c:v>
                </c:pt>
                <c:pt idx="12568">
                  <c:v>-48.89719346179729</c:v>
                </c:pt>
                <c:pt idx="12569">
                  <c:v>-48.88898738034542</c:v>
                </c:pt>
                <c:pt idx="12570">
                  <c:v>-48.88078137412843</c:v>
                </c:pt>
                <c:pt idx="12571">
                  <c:v>-48.87257544624479</c:v>
                </c:pt>
                <c:pt idx="12572">
                  <c:v>-48.86436959979289</c:v>
                </c:pt>
                <c:pt idx="12573">
                  <c:v>-48.85616383787115</c:v>
                </c:pt>
                <c:pt idx="12574">
                  <c:v>-48.84795816357794</c:v>
                </c:pt>
                <c:pt idx="12575">
                  <c:v>-48.8397525800116</c:v>
                </c:pt>
                <c:pt idx="12576">
                  <c:v>-48.83154709027043</c:v>
                </c:pt>
                <c:pt idx="12577">
                  <c:v>-48.82334169745276</c:v>
                </c:pt>
                <c:pt idx="12578">
                  <c:v>-48.81513640465685</c:v>
                </c:pt>
                <c:pt idx="12579">
                  <c:v>-48.80693121498091</c:v>
                </c:pt>
                <c:pt idx="12580">
                  <c:v>-48.79872613152316</c:v>
                </c:pt>
                <c:pt idx="12581">
                  <c:v>-48.79052115738174</c:v>
                </c:pt>
                <c:pt idx="12582">
                  <c:v>-48.78231629565483</c:v>
                </c:pt>
                <c:pt idx="12583">
                  <c:v>-48.77411154944051</c:v>
                </c:pt>
                <c:pt idx="12584">
                  <c:v>-48.76590692183686</c:v>
                </c:pt>
                <c:pt idx="12585">
                  <c:v>-48.75770241594191</c:v>
                </c:pt>
                <c:pt idx="12586">
                  <c:v>-48.74949803485367</c:v>
                </c:pt>
                <c:pt idx="12587">
                  <c:v>-48.74129378167008</c:v>
                </c:pt>
                <c:pt idx="12588">
                  <c:v>-48.7330896594891</c:v>
                </c:pt>
                <c:pt idx="12589">
                  <c:v>-48.72488567140857</c:v>
                </c:pt>
                <c:pt idx="12590">
                  <c:v>-48.71668182052638</c:v>
                </c:pt>
                <c:pt idx="12591">
                  <c:v>-48.7084781099403</c:v>
                </c:pt>
                <c:pt idx="12592">
                  <c:v>-48.7002745427481</c:v>
                </c:pt>
                <c:pt idx="12593">
                  <c:v>-48.69207112204751</c:v>
                </c:pt>
                <c:pt idx="12594">
                  <c:v>-48.68386785093619</c:v>
                </c:pt>
                <c:pt idx="12595">
                  <c:v>-48.6756647325118</c:v>
                </c:pt>
                <c:pt idx="12596">
                  <c:v>-48.6674617698719</c:v>
                </c:pt>
                <c:pt idx="12597">
                  <c:v>-48.65925896611404</c:v>
                </c:pt>
                <c:pt idx="12598">
                  <c:v>-48.65105632433571</c:v>
                </c:pt>
                <c:pt idx="12599">
                  <c:v>-48.64285384763436</c:v>
                </c:pt>
                <c:pt idx="12600">
                  <c:v>-48.63465153910737</c:v>
                </c:pt>
                <c:pt idx="12601">
                  <c:v>-48.62644940185211</c:v>
                </c:pt>
                <c:pt idx="12602">
                  <c:v>-48.61824743896587</c:v>
                </c:pt>
                <c:pt idx="12603">
                  <c:v>-48.61004565354586</c:v>
                </c:pt>
                <c:pt idx="12604">
                  <c:v>-48.60184404868931</c:v>
                </c:pt>
                <c:pt idx="12605">
                  <c:v>-48.59364262749335</c:v>
                </c:pt>
                <c:pt idx="12606">
                  <c:v>-48.58544139305504</c:v>
                </c:pt>
                <c:pt idx="12607">
                  <c:v>-48.57724034847141</c:v>
                </c:pt>
                <c:pt idx="12608">
                  <c:v>-48.56903949683945</c:v>
                </c:pt>
                <c:pt idx="12609">
                  <c:v>-48.56083884125606</c:v>
                </c:pt>
                <c:pt idx="12610">
                  <c:v>-48.55263838481808</c:v>
                </c:pt>
                <c:pt idx="12611">
                  <c:v>-48.54443813062232</c:v>
                </c:pt>
                <c:pt idx="12612">
                  <c:v>-48.53623808176553</c:v>
                </c:pt>
                <c:pt idx="12613">
                  <c:v>-48.52803824134435</c:v>
                </c:pt>
                <c:pt idx="12614">
                  <c:v>-48.5198386124554</c:v>
                </c:pt>
                <c:pt idx="12615">
                  <c:v>-48.51163919819525</c:v>
                </c:pt>
                <c:pt idx="12616">
                  <c:v>-48.50344000166034</c:v>
                </c:pt>
                <c:pt idx="12617">
                  <c:v>-48.49524102594715</c:v>
                </c:pt>
                <c:pt idx="12618">
                  <c:v>-48.487042274152</c:v>
                </c:pt>
                <c:pt idx="12619">
                  <c:v>-48.47884374937118</c:v>
                </c:pt>
                <c:pt idx="12620">
                  <c:v>-48.47064545470089</c:v>
                </c:pt>
                <c:pt idx="12621">
                  <c:v>-48.46244739323732</c:v>
                </c:pt>
                <c:pt idx="12622">
                  <c:v>-48.45424956807652</c:v>
                </c:pt>
                <c:pt idx="12623">
                  <c:v>-48.44605198231453</c:v>
                </c:pt>
                <c:pt idx="12624">
                  <c:v>-48.43785463904727</c:v>
                </c:pt>
                <c:pt idx="12625">
                  <c:v>-48.42965754137061</c:v>
                </c:pt>
                <c:pt idx="12626">
                  <c:v>-48.42146069238035</c:v>
                </c:pt>
                <c:pt idx="12627">
                  <c:v>-48.41326409517222</c:v>
                </c:pt>
                <c:pt idx="12628">
                  <c:v>-48.40506775284184</c:v>
                </c:pt>
                <c:pt idx="12629">
                  <c:v>-48.39687166848482</c:v>
                </c:pt>
                <c:pt idx="12630">
                  <c:v>-48.38867584519662</c:v>
                </c:pt>
                <c:pt idx="12631">
                  <c:v>-48.38048028607265</c:v>
                </c:pt>
                <c:pt idx="12632">
                  <c:v>-48.37228499420829</c:v>
                </c:pt>
                <c:pt idx="12633">
                  <c:v>-48.36408997269877</c:v>
                </c:pt>
                <c:pt idx="12634">
                  <c:v>-48.35589522463928</c:v>
                </c:pt>
                <c:pt idx="12635">
                  <c:v>-48.3477007531249</c:v>
                </c:pt>
                <c:pt idx="12636">
                  <c:v>-48.33950656125062</c:v>
                </c:pt>
                <c:pt idx="12637">
                  <c:v>-48.33131265211145</c:v>
                </c:pt>
                <c:pt idx="12638">
                  <c:v>-48.32311902880217</c:v>
                </c:pt>
                <c:pt idx="12639">
                  <c:v>-48.31492569441755</c:v>
                </c:pt>
                <c:pt idx="12640">
                  <c:v>-48.3067326520523</c:v>
                </c:pt>
                <c:pt idx="12641">
                  <c:v>-48.298539904801</c:v>
                </c:pt>
                <c:pt idx="12642">
                  <c:v>-48.29034745575809</c:v>
                </c:pt>
                <c:pt idx="12643">
                  <c:v>-48.28215530801806</c:v>
                </c:pt>
                <c:pt idx="12644">
                  <c:v>-48.2739634646752</c:v>
                </c:pt>
                <c:pt idx="12645">
                  <c:v>-48.26577192882375</c:v>
                </c:pt>
                <c:pt idx="12646">
                  <c:v>-48.25758070355783</c:v>
                </c:pt>
                <c:pt idx="12647">
                  <c:v>-48.24938979197151</c:v>
                </c:pt>
                <c:pt idx="12648">
                  <c:v>-48.24119919715874</c:v>
                </c:pt>
                <c:pt idx="12649">
                  <c:v>-48.23300892221339</c:v>
                </c:pt>
                <c:pt idx="12650">
                  <c:v>-48.2248189702292</c:v>
                </c:pt>
                <c:pt idx="12651">
                  <c:v>-48.21662934429986</c:v>
                </c:pt>
                <c:pt idx="12652">
                  <c:v>-48.20844004751894</c:v>
                </c:pt>
                <c:pt idx="12653">
                  <c:v>-48.20025108297992</c:v>
                </c:pt>
                <c:pt idx="12654">
                  <c:v>-48.19206245377615</c:v>
                </c:pt>
                <c:pt idx="12655">
                  <c:v>-48.18387416300094</c:v>
                </c:pt>
                <c:pt idx="12656">
                  <c:v>-48.17568621374745</c:v>
                </c:pt>
                <c:pt idx="12657">
                  <c:v>-48.16749860910876</c:v>
                </c:pt>
                <c:pt idx="12658">
                  <c:v>-48.15931135217783</c:v>
                </c:pt>
                <c:pt idx="12659">
                  <c:v>-48.15112444604752</c:v>
                </c:pt>
                <c:pt idx="12660">
                  <c:v>-48.14293789381063</c:v>
                </c:pt>
                <c:pt idx="12661">
                  <c:v>-48.1347516985598</c:v>
                </c:pt>
                <c:pt idx="12662">
                  <c:v>-48.12656586338755</c:v>
                </c:pt>
                <c:pt idx="12663">
                  <c:v>-48.11838039138636</c:v>
                </c:pt>
                <c:pt idx="12664">
                  <c:v>-48.11019528564857</c:v>
                </c:pt>
                <c:pt idx="12665">
                  <c:v>-48.1020105492664</c:v>
                </c:pt>
                <c:pt idx="12666">
                  <c:v>-48.09382618533196</c:v>
                </c:pt>
                <c:pt idx="12667">
                  <c:v>-48.08564219693726</c:v>
                </c:pt>
                <c:pt idx="12668">
                  <c:v>-48.0774585871742</c:v>
                </c:pt>
                <c:pt idx="12669">
                  <c:v>-48.06927535913456</c:v>
                </c:pt>
                <c:pt idx="12670">
                  <c:v>-48.06109251591</c:v>
                </c:pt>
                <c:pt idx="12671">
                  <c:v>-48.0529100605921</c:v>
                </c:pt>
                <c:pt idx="12672">
                  <c:v>-48.04472799627229</c:v>
                </c:pt>
                <c:pt idx="12673">
                  <c:v>-48.0365463260419</c:v>
                </c:pt>
                <c:pt idx="12674">
                  <c:v>-48.0283650529921</c:v>
                </c:pt>
                <c:pt idx="12675">
                  <c:v>-48.020184180214</c:v>
                </c:pt>
                <c:pt idx="12676">
                  <c:v>-48.01200371079858</c:v>
                </c:pt>
                <c:pt idx="12677">
                  <c:v>-48.00382364783668</c:v>
                </c:pt>
                <c:pt idx="12678">
                  <c:v>-47.99564399441904</c:v>
                </c:pt>
                <c:pt idx="12679">
                  <c:v>-47.98746475363622</c:v>
                </c:pt>
                <c:pt idx="12680">
                  <c:v>-47.9792859285788</c:v>
                </c:pt>
                <c:pt idx="12681">
                  <c:v>-47.97110752233702</c:v>
                </c:pt>
                <c:pt idx="12682">
                  <c:v>-47.9629295380012</c:v>
                </c:pt>
                <c:pt idx="12683">
                  <c:v>-47.9547519786614</c:v>
                </c:pt>
                <c:pt idx="12684">
                  <c:v>-47.94657484740765</c:v>
                </c:pt>
                <c:pt idx="12685">
                  <c:v>-47.93839814732978</c:v>
                </c:pt>
                <c:pt idx="12686">
                  <c:v>-47.93022188151749</c:v>
                </c:pt>
                <c:pt idx="12687">
                  <c:v>-47.92204605306042</c:v>
                </c:pt>
                <c:pt idx="12688">
                  <c:v>-47.91387066504802</c:v>
                </c:pt>
                <c:pt idx="12689">
                  <c:v>-47.90569572056965</c:v>
                </c:pt>
                <c:pt idx="12690">
                  <c:v>-47.89752122271448</c:v>
                </c:pt>
                <c:pt idx="12691">
                  <c:v>-47.8893471745716</c:v>
                </c:pt>
                <c:pt idx="12692">
                  <c:v>-47.88117357922996</c:v>
                </c:pt>
                <c:pt idx="12693">
                  <c:v>-47.87300043977834</c:v>
                </c:pt>
                <c:pt idx="12694">
                  <c:v>-47.86482775930542</c:v>
                </c:pt>
                <c:pt idx="12695">
                  <c:v>-47.85665554089975</c:v>
                </c:pt>
                <c:pt idx="12696">
                  <c:v>-47.84848378764968</c:v>
                </c:pt>
                <c:pt idx="12697">
                  <c:v>-47.8403125026435</c:v>
                </c:pt>
                <c:pt idx="12698">
                  <c:v>-47.83214168896934</c:v>
                </c:pt>
                <c:pt idx="12699">
                  <c:v>-47.82397134971514</c:v>
                </c:pt>
                <c:pt idx="12700">
                  <c:v>-47.81580148796874</c:v>
                </c:pt>
                <c:pt idx="12701">
                  <c:v>-47.80763210681786</c:v>
                </c:pt>
                <c:pt idx="12702">
                  <c:v>-47.79946320935003</c:v>
                </c:pt>
                <c:pt idx="12703">
                  <c:v>-47.79129479865265</c:v>
                </c:pt>
                <c:pt idx="12704">
                  <c:v>-47.783126877813</c:v>
                </c:pt>
                <c:pt idx="12705">
                  <c:v>-47.7749594499182</c:v>
                </c:pt>
                <c:pt idx="12706">
                  <c:v>-47.7667925180552</c:v>
                </c:pt>
                <c:pt idx="12707">
                  <c:v>-47.7586260853108</c:v>
                </c:pt>
                <c:pt idx="12708">
                  <c:v>-47.75046015477173</c:v>
                </c:pt>
                <c:pt idx="12709">
                  <c:v>-47.74229472952448</c:v>
                </c:pt>
                <c:pt idx="12710">
                  <c:v>-47.73412981265543</c:v>
                </c:pt>
                <c:pt idx="12711">
                  <c:v>-47.72596540725081</c:v>
                </c:pt>
                <c:pt idx="12712">
                  <c:v>-47.71780151639665</c:v>
                </c:pt>
                <c:pt idx="12713">
                  <c:v>-47.70963814317895</c:v>
                </c:pt>
                <c:pt idx="12714">
                  <c:v>-47.70147529068338</c:v>
                </c:pt>
                <c:pt idx="12715">
                  <c:v>-47.6933129619956</c:v>
                </c:pt>
                <c:pt idx="12716">
                  <c:v>-47.68515116020106</c:v>
                </c:pt>
                <c:pt idx="12717">
                  <c:v>-47.67698988838504</c:v>
                </c:pt>
                <c:pt idx="12718">
                  <c:v>-47.66882914963268</c:v>
                </c:pt>
                <c:pt idx="12719">
                  <c:v>-47.66066894702898</c:v>
                </c:pt>
                <c:pt idx="12720">
                  <c:v>-47.65250928365873</c:v>
                </c:pt>
                <c:pt idx="12721">
                  <c:v>-47.64435016260661</c:v>
                </c:pt>
                <c:pt idx="12722">
                  <c:v>-47.63619158695712</c:v>
                </c:pt>
                <c:pt idx="12723">
                  <c:v>-47.62803355979457</c:v>
                </c:pt>
                <c:pt idx="12724">
                  <c:v>-47.61987608420316</c:v>
                </c:pt>
                <c:pt idx="12725">
                  <c:v>-47.6117191632669</c:v>
                </c:pt>
                <c:pt idx="12726">
                  <c:v>-47.60356280006962</c:v>
                </c:pt>
                <c:pt idx="12727">
                  <c:v>-47.595406997695</c:v>
                </c:pt>
                <c:pt idx="12728">
                  <c:v>-47.58725175922653</c:v>
                </c:pt>
                <c:pt idx="12729">
                  <c:v>-47.57909708774759</c:v>
                </c:pt>
                <c:pt idx="12730">
                  <c:v>-47.57094298634136</c:v>
                </c:pt>
                <c:pt idx="12731">
                  <c:v>-47.5627894580908</c:v>
                </c:pt>
                <c:pt idx="12732">
                  <c:v>-47.55463650607878</c:v>
                </c:pt>
                <c:pt idx="12733">
                  <c:v>-47.54648413338794</c:v>
                </c:pt>
                <c:pt idx="12734">
                  <c:v>-47.5383323431008</c:v>
                </c:pt>
                <c:pt idx="12735">
                  <c:v>-47.53018113829965</c:v>
                </c:pt>
                <c:pt idx="12736">
                  <c:v>-47.52203052206664</c:v>
                </c:pt>
                <c:pt idx="12737">
                  <c:v>-47.51388049748373</c:v>
                </c:pt>
                <c:pt idx="12738">
                  <c:v>-47.50573106763274</c:v>
                </c:pt>
                <c:pt idx="12739">
                  <c:v>-47.49758223559527</c:v>
                </c:pt>
                <c:pt idx="12740">
                  <c:v>-47.48943400445275</c:v>
                </c:pt>
                <c:pt idx="12741">
                  <c:v>-47.48128637728642</c:v>
                </c:pt>
                <c:pt idx="12742">
                  <c:v>-47.47313935717742</c:v>
                </c:pt>
                <c:pt idx="12743">
                  <c:v>-47.4649929472066</c:v>
                </c:pt>
                <c:pt idx="12744">
                  <c:v>-47.45684715045468</c:v>
                </c:pt>
                <c:pt idx="12745">
                  <c:v>-47.44870197000223</c:v>
                </c:pt>
                <c:pt idx="12746">
                  <c:v>-47.44055740892955</c:v>
                </c:pt>
                <c:pt idx="12747">
                  <c:v>-47.43241347031683</c:v>
                </c:pt>
                <c:pt idx="12748">
                  <c:v>-47.42427015724405</c:v>
                </c:pt>
                <c:pt idx="12749">
                  <c:v>-47.41612747279102</c:v>
                </c:pt>
                <c:pt idx="12750">
                  <c:v>-47.40798542003734</c:v>
                </c:pt>
                <c:pt idx="12751">
                  <c:v>-47.39984400206242</c:v>
                </c:pt>
                <c:pt idx="12752">
                  <c:v>-47.39170322194551</c:v>
                </c:pt>
                <c:pt idx="12753">
                  <c:v>-47.38356308276562</c:v>
                </c:pt>
                <c:pt idx="12754">
                  <c:v>-47.37542358760164</c:v>
                </c:pt>
                <c:pt idx="12755">
                  <c:v>-47.3672847395322</c:v>
                </c:pt>
                <c:pt idx="12756">
                  <c:v>-47.35914654163579</c:v>
                </c:pt>
                <c:pt idx="12757">
                  <c:v>-47.35100899699067</c:v>
                </c:pt>
                <c:pt idx="12758">
                  <c:v>-47.34287210867493</c:v>
                </c:pt>
                <c:pt idx="12759">
                  <c:v>-47.33473587976643</c:v>
                </c:pt>
                <c:pt idx="12760">
                  <c:v>-47.32660031334289</c:v>
                </c:pt>
                <c:pt idx="12761">
                  <c:v>-47.3184654124818</c:v>
                </c:pt>
                <c:pt idx="12762">
                  <c:v>-47.31033118026042</c:v>
                </c:pt>
                <c:pt idx="12763">
                  <c:v>-47.30219761975588</c:v>
                </c:pt>
                <c:pt idx="12764">
                  <c:v>-47.29406473404505</c:v>
                </c:pt>
                <c:pt idx="12765">
                  <c:v>-47.28593252620463</c:v>
                </c:pt>
                <c:pt idx="12766">
                  <c:v>-47.27780099931111</c:v>
                </c:pt>
                <c:pt idx="12767">
                  <c:v>-47.2696701564408</c:v>
                </c:pt>
                <c:pt idx="12768">
                  <c:v>-47.26154000066977</c:v>
                </c:pt>
                <c:pt idx="12769">
                  <c:v>-47.2534105350739</c:v>
                </c:pt>
                <c:pt idx="12770">
                  <c:v>-47.24528176272885</c:v>
                </c:pt>
                <c:pt idx="12771">
                  <c:v>-47.23715368671012</c:v>
                </c:pt>
                <c:pt idx="12772">
                  <c:v>-47.22902631009296</c:v>
                </c:pt>
                <c:pt idx="12773">
                  <c:v>-47.22089963595243</c:v>
                </c:pt>
                <c:pt idx="12774">
                  <c:v>-47.21277366736336</c:v>
                </c:pt>
                <c:pt idx="12775">
                  <c:v>-47.2046484074004</c:v>
                </c:pt>
                <c:pt idx="12776">
                  <c:v>-47.196523859138</c:v>
                </c:pt>
                <c:pt idx="12777">
                  <c:v>-47.18840002565032</c:v>
                </c:pt>
                <c:pt idx="12778">
                  <c:v>-47.1802769100114</c:v>
                </c:pt>
                <c:pt idx="12779">
                  <c:v>-47.17215451529501</c:v>
                </c:pt>
                <c:pt idx="12780">
                  <c:v>-47.16403284457474</c:v>
                </c:pt>
                <c:pt idx="12781">
                  <c:v>-47.15591190092391</c:v>
                </c:pt>
                <c:pt idx="12782">
                  <c:v>-47.14779168741569</c:v>
                </c:pt>
                <c:pt idx="12783">
                  <c:v>-47.13967220712301</c:v>
                </c:pt>
                <c:pt idx="12784">
                  <c:v>-47.13155346311856</c:v>
                </c:pt>
                <c:pt idx="12785">
                  <c:v>-47.12343545847485</c:v>
                </c:pt>
                <c:pt idx="12786">
                  <c:v>-47.11531819626412</c:v>
                </c:pt>
                <c:pt idx="12787">
                  <c:v>-47.10720167955841</c:v>
                </c:pt>
                <c:pt idx="12788">
                  <c:v>-47.09908591142958</c:v>
                </c:pt>
                <c:pt idx="12789">
                  <c:v>-47.09097089494921</c:v>
                </c:pt>
                <c:pt idx="12790">
                  <c:v>-47.08285663318868</c:v>
                </c:pt>
                <c:pt idx="12791">
                  <c:v>-47.07474312921913</c:v>
                </c:pt>
                <c:pt idx="12792">
                  <c:v>-47.06663038611152</c:v>
                </c:pt>
                <c:pt idx="12793">
                  <c:v>-47.05851840693652</c:v>
                </c:pt>
                <c:pt idx="12794">
                  <c:v>-47.05040719476462</c:v>
                </c:pt>
                <c:pt idx="12795">
                  <c:v>-47.04229675266605</c:v>
                </c:pt>
                <c:pt idx="12796">
                  <c:v>-47.03418708371087</c:v>
                </c:pt>
                <c:pt idx="12797">
                  <c:v>-47.02607819096883</c:v>
                </c:pt>
                <c:pt idx="12798">
                  <c:v>-47.01797007750948</c:v>
                </c:pt>
                <c:pt idx="12799">
                  <c:v>-47.00986274640218</c:v>
                </c:pt>
                <c:pt idx="12800">
                  <c:v>-47.00175620071598</c:v>
                </c:pt>
                <c:pt idx="12801">
                  <c:v>-46.99365044351977</c:v>
                </c:pt>
                <c:pt idx="12802">
                  <c:v>-46.98554547788215</c:v>
                </c:pt>
                <c:pt idx="12803">
                  <c:v>-46.97744130687153</c:v>
                </c:pt>
                <c:pt idx="12804">
                  <c:v>-46.96933793355606</c:v>
                </c:pt>
                <c:pt idx="12805">
                  <c:v>-46.96123536100362</c:v>
                </c:pt>
                <c:pt idx="12806">
                  <c:v>-46.95313359228195</c:v>
                </c:pt>
                <c:pt idx="12807">
                  <c:v>-46.94503263045842</c:v>
                </c:pt>
                <c:pt idx="12808">
                  <c:v>-46.93693247860026</c:v>
                </c:pt>
                <c:pt idx="12809">
                  <c:v>-46.92883313977444</c:v>
                </c:pt>
                <c:pt idx="12810">
                  <c:v>-46.92073461704764</c:v>
                </c:pt>
                <c:pt idx="12811">
                  <c:v>-46.91263691348635</c:v>
                </c:pt>
                <c:pt idx="12812">
                  <c:v>-46.90454003215681</c:v>
                </c:pt>
                <c:pt idx="12813">
                  <c:v>-46.89644397612498</c:v>
                </c:pt>
                <c:pt idx="12814">
                  <c:v>-46.88834874845661</c:v>
                </c:pt>
                <c:pt idx="12815">
                  <c:v>-46.88025435221717</c:v>
                </c:pt>
                <c:pt idx="12816">
                  <c:v>-46.87216079047195</c:v>
                </c:pt>
                <c:pt idx="12817">
                  <c:v>-46.8640680662859</c:v>
                </c:pt>
                <c:pt idx="12818">
                  <c:v>-46.8559761827238</c:v>
                </c:pt>
                <c:pt idx="12819">
                  <c:v>-46.84788514285012</c:v>
                </c:pt>
                <c:pt idx="12820">
                  <c:v>-46.83979494972913</c:v>
                </c:pt>
                <c:pt idx="12821">
                  <c:v>-46.8317056064248</c:v>
                </c:pt>
                <c:pt idx="12822">
                  <c:v>-46.82361711600087</c:v>
                </c:pt>
                <c:pt idx="12823">
                  <c:v>-46.81552948152085</c:v>
                </c:pt>
                <c:pt idx="12824">
                  <c:v>-46.80744270604795</c:v>
                </c:pt>
                <c:pt idx="12825">
                  <c:v>-46.79935679264517</c:v>
                </c:pt>
                <c:pt idx="12826">
                  <c:v>-46.79127174437522</c:v>
                </c:pt>
                <c:pt idx="12827">
                  <c:v>-46.78318756430054</c:v>
                </c:pt>
                <c:pt idx="12828">
                  <c:v>-46.77510425548338</c:v>
                </c:pt>
                <c:pt idx="12829">
                  <c:v>-46.76702182098565</c:v>
                </c:pt>
                <c:pt idx="12830">
                  <c:v>-46.75894026386904</c:v>
                </c:pt>
                <c:pt idx="12831">
                  <c:v>-46.75085958719499</c:v>
                </c:pt>
                <c:pt idx="12832">
                  <c:v>-46.74277979402466</c:v>
                </c:pt>
                <c:pt idx="12833">
                  <c:v>-46.73470088741893</c:v>
                </c:pt>
                <c:pt idx="12834">
                  <c:v>-46.72662287043846</c:v>
                </c:pt>
                <c:pt idx="12835">
                  <c:v>-46.71854574614361</c:v>
                </c:pt>
                <c:pt idx="12836">
                  <c:v>-46.71046951759448</c:v>
                </c:pt>
                <c:pt idx="12837">
                  <c:v>-46.70239418785094</c:v>
                </c:pt>
                <c:pt idx="12838">
                  <c:v>-46.69431975997252</c:v>
                </c:pt>
                <c:pt idx="12839">
                  <c:v>-46.68624623701853</c:v>
                </c:pt>
                <c:pt idx="12840">
                  <c:v>-46.67817362204804</c:v>
                </c:pt>
                <c:pt idx="12841">
                  <c:v>-46.6701019181198</c:v>
                </c:pt>
                <c:pt idx="12842">
                  <c:v>-46.66203112829226</c:v>
                </c:pt>
                <c:pt idx="12843">
                  <c:v>-46.65396125562368</c:v>
                </c:pt>
                <c:pt idx="12844">
                  <c:v>-46.64589230317203</c:v>
                </c:pt>
                <c:pt idx="12845">
                  <c:v>-46.63782427399494</c:v>
                </c:pt>
                <c:pt idx="12846">
                  <c:v>-46.62975717114986</c:v>
                </c:pt>
                <c:pt idx="12847">
                  <c:v>-46.62169099769385</c:v>
                </c:pt>
                <c:pt idx="12848">
                  <c:v>-46.61362575668382</c:v>
                </c:pt>
                <c:pt idx="12849">
                  <c:v>-46.6055614511763</c:v>
                </c:pt>
                <c:pt idx="12850">
                  <c:v>-46.5974980842276</c:v>
                </c:pt>
                <c:pt idx="12851">
                  <c:v>-46.58943565889374</c:v>
                </c:pt>
                <c:pt idx="12852">
                  <c:v>-46.58137417823043</c:v>
                </c:pt>
                <c:pt idx="12853">
                  <c:v>-46.57331364529315</c:v>
                </c:pt>
                <c:pt idx="12854">
                  <c:v>-46.56525406313705</c:v>
                </c:pt>
                <c:pt idx="12855">
                  <c:v>-46.55719543481703</c:v>
                </c:pt>
                <c:pt idx="12856">
                  <c:v>-46.54913776338767</c:v>
                </c:pt>
                <c:pt idx="12857">
                  <c:v>-46.54108105190331</c:v>
                </c:pt>
                <c:pt idx="12858">
                  <c:v>-46.533025303418</c:v>
                </c:pt>
                <c:pt idx="12859">
                  <c:v>-46.52497052098546</c:v>
                </c:pt>
                <c:pt idx="12860">
                  <c:v>-46.51691670765915</c:v>
                </c:pt>
                <c:pt idx="12861">
                  <c:v>-46.50886386649224</c:v>
                </c:pt>
                <c:pt idx="12862">
                  <c:v>-46.50081200053764</c:v>
                </c:pt>
                <c:pt idx="12863">
                  <c:v>-46.49276111284791</c:v>
                </c:pt>
                <c:pt idx="12864">
                  <c:v>-46.48471120647537</c:v>
                </c:pt>
                <c:pt idx="12865">
                  <c:v>-46.47666228447202</c:v>
                </c:pt>
                <c:pt idx="12866">
                  <c:v>-46.46861434988958</c:v>
                </c:pt>
                <c:pt idx="12867">
                  <c:v>-46.46056740577946</c:v>
                </c:pt>
                <c:pt idx="12868">
                  <c:v>-46.45252145519281</c:v>
                </c:pt>
                <c:pt idx="12869">
                  <c:v>-46.44447650118045</c:v>
                </c:pt>
                <c:pt idx="12870">
                  <c:v>-46.43643254679294</c:v>
                </c:pt>
                <c:pt idx="12871">
                  <c:v>-46.42838959508047</c:v>
                </c:pt>
                <c:pt idx="12872">
                  <c:v>-46.42034764909301</c:v>
                </c:pt>
                <c:pt idx="12873">
                  <c:v>-46.41230671188021</c:v>
                </c:pt>
                <c:pt idx="12874">
                  <c:v>-46.40426678649139</c:v>
                </c:pt>
                <c:pt idx="12875">
                  <c:v>-46.3962278759756</c:v>
                </c:pt>
                <c:pt idx="12876">
                  <c:v>-46.38818998338159</c:v>
                </c:pt>
                <c:pt idx="12877">
                  <c:v>-46.38015311175778</c:v>
                </c:pt>
                <c:pt idx="12878">
                  <c:v>-46.3721172641523</c:v>
                </c:pt>
                <c:pt idx="12879">
                  <c:v>-46.36408244361296</c:v>
                </c:pt>
                <c:pt idx="12880">
                  <c:v>-46.35604865318732</c:v>
                </c:pt>
                <c:pt idx="12881">
                  <c:v>-46.34801589592259</c:v>
                </c:pt>
                <c:pt idx="12882">
                  <c:v>-46.33998417486564</c:v>
                </c:pt>
                <c:pt idx="12883">
                  <c:v>-46.3319534930631</c:v>
                </c:pt>
                <c:pt idx="12884">
                  <c:v>-46.32392385356128</c:v>
                </c:pt>
                <c:pt idx="12885">
                  <c:v>-46.3158952594061</c:v>
                </c:pt>
                <c:pt idx="12886">
                  <c:v>-46.30786771364328</c:v>
                </c:pt>
                <c:pt idx="12887">
                  <c:v>-46.29984121931818</c:v>
                </c:pt>
                <c:pt idx="12888">
                  <c:v>-46.29181577947583</c:v>
                </c:pt>
                <c:pt idx="12889">
                  <c:v>-46.28379139716094</c:v>
                </c:pt>
                <c:pt idx="12890">
                  <c:v>-46.27576807541794</c:v>
                </c:pt>
                <c:pt idx="12891">
                  <c:v>-46.26774581729095</c:v>
                </c:pt>
                <c:pt idx="12892">
                  <c:v>-46.25972462582372</c:v>
                </c:pt>
                <c:pt idx="12893">
                  <c:v>-46.25170450405975</c:v>
                </c:pt>
                <c:pt idx="12894">
                  <c:v>-46.24368545504215</c:v>
                </c:pt>
                <c:pt idx="12895">
                  <c:v>-46.2356674818138</c:v>
                </c:pt>
                <c:pt idx="12896">
                  <c:v>-46.22765058741719</c:v>
                </c:pt>
                <c:pt idx="12897">
                  <c:v>-46.21963477489449</c:v>
                </c:pt>
                <c:pt idx="12898">
                  <c:v>-46.21162004728757</c:v>
                </c:pt>
                <c:pt idx="12899">
                  <c:v>-46.20360640763801</c:v>
                </c:pt>
                <c:pt idx="12900">
                  <c:v>-46.195593858987</c:v>
                </c:pt>
                <c:pt idx="12901">
                  <c:v>-46.18758240437544</c:v>
                </c:pt>
                <c:pt idx="12902">
                  <c:v>-46.1795720468439</c:v>
                </c:pt>
                <c:pt idx="12903">
                  <c:v>-46.17156278943262</c:v>
                </c:pt>
                <c:pt idx="12904">
                  <c:v>-46.16355463518154</c:v>
                </c:pt>
                <c:pt idx="12905">
                  <c:v>-46.15554758713021</c:v>
                </c:pt>
                <c:pt idx="12906">
                  <c:v>-46.14754164831793</c:v>
                </c:pt>
                <c:pt idx="12907">
                  <c:v>-46.1395368217836</c:v>
                </c:pt>
                <c:pt idx="12908">
                  <c:v>-46.13153311056584</c:v>
                </c:pt>
                <c:pt idx="12909">
                  <c:v>-46.1235305177029</c:v>
                </c:pt>
                <c:pt idx="12910">
                  <c:v>-46.11552904623272</c:v>
                </c:pt>
                <c:pt idx="12911">
                  <c:v>-46.1075286991929</c:v>
                </c:pt>
                <c:pt idx="12912">
                  <c:v>-46.09952947962073</c:v>
                </c:pt>
                <c:pt idx="12913">
                  <c:v>-46.0915313905531</c:v>
                </c:pt>
                <c:pt idx="12914">
                  <c:v>-46.08353443502663</c:v>
                </c:pt>
                <c:pt idx="12915">
                  <c:v>-46.07553861607758</c:v>
                </c:pt>
                <c:pt idx="12916">
                  <c:v>-46.06754393674186</c:v>
                </c:pt>
                <c:pt idx="12917">
                  <c:v>-46.05955040005505</c:v>
                </c:pt>
                <c:pt idx="12918">
                  <c:v>-46.05155800905238</c:v>
                </c:pt>
                <c:pt idx="12919">
                  <c:v>-46.04356676676878</c:v>
                </c:pt>
                <c:pt idx="12920">
                  <c:v>-46.03557667623878</c:v>
                </c:pt>
                <c:pt idx="12921">
                  <c:v>-46.02758774049661</c:v>
                </c:pt>
                <c:pt idx="12922">
                  <c:v>-46.01959996257614</c:v>
                </c:pt>
                <c:pt idx="12923">
                  <c:v>-46.01161334551089</c:v>
                </c:pt>
                <c:pt idx="12924">
                  <c:v>-46.00362789233404</c:v>
                </c:pt>
                <c:pt idx="12925">
                  <c:v>-45.99564360607845</c:v>
                </c:pt>
                <c:pt idx="12926">
                  <c:v>-45.98766048977655</c:v>
                </c:pt>
                <c:pt idx="12927">
                  <c:v>-45.97967854646058</c:v>
                </c:pt>
                <c:pt idx="12928">
                  <c:v>-45.97169777916223</c:v>
                </c:pt>
                <c:pt idx="12929">
                  <c:v>-45.96371819091301</c:v>
                </c:pt>
                <c:pt idx="12930">
                  <c:v>-45.95573978474398</c:v>
                </c:pt>
                <c:pt idx="12931">
                  <c:v>-45.94776256368587</c:v>
                </c:pt>
                <c:pt idx="12932">
                  <c:v>-45.9397865307691</c:v>
                </c:pt>
                <c:pt idx="12933">
                  <c:v>-45.93181168902367</c:v>
                </c:pt>
                <c:pt idx="12934">
                  <c:v>-45.9238380414793</c:v>
                </c:pt>
                <c:pt idx="12935">
                  <c:v>-45.91586559116525</c:v>
                </c:pt>
                <c:pt idx="12936">
                  <c:v>-45.90789434111055</c:v>
                </c:pt>
                <c:pt idx="12937">
                  <c:v>-45.8999242943438</c:v>
                </c:pt>
                <c:pt idx="12938">
                  <c:v>0.0</c:v>
                </c:pt>
              </c:numCache>
            </c:numRef>
          </c:xVal>
          <c:yVal>
            <c:numRef>
              <c:f>Sheet2!$U$2:$U$12940</c:f>
              <c:numCache>
                <c:formatCode>General</c:formatCode>
                <c:ptCount val="12939"/>
                <c:pt idx="0">
                  <c:v>0.0</c:v>
                </c:pt>
                <c:pt idx="1">
                  <c:v>2.77513611260339E-6</c:v>
                </c:pt>
                <c:pt idx="2">
                  <c:v>1.11017210569111E-5</c:v>
                </c:pt>
                <c:pt idx="3">
                  <c:v>2.4979095016357E-5</c:v>
                </c:pt>
                <c:pt idx="4">
                  <c:v>4.44065965231372E-5</c:v>
                </c:pt>
                <c:pt idx="5">
                  <c:v>6.93835624584077E-5</c:v>
                </c:pt>
                <c:pt idx="6">
                  <c:v>9.99093280524811E-5</c:v>
                </c:pt>
                <c:pt idx="7">
                  <c:v>0.000135983226885024</c:v>
                </c:pt>
                <c:pt idx="8">
                  <c:v>0.000177604590885258</c:v>
                </c:pt>
                <c:pt idx="9">
                  <c:v>0.000224772750332152</c:v>
                </c:pt>
                <c:pt idx="10">
                  <c:v>0.00027748703385463</c:v>
                </c:pt>
                <c:pt idx="11">
                  <c:v>0.000335746768431764</c:v>
                </c:pt>
                <c:pt idx="12">
                  <c:v>0.000399551279392977</c:v>
                </c:pt>
                <c:pt idx="13">
                  <c:v>0.000468899890418243</c:v>
                </c:pt>
                <c:pt idx="14">
                  <c:v>0.00054379192353829</c:v>
                </c:pt>
                <c:pt idx="15">
                  <c:v>0.000624226699134798</c:v>
                </c:pt>
                <c:pt idx="16">
                  <c:v>0.000710203535940605</c:v>
                </c:pt>
                <c:pt idx="17">
                  <c:v>0.000801721751039908</c:v>
                </c:pt>
                <c:pt idx="18">
                  <c:v>0.000898780659868467</c:v>
                </c:pt>
                <c:pt idx="19">
                  <c:v>0.0010013795762138</c:v>
                </c:pt>
                <c:pt idx="20">
                  <c:v>0.00110951781221542</c:v>
                </c:pt>
                <c:pt idx="21">
                  <c:v>0.00122319467836497</c:v>
                </c:pt>
                <c:pt idx="22">
                  <c:v>0.00134240948350652</c:v>
                </c:pt>
                <c:pt idx="23">
                  <c:v>0.00146716153483669</c:v>
                </c:pt>
                <c:pt idx="24">
                  <c:v>0.00159745013790491</c:v>
                </c:pt>
                <c:pt idx="25">
                  <c:v>0.00173327459661362</c:v>
                </c:pt>
                <c:pt idx="26">
                  <c:v>0.00187463421321842</c:v>
                </c:pt>
                <c:pt idx="27">
                  <c:v>0.00202152828832837</c:v>
                </c:pt>
                <c:pt idx="28">
                  <c:v>0.00217395612090613</c:v>
                </c:pt>
                <c:pt idx="29">
                  <c:v>0.00233191700826819</c:v>
                </c:pt>
                <c:pt idx="30">
                  <c:v>0.00249541024608507</c:v>
                </c:pt>
                <c:pt idx="31">
                  <c:v>0.00266443512838157</c:v>
                </c:pt>
                <c:pt idx="32">
                  <c:v>0.0028389909475369</c:v>
                </c:pt>
                <c:pt idx="33">
                  <c:v>0.00301907699428498</c:v>
                </c:pt>
                <c:pt idx="34">
                  <c:v>0.00320469255771458</c:v>
                </c:pt>
                <c:pt idx="35">
                  <c:v>0.00339583692526958</c:v>
                </c:pt>
                <c:pt idx="36">
                  <c:v>0.00359250938274916</c:v>
                </c:pt>
                <c:pt idx="37">
                  <c:v>0.00379470921430801</c:v>
                </c:pt>
                <c:pt idx="38">
                  <c:v>0.00400243570245655</c:v>
                </c:pt>
                <c:pt idx="39">
                  <c:v>0.00421568812806113</c:v>
                </c:pt>
                <c:pt idx="40">
                  <c:v>0.00443446577034428</c:v>
                </c:pt>
                <c:pt idx="41">
                  <c:v>0.00465876790688488</c:v>
                </c:pt>
                <c:pt idx="42">
                  <c:v>0.0048885938136184</c:v>
                </c:pt>
                <c:pt idx="43">
                  <c:v>0.00512394276483712</c:v>
                </c:pt>
                <c:pt idx="44">
                  <c:v>0.00536481403319031</c:v>
                </c:pt>
                <c:pt idx="45">
                  <c:v>0.00561120688968451</c:v>
                </c:pt>
                <c:pt idx="46">
                  <c:v>0.00586312060368368</c:v>
                </c:pt>
                <c:pt idx="47">
                  <c:v>0.00612055444290946</c:v>
                </c:pt>
                <c:pt idx="48">
                  <c:v>0.00638350767344137</c:v>
                </c:pt>
                <c:pt idx="49">
                  <c:v>0.00665197955971702</c:v>
                </c:pt>
                <c:pt idx="50">
                  <c:v>0.00692596936453237</c:v>
                </c:pt>
                <c:pt idx="51">
                  <c:v>0.00720547634904191</c:v>
                </c:pt>
                <c:pt idx="52">
                  <c:v>0.00749049977275887</c:v>
                </c:pt>
                <c:pt idx="53">
                  <c:v>0.00778103889355549</c:v>
                </c:pt>
                <c:pt idx="54">
                  <c:v>0.0080770929676632</c:v>
                </c:pt>
                <c:pt idx="55">
                  <c:v>0.00837866124967285</c:v>
                </c:pt>
                <c:pt idx="56">
                  <c:v>0.00868574299253493</c:v>
                </c:pt>
                <c:pt idx="57">
                  <c:v>0.00899833744755981</c:v>
                </c:pt>
                <c:pt idx="58">
                  <c:v>0.00931644386441795</c:v>
                </c:pt>
                <c:pt idx="59">
                  <c:v>0.00964006149114011</c:v>
                </c:pt>
                <c:pt idx="60">
                  <c:v>0.0099691895741176</c:v>
                </c:pt>
                <c:pt idx="61">
                  <c:v>0.0103038273581025</c:v>
                </c:pt>
                <c:pt idx="62">
                  <c:v>0.0106439740862078</c:v>
                </c:pt>
                <c:pt idx="63">
                  <c:v>0.0109896289999078</c:v>
                </c:pt>
                <c:pt idx="64">
                  <c:v>0.0113407913390382</c:v>
                </c:pt>
                <c:pt idx="65">
                  <c:v>0.0116974603417964</c:v>
                </c:pt>
                <c:pt idx="66">
                  <c:v>0.0120596352447416</c:v>
                </c:pt>
                <c:pt idx="67">
                  <c:v>0.0124273152827951</c:v>
                </c:pt>
                <c:pt idx="68">
                  <c:v>0.0128004996892408</c:v>
                </c:pt>
                <c:pt idx="69">
                  <c:v>0.0131791876957248</c:v>
                </c:pt>
                <c:pt idx="70">
                  <c:v>0.0135633785322562</c:v>
                </c:pt>
                <c:pt idx="71">
                  <c:v>0.0139530714272072</c:v>
                </c:pt>
                <c:pt idx="72">
                  <c:v>0.0143482656073131</c:v>
                </c:pt>
                <c:pt idx="73">
                  <c:v>0.0147489602976728</c:v>
                </c:pt>
                <c:pt idx="74">
                  <c:v>0.0151551547217488</c:v>
                </c:pt>
                <c:pt idx="75">
                  <c:v>0.0155668481013677</c:v>
                </c:pt>
                <c:pt idx="76">
                  <c:v>0.0159840396567202</c:v>
                </c:pt>
                <c:pt idx="77">
                  <c:v>0.0164067286063614</c:v>
                </c:pt>
                <c:pt idx="78">
                  <c:v>0.0168349141672112</c:v>
                </c:pt>
                <c:pt idx="79">
                  <c:v>0.017268595554554</c:v>
                </c:pt>
                <c:pt idx="80">
                  <c:v>0.0177077719820398</c:v>
                </c:pt>
                <c:pt idx="81">
                  <c:v>0.0181524426616835</c:v>
                </c:pt>
                <c:pt idx="82">
                  <c:v>0.018602606803866</c:v>
                </c:pt>
                <c:pt idx="83">
                  <c:v>0.0190582636173337</c:v>
                </c:pt>
                <c:pt idx="84">
                  <c:v>0.0195194123091991</c:v>
                </c:pt>
                <c:pt idx="85">
                  <c:v>0.0199860520849411</c:v>
                </c:pt>
                <c:pt idx="86">
                  <c:v>0.0204581821484052</c:v>
                </c:pt>
                <c:pt idx="87">
                  <c:v>0.0209358017018033</c:v>
                </c:pt>
                <c:pt idx="88">
                  <c:v>0.0214189099457147</c:v>
                </c:pt>
                <c:pt idx="89">
                  <c:v>0.0219075060790857</c:v>
                </c:pt>
                <c:pt idx="90">
                  <c:v>0.0224015892992301</c:v>
                </c:pt>
                <c:pt idx="91">
                  <c:v>0.0229011588018295</c:v>
                </c:pt>
                <c:pt idx="92">
                  <c:v>0.0234062137809334</c:v>
                </c:pt>
                <c:pt idx="93">
                  <c:v>0.0239167534289595</c:v>
                </c:pt>
                <c:pt idx="94">
                  <c:v>0.0244327769366939</c:v>
                </c:pt>
                <c:pt idx="95">
                  <c:v>0.0249542834932914</c:v>
                </c:pt>
                <c:pt idx="96">
                  <c:v>0.0254812722862758</c:v>
                </c:pt>
                <c:pt idx="97">
                  <c:v>0.0260137425015398</c:v>
                </c:pt>
                <c:pt idx="98">
                  <c:v>0.0265516933233458</c:v>
                </c:pt>
                <c:pt idx="99">
                  <c:v>0.0270951239343256</c:v>
                </c:pt>
                <c:pt idx="100">
                  <c:v>0.0276440335154811</c:v>
                </c:pt>
                <c:pt idx="101">
                  <c:v>0.0281984212461842</c:v>
                </c:pt>
                <c:pt idx="102">
                  <c:v>0.0287582863041771</c:v>
                </c:pt>
                <c:pt idx="103">
                  <c:v>0.0293236278655728</c:v>
                </c:pt>
                <c:pt idx="104">
                  <c:v>0.029894445104855</c:v>
                </c:pt>
                <c:pt idx="105">
                  <c:v>0.0304707371948786</c:v>
                </c:pt>
                <c:pt idx="106">
                  <c:v>0.0310525033068698</c:v>
                </c:pt>
                <c:pt idx="107">
                  <c:v>0.0316397426104265</c:v>
                </c:pt>
                <c:pt idx="108">
                  <c:v>0.0322324542735183</c:v>
                </c:pt>
                <c:pt idx="109">
                  <c:v>0.032830637462487</c:v>
                </c:pt>
                <c:pt idx="110">
                  <c:v>0.0334342913420466</c:v>
                </c:pt>
                <c:pt idx="111">
                  <c:v>0.034043415075284</c:v>
                </c:pt>
                <c:pt idx="112">
                  <c:v>0.0346580078236586</c:v>
                </c:pt>
                <c:pt idx="113">
                  <c:v>0.035278068747003</c:v>
                </c:pt>
                <c:pt idx="114">
                  <c:v>0.0359035970035232</c:v>
                </c:pt>
                <c:pt idx="115">
                  <c:v>0.0365345917497987</c:v>
                </c:pt>
                <c:pt idx="116">
                  <c:v>0.0371710521407831</c:v>
                </c:pt>
                <c:pt idx="117">
                  <c:v>0.0378129773298036</c:v>
                </c:pt>
                <c:pt idx="118">
                  <c:v>0.0384603664685622</c:v>
                </c:pt>
                <c:pt idx="119">
                  <c:v>0.0391132187071353</c:v>
                </c:pt>
                <c:pt idx="120">
                  <c:v>0.0397715331939741</c:v>
                </c:pt>
                <c:pt idx="121">
                  <c:v>0.040435309075905</c:v>
                </c:pt>
                <c:pt idx="122">
                  <c:v>0.0411045454981298</c:v>
                </c:pt>
                <c:pt idx="123">
                  <c:v>0.0417792416042258</c:v>
                </c:pt>
                <c:pt idx="124">
                  <c:v>0.0424593965361461</c:v>
                </c:pt>
                <c:pt idx="125">
                  <c:v>0.0431450094342201</c:v>
                </c:pt>
                <c:pt idx="126">
                  <c:v>0.0438360794371536</c:v>
                </c:pt>
                <c:pt idx="127">
                  <c:v>0.0445326056820287</c:v>
                </c:pt>
                <c:pt idx="128">
                  <c:v>0.0452345873043048</c:v>
                </c:pt>
                <c:pt idx="129">
                  <c:v>0.0459420234378182</c:v>
                </c:pt>
                <c:pt idx="130">
                  <c:v>0.0466549132147826</c:v>
                </c:pt>
                <c:pt idx="131">
                  <c:v>0.0473732557657896</c:v>
                </c:pt>
                <c:pt idx="132">
                  <c:v>0.0480970502198084</c:v>
                </c:pt>
                <c:pt idx="133">
                  <c:v>0.0488262957041865</c:v>
                </c:pt>
                <c:pt idx="134">
                  <c:v>0.04956099134465</c:v>
                </c:pt>
                <c:pt idx="135">
                  <c:v>0.0503011362653034</c:v>
                </c:pt>
                <c:pt idx="136">
                  <c:v>0.0510467295886305</c:v>
                </c:pt>
                <c:pt idx="137">
                  <c:v>0.051797770435494</c:v>
                </c:pt>
                <c:pt idx="138">
                  <c:v>0.0525542579251363</c:v>
                </c:pt>
                <c:pt idx="139">
                  <c:v>0.0533161911751795</c:v>
                </c:pt>
                <c:pt idx="140">
                  <c:v>0.0540835693016255</c:v>
                </c:pt>
                <c:pt idx="141">
                  <c:v>0.0548563914188569</c:v>
                </c:pt>
                <c:pt idx="142">
                  <c:v>0.0556346566396363</c:v>
                </c:pt>
                <c:pt idx="143">
                  <c:v>0.0564183640751076</c:v>
                </c:pt>
                <c:pt idx="144">
                  <c:v>0.0572075128347955</c:v>
                </c:pt>
                <c:pt idx="145">
                  <c:v>0.0580021020266059</c:v>
                </c:pt>
                <c:pt idx="146">
                  <c:v>0.0588021307568266</c:v>
                </c:pt>
                <c:pt idx="147">
                  <c:v>0.0596075981301271</c:v>
                </c:pt>
                <c:pt idx="148">
                  <c:v>0.060418503249559</c:v>
                </c:pt>
                <c:pt idx="149">
                  <c:v>0.0612348452165563</c:v>
                </c:pt>
                <c:pt idx="150">
                  <c:v>0.0620566231309357</c:v>
                </c:pt>
                <c:pt idx="151">
                  <c:v>0.0628838360908968</c:v>
                </c:pt>
                <c:pt idx="152">
                  <c:v>0.0637164831930225</c:v>
                </c:pt>
                <c:pt idx="153">
                  <c:v>0.0645545635322789</c:v>
                </c:pt>
                <c:pt idx="154">
                  <c:v>0.0653980762020162</c:v>
                </c:pt>
                <c:pt idx="155">
                  <c:v>0.0662470202939681</c:v>
                </c:pt>
                <c:pt idx="156">
                  <c:v>0.0671013948982532</c:v>
                </c:pt>
                <c:pt idx="157">
                  <c:v>0.0679611991033741</c:v>
                </c:pt>
                <c:pt idx="158">
                  <c:v>0.0688264319962185</c:v>
                </c:pt>
                <c:pt idx="159">
                  <c:v>0.069697092662059</c:v>
                </c:pt>
                <c:pt idx="160">
                  <c:v>0.0705731801845538</c:v>
                </c:pt>
                <c:pt idx="161">
                  <c:v>0.0714546936457466</c:v>
                </c:pt>
                <c:pt idx="162">
                  <c:v>0.0723416321260669</c:v>
                </c:pt>
                <c:pt idx="163">
                  <c:v>0.0732339947043306</c:v>
                </c:pt>
                <c:pt idx="164">
                  <c:v>0.0741317804577398</c:v>
                </c:pt>
                <c:pt idx="165">
                  <c:v>0.0750349884618835</c:v>
                </c:pt>
                <c:pt idx="166">
                  <c:v>0.0759436177907376</c:v>
                </c:pt>
                <c:pt idx="167">
                  <c:v>0.0768576675166655</c:v>
                </c:pt>
                <c:pt idx="168">
                  <c:v>0.0777771367104178</c:v>
                </c:pt>
                <c:pt idx="169">
                  <c:v>0.0787020244411332</c:v>
                </c:pt>
                <c:pt idx="170">
                  <c:v>0.0796323297763383</c:v>
                </c:pt>
                <c:pt idx="171">
                  <c:v>0.0805680517819483</c:v>
                </c:pt>
                <c:pt idx="172">
                  <c:v>0.081509189522267</c:v>
                </c:pt>
                <c:pt idx="173">
                  <c:v>0.082455742059987</c:v>
                </c:pt>
                <c:pt idx="174">
                  <c:v>0.0834077084561902</c:v>
                </c:pt>
                <c:pt idx="175">
                  <c:v>0.084365087770348</c:v>
                </c:pt>
                <c:pt idx="176">
                  <c:v>0.0853278790603217</c:v>
                </c:pt>
                <c:pt idx="177">
                  <c:v>0.0862960813823624</c:v>
                </c:pt>
                <c:pt idx="178">
                  <c:v>0.0872696937911118</c:v>
                </c:pt>
                <c:pt idx="179">
                  <c:v>0.0882487153396019</c:v>
                </c:pt>
                <c:pt idx="180">
                  <c:v>0.0892331450792561</c:v>
                </c:pt>
                <c:pt idx="181">
                  <c:v>0.0902229820598883</c:v>
                </c:pt>
                <c:pt idx="182">
                  <c:v>0.0912182253297045</c:v>
                </c:pt>
                <c:pt idx="183">
                  <c:v>0.0922188739353022</c:v>
                </c:pt>
                <c:pt idx="184">
                  <c:v>0.0932249269216708</c:v>
                </c:pt>
                <c:pt idx="185">
                  <c:v>0.0942363833321922</c:v>
                </c:pt>
                <c:pt idx="186">
                  <c:v>0.0952532422086408</c:v>
                </c:pt>
                <c:pt idx="187">
                  <c:v>0.096275502591184</c:v>
                </c:pt>
                <c:pt idx="188">
                  <c:v>0.0973031635183822</c:v>
                </c:pt>
                <c:pt idx="189">
                  <c:v>0.0983362240271895</c:v>
                </c:pt>
                <c:pt idx="190">
                  <c:v>0.0993746831529534</c:v>
                </c:pt>
                <c:pt idx="191">
                  <c:v>0.100418539929416</c:v>
                </c:pt>
                <c:pt idx="192">
                  <c:v>0.101467793388713</c:v>
                </c:pt>
                <c:pt idx="193">
                  <c:v>0.102522442561375</c:v>
                </c:pt>
                <c:pt idx="194">
                  <c:v>0.103582486476327</c:v>
                </c:pt>
                <c:pt idx="195">
                  <c:v>0.104647924160891</c:v>
                </c:pt>
                <c:pt idx="196">
                  <c:v>0.105718754640783</c:v>
                </c:pt>
                <c:pt idx="197">
                  <c:v>0.106794976940114</c:v>
                </c:pt>
                <c:pt idx="198">
                  <c:v>0.107876590081393</c:v>
                </c:pt>
                <c:pt idx="199">
                  <c:v>0.108963593085523</c:v>
                </c:pt>
                <c:pt idx="200">
                  <c:v>0.110055984971807</c:v>
                </c:pt>
                <c:pt idx="201">
                  <c:v>0.111153764757941</c:v>
                </c:pt>
                <c:pt idx="202">
                  <c:v>0.112256931460021</c:v>
                </c:pt>
                <c:pt idx="203">
                  <c:v>0.11336548409254</c:v>
                </c:pt>
                <c:pt idx="204">
                  <c:v>0.114479421668389</c:v>
                </c:pt>
                <c:pt idx="205">
                  <c:v>0.115598743198854</c:v>
                </c:pt>
                <c:pt idx="206">
                  <c:v>0.116723447693625</c:v>
                </c:pt>
                <c:pt idx="207">
                  <c:v>0.117853534160785</c:v>
                </c:pt>
                <c:pt idx="208">
                  <c:v>0.11898900160682</c:v>
                </c:pt>
                <c:pt idx="209">
                  <c:v>0.120129849036614</c:v>
                </c:pt>
                <c:pt idx="210">
                  <c:v>0.121276075453451</c:v>
                </c:pt>
                <c:pt idx="211">
                  <c:v>0.122427679859012</c:v>
                </c:pt>
                <c:pt idx="212">
                  <c:v>0.123584661253383</c:v>
                </c:pt>
                <c:pt idx="213">
                  <c:v>0.124747018635047</c:v>
                </c:pt>
                <c:pt idx="214">
                  <c:v>0.125914751000888</c:v>
                </c:pt>
                <c:pt idx="215">
                  <c:v>0.127087857346193</c:v>
                </c:pt>
                <c:pt idx="216">
                  <c:v>0.128266336664649</c:v>
                </c:pt>
                <c:pt idx="217">
                  <c:v>0.129450187948344</c:v>
                </c:pt>
                <c:pt idx="218">
                  <c:v>0.130639410187769</c:v>
                </c:pt>
                <c:pt idx="219">
                  <c:v>0.131834002371818</c:v>
                </c:pt>
                <c:pt idx="220">
                  <c:v>0.133033963487785</c:v>
                </c:pt>
                <c:pt idx="221">
                  <c:v>0.13423929252137</c:v>
                </c:pt>
                <c:pt idx="222">
                  <c:v>0.135449988456674</c:v>
                </c:pt>
                <c:pt idx="223">
                  <c:v>0.136666050276201</c:v>
                </c:pt>
                <c:pt idx="224">
                  <c:v>0.137887476960862</c:v>
                </c:pt>
                <c:pt idx="225">
                  <c:v>0.139114267489968</c:v>
                </c:pt>
                <c:pt idx="226">
                  <c:v>0.140346420841237</c:v>
                </c:pt>
                <c:pt idx="227">
                  <c:v>0.141583935990791</c:v>
                </c:pt>
                <c:pt idx="228">
                  <c:v>0.142826811913157</c:v>
                </c:pt>
                <c:pt idx="229">
                  <c:v>0.144075047581267</c:v>
                </c:pt>
                <c:pt idx="230">
                  <c:v>0.145328641966459</c:v>
                </c:pt>
                <c:pt idx="231">
                  <c:v>0.146587594038477</c:v>
                </c:pt>
                <c:pt idx="232">
                  <c:v>0.147851902765471</c:v>
                </c:pt>
                <c:pt idx="233">
                  <c:v>0.149121567113997</c:v>
                </c:pt>
                <c:pt idx="234">
                  <c:v>0.150396586049018</c:v>
                </c:pt>
                <c:pt idx="235">
                  <c:v>0.151676958533905</c:v>
                </c:pt>
                <c:pt idx="236">
                  <c:v>0.152962683530435</c:v>
                </c:pt>
                <c:pt idx="237">
                  <c:v>0.154253759998795</c:v>
                </c:pt>
                <c:pt idx="238">
                  <c:v>0.155550186897578</c:v>
                </c:pt>
                <c:pt idx="239">
                  <c:v>0.156851963183785</c:v>
                </c:pt>
                <c:pt idx="240">
                  <c:v>0.158159087812829</c:v>
                </c:pt>
                <c:pt idx="241">
                  <c:v>0.159471559738527</c:v>
                </c:pt>
                <c:pt idx="242">
                  <c:v>0.160789377913109</c:v>
                </c:pt>
                <c:pt idx="243">
                  <c:v>0.162112541287215</c:v>
                </c:pt>
                <c:pt idx="244">
                  <c:v>0.163441048809891</c:v>
                </c:pt>
                <c:pt idx="245">
                  <c:v>0.164774899428597</c:v>
                </c:pt>
                <c:pt idx="246">
                  <c:v>0.166114092089203</c:v>
                </c:pt>
                <c:pt idx="247">
                  <c:v>0.167458625735988</c:v>
                </c:pt>
                <c:pt idx="248">
                  <c:v>0.168808499311644</c:v>
                </c:pt>
                <c:pt idx="249">
                  <c:v>0.170163711757273</c:v>
                </c:pt>
                <c:pt idx="250">
                  <c:v>0.171524262012391</c:v>
                </c:pt>
                <c:pt idx="251">
                  <c:v>0.172890149014923</c:v>
                </c:pt>
                <c:pt idx="252">
                  <c:v>0.174261371701209</c:v>
                </c:pt>
                <c:pt idx="253">
                  <c:v>0.175637929006001</c:v>
                </c:pt>
                <c:pt idx="254">
                  <c:v>0.177019819862464</c:v>
                </c:pt>
                <c:pt idx="255">
                  <c:v>0.178407043202175</c:v>
                </c:pt>
                <c:pt idx="256">
                  <c:v>0.179799597955129</c:v>
                </c:pt>
                <c:pt idx="257">
                  <c:v>0.181197483049729</c:v>
                </c:pt>
                <c:pt idx="258">
                  <c:v>0.182600697412798</c:v>
                </c:pt>
                <c:pt idx="259">
                  <c:v>0.184009239969569</c:v>
                </c:pt>
                <c:pt idx="260">
                  <c:v>0.185423109643693</c:v>
                </c:pt>
                <c:pt idx="261">
                  <c:v>0.186842305357236</c:v>
                </c:pt>
                <c:pt idx="262">
                  <c:v>0.188266826030678</c:v>
                </c:pt>
                <c:pt idx="263">
                  <c:v>0.189696670582916</c:v>
                </c:pt>
                <c:pt idx="264">
                  <c:v>0.191131837931263</c:v>
                </c:pt>
                <c:pt idx="265">
                  <c:v>0.19257232699145</c:v>
                </c:pt>
                <c:pt idx="266">
                  <c:v>0.194018136677623</c:v>
                </c:pt>
                <c:pt idx="267">
                  <c:v>0.195469265902346</c:v>
                </c:pt>
                <c:pt idx="268">
                  <c:v>0.196925713576599</c:v>
                </c:pt>
                <c:pt idx="269">
                  <c:v>0.198387478609784</c:v>
                </c:pt>
                <c:pt idx="270">
                  <c:v>0.199854559909716</c:v>
                </c:pt>
                <c:pt idx="271">
                  <c:v>0.201326956382633</c:v>
                </c:pt>
                <c:pt idx="272">
                  <c:v>0.20280466693319</c:v>
                </c:pt>
                <c:pt idx="273">
                  <c:v>0.204287690464459</c:v>
                </c:pt>
                <c:pt idx="274">
                  <c:v>0.205776025877936</c:v>
                </c:pt>
                <c:pt idx="275">
                  <c:v>0.207269672073533</c:v>
                </c:pt>
                <c:pt idx="276">
                  <c:v>0.208768627949584</c:v>
                </c:pt>
                <c:pt idx="277">
                  <c:v>0.210272892402843</c:v>
                </c:pt>
                <c:pt idx="278">
                  <c:v>0.211782464328485</c:v>
                </c:pt>
                <c:pt idx="279">
                  <c:v>0.213297342620107</c:v>
                </c:pt>
                <c:pt idx="280">
                  <c:v>0.214817526169725</c:v>
                </c:pt>
                <c:pt idx="281">
                  <c:v>0.216343013867779</c:v>
                </c:pt>
                <c:pt idx="282">
                  <c:v>0.21787380460313</c:v>
                </c:pt>
                <c:pt idx="283">
                  <c:v>0.219409897263063</c:v>
                </c:pt>
                <c:pt idx="284">
                  <c:v>0.220951290733284</c:v>
                </c:pt>
                <c:pt idx="285">
                  <c:v>0.222497983897923</c:v>
                </c:pt>
                <c:pt idx="286">
                  <c:v>0.224049975639533</c:v>
                </c:pt>
                <c:pt idx="287">
                  <c:v>0.225607264839092</c:v>
                </c:pt>
                <c:pt idx="288">
                  <c:v>0.227169850376</c:v>
                </c:pt>
                <c:pt idx="289">
                  <c:v>0.228737731128084</c:v>
                </c:pt>
                <c:pt idx="290">
                  <c:v>0.230310905971593</c:v>
                </c:pt>
                <c:pt idx="291">
                  <c:v>0.231889373781204</c:v>
                </c:pt>
                <c:pt idx="292">
                  <c:v>0.233473133430017</c:v>
                </c:pt>
                <c:pt idx="293">
                  <c:v>0.235062183789559</c:v>
                </c:pt>
                <c:pt idx="294">
                  <c:v>0.236656523729784</c:v>
                </c:pt>
                <c:pt idx="295">
                  <c:v>0.238256152119071</c:v>
                </c:pt>
                <c:pt idx="296">
                  <c:v>0.239861067824225</c:v>
                </c:pt>
                <c:pt idx="297">
                  <c:v>0.24147126971048</c:v>
                </c:pt>
                <c:pt idx="298">
                  <c:v>0.243086756641498</c:v>
                </c:pt>
                <c:pt idx="299">
                  <c:v>0.244707527479367</c:v>
                </c:pt>
                <c:pt idx="300">
                  <c:v>0.246333581084603</c:v>
                </c:pt>
                <c:pt idx="301">
                  <c:v>0.247964916316153</c:v>
                </c:pt>
                <c:pt idx="302">
                  <c:v>0.24960153203139</c:v>
                </c:pt>
                <c:pt idx="303">
                  <c:v>0.251243427086117</c:v>
                </c:pt>
                <c:pt idx="304">
                  <c:v>0.252890600334567</c:v>
                </c:pt>
                <c:pt idx="305">
                  <c:v>0.254543050629404</c:v>
                </c:pt>
                <c:pt idx="306">
                  <c:v>0.25620077682172</c:v>
                </c:pt>
                <c:pt idx="307">
                  <c:v>0.257863777761038</c:v>
                </c:pt>
                <c:pt idx="308">
                  <c:v>0.259532052295313</c:v>
                </c:pt>
                <c:pt idx="309">
                  <c:v>0.26120559927093</c:v>
                </c:pt>
                <c:pt idx="310">
                  <c:v>0.262884417532707</c:v>
                </c:pt>
                <c:pt idx="311">
                  <c:v>0.264568505923892</c:v>
                </c:pt>
                <c:pt idx="312">
                  <c:v>0.266257863286167</c:v>
                </c:pt>
                <c:pt idx="313">
                  <c:v>0.267952488459645</c:v>
                </c:pt>
                <c:pt idx="314">
                  <c:v>0.269652380282873</c:v>
                </c:pt>
                <c:pt idx="315">
                  <c:v>0.271357537592832</c:v>
                </c:pt>
                <c:pt idx="316">
                  <c:v>0.273067959224935</c:v>
                </c:pt>
                <c:pt idx="317">
                  <c:v>0.27478364401303</c:v>
                </c:pt>
                <c:pt idx="318">
                  <c:v>0.276504590789399</c:v>
                </c:pt>
                <c:pt idx="319">
                  <c:v>0.278230798384758</c:v>
                </c:pt>
                <c:pt idx="320">
                  <c:v>0.27996226562826</c:v>
                </c:pt>
                <c:pt idx="321">
                  <c:v>0.281698991347491</c:v>
                </c:pt>
                <c:pt idx="322">
                  <c:v>0.283440974368474</c:v>
                </c:pt>
                <c:pt idx="323">
                  <c:v>0.285188213515668</c:v>
                </c:pt>
                <c:pt idx="324">
                  <c:v>0.286940707611969</c:v>
                </c:pt>
                <c:pt idx="325">
                  <c:v>0.288698455478708</c:v>
                </c:pt>
                <c:pt idx="326">
                  <c:v>0.290461455935655</c:v>
                </c:pt>
                <c:pt idx="327">
                  <c:v>0.292229707801016</c:v>
                </c:pt>
                <c:pt idx="328">
                  <c:v>0.294003209891436</c:v>
                </c:pt>
                <c:pt idx="329">
                  <c:v>0.295781961021998</c:v>
                </c:pt>
                <c:pt idx="330">
                  <c:v>0.297565960006222</c:v>
                </c:pt>
                <c:pt idx="331">
                  <c:v>0.299355205656069</c:v>
                </c:pt>
                <c:pt idx="332">
                  <c:v>0.301149696781938</c:v>
                </c:pt>
                <c:pt idx="333">
                  <c:v>0.302949432192668</c:v>
                </c:pt>
                <c:pt idx="334">
                  <c:v>0.304754410695537</c:v>
                </c:pt>
                <c:pt idx="335">
                  <c:v>0.306564631096266</c:v>
                </c:pt>
                <c:pt idx="336">
                  <c:v>0.308380092199013</c:v>
                </c:pt>
                <c:pt idx="337">
                  <c:v>0.310200792806379</c:v>
                </c:pt>
                <c:pt idx="338">
                  <c:v>0.312026731719408</c:v>
                </c:pt>
                <c:pt idx="339">
                  <c:v>0.313857907737581</c:v>
                </c:pt>
                <c:pt idx="340">
                  <c:v>0.315694319658826</c:v>
                </c:pt>
                <c:pt idx="341">
                  <c:v>0.31753596627951</c:v>
                </c:pt>
                <c:pt idx="342">
                  <c:v>0.319382846394446</c:v>
                </c:pt>
                <c:pt idx="343">
                  <c:v>0.321234958796886</c:v>
                </c:pt>
                <c:pt idx="344">
                  <c:v>0.32309230227853</c:v>
                </c:pt>
                <c:pt idx="345">
                  <c:v>0.324954875629518</c:v>
                </c:pt>
                <c:pt idx="346">
                  <c:v>0.326822677638437</c:v>
                </c:pt>
                <c:pt idx="347">
                  <c:v>0.328695707092317</c:v>
                </c:pt>
                <c:pt idx="348">
                  <c:v>0.330573962776634</c:v>
                </c:pt>
                <c:pt idx="349">
                  <c:v>0.332457443475308</c:v>
                </c:pt>
                <c:pt idx="350">
                  <c:v>0.334346147970706</c:v>
                </c:pt>
                <c:pt idx="351">
                  <c:v>0.336240075043641</c:v>
                </c:pt>
                <c:pt idx="352">
                  <c:v>0.33813922347337</c:v>
                </c:pt>
                <c:pt idx="353">
                  <c:v>0.340043592037601</c:v>
                </c:pt>
                <c:pt idx="354">
                  <c:v>0.341953179512485</c:v>
                </c:pt>
                <c:pt idx="355">
                  <c:v>0.343867984672623</c:v>
                </c:pt>
                <c:pt idx="356">
                  <c:v>0.345788006291063</c:v>
                </c:pt>
                <c:pt idx="357">
                  <c:v>0.347713243139301</c:v>
                </c:pt>
                <c:pt idx="358">
                  <c:v>0.349643693987282</c:v>
                </c:pt>
                <c:pt idx="359">
                  <c:v>0.351579357603401</c:v>
                </c:pt>
                <c:pt idx="360">
                  <c:v>0.3535202327545</c:v>
                </c:pt>
                <c:pt idx="361">
                  <c:v>0.355466318205872</c:v>
                </c:pt>
                <c:pt idx="362">
                  <c:v>0.35741761272126</c:v>
                </c:pt>
                <c:pt idx="363">
                  <c:v>0.359374115062857</c:v>
                </c:pt>
                <c:pt idx="364">
                  <c:v>0.361335823991308</c:v>
                </c:pt>
                <c:pt idx="365">
                  <c:v>0.363302738265708</c:v>
                </c:pt>
                <c:pt idx="366">
                  <c:v>0.365274856643604</c:v>
                </c:pt>
                <c:pt idx="367">
                  <c:v>0.367252177880993</c:v>
                </c:pt>
                <c:pt idx="368">
                  <c:v>0.369234700732328</c:v>
                </c:pt>
                <c:pt idx="369">
                  <c:v>0.371222423950512</c:v>
                </c:pt>
                <c:pt idx="370">
                  <c:v>0.373215346286902</c:v>
                </c:pt>
                <c:pt idx="371">
                  <c:v>0.375213466491306</c:v>
                </c:pt>
                <c:pt idx="372">
                  <c:v>0.37721678331199</c:v>
                </c:pt>
                <c:pt idx="373">
                  <c:v>0.379225295495671</c:v>
                </c:pt>
                <c:pt idx="374">
                  <c:v>0.381239001787521</c:v>
                </c:pt>
                <c:pt idx="375">
                  <c:v>0.383257900931168</c:v>
                </c:pt>
                <c:pt idx="376">
                  <c:v>0.385281991668694</c:v>
                </c:pt>
                <c:pt idx="377">
                  <c:v>0.387311272740637</c:v>
                </c:pt>
                <c:pt idx="378">
                  <c:v>0.389345742885991</c:v>
                </c:pt>
                <c:pt idx="379">
                  <c:v>0.391385400842206</c:v>
                </c:pt>
                <c:pt idx="380">
                  <c:v>0.39343024534519</c:v>
                </c:pt>
                <c:pt idx="381">
                  <c:v>0.395480275129307</c:v>
                </c:pt>
                <c:pt idx="382">
                  <c:v>0.397535488927379</c:v>
                </c:pt>
                <c:pt idx="383">
                  <c:v>0.399595885470685</c:v>
                </c:pt>
                <c:pt idx="384">
                  <c:v>0.401661463488964</c:v>
                </c:pt>
                <c:pt idx="385">
                  <c:v>0.403732221710411</c:v>
                </c:pt>
                <c:pt idx="386">
                  <c:v>0.405808158861683</c:v>
                </c:pt>
                <c:pt idx="387">
                  <c:v>0.407889273667894</c:v>
                </c:pt>
                <c:pt idx="388">
                  <c:v>0.409975564852618</c:v>
                </c:pt>
                <c:pt idx="389">
                  <c:v>0.412067031137892</c:v>
                </c:pt>
                <c:pt idx="390">
                  <c:v>0.414163671244209</c:v>
                </c:pt>
                <c:pt idx="391">
                  <c:v>0.416265483890526</c:v>
                </c:pt>
                <c:pt idx="392">
                  <c:v>0.418372467794262</c:v>
                </c:pt>
                <c:pt idx="393">
                  <c:v>0.420484621671294</c:v>
                </c:pt>
                <c:pt idx="394">
                  <c:v>0.422601944235964</c:v>
                </c:pt>
                <c:pt idx="395">
                  <c:v>0.424724434201076</c:v>
                </c:pt>
                <c:pt idx="396">
                  <c:v>0.426852090277896</c:v>
                </c:pt>
                <c:pt idx="397">
                  <c:v>0.428984911176154</c:v>
                </c:pt>
                <c:pt idx="398">
                  <c:v>0.431122895604044</c:v>
                </c:pt>
                <c:pt idx="399">
                  <c:v>0.433266042268221</c:v>
                </c:pt>
                <c:pt idx="400">
                  <c:v>0.435414349873809</c:v>
                </c:pt>
                <c:pt idx="401">
                  <c:v>0.437567817124393</c:v>
                </c:pt>
                <c:pt idx="402">
                  <c:v>0.439726442722024</c:v>
                </c:pt>
                <c:pt idx="403">
                  <c:v>0.44189022536722</c:v>
                </c:pt>
                <c:pt idx="404">
                  <c:v>0.444059163758963</c:v>
                </c:pt>
                <c:pt idx="405">
                  <c:v>0.446233256594702</c:v>
                </c:pt>
                <c:pt idx="406">
                  <c:v>0.448412502570354</c:v>
                </c:pt>
                <c:pt idx="407">
                  <c:v>0.4505969003803</c:v>
                </c:pt>
                <c:pt idx="408">
                  <c:v>0.452786448717392</c:v>
                </c:pt>
                <c:pt idx="409">
                  <c:v>0.454981146272947</c:v>
                </c:pt>
                <c:pt idx="410">
                  <c:v>0.457180991736752</c:v>
                </c:pt>
                <c:pt idx="411">
                  <c:v>0.459385983797061</c:v>
                </c:pt>
                <c:pt idx="412">
                  <c:v>0.461596121140598</c:v>
                </c:pt>
                <c:pt idx="413">
                  <c:v>0.463811402452557</c:v>
                </c:pt>
                <c:pt idx="414">
                  <c:v>0.466031826416601</c:v>
                </c:pt>
                <c:pt idx="415">
                  <c:v>0.468257391714863</c:v>
                </c:pt>
                <c:pt idx="416">
                  <c:v>0.470488097027946</c:v>
                </c:pt>
                <c:pt idx="417">
                  <c:v>0.472723941034927</c:v>
                </c:pt>
                <c:pt idx="418">
                  <c:v>0.47496492241335</c:v>
                </c:pt>
                <c:pt idx="419">
                  <c:v>0.477211039839234</c:v>
                </c:pt>
                <c:pt idx="420">
                  <c:v>0.479462291987068</c:v>
                </c:pt>
                <c:pt idx="421">
                  <c:v>0.481718677529816</c:v>
                </c:pt>
                <c:pt idx="422">
                  <c:v>0.483980195138912</c:v>
                </c:pt>
                <c:pt idx="423">
                  <c:v>0.486246843484266</c:v>
                </c:pt>
                <c:pt idx="424">
                  <c:v>0.48851862123426</c:v>
                </c:pt>
                <c:pt idx="425">
                  <c:v>0.490795527055751</c:v>
                </c:pt>
                <c:pt idx="426">
                  <c:v>0.49307755961407</c:v>
                </c:pt>
                <c:pt idx="427">
                  <c:v>0.495364717573022</c:v>
                </c:pt>
                <c:pt idx="428">
                  <c:v>0.49765699959489</c:v>
                </c:pt>
                <c:pt idx="429">
                  <c:v>0.49995440434043</c:v>
                </c:pt>
                <c:pt idx="430">
                  <c:v>0.502256930468876</c:v>
                </c:pt>
                <c:pt idx="431">
                  <c:v>0.504564576637936</c:v>
                </c:pt>
                <c:pt idx="432">
                  <c:v>0.506877341503799</c:v>
                </c:pt>
                <c:pt idx="433">
                  <c:v>0.509195223721127</c:v>
                </c:pt>
                <c:pt idx="434">
                  <c:v>0.511518221943063</c:v>
                </c:pt>
                <c:pt idx="435">
                  <c:v>0.513846334821225</c:v>
                </c:pt>
                <c:pt idx="436">
                  <c:v>0.516179561005713</c:v>
                </c:pt>
                <c:pt idx="437">
                  <c:v>0.518517899145103</c:v>
                </c:pt>
                <c:pt idx="438">
                  <c:v>0.520861347886451</c:v>
                </c:pt>
                <c:pt idx="439">
                  <c:v>0.523209905875294</c:v>
                </c:pt>
                <c:pt idx="440">
                  <c:v>0.525563571755648</c:v>
                </c:pt>
                <c:pt idx="441">
                  <c:v>0.52792234417001</c:v>
                </c:pt>
                <c:pt idx="442">
                  <c:v>0.530286221759356</c:v>
                </c:pt>
                <c:pt idx="443">
                  <c:v>0.532655203163148</c:v>
                </c:pt>
                <c:pt idx="444">
                  <c:v>0.535029287019324</c:v>
                </c:pt>
                <c:pt idx="445">
                  <c:v>0.537408471964308</c:v>
                </c:pt>
                <c:pt idx="446">
                  <c:v>0.539792756633005</c:v>
                </c:pt>
                <c:pt idx="447">
                  <c:v>0.542182139658803</c:v>
                </c:pt>
                <c:pt idx="448">
                  <c:v>0.544576619673575</c:v>
                </c:pt>
                <c:pt idx="449">
                  <c:v>0.546976195307675</c:v>
                </c:pt>
                <c:pt idx="450">
                  <c:v>0.549380865189943</c:v>
                </c:pt>
                <c:pt idx="451">
                  <c:v>0.551790627947704</c:v>
                </c:pt>
                <c:pt idx="452">
                  <c:v>0.554205482206766</c:v>
                </c:pt>
                <c:pt idx="453">
                  <c:v>0.556625426591425</c:v>
                </c:pt>
                <c:pt idx="454">
                  <c:v>0.559050459724459</c:v>
                </c:pt>
                <c:pt idx="455">
                  <c:v>0.561480580227136</c:v>
                </c:pt>
                <c:pt idx="456">
                  <c:v>0.56391578671921</c:v>
                </c:pt>
                <c:pt idx="457">
                  <c:v>0.566356077818919</c:v>
                </c:pt>
                <c:pt idx="458">
                  <c:v>0.568801452142993</c:v>
                </c:pt>
                <c:pt idx="459">
                  <c:v>0.571251908306646</c:v>
                </c:pt>
                <c:pt idx="460">
                  <c:v>0.573707444923582</c:v>
                </c:pt>
                <c:pt idx="461">
                  <c:v>0.576168060605994</c:v>
                </c:pt>
                <c:pt idx="462">
                  <c:v>0.578633753964562</c:v>
                </c:pt>
                <c:pt idx="463">
                  <c:v>0.581104523608459</c:v>
                </c:pt>
                <c:pt idx="464">
                  <c:v>0.583580368145345</c:v>
                </c:pt>
                <c:pt idx="465">
                  <c:v>0.586061286181371</c:v>
                </c:pt>
                <c:pt idx="466">
                  <c:v>0.58854727632118</c:v>
                </c:pt>
                <c:pt idx="467">
                  <c:v>0.591038337167903</c:v>
                </c:pt>
                <c:pt idx="468">
                  <c:v>0.593534467323168</c:v>
                </c:pt>
                <c:pt idx="469">
                  <c:v>0.596035665387089</c:v>
                </c:pt>
                <c:pt idx="470">
                  <c:v>0.598541929958277</c:v>
                </c:pt>
                <c:pt idx="471">
                  <c:v>0.601053259633832</c:v>
                </c:pt>
                <c:pt idx="472">
                  <c:v>0.603569653009351</c:v>
                </c:pt>
                <c:pt idx="473">
                  <c:v>0.606091108678923</c:v>
                </c:pt>
                <c:pt idx="474">
                  <c:v>0.608617625235129</c:v>
                </c:pt>
                <c:pt idx="475">
                  <c:v>0.611149201269049</c:v>
                </c:pt>
                <c:pt idx="476">
                  <c:v>0.613685835370253</c:v>
                </c:pt>
                <c:pt idx="477">
                  <c:v>0.616227526126811</c:v>
                </c:pt>
                <c:pt idx="478">
                  <c:v>0.618774272125284</c:v>
                </c:pt>
                <c:pt idx="479">
                  <c:v>0.621326071950734</c:v>
                </c:pt>
                <c:pt idx="480">
                  <c:v>0.623882924186715</c:v>
                </c:pt>
                <c:pt idx="481">
                  <c:v>0.626444827415283</c:v>
                </c:pt>
                <c:pt idx="482">
                  <c:v>0.629011780216986</c:v>
                </c:pt>
                <c:pt idx="483">
                  <c:v>0.631583781170874</c:v>
                </c:pt>
                <c:pt idx="484">
                  <c:v>0.634160828854494</c:v>
                </c:pt>
                <c:pt idx="485">
                  <c:v>0.636742921843892</c:v>
                </c:pt>
                <c:pt idx="486">
                  <c:v>0.63933005871361</c:v>
                </c:pt>
                <c:pt idx="487">
                  <c:v>0.641922238036696</c:v>
                </c:pt>
                <c:pt idx="488">
                  <c:v>0.644519458384691</c:v>
                </c:pt>
                <c:pt idx="489">
                  <c:v>0.647121718327642</c:v>
                </c:pt>
                <c:pt idx="490">
                  <c:v>0.649729016434093</c:v>
                </c:pt>
                <c:pt idx="491">
                  <c:v>0.652341351271091</c:v>
                </c:pt>
                <c:pt idx="492">
                  <c:v>0.654958721404185</c:v>
                </c:pt>
                <c:pt idx="493">
                  <c:v>0.657581125397425</c:v>
                </c:pt>
                <c:pt idx="494">
                  <c:v>0.660208561813365</c:v>
                </c:pt>
                <c:pt idx="495">
                  <c:v>0.66284102921306</c:v>
                </c:pt>
                <c:pt idx="496">
                  <c:v>0.665478526156069</c:v>
                </c:pt>
                <c:pt idx="497">
                  <c:v>0.668121051200457</c:v>
                </c:pt>
                <c:pt idx="498">
                  <c:v>0.67076860290279</c:v>
                </c:pt>
                <c:pt idx="499">
                  <c:v>0.673421179818141</c:v>
                </c:pt>
                <c:pt idx="500">
                  <c:v>0.676078780500087</c:v>
                </c:pt>
                <c:pt idx="501">
                  <c:v>0.678741403500711</c:v>
                </c:pt>
                <c:pt idx="502">
                  <c:v>0.681409047370601</c:v>
                </c:pt>
                <c:pt idx="503">
                  <c:v>0.684081710658853</c:v>
                </c:pt>
                <c:pt idx="504">
                  <c:v>0.686759391913068</c:v>
                </c:pt>
                <c:pt idx="505">
                  <c:v>0.689442089679357</c:v>
                </c:pt>
                <c:pt idx="506">
                  <c:v>0.692129802502336</c:v>
                </c:pt>
                <c:pt idx="507">
                  <c:v>0.694822528925131</c:v>
                </c:pt>
                <c:pt idx="508">
                  <c:v>0.697520267489374</c:v>
                </c:pt>
                <c:pt idx="509">
                  <c:v>0.700223016735209</c:v>
                </c:pt>
                <c:pt idx="510">
                  <c:v>0.702930775201288</c:v>
                </c:pt>
                <c:pt idx="511">
                  <c:v>0.705643541424773</c:v>
                </c:pt>
                <c:pt idx="512">
                  <c:v>0.708361313941335</c:v>
                </c:pt>
                <c:pt idx="513">
                  <c:v>0.711084091285159</c:v>
                </c:pt>
                <c:pt idx="514">
                  <c:v>0.713811871988938</c:v>
                </c:pt>
                <c:pt idx="515">
                  <c:v>0.716544654583879</c:v>
                </c:pt>
                <c:pt idx="516">
                  <c:v>0.719282437599698</c:v>
                </c:pt>
                <c:pt idx="517">
                  <c:v>0.722025219564627</c:v>
                </c:pt>
                <c:pt idx="518">
                  <c:v>0.724772999005408</c:v>
                </c:pt>
                <c:pt idx="519">
                  <c:v>0.727525774447299</c:v>
                </c:pt>
                <c:pt idx="520">
                  <c:v>0.730283544414069</c:v>
                </c:pt>
                <c:pt idx="521">
                  <c:v>0.733046307428004</c:v>
                </c:pt>
                <c:pt idx="522">
                  <c:v>0.735814062009903</c:v>
                </c:pt>
                <c:pt idx="523">
                  <c:v>0.73858680667908</c:v>
                </c:pt>
                <c:pt idx="524">
                  <c:v>0.741364539953365</c:v>
                </c:pt>
                <c:pt idx="525">
                  <c:v>0.744147260349104</c:v>
                </c:pt>
                <c:pt idx="526">
                  <c:v>0.746934966381161</c:v>
                </c:pt>
                <c:pt idx="527">
                  <c:v>0.749727656562913</c:v>
                </c:pt>
                <c:pt idx="528">
                  <c:v>0.752525329406258</c:v>
                </c:pt>
                <c:pt idx="529">
                  <c:v>0.755327983421611</c:v>
                </c:pt>
                <c:pt idx="530">
                  <c:v>0.758135617117903</c:v>
                </c:pt>
                <c:pt idx="531">
                  <c:v>0.760948229002587</c:v>
                </c:pt>
                <c:pt idx="532">
                  <c:v>0.763765817581633</c:v>
                </c:pt>
                <c:pt idx="533">
                  <c:v>0.76658838135953</c:v>
                </c:pt>
                <c:pt idx="534">
                  <c:v>0.769415918839289</c:v>
                </c:pt>
                <c:pt idx="535">
                  <c:v>0.772248428522439</c:v>
                </c:pt>
                <c:pt idx="536">
                  <c:v>0.775085908909033</c:v>
                </c:pt>
                <c:pt idx="537">
                  <c:v>0.777928358497643</c:v>
                </c:pt>
                <c:pt idx="538">
                  <c:v>0.780775775785363</c:v>
                </c:pt>
                <c:pt idx="539">
                  <c:v>0.78362815926781</c:v>
                </c:pt>
                <c:pt idx="540">
                  <c:v>0.786485507439122</c:v>
                </c:pt>
                <c:pt idx="541">
                  <c:v>0.789347818791963</c:v>
                </c:pt>
                <c:pt idx="542">
                  <c:v>0.792215091817518</c:v>
                </c:pt>
                <c:pt idx="543">
                  <c:v>0.795087325005498</c:v>
                </c:pt>
                <c:pt idx="544">
                  <c:v>0.797964516844137</c:v>
                </c:pt>
                <c:pt idx="545">
                  <c:v>0.800846665820193</c:v>
                </c:pt>
                <c:pt idx="546">
                  <c:v>0.803733770418951</c:v>
                </c:pt>
                <c:pt idx="547">
                  <c:v>0.806625829124223</c:v>
                </c:pt>
                <c:pt idx="548">
                  <c:v>0.809522840418344</c:v>
                </c:pt>
                <c:pt idx="549">
                  <c:v>0.812424802782179</c:v>
                </c:pt>
                <c:pt idx="550">
                  <c:v>0.815331714695118</c:v>
                </c:pt>
                <c:pt idx="551">
                  <c:v>0.818243574635079</c:v>
                </c:pt>
                <c:pt idx="552">
                  <c:v>0.821160381078508</c:v>
                </c:pt>
                <c:pt idx="553">
                  <c:v>0.82408213250038</c:v>
                </c:pt>
                <c:pt idx="554">
                  <c:v>0.8270088273742</c:v>
                </c:pt>
                <c:pt idx="555">
                  <c:v>0.829940464172</c:v>
                </c:pt>
                <c:pt idx="556">
                  <c:v>0.832877041364343</c:v>
                </c:pt>
                <c:pt idx="557">
                  <c:v>0.835818557420323</c:v>
                </c:pt>
                <c:pt idx="558">
                  <c:v>0.838765010807565</c:v>
                </c:pt>
                <c:pt idx="559">
                  <c:v>0.841716399992222</c:v>
                </c:pt>
                <c:pt idx="560">
                  <c:v>0.844672723438985</c:v>
                </c:pt>
                <c:pt idx="561">
                  <c:v>0.84763397961107</c:v>
                </c:pt>
                <c:pt idx="562">
                  <c:v>0.85060016697023</c:v>
                </c:pt>
                <c:pt idx="563">
                  <c:v>0.853571283976752</c:v>
                </c:pt>
                <c:pt idx="564">
                  <c:v>0.856547329089452</c:v>
                </c:pt>
                <c:pt idx="565">
                  <c:v>0.859528300765684</c:v>
                </c:pt>
                <c:pt idx="566">
                  <c:v>0.862514197461335</c:v>
                </c:pt>
                <c:pt idx="567">
                  <c:v>0.865505017630827</c:v>
                </c:pt>
                <c:pt idx="568">
                  <c:v>0.868500759727116</c:v>
                </c:pt>
                <c:pt idx="569">
                  <c:v>0.871501422201698</c:v>
                </c:pt>
                <c:pt idx="570">
                  <c:v>0.8745070035046</c:v>
                </c:pt>
                <c:pt idx="571">
                  <c:v>0.87751750208439</c:v>
                </c:pt>
                <c:pt idx="572">
                  <c:v>0.88053291638817</c:v>
                </c:pt>
                <c:pt idx="573">
                  <c:v>0.883553244861582</c:v>
                </c:pt>
                <c:pt idx="574">
                  <c:v>0.886578485948805</c:v>
                </c:pt>
                <c:pt idx="575">
                  <c:v>0.889608638092557</c:v>
                </c:pt>
                <c:pt idx="576">
                  <c:v>0.892643699734096</c:v>
                </c:pt>
                <c:pt idx="577">
                  <c:v>0.895683669313217</c:v>
                </c:pt>
                <c:pt idx="578">
                  <c:v>0.898728545268257</c:v>
                </c:pt>
                <c:pt idx="579">
                  <c:v>0.901778326036094</c:v>
                </c:pt>
                <c:pt idx="580">
                  <c:v>0.904833010052144</c:v>
                </c:pt>
                <c:pt idx="581">
                  <c:v>0.907892595750367</c:v>
                </c:pt>
                <c:pt idx="582">
                  <c:v>0.910957081563266</c:v>
                </c:pt>
                <c:pt idx="583">
                  <c:v>0.914026465921882</c:v>
                </c:pt>
                <c:pt idx="584">
                  <c:v>0.917100747255802</c:v>
                </c:pt>
                <c:pt idx="585">
                  <c:v>0.920179923993157</c:v>
                </c:pt>
                <c:pt idx="586">
                  <c:v>0.923263994560618</c:v>
                </c:pt>
                <c:pt idx="587">
                  <c:v>0.926352957383403</c:v>
                </c:pt>
                <c:pt idx="588">
                  <c:v>0.929446810885276</c:v>
                </c:pt>
                <c:pt idx="589">
                  <c:v>0.932545553488542</c:v>
                </c:pt>
                <c:pt idx="590">
                  <c:v>0.935649183614054</c:v>
                </c:pt>
                <c:pt idx="591">
                  <c:v>0.938757699681213</c:v>
                </c:pt>
                <c:pt idx="592">
                  <c:v>0.941871100107962</c:v>
                </c:pt>
                <c:pt idx="593">
                  <c:v>0.944989383310794</c:v>
                </c:pt>
                <c:pt idx="594">
                  <c:v>0.94811254770475</c:v>
                </c:pt>
                <c:pt idx="595">
                  <c:v>0.951240591703418</c:v>
                </c:pt>
                <c:pt idx="596">
                  <c:v>0.954373513718933</c:v>
                </c:pt>
                <c:pt idx="597">
                  <c:v>0.957511312161981</c:v>
                </c:pt>
                <c:pt idx="598">
                  <c:v>0.960653985441796</c:v>
                </c:pt>
                <c:pt idx="599">
                  <c:v>0.963801531966164</c:v>
                </c:pt>
                <c:pt idx="600">
                  <c:v>0.966953950141417</c:v>
                </c:pt>
                <c:pt idx="601">
                  <c:v>0.970111238372443</c:v>
                </c:pt>
                <c:pt idx="602">
                  <c:v>0.973273395062678</c:v>
                </c:pt>
                <c:pt idx="603">
                  <c:v>0.976440418614111</c:v>
                </c:pt>
                <c:pt idx="604">
                  <c:v>0.979612307427281</c:v>
                </c:pt>
                <c:pt idx="605">
                  <c:v>0.982789059901284</c:v>
                </c:pt>
                <c:pt idx="606">
                  <c:v>0.985970674433765</c:v>
                </c:pt>
                <c:pt idx="607">
                  <c:v>0.989157149420924</c:v>
                </c:pt>
                <c:pt idx="608">
                  <c:v>0.992348483257517</c:v>
                </c:pt>
                <c:pt idx="609">
                  <c:v>0.995544674336851</c:v>
                </c:pt>
                <c:pt idx="610">
                  <c:v>0.998745721050792</c:v>
                </c:pt>
                <c:pt idx="611">
                  <c:v>1.001951621789758</c:v>
                </c:pt>
                <c:pt idx="612">
                  <c:v>1.005162374942726</c:v>
                </c:pt>
                <c:pt idx="613">
                  <c:v>1.008377978897227</c:v>
                </c:pt>
                <c:pt idx="614">
                  <c:v>1.01159843203935</c:v>
                </c:pt>
                <c:pt idx="615">
                  <c:v>1.014823732753744</c:v>
                </c:pt>
                <c:pt idx="616">
                  <c:v>1.018053879423611</c:v>
                </c:pt>
                <c:pt idx="617">
                  <c:v>1.021288870430715</c:v>
                </c:pt>
                <c:pt idx="618">
                  <c:v>1.024528704155378</c:v>
                </c:pt>
                <c:pt idx="619">
                  <c:v>1.027773378976481</c:v>
                </c:pt>
                <c:pt idx="620">
                  <c:v>1.031022893271466</c:v>
                </c:pt>
                <c:pt idx="621">
                  <c:v>1.034277245416334</c:v>
                </c:pt>
                <c:pt idx="622">
                  <c:v>1.037536433785647</c:v>
                </c:pt>
                <c:pt idx="623">
                  <c:v>1.04080045675253</c:v>
                </c:pt>
                <c:pt idx="624">
                  <c:v>1.044069312688667</c:v>
                </c:pt>
                <c:pt idx="625">
                  <c:v>1.047342999964307</c:v>
                </c:pt>
                <c:pt idx="626">
                  <c:v>1.05062151694826</c:v>
                </c:pt>
                <c:pt idx="627">
                  <c:v>1.053904862007901</c:v>
                </c:pt>
                <c:pt idx="628">
                  <c:v>1.057193033509166</c:v>
                </c:pt>
                <c:pt idx="629">
                  <c:v>1.06048602981656</c:v>
                </c:pt>
                <c:pt idx="630">
                  <c:v>1.063783849293145</c:v>
                </c:pt>
                <c:pt idx="631">
                  <c:v>1.067086490300557</c:v>
                </c:pt>
                <c:pt idx="632">
                  <c:v>1.070393951198991</c:v>
                </c:pt>
                <c:pt idx="633">
                  <c:v>1.073706230347212</c:v>
                </c:pt>
                <c:pt idx="634">
                  <c:v>1.077023326102551</c:v>
                </c:pt>
                <c:pt idx="635">
                  <c:v>1.080345236820904</c:v>
                </c:pt>
                <c:pt idx="636">
                  <c:v>1.083671960856737</c:v>
                </c:pt>
                <c:pt idx="637">
                  <c:v>1.087003496563083</c:v>
                </c:pt>
                <c:pt idx="638">
                  <c:v>1.090339842291545</c:v>
                </c:pt>
                <c:pt idx="639">
                  <c:v>1.093680996392294</c:v>
                </c:pt>
                <c:pt idx="640">
                  <c:v>1.097026957214069</c:v>
                </c:pt>
                <c:pt idx="641">
                  <c:v>1.100377723104184</c:v>
                </c:pt>
                <c:pt idx="642">
                  <c:v>1.103733292408517</c:v>
                </c:pt>
                <c:pt idx="643">
                  <c:v>1.107093663471523</c:v>
                </c:pt>
                <c:pt idx="644">
                  <c:v>1.110458834636226</c:v>
                </c:pt>
                <c:pt idx="645">
                  <c:v>1.11382880424422</c:v>
                </c:pt>
                <c:pt idx="646">
                  <c:v>1.117203570635677</c:v>
                </c:pt>
                <c:pt idx="647">
                  <c:v>1.120583132149336</c:v>
                </c:pt>
                <c:pt idx="648">
                  <c:v>1.123967487122514</c:v>
                </c:pt>
                <c:pt idx="649">
                  <c:v>1.127356633891101</c:v>
                </c:pt>
                <c:pt idx="650">
                  <c:v>1.13075057078956</c:v>
                </c:pt>
                <c:pt idx="651">
                  <c:v>1.134149296150929</c:v>
                </c:pt>
                <c:pt idx="652">
                  <c:v>1.137552808306824</c:v>
                </c:pt>
                <c:pt idx="653">
                  <c:v>1.140961105587436</c:v>
                </c:pt>
                <c:pt idx="654">
                  <c:v>1.144374186321531</c:v>
                </c:pt>
                <c:pt idx="655">
                  <c:v>1.147792048836454</c:v>
                </c:pt>
                <c:pt idx="656">
                  <c:v>1.151214691458126</c:v>
                </c:pt>
                <c:pt idx="657">
                  <c:v>1.154642112511048</c:v>
                </c:pt>
                <c:pt idx="658">
                  <c:v>1.158074310318297</c:v>
                </c:pt>
                <c:pt idx="659">
                  <c:v>1.16151128320153</c:v>
                </c:pt>
                <c:pt idx="660">
                  <c:v>1.164953029480985</c:v>
                </c:pt>
                <c:pt idx="661">
                  <c:v>1.168399547475478</c:v>
                </c:pt>
                <c:pt idx="662">
                  <c:v>1.171850835502407</c:v>
                </c:pt>
                <c:pt idx="663">
                  <c:v>1.17530689187775</c:v>
                </c:pt>
                <c:pt idx="664">
                  <c:v>1.178767714916067</c:v>
                </c:pt>
                <c:pt idx="665">
                  <c:v>1.182233302930499</c:v>
                </c:pt>
                <c:pt idx="666">
                  <c:v>1.185703654232771</c:v>
                </c:pt>
                <c:pt idx="667">
                  <c:v>1.189178767133191</c:v>
                </c:pt>
                <c:pt idx="668">
                  <c:v>1.19265863994065</c:v>
                </c:pt>
                <c:pt idx="669">
                  <c:v>1.196143270962622</c:v>
                </c:pt>
                <c:pt idx="670">
                  <c:v>1.199632658505167</c:v>
                </c:pt>
                <c:pt idx="671">
                  <c:v>1.20312680087293</c:v>
                </c:pt>
                <c:pt idx="672">
                  <c:v>1.206625696369141</c:v>
                </c:pt>
                <c:pt idx="673">
                  <c:v>1.210129343295616</c:v>
                </c:pt>
                <c:pt idx="674">
                  <c:v>1.213637739952758</c:v>
                </c:pt>
                <c:pt idx="675">
                  <c:v>1.217150884639556</c:v>
                </c:pt>
                <c:pt idx="676">
                  <c:v>1.220668775653589</c:v>
                </c:pt>
                <c:pt idx="677">
                  <c:v>1.22419141129102</c:v>
                </c:pt>
                <c:pt idx="678">
                  <c:v>1.227718789846605</c:v>
                </c:pt>
                <c:pt idx="679">
                  <c:v>1.231250909613687</c:v>
                </c:pt>
                <c:pt idx="680">
                  <c:v>1.234787768884197</c:v>
                </c:pt>
                <c:pt idx="681">
                  <c:v>1.23832936594866</c:v>
                </c:pt>
                <c:pt idx="682">
                  <c:v>1.241875699096188</c:v>
                </c:pt>
                <c:pt idx="683">
                  <c:v>1.245426766614486</c:v>
                </c:pt>
                <c:pt idx="684">
                  <c:v>1.24898256678985</c:v>
                </c:pt>
                <c:pt idx="685">
                  <c:v>1.252543097907168</c:v>
                </c:pt>
                <c:pt idx="686">
                  <c:v>1.256108358249921</c:v>
                </c:pt>
                <c:pt idx="687">
                  <c:v>1.259678346100184</c:v>
                </c:pt>
                <c:pt idx="688">
                  <c:v>1.263253059738625</c:v>
                </c:pt>
                <c:pt idx="689">
                  <c:v>1.266832497444504</c:v>
                </c:pt>
                <c:pt idx="690">
                  <c:v>1.270416657495679</c:v>
                </c:pt>
                <c:pt idx="691">
                  <c:v>1.274005538168602</c:v>
                </c:pt>
                <c:pt idx="692">
                  <c:v>1.277599137738319</c:v>
                </c:pt>
                <c:pt idx="693">
                  <c:v>1.281197454478476</c:v>
                </c:pt>
                <c:pt idx="694">
                  <c:v>1.284800486661312</c:v>
                </c:pt>
                <c:pt idx="695">
                  <c:v>1.288408232557666</c:v>
                </c:pt>
                <c:pt idx="696">
                  <c:v>1.292020690436973</c:v>
                </c:pt>
                <c:pt idx="697">
                  <c:v>1.295637858567267</c:v>
                </c:pt>
                <c:pt idx="698">
                  <c:v>1.29925973521518</c:v>
                </c:pt>
                <c:pt idx="699">
                  <c:v>1.302886318645944</c:v>
                </c:pt>
                <c:pt idx="700">
                  <c:v>1.306517607123393</c:v>
                </c:pt>
                <c:pt idx="701">
                  <c:v>1.310153598909956</c:v>
                </c:pt>
                <c:pt idx="702">
                  <c:v>1.313794292266668</c:v>
                </c:pt>
                <c:pt idx="703">
                  <c:v>1.317439685453164</c:v>
                </c:pt>
                <c:pt idx="704">
                  <c:v>1.321089776727679</c:v>
                </c:pt>
                <c:pt idx="705">
                  <c:v>1.324744564347052</c:v>
                </c:pt>
                <c:pt idx="706">
                  <c:v>1.328404046566724</c:v>
                </c:pt>
                <c:pt idx="707">
                  <c:v>1.332068221640742</c:v>
                </c:pt>
                <c:pt idx="708">
                  <c:v>1.335737087821754</c:v>
                </c:pt>
                <c:pt idx="709">
                  <c:v>1.339410643361014</c:v>
                </c:pt>
                <c:pt idx="710">
                  <c:v>1.34308888650838</c:v>
                </c:pt>
                <c:pt idx="711">
                  <c:v>1.346771815512318</c:v>
                </c:pt>
                <c:pt idx="712">
                  <c:v>1.350459428619896</c:v>
                </c:pt>
                <c:pt idx="713">
                  <c:v>1.354151724076793</c:v>
                </c:pt>
                <c:pt idx="714">
                  <c:v>1.35784870012729</c:v>
                </c:pt>
                <c:pt idx="715">
                  <c:v>1.361550355014282</c:v>
                </c:pt>
                <c:pt idx="716">
                  <c:v>1.365256686979266</c:v>
                </c:pt>
                <c:pt idx="717">
                  <c:v>1.368967694262352</c:v>
                </c:pt>
                <c:pt idx="718">
                  <c:v>1.372683375102258</c:v>
                </c:pt>
                <c:pt idx="719">
                  <c:v>1.37640372773631</c:v>
                </c:pt>
                <c:pt idx="720">
                  <c:v>1.380128750400446</c:v>
                </c:pt>
                <c:pt idx="721">
                  <c:v>1.383858441329214</c:v>
                </c:pt>
                <c:pt idx="722">
                  <c:v>1.387592798755774</c:v>
                </c:pt>
                <c:pt idx="723">
                  <c:v>1.391331820911898</c:v>
                </c:pt>
                <c:pt idx="724">
                  <c:v>1.39507550602797</c:v>
                </c:pt>
                <c:pt idx="725">
                  <c:v>1.398823852332984</c:v>
                </c:pt>
                <c:pt idx="726">
                  <c:v>1.402576858054553</c:v>
                </c:pt>
                <c:pt idx="727">
                  <c:v>1.406334521418901</c:v>
                </c:pt>
                <c:pt idx="728">
                  <c:v>1.410096840650864</c:v>
                </c:pt>
                <c:pt idx="729">
                  <c:v>1.413863813973897</c:v>
                </c:pt>
                <c:pt idx="730">
                  <c:v>1.41763543961007</c:v>
                </c:pt>
                <c:pt idx="731">
                  <c:v>1.421411715780066</c:v>
                </c:pt>
                <c:pt idx="732">
                  <c:v>1.425192640703188</c:v>
                </c:pt>
                <c:pt idx="733">
                  <c:v>1.428978212597353</c:v>
                </c:pt>
                <c:pt idx="734">
                  <c:v>1.432768429679099</c:v>
                </c:pt>
                <c:pt idx="735">
                  <c:v>1.43656329016358</c:v>
                </c:pt>
                <c:pt idx="736">
                  <c:v>1.440362792264568</c:v>
                </c:pt>
                <c:pt idx="737">
                  <c:v>1.444166934194457</c:v>
                </c:pt>
                <c:pt idx="738">
                  <c:v>1.447975714164258</c:v>
                </c:pt>
                <c:pt idx="739">
                  <c:v>1.451789130383603</c:v>
                </c:pt>
                <c:pt idx="740">
                  <c:v>1.455607181060747</c:v>
                </c:pt>
                <c:pt idx="741">
                  <c:v>1.459429864402563</c:v>
                </c:pt>
                <c:pt idx="742">
                  <c:v>1.463257178614548</c:v>
                </c:pt>
                <c:pt idx="743">
                  <c:v>1.467089121900821</c:v>
                </c:pt>
                <c:pt idx="744">
                  <c:v>1.470925692464122</c:v>
                </c:pt>
                <c:pt idx="745">
                  <c:v>1.474766888505819</c:v>
                </c:pt>
                <c:pt idx="746">
                  <c:v>1.478612708225901</c:v>
                </c:pt>
                <c:pt idx="747">
                  <c:v>1.48246314982298</c:v>
                </c:pt>
                <c:pt idx="748">
                  <c:v>1.486318211494296</c:v>
                </c:pt>
                <c:pt idx="749">
                  <c:v>1.490177891435714</c:v>
                </c:pt>
                <c:pt idx="750">
                  <c:v>1.494042187841724</c:v>
                </c:pt>
                <c:pt idx="751">
                  <c:v>1.497911098905444</c:v>
                </c:pt>
                <c:pt idx="752">
                  <c:v>1.501784622818619</c:v>
                </c:pt>
                <c:pt idx="753">
                  <c:v>1.50566275777162</c:v>
                </c:pt>
                <c:pt idx="754">
                  <c:v>1.50954550195345</c:v>
                </c:pt>
                <c:pt idx="755">
                  <c:v>1.513432853551738</c:v>
                </c:pt>
                <c:pt idx="756">
                  <c:v>1.517324810752741</c:v>
                </c:pt>
                <c:pt idx="757">
                  <c:v>1.52122137174135</c:v>
                </c:pt>
                <c:pt idx="758">
                  <c:v>1.525122534701085</c:v>
                </c:pt>
                <c:pt idx="759">
                  <c:v>1.529028297814094</c:v>
                </c:pt>
                <c:pt idx="760">
                  <c:v>1.532938659261162</c:v>
                </c:pt>
                <c:pt idx="761">
                  <c:v>1.536853617221701</c:v>
                </c:pt>
                <c:pt idx="762">
                  <c:v>1.54077316987376</c:v>
                </c:pt>
                <c:pt idx="763">
                  <c:v>1.544697315394015</c:v>
                </c:pt>
                <c:pt idx="764">
                  <c:v>1.548626051957783</c:v>
                </c:pt>
                <c:pt idx="765">
                  <c:v>1.552559377739012</c:v>
                </c:pt>
                <c:pt idx="766">
                  <c:v>1.556497290910283</c:v>
                </c:pt>
                <c:pt idx="767">
                  <c:v>1.560439789642815</c:v>
                </c:pt>
                <c:pt idx="768">
                  <c:v>1.564386872106462</c:v>
                </c:pt>
                <c:pt idx="769">
                  <c:v>1.568338536469715</c:v>
                </c:pt>
                <c:pt idx="770">
                  <c:v>1.572294780899699</c:v>
                </c:pt>
                <c:pt idx="771">
                  <c:v>1.576255603562183</c:v>
                </c:pt>
                <c:pt idx="772">
                  <c:v>1.580221002621567</c:v>
                </c:pt>
                <c:pt idx="773">
                  <c:v>1.584190976240893</c:v>
                </c:pt>
                <c:pt idx="774">
                  <c:v>1.588165522581843</c:v>
                </c:pt>
                <c:pt idx="775">
                  <c:v>1.592144639804736</c:v>
                </c:pt>
                <c:pt idx="776">
                  <c:v>1.596128326068535</c:v>
                </c:pt>
                <c:pt idx="777">
                  <c:v>1.60011657953084</c:v>
                </c:pt>
                <c:pt idx="778">
                  <c:v>1.604109398347893</c:v>
                </c:pt>
                <c:pt idx="779">
                  <c:v>1.608106780674581</c:v>
                </c:pt>
                <c:pt idx="780">
                  <c:v>1.61210872466443</c:v>
                </c:pt>
                <c:pt idx="781">
                  <c:v>1.616115228469612</c:v>
                </c:pt>
                <c:pt idx="782">
                  <c:v>1.620126290240938</c:v>
                </c:pt>
                <c:pt idx="783">
                  <c:v>1.62414190812787</c:v>
                </c:pt>
                <c:pt idx="784">
                  <c:v>1.628162080278507</c:v>
                </c:pt>
                <c:pt idx="785">
                  <c:v>1.632186804839599</c:v>
                </c:pt>
                <c:pt idx="786">
                  <c:v>1.636216079956538</c:v>
                </c:pt>
                <c:pt idx="787">
                  <c:v>1.640249903773365</c:v>
                </c:pt>
                <c:pt idx="788">
                  <c:v>1.644288274432768</c:v>
                </c:pt>
                <c:pt idx="789">
                  <c:v>1.648331190076079</c:v>
                </c:pt>
                <c:pt idx="790">
                  <c:v>1.652378648843281</c:v>
                </c:pt>
                <c:pt idx="791">
                  <c:v>1.656430648873005</c:v>
                </c:pt>
                <c:pt idx="792">
                  <c:v>1.66048718830253</c:v>
                </c:pt>
                <c:pt idx="793">
                  <c:v>1.664548265267787</c:v>
                </c:pt>
                <c:pt idx="794">
                  <c:v>1.668613877903354</c:v>
                </c:pt>
                <c:pt idx="795">
                  <c:v>1.672684024342462</c:v>
                </c:pt>
                <c:pt idx="796">
                  <c:v>1.676758702716994</c:v>
                </c:pt>
                <c:pt idx="797">
                  <c:v>1.68083791115748</c:v>
                </c:pt>
                <c:pt idx="798">
                  <c:v>1.684921647793109</c:v>
                </c:pt>
                <c:pt idx="799">
                  <c:v>1.689009910751719</c:v>
                </c:pt>
                <c:pt idx="800">
                  <c:v>1.693102698159801</c:v>
                </c:pt>
                <c:pt idx="801">
                  <c:v>1.697200008142504</c:v>
                </c:pt>
                <c:pt idx="802">
                  <c:v>1.701301838823626</c:v>
                </c:pt>
                <c:pt idx="803">
                  <c:v>1.705408188325626</c:v>
                </c:pt>
                <c:pt idx="804">
                  <c:v>1.709519054769615</c:v>
                </c:pt>
                <c:pt idx="805">
                  <c:v>1.713634436275361</c:v>
                </c:pt>
                <c:pt idx="806">
                  <c:v>1.71775433096129</c:v>
                </c:pt>
                <c:pt idx="807">
                  <c:v>1.721878736944483</c:v>
                </c:pt>
                <c:pt idx="808">
                  <c:v>1.726007652340682</c:v>
                </c:pt>
                <c:pt idx="809">
                  <c:v>1.730141075264286</c:v>
                </c:pt>
                <c:pt idx="810">
                  <c:v>1.734279003828353</c:v>
                </c:pt>
                <c:pt idx="811">
                  <c:v>1.738421436144601</c:v>
                </c:pt>
                <c:pt idx="812">
                  <c:v>1.742568370323409</c:v>
                </c:pt>
                <c:pt idx="813">
                  <c:v>1.746719804473815</c:v>
                </c:pt>
                <c:pt idx="814">
                  <c:v>1.750875736703519</c:v>
                </c:pt>
                <c:pt idx="815">
                  <c:v>1.755036165118883</c:v>
                </c:pt>
                <c:pt idx="816">
                  <c:v>1.759201087824933</c:v>
                </c:pt>
                <c:pt idx="817">
                  <c:v>1.763370502925357</c:v>
                </c:pt>
                <c:pt idx="818">
                  <c:v>1.767544408522505</c:v>
                </c:pt>
                <c:pt idx="819">
                  <c:v>1.771722802717393</c:v>
                </c:pt>
                <c:pt idx="820">
                  <c:v>1.775905683609702</c:v>
                </c:pt>
                <c:pt idx="821">
                  <c:v>1.780093049297777</c:v>
                </c:pt>
                <c:pt idx="822">
                  <c:v>1.78428489787863</c:v>
                </c:pt>
                <c:pt idx="823">
                  <c:v>1.788481227447938</c:v>
                </c:pt>
                <c:pt idx="824">
                  <c:v>1.792682036100047</c:v>
                </c:pt>
                <c:pt idx="825">
                  <c:v>1.796887321927969</c:v>
                </c:pt>
                <c:pt idx="826">
                  <c:v>1.801097083023384</c:v>
                </c:pt>
                <c:pt idx="827">
                  <c:v>1.805311317476642</c:v>
                </c:pt>
                <c:pt idx="828">
                  <c:v>1.809530023376762</c:v>
                </c:pt>
                <c:pt idx="829">
                  <c:v>1.813753198811432</c:v>
                </c:pt>
                <c:pt idx="830">
                  <c:v>1.817980841867011</c:v>
                </c:pt>
                <c:pt idx="831">
                  <c:v>1.822212950628528</c:v>
                </c:pt>
                <c:pt idx="832">
                  <c:v>1.826449523179686</c:v>
                </c:pt>
                <c:pt idx="833">
                  <c:v>1.830690557602858</c:v>
                </c:pt>
                <c:pt idx="834">
                  <c:v>1.834936051979089</c:v>
                </c:pt>
                <c:pt idx="835">
                  <c:v>1.8391860043881</c:v>
                </c:pt>
                <c:pt idx="836">
                  <c:v>1.843440412908284</c:v>
                </c:pt>
                <c:pt idx="837">
                  <c:v>1.847699275616708</c:v>
                </c:pt>
                <c:pt idx="838">
                  <c:v>1.851962590589115</c:v>
                </c:pt>
                <c:pt idx="839">
                  <c:v>1.856230355899924</c:v>
                </c:pt>
                <c:pt idx="840">
                  <c:v>1.860502569622229</c:v>
                </c:pt>
                <c:pt idx="841">
                  <c:v>1.8647792298278</c:v>
                </c:pt>
                <c:pt idx="842">
                  <c:v>1.869060334587086</c:v>
                </c:pt>
                <c:pt idx="843">
                  <c:v>1.873345881969214</c:v>
                </c:pt>
                <c:pt idx="844">
                  <c:v>1.877635870041988</c:v>
                </c:pt>
                <c:pt idx="845">
                  <c:v>1.881930296871891</c:v>
                </c:pt>
                <c:pt idx="846">
                  <c:v>1.886229160524087</c:v>
                </c:pt>
                <c:pt idx="847">
                  <c:v>1.89053245906242</c:v>
                </c:pt>
                <c:pt idx="848">
                  <c:v>1.894840190549412</c:v>
                </c:pt>
                <c:pt idx="849">
                  <c:v>1.89915235304627</c:v>
                </c:pt>
                <c:pt idx="850">
                  <c:v>1.90346894461288</c:v>
                </c:pt>
                <c:pt idx="851">
                  <c:v>1.907789963307812</c:v>
                </c:pt>
                <c:pt idx="852">
                  <c:v>1.91211540718832</c:v>
                </c:pt>
                <c:pt idx="853">
                  <c:v>1.916445274310337</c:v>
                </c:pt>
                <c:pt idx="854">
                  <c:v>1.920779562728487</c:v>
                </c:pt>
                <c:pt idx="855">
                  <c:v>1.925118270496074</c:v>
                </c:pt>
                <c:pt idx="856">
                  <c:v>1.929461395665087</c:v>
                </c:pt>
                <c:pt idx="857">
                  <c:v>1.933808936286206</c:v>
                </c:pt>
                <c:pt idx="858">
                  <c:v>1.93816089040879</c:v>
                </c:pt>
                <c:pt idx="859">
                  <c:v>1.942517256080892</c:v>
                </c:pt>
                <c:pt idx="860">
                  <c:v>1.946878031349248</c:v>
                </c:pt>
                <c:pt idx="861">
                  <c:v>1.951243214259284</c:v>
                </c:pt>
                <c:pt idx="862">
                  <c:v>1.955612802855116</c:v>
                </c:pt>
                <c:pt idx="863">
                  <c:v>1.959986795179547</c:v>
                </c:pt>
                <c:pt idx="864">
                  <c:v>1.964365189274073</c:v>
                </c:pt>
                <c:pt idx="865">
                  <c:v>1.968747983178876</c:v>
                </c:pt>
                <c:pt idx="866">
                  <c:v>1.973135174932834</c:v>
                </c:pt>
                <c:pt idx="867">
                  <c:v>1.977526762573514</c:v>
                </c:pt>
                <c:pt idx="868">
                  <c:v>1.981922744137175</c:v>
                </c:pt>
                <c:pt idx="869">
                  <c:v>1.986323117658772</c:v>
                </c:pt>
                <c:pt idx="870">
                  <c:v>1.990727881171949</c:v>
                </c:pt>
                <c:pt idx="871">
                  <c:v>1.995137032709048</c:v>
                </c:pt>
                <c:pt idx="872">
                  <c:v>1.999550570301105</c:v>
                </c:pt>
                <c:pt idx="873">
                  <c:v>2.003968491977848</c:v>
                </c:pt>
                <c:pt idx="874">
                  <c:v>2.008390795767704</c:v>
                </c:pt>
                <c:pt idx="875">
                  <c:v>2.012817479697795</c:v>
                </c:pt>
                <c:pt idx="876">
                  <c:v>2.017248541793943</c:v>
                </c:pt>
                <c:pt idx="877">
                  <c:v>2.021683980080663</c:v>
                </c:pt>
                <c:pt idx="878">
                  <c:v>2.026123792581171</c:v>
                </c:pt>
                <c:pt idx="879">
                  <c:v>2.030567977317381</c:v>
                </c:pt>
                <c:pt idx="880">
                  <c:v>2.035016532309905</c:v>
                </c:pt>
                <c:pt idx="881">
                  <c:v>2.039469455578059</c:v>
                </c:pt>
                <c:pt idx="882">
                  <c:v>2.043926745139857</c:v>
                </c:pt>
                <c:pt idx="883">
                  <c:v>2.048388399012012</c:v>
                </c:pt>
                <c:pt idx="884">
                  <c:v>2.052854415209941</c:v>
                </c:pt>
                <c:pt idx="885">
                  <c:v>2.057324791747766</c:v>
                </c:pt>
                <c:pt idx="886">
                  <c:v>2.061799526638305</c:v>
                </c:pt>
                <c:pt idx="887">
                  <c:v>2.066278617893086</c:v>
                </c:pt>
                <c:pt idx="888">
                  <c:v>2.070762063522338</c:v>
                </c:pt>
                <c:pt idx="889">
                  <c:v>2.075249861534995</c:v>
                </c:pt>
                <c:pt idx="890">
                  <c:v>2.079742009938696</c:v>
                </c:pt>
                <c:pt idx="891">
                  <c:v>2.084238506739788</c:v>
                </c:pt>
                <c:pt idx="892">
                  <c:v>2.088739349943322</c:v>
                </c:pt>
                <c:pt idx="893">
                  <c:v>2.093244537553056</c:v>
                </c:pt>
                <c:pt idx="894">
                  <c:v>2.097754067571458</c:v>
                </c:pt>
                <c:pt idx="895">
                  <c:v>2.1022679379997</c:v>
                </c:pt>
                <c:pt idx="896">
                  <c:v>2.10678614683767</c:v>
                </c:pt>
                <c:pt idx="897">
                  <c:v>2.111308692083956</c:v>
                </c:pt>
                <c:pt idx="898">
                  <c:v>2.115835571735864</c:v>
                </c:pt>
                <c:pt idx="899">
                  <c:v>2.120366783789408</c:v>
                </c:pt>
                <c:pt idx="900">
                  <c:v>2.12490232623931</c:v>
                </c:pt>
                <c:pt idx="901">
                  <c:v>2.129442197079008</c:v>
                </c:pt>
                <c:pt idx="902">
                  <c:v>2.133986394300653</c:v>
                </c:pt>
                <c:pt idx="903">
                  <c:v>2.138534915895104</c:v>
                </c:pt>
                <c:pt idx="904">
                  <c:v>2.14308775985194</c:v>
                </c:pt>
                <c:pt idx="905">
                  <c:v>2.147644924159444</c:v>
                </c:pt>
                <c:pt idx="906">
                  <c:v>2.152206406804628</c:v>
                </c:pt>
                <c:pt idx="907">
                  <c:v>2.156772205773208</c:v>
                </c:pt>
                <c:pt idx="908">
                  <c:v>2.161342319049622</c:v>
                </c:pt>
                <c:pt idx="909">
                  <c:v>2.165916744617021</c:v>
                </c:pt>
                <c:pt idx="910">
                  <c:v>2.170495480457275</c:v>
                </c:pt>
                <c:pt idx="911">
                  <c:v>2.175078524550972</c:v>
                </c:pt>
                <c:pt idx="912">
                  <c:v>2.179665874877417</c:v>
                </c:pt>
                <c:pt idx="913">
                  <c:v>2.184257529414636</c:v>
                </c:pt>
                <c:pt idx="914">
                  <c:v>2.188853486139373</c:v>
                </c:pt>
                <c:pt idx="915">
                  <c:v>2.193453743027092</c:v>
                </c:pt>
                <c:pt idx="916">
                  <c:v>2.198058298051979</c:v>
                </c:pt>
                <c:pt idx="917">
                  <c:v>2.20266714918694</c:v>
                </c:pt>
                <c:pt idx="918">
                  <c:v>2.207280294403607</c:v>
                </c:pt>
                <c:pt idx="919">
                  <c:v>2.211897731672327</c:v>
                </c:pt>
                <c:pt idx="920">
                  <c:v>2.216519458962178</c:v>
                </c:pt>
                <c:pt idx="921">
                  <c:v>2.221145474240957</c:v>
                </c:pt>
                <c:pt idx="922">
                  <c:v>2.225775775475188</c:v>
                </c:pt>
                <c:pt idx="923">
                  <c:v>2.230410360630118</c:v>
                </c:pt>
                <c:pt idx="924">
                  <c:v>2.23504922766972</c:v>
                </c:pt>
                <c:pt idx="925">
                  <c:v>2.239692374556695</c:v>
                </c:pt>
                <c:pt idx="926">
                  <c:v>2.24433979925247</c:v>
                </c:pt>
                <c:pt idx="927">
                  <c:v>2.248991499717198</c:v>
                </c:pt>
                <c:pt idx="928">
                  <c:v>2.25364747390976</c:v>
                </c:pt>
                <c:pt idx="929">
                  <c:v>2.25830771978777</c:v>
                </c:pt>
                <c:pt idx="930">
                  <c:v>2.262972235307566</c:v>
                </c:pt>
                <c:pt idx="931">
                  <c:v>2.267641018424218</c:v>
                </c:pt>
                <c:pt idx="932">
                  <c:v>2.272314067091527</c:v>
                </c:pt>
                <c:pt idx="933">
                  <c:v>2.276991379262024</c:v>
                </c:pt>
                <c:pt idx="934">
                  <c:v>2.281672952886972</c:v>
                </c:pt>
                <c:pt idx="935">
                  <c:v>2.286358785916367</c:v>
                </c:pt>
                <c:pt idx="936">
                  <c:v>2.291048876298937</c:v>
                </c:pt>
                <c:pt idx="937">
                  <c:v>2.295743221982144</c:v>
                </c:pt>
                <c:pt idx="938">
                  <c:v>2.300441820912185</c:v>
                </c:pt>
                <c:pt idx="939">
                  <c:v>2.305144671033991</c:v>
                </c:pt>
                <c:pt idx="940">
                  <c:v>2.309851770291227</c:v>
                </c:pt>
                <c:pt idx="941">
                  <c:v>2.314563116626295</c:v>
                </c:pt>
                <c:pt idx="942">
                  <c:v>2.319278707980337</c:v>
                </c:pt>
                <c:pt idx="943">
                  <c:v>2.323998542293224</c:v>
                </c:pt>
                <c:pt idx="944">
                  <c:v>2.328722617503574</c:v>
                </c:pt>
                <c:pt idx="945">
                  <c:v>2.333450931548736</c:v>
                </c:pt>
                <c:pt idx="946">
                  <c:v>2.338183482364804</c:v>
                </c:pt>
                <c:pt idx="947">
                  <c:v>2.342920267886609</c:v>
                </c:pt>
                <c:pt idx="948">
                  <c:v>2.34766128604772</c:v>
                </c:pt>
                <c:pt idx="949">
                  <c:v>2.352406534780448</c:v>
                </c:pt>
                <c:pt idx="950">
                  <c:v>2.357156012015852</c:v>
                </c:pt>
                <c:pt idx="951">
                  <c:v>2.361909715683723</c:v>
                </c:pt>
                <c:pt idx="952">
                  <c:v>2.3666676437126</c:v>
                </c:pt>
                <c:pt idx="953">
                  <c:v>2.371429794029767</c:v>
                </c:pt>
                <c:pt idx="954">
                  <c:v>2.376196164561248</c:v>
                </c:pt>
                <c:pt idx="955">
                  <c:v>2.380966753231814</c:v>
                </c:pt>
                <c:pt idx="956">
                  <c:v>2.38574155796498</c:v>
                </c:pt>
                <c:pt idx="957">
                  <c:v>2.390520576683007</c:v>
                </c:pt>
                <c:pt idx="958">
                  <c:v>2.395303807306904</c:v>
                </c:pt>
                <c:pt idx="959">
                  <c:v>2.400091247756425</c:v>
                </c:pt>
                <c:pt idx="960">
                  <c:v>2.404882895950072</c:v>
                </c:pt>
                <c:pt idx="961">
                  <c:v>2.409678749805097</c:v>
                </c:pt>
                <c:pt idx="962">
                  <c:v>2.414478807237499</c:v>
                </c:pt>
                <c:pt idx="963">
                  <c:v>2.419283066162027</c:v>
                </c:pt>
                <c:pt idx="964">
                  <c:v>2.424091524492181</c:v>
                </c:pt>
                <c:pt idx="965">
                  <c:v>2.42890418014021</c:v>
                </c:pt>
                <c:pt idx="966">
                  <c:v>2.433721031017117</c:v>
                </c:pt>
                <c:pt idx="967">
                  <c:v>2.438542075032654</c:v>
                </c:pt>
                <c:pt idx="968">
                  <c:v>2.44336731009533</c:v>
                </c:pt>
                <c:pt idx="969">
                  <c:v>2.4481967341124</c:v>
                </c:pt>
                <c:pt idx="970">
                  <c:v>2.45303034498988</c:v>
                </c:pt>
                <c:pt idx="971">
                  <c:v>2.457868140632538</c:v>
                </c:pt>
                <c:pt idx="972">
                  <c:v>2.462710118943896</c:v>
                </c:pt>
                <c:pt idx="973">
                  <c:v>2.467556277826233</c:v>
                </c:pt>
                <c:pt idx="974">
                  <c:v>2.472406615180584</c:v>
                </c:pt>
                <c:pt idx="975">
                  <c:v>2.477261128906742</c:v>
                </c:pt>
                <c:pt idx="976">
                  <c:v>2.482119816903255</c:v>
                </c:pt>
                <c:pt idx="977">
                  <c:v>2.486982677067432</c:v>
                </c:pt>
                <c:pt idx="978">
                  <c:v>2.49184970729534</c:v>
                </c:pt>
                <c:pt idx="979">
                  <c:v>2.496720905481804</c:v>
                </c:pt>
                <c:pt idx="980">
                  <c:v>2.501596269520412</c:v>
                </c:pt>
                <c:pt idx="981">
                  <c:v>2.506475797303509</c:v>
                </c:pt>
                <c:pt idx="982">
                  <c:v>2.511359486722205</c:v>
                </c:pt>
                <c:pt idx="983">
                  <c:v>2.516247335666371</c:v>
                </c:pt>
                <c:pt idx="984">
                  <c:v>2.52113934202464</c:v>
                </c:pt>
                <c:pt idx="985">
                  <c:v>2.526035503684407</c:v>
                </c:pt>
                <c:pt idx="986">
                  <c:v>2.530935818531834</c:v>
                </c:pt>
                <c:pt idx="987">
                  <c:v>2.535840284451844</c:v>
                </c:pt>
                <c:pt idx="988">
                  <c:v>2.540748899328129</c:v>
                </c:pt>
                <c:pt idx="989">
                  <c:v>2.545661661043144</c:v>
                </c:pt>
                <c:pt idx="990">
                  <c:v>2.550578567478111</c:v>
                </c:pt>
                <c:pt idx="991">
                  <c:v>2.555499616513019</c:v>
                </c:pt>
                <c:pt idx="992">
                  <c:v>2.560424806026626</c:v>
                </c:pt>
                <c:pt idx="993">
                  <c:v>2.565354133896455</c:v>
                </c:pt>
                <c:pt idx="994">
                  <c:v>2.570287597998802</c:v>
                </c:pt>
                <c:pt idx="995">
                  <c:v>2.57522519620873</c:v>
                </c:pt>
                <c:pt idx="996">
                  <c:v>2.580166926400074</c:v>
                </c:pt>
                <c:pt idx="997">
                  <c:v>2.585112786445437</c:v>
                </c:pt>
                <c:pt idx="998">
                  <c:v>2.590062774216195</c:v>
                </c:pt>
                <c:pt idx="999">
                  <c:v>2.595016887582498</c:v>
                </c:pt>
                <c:pt idx="1000">
                  <c:v>2.599975124413264</c:v>
                </c:pt>
                <c:pt idx="1001">
                  <c:v>2.604937482576192</c:v>
                </c:pt>
                <c:pt idx="1002">
                  <c:v>2.609903959937747</c:v>
                </c:pt>
                <c:pt idx="1003">
                  <c:v>2.614874554363171</c:v>
                </c:pt>
                <c:pt idx="1004">
                  <c:v>2.619849263716484</c:v>
                </c:pt>
                <c:pt idx="1005">
                  <c:v>2.624828085860482</c:v>
                </c:pt>
                <c:pt idx="1006">
                  <c:v>2.629811018656732</c:v>
                </c:pt>
                <c:pt idx="1007">
                  <c:v>2.634798059965583</c:v>
                </c:pt>
                <c:pt idx="1008">
                  <c:v>2.639789207646163</c:v>
                </c:pt>
                <c:pt idx="1009">
                  <c:v>2.644784459556372</c:v>
                </c:pt>
                <c:pt idx="1010">
                  <c:v>2.649783813552896</c:v>
                </c:pt>
                <c:pt idx="1011">
                  <c:v>2.654787267491197</c:v>
                </c:pt>
                <c:pt idx="1012">
                  <c:v>2.659794819225519</c:v>
                </c:pt>
                <c:pt idx="1013">
                  <c:v>2.664806466608884</c:v>
                </c:pt>
                <c:pt idx="1014">
                  <c:v>2.669822207493101</c:v>
                </c:pt>
                <c:pt idx="1015">
                  <c:v>2.674842039728755</c:v>
                </c:pt>
                <c:pt idx="1016">
                  <c:v>2.679865961165219</c:v>
                </c:pt>
                <c:pt idx="1017">
                  <c:v>2.684893969650649</c:v>
                </c:pt>
                <c:pt idx="1018">
                  <c:v>2.689926063031981</c:v>
                </c:pt>
                <c:pt idx="1019">
                  <c:v>2.69496223915494</c:v>
                </c:pt>
                <c:pt idx="1020">
                  <c:v>2.700002495864034</c:v>
                </c:pt>
                <c:pt idx="1021">
                  <c:v>2.705046831002559</c:v>
                </c:pt>
                <c:pt idx="1022">
                  <c:v>2.710095242412598</c:v>
                </c:pt>
                <c:pt idx="1023">
                  <c:v>2.715147727935018</c:v>
                </c:pt>
                <c:pt idx="1024">
                  <c:v>2.720204285409479</c:v>
                </c:pt>
                <c:pt idx="1025">
                  <c:v>2.725264912674425</c:v>
                </c:pt>
                <c:pt idx="1026">
                  <c:v>2.730329607567092</c:v>
                </c:pt>
                <c:pt idx="1027">
                  <c:v>2.735398367923507</c:v>
                </c:pt>
                <c:pt idx="1028">
                  <c:v>2.740471191578483</c:v>
                </c:pt>
                <c:pt idx="1029">
                  <c:v>2.74554807636563</c:v>
                </c:pt>
                <c:pt idx="1030">
                  <c:v>2.750629020117346</c:v>
                </c:pt>
                <c:pt idx="1031">
                  <c:v>2.755714020664823</c:v>
                </c:pt>
                <c:pt idx="1032">
                  <c:v>2.760803075838046</c:v>
                </c:pt>
                <c:pt idx="1033">
                  <c:v>2.765896183465793</c:v>
                </c:pt>
                <c:pt idx="1034">
                  <c:v>2.770993341375638</c:v>
                </c:pt>
                <c:pt idx="1035">
                  <c:v>2.77609454739395</c:v>
                </c:pt>
                <c:pt idx="1036">
                  <c:v>2.781199799345891</c:v>
                </c:pt>
                <c:pt idx="1037">
                  <c:v>2.786309095055423</c:v>
                </c:pt>
                <c:pt idx="1038">
                  <c:v>2.791422432345304</c:v>
                </c:pt>
                <c:pt idx="1039">
                  <c:v>2.796539809037089</c:v>
                </c:pt>
                <c:pt idx="1040">
                  <c:v>2.801661222951131</c:v>
                </c:pt>
                <c:pt idx="1041">
                  <c:v>2.806786671906584</c:v>
                </c:pt>
                <c:pt idx="1042">
                  <c:v>2.8119161537214</c:v>
                </c:pt>
                <c:pt idx="1043">
                  <c:v>2.817049666212331</c:v>
                </c:pt>
                <c:pt idx="1044">
                  <c:v>2.822187207194932</c:v>
                </c:pt>
                <c:pt idx="1045">
                  <c:v>2.827328774483557</c:v>
                </c:pt>
                <c:pt idx="1046">
                  <c:v>2.832474365891363</c:v>
                </c:pt>
                <c:pt idx="1047">
                  <c:v>2.837623979230313</c:v>
                </c:pt>
                <c:pt idx="1048">
                  <c:v>2.842777612311168</c:v>
                </c:pt>
                <c:pt idx="1049">
                  <c:v>2.8479352629435</c:v>
                </c:pt>
                <c:pt idx="1050">
                  <c:v>2.853096928935677</c:v>
                </c:pt>
                <c:pt idx="1051">
                  <c:v>2.858262608094882</c:v>
                </c:pt>
                <c:pt idx="1052">
                  <c:v>2.863432298227099</c:v>
                </c:pt>
                <c:pt idx="1053">
                  <c:v>2.868605997137118</c:v>
                </c:pt>
                <c:pt idx="1054">
                  <c:v>2.87378370262854</c:v>
                </c:pt>
                <c:pt idx="1055">
                  <c:v>2.878965412503769</c:v>
                </c:pt>
                <c:pt idx="1056">
                  <c:v>2.884151124564026</c:v>
                </c:pt>
                <c:pt idx="1057">
                  <c:v>2.889340836609333</c:v>
                </c:pt>
                <c:pt idx="1058">
                  <c:v>2.894534546438527</c:v>
                </c:pt>
                <c:pt idx="1059">
                  <c:v>2.899732251849253</c:v>
                </c:pt>
                <c:pt idx="1060">
                  <c:v>2.904933950637969</c:v>
                </c:pt>
                <c:pt idx="1061">
                  <c:v>2.910139640599945</c:v>
                </c:pt>
                <c:pt idx="1062">
                  <c:v>2.915349319529263</c:v>
                </c:pt>
                <c:pt idx="1063">
                  <c:v>2.920562985218821</c:v>
                </c:pt>
                <c:pt idx="1064">
                  <c:v>2.925780635460328</c:v>
                </c:pt>
                <c:pt idx="1065">
                  <c:v>2.931002268044307</c:v>
                </c:pt>
                <c:pt idx="1066">
                  <c:v>2.936227880760098</c:v>
                </c:pt>
                <c:pt idx="1067">
                  <c:v>2.941457471395858</c:v>
                </c:pt>
                <c:pt idx="1068">
                  <c:v>2.94669103773856</c:v>
                </c:pt>
                <c:pt idx="1069">
                  <c:v>2.951928577573993</c:v>
                </c:pt>
                <c:pt idx="1070">
                  <c:v>2.957170088686764</c:v>
                </c:pt>
                <c:pt idx="1071">
                  <c:v>2.962415568860301</c:v>
                </c:pt>
                <c:pt idx="1072">
                  <c:v>2.967665015876849</c:v>
                </c:pt>
                <c:pt idx="1073">
                  <c:v>2.972918427517475</c:v>
                </c:pt>
                <c:pt idx="1074">
                  <c:v>2.978175801562063</c:v>
                </c:pt>
                <c:pt idx="1075">
                  <c:v>2.983437135789323</c:v>
                </c:pt>
                <c:pt idx="1076">
                  <c:v>2.988702427976782</c:v>
                </c:pt>
                <c:pt idx="1077">
                  <c:v>2.993971675900794</c:v>
                </c:pt>
                <c:pt idx="1078">
                  <c:v>2.999244877336535</c:v>
                </c:pt>
                <c:pt idx="1079">
                  <c:v>3.004522030058002</c:v>
                </c:pt>
                <c:pt idx="1080">
                  <c:v>3.00980313183802</c:v>
                </c:pt>
                <c:pt idx="1081">
                  <c:v>3.015088180448239</c:v>
                </c:pt>
                <c:pt idx="1082">
                  <c:v>3.020377173659134</c:v>
                </c:pt>
                <c:pt idx="1083">
                  <c:v>3.025670109240004</c:v>
                </c:pt>
                <c:pt idx="1084">
                  <c:v>3.03096698495898</c:v>
                </c:pt>
                <c:pt idx="1085">
                  <c:v>3.03626779858302</c:v>
                </c:pt>
                <c:pt idx="1086">
                  <c:v>3.041572547877907</c:v>
                </c:pt>
                <c:pt idx="1087">
                  <c:v>3.046881230608255</c:v>
                </c:pt>
                <c:pt idx="1088">
                  <c:v>3.052193844537511</c:v>
                </c:pt>
                <c:pt idx="1089">
                  <c:v>3.057510387427948</c:v>
                </c:pt>
                <c:pt idx="1090">
                  <c:v>3.062830857040673</c:v>
                </c:pt>
                <c:pt idx="1091">
                  <c:v>3.068155251135624</c:v>
                </c:pt>
                <c:pt idx="1092">
                  <c:v>3.073483567471571</c:v>
                </c:pt>
                <c:pt idx="1093">
                  <c:v>3.078815803806118</c:v>
                </c:pt>
                <c:pt idx="1094">
                  <c:v>3.084151957895704</c:v>
                </c:pt>
                <c:pt idx="1095">
                  <c:v>3.089492027495599</c:v>
                </c:pt>
                <c:pt idx="1096">
                  <c:v>3.094836010359913</c:v>
                </c:pt>
                <c:pt idx="1097">
                  <c:v>3.100183904241588</c:v>
                </c:pt>
                <c:pt idx="1098">
                  <c:v>3.105535706892403</c:v>
                </c:pt>
                <c:pt idx="1099">
                  <c:v>3.110891416062977</c:v>
                </c:pt>
                <c:pt idx="1100">
                  <c:v>3.116251029502764</c:v>
                </c:pt>
                <c:pt idx="1101">
                  <c:v>3.121614544960059</c:v>
                </c:pt>
                <c:pt idx="1102">
                  <c:v>3.126981960181993</c:v>
                </c:pt>
                <c:pt idx="1103">
                  <c:v>3.13235327291454</c:v>
                </c:pt>
                <c:pt idx="1104">
                  <c:v>3.137728480902513</c:v>
                </c:pt>
                <c:pt idx="1105">
                  <c:v>3.143107581889566</c:v>
                </c:pt>
                <c:pt idx="1106">
                  <c:v>3.148490573618197</c:v>
                </c:pt>
                <c:pt idx="1107">
                  <c:v>3.153877453829743</c:v>
                </c:pt>
                <c:pt idx="1108">
                  <c:v>3.159268220264388</c:v>
                </c:pt>
                <c:pt idx="1109">
                  <c:v>3.164662870661159</c:v>
                </c:pt>
                <c:pt idx="1110">
                  <c:v>3.170061402757926</c:v>
                </c:pt>
                <c:pt idx="1111">
                  <c:v>3.175463814291404</c:v>
                </c:pt>
                <c:pt idx="1112">
                  <c:v>3.180870102997157</c:v>
                </c:pt>
                <c:pt idx="1113">
                  <c:v>3.186280266609592</c:v>
                </c:pt>
                <c:pt idx="1114">
                  <c:v>3.191694302861967</c:v>
                </c:pt>
                <c:pt idx="1115">
                  <c:v>3.197112209486385</c:v>
                </c:pt>
                <c:pt idx="1116">
                  <c:v>3.202533984213798</c:v>
                </c:pt>
                <c:pt idx="1117">
                  <c:v>3.207959624774009</c:v>
                </c:pt>
                <c:pt idx="1118">
                  <c:v>3.213389128895671</c:v>
                </c:pt>
                <c:pt idx="1119">
                  <c:v>3.218822494306283</c:v>
                </c:pt>
                <c:pt idx="1120">
                  <c:v>3.224259718732205</c:v>
                </c:pt>
                <c:pt idx="1121">
                  <c:v>3.229700799898638</c:v>
                </c:pt>
                <c:pt idx="1122">
                  <c:v>3.235145735529641</c:v>
                </c:pt>
                <c:pt idx="1123">
                  <c:v>3.24059452334813</c:v>
                </c:pt>
                <c:pt idx="1124">
                  <c:v>3.246047161075868</c:v>
                </c:pt>
                <c:pt idx="1125">
                  <c:v>3.251503646433477</c:v>
                </c:pt>
                <c:pt idx="1126">
                  <c:v>3.256963977140434</c:v>
                </c:pt>
                <c:pt idx="1127">
                  <c:v>3.262428150915069</c:v>
                </c:pt>
                <c:pt idx="1128">
                  <c:v>3.267896165474574</c:v>
                </c:pt>
                <c:pt idx="1129">
                  <c:v>3.273368018534995</c:v>
                </c:pt>
                <c:pt idx="1130">
                  <c:v>3.278843707811236</c:v>
                </c:pt>
                <c:pt idx="1131">
                  <c:v>3.284323231017061</c:v>
                </c:pt>
                <c:pt idx="1132">
                  <c:v>3.289806585865093</c:v>
                </c:pt>
                <c:pt idx="1133">
                  <c:v>3.295293770066816</c:v>
                </c:pt>
                <c:pt idx="1134">
                  <c:v>3.300784781332573</c:v>
                </c:pt>
                <c:pt idx="1135">
                  <c:v>3.306279617371571</c:v>
                </c:pt>
                <c:pt idx="1136">
                  <c:v>3.311778275891877</c:v>
                </c:pt>
                <c:pt idx="1137">
                  <c:v>3.317280754600422</c:v>
                </c:pt>
                <c:pt idx="1138">
                  <c:v>3.322787051203</c:v>
                </c:pt>
                <c:pt idx="1139">
                  <c:v>3.328297163404271</c:v>
                </c:pt>
                <c:pt idx="1140">
                  <c:v>3.333811088907758</c:v>
                </c:pt>
                <c:pt idx="1141">
                  <c:v>3.339328825415848</c:v>
                </c:pt>
                <c:pt idx="1142">
                  <c:v>3.3448503706298</c:v>
                </c:pt>
                <c:pt idx="1143">
                  <c:v>3.350375722249735</c:v>
                </c:pt>
                <c:pt idx="1144">
                  <c:v>3.355904877974642</c:v>
                </c:pt>
                <c:pt idx="1145">
                  <c:v>3.361437835502381</c:v>
                </c:pt>
                <c:pt idx="1146">
                  <c:v>3.366974592529679</c:v>
                </c:pt>
                <c:pt idx="1147">
                  <c:v>3.372515146752134</c:v>
                </c:pt>
                <c:pt idx="1148">
                  <c:v>3.378059495864213</c:v>
                </c:pt>
                <c:pt idx="1149">
                  <c:v>3.383607637559255</c:v>
                </c:pt>
                <c:pt idx="1150">
                  <c:v>3.389159569529472</c:v>
                </c:pt>
                <c:pt idx="1151">
                  <c:v>3.394715289465945</c:v>
                </c:pt>
                <c:pt idx="1152">
                  <c:v>3.400274795058631</c:v>
                </c:pt>
                <c:pt idx="1153">
                  <c:v>3.40583808399636</c:v>
                </c:pt>
                <c:pt idx="1154">
                  <c:v>3.411405153966837</c:v>
                </c:pt>
                <c:pt idx="1155">
                  <c:v>3.416976002656643</c:v>
                </c:pt>
                <c:pt idx="1156">
                  <c:v>3.422550627751231</c:v>
                </c:pt>
                <c:pt idx="1157">
                  <c:v>3.428129026934937</c:v>
                </c:pt>
                <c:pt idx="1158">
                  <c:v>3.433711197890968</c:v>
                </c:pt>
                <c:pt idx="1159">
                  <c:v>3.439297138301411</c:v>
                </c:pt>
                <c:pt idx="1160">
                  <c:v>3.444886845847236</c:v>
                </c:pt>
                <c:pt idx="1161">
                  <c:v>3.450480318208285</c:v>
                </c:pt>
                <c:pt idx="1162">
                  <c:v>3.456077553063286</c:v>
                </c:pt>
                <c:pt idx="1163">
                  <c:v>3.461678548089845</c:v>
                </c:pt>
                <c:pt idx="1164">
                  <c:v>3.46728330096445</c:v>
                </c:pt>
                <c:pt idx="1165">
                  <c:v>3.472891809362471</c:v>
                </c:pt>
                <c:pt idx="1166">
                  <c:v>3.47850407095816</c:v>
                </c:pt>
                <c:pt idx="1167">
                  <c:v>3.484120083424654</c:v>
                </c:pt>
                <c:pt idx="1168">
                  <c:v>3.489739844433975</c:v>
                </c:pt>
                <c:pt idx="1169">
                  <c:v>3.495363351657025</c:v>
                </c:pt>
                <c:pt idx="1170">
                  <c:v>3.5009906027636</c:v>
                </c:pt>
                <c:pt idx="1171">
                  <c:v>3.506621595422372</c:v>
                </c:pt>
                <c:pt idx="1172">
                  <c:v>3.512256327300908</c:v>
                </c:pt>
                <c:pt idx="1173">
                  <c:v>3.517894796065661</c:v>
                </c:pt>
                <c:pt idx="1174">
                  <c:v>3.523536999381971</c:v>
                </c:pt>
                <c:pt idx="1175">
                  <c:v>3.529182934914064</c:v>
                </c:pt>
                <c:pt idx="1176">
                  <c:v>3.534832600325064</c:v>
                </c:pt>
                <c:pt idx="1177">
                  <c:v>3.540485993276977</c:v>
                </c:pt>
                <c:pt idx="1178">
                  <c:v>3.546143111430705</c:v>
                </c:pt>
                <c:pt idx="1179">
                  <c:v>3.551803952446041</c:v>
                </c:pt>
                <c:pt idx="1180">
                  <c:v>3.55746851398167</c:v>
                </c:pt>
                <c:pt idx="1181">
                  <c:v>3.56313679369517</c:v>
                </c:pt>
                <c:pt idx="1182">
                  <c:v>3.568808789243012</c:v>
                </c:pt>
                <c:pt idx="1183">
                  <c:v>3.574484498280565</c:v>
                </c:pt>
                <c:pt idx="1184">
                  <c:v>3.58016391846209</c:v>
                </c:pt>
                <c:pt idx="1185">
                  <c:v>3.585847047440745</c:v>
                </c:pt>
                <c:pt idx="1186">
                  <c:v>3.591533882868586</c:v>
                </c:pt>
                <c:pt idx="1187">
                  <c:v>3.597224422396564</c:v>
                </c:pt>
                <c:pt idx="1188">
                  <c:v>3.60291866367453</c:v>
                </c:pt>
                <c:pt idx="1189">
                  <c:v>3.608616604351233</c:v>
                </c:pt>
                <c:pt idx="1190">
                  <c:v>3.614318242074323</c:v>
                </c:pt>
                <c:pt idx="1191">
                  <c:v>3.620023574490347</c:v>
                </c:pt>
                <c:pt idx="1192">
                  <c:v>3.625732599244756</c:v>
                </c:pt>
                <c:pt idx="1193">
                  <c:v>3.631445313981901</c:v>
                </c:pt>
                <c:pt idx="1194">
                  <c:v>3.637161716345037</c:v>
                </c:pt>
                <c:pt idx="1195">
                  <c:v>3.64288180397632</c:v>
                </c:pt>
                <c:pt idx="1196">
                  <c:v>3.648605574516809</c:v>
                </c:pt>
                <c:pt idx="1197">
                  <c:v>3.654333025606472</c:v>
                </c:pt>
                <c:pt idx="1198">
                  <c:v>3.660064154884176</c:v>
                </c:pt>
                <c:pt idx="1199">
                  <c:v>3.6657989599877</c:v>
                </c:pt>
                <c:pt idx="1200">
                  <c:v>3.671537438553722</c:v>
                </c:pt>
                <c:pt idx="1201">
                  <c:v>3.677279588217836</c:v>
                </c:pt>
                <c:pt idx="1202">
                  <c:v>3.683025406614538</c:v>
                </c:pt>
                <c:pt idx="1203">
                  <c:v>3.688774891377234</c:v>
                </c:pt>
                <c:pt idx="1204">
                  <c:v>3.694528040138238</c:v>
                </c:pt>
                <c:pt idx="1205">
                  <c:v>3.70028485052878</c:v>
                </c:pt>
                <c:pt idx="1206">
                  <c:v>3.70604532017899</c:v>
                </c:pt>
                <c:pt idx="1207">
                  <c:v>3.711809446717921</c:v>
                </c:pt>
                <c:pt idx="1208">
                  <c:v>3.717577227773532</c:v>
                </c:pt>
                <c:pt idx="1209">
                  <c:v>3.723348660972694</c:v>
                </c:pt>
                <c:pt idx="1210">
                  <c:v>3.729123743941194</c:v>
                </c:pt>
                <c:pt idx="1211">
                  <c:v>3.734902474303732</c:v>
                </c:pt>
                <c:pt idx="1212">
                  <c:v>3.740684849683926</c:v>
                </c:pt>
                <c:pt idx="1213">
                  <c:v>3.746470867704305</c:v>
                </c:pt>
                <c:pt idx="1214">
                  <c:v>3.752260525986318</c:v>
                </c:pt>
                <c:pt idx="1215">
                  <c:v>3.758053822150328</c:v>
                </c:pt>
                <c:pt idx="1216">
                  <c:v>3.76385075381562</c:v>
                </c:pt>
                <c:pt idx="1217">
                  <c:v>3.769651318600393</c:v>
                </c:pt>
                <c:pt idx="1218">
                  <c:v>3.775455514121768</c:v>
                </c:pt>
                <c:pt idx="1219">
                  <c:v>3.781263337995786</c:v>
                </c:pt>
                <c:pt idx="1220">
                  <c:v>3.78707478783741</c:v>
                </c:pt>
                <c:pt idx="1221">
                  <c:v>3.792889861260515</c:v>
                </c:pt>
                <c:pt idx="1222">
                  <c:v>3.798708555877912</c:v>
                </c:pt>
                <c:pt idx="1223">
                  <c:v>3.804530869301327</c:v>
                </c:pt>
                <c:pt idx="1224">
                  <c:v>3.810356799141409</c:v>
                </c:pt>
                <c:pt idx="1225">
                  <c:v>3.816186343007733</c:v>
                </c:pt>
                <c:pt idx="1226">
                  <c:v>3.8220194985088</c:v>
                </c:pt>
                <c:pt idx="1227">
                  <c:v>3.827856263252035</c:v>
                </c:pt>
                <c:pt idx="1228">
                  <c:v>3.833696634843788</c:v>
                </c:pt>
                <c:pt idx="1229">
                  <c:v>3.83954061088934</c:v>
                </c:pt>
                <c:pt idx="1230">
                  <c:v>3.845388188992897</c:v>
                </c:pt>
                <c:pt idx="1231">
                  <c:v>3.851239366757591</c:v>
                </c:pt>
                <c:pt idx="1232">
                  <c:v>3.85709414178549</c:v>
                </c:pt>
                <c:pt idx="1233">
                  <c:v>3.862952511677586</c:v>
                </c:pt>
                <c:pt idx="1234">
                  <c:v>3.868814474033803</c:v>
                </c:pt>
                <c:pt idx="1235">
                  <c:v>3.874680026453</c:v>
                </c:pt>
                <c:pt idx="1236">
                  <c:v>3.880549166532963</c:v>
                </c:pt>
                <c:pt idx="1237">
                  <c:v>3.886421891870411</c:v>
                </c:pt>
                <c:pt idx="1238">
                  <c:v>3.892298200061</c:v>
                </c:pt>
                <c:pt idx="1239">
                  <c:v>3.898178088699319</c:v>
                </c:pt>
                <c:pt idx="1240">
                  <c:v>3.904061555378889</c:v>
                </c:pt>
                <c:pt idx="1241">
                  <c:v>3.90994859769217</c:v>
                </c:pt>
                <c:pt idx="1242">
                  <c:v>3.915839213230558</c:v>
                </c:pt>
                <c:pt idx="1243">
                  <c:v>3.921733399584385</c:v>
                </c:pt>
                <c:pt idx="1244">
                  <c:v>3.92763115434292</c:v>
                </c:pt>
                <c:pt idx="1245">
                  <c:v>3.933532475094372</c:v>
                </c:pt>
                <c:pt idx="1246">
                  <c:v>3.939437359425888</c:v>
                </c:pt>
                <c:pt idx="1247">
                  <c:v>3.945345804923558</c:v>
                </c:pt>
                <c:pt idx="1248">
                  <c:v>3.951257809172407</c:v>
                </c:pt>
                <c:pt idx="1249">
                  <c:v>3.957173369756407</c:v>
                </c:pt>
                <c:pt idx="1250">
                  <c:v>3.963092484258468</c:v>
                </c:pt>
                <c:pt idx="1251">
                  <c:v>3.969015150260445</c:v>
                </c:pt>
                <c:pt idx="1252">
                  <c:v>3.974941365343136</c:v>
                </c:pt>
                <c:pt idx="1253">
                  <c:v>3.980871127086284</c:v>
                </c:pt>
                <c:pt idx="1254">
                  <c:v>3.986804433068574</c:v>
                </c:pt>
                <c:pt idx="1255">
                  <c:v>3.992741280867641</c:v>
                </c:pt>
                <c:pt idx="1256">
                  <c:v>3.998681668060063</c:v>
                </c:pt>
                <c:pt idx="1257">
                  <c:v>4.004625592221366</c:v>
                </c:pt>
                <c:pt idx="1258">
                  <c:v>4.010573050926025</c:v>
                </c:pt>
                <c:pt idx="1259">
                  <c:v>4.016524041747461</c:v>
                </c:pt>
                <c:pt idx="1260">
                  <c:v>4.022478562258048</c:v>
                </c:pt>
                <c:pt idx="1261">
                  <c:v>4.028436610029106</c:v>
                </c:pt>
                <c:pt idx="1262">
                  <c:v>4.034398182630911</c:v>
                </c:pt>
                <c:pt idx="1263">
                  <c:v>4.040363277632683</c:v>
                </c:pt>
                <c:pt idx="1264">
                  <c:v>4.0463318926026</c:v>
                </c:pt>
                <c:pt idx="1265">
                  <c:v>4.05230402510779</c:v>
                </c:pt>
                <c:pt idx="1266">
                  <c:v>4.05827967271434</c:v>
                </c:pt>
                <c:pt idx="1267">
                  <c:v>4.064258832987279</c:v>
                </c:pt>
                <c:pt idx="1268">
                  <c:v>4.070241503490608</c:v>
                </c:pt>
                <c:pt idx="1269">
                  <c:v>4.07622768178727</c:v>
                </c:pt>
                <c:pt idx="1270">
                  <c:v>4.082217365439167</c:v>
                </c:pt>
                <c:pt idx="1271">
                  <c:v>4.088210552007166</c:v>
                </c:pt>
                <c:pt idx="1272">
                  <c:v>4.094207239051085</c:v>
                </c:pt>
                <c:pt idx="1273">
                  <c:v>4.100207424129701</c:v>
                </c:pt>
                <c:pt idx="1274">
                  <c:v>4.106211104800753</c:v>
                </c:pt>
                <c:pt idx="1275">
                  <c:v>4.112218278620936</c:v>
                </c:pt>
                <c:pt idx="1276">
                  <c:v>4.118228943145914</c:v>
                </c:pt>
                <c:pt idx="1277">
                  <c:v>4.124243095930306</c:v>
                </c:pt>
                <c:pt idx="1278">
                  <c:v>4.13026073452769</c:v>
                </c:pt>
                <c:pt idx="1279">
                  <c:v>4.136281856490616</c:v>
                </c:pt>
                <c:pt idx="1280">
                  <c:v>4.14230645937059</c:v>
                </c:pt>
                <c:pt idx="1281">
                  <c:v>4.148334540718088</c:v>
                </c:pt>
                <c:pt idx="1282">
                  <c:v>4.154366098082552</c:v>
                </c:pt>
                <c:pt idx="1283">
                  <c:v>4.160401129012384</c:v>
                </c:pt>
                <c:pt idx="1284">
                  <c:v>4.166439631054954</c:v>
                </c:pt>
                <c:pt idx="1285">
                  <c:v>4.172481601756606</c:v>
                </c:pt>
                <c:pt idx="1286">
                  <c:v>4.178527038662644</c:v>
                </c:pt>
                <c:pt idx="1287">
                  <c:v>4.184575939317344</c:v>
                </c:pt>
                <c:pt idx="1288">
                  <c:v>4.190628301263955</c:v>
                </c:pt>
                <c:pt idx="1289">
                  <c:v>4.19668412204469</c:v>
                </c:pt>
                <c:pt idx="1290">
                  <c:v>4.202743399200738</c:v>
                </c:pt>
                <c:pt idx="1291">
                  <c:v>4.208806130272256</c:v>
                </c:pt>
                <c:pt idx="1292">
                  <c:v>4.214872312798379</c:v>
                </c:pt>
                <c:pt idx="1293">
                  <c:v>4.220941944317209</c:v>
                </c:pt>
                <c:pt idx="1294">
                  <c:v>4.227015022365827</c:v>
                </c:pt>
                <c:pt idx="1295">
                  <c:v>4.233091544480288</c:v>
                </c:pt>
                <c:pt idx="1296">
                  <c:v>4.239171508195616</c:v>
                </c:pt>
                <c:pt idx="1297">
                  <c:v>4.24525491104582</c:v>
                </c:pt>
                <c:pt idx="1298">
                  <c:v>4.251341750563883</c:v>
                </c:pt>
                <c:pt idx="1299">
                  <c:v>4.257432024281761</c:v>
                </c:pt>
                <c:pt idx="1300">
                  <c:v>4.263525729730397</c:v>
                </c:pt>
                <c:pt idx="1301">
                  <c:v>4.269622864439705</c:v>
                </c:pt>
                <c:pt idx="1302">
                  <c:v>4.275723425938585</c:v>
                </c:pt>
                <c:pt idx="1303">
                  <c:v>4.281827411754912</c:v>
                </c:pt>
                <c:pt idx="1304">
                  <c:v>4.287934819415545</c:v>
                </c:pt>
                <c:pt idx="1305">
                  <c:v>4.294045646446331</c:v>
                </c:pt>
                <c:pt idx="1306">
                  <c:v>4.30015989037209</c:v>
                </c:pt>
                <c:pt idx="1307">
                  <c:v>4.306277548716628</c:v>
                </c:pt>
                <c:pt idx="1308">
                  <c:v>4.312398619002741</c:v>
                </c:pt>
                <c:pt idx="1309">
                  <c:v>4.318523098752203</c:v>
                </c:pt>
                <c:pt idx="1310">
                  <c:v>4.324650985485777</c:v>
                </c:pt>
                <c:pt idx="1311">
                  <c:v>4.330782276723213</c:v>
                </c:pt>
                <c:pt idx="1312">
                  <c:v>4.336916969983249</c:v>
                </c:pt>
                <c:pt idx="1313">
                  <c:v>4.343055062783608</c:v>
                </c:pt>
                <c:pt idx="1314">
                  <c:v>4.349196552641002</c:v>
                </c:pt>
                <c:pt idx="1315">
                  <c:v>4.355341437071138</c:v>
                </c:pt>
                <c:pt idx="1316">
                  <c:v>4.361489713588702</c:v>
                </c:pt>
                <c:pt idx="1317">
                  <c:v>4.367641379707384</c:v>
                </c:pt>
                <c:pt idx="1318">
                  <c:v>4.373796432939857</c:v>
                </c:pt>
                <c:pt idx="1319">
                  <c:v>4.379954870797786</c:v>
                </c:pt>
                <c:pt idx="1320">
                  <c:v>4.38611669079184</c:v>
                </c:pt>
                <c:pt idx="1321">
                  <c:v>4.392281890431665</c:v>
                </c:pt>
                <c:pt idx="1322">
                  <c:v>4.398450467225913</c:v>
                </c:pt>
                <c:pt idx="1323">
                  <c:v>4.404622418682236</c:v>
                </c:pt>
                <c:pt idx="1324">
                  <c:v>4.410797742307265</c:v>
                </c:pt>
                <c:pt idx="1325">
                  <c:v>4.416976435606642</c:v>
                </c:pt>
                <c:pt idx="1326">
                  <c:v>4.423158496085002</c:v>
                </c:pt>
                <c:pt idx="1327">
                  <c:v>4.429343921245982</c:v>
                </c:pt>
                <c:pt idx="1328">
                  <c:v>4.435532708592211</c:v>
                </c:pt>
                <c:pt idx="1329">
                  <c:v>4.441724855625322</c:v>
                </c:pt>
                <c:pt idx="1330">
                  <c:v>4.447920359845948</c:v>
                </c:pt>
                <c:pt idx="1331">
                  <c:v>4.454119218753727</c:v>
                </c:pt>
                <c:pt idx="1332">
                  <c:v>4.460321429847294</c:v>
                </c:pt>
                <c:pt idx="1333">
                  <c:v>4.466526990624287</c:v>
                </c:pt>
                <c:pt idx="1334">
                  <c:v>4.472735898581348</c:v>
                </c:pt>
                <c:pt idx="1335">
                  <c:v>4.47894815121413</c:v>
                </c:pt>
                <c:pt idx="1336">
                  <c:v>4.485163746017275</c:v>
                </c:pt>
                <c:pt idx="1337">
                  <c:v>4.49138268048445</c:v>
                </c:pt>
                <c:pt idx="1338">
                  <c:v>4.497604952108317</c:v>
                </c:pt>
                <c:pt idx="1339">
                  <c:v>4.503830558380546</c:v>
                </c:pt>
                <c:pt idx="1340">
                  <c:v>4.510059496791821</c:v>
                </c:pt>
                <c:pt idx="1341">
                  <c:v>4.51629176483183</c:v>
                </c:pt>
                <c:pt idx="1342">
                  <c:v>4.522527359989264</c:v>
                </c:pt>
                <c:pt idx="1343">
                  <c:v>4.52876627975184</c:v>
                </c:pt>
                <c:pt idx="1344">
                  <c:v>4.535008521606275</c:v>
                </c:pt>
                <c:pt idx="1345">
                  <c:v>4.541254083038298</c:v>
                </c:pt>
                <c:pt idx="1346">
                  <c:v>4.547502961532654</c:v>
                </c:pt>
                <c:pt idx="1347">
                  <c:v>4.5537551545731</c:v>
                </c:pt>
                <c:pt idx="1348">
                  <c:v>4.560010659642406</c:v>
                </c:pt>
                <c:pt idx="1349">
                  <c:v>4.56626947422236</c:v>
                </c:pt>
                <c:pt idx="1350">
                  <c:v>4.572531595793761</c:v>
                </c:pt>
                <c:pt idx="1351">
                  <c:v>4.578797021836427</c:v>
                </c:pt>
                <c:pt idx="1352">
                  <c:v>4.585065749829192</c:v>
                </c:pt>
                <c:pt idx="1353">
                  <c:v>4.591337777249907</c:v>
                </c:pt>
                <c:pt idx="1354">
                  <c:v>4.597613101575447</c:v>
                </c:pt>
                <c:pt idx="1355">
                  <c:v>4.603891720281697</c:v>
                </c:pt>
                <c:pt idx="1356">
                  <c:v>4.610173630843569</c:v>
                </c:pt>
                <c:pt idx="1357">
                  <c:v>4.616458830734992</c:v>
                </c:pt>
                <c:pt idx="1358">
                  <c:v>4.622747317428921</c:v>
                </c:pt>
                <c:pt idx="1359">
                  <c:v>4.62903908839733</c:v>
                </c:pt>
                <c:pt idx="1360">
                  <c:v>4.635334141111212</c:v>
                </c:pt>
                <c:pt idx="1361">
                  <c:v>4.641632473040594</c:v>
                </c:pt>
                <c:pt idx="1362">
                  <c:v>4.647934081654516</c:v>
                </c:pt>
                <c:pt idx="1363">
                  <c:v>4.654238964421053</c:v>
                </c:pt>
                <c:pt idx="1364">
                  <c:v>4.660547118807301</c:v>
                </c:pt>
                <c:pt idx="1365">
                  <c:v>4.666858542279383</c:v>
                </c:pt>
                <c:pt idx="1366">
                  <c:v>4.673173232302449</c:v>
                </c:pt>
                <c:pt idx="1367">
                  <c:v>4.679491186340682</c:v>
                </c:pt>
                <c:pt idx="1368">
                  <c:v>4.685812401857285</c:v>
                </c:pt>
                <c:pt idx="1369">
                  <c:v>4.6921368763145</c:v>
                </c:pt>
                <c:pt idx="1370">
                  <c:v>4.698464607173598</c:v>
                </c:pt>
                <c:pt idx="1371">
                  <c:v>4.704795591894875</c:v>
                </c:pt>
                <c:pt idx="1372">
                  <c:v>4.711129827937664</c:v>
                </c:pt>
                <c:pt idx="1373">
                  <c:v>4.71746731276033</c:v>
                </c:pt>
                <c:pt idx="1374">
                  <c:v>4.723808043820271</c:v>
                </c:pt>
                <c:pt idx="1375">
                  <c:v>4.730152018573921</c:v>
                </c:pt>
                <c:pt idx="1376">
                  <c:v>4.736499234476748</c:v>
                </c:pt>
                <c:pt idx="1377">
                  <c:v>4.742849688983254</c:v>
                </c:pt>
                <c:pt idx="1378">
                  <c:v>4.749203379546981</c:v>
                </c:pt>
                <c:pt idx="1379">
                  <c:v>4.755560303620506</c:v>
                </c:pt>
                <c:pt idx="1380">
                  <c:v>4.761920458655443</c:v>
                </c:pt>
                <c:pt idx="1381">
                  <c:v>4.76828384210245</c:v>
                </c:pt>
                <c:pt idx="1382">
                  <c:v>4.77465045141122</c:v>
                </c:pt>
                <c:pt idx="1383">
                  <c:v>4.781020284030486</c:v>
                </c:pt>
                <c:pt idx="1384">
                  <c:v>4.787393337408025</c:v>
                </c:pt>
                <c:pt idx="1385">
                  <c:v>4.793769608990654</c:v>
                </c:pt>
                <c:pt idx="1386">
                  <c:v>4.800149096224233</c:v>
                </c:pt>
                <c:pt idx="1387">
                  <c:v>4.806531796553667</c:v>
                </c:pt>
                <c:pt idx="1388">
                  <c:v>4.812917707422901</c:v>
                </c:pt>
                <c:pt idx="1389">
                  <c:v>4.819306826274933</c:v>
                </c:pt>
                <c:pt idx="1390">
                  <c:v>4.825699150551799</c:v>
                </c:pt>
                <c:pt idx="1391">
                  <c:v>4.832094677694581</c:v>
                </c:pt>
                <c:pt idx="1392">
                  <c:v>4.838493405143416</c:v>
                </c:pt>
                <c:pt idx="1393">
                  <c:v>4.844895330337477</c:v>
                </c:pt>
                <c:pt idx="1394">
                  <c:v>4.851300450715002</c:v>
                </c:pt>
                <c:pt idx="1395">
                  <c:v>4.857708763713265</c:v>
                </c:pt>
                <c:pt idx="1396">
                  <c:v>4.864120266768591</c:v>
                </c:pt>
                <c:pt idx="1397">
                  <c:v>4.870534957316368</c:v>
                </c:pt>
                <c:pt idx="1398">
                  <c:v>4.876952832791021</c:v>
                </c:pt>
                <c:pt idx="1399">
                  <c:v>4.883373890626036</c:v>
                </c:pt>
                <c:pt idx="1400">
                  <c:v>4.88979812825395</c:v>
                </c:pt>
                <c:pt idx="1401">
                  <c:v>4.896225543106353</c:v>
                </c:pt>
                <c:pt idx="1402">
                  <c:v>4.902656132613895</c:v>
                </c:pt>
                <c:pt idx="1403">
                  <c:v>4.909089894206275</c:v>
                </c:pt>
                <c:pt idx="1404">
                  <c:v>4.915526825312249</c:v>
                </c:pt>
                <c:pt idx="1405">
                  <c:v>4.92196692335964</c:v>
                </c:pt>
                <c:pt idx="1406">
                  <c:v>4.928410185775315</c:v>
                </c:pt>
                <c:pt idx="1407">
                  <c:v>4.934856609985206</c:v>
                </c:pt>
                <c:pt idx="1408">
                  <c:v>4.94130619341431</c:v>
                </c:pt>
                <c:pt idx="1409">
                  <c:v>4.947758933486671</c:v>
                </c:pt>
                <c:pt idx="1410">
                  <c:v>4.954214827625404</c:v>
                </c:pt>
                <c:pt idx="1411">
                  <c:v>4.96067387325269</c:v>
                </c:pt>
                <c:pt idx="1412">
                  <c:v>4.967136067789754</c:v>
                </c:pt>
                <c:pt idx="1413">
                  <c:v>4.973601408656908</c:v>
                </c:pt>
                <c:pt idx="1414">
                  <c:v>4.98006989327351</c:v>
                </c:pt>
                <c:pt idx="1415">
                  <c:v>4.986541519057986</c:v>
                </c:pt>
                <c:pt idx="1416">
                  <c:v>4.993016283427836</c:v>
                </c:pt>
                <c:pt idx="1417">
                  <c:v>4.99949418379962</c:v>
                </c:pt>
                <c:pt idx="1418">
                  <c:v>5.00597521758896</c:v>
                </c:pt>
                <c:pt idx="1419">
                  <c:v>5.012459382210563</c:v>
                </c:pt>
                <c:pt idx="1420">
                  <c:v>5.018946675078184</c:v>
                </c:pt>
                <c:pt idx="1421">
                  <c:v>5.02543709360466</c:v>
                </c:pt>
                <c:pt idx="1422">
                  <c:v>5.031930635201896</c:v>
                </c:pt>
                <c:pt idx="1423">
                  <c:v>5.038427297280866</c:v>
                </c:pt>
                <c:pt idx="1424">
                  <c:v>5.044927077251614</c:v>
                </c:pt>
                <c:pt idx="1425">
                  <c:v>5.051429972523266</c:v>
                </c:pt>
                <c:pt idx="1426">
                  <c:v>5.057935980504007</c:v>
                </c:pt>
                <c:pt idx="1427">
                  <c:v>5.06444509860111</c:v>
                </c:pt>
                <c:pt idx="1428">
                  <c:v>5.070957324220912</c:v>
                </c:pt>
                <c:pt idx="1429">
                  <c:v>5.077472654768833</c:v>
                </c:pt>
                <c:pt idx="1430">
                  <c:v>5.083991087649364</c:v>
                </c:pt>
                <c:pt idx="1431">
                  <c:v>5.090512620266074</c:v>
                </c:pt>
                <c:pt idx="1432">
                  <c:v>5.097037250021615</c:v>
                </c:pt>
                <c:pt idx="1433">
                  <c:v>5.103564974317713</c:v>
                </c:pt>
                <c:pt idx="1434">
                  <c:v>5.110095790555175</c:v>
                </c:pt>
                <c:pt idx="1435">
                  <c:v>5.116629696133885</c:v>
                </c:pt>
                <c:pt idx="1436">
                  <c:v>5.123166688452812</c:v>
                </c:pt>
                <c:pt idx="1437">
                  <c:v>5.129706764910005</c:v>
                </c:pt>
                <c:pt idx="1438">
                  <c:v>5.136249922902598</c:v>
                </c:pt>
                <c:pt idx="1439">
                  <c:v>5.142796159826802</c:v>
                </c:pt>
                <c:pt idx="1440">
                  <c:v>5.149345473077922</c:v>
                </c:pt>
                <c:pt idx="1441">
                  <c:v>5.155897860050337</c:v>
                </c:pt>
                <c:pt idx="1442">
                  <c:v>5.16245331813752</c:v>
                </c:pt>
                <c:pt idx="1443">
                  <c:v>5.169011844732028</c:v>
                </c:pt>
                <c:pt idx="1444">
                  <c:v>5.1755734372255</c:v>
                </c:pt>
                <c:pt idx="1445">
                  <c:v>5.182138093008672</c:v>
                </c:pt>
                <c:pt idx="1446">
                  <c:v>5.188705809471362</c:v>
                </c:pt>
                <c:pt idx="1447">
                  <c:v>5.19527658400248</c:v>
                </c:pt>
                <c:pt idx="1448">
                  <c:v>5.201850413990024</c:v>
                </c:pt>
                <c:pt idx="1449">
                  <c:v>5.208427296821088</c:v>
                </c:pt>
                <c:pt idx="1450">
                  <c:v>5.215007229881852</c:v>
                </c:pt>
                <c:pt idx="1451">
                  <c:v>5.221590210557594</c:v>
                </c:pt>
                <c:pt idx="1452">
                  <c:v>5.228176236232683</c:v>
                </c:pt>
                <c:pt idx="1453">
                  <c:v>5.234765304290581</c:v>
                </c:pt>
                <c:pt idx="1454">
                  <c:v>5.241357412113846</c:v>
                </c:pt>
                <c:pt idx="1455">
                  <c:v>5.247952557084131</c:v>
                </c:pt>
                <c:pt idx="1456">
                  <c:v>5.254550736582185</c:v>
                </c:pt>
                <c:pt idx="1457">
                  <c:v>5.261151947987861</c:v>
                </c:pt>
                <c:pt idx="1458">
                  <c:v>5.2677561886801</c:v>
                </c:pt>
                <c:pt idx="1459">
                  <c:v>5.274363456036948</c:v>
                </c:pt>
                <c:pt idx="1460">
                  <c:v>5.280973747435548</c:v>
                </c:pt>
                <c:pt idx="1461">
                  <c:v>5.287587060252147</c:v>
                </c:pt>
                <c:pt idx="1462">
                  <c:v>5.294203391862088</c:v>
                </c:pt>
                <c:pt idx="1463">
                  <c:v>5.30082273963982</c:v>
                </c:pt>
                <c:pt idx="1464">
                  <c:v>5.307445100958892</c:v>
                </c:pt>
                <c:pt idx="1465">
                  <c:v>5.314070473191961</c:v>
                </c:pt>
                <c:pt idx="1466">
                  <c:v>5.320698853710784</c:v>
                </c:pt>
                <c:pt idx="1467">
                  <c:v>5.327330239886221</c:v>
                </c:pt>
                <c:pt idx="1468">
                  <c:v>5.333964629088247</c:v>
                </c:pt>
                <c:pt idx="1469">
                  <c:v>5.340602018685936</c:v>
                </c:pt>
                <c:pt idx="1470">
                  <c:v>5.347242406047469</c:v>
                </c:pt>
                <c:pt idx="1471">
                  <c:v>5.35388578854014</c:v>
                </c:pt>
                <c:pt idx="1472">
                  <c:v>5.360532163530348</c:v>
                </c:pt>
                <c:pt idx="1473">
                  <c:v>5.367181528383605</c:v>
                </c:pt>
                <c:pt idx="1474">
                  <c:v>5.373833880464533</c:v>
                </c:pt>
                <c:pt idx="1475">
                  <c:v>5.38048921713686</c:v>
                </c:pt>
                <c:pt idx="1476">
                  <c:v>5.387147535763436</c:v>
                </c:pt>
                <c:pt idx="1477">
                  <c:v>5.393808833706214</c:v>
                </c:pt>
                <c:pt idx="1478">
                  <c:v>5.40047310832627</c:v>
                </c:pt>
                <c:pt idx="1479">
                  <c:v>5.407140356983785</c:v>
                </c:pt>
                <c:pt idx="1480">
                  <c:v>5.413810577038061</c:v>
                </c:pt>
                <c:pt idx="1481">
                  <c:v>5.420483765847518</c:v>
                </c:pt>
                <c:pt idx="1482">
                  <c:v>5.427159920769687</c:v>
                </c:pt>
                <c:pt idx="1483">
                  <c:v>5.433839039161221</c:v>
                </c:pt>
                <c:pt idx="1484">
                  <c:v>5.44052111837789</c:v>
                </c:pt>
                <c:pt idx="1485">
                  <c:v>5.447206155774582</c:v>
                </c:pt>
                <c:pt idx="1486">
                  <c:v>5.453894148705306</c:v>
                </c:pt>
                <c:pt idx="1487">
                  <c:v>5.460585094523194</c:v>
                </c:pt>
                <c:pt idx="1488">
                  <c:v>5.467278990580496</c:v>
                </c:pt>
                <c:pt idx="1489">
                  <c:v>5.473975834228588</c:v>
                </c:pt>
                <c:pt idx="1490">
                  <c:v>5.480675622817965</c:v>
                </c:pt>
                <c:pt idx="1491">
                  <c:v>5.487378353698249</c:v>
                </c:pt>
                <c:pt idx="1492">
                  <c:v>5.494084024218186</c:v>
                </c:pt>
                <c:pt idx="1493">
                  <c:v>5.500792631725647</c:v>
                </c:pt>
                <c:pt idx="1494">
                  <c:v>5.50750417356763</c:v>
                </c:pt>
                <c:pt idx="1495">
                  <c:v>5.514218647090257</c:v>
                </c:pt>
                <c:pt idx="1496">
                  <c:v>5.520936049638786</c:v>
                </c:pt>
                <c:pt idx="1497">
                  <c:v>5.527656378557595</c:v>
                </c:pt>
                <c:pt idx="1498">
                  <c:v>5.534379631190197</c:v>
                </c:pt>
                <c:pt idx="1499">
                  <c:v>5.54110580487923</c:v>
                </c:pt>
                <c:pt idx="1500">
                  <c:v>5.547834896966465</c:v>
                </c:pt>
                <c:pt idx="1501">
                  <c:v>5.554566904792813</c:v>
                </c:pt>
                <c:pt idx="1502">
                  <c:v>5.561301825698305</c:v>
                </c:pt>
                <c:pt idx="1503">
                  <c:v>5.568039657022109</c:v>
                </c:pt>
                <c:pt idx="1504">
                  <c:v>5.574780396102535</c:v>
                </c:pt>
                <c:pt idx="1505">
                  <c:v>5.581524040277018</c:v>
                </c:pt>
                <c:pt idx="1506">
                  <c:v>5.588270586882137</c:v>
                </c:pt>
                <c:pt idx="1507">
                  <c:v>5.595020033253599</c:v>
                </c:pt>
                <c:pt idx="1508">
                  <c:v>5.601772376726254</c:v>
                </c:pt>
                <c:pt idx="1509">
                  <c:v>5.608527614634092</c:v>
                </c:pt>
                <c:pt idx="1510">
                  <c:v>5.615285744310237</c:v>
                </c:pt>
                <c:pt idx="1511">
                  <c:v>5.622046763086955</c:v>
                </c:pt>
                <c:pt idx="1512">
                  <c:v>5.628810668295653</c:v>
                </c:pt>
                <c:pt idx="1513">
                  <c:v>5.63557745726688</c:v>
                </c:pt>
                <c:pt idx="1514">
                  <c:v>5.642347127330324</c:v>
                </c:pt>
                <c:pt idx="1515">
                  <c:v>5.649119675814818</c:v>
                </c:pt>
                <c:pt idx="1516">
                  <c:v>5.655895100048339</c:v>
                </c:pt>
                <c:pt idx="1517">
                  <c:v>5.662673397358008</c:v>
                </c:pt>
                <c:pt idx="1518">
                  <c:v>5.669454565070091</c:v>
                </c:pt>
                <c:pt idx="1519">
                  <c:v>5.676238600510005</c:v>
                </c:pt>
                <c:pt idx="1520">
                  <c:v>5.683025501002302</c:v>
                </c:pt>
                <c:pt idx="1521">
                  <c:v>5.689815263870695</c:v>
                </c:pt>
                <c:pt idx="1522">
                  <c:v>5.696607886438039</c:v>
                </c:pt>
                <c:pt idx="1523">
                  <c:v>5.703403366026336</c:v>
                </c:pt>
                <c:pt idx="1524">
                  <c:v>5.710201699956744</c:v>
                </c:pt>
                <c:pt idx="1525">
                  <c:v>5.717002885549567</c:v>
                </c:pt>
                <c:pt idx="1526">
                  <c:v>5.723806920124264</c:v>
                </c:pt>
                <c:pt idx="1527">
                  <c:v>5.730613800999445</c:v>
                </c:pt>
                <c:pt idx="1528">
                  <c:v>5.737423525492873</c:v>
                </c:pt>
                <c:pt idx="1529">
                  <c:v>5.744236090921467</c:v>
                </c:pt>
                <c:pt idx="1530">
                  <c:v>5.751051494601298</c:v>
                </c:pt>
                <c:pt idx="1531">
                  <c:v>5.757869733847595</c:v>
                </c:pt>
                <c:pt idx="1532">
                  <c:v>5.764690805974742</c:v>
                </c:pt>
                <c:pt idx="1533">
                  <c:v>5.77151470829628</c:v>
                </c:pt>
                <c:pt idx="1534">
                  <c:v>5.778341438124913</c:v>
                </c:pt>
                <c:pt idx="1535">
                  <c:v>5.785170992772495</c:v>
                </c:pt>
                <c:pt idx="1536">
                  <c:v>5.792003369550048</c:v>
                </c:pt>
                <c:pt idx="1537">
                  <c:v>5.798838565767748</c:v>
                </c:pt>
                <c:pt idx="1538">
                  <c:v>5.805676578734938</c:v>
                </c:pt>
                <c:pt idx="1539">
                  <c:v>5.81251740576012</c:v>
                </c:pt>
                <c:pt idx="1540">
                  <c:v>5.819361044150958</c:v>
                </c:pt>
                <c:pt idx="1541">
                  <c:v>5.826207491214282</c:v>
                </c:pt>
                <c:pt idx="1542">
                  <c:v>5.833056744256084</c:v>
                </c:pt>
                <c:pt idx="1543">
                  <c:v>5.839908800581525</c:v>
                </c:pt>
                <c:pt idx="1544">
                  <c:v>5.846763657494928</c:v>
                </c:pt>
                <c:pt idx="1545">
                  <c:v>5.853621312299786</c:v>
                </c:pt>
                <c:pt idx="1546">
                  <c:v>5.860481762298756</c:v>
                </c:pt>
                <c:pt idx="1547">
                  <c:v>5.86734500479367</c:v>
                </c:pt>
                <c:pt idx="1548">
                  <c:v>5.874211037085519</c:v>
                </c:pt>
                <c:pt idx="1549">
                  <c:v>5.881079856474478</c:v>
                </c:pt>
                <c:pt idx="1550">
                  <c:v>5.887951460259878</c:v>
                </c:pt>
                <c:pt idx="1551">
                  <c:v>5.894825845740233</c:v>
                </c:pt>
                <c:pt idx="1552">
                  <c:v>5.901703010213227</c:v>
                </c:pt>
                <c:pt idx="1553">
                  <c:v>5.908582950975709</c:v>
                </c:pt>
                <c:pt idx="1554">
                  <c:v>5.915465665323715</c:v>
                </c:pt>
                <c:pt idx="1555">
                  <c:v>5.922351150552448</c:v>
                </c:pt>
                <c:pt idx="1556">
                  <c:v>5.929239403956287</c:v>
                </c:pt>
                <c:pt idx="1557">
                  <c:v>5.93613042282879</c:v>
                </c:pt>
                <c:pt idx="1558">
                  <c:v>5.943024204462692</c:v>
                </c:pt>
                <c:pt idx="1559">
                  <c:v>5.949920746149902</c:v>
                </c:pt>
                <c:pt idx="1560">
                  <c:v>5.956820045181518</c:v>
                </c:pt>
                <c:pt idx="1561">
                  <c:v>5.963722098847805</c:v>
                </c:pt>
                <c:pt idx="1562">
                  <c:v>5.970626904438216</c:v>
                </c:pt>
                <c:pt idx="1563">
                  <c:v>5.977534459241386</c:v>
                </c:pt>
                <c:pt idx="1564">
                  <c:v>5.984444760545129</c:v>
                </c:pt>
                <c:pt idx="1565">
                  <c:v>5.991357805636444</c:v>
                </c:pt>
                <c:pt idx="1566">
                  <c:v>5.998273591801512</c:v>
                </c:pt>
                <c:pt idx="1567">
                  <c:v>6.005192116325699</c:v>
                </c:pt>
                <c:pt idx="1568">
                  <c:v>6.012113376493559</c:v>
                </c:pt>
                <c:pt idx="1569">
                  <c:v>6.019037369588831</c:v>
                </c:pt>
                <c:pt idx="1570">
                  <c:v>6.025964092894436</c:v>
                </c:pt>
                <c:pt idx="1571">
                  <c:v>6.03289354369249</c:v>
                </c:pt>
                <c:pt idx="1572">
                  <c:v>6.039825719264294</c:v>
                </c:pt>
                <c:pt idx="1573">
                  <c:v>6.04676061689034</c:v>
                </c:pt>
                <c:pt idx="1574">
                  <c:v>6.053698233850306</c:v>
                </c:pt>
                <c:pt idx="1575">
                  <c:v>6.060638567423068</c:v>
                </c:pt>
                <c:pt idx="1576">
                  <c:v>6.067581614886689</c:v>
                </c:pt>
                <c:pt idx="1577">
                  <c:v>6.074527373518428</c:v>
                </c:pt>
                <c:pt idx="1578">
                  <c:v>6.081475840594732</c:v>
                </c:pt>
                <c:pt idx="1579">
                  <c:v>6.088427013391247</c:v>
                </c:pt>
                <c:pt idx="1580">
                  <c:v>6.095380889182812</c:v>
                </c:pt>
                <c:pt idx="1581">
                  <c:v>6.102337465243466</c:v>
                </c:pt>
                <c:pt idx="1582">
                  <c:v>6.109296738846439</c:v>
                </c:pt>
                <c:pt idx="1583">
                  <c:v>6.11625870726416</c:v>
                </c:pt>
                <c:pt idx="1584">
                  <c:v>6.123223367768259</c:v>
                </c:pt>
                <c:pt idx="1585">
                  <c:v>6.130190717629565</c:v>
                </c:pt>
                <c:pt idx="1586">
                  <c:v>6.137160754118102</c:v>
                </c:pt>
                <c:pt idx="1587">
                  <c:v>6.144133474503101</c:v>
                </c:pt>
                <c:pt idx="1588">
                  <c:v>6.151108876052989</c:v>
                </c:pt>
                <c:pt idx="1589">
                  <c:v>6.158086956035401</c:v>
                </c:pt>
                <c:pt idx="1590">
                  <c:v>6.165067711717176</c:v>
                </c:pt>
                <c:pt idx="1591">
                  <c:v>6.172051140364346</c:v>
                </c:pt>
                <c:pt idx="1592">
                  <c:v>6.179037239242159</c:v>
                </c:pt>
                <c:pt idx="1593">
                  <c:v>6.186026005615065</c:v>
                </c:pt>
                <c:pt idx="1594">
                  <c:v>6.19301743674672</c:v>
                </c:pt>
                <c:pt idx="1595">
                  <c:v>6.200011529899989</c:v>
                </c:pt>
                <c:pt idx="1596">
                  <c:v>6.207008282336944</c:v>
                </c:pt>
                <c:pt idx="1597">
                  <c:v>6.214007691318865</c:v>
                </c:pt>
                <c:pt idx="1598">
                  <c:v>6.221009754106243</c:v>
                </c:pt>
                <c:pt idx="1599">
                  <c:v>6.228014467958777</c:v>
                </c:pt>
                <c:pt idx="1600">
                  <c:v>6.235021830135385</c:v>
                </c:pt>
                <c:pt idx="1601">
                  <c:v>6.242031837894187</c:v>
                </c:pt>
                <c:pt idx="1602">
                  <c:v>6.249044488492523</c:v>
                </c:pt>
                <c:pt idx="1603">
                  <c:v>6.25605977918694</c:v>
                </c:pt>
                <c:pt idx="1604">
                  <c:v>6.263077707233212</c:v>
                </c:pt>
                <c:pt idx="1605">
                  <c:v>6.270098269886314</c:v>
                </c:pt>
                <c:pt idx="1606">
                  <c:v>6.277121464400447</c:v>
                </c:pt>
                <c:pt idx="1607">
                  <c:v>6.284147288029026</c:v>
                </c:pt>
                <c:pt idx="1608">
                  <c:v>6.291175738024683</c:v>
                </c:pt>
                <c:pt idx="1609">
                  <c:v>6.29820681163927</c:v>
                </c:pt>
                <c:pt idx="1610">
                  <c:v>6.305240506123858</c:v>
                </c:pt>
                <c:pt idx="1611">
                  <c:v>6.312276818728737</c:v>
                </c:pt>
                <c:pt idx="1612">
                  <c:v>6.319315746703422</c:v>
                </c:pt>
                <c:pt idx="1613">
                  <c:v>6.326357287296648</c:v>
                </c:pt>
                <c:pt idx="1614">
                  <c:v>6.33340143775637</c:v>
                </c:pt>
                <c:pt idx="1615">
                  <c:v>6.34044819532977</c:v>
                </c:pt>
                <c:pt idx="1616">
                  <c:v>6.34749755726325</c:v>
                </c:pt>
                <c:pt idx="1617">
                  <c:v>6.354549520802449</c:v>
                </c:pt>
                <c:pt idx="1618">
                  <c:v>6.361604083192218</c:v>
                </c:pt>
                <c:pt idx="1619">
                  <c:v>6.368661241676642</c:v>
                </c:pt>
                <c:pt idx="1620">
                  <c:v>6.375720993499031</c:v>
                </c:pt>
                <c:pt idx="1621">
                  <c:v>6.382783335901927</c:v>
                </c:pt>
                <c:pt idx="1622">
                  <c:v>6.389848266127097</c:v>
                </c:pt>
                <c:pt idx="1623">
                  <c:v>6.396915781415543</c:v>
                </c:pt>
                <c:pt idx="1624">
                  <c:v>6.403985879007494</c:v>
                </c:pt>
                <c:pt idx="1625">
                  <c:v>6.411058556142414</c:v>
                </c:pt>
                <c:pt idx="1626">
                  <c:v>6.418133810058997</c:v>
                </c:pt>
                <c:pt idx="1627">
                  <c:v>6.42521163799517</c:v>
                </c:pt>
                <c:pt idx="1628">
                  <c:v>6.4322920371881</c:v>
                </c:pt>
                <c:pt idx="1629">
                  <c:v>6.43937500487418</c:v>
                </c:pt>
                <c:pt idx="1630">
                  <c:v>6.446460538289044</c:v>
                </c:pt>
                <c:pt idx="1631">
                  <c:v>6.453548634667566</c:v>
                </c:pt>
                <c:pt idx="1632">
                  <c:v>6.460639291243851</c:v>
                </c:pt>
                <c:pt idx="1633">
                  <c:v>6.467732505251247</c:v>
                </c:pt>
                <c:pt idx="1634">
                  <c:v>6.47482827392234</c:v>
                </c:pt>
                <c:pt idx="1635">
                  <c:v>6.481926594488955</c:v>
                </c:pt>
                <c:pt idx="1636">
                  <c:v>6.48902746418216</c:v>
                </c:pt>
                <c:pt idx="1637">
                  <c:v>6.496130880232259</c:v>
                </c:pt>
                <c:pt idx="1638">
                  <c:v>6.503236839868809</c:v>
                </c:pt>
                <c:pt idx="1639">
                  <c:v>6.510345340320598</c:v>
                </c:pt>
                <c:pt idx="1640">
                  <c:v>6.51745637881567</c:v>
                </c:pt>
                <c:pt idx="1641">
                  <c:v>6.524569952581306</c:v>
                </c:pt>
                <c:pt idx="1642">
                  <c:v>6.531686058844035</c:v>
                </c:pt>
                <c:pt idx="1643">
                  <c:v>6.538804694829631</c:v>
                </c:pt>
                <c:pt idx="1644">
                  <c:v>6.545925857763119</c:v>
                </c:pt>
                <c:pt idx="1645">
                  <c:v>6.553049544868772</c:v>
                </c:pt>
                <c:pt idx="1646">
                  <c:v>6.560175753370109</c:v>
                </c:pt>
                <c:pt idx="1647">
                  <c:v>6.567304480489899</c:v>
                </c:pt>
                <c:pt idx="1648">
                  <c:v>6.574435723450167</c:v>
                </c:pt>
                <c:pt idx="1649">
                  <c:v>6.581569479472183</c:v>
                </c:pt>
                <c:pt idx="1650">
                  <c:v>6.588705745776473</c:v>
                </c:pt>
                <c:pt idx="1651">
                  <c:v>6.595844519582815</c:v>
                </c:pt>
                <c:pt idx="1652">
                  <c:v>6.602985798110244</c:v>
                </c:pt>
                <c:pt idx="1653">
                  <c:v>6.610129578577045</c:v>
                </c:pt>
                <c:pt idx="1654">
                  <c:v>6.617275858200764</c:v>
                </c:pt>
                <c:pt idx="1655">
                  <c:v>6.624424634198197</c:v>
                </c:pt>
                <c:pt idx="1656">
                  <c:v>6.631575903785406</c:v>
                </c:pt>
                <c:pt idx="1657">
                  <c:v>6.638729664177705</c:v>
                </c:pt>
                <c:pt idx="1658">
                  <c:v>6.645885912589665</c:v>
                </c:pt>
                <c:pt idx="1659">
                  <c:v>6.653044646235123</c:v>
                </c:pt>
                <c:pt idx="1660">
                  <c:v>6.660205862327174</c:v>
                </c:pt>
                <c:pt idx="1661">
                  <c:v>6.667369558078175</c:v>
                </c:pt>
                <c:pt idx="1662">
                  <c:v>6.674535730699745</c:v>
                </c:pt>
                <c:pt idx="1663">
                  <c:v>6.681704377402766</c:v>
                </c:pt>
                <c:pt idx="1664">
                  <c:v>6.688875495397383</c:v>
                </c:pt>
                <c:pt idx="1665">
                  <c:v>6.696049081893008</c:v>
                </c:pt>
                <c:pt idx="1666">
                  <c:v>6.703225134098317</c:v>
                </c:pt>
                <c:pt idx="1667">
                  <c:v>6.710403649221252</c:v>
                </c:pt>
                <c:pt idx="1668">
                  <c:v>6.717584624469027</c:v>
                </c:pt>
                <c:pt idx="1669">
                  <c:v>6.72476805704812</c:v>
                </c:pt>
                <c:pt idx="1670">
                  <c:v>6.731953944164277</c:v>
                </c:pt>
                <c:pt idx="1671">
                  <c:v>6.739142283022515</c:v>
                </c:pt>
                <c:pt idx="1672">
                  <c:v>6.746333070827122</c:v>
                </c:pt>
                <c:pt idx="1673">
                  <c:v>6.75352630478166</c:v>
                </c:pt>
                <c:pt idx="1674">
                  <c:v>6.76072198208896</c:v>
                </c:pt>
                <c:pt idx="1675">
                  <c:v>6.767920099951127</c:v>
                </c:pt>
                <c:pt idx="1676">
                  <c:v>6.77512065556954</c:v>
                </c:pt>
                <c:pt idx="1677">
                  <c:v>6.782323646144852</c:v>
                </c:pt>
                <c:pt idx="1678">
                  <c:v>6.789529068876995</c:v>
                </c:pt>
                <c:pt idx="1679">
                  <c:v>6.796736920965173</c:v>
                </c:pt>
                <c:pt idx="1680">
                  <c:v>6.80394719960787</c:v>
                </c:pt>
                <c:pt idx="1681">
                  <c:v>6.811159902002848</c:v>
                </c:pt>
                <c:pt idx="1682">
                  <c:v>6.818375025347146</c:v>
                </c:pt>
                <c:pt idx="1683">
                  <c:v>6.825592566837085</c:v>
                </c:pt>
                <c:pt idx="1684">
                  <c:v>6.832812523668269</c:v>
                </c:pt>
                <c:pt idx="1685">
                  <c:v>6.840034893035578</c:v>
                </c:pt>
                <c:pt idx="1686">
                  <c:v>6.847259672133178</c:v>
                </c:pt>
                <c:pt idx="1687">
                  <c:v>6.854486858154512</c:v>
                </c:pt>
                <c:pt idx="1688">
                  <c:v>6.861716448292321</c:v>
                </c:pt>
                <c:pt idx="1689">
                  <c:v>6.868948439738614</c:v>
                </c:pt>
                <c:pt idx="1690">
                  <c:v>6.876182829684696</c:v>
                </c:pt>
                <c:pt idx="1691">
                  <c:v>6.883419615321157</c:v>
                </c:pt>
                <c:pt idx="1692">
                  <c:v>6.890658793837872</c:v>
                </c:pt>
                <c:pt idx="1693">
                  <c:v>6.897900362424005</c:v>
                </c:pt>
                <c:pt idx="1694">
                  <c:v>6.905144318268012</c:v>
                </c:pt>
                <c:pt idx="1695">
                  <c:v>6.912390658557635</c:v>
                </c:pt>
                <c:pt idx="1696">
                  <c:v>6.919639380479908</c:v>
                </c:pt>
                <c:pt idx="1697">
                  <c:v>6.926890481221158</c:v>
                </c:pt>
                <c:pt idx="1698">
                  <c:v>6.934143957966997</c:v>
                </c:pt>
                <c:pt idx="1699">
                  <c:v>6.941399807902344</c:v>
                </c:pt>
                <c:pt idx="1700">
                  <c:v>6.9486580282114</c:v>
                </c:pt>
                <c:pt idx="1701">
                  <c:v>6.955918616077665</c:v>
                </c:pt>
                <c:pt idx="1702">
                  <c:v>6.963181568683934</c:v>
                </c:pt>
                <c:pt idx="1703">
                  <c:v>6.970446883212304</c:v>
                </c:pt>
                <c:pt idx="1704">
                  <c:v>6.977714556844157</c:v>
                </c:pt>
                <c:pt idx="1705">
                  <c:v>6.984984586760187</c:v>
                </c:pt>
                <c:pt idx="1706">
                  <c:v>6.992256970140379</c:v>
                </c:pt>
                <c:pt idx="1707">
                  <c:v>6.99953170416402</c:v>
                </c:pt>
                <c:pt idx="1708">
                  <c:v>7.006808786009695</c:v>
                </c:pt>
                <c:pt idx="1709">
                  <c:v>7.014088212855294</c:v>
                </c:pt>
                <c:pt idx="1710">
                  <c:v>7.021369981878014</c:v>
                </c:pt>
                <c:pt idx="1711">
                  <c:v>7.028654090254342</c:v>
                </c:pt>
                <c:pt idx="1712">
                  <c:v>7.035940535160082</c:v>
                </c:pt>
                <c:pt idx="1713">
                  <c:v>7.043229313770336</c:v>
                </c:pt>
                <c:pt idx="1714">
                  <c:v>7.050520423259511</c:v>
                </c:pt>
                <c:pt idx="1715">
                  <c:v>7.057813860801327</c:v>
                </c:pt>
                <c:pt idx="1716">
                  <c:v>7.065109623568807</c:v>
                </c:pt>
                <c:pt idx="1717">
                  <c:v>7.072407708734282</c:v>
                </c:pt>
                <c:pt idx="1718">
                  <c:v>7.079708113469393</c:v>
                </c:pt>
                <c:pt idx="1719">
                  <c:v>7.08701083494509</c:v>
                </c:pt>
                <c:pt idx="1720">
                  <c:v>7.094315870331639</c:v>
                </c:pt>
                <c:pt idx="1721">
                  <c:v>7.10162321679861</c:v>
                </c:pt>
                <c:pt idx="1722">
                  <c:v>7.108932871514889</c:v>
                </c:pt>
                <c:pt idx="1723">
                  <c:v>7.116244831648677</c:v>
                </c:pt>
                <c:pt idx="1724">
                  <c:v>7.123559094367486</c:v>
                </c:pt>
                <c:pt idx="1725">
                  <c:v>7.130875656838145</c:v>
                </c:pt>
                <c:pt idx="1726">
                  <c:v>7.138194516226799</c:v>
                </c:pt>
                <c:pt idx="1727">
                  <c:v>7.145515669698908</c:v>
                </c:pt>
                <c:pt idx="1728">
                  <c:v>7.152839114419256</c:v>
                </c:pt>
                <c:pt idx="1729">
                  <c:v>7.160164847551932</c:v>
                </c:pt>
                <c:pt idx="1730">
                  <c:v>7.167492866260357</c:v>
                </c:pt>
                <c:pt idx="1731">
                  <c:v>7.174823167707268</c:v>
                </c:pt>
                <c:pt idx="1732">
                  <c:v>7.182155749054719</c:v>
                </c:pt>
                <c:pt idx="1733">
                  <c:v>7.189490607464092</c:v>
                </c:pt>
                <c:pt idx="1734">
                  <c:v>7.196827740096089</c:v>
                </c:pt>
                <c:pt idx="1735">
                  <c:v>7.204167144110735</c:v>
                </c:pt>
                <c:pt idx="1736">
                  <c:v>7.211508816667378</c:v>
                </c:pt>
                <c:pt idx="1737">
                  <c:v>7.218852754924695</c:v>
                </c:pt>
                <c:pt idx="1738">
                  <c:v>7.226198956040684</c:v>
                </c:pt>
                <c:pt idx="1739">
                  <c:v>7.233547417172677</c:v>
                </c:pt>
                <c:pt idx="1740">
                  <c:v>7.240898135477325</c:v>
                </c:pt>
                <c:pt idx="1741">
                  <c:v>7.248251108110613</c:v>
                </c:pt>
                <c:pt idx="1742">
                  <c:v>7.255606332227855</c:v>
                </c:pt>
                <c:pt idx="1743">
                  <c:v>7.262963804983695</c:v>
                </c:pt>
                <c:pt idx="1744">
                  <c:v>7.270323523532107</c:v>
                </c:pt>
                <c:pt idx="1745">
                  <c:v>7.277685485026396</c:v>
                </c:pt>
                <c:pt idx="1746">
                  <c:v>7.285049686619203</c:v>
                </c:pt>
                <c:pt idx="1747">
                  <c:v>7.292416125462501</c:v>
                </c:pt>
                <c:pt idx="1748">
                  <c:v>7.299784798707597</c:v>
                </c:pt>
                <c:pt idx="1749">
                  <c:v>7.307155703505131</c:v>
                </c:pt>
                <c:pt idx="1750">
                  <c:v>7.314528837005086</c:v>
                </c:pt>
                <c:pt idx="1751">
                  <c:v>7.321904196356777</c:v>
                </c:pt>
                <c:pt idx="1752">
                  <c:v>7.329281778708856</c:v>
                </c:pt>
                <c:pt idx="1753">
                  <c:v>7.336661581209318</c:v>
                </c:pt>
                <c:pt idx="1754">
                  <c:v>7.34404360100549</c:v>
                </c:pt>
                <c:pt idx="1755">
                  <c:v>7.35142783524405</c:v>
                </c:pt>
                <c:pt idx="1756">
                  <c:v>7.358814281071007</c:v>
                </c:pt>
                <c:pt idx="1757">
                  <c:v>7.366202935631721</c:v>
                </c:pt>
                <c:pt idx="1758">
                  <c:v>7.373593796070887</c:v>
                </c:pt>
                <c:pt idx="1759">
                  <c:v>7.380986859532547</c:v>
                </c:pt>
                <c:pt idx="1760">
                  <c:v>7.388382123160095</c:v>
                </c:pt>
                <c:pt idx="1761">
                  <c:v>7.395779584096256</c:v>
                </c:pt>
                <c:pt idx="1762">
                  <c:v>7.403179239483112</c:v>
                </c:pt>
                <c:pt idx="1763">
                  <c:v>7.410581086462089</c:v>
                </c:pt>
                <c:pt idx="1764">
                  <c:v>7.417985122173961</c:v>
                </c:pt>
                <c:pt idx="1765">
                  <c:v>7.42539134375885</c:v>
                </c:pt>
                <c:pt idx="1766">
                  <c:v>7.432799748356231</c:v>
                </c:pt>
                <c:pt idx="1767">
                  <c:v>7.440210333104928</c:v>
                </c:pt>
                <c:pt idx="1768">
                  <c:v>7.447623095143113</c:v>
                </c:pt>
                <c:pt idx="1769">
                  <c:v>7.455038031608312</c:v>
                </c:pt>
                <c:pt idx="1770">
                  <c:v>7.46245513963741</c:v>
                </c:pt>
                <c:pt idx="1771">
                  <c:v>7.469874416366641</c:v>
                </c:pt>
                <c:pt idx="1772">
                  <c:v>7.477295858931592</c:v>
                </c:pt>
                <c:pt idx="1773">
                  <c:v>7.48471946446721</c:v>
                </c:pt>
                <c:pt idx="1774">
                  <c:v>7.492145230107791</c:v>
                </c:pt>
                <c:pt idx="1775">
                  <c:v>7.499573152987002</c:v>
                </c:pt>
                <c:pt idx="1776">
                  <c:v>7.507003230237855</c:v>
                </c:pt>
                <c:pt idx="1777">
                  <c:v>7.514435458992725</c:v>
                </c:pt>
                <c:pt idx="1778">
                  <c:v>7.521869836383354</c:v>
                </c:pt>
                <c:pt idx="1779">
                  <c:v>7.529306359540835</c:v>
                </c:pt>
                <c:pt idx="1780">
                  <c:v>7.53674502559563</c:v>
                </c:pt>
                <c:pt idx="1781">
                  <c:v>7.544185831677552</c:v>
                </c:pt>
                <c:pt idx="1782">
                  <c:v>7.551628774915798</c:v>
                </c:pt>
                <c:pt idx="1783">
                  <c:v>7.559073852438908</c:v>
                </c:pt>
                <c:pt idx="1784">
                  <c:v>7.5665210613748</c:v>
                </c:pt>
                <c:pt idx="1785">
                  <c:v>7.573970398850753</c:v>
                </c:pt>
                <c:pt idx="1786">
                  <c:v>7.581421861993412</c:v>
                </c:pt>
                <c:pt idx="1787">
                  <c:v>7.588875447928795</c:v>
                </c:pt>
                <c:pt idx="1788">
                  <c:v>7.596331153782284</c:v>
                </c:pt>
                <c:pt idx="1789">
                  <c:v>7.603788976678628</c:v>
                </c:pt>
                <c:pt idx="1790">
                  <c:v>7.611248913741956</c:v>
                </c:pt>
                <c:pt idx="1791">
                  <c:v>7.618710962095754</c:v>
                </c:pt>
                <c:pt idx="1792">
                  <c:v>7.626175118862895</c:v>
                </c:pt>
                <c:pt idx="1793">
                  <c:v>7.633641381165614</c:v>
                </c:pt>
                <c:pt idx="1794">
                  <c:v>7.641109746125521</c:v>
                </c:pt>
                <c:pt idx="1795">
                  <c:v>7.648580210863606</c:v>
                </c:pt>
                <c:pt idx="1796">
                  <c:v>7.65605277250023</c:v>
                </c:pt>
                <c:pt idx="1797">
                  <c:v>7.663527428155129</c:v>
                </c:pt>
                <c:pt idx="1798">
                  <c:v>7.671004174947423</c:v>
                </c:pt>
                <c:pt idx="1799">
                  <c:v>7.678483009995599</c:v>
                </c:pt>
                <c:pt idx="1800">
                  <c:v>7.685963930417534</c:v>
                </c:pt>
                <c:pt idx="1801">
                  <c:v>7.693446933330477</c:v>
                </c:pt>
                <c:pt idx="1802">
                  <c:v>7.700932015851062</c:v>
                </c:pt>
                <c:pt idx="1803">
                  <c:v>7.7084191750953</c:v>
                </c:pt>
                <c:pt idx="1804">
                  <c:v>7.715908408178588</c:v>
                </c:pt>
                <c:pt idx="1805">
                  <c:v>7.723399712215706</c:v>
                </c:pt>
                <c:pt idx="1806">
                  <c:v>7.730893084320816</c:v>
                </c:pt>
                <c:pt idx="1807">
                  <c:v>7.738388521607463</c:v>
                </c:pt>
                <c:pt idx="1808">
                  <c:v>7.745886021188582</c:v>
                </c:pt>
                <c:pt idx="1809">
                  <c:v>7.753385580176494</c:v>
                </c:pt>
                <c:pt idx="1810">
                  <c:v>7.760887195682906</c:v>
                </c:pt>
                <c:pt idx="1811">
                  <c:v>7.76839086481891</c:v>
                </c:pt>
                <c:pt idx="1812">
                  <c:v>7.775896584694995</c:v>
                </c:pt>
                <c:pt idx="1813">
                  <c:v>7.783404352421032</c:v>
                </c:pt>
                <c:pt idx="1814">
                  <c:v>7.790914165106286</c:v>
                </c:pt>
                <c:pt idx="1815">
                  <c:v>7.798426019859415</c:v>
                </c:pt>
                <c:pt idx="1816">
                  <c:v>7.805939913788469</c:v>
                </c:pt>
                <c:pt idx="1817">
                  <c:v>7.81345584400089</c:v>
                </c:pt>
                <c:pt idx="1818">
                  <c:v>7.820973807603514</c:v>
                </c:pt>
                <c:pt idx="1819">
                  <c:v>7.828493801702575</c:v>
                </c:pt>
                <c:pt idx="1820">
                  <c:v>7.8360158234037</c:v>
                </c:pt>
                <c:pt idx="1821">
                  <c:v>7.84353986981191</c:v>
                </c:pt>
                <c:pt idx="1822">
                  <c:v>7.851065938031637</c:v>
                </c:pt>
                <c:pt idx="1823">
                  <c:v>7.858594025166692</c:v>
                </c:pt>
                <c:pt idx="1824">
                  <c:v>7.866124128320302</c:v>
                </c:pt>
                <c:pt idx="1825">
                  <c:v>7.873656244595087</c:v>
                </c:pt>
                <c:pt idx="1826">
                  <c:v>7.881190371093067</c:v>
                </c:pt>
                <c:pt idx="1827">
                  <c:v>7.888726504915666</c:v>
                </c:pt>
                <c:pt idx="1828">
                  <c:v>7.896264643163712</c:v>
                </c:pt>
                <c:pt idx="1829">
                  <c:v>7.903804782937435</c:v>
                </c:pt>
                <c:pt idx="1830">
                  <c:v>7.91134692133647</c:v>
                </c:pt>
                <c:pt idx="1831">
                  <c:v>7.918891055459858</c:v>
                </c:pt>
                <c:pt idx="1832">
                  <c:v>7.926437182406047</c:v>
                </c:pt>
                <c:pt idx="1833">
                  <c:v>7.933985299272889</c:v>
                </c:pt>
                <c:pt idx="1834">
                  <c:v>7.941535403157648</c:v>
                </c:pt>
                <c:pt idx="1835">
                  <c:v>7.949087491156994</c:v>
                </c:pt>
                <c:pt idx="1836">
                  <c:v>7.956641560367007</c:v>
                </c:pt>
                <c:pt idx="1837">
                  <c:v>7.964197607883181</c:v>
                </c:pt>
                <c:pt idx="1838">
                  <c:v>7.971755630800416</c:v>
                </c:pt>
                <c:pt idx="1839">
                  <c:v>7.97931562621303</c:v>
                </c:pt>
                <c:pt idx="1840">
                  <c:v>7.98687759121475</c:v>
                </c:pt>
                <c:pt idx="1841">
                  <c:v>7.994441522898717</c:v>
                </c:pt>
                <c:pt idx="1842">
                  <c:v>8.002007418357495</c:v>
                </c:pt>
                <c:pt idx="1843">
                  <c:v>8.00957527468305</c:v>
                </c:pt>
                <c:pt idx="1844">
                  <c:v>8.017145088966771</c:v>
                </c:pt>
                <c:pt idx="1845">
                  <c:v>8.024716858299475</c:v>
                </c:pt>
                <c:pt idx="1846">
                  <c:v>8.032290579771382</c:v>
                </c:pt>
                <c:pt idx="1847">
                  <c:v>8.039866250472138</c:v>
                </c:pt>
                <c:pt idx="1848">
                  <c:v>8.047443867490808</c:v>
                </c:pt>
                <c:pt idx="1849">
                  <c:v>8.055023427915879</c:v>
                </c:pt>
                <c:pt idx="1850">
                  <c:v>8.062604928835265</c:v>
                </c:pt>
                <c:pt idx="1851">
                  <c:v>8.070188367336282</c:v>
                </c:pt>
                <c:pt idx="1852">
                  <c:v>8.077773740505698</c:v>
                </c:pt>
                <c:pt idx="1853">
                  <c:v>8.08536104542969</c:v>
                </c:pt>
                <c:pt idx="1854">
                  <c:v>8.09295027919386</c:v>
                </c:pt>
                <c:pt idx="1855">
                  <c:v>8.10054143888324</c:v>
                </c:pt>
                <c:pt idx="1856">
                  <c:v>8.108134521582286</c:v>
                </c:pt>
                <c:pt idx="1857">
                  <c:v>8.115729524374885</c:v>
                </c:pt>
                <c:pt idx="1858">
                  <c:v>8.123326444344354</c:v>
                </c:pt>
                <c:pt idx="1859">
                  <c:v>8.130925278573436</c:v>
                </c:pt>
                <c:pt idx="1860">
                  <c:v>8.138526024144305</c:v>
                </c:pt>
                <c:pt idx="1861">
                  <c:v>8.146128678138567</c:v>
                </c:pt>
                <c:pt idx="1862">
                  <c:v>8.153733237637267</c:v>
                </c:pt>
                <c:pt idx="1863">
                  <c:v>8.161339699720862</c:v>
                </c:pt>
                <c:pt idx="1864">
                  <c:v>8.168948061469271</c:v>
                </c:pt>
                <c:pt idx="1865">
                  <c:v>8.17655831996183</c:v>
                </c:pt>
                <c:pt idx="1866">
                  <c:v>8.184170472277312</c:v>
                </c:pt>
                <c:pt idx="1867">
                  <c:v>8.19178451549394</c:v>
                </c:pt>
                <c:pt idx="1868">
                  <c:v>8.199400446689352</c:v>
                </c:pt>
                <c:pt idx="1869">
                  <c:v>8.207018262940643</c:v>
                </c:pt>
                <c:pt idx="1870">
                  <c:v>8.214637961324342</c:v>
                </c:pt>
                <c:pt idx="1871">
                  <c:v>8.22225953891642</c:v>
                </c:pt>
                <c:pt idx="1872">
                  <c:v>8.229882992792278</c:v>
                </c:pt>
                <c:pt idx="1873">
                  <c:v>8.237508320026771</c:v>
                </c:pt>
                <c:pt idx="1874">
                  <c:v>8.2451355176942</c:v>
                </c:pt>
                <c:pt idx="1875">
                  <c:v>8.25276458286829</c:v>
                </c:pt>
                <c:pt idx="1876">
                  <c:v>8.26039551262223</c:v>
                </c:pt>
                <c:pt idx="1877">
                  <c:v>8.268028304028645</c:v>
                </c:pt>
                <c:pt idx="1878">
                  <c:v>8.27566295415961</c:v>
                </c:pt>
                <c:pt idx="1879">
                  <c:v>8.283299460086642</c:v>
                </c:pt>
                <c:pt idx="1880">
                  <c:v>8.290937818880717</c:v>
                </c:pt>
                <c:pt idx="1881">
                  <c:v>8.298578027612239</c:v>
                </c:pt>
                <c:pt idx="1882">
                  <c:v>8.306220083351086</c:v>
                </c:pt>
                <c:pt idx="1883">
                  <c:v>8.313863983166572</c:v>
                </c:pt>
                <c:pt idx="1884">
                  <c:v>8.32150972412747</c:v>
                </c:pt>
                <c:pt idx="1885">
                  <c:v>8.329157303301995</c:v>
                </c:pt>
                <c:pt idx="1886">
                  <c:v>8.33680671775782</c:v>
                </c:pt>
                <c:pt idx="1887">
                  <c:v>8.344457964562075</c:v>
                </c:pt>
                <c:pt idx="1888">
                  <c:v>8.35211104078135</c:v>
                </c:pt>
                <c:pt idx="1889">
                  <c:v>8.35976594348168</c:v>
                </c:pt>
                <c:pt idx="1890">
                  <c:v>8.367422669728554</c:v>
                </c:pt>
                <c:pt idx="1891">
                  <c:v>8.375081216586938</c:v>
                </c:pt>
                <c:pt idx="1892">
                  <c:v>8.38274158112123</c:v>
                </c:pt>
                <c:pt idx="1893">
                  <c:v>8.39040376039531</c:v>
                </c:pt>
                <c:pt idx="1894">
                  <c:v>8.398067751472503</c:v>
                </c:pt>
                <c:pt idx="1895">
                  <c:v>8.405733551415616</c:v>
                </c:pt>
                <c:pt idx="1896">
                  <c:v>8.413401157286882</c:v>
                </c:pt>
                <c:pt idx="1897">
                  <c:v>8.42107056614803</c:v>
                </c:pt>
                <c:pt idx="1898">
                  <c:v>8.428741775060238</c:v>
                </c:pt>
                <c:pt idx="1899">
                  <c:v>8.436414781084153</c:v>
                </c:pt>
                <c:pt idx="1900">
                  <c:v>8.444089581279881</c:v>
                </c:pt>
                <c:pt idx="1901">
                  <c:v>8.451766172707003</c:v>
                </c:pt>
                <c:pt idx="1902">
                  <c:v>8.45944455242456</c:v>
                </c:pt>
                <c:pt idx="1903">
                  <c:v>8.467124717491063</c:v>
                </c:pt>
                <c:pt idx="1904">
                  <c:v>8.474806664964498</c:v>
                </c:pt>
                <c:pt idx="1905">
                  <c:v>8.48249039190231</c:v>
                </c:pt>
                <c:pt idx="1906">
                  <c:v>8.49017589536142</c:v>
                </c:pt>
                <c:pt idx="1907">
                  <c:v>8.497863172398222</c:v>
                </c:pt>
                <c:pt idx="1908">
                  <c:v>8.505552220068588</c:v>
                </c:pt>
                <c:pt idx="1909">
                  <c:v>8.513243035427846</c:v>
                </c:pt>
                <c:pt idx="1910">
                  <c:v>8.520935615530813</c:v>
                </c:pt>
                <c:pt idx="1911">
                  <c:v>8.528629957431775</c:v>
                </c:pt>
                <c:pt idx="1912">
                  <c:v>8.5363260581845</c:v>
                </c:pt>
                <c:pt idx="1913">
                  <c:v>8.544023914842221</c:v>
                </c:pt>
                <c:pt idx="1914">
                  <c:v>8.551723524457662</c:v>
                </c:pt>
                <c:pt idx="1915">
                  <c:v>8.559424884083018</c:v>
                </c:pt>
                <c:pt idx="1916">
                  <c:v>8.567127990769963</c:v>
                </c:pt>
                <c:pt idx="1917">
                  <c:v>8.574832841569653</c:v>
                </c:pt>
                <c:pt idx="1918">
                  <c:v>8.582539433532726</c:v>
                </c:pt>
                <c:pt idx="1919">
                  <c:v>8.5902477637093</c:v>
                </c:pt>
                <c:pt idx="1920">
                  <c:v>8.59795782914898</c:v>
                </c:pt>
                <c:pt idx="1921">
                  <c:v>8.60566962690085</c:v>
                </c:pt>
                <c:pt idx="1922">
                  <c:v>8.61338315401348</c:v>
                </c:pt>
                <c:pt idx="1923">
                  <c:v>8.62109840753493</c:v>
                </c:pt>
                <c:pt idx="1924">
                  <c:v>8.628815384512741</c:v>
                </c:pt>
                <c:pt idx="1925">
                  <c:v>8.636534081993945</c:v>
                </c:pt>
                <c:pt idx="1926">
                  <c:v>8.64425449702505</c:v>
                </c:pt>
                <c:pt idx="1927">
                  <c:v>8.651976626652075</c:v>
                </c:pt>
                <c:pt idx="1928">
                  <c:v>8.659700467920515</c:v>
                </c:pt>
                <c:pt idx="1929">
                  <c:v>8.667426017875355</c:v>
                </c:pt>
                <c:pt idx="1930">
                  <c:v>8.675153273561072</c:v>
                </c:pt>
                <c:pt idx="1931">
                  <c:v>8.68288223202165</c:v>
                </c:pt>
                <c:pt idx="1932">
                  <c:v>8.690612890300535</c:v>
                </c:pt>
                <c:pt idx="1933">
                  <c:v>8.698345245440704</c:v>
                </c:pt>
                <c:pt idx="1934">
                  <c:v>8.70607929448461</c:v>
                </c:pt>
                <c:pt idx="1935">
                  <c:v>8.713815034474198</c:v>
                </c:pt>
                <c:pt idx="1936">
                  <c:v>8.721552462450921</c:v>
                </c:pt>
                <c:pt idx="1937">
                  <c:v>8.729291575455724</c:v>
                </c:pt>
                <c:pt idx="1938">
                  <c:v>8.737032370529053</c:v>
                </c:pt>
                <c:pt idx="1939">
                  <c:v>8.744774844710848</c:v>
                </c:pt>
                <c:pt idx="1940">
                  <c:v>8.752518995040565</c:v>
                </c:pt>
                <c:pt idx="1941">
                  <c:v>8.760264818557143</c:v>
                </c:pt>
                <c:pt idx="1942">
                  <c:v>8.768012312299024</c:v>
                </c:pt>
                <c:pt idx="1943">
                  <c:v>8.775761473304172</c:v>
                </c:pt>
                <c:pt idx="1944">
                  <c:v>8.78351229861004</c:v>
                </c:pt>
                <c:pt idx="1945">
                  <c:v>8.791264785253579</c:v>
                </c:pt>
                <c:pt idx="1946">
                  <c:v>8.799018930271273</c:v>
                </c:pt>
                <c:pt idx="1947">
                  <c:v>8.806774730699084</c:v>
                </c:pt>
                <c:pt idx="1948">
                  <c:v>8.814532183572495</c:v>
                </c:pt>
                <c:pt idx="1949">
                  <c:v>8.822291285926494</c:v>
                </c:pt>
                <c:pt idx="1950">
                  <c:v>8.83005203479558</c:v>
                </c:pt>
                <c:pt idx="1951">
                  <c:v>8.837814427213763</c:v>
                </c:pt>
                <c:pt idx="1952">
                  <c:v>8.845578460214559</c:v>
                </c:pt>
                <c:pt idx="1953">
                  <c:v>8.85334413083101</c:v>
                </c:pt>
                <c:pt idx="1954">
                  <c:v>8.86111143609565</c:v>
                </c:pt>
                <c:pt idx="1955">
                  <c:v>8.868880373040543</c:v>
                </c:pt>
                <c:pt idx="1956">
                  <c:v>8.87665093869726</c:v>
                </c:pt>
                <c:pt idx="1957">
                  <c:v>8.884423130096888</c:v>
                </c:pt>
                <c:pt idx="1958">
                  <c:v>8.892196944270034</c:v>
                </c:pt>
                <c:pt idx="1959">
                  <c:v>8.899972378246822</c:v>
                </c:pt>
                <c:pt idx="1960">
                  <c:v>8.90774942905689</c:v>
                </c:pt>
                <c:pt idx="1961">
                  <c:v>8.9155280937294</c:v>
                </c:pt>
                <c:pt idx="1962">
                  <c:v>8.923308369293023</c:v>
                </c:pt>
                <c:pt idx="1963">
                  <c:v>8.931090252775973</c:v>
                </c:pt>
                <c:pt idx="1964">
                  <c:v>8.938873741205956</c:v>
                </c:pt>
                <c:pt idx="1965">
                  <c:v>8.946658831610232</c:v>
                </c:pt>
                <c:pt idx="1966">
                  <c:v>8.954445521015557</c:v>
                </c:pt>
                <c:pt idx="1967">
                  <c:v>8.962233806448228</c:v>
                </c:pt>
                <c:pt idx="1968">
                  <c:v>8.970023684934057</c:v>
                </c:pt>
                <c:pt idx="1969">
                  <c:v>8.977815153498397</c:v>
                </c:pt>
                <c:pt idx="1970">
                  <c:v>8.985608209166114</c:v>
                </c:pt>
                <c:pt idx="1971">
                  <c:v>8.9934028489616</c:v>
                </c:pt>
                <c:pt idx="1972">
                  <c:v>9.00119906990879</c:v>
                </c:pt>
                <c:pt idx="1973">
                  <c:v>9.008996869031135</c:v>
                </c:pt>
                <c:pt idx="1974">
                  <c:v>9.01679624335163</c:v>
                </c:pt>
                <c:pt idx="1975">
                  <c:v>9.024597189892786</c:v>
                </c:pt>
                <c:pt idx="1976">
                  <c:v>9.032399705676655</c:v>
                </c:pt>
                <c:pt idx="1977">
                  <c:v>9.040203787724822</c:v>
                </c:pt>
                <c:pt idx="1978">
                  <c:v>9.048009433058411</c:v>
                </c:pt>
                <c:pt idx="1979">
                  <c:v>9.05581663869807</c:v>
                </c:pt>
                <c:pt idx="1980">
                  <c:v>9.063625401663985</c:v>
                </c:pt>
                <c:pt idx="1981">
                  <c:v>9.071435718975884</c:v>
                </c:pt>
                <c:pt idx="1982">
                  <c:v>9.079247587653032</c:v>
                </c:pt>
                <c:pt idx="1983">
                  <c:v>9.087061004714231</c:v>
                </c:pt>
                <c:pt idx="1984">
                  <c:v>9.094875967177817</c:v>
                </c:pt>
                <c:pt idx="1985">
                  <c:v>9.102692472061683</c:v>
                </c:pt>
                <c:pt idx="1986">
                  <c:v>9.11051051638324</c:v>
                </c:pt>
                <c:pt idx="1987">
                  <c:v>9.118330097159452</c:v>
                </c:pt>
                <c:pt idx="1988">
                  <c:v>9.126151211406837</c:v>
                </c:pt>
                <c:pt idx="1989">
                  <c:v>9.133973856141438</c:v>
                </c:pt>
                <c:pt idx="1990">
                  <c:v>9.141798028378851</c:v>
                </c:pt>
                <c:pt idx="1991">
                  <c:v>9.149623725134226</c:v>
                </c:pt>
                <c:pt idx="1992">
                  <c:v>9.157450943422247</c:v>
                </c:pt>
                <c:pt idx="1993">
                  <c:v>9.165279680257143</c:v>
                </c:pt>
                <c:pt idx="1994">
                  <c:v>9.173109932652707</c:v>
                </c:pt>
                <c:pt idx="1995">
                  <c:v>9.18094169762227</c:v>
                </c:pt>
                <c:pt idx="1996">
                  <c:v>9.188774972178708</c:v>
                </c:pt>
                <c:pt idx="1997">
                  <c:v>9.196609753334465</c:v>
                </c:pt>
                <c:pt idx="1998">
                  <c:v>9.204446038101522</c:v>
                </c:pt>
                <c:pt idx="1999">
                  <c:v>9.212283823491415</c:v>
                </c:pt>
                <c:pt idx="2000">
                  <c:v>9.220123106515242</c:v>
                </c:pt>
                <c:pt idx="2001">
                  <c:v>9.227963884183648</c:v>
                </c:pt>
                <c:pt idx="2002">
                  <c:v>9.235806153506832</c:v>
                </c:pt>
                <c:pt idx="2003">
                  <c:v>9.243649911494552</c:v>
                </c:pt>
                <c:pt idx="2004">
                  <c:v>9.25149515515613</c:v>
                </c:pt>
                <c:pt idx="2005">
                  <c:v>9.259341881500431</c:v>
                </c:pt>
                <c:pt idx="2006">
                  <c:v>9.267190087535893</c:v>
                </c:pt>
                <c:pt idx="2007">
                  <c:v>9.275039770270508</c:v>
                </c:pt>
                <c:pt idx="2008">
                  <c:v>9.282890926711824</c:v>
                </c:pt>
                <c:pt idx="2009">
                  <c:v>9.290743553866963</c:v>
                </c:pt>
                <c:pt idx="2010">
                  <c:v>9.298597648742593</c:v>
                </c:pt>
                <c:pt idx="2011">
                  <c:v>9.30645320834497</c:v>
                </c:pt>
                <c:pt idx="2012">
                  <c:v>9.314310229679876</c:v>
                </c:pt>
                <c:pt idx="2013">
                  <c:v>9.322168709752698</c:v>
                </c:pt>
                <c:pt idx="2014">
                  <c:v>9.330028645568368</c:v>
                </c:pt>
                <c:pt idx="2015">
                  <c:v>9.33789003413139</c:v>
                </c:pt>
                <c:pt idx="2016">
                  <c:v>9.345752872445833</c:v>
                </c:pt>
                <c:pt idx="2017">
                  <c:v>9.353617157515333</c:v>
                </c:pt>
                <c:pt idx="2018">
                  <c:v>9.361482886343104</c:v>
                </c:pt>
                <c:pt idx="2019">
                  <c:v>9.369350055931922</c:v>
                </c:pt>
                <c:pt idx="2020">
                  <c:v>9.377218663284138</c:v>
                </c:pt>
                <c:pt idx="2021">
                  <c:v>9.385088705401683</c:v>
                </c:pt>
                <c:pt idx="2022">
                  <c:v>9.392960179286045</c:v>
                </c:pt>
                <c:pt idx="2023">
                  <c:v>9.400833081938296</c:v>
                </c:pt>
                <c:pt idx="2024">
                  <c:v>9.408707410359085</c:v>
                </c:pt>
                <c:pt idx="2025">
                  <c:v>9.41658316154863</c:v>
                </c:pt>
                <c:pt idx="2026">
                  <c:v>9.42446033250673</c:v>
                </c:pt>
                <c:pt idx="2027">
                  <c:v>9.432338920232759</c:v>
                </c:pt>
                <c:pt idx="2028">
                  <c:v>9.440218921725677</c:v>
                </c:pt>
                <c:pt idx="2029">
                  <c:v>9.448100333984015</c:v>
                </c:pt>
                <c:pt idx="2030">
                  <c:v>9.455983154005886</c:v>
                </c:pt>
                <c:pt idx="2031">
                  <c:v>9.463867378788986</c:v>
                </c:pt>
                <c:pt idx="2032">
                  <c:v>9.471753005330589</c:v>
                </c:pt>
                <c:pt idx="2033">
                  <c:v>9.47964003062756</c:v>
                </c:pt>
                <c:pt idx="2034">
                  <c:v>9.487528451676343</c:v>
                </c:pt>
                <c:pt idx="2035">
                  <c:v>9.495418265472968</c:v>
                </c:pt>
                <c:pt idx="2036">
                  <c:v>9.503309469013045</c:v>
                </c:pt>
                <c:pt idx="2037">
                  <c:v>9.511202059291778</c:v>
                </c:pt>
                <c:pt idx="2038">
                  <c:v>9.51909603330396</c:v>
                </c:pt>
                <c:pt idx="2039">
                  <c:v>9.526991388043962</c:v>
                </c:pt>
                <c:pt idx="2040">
                  <c:v>9.534888120505752</c:v>
                </c:pt>
                <c:pt idx="2041">
                  <c:v>9.54278622768289</c:v>
                </c:pt>
                <c:pt idx="2042">
                  <c:v>9.550685706568522</c:v>
                </c:pt>
                <c:pt idx="2043">
                  <c:v>9.558586554155388</c:v>
                </c:pt>
                <c:pt idx="2044">
                  <c:v>9.566488767435817</c:v>
                </c:pt>
                <c:pt idx="2045">
                  <c:v>9.57439234340174</c:v>
                </c:pt>
                <c:pt idx="2046">
                  <c:v>9.58229727904468</c:v>
                </c:pt>
                <c:pt idx="2047">
                  <c:v>9.59020357135574</c:v>
                </c:pt>
                <c:pt idx="2048">
                  <c:v>9.59811121732565</c:v>
                </c:pt>
                <c:pt idx="2049">
                  <c:v>9.60602021394471</c:v>
                </c:pt>
                <c:pt idx="2050">
                  <c:v>9.61393055820283</c:v>
                </c:pt>
                <c:pt idx="2051">
                  <c:v>9.62184224708952</c:v>
                </c:pt>
                <c:pt idx="2052">
                  <c:v>9.629755277593885</c:v>
                </c:pt>
                <c:pt idx="2053">
                  <c:v>9.637669646704633</c:v>
                </c:pt>
                <c:pt idx="2054">
                  <c:v>9.645585351410075</c:v>
                </c:pt>
                <c:pt idx="2055">
                  <c:v>9.653502388698127</c:v>
                </c:pt>
                <c:pt idx="2056">
                  <c:v>9.661420755556301</c:v>
                </c:pt>
                <c:pt idx="2057">
                  <c:v>9.669340448971718</c:v>
                </c:pt>
                <c:pt idx="2058">
                  <c:v>9.677261465931107</c:v>
                </c:pt>
                <c:pt idx="2059">
                  <c:v>9.685183803420803</c:v>
                </c:pt>
                <c:pt idx="2060">
                  <c:v>9.693107458426743</c:v>
                </c:pt>
                <c:pt idx="2061">
                  <c:v>9.701032427934468</c:v>
                </c:pt>
                <c:pt idx="2062">
                  <c:v>9.708958708929144</c:v>
                </c:pt>
                <c:pt idx="2063">
                  <c:v>9.716886298395536</c:v>
                </c:pt>
                <c:pt idx="2064">
                  <c:v>9.724815193318017</c:v>
                </c:pt>
                <c:pt idx="2065">
                  <c:v>9.732745390680584</c:v>
                </c:pt>
                <c:pt idx="2066">
                  <c:v>9.740676887466833</c:v>
                </c:pt>
                <c:pt idx="2067">
                  <c:v>9.748609680659976</c:v>
                </c:pt>
                <c:pt idx="2068">
                  <c:v>9.756543767242851</c:v>
                </c:pt>
                <c:pt idx="2069">
                  <c:v>9.764479144197894</c:v>
                </c:pt>
                <c:pt idx="2070">
                  <c:v>9.772415808507172</c:v>
                </c:pt>
                <c:pt idx="2071">
                  <c:v>9.780353757152358</c:v>
                </c:pt>
                <c:pt idx="2072">
                  <c:v>9.788292987114751</c:v>
                </c:pt>
                <c:pt idx="2073">
                  <c:v>9.796233495375268</c:v>
                </c:pt>
                <c:pt idx="2074">
                  <c:v>9.80417527891444</c:v>
                </c:pt>
                <c:pt idx="2075">
                  <c:v>9.812118334712421</c:v>
                </c:pt>
                <c:pt idx="2076">
                  <c:v>9.82006265974899</c:v>
                </c:pt>
                <c:pt idx="2077">
                  <c:v>9.828008251003543</c:v>
                </c:pt>
                <c:pt idx="2078">
                  <c:v>9.835955105455104</c:v>
                </c:pt>
                <c:pt idx="2079">
                  <c:v>9.843903220082323</c:v>
                </c:pt>
                <c:pt idx="2080">
                  <c:v>9.851852591863467</c:v>
                </c:pt>
                <c:pt idx="2081">
                  <c:v>9.859803217776434</c:v>
                </c:pt>
                <c:pt idx="2082">
                  <c:v>9.86775509479875</c:v>
                </c:pt>
                <c:pt idx="2083">
                  <c:v>9.875708219907568</c:v>
                </c:pt>
                <c:pt idx="2084">
                  <c:v>9.883662590079666</c:v>
                </c:pt>
                <c:pt idx="2085">
                  <c:v>9.891618202291454</c:v>
                </c:pt>
                <c:pt idx="2086">
                  <c:v>9.899575053518983</c:v>
                </c:pt>
                <c:pt idx="2087">
                  <c:v>9.907533140737914</c:v>
                </c:pt>
                <c:pt idx="2088">
                  <c:v>9.91549246092356</c:v>
                </c:pt>
                <c:pt idx="2089">
                  <c:v>9.923453011050853</c:v>
                </c:pt>
                <c:pt idx="2090">
                  <c:v>9.931414788094368</c:v>
                </c:pt>
                <c:pt idx="2091">
                  <c:v>9.939377789028315</c:v>
                </c:pt>
                <c:pt idx="2092">
                  <c:v>9.947342010826535</c:v>
                </c:pt>
                <c:pt idx="2093">
                  <c:v>9.955307450462507</c:v>
                </c:pt>
                <c:pt idx="2094">
                  <c:v>9.96327410490935</c:v>
                </c:pt>
                <c:pt idx="2095">
                  <c:v>9.971241971139822</c:v>
                </c:pt>
                <c:pt idx="2096">
                  <c:v>9.979211046126316</c:v>
                </c:pt>
                <c:pt idx="2097">
                  <c:v>9.987181326840868</c:v>
                </c:pt>
                <c:pt idx="2098">
                  <c:v>9.995152810255163</c:v>
                </c:pt>
                <c:pt idx="2099">
                  <c:v>10.00312549334051</c:v>
                </c:pt>
                <c:pt idx="2100">
                  <c:v>10.01109937306788</c:v>
                </c:pt>
                <c:pt idx="2101">
                  <c:v>10.01907444640788</c:v>
                </c:pt>
                <c:pt idx="2102">
                  <c:v>10.02705071033075</c:v>
                </c:pt>
                <c:pt idx="2103">
                  <c:v>10.03502816180641</c:v>
                </c:pt>
                <c:pt idx="2104">
                  <c:v>10.04300679780438</c:v>
                </c:pt>
                <c:pt idx="2105">
                  <c:v>10.05098661529387</c:v>
                </c:pt>
                <c:pt idx="2106">
                  <c:v>10.05896761124372</c:v>
                </c:pt>
                <c:pt idx="2107">
                  <c:v>10.06694978262241</c:v>
                </c:pt>
                <c:pt idx="2108">
                  <c:v>10.07493312639808</c:v>
                </c:pt>
                <c:pt idx="2109">
                  <c:v>10.08291763953854</c:v>
                </c:pt>
                <c:pt idx="2110">
                  <c:v>10.09090331901121</c:v>
                </c:pt>
                <c:pt idx="2111">
                  <c:v>10.0988901617832</c:v>
                </c:pt>
                <c:pt idx="2112">
                  <c:v>10.10687816482126</c:v>
                </c:pt>
                <c:pt idx="2113">
                  <c:v>10.1148673250918</c:v>
                </c:pt>
                <c:pt idx="2114">
                  <c:v>10.12285763956087</c:v>
                </c:pt>
                <c:pt idx="2115">
                  <c:v>10.1308491051942</c:v>
                </c:pt>
                <c:pt idx="2116">
                  <c:v>10.13884171895715</c:v>
                </c:pt>
                <c:pt idx="2117">
                  <c:v>10.14683547781477</c:v>
                </c:pt>
                <c:pt idx="2118">
                  <c:v>10.15483037873175</c:v>
                </c:pt>
                <c:pt idx="2119">
                  <c:v>10.16282641867245</c:v>
                </c:pt>
                <c:pt idx="2120">
                  <c:v>10.17082359460086</c:v>
                </c:pt>
                <c:pt idx="2121">
                  <c:v>10.17882190348068</c:v>
                </c:pt>
                <c:pt idx="2122">
                  <c:v>10.18682134227524</c:v>
                </c:pt>
                <c:pt idx="2123">
                  <c:v>10.19482190794755</c:v>
                </c:pt>
                <c:pt idx="2124">
                  <c:v>10.20282359746027</c:v>
                </c:pt>
                <c:pt idx="2125">
                  <c:v>10.21082640777574</c:v>
                </c:pt>
                <c:pt idx="2126">
                  <c:v>10.21883033585597</c:v>
                </c:pt>
                <c:pt idx="2127">
                  <c:v>10.22683537866262</c:v>
                </c:pt>
                <c:pt idx="2128">
                  <c:v>10.23484153315701</c:v>
                </c:pt>
                <c:pt idx="2129">
                  <c:v>10.24284879630017</c:v>
                </c:pt>
                <c:pt idx="2130">
                  <c:v>10.25085716505277</c:v>
                </c:pt>
                <c:pt idx="2131">
                  <c:v>10.25886663637516</c:v>
                </c:pt>
                <c:pt idx="2132">
                  <c:v>10.26687720722735</c:v>
                </c:pt>
                <c:pt idx="2133">
                  <c:v>10.27488887456904</c:v>
                </c:pt>
                <c:pt idx="2134">
                  <c:v>10.28290163535959</c:v>
                </c:pt>
                <c:pt idx="2135">
                  <c:v>10.29091548655805</c:v>
                </c:pt>
                <c:pt idx="2136">
                  <c:v>10.29893042512312</c:v>
                </c:pt>
                <c:pt idx="2137">
                  <c:v>10.30694644801321</c:v>
                </c:pt>
                <c:pt idx="2138">
                  <c:v>10.31496355218639</c:v>
                </c:pt>
                <c:pt idx="2139">
                  <c:v>10.32298173460039</c:v>
                </c:pt>
                <c:pt idx="2140">
                  <c:v>10.33100099221266</c:v>
                </c:pt>
                <c:pt idx="2141">
                  <c:v>10.33902132198029</c:v>
                </c:pt>
                <c:pt idx="2142">
                  <c:v>10.34704272086009</c:v>
                </c:pt>
                <c:pt idx="2143">
                  <c:v>10.35506518580851</c:v>
                </c:pt>
                <c:pt idx="2144">
                  <c:v>10.36308871378172</c:v>
                </c:pt>
                <c:pt idx="2145">
                  <c:v>10.37111330173554</c:v>
                </c:pt>
                <c:pt idx="2146">
                  <c:v>10.37913894662552</c:v>
                </c:pt>
                <c:pt idx="2147">
                  <c:v>10.38716564540684</c:v>
                </c:pt>
                <c:pt idx="2148">
                  <c:v>10.39519339503441</c:v>
                </c:pt>
                <c:pt idx="2149">
                  <c:v>10.40322219246281</c:v>
                </c:pt>
                <c:pt idx="2150">
                  <c:v>10.41125203464631</c:v>
                </c:pt>
                <c:pt idx="2151">
                  <c:v>10.41928291853887</c:v>
                </c:pt>
                <c:pt idx="2152">
                  <c:v>10.42731484109412</c:v>
                </c:pt>
                <c:pt idx="2153">
                  <c:v>10.43534779926544</c:v>
                </c:pt>
                <c:pt idx="2154">
                  <c:v>10.44338179000583</c:v>
                </c:pt>
                <c:pt idx="2155">
                  <c:v>10.45141681026803</c:v>
                </c:pt>
                <c:pt idx="2156">
                  <c:v>10.45945285700446</c:v>
                </c:pt>
                <c:pt idx="2157">
                  <c:v>10.46748992716722</c:v>
                </c:pt>
                <c:pt idx="2158">
                  <c:v>10.47552801770813</c:v>
                </c:pt>
                <c:pt idx="2159">
                  <c:v>10.4835671255787</c:v>
                </c:pt>
                <c:pt idx="2160">
                  <c:v>10.49160724773012</c:v>
                </c:pt>
                <c:pt idx="2161">
                  <c:v>10.4996483811133</c:v>
                </c:pt>
                <c:pt idx="2162">
                  <c:v>10.50769052267885</c:v>
                </c:pt>
                <c:pt idx="2163">
                  <c:v>10.51573366937705</c:v>
                </c:pt>
                <c:pt idx="2164">
                  <c:v>10.52377781815792</c:v>
                </c:pt>
                <c:pt idx="2165">
                  <c:v>10.53182296597114</c:v>
                </c:pt>
                <c:pt idx="2166">
                  <c:v>10.53986910976615</c:v>
                </c:pt>
                <c:pt idx="2167">
                  <c:v>10.54791624649203</c:v>
                </c:pt>
                <c:pt idx="2168">
                  <c:v>10.55596437309762</c:v>
                </c:pt>
                <c:pt idx="2169">
                  <c:v>10.56401348653141</c:v>
                </c:pt>
                <c:pt idx="2170">
                  <c:v>10.57206358374166</c:v>
                </c:pt>
                <c:pt idx="2171">
                  <c:v>10.58011466167627</c:v>
                </c:pt>
                <c:pt idx="2172">
                  <c:v>10.58816671728292</c:v>
                </c:pt>
                <c:pt idx="2173">
                  <c:v>10.59621974750893</c:v>
                </c:pt>
                <c:pt idx="2174">
                  <c:v>10.60427374930137</c:v>
                </c:pt>
                <c:pt idx="2175">
                  <c:v>10.61232871960702</c:v>
                </c:pt>
                <c:pt idx="2176">
                  <c:v>10.62038465537237</c:v>
                </c:pt>
                <c:pt idx="2177">
                  <c:v>10.62844155354359</c:v>
                </c:pt>
                <c:pt idx="2178">
                  <c:v>10.63649941106662</c:v>
                </c:pt>
                <c:pt idx="2179">
                  <c:v>10.64455822488707</c:v>
                </c:pt>
                <c:pt idx="2180">
                  <c:v>10.65261799195029</c:v>
                </c:pt>
                <c:pt idx="2181">
                  <c:v>10.66067870920132</c:v>
                </c:pt>
                <c:pt idx="2182">
                  <c:v>10.66874037358496</c:v>
                </c:pt>
                <c:pt idx="2183">
                  <c:v>10.67680298204569</c:v>
                </c:pt>
                <c:pt idx="2184">
                  <c:v>10.68486653152772</c:v>
                </c:pt>
                <c:pt idx="2185">
                  <c:v>10.69293101897498</c:v>
                </c:pt>
                <c:pt idx="2186">
                  <c:v>10.70099644133113</c:v>
                </c:pt>
                <c:pt idx="2187">
                  <c:v>10.70906279553954</c:v>
                </c:pt>
                <c:pt idx="2188">
                  <c:v>10.71713007854332</c:v>
                </c:pt>
                <c:pt idx="2189">
                  <c:v>10.72519828728528</c:v>
                </c:pt>
                <c:pt idx="2190">
                  <c:v>10.73326741870797</c:v>
                </c:pt>
                <c:pt idx="2191">
                  <c:v>10.74133746975366</c:v>
                </c:pt>
                <c:pt idx="2192">
                  <c:v>10.74940843736435</c:v>
                </c:pt>
                <c:pt idx="2193">
                  <c:v>10.75748031848176</c:v>
                </c:pt>
                <c:pt idx="2194">
                  <c:v>10.76555311004735</c:v>
                </c:pt>
                <c:pt idx="2195">
                  <c:v>10.77362680900231</c:v>
                </c:pt>
                <c:pt idx="2196">
                  <c:v>10.78170141228753</c:v>
                </c:pt>
                <c:pt idx="2197">
                  <c:v>10.78977691684369</c:v>
                </c:pt>
                <c:pt idx="2198">
                  <c:v>10.79785331961112</c:v>
                </c:pt>
                <c:pt idx="2199">
                  <c:v>10.80593061752998</c:v>
                </c:pt>
                <c:pt idx="2200">
                  <c:v>10.81400880754007</c:v>
                </c:pt>
                <c:pt idx="2201">
                  <c:v>10.82208788658099</c:v>
                </c:pt>
                <c:pt idx="2202">
                  <c:v>10.83016785159203</c:v>
                </c:pt>
                <c:pt idx="2203">
                  <c:v>10.83824869951227</c:v>
                </c:pt>
                <c:pt idx="2204">
                  <c:v>10.84633042728048</c:v>
                </c:pt>
                <c:pt idx="2205">
                  <c:v>10.85441303183518</c:v>
                </c:pt>
                <c:pt idx="2206">
                  <c:v>10.86249651011465</c:v>
                </c:pt>
                <c:pt idx="2207">
                  <c:v>10.87058085905687</c:v>
                </c:pt>
                <c:pt idx="2208">
                  <c:v>10.87866607559961</c:v>
                </c:pt>
                <c:pt idx="2209">
                  <c:v>10.88675215668034</c:v>
                </c:pt>
                <c:pt idx="2210">
                  <c:v>10.89483909923629</c:v>
                </c:pt>
                <c:pt idx="2211">
                  <c:v>10.90292690020445</c:v>
                </c:pt>
                <c:pt idx="2212">
                  <c:v>10.91101555652152</c:v>
                </c:pt>
                <c:pt idx="2213">
                  <c:v>10.91910506512397</c:v>
                </c:pt>
                <c:pt idx="2214">
                  <c:v>10.92719542294801</c:v>
                </c:pt>
                <c:pt idx="2215">
                  <c:v>10.9352866269296</c:v>
                </c:pt>
                <c:pt idx="2216">
                  <c:v>10.94337867400444</c:v>
                </c:pt>
                <c:pt idx="2217">
                  <c:v>10.95147156110799</c:v>
                </c:pt>
                <c:pt idx="2218">
                  <c:v>10.95956528517545</c:v>
                </c:pt>
                <c:pt idx="2219">
                  <c:v>10.96765984314179</c:v>
                </c:pt>
                <c:pt idx="2220">
                  <c:v>10.9757552319417</c:v>
                </c:pt>
                <c:pt idx="2221">
                  <c:v>10.98385144850964</c:v>
                </c:pt>
                <c:pt idx="2222">
                  <c:v>10.99194848977984</c:v>
                </c:pt>
                <c:pt idx="2223">
                  <c:v>11.00004635268627</c:v>
                </c:pt>
                <c:pt idx="2224">
                  <c:v>11.00814503416263</c:v>
                </c:pt>
                <c:pt idx="2225">
                  <c:v>11.01624453114243</c:v>
                </c:pt>
                <c:pt idx="2226">
                  <c:v>11.02434484055889</c:v>
                </c:pt>
                <c:pt idx="2227">
                  <c:v>11.03244595934502</c:v>
                </c:pt>
                <c:pt idx="2228">
                  <c:v>11.04054788443357</c:v>
                </c:pt>
                <c:pt idx="2229">
                  <c:v>11.04865061275705</c:v>
                </c:pt>
                <c:pt idx="2230">
                  <c:v>11.05675414124775</c:v>
                </c:pt>
                <c:pt idx="2231">
                  <c:v>11.0648584668377</c:v>
                </c:pt>
                <c:pt idx="2232">
                  <c:v>11.07296358645871</c:v>
                </c:pt>
                <c:pt idx="2233">
                  <c:v>11.08106949704234</c:v>
                </c:pt>
                <c:pt idx="2234">
                  <c:v>11.08917619551992</c:v>
                </c:pt>
                <c:pt idx="2235">
                  <c:v>11.09728367882255</c:v>
                </c:pt>
                <c:pt idx="2236">
                  <c:v>11.10539194388109</c:v>
                </c:pt>
                <c:pt idx="2237">
                  <c:v>11.11350098762618</c:v>
                </c:pt>
                <c:pt idx="2238">
                  <c:v>11.12161080698821</c:v>
                </c:pt>
                <c:pt idx="2239">
                  <c:v>11.12972139889734</c:v>
                </c:pt>
                <c:pt idx="2240">
                  <c:v>11.13783276028352</c:v>
                </c:pt>
                <c:pt idx="2241">
                  <c:v>11.14594488807646</c:v>
                </c:pt>
                <c:pt idx="2242">
                  <c:v>11.15405777920564</c:v>
                </c:pt>
                <c:pt idx="2243">
                  <c:v>11.16217143060031</c:v>
                </c:pt>
                <c:pt idx="2244">
                  <c:v>11.1702858391895</c:v>
                </c:pt>
                <c:pt idx="2245">
                  <c:v>11.17840100190201</c:v>
                </c:pt>
                <c:pt idx="2246">
                  <c:v>11.18651691566643</c:v>
                </c:pt>
                <c:pt idx="2247">
                  <c:v>11.1946335774111</c:v>
                </c:pt>
                <c:pt idx="2248">
                  <c:v>11.20275098406416</c:v>
                </c:pt>
                <c:pt idx="2249">
                  <c:v>11.21086913255352</c:v>
                </c:pt>
                <c:pt idx="2250">
                  <c:v>11.21898801980688</c:v>
                </c:pt>
                <c:pt idx="2251">
                  <c:v>11.22710764275169</c:v>
                </c:pt>
                <c:pt idx="2252">
                  <c:v>11.23522799831522</c:v>
                </c:pt>
                <c:pt idx="2253">
                  <c:v>11.24334908342449</c:v>
                </c:pt>
                <c:pt idx="2254">
                  <c:v>11.25147089500634</c:v>
                </c:pt>
                <c:pt idx="2255">
                  <c:v>11.25959342998734</c:v>
                </c:pt>
                <c:pt idx="2256">
                  <c:v>11.26771668529389</c:v>
                </c:pt>
                <c:pt idx="2257">
                  <c:v>11.27584065785216</c:v>
                </c:pt>
                <c:pt idx="2258">
                  <c:v>11.28396534458811</c:v>
                </c:pt>
                <c:pt idx="2259">
                  <c:v>11.29209074242749</c:v>
                </c:pt>
                <c:pt idx="2260">
                  <c:v>11.30021684829582</c:v>
                </c:pt>
                <c:pt idx="2261">
                  <c:v>11.30834365911843</c:v>
                </c:pt>
                <c:pt idx="2262">
                  <c:v>11.31647117182044</c:v>
                </c:pt>
                <c:pt idx="2263">
                  <c:v>11.32459938332675</c:v>
                </c:pt>
                <c:pt idx="2264">
                  <c:v>11.33272829056205</c:v>
                </c:pt>
                <c:pt idx="2265">
                  <c:v>11.34085789045084</c:v>
                </c:pt>
                <c:pt idx="2266">
                  <c:v>11.3489881799174</c:v>
                </c:pt>
                <c:pt idx="2267">
                  <c:v>11.3571191558858</c:v>
                </c:pt>
                <c:pt idx="2268">
                  <c:v>11.36525081527993</c:v>
                </c:pt>
                <c:pt idx="2269">
                  <c:v>11.37338315502345</c:v>
                </c:pt>
                <c:pt idx="2270">
                  <c:v>11.38151617203983</c:v>
                </c:pt>
                <c:pt idx="2271">
                  <c:v>11.38964986325235</c:v>
                </c:pt>
                <c:pt idx="2272">
                  <c:v>11.39778422558406</c:v>
                </c:pt>
                <c:pt idx="2273">
                  <c:v>11.40591925595783</c:v>
                </c:pt>
                <c:pt idx="2274">
                  <c:v>11.41405495129633</c:v>
                </c:pt>
                <c:pt idx="2275">
                  <c:v>11.42219130852204</c:v>
                </c:pt>
                <c:pt idx="2276">
                  <c:v>11.43032832455722</c:v>
                </c:pt>
                <c:pt idx="2277">
                  <c:v>11.43846599632395</c:v>
                </c:pt>
                <c:pt idx="2278">
                  <c:v>11.44660432074413</c:v>
                </c:pt>
                <c:pt idx="2279">
                  <c:v>11.45474329473942</c:v>
                </c:pt>
                <c:pt idx="2280">
                  <c:v>11.46288291523134</c:v>
                </c:pt>
                <c:pt idx="2281">
                  <c:v>11.47102317914117</c:v>
                </c:pt>
                <c:pt idx="2282">
                  <c:v>11.47916408339004</c:v>
                </c:pt>
                <c:pt idx="2283">
                  <c:v>11.48730562489887</c:v>
                </c:pt>
                <c:pt idx="2284">
                  <c:v>11.49544780058839</c:v>
                </c:pt>
                <c:pt idx="2285">
                  <c:v>11.50359060737912</c:v>
                </c:pt>
                <c:pt idx="2286">
                  <c:v>11.51173404219145</c:v>
                </c:pt>
                <c:pt idx="2287">
                  <c:v>11.51987810194552</c:v>
                </c:pt>
                <c:pt idx="2288">
                  <c:v>11.52802278356133</c:v>
                </c:pt>
                <c:pt idx="2289">
                  <c:v>11.53616808395868</c:v>
                </c:pt>
                <c:pt idx="2290">
                  <c:v>11.54431400005716</c:v>
                </c:pt>
                <c:pt idx="2291">
                  <c:v>11.55246052877623</c:v>
                </c:pt>
                <c:pt idx="2292">
                  <c:v>11.56060766703512</c:v>
                </c:pt>
                <c:pt idx="2293">
                  <c:v>11.56875541175289</c:v>
                </c:pt>
                <c:pt idx="2294">
                  <c:v>11.57690375984844</c:v>
                </c:pt>
                <c:pt idx="2295">
                  <c:v>11.58505270824047</c:v>
                </c:pt>
                <c:pt idx="2296">
                  <c:v>11.59320225384752</c:v>
                </c:pt>
                <c:pt idx="2297">
                  <c:v>11.60135239358792</c:v>
                </c:pt>
                <c:pt idx="2298">
                  <c:v>11.60950312437985</c:v>
                </c:pt>
                <c:pt idx="2299">
                  <c:v>11.61765444314132</c:v>
                </c:pt>
                <c:pt idx="2300">
                  <c:v>11.62580634679015</c:v>
                </c:pt>
                <c:pt idx="2301">
                  <c:v>11.63395883224397</c:v>
                </c:pt>
                <c:pt idx="2302">
                  <c:v>11.64211189642028</c:v>
                </c:pt>
                <c:pt idx="2303">
                  <c:v>11.65026553623637</c:v>
                </c:pt>
                <c:pt idx="2304">
                  <c:v>11.65841974860938</c:v>
                </c:pt>
                <c:pt idx="2305">
                  <c:v>11.66657453045626</c:v>
                </c:pt>
                <c:pt idx="2306">
                  <c:v>11.67472987869381</c:v>
                </c:pt>
                <c:pt idx="2307">
                  <c:v>11.68288579023866</c:v>
                </c:pt>
                <c:pt idx="2308">
                  <c:v>11.69104226200726</c:v>
                </c:pt>
                <c:pt idx="2309">
                  <c:v>11.6991992909159</c:v>
                </c:pt>
                <c:pt idx="2310">
                  <c:v>11.7073568738807</c:v>
                </c:pt>
                <c:pt idx="2311">
                  <c:v>11.71551500781763</c:v>
                </c:pt>
                <c:pt idx="2312">
                  <c:v>11.72367368964248</c:v>
                </c:pt>
                <c:pt idx="2313">
                  <c:v>11.73183291627088</c:v>
                </c:pt>
                <c:pt idx="2314">
                  <c:v>11.73999268461831</c:v>
                </c:pt>
                <c:pt idx="2315">
                  <c:v>11.74815299160007</c:v>
                </c:pt>
                <c:pt idx="2316">
                  <c:v>11.75631383413131</c:v>
                </c:pt>
                <c:pt idx="2317">
                  <c:v>11.76447520912702</c:v>
                </c:pt>
                <c:pt idx="2318">
                  <c:v>11.77263711350204</c:v>
                </c:pt>
                <c:pt idx="2319">
                  <c:v>11.78079954417102</c:v>
                </c:pt>
                <c:pt idx="2320">
                  <c:v>11.78896249804851</c:v>
                </c:pt>
                <c:pt idx="2321">
                  <c:v>11.79712597204885</c:v>
                </c:pt>
                <c:pt idx="2322">
                  <c:v>11.80528996308626</c:v>
                </c:pt>
                <c:pt idx="2323">
                  <c:v>11.81345446807478</c:v>
                </c:pt>
                <c:pt idx="2324">
                  <c:v>11.82161948392832</c:v>
                </c:pt>
                <c:pt idx="2325">
                  <c:v>11.82978500756062</c:v>
                </c:pt>
                <c:pt idx="2326">
                  <c:v>11.83795103588528</c:v>
                </c:pt>
                <c:pt idx="2327">
                  <c:v>11.84611756581575</c:v>
                </c:pt>
                <c:pt idx="2328">
                  <c:v>11.85428459426534</c:v>
                </c:pt>
                <c:pt idx="2329">
                  <c:v>11.86245211814717</c:v>
                </c:pt>
                <c:pt idx="2330">
                  <c:v>11.87062013437426</c:v>
                </c:pt>
                <c:pt idx="2331">
                  <c:v>11.87878863985947</c:v>
                </c:pt>
                <c:pt idx="2332">
                  <c:v>11.8869576315155</c:v>
                </c:pt>
                <c:pt idx="2333">
                  <c:v>11.89512710625493</c:v>
                </c:pt>
                <c:pt idx="2334">
                  <c:v>11.90329706099016</c:v>
                </c:pt>
                <c:pt idx="2335">
                  <c:v>11.91146749263348</c:v>
                </c:pt>
                <c:pt idx="2336">
                  <c:v>11.91963839809704</c:v>
                </c:pt>
                <c:pt idx="2337">
                  <c:v>11.92780977429282</c:v>
                </c:pt>
                <c:pt idx="2338">
                  <c:v>11.93598161813268</c:v>
                </c:pt>
                <c:pt idx="2339">
                  <c:v>11.94415392652834</c:v>
                </c:pt>
                <c:pt idx="2340">
                  <c:v>11.95232669639137</c:v>
                </c:pt>
                <c:pt idx="2341">
                  <c:v>11.96049992463323</c:v>
                </c:pt>
                <c:pt idx="2342">
                  <c:v>11.9686736081652</c:v>
                </c:pt>
                <c:pt idx="2343">
                  <c:v>11.97684774389847</c:v>
                </c:pt>
                <c:pt idx="2344">
                  <c:v>11.98502232874408</c:v>
                </c:pt>
                <c:pt idx="2345">
                  <c:v>11.99319735961291</c:v>
                </c:pt>
                <c:pt idx="2346">
                  <c:v>12.00137283341574</c:v>
                </c:pt>
                <c:pt idx="2347">
                  <c:v>12.00954874706321</c:v>
                </c:pt>
                <c:pt idx="2348">
                  <c:v>12.01772509746582</c:v>
                </c:pt>
                <c:pt idx="2349">
                  <c:v>12.02590188153395</c:v>
                </c:pt>
                <c:pt idx="2350">
                  <c:v>12.03407909617786</c:v>
                </c:pt>
                <c:pt idx="2351">
                  <c:v>12.04225673830765</c:v>
                </c:pt>
                <c:pt idx="2352">
                  <c:v>12.05043480483332</c:v>
                </c:pt>
                <c:pt idx="2353">
                  <c:v>12.05861329266473</c:v>
                </c:pt>
                <c:pt idx="2354">
                  <c:v>12.06679219871162</c:v>
                </c:pt>
                <c:pt idx="2355">
                  <c:v>12.07497151988363</c:v>
                </c:pt>
                <c:pt idx="2356">
                  <c:v>12.08315125309022</c:v>
                </c:pt>
                <c:pt idx="2357">
                  <c:v>12.09133139524078</c:v>
                </c:pt>
                <c:pt idx="2358">
                  <c:v>12.09951194324456</c:v>
                </c:pt>
                <c:pt idx="2359">
                  <c:v>12.10769289401068</c:v>
                </c:pt>
                <c:pt idx="2360">
                  <c:v>12.11587424444815</c:v>
                </c:pt>
                <c:pt idx="2361">
                  <c:v>12.12405599146585</c:v>
                </c:pt>
                <c:pt idx="2362">
                  <c:v>12.13223813197257</c:v>
                </c:pt>
                <c:pt idx="2363">
                  <c:v>12.14042066287695</c:v>
                </c:pt>
                <c:pt idx="2364">
                  <c:v>12.14860358108753</c:v>
                </c:pt>
                <c:pt idx="2365">
                  <c:v>12.15678688351275</c:v>
                </c:pt>
                <c:pt idx="2366">
                  <c:v>12.16497056706088</c:v>
                </c:pt>
                <c:pt idx="2367">
                  <c:v>12.17315462864016</c:v>
                </c:pt>
                <c:pt idx="2368">
                  <c:v>12.18133906515864</c:v>
                </c:pt>
                <c:pt idx="2369">
                  <c:v>12.1895238735243</c:v>
                </c:pt>
                <c:pt idx="2370">
                  <c:v>12.19770905064501</c:v>
                </c:pt>
                <c:pt idx="2371">
                  <c:v>12.20589459342851</c:v>
                </c:pt>
                <c:pt idx="2372">
                  <c:v>12.21408049878244</c:v>
                </c:pt>
                <c:pt idx="2373">
                  <c:v>12.22226676361434</c:v>
                </c:pt>
                <c:pt idx="2374">
                  <c:v>12.23045338483165</c:v>
                </c:pt>
                <c:pt idx="2375">
                  <c:v>12.23864035934167</c:v>
                </c:pt>
                <c:pt idx="2376">
                  <c:v>12.24682768405162</c:v>
                </c:pt>
                <c:pt idx="2377">
                  <c:v>12.25501535586862</c:v>
                </c:pt>
                <c:pt idx="2378">
                  <c:v>12.26320337169967</c:v>
                </c:pt>
                <c:pt idx="2379">
                  <c:v>12.27139172845169</c:v>
                </c:pt>
                <c:pt idx="2380">
                  <c:v>12.27958042303147</c:v>
                </c:pt>
                <c:pt idx="2381">
                  <c:v>12.28776945234572</c:v>
                </c:pt>
                <c:pt idx="2382">
                  <c:v>12.29595881330105</c:v>
                </c:pt>
                <c:pt idx="2383">
                  <c:v>12.30414850280396</c:v>
                </c:pt>
                <c:pt idx="2384">
                  <c:v>12.31233851776085</c:v>
                </c:pt>
                <c:pt idx="2385">
                  <c:v>12.32052885507805</c:v>
                </c:pt>
                <c:pt idx="2386">
                  <c:v>12.32871951166177</c:v>
                </c:pt>
                <c:pt idx="2387">
                  <c:v>12.33691048441812</c:v>
                </c:pt>
                <c:pt idx="2388">
                  <c:v>12.34510177025314</c:v>
                </c:pt>
                <c:pt idx="2389">
                  <c:v>12.35329336607275</c:v>
                </c:pt>
                <c:pt idx="2390">
                  <c:v>12.36148526878281</c:v>
                </c:pt>
                <c:pt idx="2391">
                  <c:v>12.36967747528906</c:v>
                </c:pt>
                <c:pt idx="2392">
                  <c:v>12.37786998249715</c:v>
                </c:pt>
                <c:pt idx="2393">
                  <c:v>12.38606278731266</c:v>
                </c:pt>
                <c:pt idx="2394">
                  <c:v>12.39425588664107</c:v>
                </c:pt>
                <c:pt idx="2395">
                  <c:v>12.40244927738779</c:v>
                </c:pt>
                <c:pt idx="2396">
                  <c:v>12.4106429564581</c:v>
                </c:pt>
                <c:pt idx="2397">
                  <c:v>12.41883692075723</c:v>
                </c:pt>
                <c:pt idx="2398">
                  <c:v>12.42703116719033</c:v>
                </c:pt>
                <c:pt idx="2399">
                  <c:v>12.43522569266244</c:v>
                </c:pt>
                <c:pt idx="2400">
                  <c:v>12.44342049407853</c:v>
                </c:pt>
                <c:pt idx="2401">
                  <c:v>12.4516155683435</c:v>
                </c:pt>
                <c:pt idx="2402">
                  <c:v>12.45981091236215</c:v>
                </c:pt>
                <c:pt idx="2403">
                  <c:v>12.4680065230392</c:v>
                </c:pt>
                <c:pt idx="2404">
                  <c:v>12.4762023972793</c:v>
                </c:pt>
                <c:pt idx="2405">
                  <c:v>12.48439853198702</c:v>
                </c:pt>
                <c:pt idx="2406">
                  <c:v>12.49259492406685</c:v>
                </c:pt>
                <c:pt idx="2407">
                  <c:v>12.50079157042321</c:v>
                </c:pt>
                <c:pt idx="2408">
                  <c:v>12.50898846796042</c:v>
                </c:pt>
                <c:pt idx="2409">
                  <c:v>12.51718561358278</c:v>
                </c:pt>
                <c:pt idx="2410">
                  <c:v>12.52538300419445</c:v>
                </c:pt>
                <c:pt idx="2411">
                  <c:v>12.53358063669955</c:v>
                </c:pt>
                <c:pt idx="2412">
                  <c:v>12.54177850800214</c:v>
                </c:pt>
                <c:pt idx="2413">
                  <c:v>12.54997661500619</c:v>
                </c:pt>
                <c:pt idx="2414">
                  <c:v>12.55817495461559</c:v>
                </c:pt>
                <c:pt idx="2415">
                  <c:v>12.56637352373419</c:v>
                </c:pt>
                <c:pt idx="2416">
                  <c:v>12.57457231926577</c:v>
                </c:pt>
                <c:pt idx="2417">
                  <c:v>12.582771338114</c:v>
                </c:pt>
                <c:pt idx="2418">
                  <c:v>12.59097057718252</c:v>
                </c:pt>
                <c:pt idx="2419">
                  <c:v>12.59917003337491</c:v>
                </c:pt>
                <c:pt idx="2420">
                  <c:v>12.60736970359467</c:v>
                </c:pt>
                <c:pt idx="2421">
                  <c:v>12.61556958474523</c:v>
                </c:pt>
                <c:pt idx="2422">
                  <c:v>12.62376967372998</c:v>
                </c:pt>
                <c:pt idx="2423">
                  <c:v>12.63196996745222</c:v>
                </c:pt>
                <c:pt idx="2424">
                  <c:v>12.64017046281522</c:v>
                </c:pt>
                <c:pt idx="2425">
                  <c:v>12.64837115672216</c:v>
                </c:pt>
                <c:pt idx="2426">
                  <c:v>12.65657204607618</c:v>
                </c:pt>
                <c:pt idx="2427">
                  <c:v>12.66477312778036</c:v>
                </c:pt>
                <c:pt idx="2428">
                  <c:v>12.67297439873772</c:v>
                </c:pt>
                <c:pt idx="2429">
                  <c:v>12.68117585585121</c:v>
                </c:pt>
                <c:pt idx="2430">
                  <c:v>12.68937749602376</c:v>
                </c:pt>
                <c:pt idx="2431">
                  <c:v>12.6975793161582</c:v>
                </c:pt>
                <c:pt idx="2432">
                  <c:v>12.70578131315735</c:v>
                </c:pt>
                <c:pt idx="2433">
                  <c:v>12.71398348392394</c:v>
                </c:pt>
                <c:pt idx="2434">
                  <c:v>12.72218582536068</c:v>
                </c:pt>
                <c:pt idx="2435">
                  <c:v>12.73038833437021</c:v>
                </c:pt>
                <c:pt idx="2436">
                  <c:v>12.73859100785512</c:v>
                </c:pt>
                <c:pt idx="2437">
                  <c:v>12.74679384271796</c:v>
                </c:pt>
                <c:pt idx="2438">
                  <c:v>12.75499683586123</c:v>
                </c:pt>
                <c:pt idx="2439">
                  <c:v>12.76319998418738</c:v>
                </c:pt>
                <c:pt idx="2440">
                  <c:v>12.7714032845988</c:v>
                </c:pt>
                <c:pt idx="2441">
                  <c:v>12.77960673399788</c:v>
                </c:pt>
                <c:pt idx="2442">
                  <c:v>12.78781032928691</c:v>
                </c:pt>
                <c:pt idx="2443">
                  <c:v>12.79601406736817</c:v>
                </c:pt>
                <c:pt idx="2444">
                  <c:v>12.80421794514388</c:v>
                </c:pt>
                <c:pt idx="2445">
                  <c:v>12.81242195951625</c:v>
                </c:pt>
                <c:pt idx="2446">
                  <c:v>12.82062610738741</c:v>
                </c:pt>
                <c:pt idx="2447">
                  <c:v>12.82883038565947</c:v>
                </c:pt>
                <c:pt idx="2448">
                  <c:v>12.8370347912345</c:v>
                </c:pt>
                <c:pt idx="2449">
                  <c:v>12.84523932101452</c:v>
                </c:pt>
                <c:pt idx="2450">
                  <c:v>12.85344397190155</c:v>
                </c:pt>
                <c:pt idx="2451">
                  <c:v>12.86164874079752</c:v>
                </c:pt>
                <c:pt idx="2452">
                  <c:v>12.86985362460438</c:v>
                </c:pt>
                <c:pt idx="2453">
                  <c:v>12.87805862022399</c:v>
                </c:pt>
                <c:pt idx="2454">
                  <c:v>12.88626372455822</c:v>
                </c:pt>
                <c:pt idx="2455">
                  <c:v>12.8944689345089</c:v>
                </c:pt>
                <c:pt idx="2456">
                  <c:v>12.9026742469778</c:v>
                </c:pt>
                <c:pt idx="2457">
                  <c:v>12.9108796588667</c:v>
                </c:pt>
                <c:pt idx="2458">
                  <c:v>12.91908516707732</c:v>
                </c:pt>
                <c:pt idx="2459">
                  <c:v>12.92729076851137</c:v>
                </c:pt>
                <c:pt idx="2460">
                  <c:v>12.93549646007053</c:v>
                </c:pt>
                <c:pt idx="2461">
                  <c:v>12.94370223865644</c:v>
                </c:pt>
                <c:pt idx="2462">
                  <c:v>12.95190810117071</c:v>
                </c:pt>
                <c:pt idx="2463">
                  <c:v>12.96011404451496</c:v>
                </c:pt>
                <c:pt idx="2464">
                  <c:v>12.96832006559075</c:v>
                </c:pt>
                <c:pt idx="2465">
                  <c:v>12.97652616129964</c:v>
                </c:pt>
                <c:pt idx="2466">
                  <c:v>12.98473232854315</c:v>
                </c:pt>
                <c:pt idx="2467">
                  <c:v>12.99293856422279</c:v>
                </c:pt>
                <c:pt idx="2468">
                  <c:v>13.00114486524004</c:v>
                </c:pt>
                <c:pt idx="2469">
                  <c:v>13.00935122849637</c:v>
                </c:pt>
                <c:pt idx="2470">
                  <c:v>13.01755765089323</c:v>
                </c:pt>
                <c:pt idx="2471">
                  <c:v>13.02576412933206</c:v>
                </c:pt>
                <c:pt idx="2472">
                  <c:v>13.03397066071426</c:v>
                </c:pt>
                <c:pt idx="2473">
                  <c:v>13.04217724194123</c:v>
                </c:pt>
                <c:pt idx="2474">
                  <c:v>13.05038386991436</c:v>
                </c:pt>
                <c:pt idx="2475">
                  <c:v>13.05859054153502</c:v>
                </c:pt>
                <c:pt idx="2476">
                  <c:v>13.06679725370456</c:v>
                </c:pt>
                <c:pt idx="2477">
                  <c:v>13.07500400332432</c:v>
                </c:pt>
                <c:pt idx="2478">
                  <c:v>13.08321078729565</c:v>
                </c:pt>
                <c:pt idx="2479">
                  <c:v>13.09141760251986</c:v>
                </c:pt>
                <c:pt idx="2480">
                  <c:v>13.09962444589827</c:v>
                </c:pt>
                <c:pt idx="2481">
                  <c:v>13.10783131433218</c:v>
                </c:pt>
                <c:pt idx="2482">
                  <c:v>13.1160382047229</c:v>
                </c:pt>
                <c:pt idx="2483">
                  <c:v>13.12424511397171</c:v>
                </c:pt>
                <c:pt idx="2484">
                  <c:v>13.1324520389799</c:v>
                </c:pt>
                <c:pt idx="2485">
                  <c:v>13.14065897664875</c:v>
                </c:pt>
                <c:pt idx="2486">
                  <c:v>13.14886592387953</c:v>
                </c:pt>
                <c:pt idx="2487">
                  <c:v>13.15707287757353</c:v>
                </c:pt>
                <c:pt idx="2488">
                  <c:v>13.16527983463202</c:v>
                </c:pt>
                <c:pt idx="2489">
                  <c:v>13.17348679195626</c:v>
                </c:pt>
                <c:pt idx="2490">
                  <c:v>13.18169374644753</c:v>
                </c:pt>
                <c:pt idx="2491">
                  <c:v>13.1899006950071</c:v>
                </c:pt>
                <c:pt idx="2492">
                  <c:v>13.19810763453625</c:v>
                </c:pt>
                <c:pt idx="2493">
                  <c:v>13.20631456193625</c:v>
                </c:pt>
                <c:pt idx="2494">
                  <c:v>13.21452147410838</c:v>
                </c:pt>
                <c:pt idx="2495">
                  <c:v>13.22272836795393</c:v>
                </c:pt>
                <c:pt idx="2496">
                  <c:v>13.23093524037419</c:v>
                </c:pt>
                <c:pt idx="2497">
                  <c:v>13.23914208827046</c:v>
                </c:pt>
                <c:pt idx="2498">
                  <c:v>13.24734890854403</c:v>
                </c:pt>
                <c:pt idx="2499">
                  <c:v>13.25555569809624</c:v>
                </c:pt>
                <c:pt idx="2500">
                  <c:v>13.26376245382837</c:v>
                </c:pt>
                <c:pt idx="2501">
                  <c:v>13.27196917264179</c:v>
                </c:pt>
                <c:pt idx="2502">
                  <c:v>13.28017585143782</c:v>
                </c:pt>
                <c:pt idx="2503">
                  <c:v>13.28838248711783</c:v>
                </c:pt>
                <c:pt idx="2504">
                  <c:v>13.29658907658317</c:v>
                </c:pt>
                <c:pt idx="2505">
                  <c:v>13.30479561673524</c:v>
                </c:pt>
                <c:pt idx="2506">
                  <c:v>13.31300210447542</c:v>
                </c:pt>
                <c:pt idx="2507">
                  <c:v>13.32120853670514</c:v>
                </c:pt>
                <c:pt idx="2508">
                  <c:v>13.3294149103258</c:v>
                </c:pt>
                <c:pt idx="2509">
                  <c:v>13.33762122223887</c:v>
                </c:pt>
                <c:pt idx="2510">
                  <c:v>13.3458274693458</c:v>
                </c:pt>
                <c:pt idx="2511">
                  <c:v>13.35403364854808</c:v>
                </c:pt>
                <c:pt idx="2512">
                  <c:v>13.36223975674722</c:v>
                </c:pt>
                <c:pt idx="2513">
                  <c:v>13.37044579084472</c:v>
                </c:pt>
                <c:pt idx="2514">
                  <c:v>13.37865174774215</c:v>
                </c:pt>
                <c:pt idx="2515">
                  <c:v>13.38685762434106</c:v>
                </c:pt>
                <c:pt idx="2516">
                  <c:v>13.39506341754306</c:v>
                </c:pt>
                <c:pt idx="2517">
                  <c:v>13.40326912424976</c:v>
                </c:pt>
                <c:pt idx="2518">
                  <c:v>13.41147474136281</c:v>
                </c:pt>
                <c:pt idx="2519">
                  <c:v>13.41968026578388</c:v>
                </c:pt>
                <c:pt idx="2520">
                  <c:v>13.42788569441465</c:v>
                </c:pt>
                <c:pt idx="2521">
                  <c:v>13.43609102415686</c:v>
                </c:pt>
                <c:pt idx="2522">
                  <c:v>13.44429625191228</c:v>
                </c:pt>
                <c:pt idx="2523">
                  <c:v>13.45250137458267</c:v>
                </c:pt>
                <c:pt idx="2524">
                  <c:v>13.46070638906987</c:v>
                </c:pt>
                <c:pt idx="2525">
                  <c:v>13.4689112922757</c:v>
                </c:pt>
                <c:pt idx="2526">
                  <c:v>13.47711608110208</c:v>
                </c:pt>
                <c:pt idx="2527">
                  <c:v>13.4853207524509</c:v>
                </c:pt>
                <c:pt idx="2528">
                  <c:v>13.49352530322412</c:v>
                </c:pt>
                <c:pt idx="2529">
                  <c:v>13.50172973032372</c:v>
                </c:pt>
                <c:pt idx="2530">
                  <c:v>13.50993403065175</c:v>
                </c:pt>
                <c:pt idx="2531">
                  <c:v>13.51813820111024</c:v>
                </c:pt>
                <c:pt idx="2532">
                  <c:v>13.52634223860131</c:v>
                </c:pt>
                <c:pt idx="2533">
                  <c:v>13.53454614002709</c:v>
                </c:pt>
                <c:pt idx="2534">
                  <c:v>13.54274990228977</c:v>
                </c:pt>
                <c:pt idx="2535">
                  <c:v>13.55095352229156</c:v>
                </c:pt>
                <c:pt idx="2536">
                  <c:v>13.55915699693475</c:v>
                </c:pt>
                <c:pt idx="2537">
                  <c:v>13.56736032312161</c:v>
                </c:pt>
                <c:pt idx="2538">
                  <c:v>13.57556349775452</c:v>
                </c:pt>
                <c:pt idx="2539">
                  <c:v>13.58376651773587</c:v>
                </c:pt>
                <c:pt idx="2540">
                  <c:v>13.59196937996809</c:v>
                </c:pt>
                <c:pt idx="2541">
                  <c:v>13.60017208135369</c:v>
                </c:pt>
                <c:pt idx="2542">
                  <c:v>13.6083746187952</c:v>
                </c:pt>
                <c:pt idx="2543">
                  <c:v>13.6165769891952</c:v>
                </c:pt>
                <c:pt idx="2544">
                  <c:v>13.62477918945634</c:v>
                </c:pt>
                <c:pt idx="2545">
                  <c:v>13.6329812164813</c:v>
                </c:pt>
                <c:pt idx="2546">
                  <c:v>13.6411830671728</c:v>
                </c:pt>
                <c:pt idx="2547">
                  <c:v>13.64938473843365</c:v>
                </c:pt>
                <c:pt idx="2548">
                  <c:v>13.6575862271667</c:v>
                </c:pt>
                <c:pt idx="2549">
                  <c:v>13.66578753027484</c:v>
                </c:pt>
                <c:pt idx="2550">
                  <c:v>13.67398864466102</c:v>
                </c:pt>
                <c:pt idx="2551">
                  <c:v>13.68218956722825</c:v>
                </c:pt>
                <c:pt idx="2552">
                  <c:v>13.6903902948796</c:v>
                </c:pt>
                <c:pt idx="2553">
                  <c:v>13.6985908245182</c:v>
                </c:pt>
                <c:pt idx="2554">
                  <c:v>13.70679115304723</c:v>
                </c:pt>
                <c:pt idx="2555">
                  <c:v>13.71499127736993</c:v>
                </c:pt>
                <c:pt idx="2556">
                  <c:v>13.7231911943896</c:v>
                </c:pt>
                <c:pt idx="2557">
                  <c:v>13.73139090100962</c:v>
                </c:pt>
                <c:pt idx="2558">
                  <c:v>13.73959039413341</c:v>
                </c:pt>
                <c:pt idx="2559">
                  <c:v>13.74778967066446</c:v>
                </c:pt>
                <c:pt idx="2560">
                  <c:v>13.75598872750633</c:v>
                </c:pt>
                <c:pt idx="2561">
                  <c:v>13.76418756156265</c:v>
                </c:pt>
                <c:pt idx="2562">
                  <c:v>13.77238616973709</c:v>
                </c:pt>
                <c:pt idx="2563">
                  <c:v>13.78058454893342</c:v>
                </c:pt>
                <c:pt idx="2564">
                  <c:v>13.78878269605545</c:v>
                </c:pt>
                <c:pt idx="2565">
                  <c:v>13.79698060800709</c:v>
                </c:pt>
                <c:pt idx="2566">
                  <c:v>13.80517828169229</c:v>
                </c:pt>
                <c:pt idx="2567">
                  <c:v>13.81337571401508</c:v>
                </c:pt>
                <c:pt idx="2568">
                  <c:v>13.82157290187958</c:v>
                </c:pt>
                <c:pt idx="2569">
                  <c:v>13.82976984218996</c:v>
                </c:pt>
                <c:pt idx="2570">
                  <c:v>13.83796653185047</c:v>
                </c:pt>
                <c:pt idx="2571">
                  <c:v>13.84616296776544</c:v>
                </c:pt>
                <c:pt idx="2572">
                  <c:v>13.85435914683926</c:v>
                </c:pt>
                <c:pt idx="2573">
                  <c:v>13.86255506597642</c:v>
                </c:pt>
                <c:pt idx="2574">
                  <c:v>13.87075072208147</c:v>
                </c:pt>
                <c:pt idx="2575">
                  <c:v>13.87894611205905</c:v>
                </c:pt>
                <c:pt idx="2576">
                  <c:v>13.88714123281387</c:v>
                </c:pt>
                <c:pt idx="2577">
                  <c:v>13.89533608125072</c:v>
                </c:pt>
                <c:pt idx="2578">
                  <c:v>13.90353065427447</c:v>
                </c:pt>
                <c:pt idx="2579">
                  <c:v>13.91172494879008</c:v>
                </c:pt>
                <c:pt idx="2580">
                  <c:v>13.91991896170259</c:v>
                </c:pt>
                <c:pt idx="2581">
                  <c:v>13.92811268991712</c:v>
                </c:pt>
                <c:pt idx="2582">
                  <c:v>13.93630613033888</c:v>
                </c:pt>
                <c:pt idx="2583">
                  <c:v>13.94449927987317</c:v>
                </c:pt>
                <c:pt idx="2584">
                  <c:v>13.95269213542535</c:v>
                </c:pt>
                <c:pt idx="2585">
                  <c:v>13.96088469390089</c:v>
                </c:pt>
                <c:pt idx="2586">
                  <c:v>13.96907695220536</c:v>
                </c:pt>
                <c:pt idx="2587">
                  <c:v>13.9772689072444</c:v>
                </c:pt>
                <c:pt idx="2588">
                  <c:v>13.98546055592373</c:v>
                </c:pt>
                <c:pt idx="2589">
                  <c:v>13.9936518951492</c:v>
                </c:pt>
                <c:pt idx="2590">
                  <c:v>14.0018429218267</c:v>
                </c:pt>
                <c:pt idx="2591">
                  <c:v>14.01003363286226</c:v>
                </c:pt>
                <c:pt idx="2592">
                  <c:v>14.01822402516197</c:v>
                </c:pt>
                <c:pt idx="2593">
                  <c:v>14.02641409563205</c:v>
                </c:pt>
                <c:pt idx="2594">
                  <c:v>14.03460384117877</c:v>
                </c:pt>
                <c:pt idx="2595">
                  <c:v>14.04279325870855</c:v>
                </c:pt>
                <c:pt idx="2596">
                  <c:v>14.05098234512786</c:v>
                </c:pt>
                <c:pt idx="2597">
                  <c:v>14.05917109734329</c:v>
                </c:pt>
                <c:pt idx="2598">
                  <c:v>14.06735951226152</c:v>
                </c:pt>
                <c:pt idx="2599">
                  <c:v>14.07554758678936</c:v>
                </c:pt>
                <c:pt idx="2600">
                  <c:v>14.08373531783368</c:v>
                </c:pt>
                <c:pt idx="2601">
                  <c:v>14.09192270230148</c:v>
                </c:pt>
                <c:pt idx="2602">
                  <c:v>14.10010973709985</c:v>
                </c:pt>
                <c:pt idx="2603">
                  <c:v>14.10829641913599</c:v>
                </c:pt>
                <c:pt idx="2604">
                  <c:v>14.1164827453172</c:v>
                </c:pt>
                <c:pt idx="2605">
                  <c:v>14.12466871255089</c:v>
                </c:pt>
                <c:pt idx="2606">
                  <c:v>14.13285431774459</c:v>
                </c:pt>
                <c:pt idx="2607">
                  <c:v>14.1410395578059</c:v>
                </c:pt>
                <c:pt idx="2608">
                  <c:v>14.14922442964256</c:v>
                </c:pt>
                <c:pt idx="2609">
                  <c:v>14.15740893016242</c:v>
                </c:pt>
                <c:pt idx="2610">
                  <c:v>14.16559305627342</c:v>
                </c:pt>
                <c:pt idx="2611">
                  <c:v>14.17377680488364</c:v>
                </c:pt>
                <c:pt idx="2612">
                  <c:v>14.18196017290123</c:v>
                </c:pt>
                <c:pt idx="2613">
                  <c:v>14.1901431572345</c:v>
                </c:pt>
                <c:pt idx="2614">
                  <c:v>14.19832575479185</c:v>
                </c:pt>
                <c:pt idx="2615">
                  <c:v>14.2065079624818</c:v>
                </c:pt>
                <c:pt idx="2616">
                  <c:v>14.21468977721297</c:v>
                </c:pt>
                <c:pt idx="2617">
                  <c:v>14.22287119589413</c:v>
                </c:pt>
                <c:pt idx="2618">
                  <c:v>14.23105221543413</c:v>
                </c:pt>
                <c:pt idx="2619">
                  <c:v>14.23923283274198</c:v>
                </c:pt>
                <c:pt idx="2620">
                  <c:v>14.24741304472676</c:v>
                </c:pt>
                <c:pt idx="2621">
                  <c:v>14.25559284829772</c:v>
                </c:pt>
                <c:pt idx="2622">
                  <c:v>14.2637722403642</c:v>
                </c:pt>
                <c:pt idx="2623">
                  <c:v>14.27195121783567</c:v>
                </c:pt>
                <c:pt idx="2624">
                  <c:v>14.28012977762173</c:v>
                </c:pt>
                <c:pt idx="2625">
                  <c:v>14.2883079166321</c:v>
                </c:pt>
                <c:pt idx="2626">
                  <c:v>14.29648563177662</c:v>
                </c:pt>
                <c:pt idx="2627">
                  <c:v>14.30466291996526</c:v>
                </c:pt>
                <c:pt idx="2628">
                  <c:v>14.31283977810812</c:v>
                </c:pt>
                <c:pt idx="2629">
                  <c:v>14.32101620311543</c:v>
                </c:pt>
                <c:pt idx="2630">
                  <c:v>14.32919219189753</c:v>
                </c:pt>
                <c:pt idx="2631">
                  <c:v>14.33736774136492</c:v>
                </c:pt>
                <c:pt idx="2632">
                  <c:v>14.34554284842821</c:v>
                </c:pt>
                <c:pt idx="2633">
                  <c:v>14.35371750999815</c:v>
                </c:pt>
                <c:pt idx="2634">
                  <c:v>14.3618917229856</c:v>
                </c:pt>
                <c:pt idx="2635">
                  <c:v>14.37006548430159</c:v>
                </c:pt>
                <c:pt idx="2636">
                  <c:v>14.37823879085727</c:v>
                </c:pt>
                <c:pt idx="2637">
                  <c:v>14.38641163956391</c:v>
                </c:pt>
                <c:pt idx="2638">
                  <c:v>14.39458402733294</c:v>
                </c:pt>
                <c:pt idx="2639">
                  <c:v>14.4027559510759</c:v>
                </c:pt>
                <c:pt idx="2640">
                  <c:v>14.41092740770449</c:v>
                </c:pt>
                <c:pt idx="2641">
                  <c:v>14.41909839413055</c:v>
                </c:pt>
                <c:pt idx="2642">
                  <c:v>14.42726890726605</c:v>
                </c:pt>
                <c:pt idx="2643">
                  <c:v>14.4354389440231</c:v>
                </c:pt>
                <c:pt idx="2644">
                  <c:v>14.44360850131394</c:v>
                </c:pt>
                <c:pt idx="2645">
                  <c:v>14.45177757605099</c:v>
                </c:pt>
                <c:pt idx="2646">
                  <c:v>14.45994616514678</c:v>
                </c:pt>
                <c:pt idx="2647">
                  <c:v>14.468114265514</c:v>
                </c:pt>
                <c:pt idx="2648">
                  <c:v>14.47628187406548</c:v>
                </c:pt>
                <c:pt idx="2649">
                  <c:v>14.48444898771419</c:v>
                </c:pt>
                <c:pt idx="2650">
                  <c:v>14.49261560337326</c:v>
                </c:pt>
                <c:pt idx="2651">
                  <c:v>14.50078171795597</c:v>
                </c:pt>
                <c:pt idx="2652">
                  <c:v>14.50894732837572</c:v>
                </c:pt>
                <c:pt idx="2653">
                  <c:v>14.5171124315461</c:v>
                </c:pt>
                <c:pt idx="2654">
                  <c:v>14.52527702438083</c:v>
                </c:pt>
                <c:pt idx="2655">
                  <c:v>14.53344110379379</c:v>
                </c:pt>
                <c:pt idx="2656">
                  <c:v>14.54160466669899</c:v>
                </c:pt>
                <c:pt idx="2657">
                  <c:v>14.54976771001061</c:v>
                </c:pt>
                <c:pt idx="2658">
                  <c:v>14.55793023064301</c:v>
                </c:pt>
                <c:pt idx="2659">
                  <c:v>14.56609222551066</c:v>
                </c:pt>
                <c:pt idx="2660">
                  <c:v>14.5742536915282</c:v>
                </c:pt>
                <c:pt idx="2661">
                  <c:v>14.58241462561046</c:v>
                </c:pt>
                <c:pt idx="2662">
                  <c:v>14.59057502467238</c:v>
                </c:pt>
                <c:pt idx="2663">
                  <c:v>14.5987348856291</c:v>
                </c:pt>
                <c:pt idx="2664">
                  <c:v>14.60689420539587</c:v>
                </c:pt>
                <c:pt idx="2665">
                  <c:v>14.61505298088817</c:v>
                </c:pt>
                <c:pt idx="2666">
                  <c:v>14.62321120902159</c:v>
                </c:pt>
                <c:pt idx="2667">
                  <c:v>14.63136888671189</c:v>
                </c:pt>
                <c:pt idx="2668">
                  <c:v>14.63952601087501</c:v>
                </c:pt>
                <c:pt idx="2669">
                  <c:v>14.64768257842705</c:v>
                </c:pt>
                <c:pt idx="2670">
                  <c:v>14.65583858628426</c:v>
                </c:pt>
                <c:pt idx="2671">
                  <c:v>14.66399403136307</c:v>
                </c:pt>
                <c:pt idx="2672">
                  <c:v>14.67214891058009</c:v>
                </c:pt>
                <c:pt idx="2673">
                  <c:v>14.68030322085206</c:v>
                </c:pt>
                <c:pt idx="2674">
                  <c:v>14.68845695909593</c:v>
                </c:pt>
                <c:pt idx="2675">
                  <c:v>14.6966101222288</c:v>
                </c:pt>
                <c:pt idx="2676">
                  <c:v>14.70476270716794</c:v>
                </c:pt>
                <c:pt idx="2677">
                  <c:v>14.7129147108308</c:v>
                </c:pt>
                <c:pt idx="2678">
                  <c:v>14.721066130135</c:v>
                </c:pt>
                <c:pt idx="2679">
                  <c:v>14.72921696199833</c:v>
                </c:pt>
                <c:pt idx="2680">
                  <c:v>14.73736720333876</c:v>
                </c:pt>
                <c:pt idx="2681">
                  <c:v>14.74551685107443</c:v>
                </c:pt>
                <c:pt idx="2682">
                  <c:v>14.75366590212366</c:v>
                </c:pt>
                <c:pt idx="2683">
                  <c:v>14.76181435340496</c:v>
                </c:pt>
                <c:pt idx="2684">
                  <c:v>14.76996220183699</c:v>
                </c:pt>
                <c:pt idx="2685">
                  <c:v>14.7781094443386</c:v>
                </c:pt>
                <c:pt idx="2686">
                  <c:v>14.78625607782885</c:v>
                </c:pt>
                <c:pt idx="2687">
                  <c:v>14.79440209922694</c:v>
                </c:pt>
                <c:pt idx="2688">
                  <c:v>14.80254750545227</c:v>
                </c:pt>
                <c:pt idx="2689">
                  <c:v>14.81069229342442</c:v>
                </c:pt>
                <c:pt idx="2690">
                  <c:v>14.81883646006317</c:v>
                </c:pt>
                <c:pt idx="2691">
                  <c:v>14.82698000228845</c:v>
                </c:pt>
                <c:pt idx="2692">
                  <c:v>14.83512291702041</c:v>
                </c:pt>
                <c:pt idx="2693">
                  <c:v>14.84326520117936</c:v>
                </c:pt>
                <c:pt idx="2694">
                  <c:v>14.85140685168583</c:v>
                </c:pt>
                <c:pt idx="2695">
                  <c:v>14.85954786546051</c:v>
                </c:pt>
                <c:pt idx="2696">
                  <c:v>14.86768823942428</c:v>
                </c:pt>
                <c:pt idx="2697">
                  <c:v>14.87582797049822</c:v>
                </c:pt>
                <c:pt idx="2698">
                  <c:v>14.88396705560362</c:v>
                </c:pt>
                <c:pt idx="2699">
                  <c:v>14.89210549166191</c:v>
                </c:pt>
                <c:pt idx="2700">
                  <c:v>14.90024327559477</c:v>
                </c:pt>
                <c:pt idx="2701">
                  <c:v>14.90838040432405</c:v>
                </c:pt>
                <c:pt idx="2702">
                  <c:v>14.91651687477178</c:v>
                </c:pt>
                <c:pt idx="2703">
                  <c:v>14.9246526838602</c:v>
                </c:pt>
                <c:pt idx="2704">
                  <c:v>14.93278782851176</c:v>
                </c:pt>
                <c:pt idx="2705">
                  <c:v>14.94092230564909</c:v>
                </c:pt>
                <c:pt idx="2706">
                  <c:v>14.94905611219501</c:v>
                </c:pt>
                <c:pt idx="2707">
                  <c:v>14.95718924507257</c:v>
                </c:pt>
                <c:pt idx="2708">
                  <c:v>14.96532170120499</c:v>
                </c:pt>
                <c:pt idx="2709">
                  <c:v>14.97345347751571</c:v>
                </c:pt>
                <c:pt idx="2710">
                  <c:v>14.98158457092837</c:v>
                </c:pt>
                <c:pt idx="2711">
                  <c:v>14.9897149783668</c:v>
                </c:pt>
                <c:pt idx="2712">
                  <c:v>14.99784469675505</c:v>
                </c:pt>
                <c:pt idx="2713">
                  <c:v>15.00597372301736</c:v>
                </c:pt>
                <c:pt idx="2714">
                  <c:v>15.0141020540782</c:v>
                </c:pt>
                <c:pt idx="2715">
                  <c:v>15.02222968686221</c:v>
                </c:pt>
                <c:pt idx="2716">
                  <c:v>15.03035661829429</c:v>
                </c:pt>
                <c:pt idx="2717">
                  <c:v>15.03848284529949</c:v>
                </c:pt>
                <c:pt idx="2718">
                  <c:v>15.0466083648031</c:v>
                </c:pt>
                <c:pt idx="2719">
                  <c:v>15.05473317373063</c:v>
                </c:pt>
                <c:pt idx="2720">
                  <c:v>15.0628572690078</c:v>
                </c:pt>
                <c:pt idx="2721">
                  <c:v>15.07098064756049</c:v>
                </c:pt>
                <c:pt idx="2722">
                  <c:v>15.07910330631486</c:v>
                </c:pt>
                <c:pt idx="2723">
                  <c:v>15.08722524219727</c:v>
                </c:pt>
                <c:pt idx="2724">
                  <c:v>15.09534645213426</c:v>
                </c:pt>
                <c:pt idx="2725">
                  <c:v>15.10346693305262</c:v>
                </c:pt>
                <c:pt idx="2726">
                  <c:v>15.11158668187935</c:v>
                </c:pt>
                <c:pt idx="2727">
                  <c:v>15.11970569554167</c:v>
                </c:pt>
                <c:pt idx="2728">
                  <c:v>15.12782397096699</c:v>
                </c:pt>
                <c:pt idx="2729">
                  <c:v>15.13594150508299</c:v>
                </c:pt>
                <c:pt idx="2730">
                  <c:v>15.14405829481752</c:v>
                </c:pt>
                <c:pt idx="2731">
                  <c:v>15.15217433709869</c:v>
                </c:pt>
                <c:pt idx="2732">
                  <c:v>15.1602896288548</c:v>
                </c:pt>
                <c:pt idx="2733">
                  <c:v>15.16840416701441</c:v>
                </c:pt>
                <c:pt idx="2734">
                  <c:v>15.17651794850628</c:v>
                </c:pt>
                <c:pt idx="2735">
                  <c:v>15.18463097025939</c:v>
                </c:pt>
                <c:pt idx="2736">
                  <c:v>15.19274322920296</c:v>
                </c:pt>
                <c:pt idx="2737">
                  <c:v>15.20085472226643</c:v>
                </c:pt>
                <c:pt idx="2738">
                  <c:v>15.20896544637947</c:v>
                </c:pt>
                <c:pt idx="2739">
                  <c:v>15.21707539847199</c:v>
                </c:pt>
                <c:pt idx="2740">
                  <c:v>15.22518457547411</c:v>
                </c:pt>
                <c:pt idx="2741">
                  <c:v>15.23329297431618</c:v>
                </c:pt>
                <c:pt idx="2742">
                  <c:v>15.24140059192881</c:v>
                </c:pt>
                <c:pt idx="2743">
                  <c:v>15.24950742524281</c:v>
                </c:pt>
                <c:pt idx="2744">
                  <c:v>15.25761347118924</c:v>
                </c:pt>
                <c:pt idx="2745">
                  <c:v>15.26571872669938</c:v>
                </c:pt>
                <c:pt idx="2746">
                  <c:v>15.27382318870478</c:v>
                </c:pt>
                <c:pt idx="2747">
                  <c:v>15.28192685413718</c:v>
                </c:pt>
                <c:pt idx="2748">
                  <c:v>15.29002971992859</c:v>
                </c:pt>
                <c:pt idx="2749">
                  <c:v>15.29813178301123</c:v>
                </c:pt>
                <c:pt idx="2750">
                  <c:v>15.3062330403176</c:v>
                </c:pt>
                <c:pt idx="2751">
                  <c:v>15.3143334887804</c:v>
                </c:pt>
                <c:pt idx="2752">
                  <c:v>15.32243312533259</c:v>
                </c:pt>
                <c:pt idx="2753">
                  <c:v>15.33053194690737</c:v>
                </c:pt>
                <c:pt idx="2754">
                  <c:v>15.33862995043817</c:v>
                </c:pt>
                <c:pt idx="2755">
                  <c:v>15.34672713285868</c:v>
                </c:pt>
                <c:pt idx="2756">
                  <c:v>15.35482349110282</c:v>
                </c:pt>
                <c:pt idx="2757">
                  <c:v>15.36291902210478</c:v>
                </c:pt>
                <c:pt idx="2758">
                  <c:v>15.37101372279896</c:v>
                </c:pt>
                <c:pt idx="2759">
                  <c:v>15.37910759012003</c:v>
                </c:pt>
                <c:pt idx="2760">
                  <c:v>15.38720062100291</c:v>
                </c:pt>
                <c:pt idx="2761">
                  <c:v>15.39529281238276</c:v>
                </c:pt>
                <c:pt idx="2762">
                  <c:v>15.40338416119498</c:v>
                </c:pt>
                <c:pt idx="2763">
                  <c:v>15.41147466437525</c:v>
                </c:pt>
                <c:pt idx="2764">
                  <c:v>15.41956431885947</c:v>
                </c:pt>
                <c:pt idx="2765">
                  <c:v>15.42765312158382</c:v>
                </c:pt>
                <c:pt idx="2766">
                  <c:v>15.43574106948471</c:v>
                </c:pt>
                <c:pt idx="2767">
                  <c:v>15.44382815949882</c:v>
                </c:pt>
                <c:pt idx="2768">
                  <c:v>15.45191438856308</c:v>
                </c:pt>
                <c:pt idx="2769">
                  <c:v>15.45999975361467</c:v>
                </c:pt>
                <c:pt idx="2770">
                  <c:v>15.46808425159103</c:v>
                </c:pt>
                <c:pt idx="2771">
                  <c:v>15.47616787942987</c:v>
                </c:pt>
                <c:pt idx="2772">
                  <c:v>15.48425063406915</c:v>
                </c:pt>
                <c:pt idx="2773">
                  <c:v>15.49233251244708</c:v>
                </c:pt>
                <c:pt idx="2774">
                  <c:v>15.50041351150215</c:v>
                </c:pt>
                <c:pt idx="2775">
                  <c:v>15.5084936281731</c:v>
                </c:pt>
                <c:pt idx="2776">
                  <c:v>15.51657285939891</c:v>
                </c:pt>
                <c:pt idx="2777">
                  <c:v>15.52465120211888</c:v>
                </c:pt>
                <c:pt idx="2778">
                  <c:v>15.53272865327253</c:v>
                </c:pt>
                <c:pt idx="2779">
                  <c:v>15.54080520979965</c:v>
                </c:pt>
                <c:pt idx="2780">
                  <c:v>15.54888086864032</c:v>
                </c:pt>
                <c:pt idx="2781">
                  <c:v>15.55695562673485</c:v>
                </c:pt>
                <c:pt idx="2782">
                  <c:v>15.56502948102385</c:v>
                </c:pt>
                <c:pt idx="2783">
                  <c:v>15.57310242844818</c:v>
                </c:pt>
                <c:pt idx="2784">
                  <c:v>15.58117446594898</c:v>
                </c:pt>
                <c:pt idx="2785">
                  <c:v>15.58924559046766</c:v>
                </c:pt>
                <c:pt idx="2786">
                  <c:v>15.5973157989459</c:v>
                </c:pt>
                <c:pt idx="2787">
                  <c:v>15.60538508832565</c:v>
                </c:pt>
                <c:pt idx="2788">
                  <c:v>15.61345345554912</c:v>
                </c:pt>
                <c:pt idx="2789">
                  <c:v>15.62152089755883</c:v>
                </c:pt>
                <c:pt idx="2790">
                  <c:v>15.62958741129755</c:v>
                </c:pt>
                <c:pt idx="2791">
                  <c:v>15.63765299370833</c:v>
                </c:pt>
                <c:pt idx="2792">
                  <c:v>15.64571764173448</c:v>
                </c:pt>
                <c:pt idx="2793">
                  <c:v>15.65378135231963</c:v>
                </c:pt>
                <c:pt idx="2794">
                  <c:v>15.66184412240765</c:v>
                </c:pt>
                <c:pt idx="2795">
                  <c:v>15.66990594894272</c:v>
                </c:pt>
                <c:pt idx="2796">
                  <c:v>15.67796682886926</c:v>
                </c:pt>
                <c:pt idx="2797">
                  <c:v>15.68602675913201</c:v>
                </c:pt>
                <c:pt idx="2798">
                  <c:v>15.69408573667599</c:v>
                </c:pt>
                <c:pt idx="2799">
                  <c:v>15.70214375844647</c:v>
                </c:pt>
                <c:pt idx="2800">
                  <c:v>15.71020082138904</c:v>
                </c:pt>
                <c:pt idx="2801">
                  <c:v>15.71825692244956</c:v>
                </c:pt>
                <c:pt idx="2802">
                  <c:v>15.72631205857418</c:v>
                </c:pt>
                <c:pt idx="2803">
                  <c:v>15.73436622670933</c:v>
                </c:pt>
                <c:pt idx="2804">
                  <c:v>15.74241942380174</c:v>
                </c:pt>
                <c:pt idx="2805">
                  <c:v>15.75047164679842</c:v>
                </c:pt>
                <c:pt idx="2806">
                  <c:v>15.75852289264667</c:v>
                </c:pt>
                <c:pt idx="2807">
                  <c:v>15.76657315829407</c:v>
                </c:pt>
                <c:pt idx="2808">
                  <c:v>15.77462244068852</c:v>
                </c:pt>
                <c:pt idx="2809">
                  <c:v>15.7826707367782</c:v>
                </c:pt>
                <c:pt idx="2810">
                  <c:v>15.79071804351157</c:v>
                </c:pt>
                <c:pt idx="2811">
                  <c:v>15.79876435783739</c:v>
                </c:pt>
                <c:pt idx="2812">
                  <c:v>15.80680967670474</c:v>
                </c:pt>
                <c:pt idx="2813">
                  <c:v>15.81485399706295</c:v>
                </c:pt>
                <c:pt idx="2814">
                  <c:v>15.82289731586168</c:v>
                </c:pt>
                <c:pt idx="2815">
                  <c:v>15.83093963005089</c:v>
                </c:pt>
                <c:pt idx="2816">
                  <c:v>15.83898093658082</c:v>
                </c:pt>
                <c:pt idx="2817">
                  <c:v>15.84702123240202</c:v>
                </c:pt>
                <c:pt idx="2818">
                  <c:v>15.85506051446536</c:v>
                </c:pt>
                <c:pt idx="2819">
                  <c:v>15.86309877972196</c:v>
                </c:pt>
                <c:pt idx="2820">
                  <c:v>15.87113602512329</c:v>
                </c:pt>
                <c:pt idx="2821">
                  <c:v>15.8791722476211</c:v>
                </c:pt>
                <c:pt idx="2822">
                  <c:v>15.88720744416746</c:v>
                </c:pt>
                <c:pt idx="2823">
                  <c:v>15.89524161171474</c:v>
                </c:pt>
                <c:pt idx="2824">
                  <c:v>15.90327474721559</c:v>
                </c:pt>
                <c:pt idx="2825">
                  <c:v>15.91130684762302</c:v>
                </c:pt>
                <c:pt idx="2826">
                  <c:v>15.9193379098903</c:v>
                </c:pt>
                <c:pt idx="2827">
                  <c:v>15.92736793097103</c:v>
                </c:pt>
                <c:pt idx="2828">
                  <c:v>15.93539690781912</c:v>
                </c:pt>
                <c:pt idx="2829">
                  <c:v>15.94342483738878</c:v>
                </c:pt>
                <c:pt idx="2830">
                  <c:v>15.95145171663453</c:v>
                </c:pt>
                <c:pt idx="2831">
                  <c:v>15.95947754251124</c:v>
                </c:pt>
                <c:pt idx="2832">
                  <c:v>15.96750231197404</c:v>
                </c:pt>
                <c:pt idx="2833">
                  <c:v>15.9755260219784</c:v>
                </c:pt>
                <c:pt idx="2834">
                  <c:v>15.98354866948011</c:v>
                </c:pt>
                <c:pt idx="2835">
                  <c:v>15.99157025143527</c:v>
                </c:pt>
                <c:pt idx="2836">
                  <c:v>15.9995907648003</c:v>
                </c:pt>
                <c:pt idx="2837">
                  <c:v>16.00761020653192</c:v>
                </c:pt>
                <c:pt idx="2838">
                  <c:v>16.0156285735872</c:v>
                </c:pt>
                <c:pt idx="2839">
                  <c:v>16.02364586292351</c:v>
                </c:pt>
                <c:pt idx="2840">
                  <c:v>16.03166207149854</c:v>
                </c:pt>
                <c:pt idx="2841">
                  <c:v>16.0396771962703</c:v>
                </c:pt>
                <c:pt idx="2842">
                  <c:v>16.04769123419713</c:v>
                </c:pt>
                <c:pt idx="2843">
                  <c:v>16.0557041822377</c:v>
                </c:pt>
                <c:pt idx="2844">
                  <c:v>16.06371603735099</c:v>
                </c:pt>
                <c:pt idx="2845">
                  <c:v>16.07172679649631</c:v>
                </c:pt>
                <c:pt idx="2846">
                  <c:v>16.07973645663329</c:v>
                </c:pt>
                <c:pt idx="2847">
                  <c:v>16.0877450147219</c:v>
                </c:pt>
                <c:pt idx="2848">
                  <c:v>16.09575246772243</c:v>
                </c:pt>
                <c:pt idx="2849">
                  <c:v>16.1037588125955</c:v>
                </c:pt>
                <c:pt idx="2850">
                  <c:v>16.11176404630207</c:v>
                </c:pt>
                <c:pt idx="2851">
                  <c:v>16.1197681658034</c:v>
                </c:pt>
                <c:pt idx="2852">
                  <c:v>16.12777116806111</c:v>
                </c:pt>
                <c:pt idx="2853">
                  <c:v>16.13577305003713</c:v>
                </c:pt>
                <c:pt idx="2854">
                  <c:v>16.14377380869377</c:v>
                </c:pt>
                <c:pt idx="2855">
                  <c:v>16.15177344099362</c:v>
                </c:pt>
                <c:pt idx="2856">
                  <c:v>16.15977194389962</c:v>
                </c:pt>
                <c:pt idx="2857">
                  <c:v>16.16776931437506</c:v>
                </c:pt>
                <c:pt idx="2858">
                  <c:v>16.17576554938357</c:v>
                </c:pt>
                <c:pt idx="2859">
                  <c:v>16.18376064588909</c:v>
                </c:pt>
                <c:pt idx="2860">
                  <c:v>16.19175460085593</c:v>
                </c:pt>
                <c:pt idx="2861">
                  <c:v>16.1997474112487</c:v>
                </c:pt>
                <c:pt idx="2862">
                  <c:v>16.20773907403241</c:v>
                </c:pt>
                <c:pt idx="2863">
                  <c:v>16.21572958617234</c:v>
                </c:pt>
                <c:pt idx="2864">
                  <c:v>16.2237189446342</c:v>
                </c:pt>
                <c:pt idx="2865">
                  <c:v>16.23170714638394</c:v>
                </c:pt>
                <c:pt idx="2866">
                  <c:v>16.23969418838794</c:v>
                </c:pt>
                <c:pt idx="2867">
                  <c:v>16.24768006761288</c:v>
                </c:pt>
                <c:pt idx="2868">
                  <c:v>16.25566478102579</c:v>
                </c:pt>
                <c:pt idx="2869">
                  <c:v>16.26364832559406</c:v>
                </c:pt>
                <c:pt idx="2870">
                  <c:v>16.27163069828543</c:v>
                </c:pt>
                <c:pt idx="2871">
                  <c:v>16.27961189606797</c:v>
                </c:pt>
                <c:pt idx="2872">
                  <c:v>16.28759191591012</c:v>
                </c:pt>
                <c:pt idx="2873">
                  <c:v>16.29557075478065</c:v>
                </c:pt>
                <c:pt idx="2874">
                  <c:v>16.30354840964871</c:v>
                </c:pt>
                <c:pt idx="2875">
                  <c:v>16.31152487748375</c:v>
                </c:pt>
                <c:pt idx="2876">
                  <c:v>16.31950015525565</c:v>
                </c:pt>
                <c:pt idx="2877">
                  <c:v>16.32747423993457</c:v>
                </c:pt>
                <c:pt idx="2878">
                  <c:v>16.33544712849107</c:v>
                </c:pt>
                <c:pt idx="2879">
                  <c:v>16.34341881789603</c:v>
                </c:pt>
                <c:pt idx="2880">
                  <c:v>16.35138930512074</c:v>
                </c:pt>
                <c:pt idx="2881">
                  <c:v>16.35935858713681</c:v>
                </c:pt>
                <c:pt idx="2882">
                  <c:v>16.36732666091619</c:v>
                </c:pt>
                <c:pt idx="2883">
                  <c:v>16.37529352343124</c:v>
                </c:pt>
                <c:pt idx="2884">
                  <c:v>16.38325917165465</c:v>
                </c:pt>
                <c:pt idx="2885">
                  <c:v>16.39122360255947</c:v>
                </c:pt>
                <c:pt idx="2886">
                  <c:v>16.39918681311912</c:v>
                </c:pt>
                <c:pt idx="2887">
                  <c:v>16.40714880030738</c:v>
                </c:pt>
                <c:pt idx="2888">
                  <c:v>16.41510956109839</c:v>
                </c:pt>
                <c:pt idx="2889">
                  <c:v>16.42306909246667</c:v>
                </c:pt>
                <c:pt idx="2890">
                  <c:v>16.43102739138709</c:v>
                </c:pt>
                <c:pt idx="2891">
                  <c:v>16.4389844548349</c:v>
                </c:pt>
                <c:pt idx="2892">
                  <c:v>16.44694027978569</c:v>
                </c:pt>
                <c:pt idx="2893">
                  <c:v>16.45489486321546</c:v>
                </c:pt>
                <c:pt idx="2894">
                  <c:v>16.46284820210054</c:v>
                </c:pt>
                <c:pt idx="2895">
                  <c:v>16.47080029341766</c:v>
                </c:pt>
                <c:pt idx="2896">
                  <c:v>16.4787511341439</c:v>
                </c:pt>
                <c:pt idx="2897">
                  <c:v>16.48670072125673</c:v>
                </c:pt>
                <c:pt idx="2898">
                  <c:v>16.49464905173397</c:v>
                </c:pt>
                <c:pt idx="2899">
                  <c:v>16.50259612255384</c:v>
                </c:pt>
                <c:pt idx="2900">
                  <c:v>16.51054193069492</c:v>
                </c:pt>
                <c:pt idx="2901">
                  <c:v>16.51848647313616</c:v>
                </c:pt>
                <c:pt idx="2902">
                  <c:v>16.5264297468569</c:v>
                </c:pt>
                <c:pt idx="2903">
                  <c:v>16.53437174883686</c:v>
                </c:pt>
                <c:pt idx="2904">
                  <c:v>16.54231247605611</c:v>
                </c:pt>
                <c:pt idx="2905">
                  <c:v>16.55025192549515</c:v>
                </c:pt>
                <c:pt idx="2906">
                  <c:v>16.55819009413479</c:v>
                </c:pt>
                <c:pt idx="2907">
                  <c:v>16.56612697895628</c:v>
                </c:pt>
                <c:pt idx="2908">
                  <c:v>16.57406257694124</c:v>
                </c:pt>
                <c:pt idx="2909">
                  <c:v>16.58199688507166</c:v>
                </c:pt>
                <c:pt idx="2910">
                  <c:v>16.58992990032991</c:v>
                </c:pt>
                <c:pt idx="2911">
                  <c:v>16.59786161969877</c:v>
                </c:pt>
                <c:pt idx="2912">
                  <c:v>16.60579204016135</c:v>
                </c:pt>
                <c:pt idx="2913">
                  <c:v>16.61372115870125</c:v>
                </c:pt>
                <c:pt idx="2914">
                  <c:v>16.62164897230234</c:v>
                </c:pt>
                <c:pt idx="2915">
                  <c:v>16.62957547794895</c:v>
                </c:pt>
                <c:pt idx="2916">
                  <c:v>16.63750067262578</c:v>
                </c:pt>
                <c:pt idx="2917">
                  <c:v>16.64542455331791</c:v>
                </c:pt>
                <c:pt idx="2918">
                  <c:v>16.65334711701083</c:v>
                </c:pt>
                <c:pt idx="2919">
                  <c:v>16.66126836069041</c:v>
                </c:pt>
                <c:pt idx="2920">
                  <c:v>16.66918828134291</c:v>
                </c:pt>
                <c:pt idx="2921">
                  <c:v>16.677106875955</c:v>
                </c:pt>
                <c:pt idx="2922">
                  <c:v>16.68502414151372</c:v>
                </c:pt>
                <c:pt idx="2923">
                  <c:v>16.69294007500654</c:v>
                </c:pt>
                <c:pt idx="2924">
                  <c:v>16.70085467342128</c:v>
                </c:pt>
                <c:pt idx="2925">
                  <c:v>16.70876793374618</c:v>
                </c:pt>
                <c:pt idx="2926">
                  <c:v>16.71667985296991</c:v>
                </c:pt>
                <c:pt idx="2927">
                  <c:v>16.72459042808149</c:v>
                </c:pt>
                <c:pt idx="2928">
                  <c:v>16.73249965607036</c:v>
                </c:pt>
                <c:pt idx="2929">
                  <c:v>16.74040753392635</c:v>
                </c:pt>
                <c:pt idx="2930">
                  <c:v>16.74831405863973</c:v>
                </c:pt>
                <c:pt idx="2931">
                  <c:v>16.75621922720111</c:v>
                </c:pt>
                <c:pt idx="2932">
                  <c:v>16.76412303660156</c:v>
                </c:pt>
                <c:pt idx="2933">
                  <c:v>16.77202548383252</c:v>
                </c:pt>
                <c:pt idx="2934">
                  <c:v>16.77992656588584</c:v>
                </c:pt>
                <c:pt idx="2935">
                  <c:v>16.7878262797538</c:v>
                </c:pt>
                <c:pt idx="2936">
                  <c:v>16.79572462242906</c:v>
                </c:pt>
                <c:pt idx="2937">
                  <c:v>16.8036215909047</c:v>
                </c:pt>
                <c:pt idx="2938">
                  <c:v>16.81151718217422</c:v>
                </c:pt>
                <c:pt idx="2939">
                  <c:v>16.8194113932315</c:v>
                </c:pt>
                <c:pt idx="2940">
                  <c:v>16.82730422107083</c:v>
                </c:pt>
                <c:pt idx="2941">
                  <c:v>16.83519566268697</c:v>
                </c:pt>
                <c:pt idx="2942">
                  <c:v>16.84308571507502</c:v>
                </c:pt>
                <c:pt idx="2943">
                  <c:v>16.85097437523053</c:v>
                </c:pt>
                <c:pt idx="2944">
                  <c:v>16.85886164014946</c:v>
                </c:pt>
                <c:pt idx="2945">
                  <c:v>16.86674750682818</c:v>
                </c:pt>
                <c:pt idx="2946">
                  <c:v>16.87463197226349</c:v>
                </c:pt>
                <c:pt idx="2947">
                  <c:v>16.88251503345258</c:v>
                </c:pt>
                <c:pt idx="2948">
                  <c:v>16.89039668739309</c:v>
                </c:pt>
                <c:pt idx="2949">
                  <c:v>16.89827693108305</c:v>
                </c:pt>
                <c:pt idx="2950">
                  <c:v>16.90615576152093</c:v>
                </c:pt>
                <c:pt idx="2951">
                  <c:v>16.9140331757056</c:v>
                </c:pt>
                <c:pt idx="2952">
                  <c:v>16.92190917063638</c:v>
                </c:pt>
                <c:pt idx="2953">
                  <c:v>16.92978374331298</c:v>
                </c:pt>
                <c:pt idx="2954">
                  <c:v>16.93765689073556</c:v>
                </c:pt>
                <c:pt idx="2955">
                  <c:v>16.94552860990468</c:v>
                </c:pt>
                <c:pt idx="2956">
                  <c:v>16.95339889782136</c:v>
                </c:pt>
                <c:pt idx="2957">
                  <c:v>16.96126775148701</c:v>
                </c:pt>
                <c:pt idx="2958">
                  <c:v>16.96913516790347</c:v>
                </c:pt>
                <c:pt idx="2959">
                  <c:v>16.97700114407303</c:v>
                </c:pt>
                <c:pt idx="2960">
                  <c:v>16.9848656769984</c:v>
                </c:pt>
                <c:pt idx="2961">
                  <c:v>16.9927287636827</c:v>
                </c:pt>
                <c:pt idx="2962">
                  <c:v>17.0005904011295</c:v>
                </c:pt>
                <c:pt idx="2963">
                  <c:v>17.00845058634281</c:v>
                </c:pt>
                <c:pt idx="2964">
                  <c:v>17.01630931632704</c:v>
                </c:pt>
                <c:pt idx="2965">
                  <c:v>17.02416658808707</c:v>
                </c:pt>
                <c:pt idx="2966">
                  <c:v>17.03202239862819</c:v>
                </c:pt>
                <c:pt idx="2967">
                  <c:v>17.03987674495612</c:v>
                </c:pt>
                <c:pt idx="2968">
                  <c:v>17.04772962407703</c:v>
                </c:pt>
                <c:pt idx="2969">
                  <c:v>17.05558103299753</c:v>
                </c:pt>
                <c:pt idx="2970">
                  <c:v>17.06343096872464</c:v>
                </c:pt>
                <c:pt idx="2971">
                  <c:v>17.07127942826587</c:v>
                </c:pt>
                <c:pt idx="2972">
                  <c:v>17.0791264086291</c:v>
                </c:pt>
                <c:pt idx="2973">
                  <c:v>17.08697190682273</c:v>
                </c:pt>
                <c:pt idx="2974">
                  <c:v>17.09481591985551</c:v>
                </c:pt>
                <c:pt idx="2975">
                  <c:v>17.10265844473671</c:v>
                </c:pt>
                <c:pt idx="2976">
                  <c:v>17.11049947847601</c:v>
                </c:pt>
                <c:pt idx="2977">
                  <c:v>17.11833901808352</c:v>
                </c:pt>
                <c:pt idx="2978">
                  <c:v>17.12617706056983</c:v>
                </c:pt>
                <c:pt idx="2979">
                  <c:v>17.13401360294594</c:v>
                </c:pt>
                <c:pt idx="2980">
                  <c:v>17.14184864222332</c:v>
                </c:pt>
                <c:pt idx="2981">
                  <c:v>17.14968217541388</c:v>
                </c:pt>
                <c:pt idx="2982">
                  <c:v>17.15751419952998</c:v>
                </c:pt>
                <c:pt idx="2983">
                  <c:v>17.16534471158441</c:v>
                </c:pt>
                <c:pt idx="2984">
                  <c:v>17.17317370859044</c:v>
                </c:pt>
                <c:pt idx="2985">
                  <c:v>17.18100118756177</c:v>
                </c:pt>
                <c:pt idx="2986">
                  <c:v>17.18882714551257</c:v>
                </c:pt>
                <c:pt idx="2987">
                  <c:v>17.19665157945743</c:v>
                </c:pt>
                <c:pt idx="2988">
                  <c:v>17.20447448641143</c:v>
                </c:pt>
                <c:pt idx="2989">
                  <c:v>17.21229586339009</c:v>
                </c:pt>
                <c:pt idx="2990">
                  <c:v>17.22011570740937</c:v>
                </c:pt>
                <c:pt idx="2991">
                  <c:v>17.2279340154857</c:v>
                </c:pt>
                <c:pt idx="2992">
                  <c:v>17.23575078463598</c:v>
                </c:pt>
                <c:pt idx="2993">
                  <c:v>17.24356601187754</c:v>
                </c:pt>
                <c:pt idx="2994">
                  <c:v>17.2513796942282</c:v>
                </c:pt>
                <c:pt idx="2995">
                  <c:v>17.25919182870621</c:v>
                </c:pt>
                <c:pt idx="2996">
                  <c:v>17.26700241233029</c:v>
                </c:pt>
                <c:pt idx="2997">
                  <c:v>17.27481144211963</c:v>
                </c:pt>
                <c:pt idx="2998">
                  <c:v>17.28261891509387</c:v>
                </c:pt>
                <c:pt idx="2999">
                  <c:v>17.29042482827312</c:v>
                </c:pt>
                <c:pt idx="3000">
                  <c:v>17.29822917867796</c:v>
                </c:pt>
                <c:pt idx="3001">
                  <c:v>17.30603196332944</c:v>
                </c:pt>
                <c:pt idx="3002">
                  <c:v>17.31383317924904</c:v>
                </c:pt>
                <c:pt idx="3003">
                  <c:v>17.32163282345874</c:v>
                </c:pt>
                <c:pt idx="3004">
                  <c:v>17.32943089298098</c:v>
                </c:pt>
                <c:pt idx="3005">
                  <c:v>17.33722738483867</c:v>
                </c:pt>
                <c:pt idx="3006">
                  <c:v>17.34502229605517</c:v>
                </c:pt>
                <c:pt idx="3007">
                  <c:v>17.35281562365435</c:v>
                </c:pt>
                <c:pt idx="3008">
                  <c:v>17.3606073646605</c:v>
                </c:pt>
                <c:pt idx="3009">
                  <c:v>17.36839751609844</c:v>
                </c:pt>
                <c:pt idx="3010">
                  <c:v>17.37618607499341</c:v>
                </c:pt>
                <c:pt idx="3011">
                  <c:v>17.38397303837115</c:v>
                </c:pt>
                <c:pt idx="3012">
                  <c:v>17.39175840325788</c:v>
                </c:pt>
                <c:pt idx="3013">
                  <c:v>17.39954216668027</c:v>
                </c:pt>
                <c:pt idx="3014">
                  <c:v>17.40732432566549</c:v>
                </c:pt>
                <c:pt idx="3015">
                  <c:v>17.41510487724119</c:v>
                </c:pt>
                <c:pt idx="3016">
                  <c:v>17.42288381843548</c:v>
                </c:pt>
                <c:pt idx="3017">
                  <c:v>17.43066114627696</c:v>
                </c:pt>
                <c:pt idx="3018">
                  <c:v>17.43843685779469</c:v>
                </c:pt>
                <c:pt idx="3019">
                  <c:v>17.44621095001825</c:v>
                </c:pt>
                <c:pt idx="3020">
                  <c:v>17.45398341997767</c:v>
                </c:pt>
                <c:pt idx="3021">
                  <c:v>17.46175426470348</c:v>
                </c:pt>
                <c:pt idx="3022">
                  <c:v>17.46952348122667</c:v>
                </c:pt>
                <c:pt idx="3023">
                  <c:v>17.47729106657874</c:v>
                </c:pt>
                <c:pt idx="3024">
                  <c:v>17.48505701779166</c:v>
                </c:pt>
                <c:pt idx="3025">
                  <c:v>17.4928213318979</c:v>
                </c:pt>
                <c:pt idx="3026">
                  <c:v>17.50058400593041</c:v>
                </c:pt>
                <c:pt idx="3027">
                  <c:v>17.50834503692261</c:v>
                </c:pt>
                <c:pt idx="3028">
                  <c:v>17.51610442190844</c:v>
                </c:pt>
                <c:pt idx="3029">
                  <c:v>17.52386215792229</c:v>
                </c:pt>
                <c:pt idx="3030">
                  <c:v>17.5316182419991</c:v>
                </c:pt>
                <c:pt idx="3031">
                  <c:v>17.53937267117424</c:v>
                </c:pt>
                <c:pt idx="3032">
                  <c:v>17.54712544248362</c:v>
                </c:pt>
                <c:pt idx="3033">
                  <c:v>17.5548765529636</c:v>
                </c:pt>
                <c:pt idx="3034">
                  <c:v>17.56262599965107</c:v>
                </c:pt>
                <c:pt idx="3035">
                  <c:v>17.5703737795834</c:v>
                </c:pt>
                <c:pt idx="3036">
                  <c:v>17.57811988979845</c:v>
                </c:pt>
                <c:pt idx="3037">
                  <c:v>17.58586432733459</c:v>
                </c:pt>
                <c:pt idx="3038">
                  <c:v>17.59360708923068</c:v>
                </c:pt>
                <c:pt idx="3039">
                  <c:v>17.60134817252608</c:v>
                </c:pt>
                <c:pt idx="3040">
                  <c:v>17.60908757426065</c:v>
                </c:pt>
                <c:pt idx="3041">
                  <c:v>17.61682529147474</c:v>
                </c:pt>
                <c:pt idx="3042">
                  <c:v>17.62456132120922</c:v>
                </c:pt>
                <c:pt idx="3043">
                  <c:v>17.63229566050545</c:v>
                </c:pt>
                <c:pt idx="3044">
                  <c:v>17.64002830640529</c:v>
                </c:pt>
                <c:pt idx="3045">
                  <c:v>17.64775925595111</c:v>
                </c:pt>
                <c:pt idx="3046">
                  <c:v>17.65548850618579</c:v>
                </c:pt>
                <c:pt idx="3047">
                  <c:v>17.66321605415271</c:v>
                </c:pt>
                <c:pt idx="3048">
                  <c:v>17.67094189689575</c:v>
                </c:pt>
                <c:pt idx="3049">
                  <c:v>17.6786660314593</c:v>
                </c:pt>
                <c:pt idx="3050">
                  <c:v>17.68638845488827</c:v>
                </c:pt>
                <c:pt idx="3051">
                  <c:v>17.69410916422806</c:v>
                </c:pt>
                <c:pt idx="3052">
                  <c:v>17.7018281565246</c:v>
                </c:pt>
                <c:pt idx="3053">
                  <c:v>17.70954542882429</c:v>
                </c:pt>
                <c:pt idx="3054">
                  <c:v>17.71726097817412</c:v>
                </c:pt>
                <c:pt idx="3055">
                  <c:v>17.72497480162151</c:v>
                </c:pt>
                <c:pt idx="3056">
                  <c:v>17.73268689621444</c:v>
                </c:pt>
                <c:pt idx="3057">
                  <c:v>17.74039725900139</c:v>
                </c:pt>
                <c:pt idx="3058">
                  <c:v>17.74810588703136</c:v>
                </c:pt>
                <c:pt idx="3059">
                  <c:v>17.75581277735387</c:v>
                </c:pt>
                <c:pt idx="3060">
                  <c:v>17.76351792701894</c:v>
                </c:pt>
                <c:pt idx="3061">
                  <c:v>17.77122133307712</c:v>
                </c:pt>
                <c:pt idx="3062">
                  <c:v>17.77892299257947</c:v>
                </c:pt>
                <c:pt idx="3063">
                  <c:v>17.78662290257759</c:v>
                </c:pt>
                <c:pt idx="3064">
                  <c:v>17.79432106012359</c:v>
                </c:pt>
                <c:pt idx="3065">
                  <c:v>17.80201746227009</c:v>
                </c:pt>
                <c:pt idx="3066">
                  <c:v>17.80971210607023</c:v>
                </c:pt>
                <c:pt idx="3067">
                  <c:v>17.81740498857771</c:v>
                </c:pt>
                <c:pt idx="3068">
                  <c:v>17.8250961068467</c:v>
                </c:pt>
                <c:pt idx="3069">
                  <c:v>17.83278545793193</c:v>
                </c:pt>
                <c:pt idx="3070">
                  <c:v>17.84047303888867</c:v>
                </c:pt>
                <c:pt idx="3071">
                  <c:v>17.84815884677267</c:v>
                </c:pt>
                <c:pt idx="3072">
                  <c:v>17.85584287864023</c:v>
                </c:pt>
                <c:pt idx="3073">
                  <c:v>17.86352513154819</c:v>
                </c:pt>
                <c:pt idx="3074">
                  <c:v>17.87120560255392</c:v>
                </c:pt>
                <c:pt idx="3075">
                  <c:v>17.87888428871529</c:v>
                </c:pt>
                <c:pt idx="3076">
                  <c:v>17.88656118709074</c:v>
                </c:pt>
                <c:pt idx="3077">
                  <c:v>17.8942362947392</c:v>
                </c:pt>
                <c:pt idx="3078">
                  <c:v>17.90190960872017</c:v>
                </c:pt>
                <c:pt idx="3079">
                  <c:v>17.90958112609368</c:v>
                </c:pt>
                <c:pt idx="3080">
                  <c:v>17.91725084392025</c:v>
                </c:pt>
                <c:pt idx="3081">
                  <c:v>17.924918759261</c:v>
                </c:pt>
                <c:pt idx="3082">
                  <c:v>17.93258486917754</c:v>
                </c:pt>
                <c:pt idx="3083">
                  <c:v>17.94024917073203</c:v>
                </c:pt>
                <c:pt idx="3084">
                  <c:v>17.94791166098719</c:v>
                </c:pt>
                <c:pt idx="3085">
                  <c:v>17.95557233700622</c:v>
                </c:pt>
                <c:pt idx="3086">
                  <c:v>17.96323119585294</c:v>
                </c:pt>
                <c:pt idx="3087">
                  <c:v>17.97088823459164</c:v>
                </c:pt>
                <c:pt idx="3088">
                  <c:v>17.97854345028719</c:v>
                </c:pt>
                <c:pt idx="3089">
                  <c:v>17.986196840005</c:v>
                </c:pt>
                <c:pt idx="3090">
                  <c:v>17.99384840081101</c:v>
                </c:pt>
                <c:pt idx="3091">
                  <c:v>18.0014981297717</c:v>
                </c:pt>
                <c:pt idx="3092">
                  <c:v>18.00914602395412</c:v>
                </c:pt>
                <c:pt idx="3093">
                  <c:v>18.01679208042583</c:v>
                </c:pt>
                <c:pt idx="3094">
                  <c:v>18.02443629625499</c:v>
                </c:pt>
                <c:pt idx="3095">
                  <c:v>18.03207866851026</c:v>
                </c:pt>
                <c:pt idx="3096">
                  <c:v>18.03971919426084</c:v>
                </c:pt>
                <c:pt idx="3097">
                  <c:v>18.04735787057653</c:v>
                </c:pt>
                <c:pt idx="3098">
                  <c:v>18.05499469452764</c:v>
                </c:pt>
                <c:pt idx="3099">
                  <c:v>18.06262966318505</c:v>
                </c:pt>
                <c:pt idx="3100">
                  <c:v>18.07026277362019</c:v>
                </c:pt>
                <c:pt idx="3101">
                  <c:v>18.07789402290503</c:v>
                </c:pt>
                <c:pt idx="3102">
                  <c:v>18.0855234081121</c:v>
                </c:pt>
                <c:pt idx="3103">
                  <c:v>18.0931509263145</c:v>
                </c:pt>
                <c:pt idx="3104">
                  <c:v>18.10077657458585</c:v>
                </c:pt>
                <c:pt idx="3105">
                  <c:v>18.10840035000037</c:v>
                </c:pt>
                <c:pt idx="3106">
                  <c:v>18.11602224963281</c:v>
                </c:pt>
                <c:pt idx="3107">
                  <c:v>18.12364227055847</c:v>
                </c:pt>
                <c:pt idx="3108">
                  <c:v>18.13126040985324</c:v>
                </c:pt>
                <c:pt idx="3109">
                  <c:v>18.13887666459354</c:v>
                </c:pt>
                <c:pt idx="3110">
                  <c:v>18.14649103185637</c:v>
                </c:pt>
                <c:pt idx="3111">
                  <c:v>18.15410350871928</c:v>
                </c:pt>
                <c:pt idx="3112">
                  <c:v>18.16171409226039</c:v>
                </c:pt>
                <c:pt idx="3113">
                  <c:v>18.16932277955837</c:v>
                </c:pt>
                <c:pt idx="3114">
                  <c:v>18.17692956769248</c:v>
                </c:pt>
                <c:pt idx="3115">
                  <c:v>18.18453445374251</c:v>
                </c:pt>
                <c:pt idx="3116">
                  <c:v>18.19213743478885</c:v>
                </c:pt>
                <c:pt idx="3117">
                  <c:v>18.19973850791244</c:v>
                </c:pt>
                <c:pt idx="3118">
                  <c:v>18.20733767019477</c:v>
                </c:pt>
                <c:pt idx="3119">
                  <c:v>18.21493491871795</c:v>
                </c:pt>
                <c:pt idx="3120">
                  <c:v>18.22253025056459</c:v>
                </c:pt>
                <c:pt idx="3121">
                  <c:v>18.23012366281794</c:v>
                </c:pt>
                <c:pt idx="3122">
                  <c:v>18.23771515256177</c:v>
                </c:pt>
                <c:pt idx="3123">
                  <c:v>18.24530471688044</c:v>
                </c:pt>
                <c:pt idx="3124">
                  <c:v>18.25289235285889</c:v>
                </c:pt>
                <c:pt idx="3125">
                  <c:v>18.26047805758261</c:v>
                </c:pt>
                <c:pt idx="3126">
                  <c:v>18.2680618281377</c:v>
                </c:pt>
                <c:pt idx="3127">
                  <c:v>18.2756436616108</c:v>
                </c:pt>
                <c:pt idx="3128">
                  <c:v>18.28322355508915</c:v>
                </c:pt>
                <c:pt idx="3129">
                  <c:v>18.29080150566057</c:v>
                </c:pt>
                <c:pt idx="3130">
                  <c:v>18.29837751041343</c:v>
                </c:pt>
                <c:pt idx="3131">
                  <c:v>18.30595156643671</c:v>
                </c:pt>
                <c:pt idx="3132">
                  <c:v>18.31352367081993</c:v>
                </c:pt>
                <c:pt idx="3133">
                  <c:v>18.32109382065325</c:v>
                </c:pt>
                <c:pt idx="3134">
                  <c:v>18.32866201302736</c:v>
                </c:pt>
                <c:pt idx="3135">
                  <c:v>18.33622824503355</c:v>
                </c:pt>
                <c:pt idx="3136">
                  <c:v>18.34379251376369</c:v>
                </c:pt>
                <c:pt idx="3137">
                  <c:v>18.35135481631026</c:v>
                </c:pt>
                <c:pt idx="3138">
                  <c:v>18.35891514976628</c:v>
                </c:pt>
                <c:pt idx="3139">
                  <c:v>18.36647351122537</c:v>
                </c:pt>
                <c:pt idx="3140">
                  <c:v>18.37402989778176</c:v>
                </c:pt>
                <c:pt idx="3141">
                  <c:v>18.38158430653026</c:v>
                </c:pt>
                <c:pt idx="3142">
                  <c:v>18.38913673456624</c:v>
                </c:pt>
                <c:pt idx="3143">
                  <c:v>18.3966871789857</c:v>
                </c:pt>
                <c:pt idx="3144">
                  <c:v>18.4042356368852</c:v>
                </c:pt>
                <c:pt idx="3145">
                  <c:v>18.41178210536189</c:v>
                </c:pt>
                <c:pt idx="3146">
                  <c:v>18.41932658151355</c:v>
                </c:pt>
                <c:pt idx="3147">
                  <c:v>18.42686906243851</c:v>
                </c:pt>
                <c:pt idx="3148">
                  <c:v>18.43440954523568</c:v>
                </c:pt>
                <c:pt idx="3149">
                  <c:v>18.44194802700465</c:v>
                </c:pt>
                <c:pt idx="3150">
                  <c:v>18.4494845048455</c:v>
                </c:pt>
                <c:pt idx="3151">
                  <c:v>18.45701897585898</c:v>
                </c:pt>
                <c:pt idx="3152">
                  <c:v>18.4645514371464</c:v>
                </c:pt>
                <c:pt idx="3153">
                  <c:v>18.47208188580969</c:v>
                </c:pt>
                <c:pt idx="3154">
                  <c:v>18.47961031895135</c:v>
                </c:pt>
                <c:pt idx="3155">
                  <c:v>18.48713673367452</c:v>
                </c:pt>
                <c:pt idx="3156">
                  <c:v>18.49466112708291</c:v>
                </c:pt>
                <c:pt idx="3157">
                  <c:v>18.50218349628083</c:v>
                </c:pt>
                <c:pt idx="3158">
                  <c:v>18.5097038383732</c:v>
                </c:pt>
                <c:pt idx="3159">
                  <c:v>18.51722215046557</c:v>
                </c:pt>
                <c:pt idx="3160">
                  <c:v>18.52473842966405</c:v>
                </c:pt>
                <c:pt idx="3161">
                  <c:v>18.53225267307537</c:v>
                </c:pt>
                <c:pt idx="3162">
                  <c:v>18.53976487780687</c:v>
                </c:pt>
                <c:pt idx="3163">
                  <c:v>18.5472750409665</c:v>
                </c:pt>
                <c:pt idx="3164">
                  <c:v>18.55478315966281</c:v>
                </c:pt>
                <c:pt idx="3165">
                  <c:v>18.56228923100496</c:v>
                </c:pt>
                <c:pt idx="3166">
                  <c:v>18.56979325210272</c:v>
                </c:pt>
                <c:pt idx="3167">
                  <c:v>18.5772952200665</c:v>
                </c:pt>
                <c:pt idx="3168">
                  <c:v>18.58479513200723</c:v>
                </c:pt>
                <c:pt idx="3169">
                  <c:v>18.59229298503654</c:v>
                </c:pt>
                <c:pt idx="3170">
                  <c:v>18.59978877626667</c:v>
                </c:pt>
                <c:pt idx="3171">
                  <c:v>18.60728250281042</c:v>
                </c:pt>
                <c:pt idx="3172">
                  <c:v>18.61477416178123</c:v>
                </c:pt>
                <c:pt idx="3173">
                  <c:v>18.62226375029317</c:v>
                </c:pt>
                <c:pt idx="3174">
                  <c:v>18.64023070565209</c:v>
                </c:pt>
                <c:pt idx="3175">
                  <c:v>18.6582014113042</c:v>
                </c:pt>
                <c:pt idx="3176">
                  <c:v>18.67617211695628</c:v>
                </c:pt>
                <c:pt idx="3177">
                  <c:v>18.69414282260837</c:v>
                </c:pt>
                <c:pt idx="3178">
                  <c:v>18.71211352826047</c:v>
                </c:pt>
                <c:pt idx="3179">
                  <c:v>18.73008423391256</c:v>
                </c:pt>
                <c:pt idx="3180">
                  <c:v>18.74805493956465</c:v>
                </c:pt>
                <c:pt idx="3181">
                  <c:v>18.76602564521675</c:v>
                </c:pt>
                <c:pt idx="3182">
                  <c:v>18.78399635086884</c:v>
                </c:pt>
                <c:pt idx="3183">
                  <c:v>18.80196705652093</c:v>
                </c:pt>
                <c:pt idx="3184">
                  <c:v>18.81993776217303</c:v>
                </c:pt>
                <c:pt idx="3185">
                  <c:v>18.83790846782512</c:v>
                </c:pt>
                <c:pt idx="3186">
                  <c:v>18.85587917347721</c:v>
                </c:pt>
                <c:pt idx="3187">
                  <c:v>18.8738498791293</c:v>
                </c:pt>
                <c:pt idx="3188">
                  <c:v>18.8918205847814</c:v>
                </c:pt>
                <c:pt idx="3189">
                  <c:v>18.90979129043349</c:v>
                </c:pt>
                <c:pt idx="3190">
                  <c:v>18.92776199608559</c:v>
                </c:pt>
                <c:pt idx="3191">
                  <c:v>18.94573270173767</c:v>
                </c:pt>
                <c:pt idx="3192">
                  <c:v>18.96370340738977</c:v>
                </c:pt>
                <c:pt idx="3193">
                  <c:v>18.98167411304187</c:v>
                </c:pt>
                <c:pt idx="3194">
                  <c:v>18.99964481869396</c:v>
                </c:pt>
                <c:pt idx="3195">
                  <c:v>19.01761552434606</c:v>
                </c:pt>
                <c:pt idx="3196">
                  <c:v>19.03558622999814</c:v>
                </c:pt>
                <c:pt idx="3197">
                  <c:v>19.05355693565024</c:v>
                </c:pt>
                <c:pt idx="3198">
                  <c:v>19.07152764130233</c:v>
                </c:pt>
                <c:pt idx="3199">
                  <c:v>19.08949834695443</c:v>
                </c:pt>
                <c:pt idx="3200">
                  <c:v>19.10746905260652</c:v>
                </c:pt>
                <c:pt idx="3201">
                  <c:v>19.12543975825862</c:v>
                </c:pt>
                <c:pt idx="3202">
                  <c:v>19.1434104639107</c:v>
                </c:pt>
                <c:pt idx="3203">
                  <c:v>19.1613811695628</c:v>
                </c:pt>
                <c:pt idx="3204">
                  <c:v>19.1793518752149</c:v>
                </c:pt>
                <c:pt idx="3205">
                  <c:v>19.19732258086698</c:v>
                </c:pt>
                <c:pt idx="3206">
                  <c:v>19.21529328651907</c:v>
                </c:pt>
                <c:pt idx="3207">
                  <c:v>19.23326399217117</c:v>
                </c:pt>
                <c:pt idx="3208">
                  <c:v>19.25123469782326</c:v>
                </c:pt>
                <c:pt idx="3209">
                  <c:v>19.26920540347535</c:v>
                </c:pt>
                <c:pt idx="3210">
                  <c:v>19.28717610912745</c:v>
                </c:pt>
                <c:pt idx="3211">
                  <c:v>19.30514681477954</c:v>
                </c:pt>
                <c:pt idx="3212">
                  <c:v>19.32311752043163</c:v>
                </c:pt>
                <c:pt idx="3213">
                  <c:v>19.34108822608373</c:v>
                </c:pt>
                <c:pt idx="3214">
                  <c:v>19.35905893173582</c:v>
                </c:pt>
                <c:pt idx="3215">
                  <c:v>19.37702963738791</c:v>
                </c:pt>
                <c:pt idx="3216">
                  <c:v>19.39500034304001</c:v>
                </c:pt>
                <c:pt idx="3217">
                  <c:v>19.41297104869211</c:v>
                </c:pt>
                <c:pt idx="3218">
                  <c:v>19.4309417543442</c:v>
                </c:pt>
                <c:pt idx="3219">
                  <c:v>19.44891245999629</c:v>
                </c:pt>
                <c:pt idx="3220">
                  <c:v>19.46688316564839</c:v>
                </c:pt>
                <c:pt idx="3221">
                  <c:v>19.48485387130048</c:v>
                </c:pt>
                <c:pt idx="3222">
                  <c:v>19.50282457695257</c:v>
                </c:pt>
                <c:pt idx="3223">
                  <c:v>19.52079528260466</c:v>
                </c:pt>
                <c:pt idx="3224">
                  <c:v>19.53876598825676</c:v>
                </c:pt>
                <c:pt idx="3225">
                  <c:v>19.55673669390885</c:v>
                </c:pt>
                <c:pt idx="3226">
                  <c:v>19.57470739956094</c:v>
                </c:pt>
                <c:pt idx="3227">
                  <c:v>19.59267810521304</c:v>
                </c:pt>
                <c:pt idx="3228">
                  <c:v>19.61064881086513</c:v>
                </c:pt>
                <c:pt idx="3229">
                  <c:v>19.62861951651722</c:v>
                </c:pt>
                <c:pt idx="3230">
                  <c:v>19.64659022216931</c:v>
                </c:pt>
                <c:pt idx="3231">
                  <c:v>19.66456092782141</c:v>
                </c:pt>
                <c:pt idx="3232">
                  <c:v>19.6825316334735</c:v>
                </c:pt>
                <c:pt idx="3233">
                  <c:v>19.70050233912558</c:v>
                </c:pt>
                <c:pt idx="3234">
                  <c:v>19.71847304477769</c:v>
                </c:pt>
                <c:pt idx="3235">
                  <c:v>19.73644375042978</c:v>
                </c:pt>
                <c:pt idx="3236">
                  <c:v>19.75441445608187</c:v>
                </c:pt>
                <c:pt idx="3237">
                  <c:v>19.77238516173396</c:v>
                </c:pt>
                <c:pt idx="3238">
                  <c:v>19.79035586738607</c:v>
                </c:pt>
                <c:pt idx="3239">
                  <c:v>19.80832657303815</c:v>
                </c:pt>
                <c:pt idx="3240">
                  <c:v>19.82629727869024</c:v>
                </c:pt>
                <c:pt idx="3241">
                  <c:v>19.84426798434234</c:v>
                </c:pt>
                <c:pt idx="3242">
                  <c:v>19.86223868999443</c:v>
                </c:pt>
                <c:pt idx="3243">
                  <c:v>19.88020939564653</c:v>
                </c:pt>
                <c:pt idx="3244">
                  <c:v>19.89818010129862</c:v>
                </c:pt>
                <c:pt idx="3245">
                  <c:v>19.91615080695071</c:v>
                </c:pt>
                <c:pt idx="3246">
                  <c:v>19.93412151260281</c:v>
                </c:pt>
                <c:pt idx="3247">
                  <c:v>19.9520922182549</c:v>
                </c:pt>
                <c:pt idx="3248">
                  <c:v>19.97006292390699</c:v>
                </c:pt>
                <c:pt idx="3249">
                  <c:v>19.98803362955908</c:v>
                </c:pt>
                <c:pt idx="3250">
                  <c:v>20.00600433521118</c:v>
                </c:pt>
                <c:pt idx="3251">
                  <c:v>20.02397504086327</c:v>
                </c:pt>
                <c:pt idx="3252">
                  <c:v>20.04194574651537</c:v>
                </c:pt>
                <c:pt idx="3253">
                  <c:v>20.05991645216746</c:v>
                </c:pt>
                <c:pt idx="3254">
                  <c:v>20.07788715781956</c:v>
                </c:pt>
                <c:pt idx="3255">
                  <c:v>20.09585786347165</c:v>
                </c:pt>
                <c:pt idx="3256">
                  <c:v>20.11382856912374</c:v>
                </c:pt>
                <c:pt idx="3257">
                  <c:v>20.13179927477583</c:v>
                </c:pt>
                <c:pt idx="3258">
                  <c:v>20.14976998042792</c:v>
                </c:pt>
                <c:pt idx="3259">
                  <c:v>20.16774068608002</c:v>
                </c:pt>
                <c:pt idx="3260">
                  <c:v>20.18571139173211</c:v>
                </c:pt>
                <c:pt idx="3261">
                  <c:v>20.2036820973842</c:v>
                </c:pt>
                <c:pt idx="3262">
                  <c:v>20.2216528030363</c:v>
                </c:pt>
                <c:pt idx="3263">
                  <c:v>20.23962350868839</c:v>
                </c:pt>
                <c:pt idx="3264">
                  <c:v>20.25759421434049</c:v>
                </c:pt>
                <c:pt idx="3265">
                  <c:v>20.27556491999258</c:v>
                </c:pt>
                <c:pt idx="3266">
                  <c:v>20.29353562564468</c:v>
                </c:pt>
                <c:pt idx="3267">
                  <c:v>20.31150633129677</c:v>
                </c:pt>
                <c:pt idx="3268">
                  <c:v>20.32947703694886</c:v>
                </c:pt>
                <c:pt idx="3269">
                  <c:v>20.34744774260095</c:v>
                </c:pt>
                <c:pt idx="3270">
                  <c:v>20.36541844825304</c:v>
                </c:pt>
                <c:pt idx="3271">
                  <c:v>20.38338915390513</c:v>
                </c:pt>
                <c:pt idx="3272">
                  <c:v>20.40135985955723</c:v>
                </c:pt>
                <c:pt idx="3273">
                  <c:v>20.41933056520932</c:v>
                </c:pt>
                <c:pt idx="3274">
                  <c:v>20.43730127086141</c:v>
                </c:pt>
                <c:pt idx="3275">
                  <c:v>20.45527197651351</c:v>
                </c:pt>
                <c:pt idx="3276">
                  <c:v>20.47324268216559</c:v>
                </c:pt>
                <c:pt idx="3277">
                  <c:v>20.49121338781769</c:v>
                </c:pt>
                <c:pt idx="3278">
                  <c:v>20.50918409346979</c:v>
                </c:pt>
                <c:pt idx="3279">
                  <c:v>20.52715479912188</c:v>
                </c:pt>
                <c:pt idx="3280">
                  <c:v>20.54512550477397</c:v>
                </c:pt>
                <c:pt idx="3281">
                  <c:v>20.56309621042607</c:v>
                </c:pt>
                <c:pt idx="3282">
                  <c:v>20.58106691607816</c:v>
                </c:pt>
                <c:pt idx="3283">
                  <c:v>20.59903762173025</c:v>
                </c:pt>
                <c:pt idx="3284">
                  <c:v>20.61700832738235</c:v>
                </c:pt>
                <c:pt idx="3285">
                  <c:v>20.63497903303445</c:v>
                </c:pt>
                <c:pt idx="3286">
                  <c:v>20.65294973868654</c:v>
                </c:pt>
                <c:pt idx="3287">
                  <c:v>20.67092044433863</c:v>
                </c:pt>
                <c:pt idx="3288">
                  <c:v>20.68889114999073</c:v>
                </c:pt>
                <c:pt idx="3289">
                  <c:v>20.70686185564282</c:v>
                </c:pt>
                <c:pt idx="3290">
                  <c:v>20.72483256129491</c:v>
                </c:pt>
                <c:pt idx="3291">
                  <c:v>20.742803266947</c:v>
                </c:pt>
                <c:pt idx="3292">
                  <c:v>20.76077397259909</c:v>
                </c:pt>
                <c:pt idx="3293">
                  <c:v>20.77874467825118</c:v>
                </c:pt>
                <c:pt idx="3294">
                  <c:v>20.79671538390328</c:v>
                </c:pt>
                <c:pt idx="3295">
                  <c:v>20.81468608955538</c:v>
                </c:pt>
                <c:pt idx="3296">
                  <c:v>20.83265679520747</c:v>
                </c:pt>
                <c:pt idx="3297">
                  <c:v>20.85062750085956</c:v>
                </c:pt>
                <c:pt idx="3298">
                  <c:v>20.86859820651165</c:v>
                </c:pt>
                <c:pt idx="3299">
                  <c:v>20.88656891216375</c:v>
                </c:pt>
                <c:pt idx="3300">
                  <c:v>20.90453961781584</c:v>
                </c:pt>
                <c:pt idx="3301">
                  <c:v>20.92251032346793</c:v>
                </c:pt>
                <c:pt idx="3302">
                  <c:v>20.94048102912003</c:v>
                </c:pt>
                <c:pt idx="3303">
                  <c:v>20.95845173477212</c:v>
                </c:pt>
                <c:pt idx="3304">
                  <c:v>20.97642244042421</c:v>
                </c:pt>
                <c:pt idx="3305">
                  <c:v>20.99439314607631</c:v>
                </c:pt>
                <c:pt idx="3306">
                  <c:v>21.0123638517284</c:v>
                </c:pt>
                <c:pt idx="3307">
                  <c:v>21.03033455738049</c:v>
                </c:pt>
                <c:pt idx="3308">
                  <c:v>21.04830526303259</c:v>
                </c:pt>
                <c:pt idx="3309">
                  <c:v>21.06627596868469</c:v>
                </c:pt>
                <c:pt idx="3310">
                  <c:v>21.08424667433677</c:v>
                </c:pt>
                <c:pt idx="3311">
                  <c:v>21.10221737998886</c:v>
                </c:pt>
                <c:pt idx="3312">
                  <c:v>21.12018808564097</c:v>
                </c:pt>
                <c:pt idx="3313">
                  <c:v>21.13815879129306</c:v>
                </c:pt>
                <c:pt idx="3314">
                  <c:v>21.15612949694514</c:v>
                </c:pt>
                <c:pt idx="3315">
                  <c:v>21.17410020259724</c:v>
                </c:pt>
                <c:pt idx="3316">
                  <c:v>21.19207090824933</c:v>
                </c:pt>
                <c:pt idx="3317">
                  <c:v>21.21004161390143</c:v>
                </c:pt>
                <c:pt idx="3318">
                  <c:v>21.22801231955352</c:v>
                </c:pt>
                <c:pt idx="3319">
                  <c:v>21.24598302520561</c:v>
                </c:pt>
                <c:pt idx="3320">
                  <c:v>21.26395373085771</c:v>
                </c:pt>
                <c:pt idx="3321">
                  <c:v>21.2819244365098</c:v>
                </c:pt>
                <c:pt idx="3322">
                  <c:v>21.29989514216189</c:v>
                </c:pt>
                <c:pt idx="3323">
                  <c:v>21.317865847814</c:v>
                </c:pt>
                <c:pt idx="3324">
                  <c:v>21.33583655346608</c:v>
                </c:pt>
                <c:pt idx="3325">
                  <c:v>21.35380725911818</c:v>
                </c:pt>
                <c:pt idx="3326">
                  <c:v>21.37177796477027</c:v>
                </c:pt>
                <c:pt idx="3327">
                  <c:v>21.38974867042235</c:v>
                </c:pt>
                <c:pt idx="3328">
                  <c:v>21.40771937607445</c:v>
                </c:pt>
                <c:pt idx="3329">
                  <c:v>21.42569008172654</c:v>
                </c:pt>
                <c:pt idx="3330">
                  <c:v>21.44366078737864</c:v>
                </c:pt>
                <c:pt idx="3331">
                  <c:v>21.46163149303073</c:v>
                </c:pt>
                <c:pt idx="3332">
                  <c:v>21.47960219868283</c:v>
                </c:pt>
                <c:pt idx="3333">
                  <c:v>21.49757290433492</c:v>
                </c:pt>
                <c:pt idx="3334">
                  <c:v>21.51554360998701</c:v>
                </c:pt>
                <c:pt idx="3335">
                  <c:v>21.53351431563911</c:v>
                </c:pt>
                <c:pt idx="3336">
                  <c:v>21.5514850212912</c:v>
                </c:pt>
                <c:pt idx="3337">
                  <c:v>21.56945572694329</c:v>
                </c:pt>
                <c:pt idx="3338">
                  <c:v>21.58742643259538</c:v>
                </c:pt>
                <c:pt idx="3339">
                  <c:v>21.60539713824748</c:v>
                </c:pt>
                <c:pt idx="3340">
                  <c:v>21.62336784389958</c:v>
                </c:pt>
                <c:pt idx="3341">
                  <c:v>21.64133854955167</c:v>
                </c:pt>
                <c:pt idx="3342">
                  <c:v>21.65930925520376</c:v>
                </c:pt>
                <c:pt idx="3343">
                  <c:v>21.67727996085586</c:v>
                </c:pt>
                <c:pt idx="3344">
                  <c:v>21.69525066650794</c:v>
                </c:pt>
                <c:pt idx="3345">
                  <c:v>21.71322137216004</c:v>
                </c:pt>
                <c:pt idx="3346">
                  <c:v>21.73119207781213</c:v>
                </c:pt>
                <c:pt idx="3347">
                  <c:v>21.74916278346422</c:v>
                </c:pt>
                <c:pt idx="3348">
                  <c:v>21.76713348911631</c:v>
                </c:pt>
                <c:pt idx="3349">
                  <c:v>21.78510419476841</c:v>
                </c:pt>
                <c:pt idx="3350">
                  <c:v>21.8030749004205</c:v>
                </c:pt>
                <c:pt idx="3351">
                  <c:v>21.8210456060726</c:v>
                </c:pt>
                <c:pt idx="3352">
                  <c:v>21.83901631172469</c:v>
                </c:pt>
                <c:pt idx="3353">
                  <c:v>21.85698701737679</c:v>
                </c:pt>
                <c:pt idx="3354">
                  <c:v>21.87495772302888</c:v>
                </c:pt>
                <c:pt idx="3355">
                  <c:v>21.89292842868097</c:v>
                </c:pt>
                <c:pt idx="3356">
                  <c:v>21.91089913433306</c:v>
                </c:pt>
                <c:pt idx="3357">
                  <c:v>21.92886983998515</c:v>
                </c:pt>
                <c:pt idx="3358">
                  <c:v>21.94684054563724</c:v>
                </c:pt>
                <c:pt idx="3359">
                  <c:v>21.96481125128934</c:v>
                </c:pt>
                <c:pt idx="3360">
                  <c:v>21.98278195694143</c:v>
                </c:pt>
                <c:pt idx="3361">
                  <c:v>22.00075266259353</c:v>
                </c:pt>
                <c:pt idx="3362">
                  <c:v>22.01872336824562</c:v>
                </c:pt>
                <c:pt idx="3363">
                  <c:v>22.03669407389772</c:v>
                </c:pt>
                <c:pt idx="3364">
                  <c:v>22.05466477954981</c:v>
                </c:pt>
                <c:pt idx="3365">
                  <c:v>22.0726354852019</c:v>
                </c:pt>
                <c:pt idx="3366">
                  <c:v>22.09060619085399</c:v>
                </c:pt>
                <c:pt idx="3367">
                  <c:v>22.10857689650609</c:v>
                </c:pt>
                <c:pt idx="3368">
                  <c:v>22.12654760215818</c:v>
                </c:pt>
                <c:pt idx="3369">
                  <c:v>22.14451830781028</c:v>
                </c:pt>
                <c:pt idx="3370">
                  <c:v>22.16248901346237</c:v>
                </c:pt>
                <c:pt idx="3371">
                  <c:v>22.18045971911447</c:v>
                </c:pt>
                <c:pt idx="3372">
                  <c:v>22.19843042476656</c:v>
                </c:pt>
                <c:pt idx="3373">
                  <c:v>22.21640113041865</c:v>
                </c:pt>
                <c:pt idx="3374">
                  <c:v>22.23437183607074</c:v>
                </c:pt>
                <c:pt idx="3375">
                  <c:v>22.25234254172283</c:v>
                </c:pt>
                <c:pt idx="3376">
                  <c:v>22.27031324737493</c:v>
                </c:pt>
                <c:pt idx="3377">
                  <c:v>22.28828395302702</c:v>
                </c:pt>
                <c:pt idx="3378">
                  <c:v>22.30625465867912</c:v>
                </c:pt>
                <c:pt idx="3379">
                  <c:v>22.32422536433121</c:v>
                </c:pt>
                <c:pt idx="3380">
                  <c:v>22.3421960699833</c:v>
                </c:pt>
                <c:pt idx="3381">
                  <c:v>22.36016677563539</c:v>
                </c:pt>
                <c:pt idx="3382">
                  <c:v>22.37813748128749</c:v>
                </c:pt>
                <c:pt idx="3383">
                  <c:v>22.39610818693959</c:v>
                </c:pt>
                <c:pt idx="3384">
                  <c:v>22.41407889259168</c:v>
                </c:pt>
                <c:pt idx="3385">
                  <c:v>22.43204959824376</c:v>
                </c:pt>
                <c:pt idx="3386">
                  <c:v>22.45002030389586</c:v>
                </c:pt>
                <c:pt idx="3387">
                  <c:v>22.46799100954795</c:v>
                </c:pt>
                <c:pt idx="3388">
                  <c:v>22.48596171520005</c:v>
                </c:pt>
                <c:pt idx="3389">
                  <c:v>22.50393242085214</c:v>
                </c:pt>
                <c:pt idx="3390">
                  <c:v>22.52190312650423</c:v>
                </c:pt>
                <c:pt idx="3391">
                  <c:v>22.53987383215633</c:v>
                </c:pt>
                <c:pt idx="3392">
                  <c:v>22.55784453780842</c:v>
                </c:pt>
                <c:pt idx="3393">
                  <c:v>22.57581524346051</c:v>
                </c:pt>
                <c:pt idx="3394">
                  <c:v>22.59378594911261</c:v>
                </c:pt>
                <c:pt idx="3395">
                  <c:v>22.6117566547647</c:v>
                </c:pt>
                <c:pt idx="3396">
                  <c:v>22.62972736041679</c:v>
                </c:pt>
                <c:pt idx="3397">
                  <c:v>22.6476980660689</c:v>
                </c:pt>
                <c:pt idx="3398">
                  <c:v>22.66566877172098</c:v>
                </c:pt>
                <c:pt idx="3399">
                  <c:v>22.68363947737307</c:v>
                </c:pt>
                <c:pt idx="3400">
                  <c:v>22.70161018302516</c:v>
                </c:pt>
                <c:pt idx="3401">
                  <c:v>22.71958088867726</c:v>
                </c:pt>
                <c:pt idx="3402">
                  <c:v>22.73755159432935</c:v>
                </c:pt>
                <c:pt idx="3403">
                  <c:v>22.75552229998144</c:v>
                </c:pt>
                <c:pt idx="3404">
                  <c:v>22.77349300563354</c:v>
                </c:pt>
                <c:pt idx="3405">
                  <c:v>22.79146371128563</c:v>
                </c:pt>
                <c:pt idx="3406">
                  <c:v>22.80943441693773</c:v>
                </c:pt>
                <c:pt idx="3407">
                  <c:v>22.82740512258982</c:v>
                </c:pt>
                <c:pt idx="3408">
                  <c:v>22.84537582824191</c:v>
                </c:pt>
                <c:pt idx="3409">
                  <c:v>22.863346533894</c:v>
                </c:pt>
                <c:pt idx="3410">
                  <c:v>22.8813172395461</c:v>
                </c:pt>
                <c:pt idx="3411">
                  <c:v>22.89928794519819</c:v>
                </c:pt>
                <c:pt idx="3412">
                  <c:v>22.9172586508503</c:v>
                </c:pt>
                <c:pt idx="3413">
                  <c:v>22.93522935650238</c:v>
                </c:pt>
                <c:pt idx="3414">
                  <c:v>22.95320006215448</c:v>
                </c:pt>
                <c:pt idx="3415">
                  <c:v>22.97117076780657</c:v>
                </c:pt>
                <c:pt idx="3416">
                  <c:v>22.98914147345866</c:v>
                </c:pt>
                <c:pt idx="3417">
                  <c:v>23.00711217911075</c:v>
                </c:pt>
                <c:pt idx="3418">
                  <c:v>23.02508288476283</c:v>
                </c:pt>
                <c:pt idx="3419">
                  <c:v>23.04305359041494</c:v>
                </c:pt>
                <c:pt idx="3420">
                  <c:v>23.06102429606703</c:v>
                </c:pt>
                <c:pt idx="3421">
                  <c:v>23.07899500171913</c:v>
                </c:pt>
                <c:pt idx="3422">
                  <c:v>23.09696570737122</c:v>
                </c:pt>
                <c:pt idx="3423">
                  <c:v>23.11493641302332</c:v>
                </c:pt>
                <c:pt idx="3424">
                  <c:v>23.13290711867541</c:v>
                </c:pt>
                <c:pt idx="3425">
                  <c:v>23.1508778243275</c:v>
                </c:pt>
                <c:pt idx="3426">
                  <c:v>23.16884852997959</c:v>
                </c:pt>
                <c:pt idx="3427">
                  <c:v>23.18681923563168</c:v>
                </c:pt>
                <c:pt idx="3428">
                  <c:v>23.20478994128377</c:v>
                </c:pt>
                <c:pt idx="3429">
                  <c:v>23.22276064693586</c:v>
                </c:pt>
                <c:pt idx="3430">
                  <c:v>23.24073135258796</c:v>
                </c:pt>
                <c:pt idx="3431">
                  <c:v>23.25870205824005</c:v>
                </c:pt>
                <c:pt idx="3432">
                  <c:v>23.27667276389215</c:v>
                </c:pt>
                <c:pt idx="3433">
                  <c:v>23.29464346954424</c:v>
                </c:pt>
                <c:pt idx="3434">
                  <c:v>23.31261417519633</c:v>
                </c:pt>
                <c:pt idx="3435">
                  <c:v>23.33058488084843</c:v>
                </c:pt>
                <c:pt idx="3436">
                  <c:v>23.34855558650052</c:v>
                </c:pt>
                <c:pt idx="3437">
                  <c:v>23.36652629215261</c:v>
                </c:pt>
                <c:pt idx="3438">
                  <c:v>23.38449699780471</c:v>
                </c:pt>
                <c:pt idx="3439">
                  <c:v>23.4024677034568</c:v>
                </c:pt>
                <c:pt idx="3440">
                  <c:v>23.42043840910889</c:v>
                </c:pt>
                <c:pt idx="3441">
                  <c:v>23.43840911476098</c:v>
                </c:pt>
                <c:pt idx="3442">
                  <c:v>23.45637982041308</c:v>
                </c:pt>
                <c:pt idx="3443">
                  <c:v>23.47435052606518</c:v>
                </c:pt>
                <c:pt idx="3444">
                  <c:v>23.49232123171726</c:v>
                </c:pt>
                <c:pt idx="3445">
                  <c:v>23.51029193736936</c:v>
                </c:pt>
                <c:pt idx="3446">
                  <c:v>23.52826264302145</c:v>
                </c:pt>
                <c:pt idx="3447">
                  <c:v>23.54623334867355</c:v>
                </c:pt>
                <c:pt idx="3448">
                  <c:v>23.56420405432564</c:v>
                </c:pt>
                <c:pt idx="3449">
                  <c:v>23.58217475997773</c:v>
                </c:pt>
                <c:pt idx="3450">
                  <c:v>23.60014546562983</c:v>
                </c:pt>
                <c:pt idx="3451">
                  <c:v>23.61811617128192</c:v>
                </c:pt>
                <c:pt idx="3452">
                  <c:v>23.63608687693402</c:v>
                </c:pt>
                <c:pt idx="3453">
                  <c:v>23.65405758258611</c:v>
                </c:pt>
                <c:pt idx="3454">
                  <c:v>23.6720282882382</c:v>
                </c:pt>
                <c:pt idx="3455">
                  <c:v>23.6899989938903</c:v>
                </c:pt>
                <c:pt idx="3456">
                  <c:v>23.70796969954239</c:v>
                </c:pt>
                <c:pt idx="3457">
                  <c:v>23.72594040519449</c:v>
                </c:pt>
                <c:pt idx="3458">
                  <c:v>23.74391111084658</c:v>
                </c:pt>
                <c:pt idx="3459">
                  <c:v>23.76188181649867</c:v>
                </c:pt>
                <c:pt idx="3460">
                  <c:v>23.77985252215077</c:v>
                </c:pt>
                <c:pt idx="3461">
                  <c:v>23.79782322780285</c:v>
                </c:pt>
                <c:pt idx="3462">
                  <c:v>23.81579393345494</c:v>
                </c:pt>
                <c:pt idx="3463">
                  <c:v>23.83376463910704</c:v>
                </c:pt>
                <c:pt idx="3464">
                  <c:v>23.85173534475913</c:v>
                </c:pt>
                <c:pt idx="3465">
                  <c:v>23.86970605041122</c:v>
                </c:pt>
                <c:pt idx="3466">
                  <c:v>23.88767675606332</c:v>
                </c:pt>
                <c:pt idx="3467">
                  <c:v>23.90564746171541</c:v>
                </c:pt>
                <c:pt idx="3468">
                  <c:v>23.9236181673675</c:v>
                </c:pt>
                <c:pt idx="3469">
                  <c:v>23.9415888730196</c:v>
                </c:pt>
                <c:pt idx="3470">
                  <c:v>23.95955957867169</c:v>
                </c:pt>
                <c:pt idx="3471">
                  <c:v>23.97753028432378</c:v>
                </c:pt>
                <c:pt idx="3472">
                  <c:v>23.99550098997587</c:v>
                </c:pt>
                <c:pt idx="3473">
                  <c:v>24.01347169562797</c:v>
                </c:pt>
                <c:pt idx="3474">
                  <c:v>24.03144240128007</c:v>
                </c:pt>
                <c:pt idx="3475">
                  <c:v>24.04941310693216</c:v>
                </c:pt>
                <c:pt idx="3476">
                  <c:v>24.06738381258425</c:v>
                </c:pt>
                <c:pt idx="3477">
                  <c:v>24.08535451823634</c:v>
                </c:pt>
                <c:pt idx="3478">
                  <c:v>24.10332522388844</c:v>
                </c:pt>
                <c:pt idx="3479">
                  <c:v>24.12129592954054</c:v>
                </c:pt>
                <c:pt idx="3480">
                  <c:v>24.13926663519263</c:v>
                </c:pt>
                <c:pt idx="3481">
                  <c:v>24.15723734084472</c:v>
                </c:pt>
                <c:pt idx="3482">
                  <c:v>24.17520804649682</c:v>
                </c:pt>
                <c:pt idx="3483">
                  <c:v>24.19317875214891</c:v>
                </c:pt>
                <c:pt idx="3484">
                  <c:v>24.211149457801</c:v>
                </c:pt>
                <c:pt idx="3485">
                  <c:v>24.22912016345309</c:v>
                </c:pt>
                <c:pt idx="3486">
                  <c:v>24.24709086910519</c:v>
                </c:pt>
                <c:pt idx="3487">
                  <c:v>24.26506157475728</c:v>
                </c:pt>
                <c:pt idx="3488">
                  <c:v>24.28303228040937</c:v>
                </c:pt>
                <c:pt idx="3489">
                  <c:v>24.30100298606147</c:v>
                </c:pt>
                <c:pt idx="3490">
                  <c:v>24.31897369171356</c:v>
                </c:pt>
                <c:pt idx="3491">
                  <c:v>24.33694439736565</c:v>
                </c:pt>
                <c:pt idx="3492">
                  <c:v>24.35491510301775</c:v>
                </c:pt>
                <c:pt idx="3493">
                  <c:v>24.37288580866984</c:v>
                </c:pt>
                <c:pt idx="3494">
                  <c:v>24.39085651432193</c:v>
                </c:pt>
                <c:pt idx="3495">
                  <c:v>24.40882721997402</c:v>
                </c:pt>
                <c:pt idx="3496">
                  <c:v>24.42679792562612</c:v>
                </c:pt>
                <c:pt idx="3497">
                  <c:v>24.44476863127821</c:v>
                </c:pt>
                <c:pt idx="3498">
                  <c:v>24.46273933693029</c:v>
                </c:pt>
                <c:pt idx="3499">
                  <c:v>24.48071004258239</c:v>
                </c:pt>
                <c:pt idx="3500">
                  <c:v>24.49868074823449</c:v>
                </c:pt>
                <c:pt idx="3501">
                  <c:v>24.5166514538866</c:v>
                </c:pt>
                <c:pt idx="3502">
                  <c:v>24.53462215953868</c:v>
                </c:pt>
                <c:pt idx="3503">
                  <c:v>24.55259286519077</c:v>
                </c:pt>
                <c:pt idx="3504">
                  <c:v>24.57056357084286</c:v>
                </c:pt>
                <c:pt idx="3505">
                  <c:v>24.58853427649495</c:v>
                </c:pt>
                <c:pt idx="3506">
                  <c:v>24.60650498214705</c:v>
                </c:pt>
                <c:pt idx="3507">
                  <c:v>24.62447568779914</c:v>
                </c:pt>
                <c:pt idx="3508">
                  <c:v>24.64244639345123</c:v>
                </c:pt>
                <c:pt idx="3509">
                  <c:v>24.66041709910332</c:v>
                </c:pt>
                <c:pt idx="3510">
                  <c:v>24.67838780475542</c:v>
                </c:pt>
                <c:pt idx="3511">
                  <c:v>24.69635851040752</c:v>
                </c:pt>
                <c:pt idx="3512">
                  <c:v>24.71432921605961</c:v>
                </c:pt>
                <c:pt idx="3513">
                  <c:v>24.7322999217117</c:v>
                </c:pt>
                <c:pt idx="3514">
                  <c:v>24.75027062736379</c:v>
                </c:pt>
                <c:pt idx="3515">
                  <c:v>24.76824133301588</c:v>
                </c:pt>
                <c:pt idx="3516">
                  <c:v>24.78621203866798</c:v>
                </c:pt>
                <c:pt idx="3517">
                  <c:v>24.80418274432008</c:v>
                </c:pt>
                <c:pt idx="3518">
                  <c:v>24.82215344997217</c:v>
                </c:pt>
                <c:pt idx="3519">
                  <c:v>24.84012415562426</c:v>
                </c:pt>
                <c:pt idx="3520">
                  <c:v>24.85809486127636</c:v>
                </c:pt>
                <c:pt idx="3521">
                  <c:v>24.87606556692845</c:v>
                </c:pt>
                <c:pt idx="3522">
                  <c:v>24.89403627258054</c:v>
                </c:pt>
                <c:pt idx="3523">
                  <c:v>24.91200697823263</c:v>
                </c:pt>
                <c:pt idx="3524">
                  <c:v>24.92997768388473</c:v>
                </c:pt>
                <c:pt idx="3525">
                  <c:v>24.94794838953682</c:v>
                </c:pt>
                <c:pt idx="3526">
                  <c:v>24.96591909518891</c:v>
                </c:pt>
                <c:pt idx="3527">
                  <c:v>24.98388980084101</c:v>
                </c:pt>
                <c:pt idx="3528">
                  <c:v>25.00186050649311</c:v>
                </c:pt>
                <c:pt idx="3529">
                  <c:v>25.0198312121452</c:v>
                </c:pt>
                <c:pt idx="3530">
                  <c:v>25.0378019177973</c:v>
                </c:pt>
                <c:pt idx="3531">
                  <c:v>25.05577262344938</c:v>
                </c:pt>
                <c:pt idx="3532">
                  <c:v>25.07374332910147</c:v>
                </c:pt>
                <c:pt idx="3533">
                  <c:v>25.09171403475357</c:v>
                </c:pt>
                <c:pt idx="3534">
                  <c:v>25.10968474040567</c:v>
                </c:pt>
                <c:pt idx="3535">
                  <c:v>25.12765544605776</c:v>
                </c:pt>
                <c:pt idx="3536">
                  <c:v>25.14562615170984</c:v>
                </c:pt>
                <c:pt idx="3537">
                  <c:v>25.16359685736193</c:v>
                </c:pt>
                <c:pt idx="3538">
                  <c:v>25.18156756301403</c:v>
                </c:pt>
                <c:pt idx="3539">
                  <c:v>25.19953826866613</c:v>
                </c:pt>
                <c:pt idx="3540">
                  <c:v>25.21750897431822</c:v>
                </c:pt>
                <c:pt idx="3541">
                  <c:v>25.23547967997031</c:v>
                </c:pt>
                <c:pt idx="3542">
                  <c:v>25.25345038562241</c:v>
                </c:pt>
                <c:pt idx="3543">
                  <c:v>25.2714210912745</c:v>
                </c:pt>
                <c:pt idx="3544">
                  <c:v>25.28939179692659</c:v>
                </c:pt>
                <c:pt idx="3545">
                  <c:v>25.30736250257869</c:v>
                </c:pt>
                <c:pt idx="3546">
                  <c:v>25.32533320823078</c:v>
                </c:pt>
                <c:pt idx="3547">
                  <c:v>25.34330391388287</c:v>
                </c:pt>
                <c:pt idx="3548">
                  <c:v>25.36127461953497</c:v>
                </c:pt>
                <c:pt idx="3549">
                  <c:v>25.37924532518706</c:v>
                </c:pt>
                <c:pt idx="3550">
                  <c:v>25.39721603083915</c:v>
                </c:pt>
                <c:pt idx="3551">
                  <c:v>25.41518673649124</c:v>
                </c:pt>
                <c:pt idx="3552">
                  <c:v>25.43315744214334</c:v>
                </c:pt>
                <c:pt idx="3553">
                  <c:v>25.45112814779543</c:v>
                </c:pt>
                <c:pt idx="3554">
                  <c:v>25.46909885344753</c:v>
                </c:pt>
                <c:pt idx="3555">
                  <c:v>25.48706955909962</c:v>
                </c:pt>
                <c:pt idx="3556">
                  <c:v>25.50504026475171</c:v>
                </c:pt>
                <c:pt idx="3557">
                  <c:v>25.5230109704038</c:v>
                </c:pt>
                <c:pt idx="3558">
                  <c:v>25.5409816760559</c:v>
                </c:pt>
                <c:pt idx="3559">
                  <c:v>25.55895238170799</c:v>
                </c:pt>
                <c:pt idx="3560">
                  <c:v>25.57692308736009</c:v>
                </c:pt>
                <c:pt idx="3561">
                  <c:v>25.59489379301218</c:v>
                </c:pt>
                <c:pt idx="3562">
                  <c:v>25.61286449866428</c:v>
                </c:pt>
                <c:pt idx="3563">
                  <c:v>25.63083520431637</c:v>
                </c:pt>
                <c:pt idx="3564">
                  <c:v>25.64880590996846</c:v>
                </c:pt>
                <c:pt idx="3565">
                  <c:v>25.66677661562055</c:v>
                </c:pt>
                <c:pt idx="3566">
                  <c:v>25.68474732127265</c:v>
                </c:pt>
                <c:pt idx="3567">
                  <c:v>25.70271802692474</c:v>
                </c:pt>
                <c:pt idx="3568">
                  <c:v>25.72068873257683</c:v>
                </c:pt>
                <c:pt idx="3569">
                  <c:v>25.73865943822892</c:v>
                </c:pt>
                <c:pt idx="3570">
                  <c:v>25.75663014388102</c:v>
                </c:pt>
                <c:pt idx="3571">
                  <c:v>25.77460084953311</c:v>
                </c:pt>
                <c:pt idx="3572">
                  <c:v>25.7925715551852</c:v>
                </c:pt>
                <c:pt idx="3573">
                  <c:v>25.81054226083729</c:v>
                </c:pt>
                <c:pt idx="3574">
                  <c:v>25.82851296648939</c:v>
                </c:pt>
                <c:pt idx="3575">
                  <c:v>25.84648367214148</c:v>
                </c:pt>
                <c:pt idx="3576">
                  <c:v>25.86445437779358</c:v>
                </c:pt>
                <c:pt idx="3577">
                  <c:v>25.88242508344567</c:v>
                </c:pt>
                <c:pt idx="3578">
                  <c:v>25.90039578909776</c:v>
                </c:pt>
                <c:pt idx="3579">
                  <c:v>25.91836649474985</c:v>
                </c:pt>
                <c:pt idx="3580">
                  <c:v>25.93633720040194</c:v>
                </c:pt>
                <c:pt idx="3581">
                  <c:v>25.95430790605404</c:v>
                </c:pt>
                <c:pt idx="3582">
                  <c:v>25.97227861170613</c:v>
                </c:pt>
                <c:pt idx="3583">
                  <c:v>25.99024931735822</c:v>
                </c:pt>
                <c:pt idx="3584">
                  <c:v>26.00822002301032</c:v>
                </c:pt>
                <c:pt idx="3585">
                  <c:v>26.02619072866242</c:v>
                </c:pt>
                <c:pt idx="3586">
                  <c:v>26.04416143431451</c:v>
                </c:pt>
                <c:pt idx="3587">
                  <c:v>26.0621321399666</c:v>
                </c:pt>
                <c:pt idx="3588">
                  <c:v>26.08010284561869</c:v>
                </c:pt>
                <c:pt idx="3589">
                  <c:v>26.09807355127079</c:v>
                </c:pt>
                <c:pt idx="3590">
                  <c:v>26.11604425692288</c:v>
                </c:pt>
                <c:pt idx="3591">
                  <c:v>26.13401496257498</c:v>
                </c:pt>
                <c:pt idx="3592">
                  <c:v>26.15198566822707</c:v>
                </c:pt>
                <c:pt idx="3593">
                  <c:v>26.16995637387916</c:v>
                </c:pt>
                <c:pt idx="3594">
                  <c:v>26.18792707953125</c:v>
                </c:pt>
                <c:pt idx="3595">
                  <c:v>26.20589778518335</c:v>
                </c:pt>
                <c:pt idx="3596">
                  <c:v>26.22386849083545</c:v>
                </c:pt>
                <c:pt idx="3597">
                  <c:v>26.24183919648754</c:v>
                </c:pt>
                <c:pt idx="3598">
                  <c:v>26.25980990213963</c:v>
                </c:pt>
                <c:pt idx="3599">
                  <c:v>26.27778060779172</c:v>
                </c:pt>
                <c:pt idx="3600">
                  <c:v>26.29575131344382</c:v>
                </c:pt>
                <c:pt idx="3601">
                  <c:v>26.31372201909591</c:v>
                </c:pt>
                <c:pt idx="3602">
                  <c:v>26.33169272474801</c:v>
                </c:pt>
                <c:pt idx="3603">
                  <c:v>26.3496634304001</c:v>
                </c:pt>
                <c:pt idx="3604">
                  <c:v>26.36763413605219</c:v>
                </c:pt>
                <c:pt idx="3605">
                  <c:v>26.38560484170428</c:v>
                </c:pt>
                <c:pt idx="3606">
                  <c:v>26.40357554735637</c:v>
                </c:pt>
                <c:pt idx="3607">
                  <c:v>26.42154625300847</c:v>
                </c:pt>
                <c:pt idx="3608">
                  <c:v>26.43951695866056</c:v>
                </c:pt>
                <c:pt idx="3609">
                  <c:v>26.45748766431266</c:v>
                </c:pt>
                <c:pt idx="3610">
                  <c:v>26.47545836996474</c:v>
                </c:pt>
                <c:pt idx="3611">
                  <c:v>26.49342907561684</c:v>
                </c:pt>
                <c:pt idx="3612">
                  <c:v>26.51139978126893</c:v>
                </c:pt>
                <c:pt idx="3613">
                  <c:v>26.52937048692102</c:v>
                </c:pt>
                <c:pt idx="3614">
                  <c:v>26.54734119257312</c:v>
                </c:pt>
                <c:pt idx="3615">
                  <c:v>26.56531189822521</c:v>
                </c:pt>
                <c:pt idx="3616">
                  <c:v>26.5832826038773</c:v>
                </c:pt>
                <c:pt idx="3617">
                  <c:v>26.6012533095294</c:v>
                </c:pt>
                <c:pt idx="3618">
                  <c:v>26.61922401518149</c:v>
                </c:pt>
                <c:pt idx="3619">
                  <c:v>26.6371947208336</c:v>
                </c:pt>
                <c:pt idx="3620">
                  <c:v>26.65516542648568</c:v>
                </c:pt>
                <c:pt idx="3621">
                  <c:v>26.67313613213777</c:v>
                </c:pt>
                <c:pt idx="3622">
                  <c:v>26.69110683778986</c:v>
                </c:pt>
                <c:pt idx="3623">
                  <c:v>26.70907754344196</c:v>
                </c:pt>
                <c:pt idx="3624">
                  <c:v>26.72704824909405</c:v>
                </c:pt>
                <c:pt idx="3625">
                  <c:v>26.74501895474614</c:v>
                </c:pt>
                <c:pt idx="3626">
                  <c:v>26.76298966039824</c:v>
                </c:pt>
                <c:pt idx="3627">
                  <c:v>26.78096036605033</c:v>
                </c:pt>
                <c:pt idx="3628">
                  <c:v>26.79893107170243</c:v>
                </c:pt>
                <c:pt idx="3629">
                  <c:v>26.81690177735452</c:v>
                </c:pt>
                <c:pt idx="3630">
                  <c:v>26.83487248300662</c:v>
                </c:pt>
                <c:pt idx="3631">
                  <c:v>26.85284318865871</c:v>
                </c:pt>
                <c:pt idx="3632">
                  <c:v>26.8708138943108</c:v>
                </c:pt>
                <c:pt idx="3633">
                  <c:v>26.88878459996289</c:v>
                </c:pt>
                <c:pt idx="3634">
                  <c:v>26.90675530561499</c:v>
                </c:pt>
                <c:pt idx="3635">
                  <c:v>26.92472601126708</c:v>
                </c:pt>
                <c:pt idx="3636">
                  <c:v>26.94269671691917</c:v>
                </c:pt>
                <c:pt idx="3637">
                  <c:v>26.96066742257126</c:v>
                </c:pt>
                <c:pt idx="3638">
                  <c:v>26.97863812822336</c:v>
                </c:pt>
                <c:pt idx="3639">
                  <c:v>26.99660883387545</c:v>
                </c:pt>
                <c:pt idx="3640">
                  <c:v>27.01457953952754</c:v>
                </c:pt>
                <c:pt idx="3641">
                  <c:v>27.03255024517964</c:v>
                </c:pt>
                <c:pt idx="3642">
                  <c:v>27.05052095083173</c:v>
                </c:pt>
                <c:pt idx="3643">
                  <c:v>27.06849165648382</c:v>
                </c:pt>
                <c:pt idx="3644">
                  <c:v>27.08646236213592</c:v>
                </c:pt>
                <c:pt idx="3645">
                  <c:v>27.10443306778802</c:v>
                </c:pt>
                <c:pt idx="3646">
                  <c:v>27.1224037734401</c:v>
                </c:pt>
                <c:pt idx="3647">
                  <c:v>27.1403744790922</c:v>
                </c:pt>
                <c:pt idx="3648">
                  <c:v>27.15834518474429</c:v>
                </c:pt>
                <c:pt idx="3649">
                  <c:v>27.17631589039638</c:v>
                </c:pt>
                <c:pt idx="3650">
                  <c:v>27.19428659604848</c:v>
                </c:pt>
                <c:pt idx="3651">
                  <c:v>27.21225730170057</c:v>
                </c:pt>
                <c:pt idx="3652">
                  <c:v>27.23022800735266</c:v>
                </c:pt>
                <c:pt idx="3653">
                  <c:v>27.24819871300476</c:v>
                </c:pt>
                <c:pt idx="3654">
                  <c:v>27.26616941865685</c:v>
                </c:pt>
                <c:pt idx="3655">
                  <c:v>27.28414012430894</c:v>
                </c:pt>
                <c:pt idx="3656">
                  <c:v>27.30211082996103</c:v>
                </c:pt>
                <c:pt idx="3657">
                  <c:v>27.32008153561313</c:v>
                </c:pt>
                <c:pt idx="3658">
                  <c:v>27.33805224126522</c:v>
                </c:pt>
                <c:pt idx="3659">
                  <c:v>27.35602294691731</c:v>
                </c:pt>
                <c:pt idx="3660">
                  <c:v>27.37399365256941</c:v>
                </c:pt>
                <c:pt idx="3661">
                  <c:v>27.39196435822151</c:v>
                </c:pt>
                <c:pt idx="3662">
                  <c:v>27.4099350638736</c:v>
                </c:pt>
                <c:pt idx="3663">
                  <c:v>27.4279057695257</c:v>
                </c:pt>
                <c:pt idx="3664">
                  <c:v>27.44587647517778</c:v>
                </c:pt>
                <c:pt idx="3665">
                  <c:v>27.46384718082987</c:v>
                </c:pt>
                <c:pt idx="3666">
                  <c:v>27.48181788648197</c:v>
                </c:pt>
                <c:pt idx="3667">
                  <c:v>27.49978859213406</c:v>
                </c:pt>
                <c:pt idx="3668">
                  <c:v>27.51775929778616</c:v>
                </c:pt>
                <c:pt idx="3669">
                  <c:v>27.53573000343825</c:v>
                </c:pt>
                <c:pt idx="3670">
                  <c:v>27.55370070909034</c:v>
                </c:pt>
                <c:pt idx="3671">
                  <c:v>27.57167141474244</c:v>
                </c:pt>
                <c:pt idx="3672">
                  <c:v>27.58964212039453</c:v>
                </c:pt>
                <c:pt idx="3673">
                  <c:v>27.60761282604663</c:v>
                </c:pt>
                <c:pt idx="3674">
                  <c:v>27.62558353169872</c:v>
                </c:pt>
                <c:pt idx="3675">
                  <c:v>27.64355423735081</c:v>
                </c:pt>
                <c:pt idx="3676">
                  <c:v>27.6615249430029</c:v>
                </c:pt>
                <c:pt idx="3677">
                  <c:v>27.679495648655</c:v>
                </c:pt>
                <c:pt idx="3678">
                  <c:v>27.69746635430709</c:v>
                </c:pt>
                <c:pt idx="3679">
                  <c:v>27.71543705995918</c:v>
                </c:pt>
                <c:pt idx="3680">
                  <c:v>27.73340776561128</c:v>
                </c:pt>
                <c:pt idx="3681">
                  <c:v>27.75137847126337</c:v>
                </c:pt>
                <c:pt idx="3682">
                  <c:v>27.76934917691546</c:v>
                </c:pt>
                <c:pt idx="3683">
                  <c:v>27.78731988256754</c:v>
                </c:pt>
                <c:pt idx="3684">
                  <c:v>27.80529058821964</c:v>
                </c:pt>
                <c:pt idx="3685">
                  <c:v>27.82326129387174</c:v>
                </c:pt>
                <c:pt idx="3686">
                  <c:v>27.84123199952383</c:v>
                </c:pt>
                <c:pt idx="3687">
                  <c:v>27.85920270517592</c:v>
                </c:pt>
                <c:pt idx="3688">
                  <c:v>27.87717341082802</c:v>
                </c:pt>
                <c:pt idx="3689">
                  <c:v>27.89514411648011</c:v>
                </c:pt>
                <c:pt idx="3690">
                  <c:v>27.9131148221322</c:v>
                </c:pt>
                <c:pt idx="3691">
                  <c:v>27.9310855277843</c:v>
                </c:pt>
                <c:pt idx="3692">
                  <c:v>27.94905623343639</c:v>
                </c:pt>
                <c:pt idx="3693">
                  <c:v>27.96702693908849</c:v>
                </c:pt>
                <c:pt idx="3694">
                  <c:v>27.98499764474058</c:v>
                </c:pt>
                <c:pt idx="3695">
                  <c:v>28.00296835039268</c:v>
                </c:pt>
                <c:pt idx="3696">
                  <c:v>28.02093905604477</c:v>
                </c:pt>
                <c:pt idx="3697">
                  <c:v>28.03890976169686</c:v>
                </c:pt>
                <c:pt idx="3698">
                  <c:v>28.05688046734896</c:v>
                </c:pt>
                <c:pt idx="3699">
                  <c:v>28.07485117300105</c:v>
                </c:pt>
                <c:pt idx="3700">
                  <c:v>28.09282187865314</c:v>
                </c:pt>
                <c:pt idx="3701">
                  <c:v>28.11079258430523</c:v>
                </c:pt>
                <c:pt idx="3702">
                  <c:v>28.12876328995732</c:v>
                </c:pt>
                <c:pt idx="3703">
                  <c:v>28.14673399560942</c:v>
                </c:pt>
                <c:pt idx="3704">
                  <c:v>28.16470470126151</c:v>
                </c:pt>
                <c:pt idx="3705">
                  <c:v>28.18267540691361</c:v>
                </c:pt>
                <c:pt idx="3706">
                  <c:v>28.20064611256569</c:v>
                </c:pt>
                <c:pt idx="3707">
                  <c:v>28.21861681821779</c:v>
                </c:pt>
                <c:pt idx="3708">
                  <c:v>28.23658752386989</c:v>
                </c:pt>
                <c:pt idx="3709">
                  <c:v>28.25455822952198</c:v>
                </c:pt>
                <c:pt idx="3710">
                  <c:v>28.27252893517407</c:v>
                </c:pt>
                <c:pt idx="3711">
                  <c:v>28.29049964082616</c:v>
                </c:pt>
                <c:pt idx="3712">
                  <c:v>28.30847034647826</c:v>
                </c:pt>
                <c:pt idx="3713">
                  <c:v>28.32644105213035</c:v>
                </c:pt>
                <c:pt idx="3714">
                  <c:v>28.34441175778245</c:v>
                </c:pt>
                <c:pt idx="3715">
                  <c:v>28.36238246343454</c:v>
                </c:pt>
                <c:pt idx="3716">
                  <c:v>28.38035316908664</c:v>
                </c:pt>
                <c:pt idx="3717">
                  <c:v>28.39832387473872</c:v>
                </c:pt>
                <c:pt idx="3718">
                  <c:v>28.41629458039082</c:v>
                </c:pt>
                <c:pt idx="3719">
                  <c:v>28.43426528604292</c:v>
                </c:pt>
                <c:pt idx="3720">
                  <c:v>28.452235991695</c:v>
                </c:pt>
                <c:pt idx="3721">
                  <c:v>28.47020669734709</c:v>
                </c:pt>
                <c:pt idx="3722">
                  <c:v>28.48817740299919</c:v>
                </c:pt>
                <c:pt idx="3723">
                  <c:v>28.50614810865128</c:v>
                </c:pt>
                <c:pt idx="3724">
                  <c:v>28.52411881430337</c:v>
                </c:pt>
                <c:pt idx="3725">
                  <c:v>28.54208951995547</c:v>
                </c:pt>
                <c:pt idx="3726">
                  <c:v>28.56006022560756</c:v>
                </c:pt>
                <c:pt idx="3727">
                  <c:v>28.57803093125965</c:v>
                </c:pt>
                <c:pt idx="3728">
                  <c:v>28.59600163691175</c:v>
                </c:pt>
                <c:pt idx="3729">
                  <c:v>28.61397234256384</c:v>
                </c:pt>
                <c:pt idx="3730">
                  <c:v>28.63194304821594</c:v>
                </c:pt>
                <c:pt idx="3731">
                  <c:v>28.64991375386803</c:v>
                </c:pt>
                <c:pt idx="3732">
                  <c:v>28.66788445952013</c:v>
                </c:pt>
                <c:pt idx="3733">
                  <c:v>28.68585516517222</c:v>
                </c:pt>
                <c:pt idx="3734">
                  <c:v>28.70382587082431</c:v>
                </c:pt>
                <c:pt idx="3735">
                  <c:v>28.7217965764764</c:v>
                </c:pt>
                <c:pt idx="3736">
                  <c:v>28.73976728212849</c:v>
                </c:pt>
                <c:pt idx="3737">
                  <c:v>28.75773798778059</c:v>
                </c:pt>
                <c:pt idx="3738">
                  <c:v>28.77570869343268</c:v>
                </c:pt>
                <c:pt idx="3739">
                  <c:v>28.79367939908478</c:v>
                </c:pt>
                <c:pt idx="3740">
                  <c:v>28.81165010473687</c:v>
                </c:pt>
                <c:pt idx="3741">
                  <c:v>28.82962081038896</c:v>
                </c:pt>
                <c:pt idx="3742">
                  <c:v>28.84759151604106</c:v>
                </c:pt>
                <c:pt idx="3743">
                  <c:v>28.86556222169315</c:v>
                </c:pt>
                <c:pt idx="3744">
                  <c:v>28.88353292734524</c:v>
                </c:pt>
                <c:pt idx="3745">
                  <c:v>28.90150363299733</c:v>
                </c:pt>
                <c:pt idx="3746">
                  <c:v>28.91947433864943</c:v>
                </c:pt>
                <c:pt idx="3747">
                  <c:v>28.93744504430152</c:v>
                </c:pt>
                <c:pt idx="3748">
                  <c:v>28.95541574995362</c:v>
                </c:pt>
                <c:pt idx="3749">
                  <c:v>28.97338645560571</c:v>
                </c:pt>
                <c:pt idx="3750">
                  <c:v>28.99135716125781</c:v>
                </c:pt>
                <c:pt idx="3751">
                  <c:v>29.00932786690989</c:v>
                </c:pt>
                <c:pt idx="3752">
                  <c:v>29.02729857256199</c:v>
                </c:pt>
                <c:pt idx="3753">
                  <c:v>29.04526927821408</c:v>
                </c:pt>
                <c:pt idx="3754">
                  <c:v>29.06323998386617</c:v>
                </c:pt>
                <c:pt idx="3755">
                  <c:v>29.08121068951827</c:v>
                </c:pt>
                <c:pt idx="3756">
                  <c:v>29.09918139517036</c:v>
                </c:pt>
                <c:pt idx="3757">
                  <c:v>29.11715210082246</c:v>
                </c:pt>
                <c:pt idx="3758">
                  <c:v>29.13512280647454</c:v>
                </c:pt>
                <c:pt idx="3759">
                  <c:v>29.15309351212664</c:v>
                </c:pt>
                <c:pt idx="3760">
                  <c:v>29.17106421777873</c:v>
                </c:pt>
                <c:pt idx="3761">
                  <c:v>29.18903492343083</c:v>
                </c:pt>
                <c:pt idx="3762">
                  <c:v>29.20700562908292</c:v>
                </c:pt>
                <c:pt idx="3763">
                  <c:v>29.22497633473501</c:v>
                </c:pt>
                <c:pt idx="3764">
                  <c:v>29.2429470403871</c:v>
                </c:pt>
                <c:pt idx="3765">
                  <c:v>29.2609177460392</c:v>
                </c:pt>
                <c:pt idx="3766">
                  <c:v>29.27888845169129</c:v>
                </c:pt>
                <c:pt idx="3767">
                  <c:v>29.29685915734339</c:v>
                </c:pt>
                <c:pt idx="3768">
                  <c:v>29.31482986299548</c:v>
                </c:pt>
                <c:pt idx="3769">
                  <c:v>29.33280056864758</c:v>
                </c:pt>
                <c:pt idx="3770">
                  <c:v>29.35077127429967</c:v>
                </c:pt>
                <c:pt idx="3771">
                  <c:v>29.36874197995175</c:v>
                </c:pt>
                <c:pt idx="3772">
                  <c:v>29.38671268560385</c:v>
                </c:pt>
                <c:pt idx="3773">
                  <c:v>29.40468339125594</c:v>
                </c:pt>
                <c:pt idx="3774">
                  <c:v>29.42265409690804</c:v>
                </c:pt>
                <c:pt idx="3775">
                  <c:v>29.44062480256012</c:v>
                </c:pt>
                <c:pt idx="3776">
                  <c:v>29.45859550821223</c:v>
                </c:pt>
                <c:pt idx="3777">
                  <c:v>29.47656621386432</c:v>
                </c:pt>
                <c:pt idx="3778">
                  <c:v>29.49453691951641</c:v>
                </c:pt>
                <c:pt idx="3779">
                  <c:v>29.51250762516851</c:v>
                </c:pt>
                <c:pt idx="3780">
                  <c:v>29.5304783308206</c:v>
                </c:pt>
                <c:pt idx="3781">
                  <c:v>29.54844903647269</c:v>
                </c:pt>
                <c:pt idx="3782">
                  <c:v>29.56641974212478</c:v>
                </c:pt>
                <c:pt idx="3783">
                  <c:v>29.58439044777688</c:v>
                </c:pt>
                <c:pt idx="3784">
                  <c:v>29.60236115342898</c:v>
                </c:pt>
                <c:pt idx="3785">
                  <c:v>29.62033185908107</c:v>
                </c:pt>
                <c:pt idx="3786">
                  <c:v>29.63830256473316</c:v>
                </c:pt>
                <c:pt idx="3787">
                  <c:v>29.65627327038525</c:v>
                </c:pt>
                <c:pt idx="3788">
                  <c:v>29.67424397603734</c:v>
                </c:pt>
                <c:pt idx="3789">
                  <c:v>29.69221468168944</c:v>
                </c:pt>
                <c:pt idx="3790">
                  <c:v>29.71018538734153</c:v>
                </c:pt>
                <c:pt idx="3791">
                  <c:v>29.72815609299362</c:v>
                </c:pt>
                <c:pt idx="3792">
                  <c:v>29.74612679864572</c:v>
                </c:pt>
                <c:pt idx="3793">
                  <c:v>29.76409750429781</c:v>
                </c:pt>
                <c:pt idx="3794">
                  <c:v>29.7820682099499</c:v>
                </c:pt>
                <c:pt idx="3795">
                  <c:v>29.80003891560199</c:v>
                </c:pt>
                <c:pt idx="3796">
                  <c:v>29.8180096212541</c:v>
                </c:pt>
                <c:pt idx="3797">
                  <c:v>29.83598032690619</c:v>
                </c:pt>
                <c:pt idx="3798">
                  <c:v>29.85395103255828</c:v>
                </c:pt>
                <c:pt idx="3799">
                  <c:v>29.87192173821037</c:v>
                </c:pt>
                <c:pt idx="3800">
                  <c:v>29.88989244386246</c:v>
                </c:pt>
                <c:pt idx="3801">
                  <c:v>29.90786314951456</c:v>
                </c:pt>
                <c:pt idx="3802">
                  <c:v>29.92583385516664</c:v>
                </c:pt>
                <c:pt idx="3803">
                  <c:v>29.94380456081874</c:v>
                </c:pt>
                <c:pt idx="3804">
                  <c:v>29.96177526647083</c:v>
                </c:pt>
                <c:pt idx="3805">
                  <c:v>29.97974597212292</c:v>
                </c:pt>
                <c:pt idx="3806">
                  <c:v>29.99771667777502</c:v>
                </c:pt>
                <c:pt idx="3807">
                  <c:v>30.01568738342711</c:v>
                </c:pt>
                <c:pt idx="3808">
                  <c:v>30.03365808907921</c:v>
                </c:pt>
                <c:pt idx="3809">
                  <c:v>30.0516287947313</c:v>
                </c:pt>
                <c:pt idx="3810">
                  <c:v>30.06959950038339</c:v>
                </c:pt>
                <c:pt idx="3811">
                  <c:v>30.08757020603549</c:v>
                </c:pt>
                <c:pt idx="3812">
                  <c:v>30.10554091168758</c:v>
                </c:pt>
                <c:pt idx="3813">
                  <c:v>30.12351161733968</c:v>
                </c:pt>
                <c:pt idx="3814">
                  <c:v>30.14148232299177</c:v>
                </c:pt>
                <c:pt idx="3815">
                  <c:v>30.15945302864387</c:v>
                </c:pt>
                <c:pt idx="3816">
                  <c:v>30.17742373429596</c:v>
                </c:pt>
                <c:pt idx="3817">
                  <c:v>30.19539443994805</c:v>
                </c:pt>
                <c:pt idx="3818">
                  <c:v>30.21336514560015</c:v>
                </c:pt>
                <c:pt idx="3819">
                  <c:v>30.23133585125224</c:v>
                </c:pt>
                <c:pt idx="3820">
                  <c:v>30.24930655690432</c:v>
                </c:pt>
                <c:pt idx="3821">
                  <c:v>30.26727726255643</c:v>
                </c:pt>
                <c:pt idx="3822">
                  <c:v>30.28524796820852</c:v>
                </c:pt>
                <c:pt idx="3823">
                  <c:v>30.30321867386061</c:v>
                </c:pt>
                <c:pt idx="3824">
                  <c:v>30.3211893795127</c:v>
                </c:pt>
                <c:pt idx="3825">
                  <c:v>30.3391600851648</c:v>
                </c:pt>
                <c:pt idx="3826">
                  <c:v>30.3571307908169</c:v>
                </c:pt>
                <c:pt idx="3827">
                  <c:v>30.37510149646899</c:v>
                </c:pt>
                <c:pt idx="3828">
                  <c:v>30.39307220212107</c:v>
                </c:pt>
                <c:pt idx="3829">
                  <c:v>30.41104290777317</c:v>
                </c:pt>
                <c:pt idx="3830">
                  <c:v>30.42901361342526</c:v>
                </c:pt>
                <c:pt idx="3831">
                  <c:v>30.44698431907735</c:v>
                </c:pt>
                <c:pt idx="3832">
                  <c:v>30.46495502472945</c:v>
                </c:pt>
                <c:pt idx="3833">
                  <c:v>30.48292573038154</c:v>
                </c:pt>
                <c:pt idx="3834">
                  <c:v>30.50089643603363</c:v>
                </c:pt>
                <c:pt idx="3835">
                  <c:v>30.51886714168573</c:v>
                </c:pt>
                <c:pt idx="3836">
                  <c:v>30.53683784733782</c:v>
                </c:pt>
                <c:pt idx="3837">
                  <c:v>30.55480855298991</c:v>
                </c:pt>
                <c:pt idx="3838">
                  <c:v>30.572779258642</c:v>
                </c:pt>
                <c:pt idx="3839">
                  <c:v>30.5907499642941</c:v>
                </c:pt>
                <c:pt idx="3840">
                  <c:v>30.60872066994619</c:v>
                </c:pt>
                <c:pt idx="3841">
                  <c:v>30.62669137559829</c:v>
                </c:pt>
                <c:pt idx="3842">
                  <c:v>30.64466208125038</c:v>
                </c:pt>
                <c:pt idx="3843">
                  <c:v>30.66263278690247</c:v>
                </c:pt>
                <c:pt idx="3844">
                  <c:v>30.68060349255457</c:v>
                </c:pt>
                <c:pt idx="3845">
                  <c:v>30.69857419820666</c:v>
                </c:pt>
                <c:pt idx="3846">
                  <c:v>30.71654490385875</c:v>
                </c:pt>
                <c:pt idx="3847">
                  <c:v>30.73451560951085</c:v>
                </c:pt>
                <c:pt idx="3848">
                  <c:v>30.75248631516293</c:v>
                </c:pt>
                <c:pt idx="3849">
                  <c:v>30.77045702081503</c:v>
                </c:pt>
                <c:pt idx="3850">
                  <c:v>30.78842772646712</c:v>
                </c:pt>
                <c:pt idx="3851">
                  <c:v>30.80639843211922</c:v>
                </c:pt>
                <c:pt idx="3852">
                  <c:v>30.82436913777131</c:v>
                </c:pt>
                <c:pt idx="3853">
                  <c:v>30.8423398434234</c:v>
                </c:pt>
                <c:pt idx="3854">
                  <c:v>30.8603105490755</c:v>
                </c:pt>
                <c:pt idx="3855">
                  <c:v>30.87828125472759</c:v>
                </c:pt>
                <c:pt idx="3856">
                  <c:v>30.89625196037969</c:v>
                </c:pt>
                <c:pt idx="3857">
                  <c:v>30.91422266603178</c:v>
                </c:pt>
                <c:pt idx="3858">
                  <c:v>30.93219337168387</c:v>
                </c:pt>
                <c:pt idx="3859">
                  <c:v>30.95016407733596</c:v>
                </c:pt>
                <c:pt idx="3860">
                  <c:v>30.96813478298806</c:v>
                </c:pt>
                <c:pt idx="3861">
                  <c:v>30.98610548864015</c:v>
                </c:pt>
                <c:pt idx="3862">
                  <c:v>31.00407619429225</c:v>
                </c:pt>
                <c:pt idx="3863">
                  <c:v>31.02204689994433</c:v>
                </c:pt>
                <c:pt idx="3864">
                  <c:v>31.04001760559643</c:v>
                </c:pt>
                <c:pt idx="3865">
                  <c:v>31.05798831124853</c:v>
                </c:pt>
                <c:pt idx="3866">
                  <c:v>31.07595901690062</c:v>
                </c:pt>
                <c:pt idx="3867">
                  <c:v>31.09392972255272</c:v>
                </c:pt>
                <c:pt idx="3868">
                  <c:v>31.11190042820481</c:v>
                </c:pt>
                <c:pt idx="3869">
                  <c:v>31.1298711338569</c:v>
                </c:pt>
                <c:pt idx="3870">
                  <c:v>31.14784183950899</c:v>
                </c:pt>
                <c:pt idx="3871">
                  <c:v>31.16581254516108</c:v>
                </c:pt>
                <c:pt idx="3872">
                  <c:v>31.18378325081317</c:v>
                </c:pt>
                <c:pt idx="3873">
                  <c:v>31.20175395646527</c:v>
                </c:pt>
                <c:pt idx="3874">
                  <c:v>31.21972466211736</c:v>
                </c:pt>
                <c:pt idx="3875">
                  <c:v>31.23769536776946</c:v>
                </c:pt>
                <c:pt idx="3876">
                  <c:v>31.25566607342154</c:v>
                </c:pt>
                <c:pt idx="3877">
                  <c:v>31.27363677907364</c:v>
                </c:pt>
                <c:pt idx="3878">
                  <c:v>31.29160748472573</c:v>
                </c:pt>
                <c:pt idx="3879">
                  <c:v>31.30957819037783</c:v>
                </c:pt>
                <c:pt idx="3880">
                  <c:v>31.32754889602992</c:v>
                </c:pt>
                <c:pt idx="3881">
                  <c:v>31.34551960168201</c:v>
                </c:pt>
                <c:pt idx="3882">
                  <c:v>31.36349030733411</c:v>
                </c:pt>
                <c:pt idx="3883">
                  <c:v>31.3814610129862</c:v>
                </c:pt>
                <c:pt idx="3884">
                  <c:v>31.3994317186383</c:v>
                </c:pt>
                <c:pt idx="3885">
                  <c:v>31.4174024242904</c:v>
                </c:pt>
                <c:pt idx="3886">
                  <c:v>31.43537312994249</c:v>
                </c:pt>
                <c:pt idx="3887">
                  <c:v>31.45334383559457</c:v>
                </c:pt>
                <c:pt idx="3888">
                  <c:v>31.47131454124667</c:v>
                </c:pt>
                <c:pt idx="3889">
                  <c:v>31.48928524689876</c:v>
                </c:pt>
                <c:pt idx="3890">
                  <c:v>31.50725595255086</c:v>
                </c:pt>
                <c:pt idx="3891">
                  <c:v>31.52522665820295</c:v>
                </c:pt>
                <c:pt idx="3892">
                  <c:v>31.54319736385504</c:v>
                </c:pt>
                <c:pt idx="3893">
                  <c:v>31.56116806950714</c:v>
                </c:pt>
                <c:pt idx="3894">
                  <c:v>31.57913877515923</c:v>
                </c:pt>
                <c:pt idx="3895">
                  <c:v>31.59710948081132</c:v>
                </c:pt>
                <c:pt idx="3896">
                  <c:v>31.61508018646342</c:v>
                </c:pt>
                <c:pt idx="3897">
                  <c:v>31.63305089211551</c:v>
                </c:pt>
                <c:pt idx="3898">
                  <c:v>31.6510215977676</c:v>
                </c:pt>
                <c:pt idx="3899">
                  <c:v>31.6689923034197</c:v>
                </c:pt>
                <c:pt idx="3900">
                  <c:v>31.68696300907179</c:v>
                </c:pt>
                <c:pt idx="3901">
                  <c:v>31.70493371472388</c:v>
                </c:pt>
                <c:pt idx="3902">
                  <c:v>31.72290442037598</c:v>
                </c:pt>
                <c:pt idx="3903">
                  <c:v>31.74087512602807</c:v>
                </c:pt>
                <c:pt idx="3904">
                  <c:v>31.75884583168016</c:v>
                </c:pt>
                <c:pt idx="3905">
                  <c:v>31.77681653733225</c:v>
                </c:pt>
                <c:pt idx="3906">
                  <c:v>31.79478724298434</c:v>
                </c:pt>
                <c:pt idx="3907">
                  <c:v>31.81275794863645</c:v>
                </c:pt>
                <c:pt idx="3908">
                  <c:v>31.83072865428853</c:v>
                </c:pt>
                <c:pt idx="3909">
                  <c:v>31.84869935994062</c:v>
                </c:pt>
                <c:pt idx="3910">
                  <c:v>31.86667006559273</c:v>
                </c:pt>
                <c:pt idx="3911">
                  <c:v>31.88464077124481</c:v>
                </c:pt>
                <c:pt idx="3912">
                  <c:v>31.9026114768969</c:v>
                </c:pt>
                <c:pt idx="3913">
                  <c:v>31.92058218254899</c:v>
                </c:pt>
                <c:pt idx="3914">
                  <c:v>31.93855288820109</c:v>
                </c:pt>
                <c:pt idx="3915">
                  <c:v>31.95652359385318</c:v>
                </c:pt>
                <c:pt idx="3916">
                  <c:v>31.97449429950528</c:v>
                </c:pt>
                <c:pt idx="3917">
                  <c:v>31.99246500515737</c:v>
                </c:pt>
                <c:pt idx="3918">
                  <c:v>32.01043571080947</c:v>
                </c:pt>
                <c:pt idx="3919">
                  <c:v>32.02840641646156</c:v>
                </c:pt>
                <c:pt idx="3920">
                  <c:v>32.04637712211365</c:v>
                </c:pt>
                <c:pt idx="3921">
                  <c:v>32.06434782776576</c:v>
                </c:pt>
                <c:pt idx="3922">
                  <c:v>32.08231853341786</c:v>
                </c:pt>
                <c:pt idx="3923">
                  <c:v>32.10028923906995</c:v>
                </c:pt>
                <c:pt idx="3924">
                  <c:v>32.11825994472205</c:v>
                </c:pt>
                <c:pt idx="3925">
                  <c:v>32.13623065037415</c:v>
                </c:pt>
                <c:pt idx="3926">
                  <c:v>32.15420135602623</c:v>
                </c:pt>
                <c:pt idx="3927">
                  <c:v>32.17217206167834</c:v>
                </c:pt>
                <c:pt idx="3928">
                  <c:v>32.19014276733044</c:v>
                </c:pt>
                <c:pt idx="3929">
                  <c:v>32.20811347298253</c:v>
                </c:pt>
                <c:pt idx="3930">
                  <c:v>32.22608417863462</c:v>
                </c:pt>
                <c:pt idx="3931">
                  <c:v>32.24405488428673</c:v>
                </c:pt>
                <c:pt idx="3932">
                  <c:v>32.26202558993882</c:v>
                </c:pt>
                <c:pt idx="3933">
                  <c:v>32.27999629559092</c:v>
                </c:pt>
                <c:pt idx="3934">
                  <c:v>32.297967001243</c:v>
                </c:pt>
                <c:pt idx="3935">
                  <c:v>32.31593770689511</c:v>
                </c:pt>
                <c:pt idx="3936">
                  <c:v>32.3339084125472</c:v>
                </c:pt>
                <c:pt idx="3937">
                  <c:v>32.3518791181993</c:v>
                </c:pt>
                <c:pt idx="3938">
                  <c:v>32.3698498238514</c:v>
                </c:pt>
                <c:pt idx="3939">
                  <c:v>32.38782052950349</c:v>
                </c:pt>
                <c:pt idx="3940">
                  <c:v>32.4057912351556</c:v>
                </c:pt>
                <c:pt idx="3941">
                  <c:v>32.4237619408077</c:v>
                </c:pt>
                <c:pt idx="3942">
                  <c:v>32.4417326464598</c:v>
                </c:pt>
                <c:pt idx="3943">
                  <c:v>32.45970335211189</c:v>
                </c:pt>
                <c:pt idx="3944">
                  <c:v>32.47767405776397</c:v>
                </c:pt>
                <c:pt idx="3945">
                  <c:v>32.49564476341607</c:v>
                </c:pt>
                <c:pt idx="3946">
                  <c:v>32.51361546906817</c:v>
                </c:pt>
                <c:pt idx="3947">
                  <c:v>32.53158617472027</c:v>
                </c:pt>
                <c:pt idx="3948">
                  <c:v>32.54955688037237</c:v>
                </c:pt>
                <c:pt idx="3949">
                  <c:v>32.56752758602446</c:v>
                </c:pt>
                <c:pt idx="3950">
                  <c:v>32.58549829167656</c:v>
                </c:pt>
                <c:pt idx="3951">
                  <c:v>32.60346899732865</c:v>
                </c:pt>
                <c:pt idx="3952">
                  <c:v>32.62143970298076</c:v>
                </c:pt>
                <c:pt idx="3953">
                  <c:v>32.63941040863286</c:v>
                </c:pt>
                <c:pt idx="3954">
                  <c:v>32.65738111428494</c:v>
                </c:pt>
                <c:pt idx="3955">
                  <c:v>32.67535181993705</c:v>
                </c:pt>
                <c:pt idx="3956">
                  <c:v>32.69332252558915</c:v>
                </c:pt>
                <c:pt idx="3957">
                  <c:v>32.71129323124124</c:v>
                </c:pt>
                <c:pt idx="3958">
                  <c:v>32.72926393689334</c:v>
                </c:pt>
                <c:pt idx="3959">
                  <c:v>32.74723464254544</c:v>
                </c:pt>
                <c:pt idx="3960">
                  <c:v>32.76520534819753</c:v>
                </c:pt>
                <c:pt idx="3961">
                  <c:v>32.78317605384962</c:v>
                </c:pt>
                <c:pt idx="3962">
                  <c:v>32.80114675950173</c:v>
                </c:pt>
                <c:pt idx="3963">
                  <c:v>32.81911746515382</c:v>
                </c:pt>
                <c:pt idx="3964">
                  <c:v>32.83708817080592</c:v>
                </c:pt>
                <c:pt idx="3965">
                  <c:v>32.85505887645802</c:v>
                </c:pt>
                <c:pt idx="3966">
                  <c:v>32.87302958211011</c:v>
                </c:pt>
                <c:pt idx="3967">
                  <c:v>32.8910002877622</c:v>
                </c:pt>
                <c:pt idx="3968">
                  <c:v>32.90897099341431</c:v>
                </c:pt>
                <c:pt idx="3969">
                  <c:v>32.9269416990664</c:v>
                </c:pt>
                <c:pt idx="3970">
                  <c:v>32.94491240471849</c:v>
                </c:pt>
                <c:pt idx="3971">
                  <c:v>32.9628831103706</c:v>
                </c:pt>
                <c:pt idx="3972">
                  <c:v>32.98085381602269</c:v>
                </c:pt>
                <c:pt idx="3973">
                  <c:v>32.9988245216748</c:v>
                </c:pt>
                <c:pt idx="3974">
                  <c:v>33.01679522732689</c:v>
                </c:pt>
                <c:pt idx="3975">
                  <c:v>33.034765932979</c:v>
                </c:pt>
                <c:pt idx="3976">
                  <c:v>33.05273663863108</c:v>
                </c:pt>
                <c:pt idx="3977">
                  <c:v>33.07070734428318</c:v>
                </c:pt>
                <c:pt idx="3978">
                  <c:v>33.08867804993528</c:v>
                </c:pt>
                <c:pt idx="3979">
                  <c:v>33.10664875558736</c:v>
                </c:pt>
                <c:pt idx="3980">
                  <c:v>33.12461946123945</c:v>
                </c:pt>
                <c:pt idx="3981">
                  <c:v>33.14259016689157</c:v>
                </c:pt>
                <c:pt idx="3982">
                  <c:v>33.16056087254366</c:v>
                </c:pt>
                <c:pt idx="3983">
                  <c:v>33.17853157819576</c:v>
                </c:pt>
                <c:pt idx="3984">
                  <c:v>33.19650228384786</c:v>
                </c:pt>
                <c:pt idx="3985">
                  <c:v>33.21447298949995</c:v>
                </c:pt>
                <c:pt idx="3986">
                  <c:v>33.23244369515205</c:v>
                </c:pt>
                <c:pt idx="3987">
                  <c:v>33.25041440080415</c:v>
                </c:pt>
                <c:pt idx="3988">
                  <c:v>33.26838510645625</c:v>
                </c:pt>
                <c:pt idx="3989">
                  <c:v>33.28635581210835</c:v>
                </c:pt>
                <c:pt idx="3990">
                  <c:v>33.30432651776042</c:v>
                </c:pt>
                <c:pt idx="3991">
                  <c:v>33.32229722341253</c:v>
                </c:pt>
                <c:pt idx="3992">
                  <c:v>33.34026792906462</c:v>
                </c:pt>
                <c:pt idx="3993">
                  <c:v>33.35823863471673</c:v>
                </c:pt>
                <c:pt idx="3994">
                  <c:v>33.37620934036883</c:v>
                </c:pt>
                <c:pt idx="3995">
                  <c:v>33.39418004602092</c:v>
                </c:pt>
                <c:pt idx="3996">
                  <c:v>33.41215075167301</c:v>
                </c:pt>
                <c:pt idx="3997">
                  <c:v>33.43012145732511</c:v>
                </c:pt>
                <c:pt idx="3998">
                  <c:v>33.44809216297721</c:v>
                </c:pt>
                <c:pt idx="3999">
                  <c:v>33.46606286862931</c:v>
                </c:pt>
                <c:pt idx="4000">
                  <c:v>33.4840335742814</c:v>
                </c:pt>
                <c:pt idx="4001">
                  <c:v>33.50200427993349</c:v>
                </c:pt>
                <c:pt idx="4002">
                  <c:v>33.5199749855856</c:v>
                </c:pt>
                <c:pt idx="4003">
                  <c:v>33.53794569123769</c:v>
                </c:pt>
                <c:pt idx="4004">
                  <c:v>33.5559163968898</c:v>
                </c:pt>
                <c:pt idx="4005">
                  <c:v>33.57388710254188</c:v>
                </c:pt>
                <c:pt idx="4006">
                  <c:v>33.59185780819399</c:v>
                </c:pt>
                <c:pt idx="4007">
                  <c:v>33.60982851384607</c:v>
                </c:pt>
                <c:pt idx="4008">
                  <c:v>33.62779921949818</c:v>
                </c:pt>
                <c:pt idx="4009">
                  <c:v>33.64576992515028</c:v>
                </c:pt>
                <c:pt idx="4010">
                  <c:v>33.66374063080237</c:v>
                </c:pt>
                <c:pt idx="4011">
                  <c:v>33.68171133645447</c:v>
                </c:pt>
                <c:pt idx="4012">
                  <c:v>33.69968204210657</c:v>
                </c:pt>
                <c:pt idx="4013">
                  <c:v>33.71765274775866</c:v>
                </c:pt>
                <c:pt idx="4014">
                  <c:v>33.73562345341075</c:v>
                </c:pt>
                <c:pt idx="4015">
                  <c:v>33.75359415906285</c:v>
                </c:pt>
                <c:pt idx="4016">
                  <c:v>33.77156486471495</c:v>
                </c:pt>
                <c:pt idx="4017">
                  <c:v>33.78953557036705</c:v>
                </c:pt>
                <c:pt idx="4018">
                  <c:v>33.80750627601915</c:v>
                </c:pt>
                <c:pt idx="4019">
                  <c:v>33.82547698167125</c:v>
                </c:pt>
                <c:pt idx="4020">
                  <c:v>33.84344768732333</c:v>
                </c:pt>
                <c:pt idx="4021">
                  <c:v>33.86141839297544</c:v>
                </c:pt>
                <c:pt idx="4022">
                  <c:v>33.87938909862753</c:v>
                </c:pt>
                <c:pt idx="4023">
                  <c:v>33.89735980427963</c:v>
                </c:pt>
                <c:pt idx="4024">
                  <c:v>33.91533050993173</c:v>
                </c:pt>
                <c:pt idx="4025">
                  <c:v>33.93330121558383</c:v>
                </c:pt>
                <c:pt idx="4026">
                  <c:v>33.95127192123591</c:v>
                </c:pt>
                <c:pt idx="4027">
                  <c:v>33.96924262688802</c:v>
                </c:pt>
                <c:pt idx="4028">
                  <c:v>33.98721333254012</c:v>
                </c:pt>
                <c:pt idx="4029">
                  <c:v>34.0051840381922</c:v>
                </c:pt>
                <c:pt idx="4030">
                  <c:v>34.02315474384431</c:v>
                </c:pt>
                <c:pt idx="4031">
                  <c:v>34.0411254494964</c:v>
                </c:pt>
                <c:pt idx="4032">
                  <c:v>34.05909615514849</c:v>
                </c:pt>
                <c:pt idx="4033">
                  <c:v>34.07706686080059</c:v>
                </c:pt>
                <c:pt idx="4034">
                  <c:v>34.0950375664527</c:v>
                </c:pt>
                <c:pt idx="4035">
                  <c:v>34.1130082721048</c:v>
                </c:pt>
                <c:pt idx="4036">
                  <c:v>34.13097897775689</c:v>
                </c:pt>
                <c:pt idx="4037">
                  <c:v>34.14894968340899</c:v>
                </c:pt>
                <c:pt idx="4038">
                  <c:v>34.16692038906108</c:v>
                </c:pt>
                <c:pt idx="4039">
                  <c:v>34.18489109471317</c:v>
                </c:pt>
                <c:pt idx="4040">
                  <c:v>34.20286180036528</c:v>
                </c:pt>
                <c:pt idx="4041">
                  <c:v>34.22083250601737</c:v>
                </c:pt>
                <c:pt idx="4042">
                  <c:v>34.23880321166947</c:v>
                </c:pt>
                <c:pt idx="4043">
                  <c:v>34.25677391732157</c:v>
                </c:pt>
                <c:pt idx="4044">
                  <c:v>34.27474462297366</c:v>
                </c:pt>
                <c:pt idx="4045">
                  <c:v>34.29271532862578</c:v>
                </c:pt>
                <c:pt idx="4046">
                  <c:v>34.31068603427785</c:v>
                </c:pt>
                <c:pt idx="4047">
                  <c:v>34.32865673992996</c:v>
                </c:pt>
                <c:pt idx="4048">
                  <c:v>34.34662744558204</c:v>
                </c:pt>
                <c:pt idx="4049">
                  <c:v>34.36459815123414</c:v>
                </c:pt>
                <c:pt idx="4050">
                  <c:v>34.38256885688624</c:v>
                </c:pt>
                <c:pt idx="4051">
                  <c:v>34.40053956253834</c:v>
                </c:pt>
                <c:pt idx="4052">
                  <c:v>34.41851026819044</c:v>
                </c:pt>
                <c:pt idx="4053">
                  <c:v>34.43648097384252</c:v>
                </c:pt>
                <c:pt idx="4054">
                  <c:v>34.45445167949461</c:v>
                </c:pt>
                <c:pt idx="4055">
                  <c:v>34.47242238514673</c:v>
                </c:pt>
                <c:pt idx="4056">
                  <c:v>34.49039309079883</c:v>
                </c:pt>
                <c:pt idx="4057">
                  <c:v>34.50836379645092</c:v>
                </c:pt>
                <c:pt idx="4058">
                  <c:v>34.52633450210302</c:v>
                </c:pt>
                <c:pt idx="4059">
                  <c:v>34.54430520775512</c:v>
                </c:pt>
                <c:pt idx="4060">
                  <c:v>34.56227591340721</c:v>
                </c:pt>
                <c:pt idx="4061">
                  <c:v>34.5802466190593</c:v>
                </c:pt>
                <c:pt idx="4062">
                  <c:v>34.59821732471141</c:v>
                </c:pt>
                <c:pt idx="4063">
                  <c:v>34.6161880303635</c:v>
                </c:pt>
                <c:pt idx="4064">
                  <c:v>34.6341587360156</c:v>
                </c:pt>
                <c:pt idx="4065">
                  <c:v>34.65212944166769</c:v>
                </c:pt>
                <c:pt idx="4066">
                  <c:v>34.6701001473198</c:v>
                </c:pt>
                <c:pt idx="4067">
                  <c:v>34.6880708529719</c:v>
                </c:pt>
                <c:pt idx="4068">
                  <c:v>34.70604155862398</c:v>
                </c:pt>
                <c:pt idx="4069">
                  <c:v>34.7240122642761</c:v>
                </c:pt>
                <c:pt idx="4070">
                  <c:v>34.74198296992818</c:v>
                </c:pt>
                <c:pt idx="4071">
                  <c:v>34.75995367558028</c:v>
                </c:pt>
                <c:pt idx="4072">
                  <c:v>34.77792438123237</c:v>
                </c:pt>
                <c:pt idx="4073">
                  <c:v>34.79589508688447</c:v>
                </c:pt>
                <c:pt idx="4074">
                  <c:v>34.81386579253655</c:v>
                </c:pt>
                <c:pt idx="4075">
                  <c:v>34.83183649818866</c:v>
                </c:pt>
                <c:pt idx="4076">
                  <c:v>34.84980720384075</c:v>
                </c:pt>
                <c:pt idx="4077">
                  <c:v>34.86777790949285</c:v>
                </c:pt>
                <c:pt idx="4078">
                  <c:v>34.88574861514495</c:v>
                </c:pt>
                <c:pt idx="4079">
                  <c:v>34.90371932079705</c:v>
                </c:pt>
                <c:pt idx="4080">
                  <c:v>34.92169002644915</c:v>
                </c:pt>
                <c:pt idx="4081">
                  <c:v>34.93966073210125</c:v>
                </c:pt>
                <c:pt idx="4082">
                  <c:v>34.95763143775333</c:v>
                </c:pt>
                <c:pt idx="4083">
                  <c:v>34.97560214340544</c:v>
                </c:pt>
                <c:pt idx="4084">
                  <c:v>34.99357284905754</c:v>
                </c:pt>
                <c:pt idx="4085">
                  <c:v>35.01154355470962</c:v>
                </c:pt>
                <c:pt idx="4086">
                  <c:v>35.02951426036173</c:v>
                </c:pt>
                <c:pt idx="4087">
                  <c:v>35.04748496601382</c:v>
                </c:pt>
                <c:pt idx="4088">
                  <c:v>35.06545567166592</c:v>
                </c:pt>
                <c:pt idx="4089">
                  <c:v>35.08342637731801</c:v>
                </c:pt>
                <c:pt idx="4090">
                  <c:v>35.10139708297012</c:v>
                </c:pt>
                <c:pt idx="4091">
                  <c:v>35.1193677886222</c:v>
                </c:pt>
                <c:pt idx="4092">
                  <c:v>35.13733849427431</c:v>
                </c:pt>
                <c:pt idx="4093">
                  <c:v>35.15530919992641</c:v>
                </c:pt>
                <c:pt idx="4094">
                  <c:v>35.17327990557851</c:v>
                </c:pt>
                <c:pt idx="4095">
                  <c:v>35.19125061123059</c:v>
                </c:pt>
                <c:pt idx="4096">
                  <c:v>35.2092213168827</c:v>
                </c:pt>
                <c:pt idx="4097">
                  <c:v>35.2271920225348</c:v>
                </c:pt>
                <c:pt idx="4098">
                  <c:v>35.2451627281869</c:v>
                </c:pt>
                <c:pt idx="4099">
                  <c:v>35.263133433839</c:v>
                </c:pt>
                <c:pt idx="4100">
                  <c:v>35.28110413949108</c:v>
                </c:pt>
                <c:pt idx="4101">
                  <c:v>35.29907484514318</c:v>
                </c:pt>
                <c:pt idx="4102">
                  <c:v>35.31704555079526</c:v>
                </c:pt>
                <c:pt idx="4103">
                  <c:v>35.33501625644737</c:v>
                </c:pt>
                <c:pt idx="4104">
                  <c:v>35.35298696209946</c:v>
                </c:pt>
                <c:pt idx="4105">
                  <c:v>35.37095766775155</c:v>
                </c:pt>
                <c:pt idx="4106">
                  <c:v>35.38892837340366</c:v>
                </c:pt>
                <c:pt idx="4107">
                  <c:v>35.40689907905575</c:v>
                </c:pt>
                <c:pt idx="4108">
                  <c:v>35.42486978470785</c:v>
                </c:pt>
                <c:pt idx="4109">
                  <c:v>35.44284049035996</c:v>
                </c:pt>
                <c:pt idx="4110">
                  <c:v>35.46081119601205</c:v>
                </c:pt>
                <c:pt idx="4111">
                  <c:v>35.47878190166414</c:v>
                </c:pt>
                <c:pt idx="4112">
                  <c:v>35.49675260731625</c:v>
                </c:pt>
                <c:pt idx="4113">
                  <c:v>35.51472331296834</c:v>
                </c:pt>
                <c:pt idx="4114">
                  <c:v>35.53269401862044</c:v>
                </c:pt>
                <c:pt idx="4115">
                  <c:v>35.55066472427252</c:v>
                </c:pt>
                <c:pt idx="4116">
                  <c:v>35.56863542992463</c:v>
                </c:pt>
                <c:pt idx="4117">
                  <c:v>35.58660613557673</c:v>
                </c:pt>
                <c:pt idx="4118">
                  <c:v>35.60457684122883</c:v>
                </c:pt>
                <c:pt idx="4119">
                  <c:v>35.62254754688093</c:v>
                </c:pt>
                <c:pt idx="4120">
                  <c:v>35.64051825253302</c:v>
                </c:pt>
                <c:pt idx="4121">
                  <c:v>35.65848895818512</c:v>
                </c:pt>
                <c:pt idx="4122">
                  <c:v>35.67645966383721</c:v>
                </c:pt>
                <c:pt idx="4123">
                  <c:v>35.69443036948931</c:v>
                </c:pt>
                <c:pt idx="4124">
                  <c:v>35.7124010751414</c:v>
                </c:pt>
                <c:pt idx="4125">
                  <c:v>35.7303717807935</c:v>
                </c:pt>
                <c:pt idx="4126">
                  <c:v>35.7483424864456</c:v>
                </c:pt>
                <c:pt idx="4127">
                  <c:v>35.7663131920977</c:v>
                </c:pt>
                <c:pt idx="4128">
                  <c:v>35.78428389774979</c:v>
                </c:pt>
                <c:pt idx="4129">
                  <c:v>35.8022546034019</c:v>
                </c:pt>
                <c:pt idx="4130">
                  <c:v>35.82022530905399</c:v>
                </c:pt>
                <c:pt idx="4131">
                  <c:v>35.83819601470609</c:v>
                </c:pt>
                <c:pt idx="4132">
                  <c:v>35.85616672035817</c:v>
                </c:pt>
                <c:pt idx="4133">
                  <c:v>35.87413742601027</c:v>
                </c:pt>
                <c:pt idx="4134">
                  <c:v>35.89210813166238</c:v>
                </c:pt>
                <c:pt idx="4135">
                  <c:v>35.91007883731447</c:v>
                </c:pt>
                <c:pt idx="4136">
                  <c:v>35.92804954296656</c:v>
                </c:pt>
                <c:pt idx="4137">
                  <c:v>35.94602024861866</c:v>
                </c:pt>
                <c:pt idx="4138">
                  <c:v>35.96399095427076</c:v>
                </c:pt>
                <c:pt idx="4139">
                  <c:v>35.98196165992285</c:v>
                </c:pt>
                <c:pt idx="4140">
                  <c:v>35.99993236557497</c:v>
                </c:pt>
                <c:pt idx="4141">
                  <c:v>36.01790307122704</c:v>
                </c:pt>
                <c:pt idx="4142">
                  <c:v>36.03587377687915</c:v>
                </c:pt>
                <c:pt idx="4143">
                  <c:v>36.05384448253124</c:v>
                </c:pt>
                <c:pt idx="4144">
                  <c:v>36.07181518818335</c:v>
                </c:pt>
                <c:pt idx="4145">
                  <c:v>36.08978589383544</c:v>
                </c:pt>
                <c:pt idx="4146">
                  <c:v>36.10775659948753</c:v>
                </c:pt>
                <c:pt idx="4147">
                  <c:v>36.12572730513964</c:v>
                </c:pt>
                <c:pt idx="4148">
                  <c:v>36.14369801079173</c:v>
                </c:pt>
                <c:pt idx="4149">
                  <c:v>36.16166871644383</c:v>
                </c:pt>
                <c:pt idx="4150">
                  <c:v>36.17963942209593</c:v>
                </c:pt>
                <c:pt idx="4151">
                  <c:v>36.19761012774802</c:v>
                </c:pt>
                <c:pt idx="4152">
                  <c:v>36.21558083340012</c:v>
                </c:pt>
                <c:pt idx="4153">
                  <c:v>36.23355153905221</c:v>
                </c:pt>
                <c:pt idx="4154">
                  <c:v>36.25152224470431</c:v>
                </c:pt>
                <c:pt idx="4155">
                  <c:v>36.26949295035641</c:v>
                </c:pt>
                <c:pt idx="4156">
                  <c:v>36.2874636560085</c:v>
                </c:pt>
                <c:pt idx="4157">
                  <c:v>36.30543436166059</c:v>
                </c:pt>
                <c:pt idx="4158">
                  <c:v>36.32340506731268</c:v>
                </c:pt>
                <c:pt idx="4159">
                  <c:v>36.3413757729648</c:v>
                </c:pt>
                <c:pt idx="4160">
                  <c:v>36.35934647861688</c:v>
                </c:pt>
                <c:pt idx="4161">
                  <c:v>36.37731718426898</c:v>
                </c:pt>
                <c:pt idx="4162">
                  <c:v>36.39528788992109</c:v>
                </c:pt>
                <c:pt idx="4163">
                  <c:v>36.41325859557318</c:v>
                </c:pt>
                <c:pt idx="4164">
                  <c:v>36.43122930122527</c:v>
                </c:pt>
                <c:pt idx="4165">
                  <c:v>36.44920000687738</c:v>
                </c:pt>
                <c:pt idx="4166">
                  <c:v>36.46717071252948</c:v>
                </c:pt>
                <c:pt idx="4167">
                  <c:v>36.48514141818157</c:v>
                </c:pt>
                <c:pt idx="4168">
                  <c:v>36.50311212383367</c:v>
                </c:pt>
                <c:pt idx="4169">
                  <c:v>36.52108282948576</c:v>
                </c:pt>
                <c:pt idx="4170">
                  <c:v>36.53905353513786</c:v>
                </c:pt>
                <c:pt idx="4171">
                  <c:v>36.55702424078996</c:v>
                </c:pt>
                <c:pt idx="4172">
                  <c:v>36.57499494644205</c:v>
                </c:pt>
                <c:pt idx="4173">
                  <c:v>36.59296565209415</c:v>
                </c:pt>
                <c:pt idx="4174">
                  <c:v>36.61093635774624</c:v>
                </c:pt>
                <c:pt idx="4175">
                  <c:v>36.62890706339834</c:v>
                </c:pt>
                <c:pt idx="4176">
                  <c:v>36.64687776905043</c:v>
                </c:pt>
                <c:pt idx="4177">
                  <c:v>36.66484847470252</c:v>
                </c:pt>
                <c:pt idx="4178">
                  <c:v>36.68281918035463</c:v>
                </c:pt>
                <c:pt idx="4179">
                  <c:v>36.70078988600673</c:v>
                </c:pt>
                <c:pt idx="4180">
                  <c:v>36.71876059165883</c:v>
                </c:pt>
                <c:pt idx="4181">
                  <c:v>36.73673129731093</c:v>
                </c:pt>
                <c:pt idx="4182">
                  <c:v>36.75470200296302</c:v>
                </c:pt>
                <c:pt idx="4183">
                  <c:v>36.77267270861512</c:v>
                </c:pt>
                <c:pt idx="4184">
                  <c:v>36.79064341426721</c:v>
                </c:pt>
                <c:pt idx="4185">
                  <c:v>36.80861411991931</c:v>
                </c:pt>
                <c:pt idx="4186">
                  <c:v>36.82658482557141</c:v>
                </c:pt>
                <c:pt idx="4187">
                  <c:v>36.8445555312235</c:v>
                </c:pt>
                <c:pt idx="4188">
                  <c:v>36.8625262368756</c:v>
                </c:pt>
                <c:pt idx="4189">
                  <c:v>36.8804969425277</c:v>
                </c:pt>
                <c:pt idx="4190">
                  <c:v>36.8984676481798</c:v>
                </c:pt>
                <c:pt idx="4191">
                  <c:v>36.9164383538319</c:v>
                </c:pt>
                <c:pt idx="4192">
                  <c:v>36.93440905948398</c:v>
                </c:pt>
                <c:pt idx="4193">
                  <c:v>36.95237976513608</c:v>
                </c:pt>
                <c:pt idx="4194">
                  <c:v>36.97035047078818</c:v>
                </c:pt>
                <c:pt idx="4195">
                  <c:v>36.98832117644027</c:v>
                </c:pt>
                <c:pt idx="4196">
                  <c:v>37.00629188209237</c:v>
                </c:pt>
                <c:pt idx="4197">
                  <c:v>37.02426258774447</c:v>
                </c:pt>
                <c:pt idx="4198">
                  <c:v>37.04223329339656</c:v>
                </c:pt>
                <c:pt idx="4199">
                  <c:v>37.06020399904866</c:v>
                </c:pt>
                <c:pt idx="4200">
                  <c:v>37.07817470470077</c:v>
                </c:pt>
                <c:pt idx="4201">
                  <c:v>37.09614541035286</c:v>
                </c:pt>
                <c:pt idx="4202">
                  <c:v>37.11411611600496</c:v>
                </c:pt>
                <c:pt idx="4203">
                  <c:v>37.13208682165705</c:v>
                </c:pt>
                <c:pt idx="4204">
                  <c:v>37.15005752730914</c:v>
                </c:pt>
                <c:pt idx="4205">
                  <c:v>37.16802823296126</c:v>
                </c:pt>
                <c:pt idx="4206">
                  <c:v>37.18599893861335</c:v>
                </c:pt>
                <c:pt idx="4207">
                  <c:v>37.20396964426544</c:v>
                </c:pt>
                <c:pt idx="4208">
                  <c:v>37.22194034991754</c:v>
                </c:pt>
                <c:pt idx="4209">
                  <c:v>37.23991105556964</c:v>
                </c:pt>
                <c:pt idx="4210">
                  <c:v>37.25788176122172</c:v>
                </c:pt>
                <c:pt idx="4211">
                  <c:v>37.27585246687383</c:v>
                </c:pt>
                <c:pt idx="4212">
                  <c:v>37.29382317252593</c:v>
                </c:pt>
                <c:pt idx="4213">
                  <c:v>37.31179387817802</c:v>
                </c:pt>
                <c:pt idx="4214">
                  <c:v>37.32976458383011</c:v>
                </c:pt>
                <c:pt idx="4215">
                  <c:v>37.34773528948221</c:v>
                </c:pt>
                <c:pt idx="4216">
                  <c:v>37.36570599513431</c:v>
                </c:pt>
                <c:pt idx="4217">
                  <c:v>37.3836767007864</c:v>
                </c:pt>
                <c:pt idx="4218">
                  <c:v>37.40164740643849</c:v>
                </c:pt>
                <c:pt idx="4219">
                  <c:v>37.4196181120906</c:v>
                </c:pt>
                <c:pt idx="4220">
                  <c:v>37.43758881774269</c:v>
                </c:pt>
                <c:pt idx="4221">
                  <c:v>37.4555595233948</c:v>
                </c:pt>
                <c:pt idx="4222">
                  <c:v>37.4735302290469</c:v>
                </c:pt>
                <c:pt idx="4223">
                  <c:v>37.491500934699</c:v>
                </c:pt>
                <c:pt idx="4224">
                  <c:v>37.50947164035109</c:v>
                </c:pt>
                <c:pt idx="4225">
                  <c:v>37.5274423460032</c:v>
                </c:pt>
                <c:pt idx="4226">
                  <c:v>37.54541305165527</c:v>
                </c:pt>
                <c:pt idx="4227">
                  <c:v>37.56338375730737</c:v>
                </c:pt>
                <c:pt idx="4228">
                  <c:v>37.58135446295947</c:v>
                </c:pt>
                <c:pt idx="4229">
                  <c:v>37.59932516861157</c:v>
                </c:pt>
                <c:pt idx="4230">
                  <c:v>37.61729587426365</c:v>
                </c:pt>
                <c:pt idx="4231">
                  <c:v>37.63526657991576</c:v>
                </c:pt>
                <c:pt idx="4232">
                  <c:v>37.65323728556785</c:v>
                </c:pt>
                <c:pt idx="4233">
                  <c:v>37.67120799121995</c:v>
                </c:pt>
                <c:pt idx="4234">
                  <c:v>37.68917869687206</c:v>
                </c:pt>
                <c:pt idx="4235">
                  <c:v>37.70714940252415</c:v>
                </c:pt>
                <c:pt idx="4236">
                  <c:v>37.72512010817626</c:v>
                </c:pt>
                <c:pt idx="4237">
                  <c:v>37.74309081382835</c:v>
                </c:pt>
                <c:pt idx="4238">
                  <c:v>37.76106151948044</c:v>
                </c:pt>
                <c:pt idx="4239">
                  <c:v>37.77903222513254</c:v>
                </c:pt>
                <c:pt idx="4240">
                  <c:v>37.79700293078464</c:v>
                </c:pt>
                <c:pt idx="4241">
                  <c:v>37.81497363643673</c:v>
                </c:pt>
                <c:pt idx="4242">
                  <c:v>37.83294434208883</c:v>
                </c:pt>
                <c:pt idx="4243">
                  <c:v>37.85091504774093</c:v>
                </c:pt>
                <c:pt idx="4244">
                  <c:v>37.86888575339301</c:v>
                </c:pt>
                <c:pt idx="4245">
                  <c:v>37.88685645904511</c:v>
                </c:pt>
                <c:pt idx="4246">
                  <c:v>37.9048271646972</c:v>
                </c:pt>
                <c:pt idx="4247">
                  <c:v>37.92279787034931</c:v>
                </c:pt>
                <c:pt idx="4248">
                  <c:v>37.9407685760014</c:v>
                </c:pt>
                <c:pt idx="4249">
                  <c:v>37.9587392816535</c:v>
                </c:pt>
                <c:pt idx="4250">
                  <c:v>37.9767099873056</c:v>
                </c:pt>
                <c:pt idx="4251">
                  <c:v>37.9946806929577</c:v>
                </c:pt>
                <c:pt idx="4252">
                  <c:v>38.0126513986098</c:v>
                </c:pt>
                <c:pt idx="4253">
                  <c:v>38.0306221042619</c:v>
                </c:pt>
                <c:pt idx="4254">
                  <c:v>38.048592809914</c:v>
                </c:pt>
                <c:pt idx="4255">
                  <c:v>38.06656351556608</c:v>
                </c:pt>
                <c:pt idx="4256">
                  <c:v>38.08453422121818</c:v>
                </c:pt>
                <c:pt idx="4257">
                  <c:v>38.10250492687028</c:v>
                </c:pt>
                <c:pt idx="4258">
                  <c:v>38.12047563252238</c:v>
                </c:pt>
                <c:pt idx="4259">
                  <c:v>38.13844633817448</c:v>
                </c:pt>
                <c:pt idx="4260">
                  <c:v>38.15641704382656</c:v>
                </c:pt>
                <c:pt idx="4261">
                  <c:v>38.17438774947866</c:v>
                </c:pt>
                <c:pt idx="4262">
                  <c:v>38.19235845513077</c:v>
                </c:pt>
                <c:pt idx="4263">
                  <c:v>38.21032916078286</c:v>
                </c:pt>
                <c:pt idx="4264">
                  <c:v>38.22829986643496</c:v>
                </c:pt>
                <c:pt idx="4265">
                  <c:v>38.24627057208706</c:v>
                </c:pt>
                <c:pt idx="4266">
                  <c:v>38.26424127773915</c:v>
                </c:pt>
                <c:pt idx="4267">
                  <c:v>38.28221198339125</c:v>
                </c:pt>
                <c:pt idx="4268">
                  <c:v>38.30018268904334</c:v>
                </c:pt>
                <c:pt idx="4269">
                  <c:v>38.31815339469544</c:v>
                </c:pt>
                <c:pt idx="4270">
                  <c:v>38.33612410034753</c:v>
                </c:pt>
                <c:pt idx="4271">
                  <c:v>38.35409480599962</c:v>
                </c:pt>
                <c:pt idx="4272">
                  <c:v>38.37206551165173</c:v>
                </c:pt>
                <c:pt idx="4273">
                  <c:v>38.39003621730383</c:v>
                </c:pt>
                <c:pt idx="4274">
                  <c:v>38.40800692295594</c:v>
                </c:pt>
                <c:pt idx="4275">
                  <c:v>38.42597762860803</c:v>
                </c:pt>
                <c:pt idx="4276">
                  <c:v>38.44394833426012</c:v>
                </c:pt>
                <c:pt idx="4277">
                  <c:v>38.46191903991221</c:v>
                </c:pt>
                <c:pt idx="4278">
                  <c:v>38.47988974556431</c:v>
                </c:pt>
                <c:pt idx="4279">
                  <c:v>38.49786045121638</c:v>
                </c:pt>
                <c:pt idx="4280">
                  <c:v>38.5158311568685</c:v>
                </c:pt>
                <c:pt idx="4281">
                  <c:v>38.5338018625206</c:v>
                </c:pt>
                <c:pt idx="4282">
                  <c:v>38.5517725681727</c:v>
                </c:pt>
                <c:pt idx="4283">
                  <c:v>38.5697432738248</c:v>
                </c:pt>
                <c:pt idx="4284">
                  <c:v>38.5877139794769</c:v>
                </c:pt>
                <c:pt idx="4285">
                  <c:v>38.605684685129</c:v>
                </c:pt>
                <c:pt idx="4286">
                  <c:v>38.6236553907811</c:v>
                </c:pt>
                <c:pt idx="4287">
                  <c:v>38.64162609643318</c:v>
                </c:pt>
                <c:pt idx="4288">
                  <c:v>38.65959680208528</c:v>
                </c:pt>
                <c:pt idx="4289">
                  <c:v>38.67756750773736</c:v>
                </c:pt>
                <c:pt idx="4290">
                  <c:v>38.69553821338948</c:v>
                </c:pt>
                <c:pt idx="4291">
                  <c:v>38.71350891904157</c:v>
                </c:pt>
                <c:pt idx="4292">
                  <c:v>38.73147962469366</c:v>
                </c:pt>
                <c:pt idx="4293">
                  <c:v>38.74945033034577</c:v>
                </c:pt>
                <c:pt idx="4294">
                  <c:v>38.76742103599786</c:v>
                </c:pt>
                <c:pt idx="4295">
                  <c:v>38.78539174164996</c:v>
                </c:pt>
                <c:pt idx="4296">
                  <c:v>38.80336244730205</c:v>
                </c:pt>
                <c:pt idx="4297">
                  <c:v>38.82133315295415</c:v>
                </c:pt>
                <c:pt idx="4298">
                  <c:v>38.83930385860624</c:v>
                </c:pt>
                <c:pt idx="4299">
                  <c:v>38.85727456425833</c:v>
                </c:pt>
                <c:pt idx="4300">
                  <c:v>38.87524526991044</c:v>
                </c:pt>
                <c:pt idx="4301">
                  <c:v>38.89321597556254</c:v>
                </c:pt>
                <c:pt idx="4302">
                  <c:v>38.91118668121462</c:v>
                </c:pt>
                <c:pt idx="4303">
                  <c:v>38.92915738686674</c:v>
                </c:pt>
                <c:pt idx="4304">
                  <c:v>38.94712809251883</c:v>
                </c:pt>
                <c:pt idx="4305">
                  <c:v>38.96509879817094</c:v>
                </c:pt>
                <c:pt idx="4306">
                  <c:v>38.98306950382302</c:v>
                </c:pt>
                <c:pt idx="4307">
                  <c:v>39.00104020947512</c:v>
                </c:pt>
                <c:pt idx="4308">
                  <c:v>39.01901091512722</c:v>
                </c:pt>
                <c:pt idx="4309">
                  <c:v>39.03698162077931</c:v>
                </c:pt>
                <c:pt idx="4310">
                  <c:v>39.05495232643141</c:v>
                </c:pt>
                <c:pt idx="4311">
                  <c:v>39.07292303208351</c:v>
                </c:pt>
                <c:pt idx="4312">
                  <c:v>39.09089373773561</c:v>
                </c:pt>
                <c:pt idx="4313">
                  <c:v>39.1088644433877</c:v>
                </c:pt>
                <c:pt idx="4314">
                  <c:v>39.1268351490398</c:v>
                </c:pt>
                <c:pt idx="4315">
                  <c:v>39.1448058546919</c:v>
                </c:pt>
                <c:pt idx="4316">
                  <c:v>39.162776560344</c:v>
                </c:pt>
                <c:pt idx="4317">
                  <c:v>39.18074726599608</c:v>
                </c:pt>
                <c:pt idx="4318">
                  <c:v>39.19871797164819</c:v>
                </c:pt>
                <c:pt idx="4319">
                  <c:v>39.21668867730027</c:v>
                </c:pt>
                <c:pt idx="4320">
                  <c:v>39.23465938295238</c:v>
                </c:pt>
                <c:pt idx="4321">
                  <c:v>39.25263008860448</c:v>
                </c:pt>
                <c:pt idx="4322">
                  <c:v>39.27060079425657</c:v>
                </c:pt>
                <c:pt idx="4323">
                  <c:v>39.28857149990867</c:v>
                </c:pt>
                <c:pt idx="4324">
                  <c:v>39.30654220556077</c:v>
                </c:pt>
                <c:pt idx="4325">
                  <c:v>39.32451291121286</c:v>
                </c:pt>
                <c:pt idx="4326">
                  <c:v>39.34248361686495</c:v>
                </c:pt>
                <c:pt idx="4327">
                  <c:v>39.36045432251706</c:v>
                </c:pt>
                <c:pt idx="4328">
                  <c:v>39.37842502816916</c:v>
                </c:pt>
                <c:pt idx="4329">
                  <c:v>39.39639573382125</c:v>
                </c:pt>
                <c:pt idx="4330">
                  <c:v>39.41436643947334</c:v>
                </c:pt>
                <c:pt idx="4331">
                  <c:v>39.43233714512545</c:v>
                </c:pt>
                <c:pt idx="4332">
                  <c:v>39.45030785077753</c:v>
                </c:pt>
                <c:pt idx="4333">
                  <c:v>39.46827855642964</c:v>
                </c:pt>
                <c:pt idx="4334">
                  <c:v>39.48624926208173</c:v>
                </c:pt>
                <c:pt idx="4335">
                  <c:v>39.50421996773382</c:v>
                </c:pt>
                <c:pt idx="4336">
                  <c:v>39.52219067338593</c:v>
                </c:pt>
                <c:pt idx="4337">
                  <c:v>39.54016137903803</c:v>
                </c:pt>
                <c:pt idx="4338">
                  <c:v>39.55813208469012</c:v>
                </c:pt>
                <c:pt idx="4339">
                  <c:v>39.57610279034221</c:v>
                </c:pt>
                <c:pt idx="4340">
                  <c:v>39.59407349599431</c:v>
                </c:pt>
                <c:pt idx="4341">
                  <c:v>39.61204420164639</c:v>
                </c:pt>
                <c:pt idx="4342">
                  <c:v>39.6300149072985</c:v>
                </c:pt>
                <c:pt idx="4343">
                  <c:v>39.64798561295061</c:v>
                </c:pt>
                <c:pt idx="4344">
                  <c:v>39.6659563186027</c:v>
                </c:pt>
                <c:pt idx="4345">
                  <c:v>39.6839270242548</c:v>
                </c:pt>
                <c:pt idx="4346">
                  <c:v>39.7018977299069</c:v>
                </c:pt>
                <c:pt idx="4347">
                  <c:v>39.719868435559</c:v>
                </c:pt>
                <c:pt idx="4348">
                  <c:v>39.73783914121109</c:v>
                </c:pt>
                <c:pt idx="4349">
                  <c:v>39.75580984686319</c:v>
                </c:pt>
                <c:pt idx="4350">
                  <c:v>39.77378055251528</c:v>
                </c:pt>
                <c:pt idx="4351">
                  <c:v>39.79175125816738</c:v>
                </c:pt>
                <c:pt idx="4352">
                  <c:v>39.80972196381947</c:v>
                </c:pt>
                <c:pt idx="4353">
                  <c:v>39.82769266947157</c:v>
                </c:pt>
                <c:pt idx="4354">
                  <c:v>39.84566337512366</c:v>
                </c:pt>
                <c:pt idx="4355">
                  <c:v>39.86363408077577</c:v>
                </c:pt>
                <c:pt idx="4356">
                  <c:v>39.88160478642786</c:v>
                </c:pt>
                <c:pt idx="4357">
                  <c:v>39.89957549207996</c:v>
                </c:pt>
                <c:pt idx="4358">
                  <c:v>39.91754619773204</c:v>
                </c:pt>
                <c:pt idx="4359">
                  <c:v>39.93551690338416</c:v>
                </c:pt>
                <c:pt idx="4360">
                  <c:v>39.95348760903623</c:v>
                </c:pt>
                <c:pt idx="4361">
                  <c:v>39.97145831468835</c:v>
                </c:pt>
                <c:pt idx="4362">
                  <c:v>39.98942902034044</c:v>
                </c:pt>
                <c:pt idx="4363">
                  <c:v>40.00739972599253</c:v>
                </c:pt>
                <c:pt idx="4364">
                  <c:v>40.02537043164463</c:v>
                </c:pt>
                <c:pt idx="4365">
                  <c:v>40.04334113729673</c:v>
                </c:pt>
                <c:pt idx="4366">
                  <c:v>40.06131184294883</c:v>
                </c:pt>
                <c:pt idx="4367">
                  <c:v>40.07928254860093</c:v>
                </c:pt>
                <c:pt idx="4368">
                  <c:v>40.09725325425303</c:v>
                </c:pt>
                <c:pt idx="4369">
                  <c:v>40.11522395990512</c:v>
                </c:pt>
                <c:pt idx="4370">
                  <c:v>40.13319466555722</c:v>
                </c:pt>
                <c:pt idx="4371">
                  <c:v>40.15116537120931</c:v>
                </c:pt>
                <c:pt idx="4372">
                  <c:v>40.16913607686141</c:v>
                </c:pt>
                <c:pt idx="4373">
                  <c:v>40.1871067825135</c:v>
                </c:pt>
                <c:pt idx="4374">
                  <c:v>40.20507748816561</c:v>
                </c:pt>
                <c:pt idx="4375">
                  <c:v>40.22304819381771</c:v>
                </c:pt>
                <c:pt idx="4376">
                  <c:v>40.2410188994698</c:v>
                </c:pt>
                <c:pt idx="4377">
                  <c:v>40.2589896051219</c:v>
                </c:pt>
                <c:pt idx="4378">
                  <c:v>40.276960310774</c:v>
                </c:pt>
                <c:pt idx="4379">
                  <c:v>40.2949310164261</c:v>
                </c:pt>
                <c:pt idx="4380">
                  <c:v>40.31290172207819</c:v>
                </c:pt>
                <c:pt idx="4381">
                  <c:v>40.33087242773028</c:v>
                </c:pt>
                <c:pt idx="4382">
                  <c:v>40.34884313338237</c:v>
                </c:pt>
                <c:pt idx="4383">
                  <c:v>40.36681383903448</c:v>
                </c:pt>
                <c:pt idx="4384">
                  <c:v>40.38478454468656</c:v>
                </c:pt>
                <c:pt idx="4385">
                  <c:v>40.40275525033867</c:v>
                </c:pt>
                <c:pt idx="4386">
                  <c:v>40.42072595599077</c:v>
                </c:pt>
                <c:pt idx="4387">
                  <c:v>40.43869666164285</c:v>
                </c:pt>
                <c:pt idx="4388">
                  <c:v>40.45666736729494</c:v>
                </c:pt>
                <c:pt idx="4389">
                  <c:v>40.47463807294705</c:v>
                </c:pt>
                <c:pt idx="4390">
                  <c:v>40.49260877859916</c:v>
                </c:pt>
                <c:pt idx="4391">
                  <c:v>40.51057948425125</c:v>
                </c:pt>
                <c:pt idx="4392">
                  <c:v>40.52855018990335</c:v>
                </c:pt>
                <c:pt idx="4393">
                  <c:v>40.54652089555545</c:v>
                </c:pt>
                <c:pt idx="4394">
                  <c:v>40.56449160120753</c:v>
                </c:pt>
                <c:pt idx="4395">
                  <c:v>40.58246230685964</c:v>
                </c:pt>
                <c:pt idx="4396">
                  <c:v>40.60043301251174</c:v>
                </c:pt>
                <c:pt idx="4397">
                  <c:v>40.61840371816383</c:v>
                </c:pt>
                <c:pt idx="4398">
                  <c:v>40.63637442381593</c:v>
                </c:pt>
                <c:pt idx="4399">
                  <c:v>40.65434512946803</c:v>
                </c:pt>
                <c:pt idx="4400">
                  <c:v>40.67231583512013</c:v>
                </c:pt>
                <c:pt idx="4401">
                  <c:v>40.69028654077222</c:v>
                </c:pt>
                <c:pt idx="4402">
                  <c:v>40.70825724642432</c:v>
                </c:pt>
                <c:pt idx="4403">
                  <c:v>40.72622795207641</c:v>
                </c:pt>
                <c:pt idx="4404">
                  <c:v>40.7441986577285</c:v>
                </c:pt>
                <c:pt idx="4405">
                  <c:v>40.76216936338061</c:v>
                </c:pt>
                <c:pt idx="4406">
                  <c:v>40.7801400690327</c:v>
                </c:pt>
                <c:pt idx="4407">
                  <c:v>40.7981107746848</c:v>
                </c:pt>
                <c:pt idx="4408">
                  <c:v>40.81608148033688</c:v>
                </c:pt>
                <c:pt idx="4409">
                  <c:v>40.834052185989</c:v>
                </c:pt>
                <c:pt idx="4410">
                  <c:v>40.85202289164108</c:v>
                </c:pt>
                <c:pt idx="4411">
                  <c:v>40.86999359729317</c:v>
                </c:pt>
                <c:pt idx="4412">
                  <c:v>40.88796430294528</c:v>
                </c:pt>
                <c:pt idx="4413">
                  <c:v>40.90593500859738</c:v>
                </c:pt>
                <c:pt idx="4414">
                  <c:v>40.92390571424948</c:v>
                </c:pt>
                <c:pt idx="4415">
                  <c:v>40.94187641990157</c:v>
                </c:pt>
                <c:pt idx="4416">
                  <c:v>40.95984712555366</c:v>
                </c:pt>
                <c:pt idx="4417">
                  <c:v>40.97781783120576</c:v>
                </c:pt>
                <c:pt idx="4418">
                  <c:v>40.99578853685787</c:v>
                </c:pt>
                <c:pt idx="4419">
                  <c:v>41.01375924250996</c:v>
                </c:pt>
                <c:pt idx="4420">
                  <c:v>41.03172994816206</c:v>
                </c:pt>
                <c:pt idx="4421">
                  <c:v>41.04970065381415</c:v>
                </c:pt>
                <c:pt idx="4422">
                  <c:v>41.06767135946624</c:v>
                </c:pt>
                <c:pt idx="4423">
                  <c:v>41.08564206511834</c:v>
                </c:pt>
                <c:pt idx="4424">
                  <c:v>41.10361277077045</c:v>
                </c:pt>
                <c:pt idx="4425">
                  <c:v>41.12158347642254</c:v>
                </c:pt>
                <c:pt idx="4426">
                  <c:v>41.13955418207464</c:v>
                </c:pt>
                <c:pt idx="4427">
                  <c:v>41.15752488772673</c:v>
                </c:pt>
                <c:pt idx="4428">
                  <c:v>41.17549559337884</c:v>
                </c:pt>
                <c:pt idx="4429">
                  <c:v>41.19346629903093</c:v>
                </c:pt>
                <c:pt idx="4430">
                  <c:v>41.21143700468302</c:v>
                </c:pt>
                <c:pt idx="4431">
                  <c:v>41.22940771033513</c:v>
                </c:pt>
                <c:pt idx="4432">
                  <c:v>41.24737841598722</c:v>
                </c:pt>
                <c:pt idx="4433">
                  <c:v>41.26534912163932</c:v>
                </c:pt>
                <c:pt idx="4434">
                  <c:v>41.28331982729141</c:v>
                </c:pt>
                <c:pt idx="4435">
                  <c:v>41.3012905329435</c:v>
                </c:pt>
                <c:pt idx="4436">
                  <c:v>41.3192612385956</c:v>
                </c:pt>
                <c:pt idx="4437">
                  <c:v>41.3372319442477</c:v>
                </c:pt>
                <c:pt idx="4438">
                  <c:v>41.3552026498998</c:v>
                </c:pt>
                <c:pt idx="4439">
                  <c:v>41.3731733555519</c:v>
                </c:pt>
                <c:pt idx="4440">
                  <c:v>41.39114406120399</c:v>
                </c:pt>
                <c:pt idx="4441">
                  <c:v>41.4091147668561</c:v>
                </c:pt>
                <c:pt idx="4442">
                  <c:v>41.42708547250818</c:v>
                </c:pt>
                <c:pt idx="4443">
                  <c:v>41.44505617816029</c:v>
                </c:pt>
                <c:pt idx="4444">
                  <c:v>41.46302688381237</c:v>
                </c:pt>
                <c:pt idx="4445">
                  <c:v>41.48099758946447</c:v>
                </c:pt>
                <c:pt idx="4446">
                  <c:v>41.49896829511658</c:v>
                </c:pt>
                <c:pt idx="4447">
                  <c:v>41.51693900076867</c:v>
                </c:pt>
                <c:pt idx="4448">
                  <c:v>41.53490970642077</c:v>
                </c:pt>
                <c:pt idx="4449">
                  <c:v>41.55288041207286</c:v>
                </c:pt>
                <c:pt idx="4450">
                  <c:v>41.57085111772496</c:v>
                </c:pt>
                <c:pt idx="4451">
                  <c:v>41.58882182337705</c:v>
                </c:pt>
                <c:pt idx="4452">
                  <c:v>41.60679252902916</c:v>
                </c:pt>
                <c:pt idx="4453">
                  <c:v>41.62476323468126</c:v>
                </c:pt>
                <c:pt idx="4454">
                  <c:v>41.64273394033335</c:v>
                </c:pt>
                <c:pt idx="4455">
                  <c:v>41.66070464598545</c:v>
                </c:pt>
                <c:pt idx="4456">
                  <c:v>41.67867535163754</c:v>
                </c:pt>
                <c:pt idx="4457">
                  <c:v>41.69664605728963</c:v>
                </c:pt>
                <c:pt idx="4458">
                  <c:v>41.71461676294174</c:v>
                </c:pt>
                <c:pt idx="4459">
                  <c:v>41.73258746859383</c:v>
                </c:pt>
                <c:pt idx="4460">
                  <c:v>41.75055817424593</c:v>
                </c:pt>
                <c:pt idx="4461">
                  <c:v>41.76852887989803</c:v>
                </c:pt>
                <c:pt idx="4462">
                  <c:v>41.78649958555012</c:v>
                </c:pt>
                <c:pt idx="4463">
                  <c:v>41.80447029120221</c:v>
                </c:pt>
                <c:pt idx="4464">
                  <c:v>41.82244099685432</c:v>
                </c:pt>
                <c:pt idx="4465">
                  <c:v>41.84041170250641</c:v>
                </c:pt>
                <c:pt idx="4466">
                  <c:v>41.8583824081585</c:v>
                </c:pt>
                <c:pt idx="4467">
                  <c:v>41.8763531138106</c:v>
                </c:pt>
                <c:pt idx="4468">
                  <c:v>41.89432381946271</c:v>
                </c:pt>
                <c:pt idx="4469">
                  <c:v>41.9122945251148</c:v>
                </c:pt>
                <c:pt idx="4470">
                  <c:v>41.9302652307669</c:v>
                </c:pt>
                <c:pt idx="4471">
                  <c:v>41.948235936419</c:v>
                </c:pt>
                <c:pt idx="4472">
                  <c:v>41.9662066420711</c:v>
                </c:pt>
                <c:pt idx="4473">
                  <c:v>41.98417734772319</c:v>
                </c:pt>
                <c:pt idx="4474">
                  <c:v>42.00214805337529</c:v>
                </c:pt>
                <c:pt idx="4475">
                  <c:v>42.02011875902738</c:v>
                </c:pt>
                <c:pt idx="4476">
                  <c:v>42.03808946467947</c:v>
                </c:pt>
                <c:pt idx="4477">
                  <c:v>42.05606017033157</c:v>
                </c:pt>
                <c:pt idx="4478">
                  <c:v>42.07403087598367</c:v>
                </c:pt>
                <c:pt idx="4479">
                  <c:v>42.09200158163577</c:v>
                </c:pt>
                <c:pt idx="4480">
                  <c:v>42.10997228728787</c:v>
                </c:pt>
                <c:pt idx="4481">
                  <c:v>42.12794299293997</c:v>
                </c:pt>
                <c:pt idx="4482">
                  <c:v>42.14591369859206</c:v>
                </c:pt>
                <c:pt idx="4483">
                  <c:v>42.16388440424414</c:v>
                </c:pt>
                <c:pt idx="4484">
                  <c:v>42.18185510989625</c:v>
                </c:pt>
                <c:pt idx="4485">
                  <c:v>42.19982581554835</c:v>
                </c:pt>
                <c:pt idx="4486">
                  <c:v>42.21779652120044</c:v>
                </c:pt>
                <c:pt idx="4487">
                  <c:v>42.23576722685255</c:v>
                </c:pt>
                <c:pt idx="4488">
                  <c:v>42.25373793250464</c:v>
                </c:pt>
                <c:pt idx="4489">
                  <c:v>42.27170863815674</c:v>
                </c:pt>
                <c:pt idx="4490">
                  <c:v>42.28967934380884</c:v>
                </c:pt>
                <c:pt idx="4491">
                  <c:v>42.30765004946092</c:v>
                </c:pt>
                <c:pt idx="4492">
                  <c:v>42.32562075511302</c:v>
                </c:pt>
                <c:pt idx="4493">
                  <c:v>42.34359146076512</c:v>
                </c:pt>
                <c:pt idx="4494">
                  <c:v>42.36156216641722</c:v>
                </c:pt>
                <c:pt idx="4495">
                  <c:v>42.37953287206932</c:v>
                </c:pt>
                <c:pt idx="4496">
                  <c:v>42.39750357772141</c:v>
                </c:pt>
                <c:pt idx="4497">
                  <c:v>42.4154742833735</c:v>
                </c:pt>
                <c:pt idx="4498">
                  <c:v>42.4334449890256</c:v>
                </c:pt>
                <c:pt idx="4499">
                  <c:v>42.45141569467771</c:v>
                </c:pt>
                <c:pt idx="4500">
                  <c:v>42.4693864003298</c:v>
                </c:pt>
                <c:pt idx="4501">
                  <c:v>42.4873571059819</c:v>
                </c:pt>
                <c:pt idx="4502">
                  <c:v>42.505327811634</c:v>
                </c:pt>
                <c:pt idx="4503">
                  <c:v>42.52329851728609</c:v>
                </c:pt>
                <c:pt idx="4504">
                  <c:v>42.5412692229382</c:v>
                </c:pt>
                <c:pt idx="4505">
                  <c:v>42.55923992859029</c:v>
                </c:pt>
                <c:pt idx="4506">
                  <c:v>42.57721063424238</c:v>
                </c:pt>
                <c:pt idx="4507">
                  <c:v>42.59518133989448</c:v>
                </c:pt>
                <c:pt idx="4508">
                  <c:v>42.61315204554658</c:v>
                </c:pt>
                <c:pt idx="4509">
                  <c:v>42.63112275119867</c:v>
                </c:pt>
                <c:pt idx="4510">
                  <c:v>42.64909345685077</c:v>
                </c:pt>
                <c:pt idx="4511">
                  <c:v>42.66706416250286</c:v>
                </c:pt>
                <c:pt idx="4512">
                  <c:v>42.68503486815497</c:v>
                </c:pt>
                <c:pt idx="4513">
                  <c:v>42.70300557380705</c:v>
                </c:pt>
                <c:pt idx="4514">
                  <c:v>42.72097627945916</c:v>
                </c:pt>
                <c:pt idx="4515">
                  <c:v>42.73894698511126</c:v>
                </c:pt>
                <c:pt idx="4516">
                  <c:v>42.75691769076334</c:v>
                </c:pt>
                <c:pt idx="4517">
                  <c:v>42.77488839641545</c:v>
                </c:pt>
                <c:pt idx="4518">
                  <c:v>42.79285910206755</c:v>
                </c:pt>
                <c:pt idx="4519">
                  <c:v>42.81082980771963</c:v>
                </c:pt>
                <c:pt idx="4520">
                  <c:v>42.82880051337174</c:v>
                </c:pt>
                <c:pt idx="4521">
                  <c:v>42.84677121902384</c:v>
                </c:pt>
                <c:pt idx="4522">
                  <c:v>42.86474192467593</c:v>
                </c:pt>
                <c:pt idx="4523">
                  <c:v>42.88271263032803</c:v>
                </c:pt>
                <c:pt idx="4524">
                  <c:v>42.90068333598013</c:v>
                </c:pt>
                <c:pt idx="4525">
                  <c:v>42.91865404163221</c:v>
                </c:pt>
                <c:pt idx="4526">
                  <c:v>42.93662474728431</c:v>
                </c:pt>
                <c:pt idx="4527">
                  <c:v>42.9545954529364</c:v>
                </c:pt>
                <c:pt idx="4528">
                  <c:v>42.97256615858851</c:v>
                </c:pt>
                <c:pt idx="4529">
                  <c:v>42.9905368642406</c:v>
                </c:pt>
                <c:pt idx="4530">
                  <c:v>43.0085075698927</c:v>
                </c:pt>
                <c:pt idx="4531">
                  <c:v>43.02647827554481</c:v>
                </c:pt>
                <c:pt idx="4532">
                  <c:v>43.04444898119689</c:v>
                </c:pt>
                <c:pt idx="4533">
                  <c:v>43.062419686849</c:v>
                </c:pt>
                <c:pt idx="4534">
                  <c:v>43.0803903925011</c:v>
                </c:pt>
                <c:pt idx="4535">
                  <c:v>43.0983610981532</c:v>
                </c:pt>
                <c:pt idx="4536">
                  <c:v>43.11633180380529</c:v>
                </c:pt>
                <c:pt idx="4537">
                  <c:v>43.13430250945738</c:v>
                </c:pt>
                <c:pt idx="4538">
                  <c:v>43.15227321510948</c:v>
                </c:pt>
                <c:pt idx="4539">
                  <c:v>43.17024392076158</c:v>
                </c:pt>
                <c:pt idx="4540">
                  <c:v>43.18821462641368</c:v>
                </c:pt>
                <c:pt idx="4541">
                  <c:v>43.20618533206578</c:v>
                </c:pt>
                <c:pt idx="4542">
                  <c:v>43.22415603771787</c:v>
                </c:pt>
                <c:pt idx="4543">
                  <c:v>43.24212674336997</c:v>
                </c:pt>
                <c:pt idx="4544">
                  <c:v>43.26009744902206</c:v>
                </c:pt>
                <c:pt idx="4545">
                  <c:v>43.27806815467416</c:v>
                </c:pt>
                <c:pt idx="4546">
                  <c:v>43.29603886032626</c:v>
                </c:pt>
                <c:pt idx="4547">
                  <c:v>43.31400956597834</c:v>
                </c:pt>
                <c:pt idx="4548">
                  <c:v>43.33198027163044</c:v>
                </c:pt>
                <c:pt idx="4549">
                  <c:v>43.34995097728254</c:v>
                </c:pt>
                <c:pt idx="4550">
                  <c:v>43.36792168293464</c:v>
                </c:pt>
                <c:pt idx="4551">
                  <c:v>43.38589238858674</c:v>
                </c:pt>
                <c:pt idx="4552">
                  <c:v>43.40386309423883</c:v>
                </c:pt>
                <c:pt idx="4553">
                  <c:v>43.42183379989093</c:v>
                </c:pt>
                <c:pt idx="4554">
                  <c:v>43.43980450554302</c:v>
                </c:pt>
                <c:pt idx="4555">
                  <c:v>43.45777521119513</c:v>
                </c:pt>
                <c:pt idx="4556">
                  <c:v>43.47574591684723</c:v>
                </c:pt>
                <c:pt idx="4557">
                  <c:v>43.49371662249932</c:v>
                </c:pt>
                <c:pt idx="4558">
                  <c:v>43.51168732815141</c:v>
                </c:pt>
                <c:pt idx="4559">
                  <c:v>43.52965803380351</c:v>
                </c:pt>
                <c:pt idx="4560">
                  <c:v>43.5476287394556</c:v>
                </c:pt>
                <c:pt idx="4561">
                  <c:v>43.56559944510771</c:v>
                </c:pt>
                <c:pt idx="4562">
                  <c:v>43.58357015075981</c:v>
                </c:pt>
                <c:pt idx="4563">
                  <c:v>43.6015408564119</c:v>
                </c:pt>
                <c:pt idx="4564">
                  <c:v>43.619511562064</c:v>
                </c:pt>
                <c:pt idx="4565">
                  <c:v>43.63748226771609</c:v>
                </c:pt>
                <c:pt idx="4566">
                  <c:v>43.6554529733682</c:v>
                </c:pt>
                <c:pt idx="4567">
                  <c:v>43.67342367902028</c:v>
                </c:pt>
                <c:pt idx="4568">
                  <c:v>43.69139438467239</c:v>
                </c:pt>
                <c:pt idx="4569">
                  <c:v>43.70936509032448</c:v>
                </c:pt>
                <c:pt idx="4570">
                  <c:v>43.72733579597658</c:v>
                </c:pt>
                <c:pt idx="4571">
                  <c:v>43.74530650162868</c:v>
                </c:pt>
                <c:pt idx="4572">
                  <c:v>43.76327720728077</c:v>
                </c:pt>
                <c:pt idx="4573">
                  <c:v>43.78124791293286</c:v>
                </c:pt>
                <c:pt idx="4574">
                  <c:v>43.79921861858498</c:v>
                </c:pt>
                <c:pt idx="4575">
                  <c:v>43.81718932423705</c:v>
                </c:pt>
                <c:pt idx="4576">
                  <c:v>43.83516002988916</c:v>
                </c:pt>
                <c:pt idx="4577">
                  <c:v>43.85313073554126</c:v>
                </c:pt>
                <c:pt idx="4578">
                  <c:v>43.87110144119334</c:v>
                </c:pt>
                <c:pt idx="4579">
                  <c:v>43.88907214684545</c:v>
                </c:pt>
                <c:pt idx="4580">
                  <c:v>43.90704285249754</c:v>
                </c:pt>
                <c:pt idx="4581">
                  <c:v>43.92501355814965</c:v>
                </c:pt>
                <c:pt idx="4582">
                  <c:v>43.94298426380174</c:v>
                </c:pt>
                <c:pt idx="4583">
                  <c:v>43.96095496945384</c:v>
                </c:pt>
                <c:pt idx="4584">
                  <c:v>43.97892567510594</c:v>
                </c:pt>
                <c:pt idx="4585">
                  <c:v>43.99689638075803</c:v>
                </c:pt>
                <c:pt idx="4586">
                  <c:v>44.01486708641011</c:v>
                </c:pt>
                <c:pt idx="4587">
                  <c:v>44.03283779206222</c:v>
                </c:pt>
                <c:pt idx="4588">
                  <c:v>44.05080849771431</c:v>
                </c:pt>
                <c:pt idx="4589">
                  <c:v>44.06877920336641</c:v>
                </c:pt>
                <c:pt idx="4590">
                  <c:v>44.08674990901851</c:v>
                </c:pt>
                <c:pt idx="4591">
                  <c:v>44.09428675610081</c:v>
                </c:pt>
                <c:pt idx="4592">
                  <c:v>44.10177143491776</c:v>
                </c:pt>
                <c:pt idx="4593">
                  <c:v>44.10925403356697</c:v>
                </c:pt>
                <c:pt idx="4594">
                  <c:v>44.1167345491652</c:v>
                </c:pt>
                <c:pt idx="4595">
                  <c:v>44.12421297882982</c:v>
                </c:pt>
                <c:pt idx="4596">
                  <c:v>44.13168931967881</c:v>
                </c:pt>
                <c:pt idx="4597">
                  <c:v>44.1391635688308</c:v>
                </c:pt>
                <c:pt idx="4598">
                  <c:v>44.14663572340502</c:v>
                </c:pt>
                <c:pt idx="4599">
                  <c:v>44.15410578052134</c:v>
                </c:pt>
                <c:pt idx="4600">
                  <c:v>44.16157373730022</c:v>
                </c:pt>
                <c:pt idx="4601">
                  <c:v>44.1690395908628</c:v>
                </c:pt>
                <c:pt idx="4602">
                  <c:v>44.17650333833078</c:v>
                </c:pt>
                <c:pt idx="4603">
                  <c:v>44.18396497682654</c:v>
                </c:pt>
                <c:pt idx="4604">
                  <c:v>44.19142450347306</c:v>
                </c:pt>
                <c:pt idx="4605">
                  <c:v>44.19888191539396</c:v>
                </c:pt>
                <c:pt idx="4606">
                  <c:v>44.2063372097135</c:v>
                </c:pt>
                <c:pt idx="4607">
                  <c:v>44.21379038355652</c:v>
                </c:pt>
                <c:pt idx="4608">
                  <c:v>44.22124143404854</c:v>
                </c:pt>
                <c:pt idx="4609">
                  <c:v>44.22869035831573</c:v>
                </c:pt>
                <c:pt idx="4610">
                  <c:v>44.23613715348481</c:v>
                </c:pt>
                <c:pt idx="4611">
                  <c:v>44.2435818166832</c:v>
                </c:pt>
                <c:pt idx="4612">
                  <c:v>44.25102434503895</c:v>
                </c:pt>
                <c:pt idx="4613">
                  <c:v>44.25846473568071</c:v>
                </c:pt>
                <c:pt idx="4614">
                  <c:v>44.26590298573783</c:v>
                </c:pt>
                <c:pt idx="4615">
                  <c:v>44.27333909234021</c:v>
                </c:pt>
                <c:pt idx="4616">
                  <c:v>44.28077305261844</c:v>
                </c:pt>
                <c:pt idx="4617">
                  <c:v>44.28820486370378</c:v>
                </c:pt>
                <c:pt idx="4618">
                  <c:v>44.29563452272805</c:v>
                </c:pt>
                <c:pt idx="4619">
                  <c:v>44.30306202682375</c:v>
                </c:pt>
                <c:pt idx="4620">
                  <c:v>44.31048737312404</c:v>
                </c:pt>
                <c:pt idx="4621">
                  <c:v>44.3179105587627</c:v>
                </c:pt>
                <c:pt idx="4622">
                  <c:v>44.32533158087416</c:v>
                </c:pt>
                <c:pt idx="4623">
                  <c:v>44.33275043659349</c:v>
                </c:pt>
                <c:pt idx="4624">
                  <c:v>44.34016712305637</c:v>
                </c:pt>
                <c:pt idx="4625">
                  <c:v>44.34758163739921</c:v>
                </c:pt>
                <c:pt idx="4626">
                  <c:v>44.354993976759</c:v>
                </c:pt>
                <c:pt idx="4627">
                  <c:v>44.36240413827338</c:v>
                </c:pt>
                <c:pt idx="4628">
                  <c:v>44.36981211908066</c:v>
                </c:pt>
                <c:pt idx="4629">
                  <c:v>44.3772179163198</c:v>
                </c:pt>
                <c:pt idx="4630">
                  <c:v>44.38462152713036</c:v>
                </c:pt>
                <c:pt idx="4631">
                  <c:v>44.39202294865265</c:v>
                </c:pt>
                <c:pt idx="4632">
                  <c:v>44.39942217802751</c:v>
                </c:pt>
                <c:pt idx="4633">
                  <c:v>44.40681921239653</c:v>
                </c:pt>
                <c:pt idx="4634">
                  <c:v>44.41421404890191</c:v>
                </c:pt>
                <c:pt idx="4635">
                  <c:v>44.42160668468649</c:v>
                </c:pt>
                <c:pt idx="4636">
                  <c:v>44.42899711689383</c:v>
                </c:pt>
                <c:pt idx="4637">
                  <c:v>44.43638534266805</c:v>
                </c:pt>
                <c:pt idx="4638">
                  <c:v>44.443771359154</c:v>
                </c:pt>
                <c:pt idx="4639">
                  <c:v>44.45115516349714</c:v>
                </c:pt>
                <c:pt idx="4640">
                  <c:v>44.45853675284365</c:v>
                </c:pt>
                <c:pt idx="4641">
                  <c:v>44.46591612434032</c:v>
                </c:pt>
                <c:pt idx="4642">
                  <c:v>44.47329327513459</c:v>
                </c:pt>
                <c:pt idx="4643">
                  <c:v>44.48066820237459</c:v>
                </c:pt>
                <c:pt idx="4644">
                  <c:v>44.48804090320913</c:v>
                </c:pt>
                <c:pt idx="4645">
                  <c:v>44.49541137478761</c:v>
                </c:pt>
                <c:pt idx="4646">
                  <c:v>44.50277961426016</c:v>
                </c:pt>
                <c:pt idx="4647">
                  <c:v>44.51014561877754</c:v>
                </c:pt>
                <c:pt idx="4648">
                  <c:v>44.51750938549119</c:v>
                </c:pt>
                <c:pt idx="4649">
                  <c:v>44.52487091155325</c:v>
                </c:pt>
                <c:pt idx="4650">
                  <c:v>44.53223019411643</c:v>
                </c:pt>
                <c:pt idx="4651">
                  <c:v>44.5395872303342</c:v>
                </c:pt>
                <c:pt idx="4652">
                  <c:v>44.54694201736065</c:v>
                </c:pt>
                <c:pt idx="4653">
                  <c:v>44.55429455235055</c:v>
                </c:pt>
                <c:pt idx="4654">
                  <c:v>44.5616448324594</c:v>
                </c:pt>
                <c:pt idx="4655">
                  <c:v>44.56899285484323</c:v>
                </c:pt>
                <c:pt idx="4656">
                  <c:v>44.57633861665888</c:v>
                </c:pt>
                <c:pt idx="4657">
                  <c:v>44.58368211506377</c:v>
                </c:pt>
                <c:pt idx="4658">
                  <c:v>44.59102334721607</c:v>
                </c:pt>
                <c:pt idx="4659">
                  <c:v>44.59836231027458</c:v>
                </c:pt>
                <c:pt idx="4660">
                  <c:v>44.60569900139875</c:v>
                </c:pt>
                <c:pt idx="4661">
                  <c:v>44.61303341774877</c:v>
                </c:pt>
                <c:pt idx="4662">
                  <c:v>44.62036555648547</c:v>
                </c:pt>
                <c:pt idx="4663">
                  <c:v>44.62769541477034</c:v>
                </c:pt>
                <c:pt idx="4664">
                  <c:v>44.63502298976558</c:v>
                </c:pt>
                <c:pt idx="4665">
                  <c:v>44.64234827863405</c:v>
                </c:pt>
                <c:pt idx="4666">
                  <c:v>44.64967127853932</c:v>
                </c:pt>
                <c:pt idx="4667">
                  <c:v>44.65699198664559</c:v>
                </c:pt>
                <c:pt idx="4668">
                  <c:v>44.66431040011781</c:v>
                </c:pt>
                <c:pt idx="4669">
                  <c:v>44.67162651612155</c:v>
                </c:pt>
                <c:pt idx="4670">
                  <c:v>44.6789403318231</c:v>
                </c:pt>
                <c:pt idx="4671">
                  <c:v>44.68625184438938</c:v>
                </c:pt>
                <c:pt idx="4672">
                  <c:v>44.69356105098809</c:v>
                </c:pt>
                <c:pt idx="4673">
                  <c:v>44.70086794878753</c:v>
                </c:pt>
                <c:pt idx="4674">
                  <c:v>44.70817253495675</c:v>
                </c:pt>
                <c:pt idx="4675">
                  <c:v>44.71547480666541</c:v>
                </c:pt>
                <c:pt idx="4676">
                  <c:v>44.72277476108394</c:v>
                </c:pt>
                <c:pt idx="4677">
                  <c:v>44.73007239538343</c:v>
                </c:pt>
                <c:pt idx="4678">
                  <c:v>44.73736770673563</c:v>
                </c:pt>
                <c:pt idx="4679">
                  <c:v>44.744660692313</c:v>
                </c:pt>
                <c:pt idx="4680">
                  <c:v>44.75195134928876</c:v>
                </c:pt>
                <c:pt idx="4681">
                  <c:v>44.75923967483669</c:v>
                </c:pt>
                <c:pt idx="4682">
                  <c:v>44.76652566613138</c:v>
                </c:pt>
                <c:pt idx="4683">
                  <c:v>44.77380932034804</c:v>
                </c:pt>
                <c:pt idx="4684">
                  <c:v>44.7810906346626</c:v>
                </c:pt>
                <c:pt idx="4685">
                  <c:v>44.78836960625174</c:v>
                </c:pt>
                <c:pt idx="4686">
                  <c:v>44.79564623229274</c:v>
                </c:pt>
                <c:pt idx="4687">
                  <c:v>44.80292050996362</c:v>
                </c:pt>
                <c:pt idx="4688">
                  <c:v>44.81019243644313</c:v>
                </c:pt>
                <c:pt idx="4689">
                  <c:v>44.81746200891069</c:v>
                </c:pt>
                <c:pt idx="4690">
                  <c:v>44.82472922454641</c:v>
                </c:pt>
                <c:pt idx="4691">
                  <c:v>44.83199408053112</c:v>
                </c:pt>
                <c:pt idx="4692">
                  <c:v>44.83925657404634</c:v>
                </c:pt>
                <c:pt idx="4693">
                  <c:v>44.84651670227432</c:v>
                </c:pt>
                <c:pt idx="4694">
                  <c:v>44.85377446239795</c:v>
                </c:pt>
                <c:pt idx="4695">
                  <c:v>44.86102985160092</c:v>
                </c:pt>
                <c:pt idx="4696">
                  <c:v>44.86828286706753</c:v>
                </c:pt>
                <c:pt idx="4697">
                  <c:v>44.87553350598287</c:v>
                </c:pt>
                <c:pt idx="4698">
                  <c:v>44.88278176553263</c:v>
                </c:pt>
                <c:pt idx="4699">
                  <c:v>44.89002764290335</c:v>
                </c:pt>
                <c:pt idx="4700">
                  <c:v>44.89727113528214</c:v>
                </c:pt>
                <c:pt idx="4701">
                  <c:v>44.90451223985692</c:v>
                </c:pt>
                <c:pt idx="4702">
                  <c:v>44.91175095381625</c:v>
                </c:pt>
                <c:pt idx="4703">
                  <c:v>44.91898727434945</c:v>
                </c:pt>
                <c:pt idx="4704">
                  <c:v>44.92622119864655</c:v>
                </c:pt>
                <c:pt idx="4705">
                  <c:v>44.93345272389827</c:v>
                </c:pt>
                <c:pt idx="4706">
                  <c:v>44.94068184729601</c:v>
                </c:pt>
                <c:pt idx="4707">
                  <c:v>44.947908566032</c:v>
                </c:pt>
                <c:pt idx="4708">
                  <c:v>44.95513287729904</c:v>
                </c:pt>
                <c:pt idx="4709">
                  <c:v>44.96235477829075</c:v>
                </c:pt>
                <c:pt idx="4710">
                  <c:v>44.96957426620143</c:v>
                </c:pt>
                <c:pt idx="4711">
                  <c:v>44.97679133822611</c:v>
                </c:pt>
                <c:pt idx="4712">
                  <c:v>44.98400599156052</c:v>
                </c:pt>
                <c:pt idx="4713">
                  <c:v>44.99121822340114</c:v>
                </c:pt>
                <c:pt idx="4714">
                  <c:v>44.99842803094512</c:v>
                </c:pt>
                <c:pt idx="4715">
                  <c:v>45.00563541139037</c:v>
                </c:pt>
                <c:pt idx="4716">
                  <c:v>45.01284036193552</c:v>
                </c:pt>
                <c:pt idx="4717">
                  <c:v>45.02004287977994</c:v>
                </c:pt>
                <c:pt idx="4718">
                  <c:v>45.02724296212366</c:v>
                </c:pt>
                <c:pt idx="4719">
                  <c:v>45.03444060616749</c:v>
                </c:pt>
                <c:pt idx="4720">
                  <c:v>45.04163580911295</c:v>
                </c:pt>
                <c:pt idx="4721">
                  <c:v>45.04882856816229</c:v>
                </c:pt>
                <c:pt idx="4722">
                  <c:v>45.05601888051849</c:v>
                </c:pt>
                <c:pt idx="4723">
                  <c:v>45.06320674338523</c:v>
                </c:pt>
                <c:pt idx="4724">
                  <c:v>45.07039215396696</c:v>
                </c:pt>
                <c:pt idx="4725">
                  <c:v>45.07757510946883</c:v>
                </c:pt>
                <c:pt idx="4726">
                  <c:v>45.08475560709672</c:v>
                </c:pt>
                <c:pt idx="4727">
                  <c:v>45.09193364405727</c:v>
                </c:pt>
                <c:pt idx="4728">
                  <c:v>45.09910921755783</c:v>
                </c:pt>
                <c:pt idx="4729">
                  <c:v>45.10628232480647</c:v>
                </c:pt>
                <c:pt idx="4730">
                  <c:v>45.11345296301202</c:v>
                </c:pt>
                <c:pt idx="4731">
                  <c:v>45.12062112938404</c:v>
                </c:pt>
                <c:pt idx="4732">
                  <c:v>45.12778682113281</c:v>
                </c:pt>
                <c:pt idx="4733">
                  <c:v>45.13495003546935</c:v>
                </c:pt>
                <c:pt idx="4734">
                  <c:v>45.14211076960544</c:v>
                </c:pt>
                <c:pt idx="4735">
                  <c:v>45.14926902075355</c:v>
                </c:pt>
                <c:pt idx="4736">
                  <c:v>45.15642478612695</c:v>
                </c:pt>
                <c:pt idx="4737">
                  <c:v>45.16357806293962</c:v>
                </c:pt>
                <c:pt idx="4738">
                  <c:v>45.17072884840624</c:v>
                </c:pt>
                <c:pt idx="4739">
                  <c:v>45.17787713974229</c:v>
                </c:pt>
                <c:pt idx="4740">
                  <c:v>45.185022934164</c:v>
                </c:pt>
                <c:pt idx="4741">
                  <c:v>45.19216622888828</c:v>
                </c:pt>
                <c:pt idx="4742">
                  <c:v>45.19930702113283</c:v>
                </c:pt>
                <c:pt idx="4743">
                  <c:v>45.20644530811608</c:v>
                </c:pt>
                <c:pt idx="4744">
                  <c:v>45.21358108705719</c:v>
                </c:pt>
                <c:pt idx="4745">
                  <c:v>45.22071435517611</c:v>
                </c:pt>
                <c:pt idx="4746">
                  <c:v>45.2278451096935</c:v>
                </c:pt>
                <c:pt idx="4747">
                  <c:v>45.2349733478308</c:v>
                </c:pt>
                <c:pt idx="4748">
                  <c:v>45.24209906681013</c:v>
                </c:pt>
                <c:pt idx="4749">
                  <c:v>45.24922226385443</c:v>
                </c:pt>
                <c:pt idx="4750">
                  <c:v>45.2563429361874</c:v>
                </c:pt>
                <c:pt idx="4751">
                  <c:v>45.26346108103338</c:v>
                </c:pt>
                <c:pt idx="4752">
                  <c:v>45.27057669561761</c:v>
                </c:pt>
                <c:pt idx="4753">
                  <c:v>45.277689777166</c:v>
                </c:pt>
                <c:pt idx="4754">
                  <c:v>45.2848003229052</c:v>
                </c:pt>
                <c:pt idx="4755">
                  <c:v>45.29190833006266</c:v>
                </c:pt>
                <c:pt idx="4756">
                  <c:v>45.29901379586654</c:v>
                </c:pt>
                <c:pt idx="4757">
                  <c:v>45.30611671754581</c:v>
                </c:pt>
                <c:pt idx="4758">
                  <c:v>45.31321709233015</c:v>
                </c:pt>
                <c:pt idx="4759">
                  <c:v>45.32031491745004</c:v>
                </c:pt>
                <c:pt idx="4760">
                  <c:v>45.32741019013666</c:v>
                </c:pt>
                <c:pt idx="4761">
                  <c:v>45.334502907622</c:v>
                </c:pt>
                <c:pt idx="4762">
                  <c:v>45.3415930671388</c:v>
                </c:pt>
                <c:pt idx="4763">
                  <c:v>45.34868066592055</c:v>
                </c:pt>
                <c:pt idx="4764">
                  <c:v>45.3557657012015</c:v>
                </c:pt>
                <c:pt idx="4765">
                  <c:v>45.36284817021667</c:v>
                </c:pt>
                <c:pt idx="4766">
                  <c:v>45.36992807020186</c:v>
                </c:pt>
                <c:pt idx="4767">
                  <c:v>45.37700539839358</c:v>
                </c:pt>
                <c:pt idx="4768">
                  <c:v>45.38408015202917</c:v>
                </c:pt>
                <c:pt idx="4769">
                  <c:v>45.39115232834671</c:v>
                </c:pt>
                <c:pt idx="4770">
                  <c:v>45.39822192458502</c:v>
                </c:pt>
                <c:pt idx="4771">
                  <c:v>45.40528893798373</c:v>
                </c:pt>
                <c:pt idx="4772">
                  <c:v>45.4123533657832</c:v>
                </c:pt>
                <c:pt idx="4773">
                  <c:v>45.41941520522461</c:v>
                </c:pt>
                <c:pt idx="4774">
                  <c:v>45.42647445354986</c:v>
                </c:pt>
                <c:pt idx="4775">
                  <c:v>45.43353110800165</c:v>
                </c:pt>
                <c:pt idx="4776">
                  <c:v>45.44058516582341</c:v>
                </c:pt>
                <c:pt idx="4777">
                  <c:v>45.44763662425942</c:v>
                </c:pt>
                <c:pt idx="4778">
                  <c:v>45.45468548055464</c:v>
                </c:pt>
                <c:pt idx="4779">
                  <c:v>45.46173173195491</c:v>
                </c:pt>
                <c:pt idx="4780">
                  <c:v>45.46877537570674</c:v>
                </c:pt>
                <c:pt idx="4781">
                  <c:v>45.47581640905746</c:v>
                </c:pt>
                <c:pt idx="4782">
                  <c:v>45.4828548292552</c:v>
                </c:pt>
                <c:pt idx="4783">
                  <c:v>45.48989063354883</c:v>
                </c:pt>
                <c:pt idx="4784">
                  <c:v>45.49692381918804</c:v>
                </c:pt>
                <c:pt idx="4785">
                  <c:v>45.50395438342324</c:v>
                </c:pt>
                <c:pt idx="4786">
                  <c:v>45.51098232350567</c:v>
                </c:pt>
                <c:pt idx="4787">
                  <c:v>45.51800763668732</c:v>
                </c:pt>
                <c:pt idx="4788">
                  <c:v>45.52503032022102</c:v>
                </c:pt>
                <c:pt idx="4789">
                  <c:v>45.53205037136026</c:v>
                </c:pt>
                <c:pt idx="4790">
                  <c:v>45.53906778735944</c:v>
                </c:pt>
                <c:pt idx="4791">
                  <c:v>45.5460825654737</c:v>
                </c:pt>
                <c:pt idx="4792">
                  <c:v>45.55309470295895</c:v>
                </c:pt>
                <c:pt idx="4793">
                  <c:v>45.56010419707187</c:v>
                </c:pt>
                <c:pt idx="4794">
                  <c:v>45.56711104506998</c:v>
                </c:pt>
                <c:pt idx="4795">
                  <c:v>45.57411524421154</c:v>
                </c:pt>
                <c:pt idx="4796">
                  <c:v>45.58111679175563</c:v>
                </c:pt>
                <c:pt idx="4797">
                  <c:v>45.5881156849621</c:v>
                </c:pt>
                <c:pt idx="4798">
                  <c:v>45.59511192109157</c:v>
                </c:pt>
                <c:pt idx="4799">
                  <c:v>45.60210549740551</c:v>
                </c:pt>
                <c:pt idx="4800">
                  <c:v>45.60909641116612</c:v>
                </c:pt>
                <c:pt idx="4801">
                  <c:v>45.61608465963643</c:v>
                </c:pt>
                <c:pt idx="4802">
                  <c:v>45.62307024008028</c:v>
                </c:pt>
                <c:pt idx="4803">
                  <c:v>45.63005314976223</c:v>
                </c:pt>
                <c:pt idx="4804">
                  <c:v>45.63703338594767</c:v>
                </c:pt>
                <c:pt idx="4805">
                  <c:v>45.64401094590284</c:v>
                </c:pt>
                <c:pt idx="4806">
                  <c:v>45.65098582689471</c:v>
                </c:pt>
                <c:pt idx="4807">
                  <c:v>45.65795802619105</c:v>
                </c:pt>
                <c:pt idx="4808">
                  <c:v>45.66492754106045</c:v>
                </c:pt>
                <c:pt idx="4809">
                  <c:v>45.67189436877231</c:v>
                </c:pt>
                <c:pt idx="4810">
                  <c:v>45.67885850659683</c:v>
                </c:pt>
                <c:pt idx="4811">
                  <c:v>45.68581995180495</c:v>
                </c:pt>
                <c:pt idx="4812">
                  <c:v>45.69277870166847</c:v>
                </c:pt>
                <c:pt idx="4813">
                  <c:v>45.69973475345998</c:v>
                </c:pt>
                <c:pt idx="4814">
                  <c:v>45.70668810445287</c:v>
                </c:pt>
                <c:pt idx="4815">
                  <c:v>45.71363875192132</c:v>
                </c:pt>
                <c:pt idx="4816">
                  <c:v>45.72058669314035</c:v>
                </c:pt>
                <c:pt idx="4817">
                  <c:v>45.72753192538574</c:v>
                </c:pt>
                <c:pt idx="4818">
                  <c:v>45.7344744459341</c:v>
                </c:pt>
                <c:pt idx="4819">
                  <c:v>45.74141425206285</c:v>
                </c:pt>
                <c:pt idx="4820">
                  <c:v>45.7483513410502</c:v>
                </c:pt>
                <c:pt idx="4821">
                  <c:v>45.7552857101752</c:v>
                </c:pt>
                <c:pt idx="4822">
                  <c:v>45.76221735671766</c:v>
                </c:pt>
                <c:pt idx="4823">
                  <c:v>45.76914627795826</c:v>
                </c:pt>
                <c:pt idx="4824">
                  <c:v>45.77607247117844</c:v>
                </c:pt>
                <c:pt idx="4825">
                  <c:v>45.78299593366047</c:v>
                </c:pt>
                <c:pt idx="4826">
                  <c:v>45.78991666268745</c:v>
                </c:pt>
                <c:pt idx="4827">
                  <c:v>45.79683465554324</c:v>
                </c:pt>
                <c:pt idx="4828">
                  <c:v>45.80374990951259</c:v>
                </c:pt>
                <c:pt idx="4829">
                  <c:v>45.810662421881</c:v>
                </c:pt>
                <c:pt idx="4830">
                  <c:v>45.81757218993484</c:v>
                </c:pt>
                <c:pt idx="4831">
                  <c:v>45.82447921096123</c:v>
                </c:pt>
                <c:pt idx="4832">
                  <c:v>45.83138348224814</c:v>
                </c:pt>
                <c:pt idx="4833">
                  <c:v>45.83828500108442</c:v>
                </c:pt>
                <c:pt idx="4834">
                  <c:v>45.84518376475962</c:v>
                </c:pt>
                <c:pt idx="4835">
                  <c:v>45.8520797705642</c:v>
                </c:pt>
                <c:pt idx="4836">
                  <c:v>45.8589730157894</c:v>
                </c:pt>
                <c:pt idx="4837">
                  <c:v>45.8658634977273</c:v>
                </c:pt>
                <c:pt idx="4838">
                  <c:v>45.8727512136708</c:v>
                </c:pt>
                <c:pt idx="4839">
                  <c:v>45.87963616091358</c:v>
                </c:pt>
                <c:pt idx="4840">
                  <c:v>45.88651833675024</c:v>
                </c:pt>
                <c:pt idx="4841">
                  <c:v>45.89339773847609</c:v>
                </c:pt>
                <c:pt idx="4842">
                  <c:v>45.90027436338734</c:v>
                </c:pt>
                <c:pt idx="4843">
                  <c:v>45.90714820878103</c:v>
                </c:pt>
                <c:pt idx="4844">
                  <c:v>45.91401927195496</c:v>
                </c:pt>
                <c:pt idx="4845">
                  <c:v>45.92088755020782</c:v>
                </c:pt>
                <c:pt idx="4846">
                  <c:v>45.92775304083913</c:v>
                </c:pt>
                <c:pt idx="4847">
                  <c:v>45.93461574114919</c:v>
                </c:pt>
                <c:pt idx="4848">
                  <c:v>45.94147564843917</c:v>
                </c:pt>
                <c:pt idx="4849">
                  <c:v>45.94833276001106</c:v>
                </c:pt>
                <c:pt idx="4850">
                  <c:v>45.95518707316766</c:v>
                </c:pt>
                <c:pt idx="4851">
                  <c:v>45.96203858521265</c:v>
                </c:pt>
                <c:pt idx="4852">
                  <c:v>45.96888729345053</c:v>
                </c:pt>
                <c:pt idx="4853">
                  <c:v>45.9757331951866</c:v>
                </c:pt>
                <c:pt idx="4854">
                  <c:v>45.982576287727</c:v>
                </c:pt>
                <c:pt idx="4855">
                  <c:v>45.98941656837873</c:v>
                </c:pt>
                <c:pt idx="4856">
                  <c:v>45.99625403444963</c:v>
                </c:pt>
                <c:pt idx="4857">
                  <c:v>46.00308868324834</c:v>
                </c:pt>
                <c:pt idx="4858">
                  <c:v>46.00992051208442</c:v>
                </c:pt>
                <c:pt idx="4859">
                  <c:v>46.01674951826815</c:v>
                </c:pt>
                <c:pt idx="4860">
                  <c:v>46.02357569911075</c:v>
                </c:pt>
                <c:pt idx="4861">
                  <c:v>46.03039905192422</c:v>
                </c:pt>
                <c:pt idx="4862">
                  <c:v>46.03721957402144</c:v>
                </c:pt>
                <c:pt idx="4863">
                  <c:v>46.04403726271609</c:v>
                </c:pt>
                <c:pt idx="4864">
                  <c:v>46.05085211532275</c:v>
                </c:pt>
                <c:pt idx="4865">
                  <c:v>46.05766412915679</c:v>
                </c:pt>
                <c:pt idx="4866">
                  <c:v>46.06447330153447</c:v>
                </c:pt>
                <c:pt idx="4867">
                  <c:v>46.07127962977285</c:v>
                </c:pt>
                <c:pt idx="4868">
                  <c:v>46.07808311118986</c:v>
                </c:pt>
                <c:pt idx="4869">
                  <c:v>46.08488374310427</c:v>
                </c:pt>
                <c:pt idx="4870">
                  <c:v>46.09168152283573</c:v>
                </c:pt>
                <c:pt idx="4871">
                  <c:v>46.09847644770468</c:v>
                </c:pt>
                <c:pt idx="4872">
                  <c:v>46.10526851503245</c:v>
                </c:pt>
                <c:pt idx="4873">
                  <c:v>46.11205772214122</c:v>
                </c:pt>
                <c:pt idx="4874">
                  <c:v>46.118844066354</c:v>
                </c:pt>
                <c:pt idx="4875">
                  <c:v>46.12562754499468</c:v>
                </c:pt>
                <c:pt idx="4876">
                  <c:v>46.13240815538796</c:v>
                </c:pt>
                <c:pt idx="4877">
                  <c:v>46.13918589485943</c:v>
                </c:pt>
                <c:pt idx="4878">
                  <c:v>46.14596076073553</c:v>
                </c:pt>
                <c:pt idx="4879">
                  <c:v>46.15273275034352</c:v>
                </c:pt>
                <c:pt idx="4880">
                  <c:v>46.15950186101158</c:v>
                </c:pt>
                <c:pt idx="4881">
                  <c:v>46.1662680900687</c:v>
                </c:pt>
                <c:pt idx="4882">
                  <c:v>46.17303143484471</c:v>
                </c:pt>
                <c:pt idx="4883">
                  <c:v>46.17979189267035</c:v>
                </c:pt>
                <c:pt idx="4884">
                  <c:v>46.18654946087717</c:v>
                </c:pt>
                <c:pt idx="4885">
                  <c:v>46.19330413679764</c:v>
                </c:pt>
                <c:pt idx="4886">
                  <c:v>46.20005591776503</c:v>
                </c:pt>
                <c:pt idx="4887">
                  <c:v>46.20680480111348</c:v>
                </c:pt>
                <c:pt idx="4888">
                  <c:v>46.21355078417806</c:v>
                </c:pt>
                <c:pt idx="4889">
                  <c:v>46.22029386429458</c:v>
                </c:pt>
                <c:pt idx="4890">
                  <c:v>46.22703403879982</c:v>
                </c:pt>
                <c:pt idx="4891">
                  <c:v>46.23377130503139</c:v>
                </c:pt>
                <c:pt idx="4892">
                  <c:v>46.24050566032776</c:v>
                </c:pt>
                <c:pt idx="4893">
                  <c:v>46.24723710202825</c:v>
                </c:pt>
                <c:pt idx="4894">
                  <c:v>46.25396562747309</c:v>
                </c:pt>
                <c:pt idx="4895">
                  <c:v>46.26069123400333</c:v>
                </c:pt>
                <c:pt idx="4896">
                  <c:v>46.26741391896094</c:v>
                </c:pt>
                <c:pt idx="4897">
                  <c:v>46.27413367968868</c:v>
                </c:pt>
                <c:pt idx="4898">
                  <c:v>46.28085051353028</c:v>
                </c:pt>
                <c:pt idx="4899">
                  <c:v>46.28756441783027</c:v>
                </c:pt>
                <c:pt idx="4900">
                  <c:v>46.2942753899341</c:v>
                </c:pt>
                <c:pt idx="4901">
                  <c:v>46.30098342718799</c:v>
                </c:pt>
                <c:pt idx="4902">
                  <c:v>46.30768852693918</c:v>
                </c:pt>
                <c:pt idx="4903">
                  <c:v>46.3143906865357</c:v>
                </c:pt>
                <c:pt idx="4904">
                  <c:v>46.32108990332642</c:v>
                </c:pt>
                <c:pt idx="4905">
                  <c:v>46.32778617466118</c:v>
                </c:pt>
                <c:pt idx="4906">
                  <c:v>46.33447949789063</c:v>
                </c:pt>
                <c:pt idx="4907">
                  <c:v>46.34116987036632</c:v>
                </c:pt>
                <c:pt idx="4908">
                  <c:v>46.34785728944066</c:v>
                </c:pt>
                <c:pt idx="4909">
                  <c:v>46.35454175246697</c:v>
                </c:pt>
                <c:pt idx="4910">
                  <c:v>46.36122325679942</c:v>
                </c:pt>
                <c:pt idx="4911">
                  <c:v>46.36790179979305</c:v>
                </c:pt>
                <c:pt idx="4912">
                  <c:v>46.37457737880385</c:v>
                </c:pt>
                <c:pt idx="4913">
                  <c:v>46.38124999118859</c:v>
                </c:pt>
                <c:pt idx="4914">
                  <c:v>46.38791963430501</c:v>
                </c:pt>
                <c:pt idx="4915">
                  <c:v>46.39458630551167</c:v>
                </c:pt>
                <c:pt idx="4916">
                  <c:v>46.40125000216806</c:v>
                </c:pt>
                <c:pt idx="4917">
                  <c:v>46.40791072163455</c:v>
                </c:pt>
                <c:pt idx="4918">
                  <c:v>46.41456846127236</c:v>
                </c:pt>
                <c:pt idx="4919">
                  <c:v>46.42122321844364</c:v>
                </c:pt>
                <c:pt idx="4920">
                  <c:v>46.42787499051141</c:v>
                </c:pt>
                <c:pt idx="4921">
                  <c:v>46.43452377483954</c:v>
                </c:pt>
                <c:pt idx="4922">
                  <c:v>46.44116956879284</c:v>
                </c:pt>
                <c:pt idx="4923">
                  <c:v>46.44781236973702</c:v>
                </c:pt>
                <c:pt idx="4924">
                  <c:v>46.45445217503862</c:v>
                </c:pt>
                <c:pt idx="4925">
                  <c:v>46.46108898206513</c:v>
                </c:pt>
                <c:pt idx="4926">
                  <c:v>46.4677227881849</c:v>
                </c:pt>
                <c:pt idx="4927">
                  <c:v>46.47435359076714</c:v>
                </c:pt>
                <c:pt idx="4928">
                  <c:v>46.48098138718205</c:v>
                </c:pt>
                <c:pt idx="4929">
                  <c:v>46.48760617480064</c:v>
                </c:pt>
                <c:pt idx="4930">
                  <c:v>46.49422795099485</c:v>
                </c:pt>
                <c:pt idx="4931">
                  <c:v>46.5008467131375</c:v>
                </c:pt>
                <c:pt idx="4932">
                  <c:v>46.50746245860231</c:v>
                </c:pt>
                <c:pt idx="4933">
                  <c:v>46.51407518476393</c:v>
                </c:pt>
                <c:pt idx="4934">
                  <c:v>46.52068488899786</c:v>
                </c:pt>
                <c:pt idx="4935">
                  <c:v>46.5272915686805</c:v>
                </c:pt>
                <c:pt idx="4936">
                  <c:v>46.53389522118922</c:v>
                </c:pt>
                <c:pt idx="4937">
                  <c:v>46.5404958439022</c:v>
                </c:pt>
                <c:pt idx="4938">
                  <c:v>46.54709343419855</c:v>
                </c:pt>
                <c:pt idx="4939">
                  <c:v>46.55368798945832</c:v>
                </c:pt>
                <c:pt idx="4940">
                  <c:v>46.56027950706244</c:v>
                </c:pt>
                <c:pt idx="4941">
                  <c:v>46.56686798439272</c:v>
                </c:pt>
                <c:pt idx="4942">
                  <c:v>46.57345341883191</c:v>
                </c:pt>
                <c:pt idx="4943">
                  <c:v>46.58003580776362</c:v>
                </c:pt>
                <c:pt idx="4944">
                  <c:v>46.58661514857244</c:v>
                </c:pt>
                <c:pt idx="4945">
                  <c:v>46.59319143864378</c:v>
                </c:pt>
                <c:pt idx="4946">
                  <c:v>46.59976467536401</c:v>
                </c:pt>
                <c:pt idx="4947">
                  <c:v>46.60633485612043</c:v>
                </c:pt>
                <c:pt idx="4948">
                  <c:v>46.61290197830117</c:v>
                </c:pt>
                <c:pt idx="4949">
                  <c:v>46.61946603929533</c:v>
                </c:pt>
                <c:pt idx="4950">
                  <c:v>46.62602703649294</c:v>
                </c:pt>
                <c:pt idx="4951">
                  <c:v>46.63258496728486</c:v>
                </c:pt>
                <c:pt idx="4952">
                  <c:v>46.63913982906294</c:v>
                </c:pt>
                <c:pt idx="4953">
                  <c:v>46.6456916192199</c:v>
                </c:pt>
                <c:pt idx="4954">
                  <c:v>46.6522403351494</c:v>
                </c:pt>
                <c:pt idx="4955">
                  <c:v>46.658785974246</c:v>
                </c:pt>
                <c:pt idx="4956">
                  <c:v>46.66532853390516</c:v>
                </c:pt>
                <c:pt idx="4957">
                  <c:v>46.67186801152329</c:v>
                </c:pt>
                <c:pt idx="4958">
                  <c:v>46.67840440449769</c:v>
                </c:pt>
                <c:pt idx="4959">
                  <c:v>46.6849377102266</c:v>
                </c:pt>
                <c:pt idx="4960">
                  <c:v>46.69146792610917</c:v>
                </c:pt>
                <c:pt idx="4961">
                  <c:v>46.69799504954544</c:v>
                </c:pt>
                <c:pt idx="4962">
                  <c:v>46.70451907793641</c:v>
                </c:pt>
                <c:pt idx="4963">
                  <c:v>46.71104000868399</c:v>
                </c:pt>
                <c:pt idx="4964">
                  <c:v>46.71755783919102</c:v>
                </c:pt>
                <c:pt idx="4965">
                  <c:v>46.72407256686121</c:v>
                </c:pt>
                <c:pt idx="4966">
                  <c:v>46.73058418909925</c:v>
                </c:pt>
                <c:pt idx="4967">
                  <c:v>46.73709270331076</c:v>
                </c:pt>
                <c:pt idx="4968">
                  <c:v>46.74359810690224</c:v>
                </c:pt>
                <c:pt idx="4969">
                  <c:v>46.75010039728114</c:v>
                </c:pt>
                <c:pt idx="4970">
                  <c:v>46.75659957185582</c:v>
                </c:pt>
                <c:pt idx="4971">
                  <c:v>46.7630956280356</c:v>
                </c:pt>
                <c:pt idx="4972">
                  <c:v>46.76958856323069</c:v>
                </c:pt>
                <c:pt idx="4973">
                  <c:v>46.77607837485227</c:v>
                </c:pt>
                <c:pt idx="4974">
                  <c:v>46.78256506031239</c:v>
                </c:pt>
                <c:pt idx="4975">
                  <c:v>46.7890486170241</c:v>
                </c:pt>
                <c:pt idx="4976">
                  <c:v>46.79552904240133</c:v>
                </c:pt>
                <c:pt idx="4977">
                  <c:v>46.80200633385894</c:v>
                </c:pt>
                <c:pt idx="4978">
                  <c:v>46.80848048881275</c:v>
                </c:pt>
                <c:pt idx="4979">
                  <c:v>46.81495150467951</c:v>
                </c:pt>
                <c:pt idx="4980">
                  <c:v>46.82141937887691</c:v>
                </c:pt>
                <c:pt idx="4981">
                  <c:v>46.82788410882352</c:v>
                </c:pt>
                <c:pt idx="4982">
                  <c:v>46.83434569193892</c:v>
                </c:pt>
                <c:pt idx="4983">
                  <c:v>46.84080412564356</c:v>
                </c:pt>
                <c:pt idx="4984">
                  <c:v>46.8472594073589</c:v>
                </c:pt>
                <c:pt idx="4985">
                  <c:v>46.8537115345073</c:v>
                </c:pt>
                <c:pt idx="4986">
                  <c:v>46.860160504512</c:v>
                </c:pt>
                <c:pt idx="4987">
                  <c:v>46.86660631479726</c:v>
                </c:pt>
                <c:pt idx="4988">
                  <c:v>46.87304896278827</c:v>
                </c:pt>
                <c:pt idx="4989">
                  <c:v>46.87948844591113</c:v>
                </c:pt>
                <c:pt idx="4990">
                  <c:v>46.8859247615929</c:v>
                </c:pt>
                <c:pt idx="4991">
                  <c:v>46.89235790726158</c:v>
                </c:pt>
                <c:pt idx="4992">
                  <c:v>46.8987878803461</c:v>
                </c:pt>
                <c:pt idx="4993">
                  <c:v>46.90521467827637</c:v>
                </c:pt>
                <c:pt idx="4994">
                  <c:v>46.9116382984832</c:v>
                </c:pt>
                <c:pt idx="4995">
                  <c:v>46.91805873839836</c:v>
                </c:pt>
                <c:pt idx="4996">
                  <c:v>46.9244759954546</c:v>
                </c:pt>
                <c:pt idx="4997">
                  <c:v>46.93089006708554</c:v>
                </c:pt>
                <c:pt idx="4998">
                  <c:v>46.93730095072585</c:v>
                </c:pt>
                <c:pt idx="4999">
                  <c:v>46.94370864381106</c:v>
                </c:pt>
                <c:pt idx="5000">
                  <c:v>46.95011314377768</c:v>
                </c:pt>
                <c:pt idx="5001">
                  <c:v>46.9565144480632</c:v>
                </c:pt>
                <c:pt idx="5002">
                  <c:v>46.96291255410602</c:v>
                </c:pt>
                <c:pt idx="5003">
                  <c:v>46.96930745934549</c:v>
                </c:pt>
                <c:pt idx="5004">
                  <c:v>46.97569916122195</c:v>
                </c:pt>
                <c:pt idx="5005">
                  <c:v>46.98208765717664</c:v>
                </c:pt>
                <c:pt idx="5006">
                  <c:v>46.98847294465186</c:v>
                </c:pt>
                <c:pt idx="5007">
                  <c:v>46.99485502109067</c:v>
                </c:pt>
                <c:pt idx="5008">
                  <c:v>47.0012338839373</c:v>
                </c:pt>
                <c:pt idx="5009">
                  <c:v>47.00760953063678</c:v>
                </c:pt>
                <c:pt idx="5010">
                  <c:v>47.0139819586352</c:v>
                </c:pt>
                <c:pt idx="5011">
                  <c:v>47.02035116537955</c:v>
                </c:pt>
                <c:pt idx="5012">
                  <c:v>47.02671714831777</c:v>
                </c:pt>
                <c:pt idx="5013">
                  <c:v>47.03307990489881</c:v>
                </c:pt>
                <c:pt idx="5014">
                  <c:v>47.03943943257253</c:v>
                </c:pt>
                <c:pt idx="5015">
                  <c:v>47.0457957287898</c:v>
                </c:pt>
                <c:pt idx="5016">
                  <c:v>47.05214879100236</c:v>
                </c:pt>
                <c:pt idx="5017">
                  <c:v>47.05849861666304</c:v>
                </c:pt>
                <c:pt idx="5018">
                  <c:v>47.06484520322555</c:v>
                </c:pt>
                <c:pt idx="5019">
                  <c:v>47.07118854814458</c:v>
                </c:pt>
                <c:pt idx="5020">
                  <c:v>47.0775286488758</c:v>
                </c:pt>
                <c:pt idx="5021">
                  <c:v>47.08386550287576</c:v>
                </c:pt>
                <c:pt idx="5022">
                  <c:v>47.09019910760211</c:v>
                </c:pt>
                <c:pt idx="5023">
                  <c:v>47.0965294605134</c:v>
                </c:pt>
                <c:pt idx="5024">
                  <c:v>47.10285655906915</c:v>
                </c:pt>
                <c:pt idx="5025">
                  <c:v>47.10918040072982</c:v>
                </c:pt>
                <c:pt idx="5026">
                  <c:v>47.1155009829569</c:v>
                </c:pt>
                <c:pt idx="5027">
                  <c:v>47.12181830321278</c:v>
                </c:pt>
                <c:pt idx="5028">
                  <c:v>47.1281323589609</c:v>
                </c:pt>
                <c:pt idx="5029">
                  <c:v>47.13444314766557</c:v>
                </c:pt>
                <c:pt idx="5030">
                  <c:v>47.14075066679219</c:v>
                </c:pt>
                <c:pt idx="5031">
                  <c:v>47.14705491380705</c:v>
                </c:pt>
                <c:pt idx="5032">
                  <c:v>47.15335588617745</c:v>
                </c:pt>
                <c:pt idx="5033">
                  <c:v>47.15965358137161</c:v>
                </c:pt>
                <c:pt idx="5034">
                  <c:v>47.16594799685881</c:v>
                </c:pt>
                <c:pt idx="5035">
                  <c:v>47.17223913010924</c:v>
                </c:pt>
                <c:pt idx="5036">
                  <c:v>47.17852697859407</c:v>
                </c:pt>
                <c:pt idx="5037">
                  <c:v>47.18481153978548</c:v>
                </c:pt>
                <c:pt idx="5038">
                  <c:v>47.19109281115663</c:v>
                </c:pt>
                <c:pt idx="5039">
                  <c:v>47.19737079018162</c:v>
                </c:pt>
                <c:pt idx="5040">
                  <c:v>47.20364547433555</c:v>
                </c:pt>
                <c:pt idx="5041">
                  <c:v>47.20991686109452</c:v>
                </c:pt>
                <c:pt idx="5042">
                  <c:v>47.21618494793557</c:v>
                </c:pt>
                <c:pt idx="5043">
                  <c:v>47.22244973233674</c:v>
                </c:pt>
                <c:pt idx="5044">
                  <c:v>47.22871121177708</c:v>
                </c:pt>
                <c:pt idx="5045">
                  <c:v>47.23496938373655</c:v>
                </c:pt>
                <c:pt idx="5046">
                  <c:v>47.2412242456962</c:v>
                </c:pt>
                <c:pt idx="5047">
                  <c:v>47.247475795138</c:v>
                </c:pt>
                <c:pt idx="5048">
                  <c:v>47.25372402954487</c:v>
                </c:pt>
                <c:pt idx="5049">
                  <c:v>47.2599689464008</c:v>
                </c:pt>
                <c:pt idx="5050">
                  <c:v>47.26621054319069</c:v>
                </c:pt>
                <c:pt idx="5051">
                  <c:v>47.27244881740049</c:v>
                </c:pt>
                <c:pt idx="5052">
                  <c:v>47.2786837665171</c:v>
                </c:pt>
                <c:pt idx="5053">
                  <c:v>47.28491538802843</c:v>
                </c:pt>
                <c:pt idx="5054">
                  <c:v>47.29114367942335</c:v>
                </c:pt>
                <c:pt idx="5055">
                  <c:v>47.29736863819177</c:v>
                </c:pt>
                <c:pt idx="5056">
                  <c:v>47.30359026182452</c:v>
                </c:pt>
                <c:pt idx="5057">
                  <c:v>47.30980854781352</c:v>
                </c:pt>
                <c:pt idx="5058">
                  <c:v>47.31602349365158</c:v>
                </c:pt>
                <c:pt idx="5059">
                  <c:v>47.3222350968326</c:v>
                </c:pt>
                <c:pt idx="5060">
                  <c:v>47.32844335485138</c:v>
                </c:pt>
                <c:pt idx="5061">
                  <c:v>47.33464826520377</c:v>
                </c:pt>
                <c:pt idx="5062">
                  <c:v>47.34084982538661</c:v>
                </c:pt>
                <c:pt idx="5063">
                  <c:v>47.34704803289775</c:v>
                </c:pt>
                <c:pt idx="5064">
                  <c:v>47.353242885236</c:v>
                </c:pt>
                <c:pt idx="5065">
                  <c:v>47.3594343799012</c:v>
                </c:pt>
                <c:pt idx="5066">
                  <c:v>47.36562251439418</c:v>
                </c:pt>
                <c:pt idx="5067">
                  <c:v>47.37180728621673</c:v>
                </c:pt>
                <c:pt idx="5068">
                  <c:v>47.37798869287174</c:v>
                </c:pt>
                <c:pt idx="5069">
                  <c:v>47.38416673186298</c:v>
                </c:pt>
                <c:pt idx="5070">
                  <c:v>47.39034140069532</c:v>
                </c:pt>
                <c:pt idx="5071">
                  <c:v>47.39651269687458</c:v>
                </c:pt>
                <c:pt idx="5072">
                  <c:v>47.40268061790758</c:v>
                </c:pt>
                <c:pt idx="5073">
                  <c:v>47.40884516130217</c:v>
                </c:pt>
                <c:pt idx="5074">
                  <c:v>47.41500632456722</c:v>
                </c:pt>
                <c:pt idx="5075">
                  <c:v>47.42116410521253</c:v>
                </c:pt>
                <c:pt idx="5076">
                  <c:v>47.42731850074902</c:v>
                </c:pt>
                <c:pt idx="5077">
                  <c:v>47.43346950868849</c:v>
                </c:pt>
                <c:pt idx="5078">
                  <c:v>47.43961712654386</c:v>
                </c:pt>
                <c:pt idx="5079">
                  <c:v>47.44576135182898</c:v>
                </c:pt>
                <c:pt idx="5080">
                  <c:v>47.45190218205875</c:v>
                </c:pt>
                <c:pt idx="5081">
                  <c:v>47.45803961474905</c:v>
                </c:pt>
                <c:pt idx="5082">
                  <c:v>47.46417364741684</c:v>
                </c:pt>
                <c:pt idx="5083">
                  <c:v>47.47030427758</c:v>
                </c:pt>
                <c:pt idx="5084">
                  <c:v>47.47643150275744</c:v>
                </c:pt>
                <c:pt idx="5085">
                  <c:v>47.48255532046916</c:v>
                </c:pt>
                <c:pt idx="5086">
                  <c:v>47.4886757282361</c:v>
                </c:pt>
                <c:pt idx="5087">
                  <c:v>47.49479272358023</c:v>
                </c:pt>
                <c:pt idx="5088">
                  <c:v>47.50090630402453</c:v>
                </c:pt>
                <c:pt idx="5089">
                  <c:v>47.50701646709302</c:v>
                </c:pt>
                <c:pt idx="5090">
                  <c:v>47.51312321031073</c:v>
                </c:pt>
                <c:pt idx="5091">
                  <c:v>47.51922653120366</c:v>
                </c:pt>
                <c:pt idx="5092">
                  <c:v>47.52532642729892</c:v>
                </c:pt>
                <c:pt idx="5093">
                  <c:v>47.53142289612455</c:v>
                </c:pt>
                <c:pt idx="5094">
                  <c:v>47.53751593520965</c:v>
                </c:pt>
                <c:pt idx="5095">
                  <c:v>47.54360554208434</c:v>
                </c:pt>
                <c:pt idx="5096">
                  <c:v>47.54969171427975</c:v>
                </c:pt>
                <c:pt idx="5097">
                  <c:v>47.55577444932806</c:v>
                </c:pt>
                <c:pt idx="5098">
                  <c:v>47.56185374476242</c:v>
                </c:pt>
                <c:pt idx="5099">
                  <c:v>47.56792959811705</c:v>
                </c:pt>
                <c:pt idx="5100">
                  <c:v>47.5740020069272</c:v>
                </c:pt>
                <c:pt idx="5101">
                  <c:v>47.58007096872908</c:v>
                </c:pt>
                <c:pt idx="5102">
                  <c:v>47.58613648106</c:v>
                </c:pt>
                <c:pt idx="5103">
                  <c:v>47.59219854145825</c:v>
                </c:pt>
                <c:pt idx="5104">
                  <c:v>47.59825714746317</c:v>
                </c:pt>
                <c:pt idx="5105">
                  <c:v>47.60431229661511</c:v>
                </c:pt>
                <c:pt idx="5106">
                  <c:v>47.61036398645546</c:v>
                </c:pt>
                <c:pt idx="5107">
                  <c:v>47.61641221452663</c:v>
                </c:pt>
                <c:pt idx="5108">
                  <c:v>47.62245697837207</c:v>
                </c:pt>
                <c:pt idx="5109">
                  <c:v>47.62849827553627</c:v>
                </c:pt>
                <c:pt idx="5110">
                  <c:v>47.63453610356472</c:v>
                </c:pt>
                <c:pt idx="5111">
                  <c:v>47.64057046000397</c:v>
                </c:pt>
                <c:pt idx="5112">
                  <c:v>47.64660134240159</c:v>
                </c:pt>
                <c:pt idx="5113">
                  <c:v>47.65262874830618</c:v>
                </c:pt>
                <c:pt idx="5114">
                  <c:v>47.65865267526739</c:v>
                </c:pt>
                <c:pt idx="5115">
                  <c:v>47.6646731208359</c:v>
                </c:pt>
                <c:pt idx="5116">
                  <c:v>47.6706900825634</c:v>
                </c:pt>
                <c:pt idx="5117">
                  <c:v>47.67670355800264</c:v>
                </c:pt>
                <c:pt idx="5118">
                  <c:v>47.68271354470743</c:v>
                </c:pt>
                <c:pt idx="5119">
                  <c:v>47.68872004023256</c:v>
                </c:pt>
                <c:pt idx="5120">
                  <c:v>47.69472304213392</c:v>
                </c:pt>
                <c:pt idx="5121">
                  <c:v>47.70072254796838</c:v>
                </c:pt>
                <c:pt idx="5122">
                  <c:v>47.70671855529388</c:v>
                </c:pt>
                <c:pt idx="5123">
                  <c:v>47.71271106166943</c:v>
                </c:pt>
                <c:pt idx="5124">
                  <c:v>47.71870006465505</c:v>
                </c:pt>
                <c:pt idx="5125">
                  <c:v>47.72468556181177</c:v>
                </c:pt>
                <c:pt idx="5126">
                  <c:v>47.73066755070172</c:v>
                </c:pt>
                <c:pt idx="5127">
                  <c:v>47.73664602888807</c:v>
                </c:pt>
                <c:pt idx="5128">
                  <c:v>47.74262099393498</c:v>
                </c:pt>
                <c:pt idx="5129">
                  <c:v>47.7485924434077</c:v>
                </c:pt>
                <c:pt idx="5130">
                  <c:v>47.7545603748725</c:v>
                </c:pt>
                <c:pt idx="5131">
                  <c:v>47.76052478589676</c:v>
                </c:pt>
                <c:pt idx="5132">
                  <c:v>47.76648567404882</c:v>
                </c:pt>
                <c:pt idx="5133">
                  <c:v>47.77244303689813</c:v>
                </c:pt>
                <c:pt idx="5134">
                  <c:v>47.77839687201515</c:v>
                </c:pt>
                <c:pt idx="5135">
                  <c:v>47.7843471769714</c:v>
                </c:pt>
                <c:pt idx="5136">
                  <c:v>47.79029394933948</c:v>
                </c:pt>
                <c:pt idx="5137">
                  <c:v>47.796237186693</c:v>
                </c:pt>
                <c:pt idx="5138">
                  <c:v>47.80217688660663</c:v>
                </c:pt>
                <c:pt idx="5139">
                  <c:v>47.80811304665613</c:v>
                </c:pt>
                <c:pt idx="5140">
                  <c:v>47.81404566441825</c:v>
                </c:pt>
                <c:pt idx="5141">
                  <c:v>47.81997473747087</c:v>
                </c:pt>
                <c:pt idx="5142">
                  <c:v>47.82590026339285</c:v>
                </c:pt>
                <c:pt idx="5143">
                  <c:v>47.83182223976412</c:v>
                </c:pt>
                <c:pt idx="5144">
                  <c:v>47.83774066416574</c:v>
                </c:pt>
                <c:pt idx="5145">
                  <c:v>47.84365553417972</c:v>
                </c:pt>
                <c:pt idx="5146">
                  <c:v>47.8495668473892</c:v>
                </c:pt>
                <c:pt idx="5147">
                  <c:v>47.85547460137832</c:v>
                </c:pt>
                <c:pt idx="5148">
                  <c:v>47.86137879373237</c:v>
                </c:pt>
                <c:pt idx="5149">
                  <c:v>47.8672794220376</c:v>
                </c:pt>
                <c:pt idx="5150">
                  <c:v>47.8731764838814</c:v>
                </c:pt>
                <c:pt idx="5151">
                  <c:v>47.87906997685216</c:v>
                </c:pt>
                <c:pt idx="5152">
                  <c:v>47.88495989853936</c:v>
                </c:pt>
                <c:pt idx="5153">
                  <c:v>47.89084624653353</c:v>
                </c:pt>
                <c:pt idx="5154">
                  <c:v>47.89672901842628</c:v>
                </c:pt>
                <c:pt idx="5155">
                  <c:v>47.90260821181027</c:v>
                </c:pt>
                <c:pt idx="5156">
                  <c:v>47.90848382427925</c:v>
                </c:pt>
                <c:pt idx="5157">
                  <c:v>47.914355853428</c:v>
                </c:pt>
                <c:pt idx="5158">
                  <c:v>47.92022429685237</c:v>
                </c:pt>
                <c:pt idx="5159">
                  <c:v>47.92608915214931</c:v>
                </c:pt>
                <c:pt idx="5160">
                  <c:v>47.93195041691681</c:v>
                </c:pt>
                <c:pt idx="5161">
                  <c:v>47.93780808875393</c:v>
                </c:pt>
                <c:pt idx="5162">
                  <c:v>47.94366216526078</c:v>
                </c:pt>
                <c:pt idx="5163">
                  <c:v>47.94951264403861</c:v>
                </c:pt>
                <c:pt idx="5164">
                  <c:v>47.95535952268965</c:v>
                </c:pt>
                <c:pt idx="5165">
                  <c:v>47.96120279881728</c:v>
                </c:pt>
                <c:pt idx="5166">
                  <c:v>47.96704247002588</c:v>
                </c:pt>
                <c:pt idx="5167">
                  <c:v>47.97287853392094</c:v>
                </c:pt>
                <c:pt idx="5168">
                  <c:v>47.97871098810905</c:v>
                </c:pt>
                <c:pt idx="5169">
                  <c:v>47.98453983019781</c:v>
                </c:pt>
                <c:pt idx="5170">
                  <c:v>47.99036505779594</c:v>
                </c:pt>
                <c:pt idx="5171">
                  <c:v>47.99618666851322</c:v>
                </c:pt>
                <c:pt idx="5172">
                  <c:v>48.00200465996053</c:v>
                </c:pt>
                <c:pt idx="5173">
                  <c:v>48.0078190297498</c:v>
                </c:pt>
                <c:pt idx="5174">
                  <c:v>48.01362977549402</c:v>
                </c:pt>
                <c:pt idx="5175">
                  <c:v>48.01943689480732</c:v>
                </c:pt>
                <c:pt idx="5176">
                  <c:v>48.02524038530484</c:v>
                </c:pt>
                <c:pt idx="5177">
                  <c:v>48.03104024460283</c:v>
                </c:pt>
                <c:pt idx="5178">
                  <c:v>48.03683647031862</c:v>
                </c:pt>
                <c:pt idx="5179">
                  <c:v>48.04262906007065</c:v>
                </c:pt>
                <c:pt idx="5180">
                  <c:v>48.04841801147838</c:v>
                </c:pt>
                <c:pt idx="5181">
                  <c:v>48.05420332216239</c:v>
                </c:pt>
                <c:pt idx="5182">
                  <c:v>48.05998498974434</c:v>
                </c:pt>
                <c:pt idx="5183">
                  <c:v>48.065763011847</c:v>
                </c:pt>
                <c:pt idx="5184">
                  <c:v>48.07153738609418</c:v>
                </c:pt>
                <c:pt idx="5185">
                  <c:v>48.07730811011077</c:v>
                </c:pt>
                <c:pt idx="5186">
                  <c:v>48.08307518152279</c:v>
                </c:pt>
                <c:pt idx="5187">
                  <c:v>48.08883859795731</c:v>
                </c:pt>
                <c:pt idx="5188">
                  <c:v>48.0945983570425</c:v>
                </c:pt>
                <c:pt idx="5189">
                  <c:v>48.10035445640764</c:v>
                </c:pt>
                <c:pt idx="5190">
                  <c:v>48.10610689368306</c:v>
                </c:pt>
                <c:pt idx="5191">
                  <c:v>48.1118556665002</c:v>
                </c:pt>
                <c:pt idx="5192">
                  <c:v>48.11760077249158</c:v>
                </c:pt>
                <c:pt idx="5193">
                  <c:v>48.12334220929085</c:v>
                </c:pt>
                <c:pt idx="5194">
                  <c:v>48.12907997453268</c:v>
                </c:pt>
                <c:pt idx="5195">
                  <c:v>48.13481406585289</c:v>
                </c:pt>
                <c:pt idx="5196">
                  <c:v>48.14054448088837</c:v>
                </c:pt>
                <c:pt idx="5197">
                  <c:v>48.14627121727712</c:v>
                </c:pt>
                <c:pt idx="5198">
                  <c:v>48.15199427265821</c:v>
                </c:pt>
                <c:pt idx="5199">
                  <c:v>48.15771364467183</c:v>
                </c:pt>
                <c:pt idx="5200">
                  <c:v>48.16342933095924</c:v>
                </c:pt>
                <c:pt idx="5201">
                  <c:v>48.16914132916281</c:v>
                </c:pt>
                <c:pt idx="5202">
                  <c:v>48.17484963692602</c:v>
                </c:pt>
                <c:pt idx="5203">
                  <c:v>48.18055425189342</c:v>
                </c:pt>
                <c:pt idx="5204">
                  <c:v>48.18625517171068</c:v>
                </c:pt>
                <c:pt idx="5205">
                  <c:v>48.19195239402458</c:v>
                </c:pt>
                <c:pt idx="5206">
                  <c:v>48.19764591648295</c:v>
                </c:pt>
                <c:pt idx="5207">
                  <c:v>48.20333573673477</c:v>
                </c:pt>
                <c:pt idx="5208">
                  <c:v>48.2090218524301</c:v>
                </c:pt>
                <c:pt idx="5209">
                  <c:v>48.2147042612201</c:v>
                </c:pt>
                <c:pt idx="5210">
                  <c:v>48.22038296075707</c:v>
                </c:pt>
                <c:pt idx="5211">
                  <c:v>48.22605794869435</c:v>
                </c:pt>
                <c:pt idx="5212">
                  <c:v>48.23172922268643</c:v>
                </c:pt>
                <c:pt idx="5213">
                  <c:v>48.2373967803889</c:v>
                </c:pt>
                <c:pt idx="5214">
                  <c:v>48.2430606194584</c:v>
                </c:pt>
                <c:pt idx="5215">
                  <c:v>48.2487207375528</c:v>
                </c:pt>
                <c:pt idx="5216">
                  <c:v>48.25437713233093</c:v>
                </c:pt>
                <c:pt idx="5217">
                  <c:v>48.26002980145284</c:v>
                </c:pt>
                <c:pt idx="5218">
                  <c:v>48.26567874257964</c:v>
                </c:pt>
                <c:pt idx="5219">
                  <c:v>48.27132395337352</c:v>
                </c:pt>
                <c:pt idx="5220">
                  <c:v>48.27696543149787</c:v>
                </c:pt>
                <c:pt idx="5221">
                  <c:v>48.28260317461709</c:v>
                </c:pt>
                <c:pt idx="5222">
                  <c:v>48.28823718039678</c:v>
                </c:pt>
                <c:pt idx="5223">
                  <c:v>48.29386744650355</c:v>
                </c:pt>
                <c:pt idx="5224">
                  <c:v>48.29949397060524</c:v>
                </c:pt>
                <c:pt idx="5225">
                  <c:v>48.30511675037071</c:v>
                </c:pt>
                <c:pt idx="5226">
                  <c:v>48.31073578346997</c:v>
                </c:pt>
                <c:pt idx="5227">
                  <c:v>48.31635106757413</c:v>
                </c:pt>
                <c:pt idx="5228">
                  <c:v>48.32196260035546</c:v>
                </c:pt>
                <c:pt idx="5229">
                  <c:v>48.32757037948731</c:v>
                </c:pt>
                <c:pt idx="5230">
                  <c:v>48.3331744026441</c:v>
                </c:pt>
                <c:pt idx="5231">
                  <c:v>48.33877466750148</c:v>
                </c:pt>
                <c:pt idx="5232">
                  <c:v>48.34437117173611</c:v>
                </c:pt>
                <c:pt idx="5233">
                  <c:v>48.34996391302585</c:v>
                </c:pt>
                <c:pt idx="5234">
                  <c:v>48.35555288904961</c:v>
                </c:pt>
                <c:pt idx="5235">
                  <c:v>48.36113809748748</c:v>
                </c:pt>
                <c:pt idx="5236">
                  <c:v>48.36671953602063</c:v>
                </c:pt>
                <c:pt idx="5237">
                  <c:v>48.37229720233136</c:v>
                </c:pt>
                <c:pt idx="5238">
                  <c:v>48.37787109410311</c:v>
                </c:pt>
                <c:pt idx="5239">
                  <c:v>48.38344120902043</c:v>
                </c:pt>
                <c:pt idx="5240">
                  <c:v>48.38900754476899</c:v>
                </c:pt>
                <c:pt idx="5241">
                  <c:v>48.3945700990356</c:v>
                </c:pt>
                <c:pt idx="5242">
                  <c:v>48.40012886950816</c:v>
                </c:pt>
                <c:pt idx="5243">
                  <c:v>48.40568385387573</c:v>
                </c:pt>
                <c:pt idx="5244">
                  <c:v>48.41123504982848</c:v>
                </c:pt>
                <c:pt idx="5245">
                  <c:v>48.41678245505772</c:v>
                </c:pt>
                <c:pt idx="5246">
                  <c:v>48.4223260672559</c:v>
                </c:pt>
                <c:pt idx="5247">
                  <c:v>48.42786588411653</c:v>
                </c:pt>
                <c:pt idx="5248">
                  <c:v>48.43340190333433</c:v>
                </c:pt>
                <c:pt idx="5249">
                  <c:v>48.43893412260512</c:v>
                </c:pt>
                <c:pt idx="5250">
                  <c:v>48.44446253962582</c:v>
                </c:pt>
                <c:pt idx="5251">
                  <c:v>48.44998715209454</c:v>
                </c:pt>
                <c:pt idx="5252">
                  <c:v>48.45550795771047</c:v>
                </c:pt>
                <c:pt idx="5253">
                  <c:v>48.46102495417397</c:v>
                </c:pt>
                <c:pt idx="5254">
                  <c:v>48.4665381391865</c:v>
                </c:pt>
                <c:pt idx="5255">
                  <c:v>48.47204751045066</c:v>
                </c:pt>
                <c:pt idx="5256">
                  <c:v>48.47755306567021</c:v>
                </c:pt>
                <c:pt idx="5257">
                  <c:v>48.48305480255004</c:v>
                </c:pt>
                <c:pt idx="5258">
                  <c:v>48.48855271879614</c:v>
                </c:pt>
                <c:pt idx="5259">
                  <c:v>48.49404681211567</c:v>
                </c:pt>
                <c:pt idx="5260">
                  <c:v>48.49953708021692</c:v>
                </c:pt>
                <c:pt idx="5261">
                  <c:v>48.50502352080933</c:v>
                </c:pt>
                <c:pt idx="5262">
                  <c:v>48.51050613160344</c:v>
                </c:pt>
                <c:pt idx="5263">
                  <c:v>48.51598491031098</c:v>
                </c:pt>
                <c:pt idx="5264">
                  <c:v>48.52145985464477</c:v>
                </c:pt>
                <c:pt idx="5265">
                  <c:v>48.52693096231883</c:v>
                </c:pt>
                <c:pt idx="5266">
                  <c:v>48.53239823104826</c:v>
                </c:pt>
                <c:pt idx="5267">
                  <c:v>48.5378616585493</c:v>
                </c:pt>
                <c:pt idx="5268">
                  <c:v>48.54332124253944</c:v>
                </c:pt>
                <c:pt idx="5269">
                  <c:v>48.54877698073717</c:v>
                </c:pt>
                <c:pt idx="5270">
                  <c:v>48.5542288708622</c:v>
                </c:pt>
                <c:pt idx="5271">
                  <c:v>48.5596769106354</c:v>
                </c:pt>
                <c:pt idx="5272">
                  <c:v>48.56512109777874</c:v>
                </c:pt>
                <c:pt idx="5273">
                  <c:v>48.57056143001533</c:v>
                </c:pt>
                <c:pt idx="5274">
                  <c:v>48.5759979050695</c:v>
                </c:pt>
                <c:pt idx="5275">
                  <c:v>48.58143052066663</c:v>
                </c:pt>
                <c:pt idx="5276">
                  <c:v>48.58685927453335</c:v>
                </c:pt>
                <c:pt idx="5277">
                  <c:v>48.59228416439734</c:v>
                </c:pt>
                <c:pt idx="5278">
                  <c:v>48.59770518798751</c:v>
                </c:pt>
                <c:pt idx="5279">
                  <c:v>48.60312234303386</c:v>
                </c:pt>
                <c:pt idx="5280">
                  <c:v>48.60853562726758</c:v>
                </c:pt>
                <c:pt idx="5281">
                  <c:v>48.613945038421</c:v>
                </c:pt>
                <c:pt idx="5282">
                  <c:v>48.61935057422756</c:v>
                </c:pt>
                <c:pt idx="5283">
                  <c:v>48.62475223242197</c:v>
                </c:pt>
                <c:pt idx="5284">
                  <c:v>48.63015001073994</c:v>
                </c:pt>
                <c:pt idx="5285">
                  <c:v>48.63554390691845</c:v>
                </c:pt>
                <c:pt idx="5286">
                  <c:v>48.6409339186956</c:v>
                </c:pt>
                <c:pt idx="5287">
                  <c:v>48.64632004381061</c:v>
                </c:pt>
                <c:pt idx="5288">
                  <c:v>48.65170228000393</c:v>
                </c:pt>
                <c:pt idx="5289">
                  <c:v>48.65708062501707</c:v>
                </c:pt>
                <c:pt idx="5290">
                  <c:v>48.66245507659281</c:v>
                </c:pt>
                <c:pt idx="5291">
                  <c:v>48.667825632475</c:v>
                </c:pt>
                <c:pt idx="5292">
                  <c:v>48.67319229040865</c:v>
                </c:pt>
                <c:pt idx="5293">
                  <c:v>48.67855504814001</c:v>
                </c:pt>
                <c:pt idx="5294">
                  <c:v>48.6839139034164</c:v>
                </c:pt>
                <c:pt idx="5295">
                  <c:v>48.68926885398636</c:v>
                </c:pt>
                <c:pt idx="5296">
                  <c:v>48.69461989759958</c:v>
                </c:pt>
                <c:pt idx="5297">
                  <c:v>48.69996703200688</c:v>
                </c:pt>
                <c:pt idx="5298">
                  <c:v>48.70531025496028</c:v>
                </c:pt>
                <c:pt idx="5299">
                  <c:v>48.71064956421291</c:v>
                </c:pt>
                <c:pt idx="5300">
                  <c:v>48.71598495751918</c:v>
                </c:pt>
                <c:pt idx="5301">
                  <c:v>48.72131643263453</c:v>
                </c:pt>
                <c:pt idx="5302">
                  <c:v>48.72664398731564</c:v>
                </c:pt>
                <c:pt idx="5303">
                  <c:v>48.73196761932034</c:v>
                </c:pt>
                <c:pt idx="5304">
                  <c:v>48.73728732640762</c:v>
                </c:pt>
                <c:pt idx="5305">
                  <c:v>48.74260310633768</c:v>
                </c:pt>
                <c:pt idx="5306">
                  <c:v>48.7479149568718</c:v>
                </c:pt>
                <c:pt idx="5307">
                  <c:v>48.75322287577251</c:v>
                </c:pt>
                <c:pt idx="5308">
                  <c:v>48.7585268608035</c:v>
                </c:pt>
                <c:pt idx="5309">
                  <c:v>48.76382690972957</c:v>
                </c:pt>
                <c:pt idx="5310">
                  <c:v>48.76912302031676</c:v>
                </c:pt>
                <c:pt idx="5311">
                  <c:v>48.77441519033224</c:v>
                </c:pt>
                <c:pt idx="5312">
                  <c:v>48.77970341754439</c:v>
                </c:pt>
                <c:pt idx="5313">
                  <c:v>48.78498769972271</c:v>
                </c:pt>
                <c:pt idx="5314">
                  <c:v>48.79026803463794</c:v>
                </c:pt>
                <c:pt idx="5315">
                  <c:v>48.79554442006192</c:v>
                </c:pt>
                <c:pt idx="5316">
                  <c:v>48.80081685376771</c:v>
                </c:pt>
                <c:pt idx="5317">
                  <c:v>48.80608533352957</c:v>
                </c:pt>
                <c:pt idx="5318">
                  <c:v>48.81134985712285</c:v>
                </c:pt>
                <c:pt idx="5319">
                  <c:v>48.81661042232417</c:v>
                </c:pt>
                <c:pt idx="5320">
                  <c:v>48.82186702691128</c:v>
                </c:pt>
                <c:pt idx="5321">
                  <c:v>48.82711966866311</c:v>
                </c:pt>
                <c:pt idx="5322">
                  <c:v>48.8323683453598</c:v>
                </c:pt>
                <c:pt idx="5323">
                  <c:v>48.83761305478259</c:v>
                </c:pt>
                <c:pt idx="5324">
                  <c:v>48.842853794714</c:v>
                </c:pt>
                <c:pt idx="5325">
                  <c:v>48.84809056293768</c:v>
                </c:pt>
                <c:pt idx="5326">
                  <c:v>48.85332335723847</c:v>
                </c:pt>
                <c:pt idx="5327">
                  <c:v>48.85855217540238</c:v>
                </c:pt>
                <c:pt idx="5328">
                  <c:v>48.86377701521661</c:v>
                </c:pt>
                <c:pt idx="5329">
                  <c:v>48.86899787446956</c:v>
                </c:pt>
                <c:pt idx="5330">
                  <c:v>48.87421475095078</c:v>
                </c:pt>
                <c:pt idx="5331">
                  <c:v>48.87942764245104</c:v>
                </c:pt>
                <c:pt idx="5332">
                  <c:v>48.88463654676226</c:v>
                </c:pt>
                <c:pt idx="5333">
                  <c:v>48.88984146167758</c:v>
                </c:pt>
                <c:pt idx="5334">
                  <c:v>48.89504238499136</c:v>
                </c:pt>
                <c:pt idx="5335">
                  <c:v>48.90023931449902</c:v>
                </c:pt>
                <c:pt idx="5336">
                  <c:v>48.9054322479973</c:v>
                </c:pt>
                <c:pt idx="5337">
                  <c:v>48.91062118328402</c:v>
                </c:pt>
                <c:pt idx="5338">
                  <c:v>48.91580611815833</c:v>
                </c:pt>
                <c:pt idx="5339">
                  <c:v>48.92098705042042</c:v>
                </c:pt>
                <c:pt idx="5340">
                  <c:v>48.92616397787178</c:v>
                </c:pt>
                <c:pt idx="5341">
                  <c:v>48.93133689831503</c:v>
                </c:pt>
                <c:pt idx="5342">
                  <c:v>48.936505809554</c:v>
                </c:pt>
                <c:pt idx="5343">
                  <c:v>48.94167070939368</c:v>
                </c:pt>
                <c:pt idx="5344">
                  <c:v>48.94683159564034</c:v>
                </c:pt>
                <c:pt idx="5345">
                  <c:v>48.9519884661014</c:v>
                </c:pt>
                <c:pt idx="5346">
                  <c:v>48.95714131858542</c:v>
                </c:pt>
                <c:pt idx="5347">
                  <c:v>48.96229015090221</c:v>
                </c:pt>
                <c:pt idx="5348">
                  <c:v>48.96743496086277</c:v>
                </c:pt>
                <c:pt idx="5349">
                  <c:v>48.97257574627932</c:v>
                </c:pt>
                <c:pt idx="5350">
                  <c:v>48.97771250496521</c:v>
                </c:pt>
                <c:pt idx="5351">
                  <c:v>48.98284523473505</c:v>
                </c:pt>
                <c:pt idx="5352">
                  <c:v>48.9879739334046</c:v>
                </c:pt>
                <c:pt idx="5353">
                  <c:v>48.9930985987909</c:v>
                </c:pt>
                <c:pt idx="5354">
                  <c:v>48.99821922871208</c:v>
                </c:pt>
                <c:pt idx="5355">
                  <c:v>49.00333582098755</c:v>
                </c:pt>
                <c:pt idx="5356">
                  <c:v>49.0084483734379</c:v>
                </c:pt>
                <c:pt idx="5357">
                  <c:v>49.01355688388491</c:v>
                </c:pt>
                <c:pt idx="5358">
                  <c:v>49.01866135015158</c:v>
                </c:pt>
                <c:pt idx="5359">
                  <c:v>49.02376177006209</c:v>
                </c:pt>
                <c:pt idx="5360">
                  <c:v>49.02885814144186</c:v>
                </c:pt>
                <c:pt idx="5361">
                  <c:v>49.03395046211747</c:v>
                </c:pt>
                <c:pt idx="5362">
                  <c:v>49.03903872991675</c:v>
                </c:pt>
                <c:pt idx="5363">
                  <c:v>49.0441229426687</c:v>
                </c:pt>
                <c:pt idx="5364">
                  <c:v>49.04920309820352</c:v>
                </c:pt>
                <c:pt idx="5365">
                  <c:v>49.05427919435267</c:v>
                </c:pt>
                <c:pt idx="5366">
                  <c:v>49.05935122894877</c:v>
                </c:pt>
                <c:pt idx="5367">
                  <c:v>49.06441919982566</c:v>
                </c:pt>
                <c:pt idx="5368">
                  <c:v>49.06948310481838</c:v>
                </c:pt>
                <c:pt idx="5369">
                  <c:v>49.07454294176323</c:v>
                </c:pt>
                <c:pt idx="5370">
                  <c:v>49.07959870849763</c:v>
                </c:pt>
                <c:pt idx="5371">
                  <c:v>49.08465040286029</c:v>
                </c:pt>
                <c:pt idx="5372">
                  <c:v>49.0896980226911</c:v>
                </c:pt>
                <c:pt idx="5373">
                  <c:v>49.09474156583116</c:v>
                </c:pt>
                <c:pt idx="5374">
                  <c:v>49.09978103012281</c:v>
                </c:pt>
                <c:pt idx="5375">
                  <c:v>49.10481641340953</c:v>
                </c:pt>
                <c:pt idx="5376">
                  <c:v>49.10984771353611</c:v>
                </c:pt>
                <c:pt idx="5377">
                  <c:v>49.1148749283485</c:v>
                </c:pt>
                <c:pt idx="5378">
                  <c:v>49.11989805569387</c:v>
                </c:pt>
                <c:pt idx="5379">
                  <c:v>49.12491709342061</c:v>
                </c:pt>
                <c:pt idx="5380">
                  <c:v>49.12993203937832</c:v>
                </c:pt>
                <c:pt idx="5381">
                  <c:v>49.13494289141784</c:v>
                </c:pt>
                <c:pt idx="5382">
                  <c:v>49.1399496473912</c:v>
                </c:pt>
                <c:pt idx="5383">
                  <c:v>49.14495230515167</c:v>
                </c:pt>
                <c:pt idx="5384">
                  <c:v>49.14995086255373</c:v>
                </c:pt>
                <c:pt idx="5385">
                  <c:v>49.15494531745307</c:v>
                </c:pt>
                <c:pt idx="5386">
                  <c:v>49.15993566770661</c:v>
                </c:pt>
                <c:pt idx="5387">
                  <c:v>49.16492191117252</c:v>
                </c:pt>
                <c:pt idx="5388">
                  <c:v>49.16990404571013</c:v>
                </c:pt>
                <c:pt idx="5389">
                  <c:v>49.17488206918002</c:v>
                </c:pt>
                <c:pt idx="5390">
                  <c:v>49.17985597944404</c:v>
                </c:pt>
                <c:pt idx="5391">
                  <c:v>49.18482577436518</c:v>
                </c:pt>
                <c:pt idx="5392">
                  <c:v>49.18979145180772</c:v>
                </c:pt>
                <c:pt idx="5393">
                  <c:v>49.19475300963713</c:v>
                </c:pt>
                <c:pt idx="5394">
                  <c:v>49.19971044572013</c:v>
                </c:pt>
                <c:pt idx="5395">
                  <c:v>49.20466375792463</c:v>
                </c:pt>
                <c:pt idx="5396">
                  <c:v>49.20961294411982</c:v>
                </c:pt>
                <c:pt idx="5397">
                  <c:v>49.21455800217605</c:v>
                </c:pt>
                <c:pt idx="5398">
                  <c:v>49.21949892996496</c:v>
                </c:pt>
                <c:pt idx="5399">
                  <c:v>49.22443572535938</c:v>
                </c:pt>
                <c:pt idx="5400">
                  <c:v>49.22936838623339</c:v>
                </c:pt>
                <c:pt idx="5401">
                  <c:v>49.2342969104623</c:v>
                </c:pt>
                <c:pt idx="5402">
                  <c:v>49.23922129592261</c:v>
                </c:pt>
                <c:pt idx="5403">
                  <c:v>49.24414154049213</c:v>
                </c:pt>
                <c:pt idx="5404">
                  <c:v>49.24905764204984</c:v>
                </c:pt>
                <c:pt idx="5405">
                  <c:v>49.25396959847596</c:v>
                </c:pt>
                <c:pt idx="5406">
                  <c:v>49.25887740765194</c:v>
                </c:pt>
                <c:pt idx="5407">
                  <c:v>49.2637810674605</c:v>
                </c:pt>
                <c:pt idx="5408">
                  <c:v>49.26868057578557</c:v>
                </c:pt>
                <c:pt idx="5409">
                  <c:v>49.2735759305123</c:v>
                </c:pt>
                <c:pt idx="5410">
                  <c:v>49.2784671295271</c:v>
                </c:pt>
                <c:pt idx="5411">
                  <c:v>49.28335417071759</c:v>
                </c:pt>
                <c:pt idx="5412">
                  <c:v>49.28823705197266</c:v>
                </c:pt>
                <c:pt idx="5413">
                  <c:v>49.29311577118244</c:v>
                </c:pt>
                <c:pt idx="5414">
                  <c:v>49.29799032623824</c:v>
                </c:pt>
                <c:pt idx="5415">
                  <c:v>49.30286071503264</c:v>
                </c:pt>
                <c:pt idx="5416">
                  <c:v>49.30772693545953</c:v>
                </c:pt>
                <c:pt idx="5417">
                  <c:v>49.31258898541392</c:v>
                </c:pt>
                <c:pt idx="5418">
                  <c:v>49.31744686279213</c:v>
                </c:pt>
                <c:pt idx="5419">
                  <c:v>49.32230056549174</c:v>
                </c:pt>
                <c:pt idx="5420">
                  <c:v>49.3271500914115</c:v>
                </c:pt>
                <c:pt idx="5421">
                  <c:v>49.33199543845146</c:v>
                </c:pt>
                <c:pt idx="5422">
                  <c:v>49.33683660451288</c:v>
                </c:pt>
                <c:pt idx="5423">
                  <c:v>49.34167358749831</c:v>
                </c:pt>
                <c:pt idx="5424">
                  <c:v>49.34650638531151</c:v>
                </c:pt>
                <c:pt idx="5425">
                  <c:v>49.35133499585747</c:v>
                </c:pt>
                <c:pt idx="5426">
                  <c:v>49.35615941704244</c:v>
                </c:pt>
                <c:pt idx="5427">
                  <c:v>49.36097964677398</c:v>
                </c:pt>
                <c:pt idx="5428">
                  <c:v>49.36579568296077</c:v>
                </c:pt>
                <c:pt idx="5429">
                  <c:v>49.37060752351282</c:v>
                </c:pt>
                <c:pt idx="5430">
                  <c:v>49.3754151663414</c:v>
                </c:pt>
                <c:pt idx="5431">
                  <c:v>49.380218609359</c:v>
                </c:pt>
                <c:pt idx="5432">
                  <c:v>49.38501785047934</c:v>
                </c:pt>
                <c:pt idx="5433">
                  <c:v>49.3898128876174</c:v>
                </c:pt>
                <c:pt idx="5434">
                  <c:v>49.39460371868947</c:v>
                </c:pt>
                <c:pt idx="5435">
                  <c:v>49.39939034161303</c:v>
                </c:pt>
                <c:pt idx="5436">
                  <c:v>49.4041727543068</c:v>
                </c:pt>
                <c:pt idx="5437">
                  <c:v>49.4089509546908</c:v>
                </c:pt>
                <c:pt idx="5438">
                  <c:v>49.41372494068625</c:v>
                </c:pt>
                <c:pt idx="5439">
                  <c:v>49.4184947102157</c:v>
                </c:pt>
                <c:pt idx="5440">
                  <c:v>49.42326026120288</c:v>
                </c:pt>
                <c:pt idx="5441">
                  <c:v>49.42802159157282</c:v>
                </c:pt>
                <c:pt idx="5442">
                  <c:v>49.43277869925178</c:v>
                </c:pt>
                <c:pt idx="5443">
                  <c:v>49.43753158216727</c:v>
                </c:pt>
                <c:pt idx="5444">
                  <c:v>49.44228023824811</c:v>
                </c:pt>
                <c:pt idx="5445">
                  <c:v>49.44702466542431</c:v>
                </c:pt>
                <c:pt idx="5446">
                  <c:v>49.45176486162718</c:v>
                </c:pt>
                <c:pt idx="5447">
                  <c:v>49.4565008247893</c:v>
                </c:pt>
                <c:pt idx="5448">
                  <c:v>49.46123255284443</c:v>
                </c:pt>
                <c:pt idx="5449">
                  <c:v>49.4659600437277</c:v>
                </c:pt>
                <c:pt idx="5450">
                  <c:v>49.47068329537539</c:v>
                </c:pt>
                <c:pt idx="5451">
                  <c:v>49.47540230572516</c:v>
                </c:pt>
                <c:pt idx="5452">
                  <c:v>49.48011707271583</c:v>
                </c:pt>
                <c:pt idx="5453">
                  <c:v>49.4848275942875</c:v>
                </c:pt>
                <c:pt idx="5454">
                  <c:v>49.48953386838163</c:v>
                </c:pt>
                <c:pt idx="5455">
                  <c:v>49.49423589294081</c:v>
                </c:pt>
                <c:pt idx="5456">
                  <c:v>49.49893366590896</c:v>
                </c:pt>
                <c:pt idx="5457">
                  <c:v>49.50362718523124</c:v>
                </c:pt>
                <c:pt idx="5458">
                  <c:v>49.50831644885414</c:v>
                </c:pt>
                <c:pt idx="5459">
                  <c:v>49.51300145472532</c:v>
                </c:pt>
                <c:pt idx="5460">
                  <c:v>49.51768220079379</c:v>
                </c:pt>
                <c:pt idx="5461">
                  <c:v>49.52235868500978</c:v>
                </c:pt>
                <c:pt idx="5462">
                  <c:v>49.52703090532478</c:v>
                </c:pt>
                <c:pt idx="5463">
                  <c:v>49.53169885969157</c:v>
                </c:pt>
                <c:pt idx="5464">
                  <c:v>49.53636254606425</c:v>
                </c:pt>
                <c:pt idx="5465">
                  <c:v>49.54102196239807</c:v>
                </c:pt>
                <c:pt idx="5466">
                  <c:v>49.54567710664965</c:v>
                </c:pt>
                <c:pt idx="5467">
                  <c:v>49.55032797677685</c:v>
                </c:pt>
                <c:pt idx="5468">
                  <c:v>49.55497457073878</c:v>
                </c:pt>
                <c:pt idx="5469">
                  <c:v>49.55961688649586</c:v>
                </c:pt>
                <c:pt idx="5470">
                  <c:v>49.56425492200975</c:v>
                </c:pt>
                <c:pt idx="5471">
                  <c:v>49.56888867524339</c:v>
                </c:pt>
                <c:pt idx="5472">
                  <c:v>49.57351814416106</c:v>
                </c:pt>
                <c:pt idx="5473">
                  <c:v>49.57814332672817</c:v>
                </c:pt>
                <c:pt idx="5474">
                  <c:v>49.58276422091154</c:v>
                </c:pt>
                <c:pt idx="5475">
                  <c:v>49.5873808246792</c:v>
                </c:pt>
                <c:pt idx="5476">
                  <c:v>49.5919931360005</c:v>
                </c:pt>
                <c:pt idx="5477">
                  <c:v>49.596601152846</c:v>
                </c:pt>
                <c:pt idx="5478">
                  <c:v>49.60120487318758</c:v>
                </c:pt>
                <c:pt idx="5479">
                  <c:v>49.60580429499844</c:v>
                </c:pt>
                <c:pt idx="5480">
                  <c:v>49.61039941625297</c:v>
                </c:pt>
                <c:pt idx="5481">
                  <c:v>49.61499023492692</c:v>
                </c:pt>
                <c:pt idx="5482">
                  <c:v>49.61957674899724</c:v>
                </c:pt>
                <c:pt idx="5483">
                  <c:v>49.62415895644223</c:v>
                </c:pt>
                <c:pt idx="5484">
                  <c:v>49.62873685524144</c:v>
                </c:pt>
                <c:pt idx="5485">
                  <c:v>49.63331044337571</c:v>
                </c:pt>
                <c:pt idx="5486">
                  <c:v>49.63787971882714</c:v>
                </c:pt>
                <c:pt idx="5487">
                  <c:v>49.64244467957916</c:v>
                </c:pt>
                <c:pt idx="5488">
                  <c:v>49.64700532361643</c:v>
                </c:pt>
                <c:pt idx="5489">
                  <c:v>49.65156164892496</c:v>
                </c:pt>
                <c:pt idx="5490">
                  <c:v>49.65611365349195</c:v>
                </c:pt>
                <c:pt idx="5491">
                  <c:v>49.66066133530598</c:v>
                </c:pt>
                <c:pt idx="5492">
                  <c:v>49.66520469235685</c:v>
                </c:pt>
                <c:pt idx="5493">
                  <c:v>49.66974372263568</c:v>
                </c:pt>
                <c:pt idx="5494">
                  <c:v>49.67427842413488</c:v>
                </c:pt>
                <c:pt idx="5495">
                  <c:v>49.67880879484812</c:v>
                </c:pt>
                <c:pt idx="5496">
                  <c:v>49.6833348327704</c:v>
                </c:pt>
                <c:pt idx="5497">
                  <c:v>49.68785653589793</c:v>
                </c:pt>
                <c:pt idx="5498">
                  <c:v>49.69237390222833</c:v>
                </c:pt>
                <c:pt idx="5499">
                  <c:v>49.6968869297604</c:v>
                </c:pt>
                <c:pt idx="5500">
                  <c:v>49.70139561649431</c:v>
                </c:pt>
                <c:pt idx="5501">
                  <c:v>49.70589996043145</c:v>
                </c:pt>
                <c:pt idx="5502">
                  <c:v>49.71039995957455</c:v>
                </c:pt>
                <c:pt idx="5503">
                  <c:v>49.71489561192762</c:v>
                </c:pt>
                <c:pt idx="5504">
                  <c:v>49.71938691549598</c:v>
                </c:pt>
                <c:pt idx="5505">
                  <c:v>49.7238738682862</c:v>
                </c:pt>
                <c:pt idx="5506">
                  <c:v>49.72835646830618</c:v>
                </c:pt>
                <c:pt idx="5507">
                  <c:v>49.73283471356511</c:v>
                </c:pt>
                <c:pt idx="5508">
                  <c:v>49.73730860207346</c:v>
                </c:pt>
                <c:pt idx="5509">
                  <c:v>49.74177813184303</c:v>
                </c:pt>
                <c:pt idx="5510">
                  <c:v>49.74624330088688</c:v>
                </c:pt>
                <c:pt idx="5511">
                  <c:v>49.75070410721936</c:v>
                </c:pt>
                <c:pt idx="5512">
                  <c:v>49.75516054885619</c:v>
                </c:pt>
                <c:pt idx="5513">
                  <c:v>49.7596126238143</c:v>
                </c:pt>
                <c:pt idx="5514">
                  <c:v>49.76406033011195</c:v>
                </c:pt>
                <c:pt idx="5515">
                  <c:v>49.76850366576872</c:v>
                </c:pt>
                <c:pt idx="5516">
                  <c:v>49.77294262880548</c:v>
                </c:pt>
                <c:pt idx="5517">
                  <c:v>49.77737721724439</c:v>
                </c:pt>
                <c:pt idx="5518">
                  <c:v>49.78180742910893</c:v>
                </c:pt>
                <c:pt idx="5519">
                  <c:v>49.78623326242386</c:v>
                </c:pt>
                <c:pt idx="5520">
                  <c:v>49.79065471521525</c:v>
                </c:pt>
                <c:pt idx="5521">
                  <c:v>49.79507178551049</c:v>
                </c:pt>
                <c:pt idx="5522">
                  <c:v>49.79948447133822</c:v>
                </c:pt>
                <c:pt idx="5523">
                  <c:v>49.80389277072848</c:v>
                </c:pt>
                <c:pt idx="5524">
                  <c:v>49.80829668171252</c:v>
                </c:pt>
                <c:pt idx="5525">
                  <c:v>49.81269620232295</c:v>
                </c:pt>
                <c:pt idx="5526">
                  <c:v>49.81709133059367</c:v>
                </c:pt>
                <c:pt idx="5527">
                  <c:v>49.82148206455988</c:v>
                </c:pt>
                <c:pt idx="5528">
                  <c:v>49.82586840225808</c:v>
                </c:pt>
                <c:pt idx="5529">
                  <c:v>49.83025034172613</c:v>
                </c:pt>
                <c:pt idx="5530">
                  <c:v>49.83462788100311</c:v>
                </c:pt>
                <c:pt idx="5531">
                  <c:v>49.83900101812952</c:v>
                </c:pt>
                <c:pt idx="5532">
                  <c:v>49.84336975114704</c:v>
                </c:pt>
                <c:pt idx="5533">
                  <c:v>49.84773407809878</c:v>
                </c:pt>
                <c:pt idx="5534">
                  <c:v>49.8520939970291</c:v>
                </c:pt>
                <c:pt idx="5535">
                  <c:v>49.85644950598365</c:v>
                </c:pt>
                <c:pt idx="5536">
                  <c:v>49.86080060300947</c:v>
                </c:pt>
                <c:pt idx="5537">
                  <c:v>49.86514728615485</c:v>
                </c:pt>
                <c:pt idx="5538">
                  <c:v>49.86948955346936</c:v>
                </c:pt>
                <c:pt idx="5539">
                  <c:v>49.873827403004</c:v>
                </c:pt>
                <c:pt idx="5540">
                  <c:v>49.878160832811</c:v>
                </c:pt>
                <c:pt idx="5541">
                  <c:v>49.8824898409439</c:v>
                </c:pt>
                <c:pt idx="5542">
                  <c:v>49.88681442545755</c:v>
                </c:pt>
                <c:pt idx="5543">
                  <c:v>49.89113458440821</c:v>
                </c:pt>
                <c:pt idx="5544">
                  <c:v>49.89545031585335</c:v>
                </c:pt>
                <c:pt idx="5545">
                  <c:v>49.89976161785179</c:v>
                </c:pt>
                <c:pt idx="5546">
                  <c:v>49.90406848846367</c:v>
                </c:pt>
                <c:pt idx="5547">
                  <c:v>49.9083709257505</c:v>
                </c:pt>
                <c:pt idx="5548">
                  <c:v>49.912668927775</c:v>
                </c:pt>
                <c:pt idx="5549">
                  <c:v>49.91696249260129</c:v>
                </c:pt>
                <c:pt idx="5550">
                  <c:v>49.9212516182948</c:v>
                </c:pt>
                <c:pt idx="5551">
                  <c:v>49.92553630292228</c:v>
                </c:pt>
                <c:pt idx="5552">
                  <c:v>49.92981654455176</c:v>
                </c:pt>
                <c:pt idx="5553">
                  <c:v>49.93409234125263</c:v>
                </c:pt>
                <c:pt idx="5554">
                  <c:v>49.93836369109561</c:v>
                </c:pt>
                <c:pt idx="5555">
                  <c:v>49.94263059215273</c:v>
                </c:pt>
                <c:pt idx="5556">
                  <c:v>49.94689304249732</c:v>
                </c:pt>
                <c:pt idx="5557">
                  <c:v>49.95115104020407</c:v>
                </c:pt>
                <c:pt idx="5558">
                  <c:v>49.95540458334899</c:v>
                </c:pt>
                <c:pt idx="5559">
                  <c:v>49.95965367000938</c:v>
                </c:pt>
                <c:pt idx="5560">
                  <c:v>49.96389829826392</c:v>
                </c:pt>
                <c:pt idx="5561">
                  <c:v>49.96813846619256</c:v>
                </c:pt>
                <c:pt idx="5562">
                  <c:v>49.97237417187662</c:v>
                </c:pt>
                <c:pt idx="5563">
                  <c:v>49.97660541339872</c:v>
                </c:pt>
                <c:pt idx="5564">
                  <c:v>49.98083218884284</c:v>
                </c:pt>
                <c:pt idx="5565">
                  <c:v>49.98505449629424</c:v>
                </c:pt>
                <c:pt idx="5566">
                  <c:v>49.98927233383956</c:v>
                </c:pt>
                <c:pt idx="5567">
                  <c:v>49.99348569956673</c:v>
                </c:pt>
                <c:pt idx="5568">
                  <c:v>49.99769459156504</c:v>
                </c:pt>
                <c:pt idx="5569">
                  <c:v>50.0018990079251</c:v>
                </c:pt>
                <c:pt idx="5570">
                  <c:v>50.00609894673883</c:v>
                </c:pt>
                <c:pt idx="5571">
                  <c:v>50.0102944060995</c:v>
                </c:pt>
                <c:pt idx="5572">
                  <c:v>50.01448538410176</c:v>
                </c:pt>
                <c:pt idx="5573">
                  <c:v>50.0186718788415</c:v>
                </c:pt>
                <c:pt idx="5574">
                  <c:v>50.02285388841601</c:v>
                </c:pt>
                <c:pt idx="5575">
                  <c:v>50.02703141092387</c:v>
                </c:pt>
                <c:pt idx="5576">
                  <c:v>50.03120444446505</c:v>
                </c:pt>
                <c:pt idx="5577">
                  <c:v>50.03537298714081</c:v>
                </c:pt>
                <c:pt idx="5578">
                  <c:v>50.03953703705377</c:v>
                </c:pt>
                <c:pt idx="5579">
                  <c:v>50.04369659230786</c:v>
                </c:pt>
                <c:pt idx="5580">
                  <c:v>50.04785165100839</c:v>
                </c:pt>
                <c:pt idx="5581">
                  <c:v>50.05200221126197</c:v>
                </c:pt>
                <c:pt idx="5582">
                  <c:v>50.05614827117655</c:v>
                </c:pt>
                <c:pt idx="5583">
                  <c:v>50.06028982886146</c:v>
                </c:pt>
                <c:pt idx="5584">
                  <c:v>50.0644268824273</c:v>
                </c:pt>
                <c:pt idx="5585">
                  <c:v>50.06855942998607</c:v>
                </c:pt>
                <c:pt idx="5586">
                  <c:v>50.07268746965106</c:v>
                </c:pt>
                <c:pt idx="5587">
                  <c:v>50.076810999537</c:v>
                </c:pt>
                <c:pt idx="5588">
                  <c:v>50.08093001775981</c:v>
                </c:pt>
                <c:pt idx="5589">
                  <c:v>50.08504452243687</c:v>
                </c:pt>
                <c:pt idx="5590">
                  <c:v>50.08915451168686</c:v>
                </c:pt>
                <c:pt idx="5591">
                  <c:v>50.09325998362984</c:v>
                </c:pt>
                <c:pt idx="5592">
                  <c:v>50.09736093638713</c:v>
                </c:pt>
                <c:pt idx="5593">
                  <c:v>50.10145736808148</c:v>
                </c:pt>
                <c:pt idx="5594">
                  <c:v>50.10554927683695</c:v>
                </c:pt>
                <c:pt idx="5595">
                  <c:v>50.10963666077895</c:v>
                </c:pt>
                <c:pt idx="5596">
                  <c:v>50.11371951803422</c:v>
                </c:pt>
                <c:pt idx="5597">
                  <c:v>50.11779784673087</c:v>
                </c:pt>
                <c:pt idx="5598">
                  <c:v>50.12187164499834</c:v>
                </c:pt>
                <c:pt idx="5599">
                  <c:v>50.12594091096743</c:v>
                </c:pt>
                <c:pt idx="5600">
                  <c:v>50.1300056427703</c:v>
                </c:pt>
                <c:pt idx="5601">
                  <c:v>50.1340658385404</c:v>
                </c:pt>
                <c:pt idx="5602">
                  <c:v>50.13812149641261</c:v>
                </c:pt>
                <c:pt idx="5603">
                  <c:v>50.14217261452312</c:v>
                </c:pt>
                <c:pt idx="5604">
                  <c:v>50.14621919100946</c:v>
                </c:pt>
                <c:pt idx="5605">
                  <c:v>50.15026122401051</c:v>
                </c:pt>
                <c:pt idx="5606">
                  <c:v>50.15429871166654</c:v>
                </c:pt>
                <c:pt idx="5607">
                  <c:v>50.15833165211915</c:v>
                </c:pt>
                <c:pt idx="5608">
                  <c:v>50.16236004351127</c:v>
                </c:pt>
                <c:pt idx="5609">
                  <c:v>50.16638388398721</c:v>
                </c:pt>
                <c:pt idx="5610">
                  <c:v>50.17040317169261</c:v>
                </c:pt>
                <c:pt idx="5611">
                  <c:v>50.17441790477451</c:v>
                </c:pt>
                <c:pt idx="5612">
                  <c:v>50.17842808138126</c:v>
                </c:pt>
                <c:pt idx="5613">
                  <c:v>50.18243369966257</c:v>
                </c:pt>
                <c:pt idx="5614">
                  <c:v>50.18643475776955</c:v>
                </c:pt>
                <c:pt idx="5615">
                  <c:v>50.19043125385463</c:v>
                </c:pt>
                <c:pt idx="5616">
                  <c:v>50.19442318607158</c:v>
                </c:pt>
                <c:pt idx="5617">
                  <c:v>50.19841055257554</c:v>
                </c:pt>
                <c:pt idx="5618">
                  <c:v>50.20239335152304</c:v>
                </c:pt>
                <c:pt idx="5619">
                  <c:v>50.20637158107193</c:v>
                </c:pt>
                <c:pt idx="5620">
                  <c:v>50.21034523938145</c:v>
                </c:pt>
                <c:pt idx="5621">
                  <c:v>50.21431432461216</c:v>
                </c:pt>
                <c:pt idx="5622">
                  <c:v>50.21827883492606</c:v>
                </c:pt>
                <c:pt idx="5623">
                  <c:v>50.22223876848638</c:v>
                </c:pt>
                <c:pt idx="5624">
                  <c:v>50.22619412345784</c:v>
                </c:pt>
                <c:pt idx="5625">
                  <c:v>50.23014489800645</c:v>
                </c:pt>
                <c:pt idx="5626">
                  <c:v>50.23409109029961</c:v>
                </c:pt>
                <c:pt idx="5627">
                  <c:v>50.23803269850608</c:v>
                </c:pt>
                <c:pt idx="5628">
                  <c:v>50.24196972079597</c:v>
                </c:pt>
                <c:pt idx="5629">
                  <c:v>50.24590215534077</c:v>
                </c:pt>
                <c:pt idx="5630">
                  <c:v>50.2498300003133</c:v>
                </c:pt>
                <c:pt idx="5631">
                  <c:v>50.25375325388782</c:v>
                </c:pt>
                <c:pt idx="5632">
                  <c:v>50.25767191423988</c:v>
                </c:pt>
                <c:pt idx="5633">
                  <c:v>50.26158597954642</c:v>
                </c:pt>
                <c:pt idx="5634">
                  <c:v>50.26549544798578</c:v>
                </c:pt>
                <c:pt idx="5635">
                  <c:v>50.26940031773761</c:v>
                </c:pt>
                <c:pt idx="5636">
                  <c:v>50.27330058698297</c:v>
                </c:pt>
                <c:pt idx="5637">
                  <c:v>50.27719625390428</c:v>
                </c:pt>
                <c:pt idx="5638">
                  <c:v>50.28108731668532</c:v>
                </c:pt>
                <c:pt idx="5639">
                  <c:v>50.28497377351125</c:v>
                </c:pt>
                <c:pt idx="5640">
                  <c:v>50.2888556225686</c:v>
                </c:pt>
                <c:pt idx="5641">
                  <c:v>50.29273286204526</c:v>
                </c:pt>
                <c:pt idx="5642">
                  <c:v>50.29660549013048</c:v>
                </c:pt>
                <c:pt idx="5643">
                  <c:v>50.30047350501491</c:v>
                </c:pt>
                <c:pt idx="5644">
                  <c:v>50.30433690489058</c:v>
                </c:pt>
                <c:pt idx="5645">
                  <c:v>50.30819568795085</c:v>
                </c:pt>
                <c:pt idx="5646">
                  <c:v>50.31204985239049</c:v>
                </c:pt>
                <c:pt idx="5647">
                  <c:v>50.31589939640563</c:v>
                </c:pt>
                <c:pt idx="5648">
                  <c:v>50.31974431819378</c:v>
                </c:pt>
                <c:pt idx="5649">
                  <c:v>50.32358461595381</c:v>
                </c:pt>
                <c:pt idx="5650">
                  <c:v>50.32742028788598</c:v>
                </c:pt>
                <c:pt idx="5651">
                  <c:v>50.33125133219193</c:v>
                </c:pt>
                <c:pt idx="5652">
                  <c:v>50.33507774707466</c:v>
                </c:pt>
                <c:pt idx="5653">
                  <c:v>50.33889953073855</c:v>
                </c:pt>
                <c:pt idx="5654">
                  <c:v>50.3427166813894</c:v>
                </c:pt>
                <c:pt idx="5655">
                  <c:v>50.3465291972343</c:v>
                </c:pt>
                <c:pt idx="5656">
                  <c:v>50.35033707648183</c:v>
                </c:pt>
                <c:pt idx="5657">
                  <c:v>50.35414031734184</c:v>
                </c:pt>
                <c:pt idx="5658">
                  <c:v>50.35793891802564</c:v>
                </c:pt>
                <c:pt idx="5659">
                  <c:v>50.36173287674587</c:v>
                </c:pt>
                <c:pt idx="5660">
                  <c:v>50.36552219171657</c:v>
                </c:pt>
                <c:pt idx="5661">
                  <c:v>50.3693068611532</c:v>
                </c:pt>
                <c:pt idx="5662">
                  <c:v>50.3730868832725</c:v>
                </c:pt>
                <c:pt idx="5663">
                  <c:v>50.37686225629272</c:v>
                </c:pt>
                <c:pt idx="5664">
                  <c:v>50.38063297843341</c:v>
                </c:pt>
                <c:pt idx="5665">
                  <c:v>50.38439904791552</c:v>
                </c:pt>
                <c:pt idx="5666">
                  <c:v>50.38816046296137</c:v>
                </c:pt>
                <c:pt idx="5667">
                  <c:v>50.39191722179472</c:v>
                </c:pt>
                <c:pt idx="5668">
                  <c:v>50.39566932264064</c:v>
                </c:pt>
                <c:pt idx="5669">
                  <c:v>50.39941676372565</c:v>
                </c:pt>
                <c:pt idx="5670">
                  <c:v>50.4031595432776</c:v>
                </c:pt>
                <c:pt idx="5671">
                  <c:v>50.4068976595258</c:v>
                </c:pt>
                <c:pt idx="5672">
                  <c:v>50.41063111070088</c:v>
                </c:pt>
                <c:pt idx="5673">
                  <c:v>50.41435989503486</c:v>
                </c:pt>
                <c:pt idx="5674">
                  <c:v>50.41808401076119</c:v>
                </c:pt>
                <c:pt idx="5675">
                  <c:v>50.4218034561147</c:v>
                </c:pt>
                <c:pt idx="5676">
                  <c:v>50.42551822933158</c:v>
                </c:pt>
                <c:pt idx="5677">
                  <c:v>50.42922832864943</c:v>
                </c:pt>
                <c:pt idx="5678">
                  <c:v>50.43293375230724</c:v>
                </c:pt>
                <c:pt idx="5679">
                  <c:v>50.43663449854539</c:v>
                </c:pt>
                <c:pt idx="5680">
                  <c:v>50.44033056560565</c:v>
                </c:pt>
                <c:pt idx="5681">
                  <c:v>50.44402195173117</c:v>
                </c:pt>
                <c:pt idx="5682">
                  <c:v>50.44770865516654</c:v>
                </c:pt>
                <c:pt idx="5683">
                  <c:v>50.45139067415766</c:v>
                </c:pt>
                <c:pt idx="5684">
                  <c:v>50.45506800695191</c:v>
                </c:pt>
                <c:pt idx="5685">
                  <c:v>50.45874065179799</c:v>
                </c:pt>
                <c:pt idx="5686">
                  <c:v>50.46240860694607</c:v>
                </c:pt>
                <c:pt idx="5687">
                  <c:v>50.46607187064762</c:v>
                </c:pt>
                <c:pt idx="5688">
                  <c:v>50.46973044115563</c:v>
                </c:pt>
                <c:pt idx="5689">
                  <c:v>50.47338431672436</c:v>
                </c:pt>
                <c:pt idx="5690">
                  <c:v>50.47703349560954</c:v>
                </c:pt>
                <c:pt idx="5691">
                  <c:v>50.48067797606829</c:v>
                </c:pt>
                <c:pt idx="5692">
                  <c:v>50.4843177563591</c:v>
                </c:pt>
                <c:pt idx="5693">
                  <c:v>50.48795283474191</c:v>
                </c:pt>
                <c:pt idx="5694">
                  <c:v>50.49158320947798</c:v>
                </c:pt>
                <c:pt idx="5695">
                  <c:v>50.49520887883004</c:v>
                </c:pt>
                <c:pt idx="5696">
                  <c:v>50.49882984106218</c:v>
                </c:pt>
                <c:pt idx="5697">
                  <c:v>50.50244609443993</c:v>
                </c:pt>
                <c:pt idx="5698">
                  <c:v>50.50605763723016</c:v>
                </c:pt>
                <c:pt idx="5699">
                  <c:v>50.5096644677012</c:v>
                </c:pt>
                <c:pt idx="5700">
                  <c:v>50.51326658412276</c:v>
                </c:pt>
                <c:pt idx="5701">
                  <c:v>50.51686398476595</c:v>
                </c:pt>
                <c:pt idx="5702">
                  <c:v>50.52045666790325</c:v>
                </c:pt>
                <c:pt idx="5703">
                  <c:v>50.52404463180862</c:v>
                </c:pt>
                <c:pt idx="5704">
                  <c:v>50.52762787475736</c:v>
                </c:pt>
                <c:pt idx="5705">
                  <c:v>50.5312063950262</c:v>
                </c:pt>
                <c:pt idx="5706">
                  <c:v>50.53478019089324</c:v>
                </c:pt>
                <c:pt idx="5707">
                  <c:v>50.53834926063807</c:v>
                </c:pt>
                <c:pt idx="5708">
                  <c:v>50.5419136025416</c:v>
                </c:pt>
                <c:pt idx="5709">
                  <c:v>50.54547321488616</c:v>
                </c:pt>
                <c:pt idx="5710">
                  <c:v>50.54902809595553</c:v>
                </c:pt>
                <c:pt idx="5711">
                  <c:v>50.5525782440349</c:v>
                </c:pt>
                <c:pt idx="5712">
                  <c:v>50.55612365741074</c:v>
                </c:pt>
                <c:pt idx="5713">
                  <c:v>50.55966433437113</c:v>
                </c:pt>
                <c:pt idx="5714">
                  <c:v>50.56320027320542</c:v>
                </c:pt>
                <c:pt idx="5715">
                  <c:v>50.5667314722044</c:v>
                </c:pt>
                <c:pt idx="5716">
                  <c:v>50.57025792966029</c:v>
                </c:pt>
                <c:pt idx="5717">
                  <c:v>50.57377964386671</c:v>
                </c:pt>
                <c:pt idx="5718">
                  <c:v>50.57729661311865</c:v>
                </c:pt>
                <c:pt idx="5719">
                  <c:v>50.5808088357126</c:v>
                </c:pt>
                <c:pt idx="5720">
                  <c:v>50.5843163099464</c:v>
                </c:pt>
                <c:pt idx="5721">
                  <c:v>50.58781903411928</c:v>
                </c:pt>
                <c:pt idx="5722">
                  <c:v>50.59131700653195</c:v>
                </c:pt>
                <c:pt idx="5723">
                  <c:v>50.5948102254865</c:v>
                </c:pt>
                <c:pt idx="5724">
                  <c:v>50.5982986892864</c:v>
                </c:pt>
                <c:pt idx="5725">
                  <c:v>50.60178239623662</c:v>
                </c:pt>
                <c:pt idx="5726">
                  <c:v>50.60526134464346</c:v>
                </c:pt>
                <c:pt idx="5727">
                  <c:v>50.6087355328147</c:v>
                </c:pt>
                <c:pt idx="5728">
                  <c:v>50.61220495905945</c:v>
                </c:pt>
                <c:pt idx="5729">
                  <c:v>50.61566962168835</c:v>
                </c:pt>
                <c:pt idx="5730">
                  <c:v>50.61912951901338</c:v>
                </c:pt>
                <c:pt idx="5731">
                  <c:v>50.62258464934797</c:v>
                </c:pt>
                <c:pt idx="5732">
                  <c:v>50.62603501100694</c:v>
                </c:pt>
                <c:pt idx="5733">
                  <c:v>50.62948060230652</c:v>
                </c:pt>
                <c:pt idx="5734">
                  <c:v>50.63292142156443</c:v>
                </c:pt>
                <c:pt idx="5735">
                  <c:v>50.63635746709974</c:v>
                </c:pt>
                <c:pt idx="5736">
                  <c:v>50.63978873723295</c:v>
                </c:pt>
                <c:pt idx="5737">
                  <c:v>50.64321523028603</c:v>
                </c:pt>
                <c:pt idx="5738">
                  <c:v>50.6466369445823</c:v>
                </c:pt>
                <c:pt idx="5739">
                  <c:v>50.65005387844653</c:v>
                </c:pt>
                <c:pt idx="5740">
                  <c:v>50.65346603020495</c:v>
                </c:pt>
                <c:pt idx="5741">
                  <c:v>50.65687339818517</c:v>
                </c:pt>
                <c:pt idx="5742">
                  <c:v>50.66027598071623</c:v>
                </c:pt>
                <c:pt idx="5743">
                  <c:v>50.6636737761286</c:v>
                </c:pt>
                <c:pt idx="5744">
                  <c:v>50.66706678275415</c:v>
                </c:pt>
                <c:pt idx="5745">
                  <c:v>50.67045499892623</c:v>
                </c:pt>
                <c:pt idx="5746">
                  <c:v>50.67383842297955</c:v>
                </c:pt>
                <c:pt idx="5747">
                  <c:v>50.67721705325029</c:v>
                </c:pt>
                <c:pt idx="5748">
                  <c:v>50.68059088807607</c:v>
                </c:pt>
                <c:pt idx="5749">
                  <c:v>50.68395992579586</c:v>
                </c:pt>
                <c:pt idx="5750">
                  <c:v>50.68732416475013</c:v>
                </c:pt>
                <c:pt idx="5751">
                  <c:v>50.69068360328075</c:v>
                </c:pt>
                <c:pt idx="5752">
                  <c:v>50.69403823973104</c:v>
                </c:pt>
                <c:pt idx="5753">
                  <c:v>50.6973880724457</c:v>
                </c:pt>
                <c:pt idx="5754">
                  <c:v>50.7007330997709</c:v>
                </c:pt>
                <c:pt idx="5755">
                  <c:v>50.70407332005424</c:v>
                </c:pt>
                <c:pt idx="5756">
                  <c:v>50.70740873164471</c:v>
                </c:pt>
                <c:pt idx="5757">
                  <c:v>50.7107393328928</c:v>
                </c:pt>
                <c:pt idx="5758">
                  <c:v>50.71406512215036</c:v>
                </c:pt>
                <c:pt idx="5759">
                  <c:v>50.71738609777071</c:v>
                </c:pt>
                <c:pt idx="5760">
                  <c:v>50.7207022581086</c:v>
                </c:pt>
                <c:pt idx="5761">
                  <c:v>50.7240136015202</c:v>
                </c:pt>
                <c:pt idx="5762">
                  <c:v>50.72732012636311</c:v>
                </c:pt>
                <c:pt idx="5763">
                  <c:v>50.73062183099638</c:v>
                </c:pt>
                <c:pt idx="5764">
                  <c:v>50.7339187137805</c:v>
                </c:pt>
                <c:pt idx="5765">
                  <c:v>50.73721077307735</c:v>
                </c:pt>
                <c:pt idx="5766">
                  <c:v>50.7404980072503</c:v>
                </c:pt>
                <c:pt idx="5767">
                  <c:v>50.74378041466412</c:v>
                </c:pt>
                <c:pt idx="5768">
                  <c:v>50.74705799368503</c:v>
                </c:pt>
                <c:pt idx="5769">
                  <c:v>50.75033074268069</c:v>
                </c:pt>
                <c:pt idx="5770">
                  <c:v>50.75359866002018</c:v>
                </c:pt>
                <c:pt idx="5771">
                  <c:v>50.75686174407402</c:v>
                </c:pt>
                <c:pt idx="5772">
                  <c:v>50.7601199932142</c:v>
                </c:pt>
                <c:pt idx="5773">
                  <c:v>50.7633734058141</c:v>
                </c:pt>
                <c:pt idx="5774">
                  <c:v>50.76662198024855</c:v>
                </c:pt>
                <c:pt idx="5775">
                  <c:v>50.76986571489388</c:v>
                </c:pt>
                <c:pt idx="5776">
                  <c:v>50.77310460812777</c:v>
                </c:pt>
                <c:pt idx="5777">
                  <c:v>50.7763386583294</c:v>
                </c:pt>
                <c:pt idx="5778">
                  <c:v>50.77956786387935</c:v>
                </c:pt>
                <c:pt idx="5779">
                  <c:v>50.7827922231597</c:v>
                </c:pt>
                <c:pt idx="5780">
                  <c:v>50.7860117345539</c:v>
                </c:pt>
                <c:pt idx="5781">
                  <c:v>50.78922639644688</c:v>
                </c:pt>
                <c:pt idx="5782">
                  <c:v>50.79243620722503</c:v>
                </c:pt>
                <c:pt idx="5783">
                  <c:v>50.79564116527613</c:v>
                </c:pt>
                <c:pt idx="5784">
                  <c:v>50.7988412689895</c:v>
                </c:pt>
                <c:pt idx="5785">
                  <c:v>50.80203651675576</c:v>
                </c:pt>
                <c:pt idx="5786">
                  <c:v>50.8052269069671</c:v>
                </c:pt>
                <c:pt idx="5787">
                  <c:v>50.8084124380171</c:v>
                </c:pt>
                <c:pt idx="5788">
                  <c:v>50.8115931083008</c:v>
                </c:pt>
                <c:pt idx="5789">
                  <c:v>50.81476891621467</c:v>
                </c:pt>
                <c:pt idx="5790">
                  <c:v>50.81793986015665</c:v>
                </c:pt>
                <c:pt idx="5791">
                  <c:v>50.82110593852612</c:v>
                </c:pt>
                <c:pt idx="5792">
                  <c:v>50.82426714972387</c:v>
                </c:pt>
                <c:pt idx="5793">
                  <c:v>50.82742349215221</c:v>
                </c:pt>
                <c:pt idx="5794">
                  <c:v>50.83057496421485</c:v>
                </c:pt>
                <c:pt idx="5795">
                  <c:v>50.83372156431692</c:v>
                </c:pt>
                <c:pt idx="5796">
                  <c:v>50.83686329086508</c:v>
                </c:pt>
                <c:pt idx="5797">
                  <c:v>50.84000014226738</c:v>
                </c:pt>
                <c:pt idx="5798">
                  <c:v>50.84313211693334</c:v>
                </c:pt>
                <c:pt idx="5799">
                  <c:v>50.84625921327391</c:v>
                </c:pt>
                <c:pt idx="5800">
                  <c:v>50.84938142970152</c:v>
                </c:pt>
                <c:pt idx="5801">
                  <c:v>50.85249876463005</c:v>
                </c:pt>
                <c:pt idx="5802">
                  <c:v>50.85561121647481</c:v>
                </c:pt>
                <c:pt idx="5803">
                  <c:v>50.85871878365257</c:v>
                </c:pt>
                <c:pt idx="5804">
                  <c:v>50.86182146458157</c:v>
                </c:pt>
                <c:pt idx="5805">
                  <c:v>50.86491925768149</c:v>
                </c:pt>
                <c:pt idx="5806">
                  <c:v>50.86801216137347</c:v>
                </c:pt>
                <c:pt idx="5807">
                  <c:v>50.87110017408008</c:v>
                </c:pt>
                <c:pt idx="5808">
                  <c:v>50.87418329422538</c:v>
                </c:pt>
                <c:pt idx="5809">
                  <c:v>50.87726152023485</c:v>
                </c:pt>
                <c:pt idx="5810">
                  <c:v>50.8803348505355</c:v>
                </c:pt>
                <c:pt idx="5811">
                  <c:v>50.88340328355567</c:v>
                </c:pt>
                <c:pt idx="5812">
                  <c:v>50.88646681772528</c:v>
                </c:pt>
                <c:pt idx="5813">
                  <c:v>50.88952545147563</c:v>
                </c:pt>
                <c:pt idx="5814">
                  <c:v>50.89257918323953</c:v>
                </c:pt>
                <c:pt idx="5815">
                  <c:v>50.8956280114512</c:v>
                </c:pt>
                <c:pt idx="5816">
                  <c:v>50.89867193454635</c:v>
                </c:pt>
                <c:pt idx="5817">
                  <c:v>50.90171095096214</c:v>
                </c:pt>
                <c:pt idx="5818">
                  <c:v>50.90474505913718</c:v>
                </c:pt>
                <c:pt idx="5819">
                  <c:v>50.90777425751157</c:v>
                </c:pt>
                <c:pt idx="5820">
                  <c:v>50.91079854452684</c:v>
                </c:pt>
                <c:pt idx="5821">
                  <c:v>50.91381791862599</c:v>
                </c:pt>
                <c:pt idx="5822">
                  <c:v>50.91683237825347</c:v>
                </c:pt>
                <c:pt idx="5823">
                  <c:v>50.91984192185524</c:v>
                </c:pt>
                <c:pt idx="5824">
                  <c:v>50.92284654787867</c:v>
                </c:pt>
                <c:pt idx="5825">
                  <c:v>50.92584625477259</c:v>
                </c:pt>
                <c:pt idx="5826">
                  <c:v>50.92884104098736</c:v>
                </c:pt>
                <c:pt idx="5827">
                  <c:v>50.93183090497471</c:v>
                </c:pt>
                <c:pt idx="5828">
                  <c:v>50.93481584518791</c:v>
                </c:pt>
                <c:pt idx="5829">
                  <c:v>50.93779586008165</c:v>
                </c:pt>
                <c:pt idx="5830">
                  <c:v>50.94077094811211</c:v>
                </c:pt>
                <c:pt idx="5831">
                  <c:v>50.94374110773692</c:v>
                </c:pt>
                <c:pt idx="5832">
                  <c:v>50.94670633741521</c:v>
                </c:pt>
                <c:pt idx="5833">
                  <c:v>50.94966663560751</c:v>
                </c:pt>
                <c:pt idx="5834">
                  <c:v>50.95262200077591</c:v>
                </c:pt>
                <c:pt idx="5835">
                  <c:v>50.95557243138386</c:v>
                </c:pt>
                <c:pt idx="5836">
                  <c:v>50.95851792589635</c:v>
                </c:pt>
                <c:pt idx="5837">
                  <c:v>50.96145848277984</c:v>
                </c:pt>
                <c:pt idx="5838">
                  <c:v>50.96439410050221</c:v>
                </c:pt>
                <c:pt idx="5839">
                  <c:v>50.96732477753286</c:v>
                </c:pt>
                <c:pt idx="5840">
                  <c:v>50.97025051234262</c:v>
                </c:pt>
                <c:pt idx="5841">
                  <c:v>50.97317130340385</c:v>
                </c:pt>
                <c:pt idx="5842">
                  <c:v>50.97608714919029</c:v>
                </c:pt>
                <c:pt idx="5843">
                  <c:v>50.97899804817723</c:v>
                </c:pt>
                <c:pt idx="5844">
                  <c:v>50.98190399884138</c:v>
                </c:pt>
                <c:pt idx="5845">
                  <c:v>50.98480499966096</c:v>
                </c:pt>
                <c:pt idx="5846">
                  <c:v>50.98770104911566</c:v>
                </c:pt>
                <c:pt idx="5847">
                  <c:v>50.99059214568661</c:v>
                </c:pt>
                <c:pt idx="5848">
                  <c:v>50.99347828785643</c:v>
                </c:pt>
                <c:pt idx="5849">
                  <c:v>50.99635947410923</c:v>
                </c:pt>
                <c:pt idx="5850">
                  <c:v>50.99923570293057</c:v>
                </c:pt>
                <c:pt idx="5851">
                  <c:v>51.0021069728075</c:v>
                </c:pt>
                <c:pt idx="5852">
                  <c:v>51.00497328222855</c:v>
                </c:pt>
                <c:pt idx="5853">
                  <c:v>51.00783462968369</c:v>
                </c:pt>
                <c:pt idx="5854">
                  <c:v>51.01069101366442</c:v>
                </c:pt>
                <c:pt idx="5855">
                  <c:v>51.01354243266369</c:v>
                </c:pt>
                <c:pt idx="5856">
                  <c:v>51.01638888517592</c:v>
                </c:pt>
                <c:pt idx="5857">
                  <c:v>51.01923036969698</c:v>
                </c:pt>
                <c:pt idx="5858">
                  <c:v>51.02206688472431</c:v>
                </c:pt>
                <c:pt idx="5859">
                  <c:v>51.02489842875673</c:v>
                </c:pt>
                <c:pt idx="5860">
                  <c:v>51.02772500029458</c:v>
                </c:pt>
                <c:pt idx="5861">
                  <c:v>51.0305465978397</c:v>
                </c:pt>
                <c:pt idx="5862">
                  <c:v>51.03336321989537</c:v>
                </c:pt>
                <c:pt idx="5863">
                  <c:v>51.03617486496638</c:v>
                </c:pt>
                <c:pt idx="5864">
                  <c:v>51.03898153155897</c:v>
                </c:pt>
                <c:pt idx="5865">
                  <c:v>51.04178321818089</c:v>
                </c:pt>
                <c:pt idx="5866">
                  <c:v>51.04457992334135</c:v>
                </c:pt>
                <c:pt idx="5867">
                  <c:v>51.04737164555108</c:v>
                </c:pt>
                <c:pt idx="5868">
                  <c:v>51.05015838332224</c:v>
                </c:pt>
                <c:pt idx="5869">
                  <c:v>51.05294013516851</c:v>
                </c:pt>
                <c:pt idx="5870">
                  <c:v>51.05571689960503</c:v>
                </c:pt>
                <c:pt idx="5871">
                  <c:v>51.05848867514842</c:v>
                </c:pt>
                <c:pt idx="5872">
                  <c:v>51.06125546031684</c:v>
                </c:pt>
                <c:pt idx="5873">
                  <c:v>51.06401725362986</c:v>
                </c:pt>
                <c:pt idx="5874">
                  <c:v>51.06677405360857</c:v>
                </c:pt>
                <c:pt idx="5875">
                  <c:v>51.06952585877558</c:v>
                </c:pt>
                <c:pt idx="5876">
                  <c:v>51.0722726676549</c:v>
                </c:pt>
                <c:pt idx="5877">
                  <c:v>51.0750144787721</c:v>
                </c:pt>
                <c:pt idx="5878">
                  <c:v>51.0777512906542</c:v>
                </c:pt>
                <c:pt idx="5879">
                  <c:v>51.08048310182973</c:v>
                </c:pt>
                <c:pt idx="5880">
                  <c:v>51.0832099108287</c:v>
                </c:pt>
                <c:pt idx="5881">
                  <c:v>51.08593171618259</c:v>
                </c:pt>
                <c:pt idx="5882">
                  <c:v>51.0886485164244</c:v>
                </c:pt>
                <c:pt idx="5883">
                  <c:v>51.09136031008858</c:v>
                </c:pt>
                <c:pt idx="5884">
                  <c:v>51.0940670957111</c:v>
                </c:pt>
                <c:pt idx="5885">
                  <c:v>51.09676887182945</c:v>
                </c:pt>
                <c:pt idx="5886">
                  <c:v>51.09946563698252</c:v>
                </c:pt>
                <c:pt idx="5887">
                  <c:v>51.10215738971076</c:v>
                </c:pt>
                <c:pt idx="5888">
                  <c:v>51.10484412855608</c:v>
                </c:pt>
                <c:pt idx="5889">
                  <c:v>51.10752585206193</c:v>
                </c:pt>
                <c:pt idx="5890">
                  <c:v>51.1102025587732</c:v>
                </c:pt>
                <c:pt idx="5891">
                  <c:v>51.11287424723626</c:v>
                </c:pt>
                <c:pt idx="5892">
                  <c:v>51.11554091599906</c:v>
                </c:pt>
                <c:pt idx="5893">
                  <c:v>51.11820256361092</c:v>
                </c:pt>
                <c:pt idx="5894">
                  <c:v>51.12085918862278</c:v>
                </c:pt>
                <c:pt idx="5895">
                  <c:v>51.12351078958697</c:v>
                </c:pt>
                <c:pt idx="5896">
                  <c:v>51.12615736505737</c:v>
                </c:pt>
                <c:pt idx="5897">
                  <c:v>51.12879891358935</c:v>
                </c:pt>
                <c:pt idx="5898">
                  <c:v>51.13143543373975</c:v>
                </c:pt>
                <c:pt idx="5899">
                  <c:v>51.13406692406695</c:v>
                </c:pt>
                <c:pt idx="5900">
                  <c:v>51.13669338313078</c:v>
                </c:pt>
                <c:pt idx="5901">
                  <c:v>51.1393148094926</c:v>
                </c:pt>
                <c:pt idx="5902">
                  <c:v>51.14193120171523</c:v>
                </c:pt>
                <c:pt idx="5903">
                  <c:v>51.14454255836304</c:v>
                </c:pt>
                <c:pt idx="5904">
                  <c:v>51.14714887800187</c:v>
                </c:pt>
                <c:pt idx="5905">
                  <c:v>51.14975015919904</c:v>
                </c:pt>
                <c:pt idx="5906">
                  <c:v>51.15234640052338</c:v>
                </c:pt>
                <c:pt idx="5907">
                  <c:v>51.15493760054525</c:v>
                </c:pt>
                <c:pt idx="5908">
                  <c:v>51.15752375783646</c:v>
                </c:pt>
                <c:pt idx="5909">
                  <c:v>51.16010487097038</c:v>
                </c:pt>
                <c:pt idx="5910">
                  <c:v>51.16268093852183</c:v>
                </c:pt>
                <c:pt idx="5911">
                  <c:v>51.16525195906711</c:v>
                </c:pt>
                <c:pt idx="5912">
                  <c:v>51.16781793118411</c:v>
                </c:pt>
                <c:pt idx="5913">
                  <c:v>51.17037885345215</c:v>
                </c:pt>
                <c:pt idx="5914">
                  <c:v>51.17293472445208</c:v>
                </c:pt>
                <c:pt idx="5915">
                  <c:v>51.17548554276622</c:v>
                </c:pt>
                <c:pt idx="5916">
                  <c:v>51.17803130697847</c:v>
                </c:pt>
                <c:pt idx="5917">
                  <c:v>51.18057201567413</c:v>
                </c:pt>
                <c:pt idx="5918">
                  <c:v>51.18310766744007</c:v>
                </c:pt>
                <c:pt idx="5919">
                  <c:v>51.18563826086467</c:v>
                </c:pt>
                <c:pt idx="5920">
                  <c:v>51.18816379453777</c:v>
                </c:pt>
                <c:pt idx="5921">
                  <c:v>51.19068426705076</c:v>
                </c:pt>
                <c:pt idx="5922">
                  <c:v>51.1931996769965</c:v>
                </c:pt>
                <c:pt idx="5923">
                  <c:v>51.19571002296937</c:v>
                </c:pt>
                <c:pt idx="5924">
                  <c:v>51.19821530356527</c:v>
                </c:pt>
                <c:pt idx="5925">
                  <c:v>51.20071551738158</c:v>
                </c:pt>
                <c:pt idx="5926">
                  <c:v>51.20321066301721</c:v>
                </c:pt>
                <c:pt idx="5927">
                  <c:v>51.20570073907258</c:v>
                </c:pt>
                <c:pt idx="5928">
                  <c:v>51.2081857441496</c:v>
                </c:pt>
                <c:pt idx="5929">
                  <c:v>51.21066567685168</c:v>
                </c:pt>
                <c:pt idx="5930">
                  <c:v>51.21314053578378</c:v>
                </c:pt>
                <c:pt idx="5931">
                  <c:v>51.21561031955233</c:v>
                </c:pt>
                <c:pt idx="5932">
                  <c:v>51.2180750267653</c:v>
                </c:pt>
                <c:pt idx="5933">
                  <c:v>51.22053465603214</c:v>
                </c:pt>
                <c:pt idx="5934">
                  <c:v>51.22298920596382</c:v>
                </c:pt>
                <c:pt idx="5935">
                  <c:v>51.22543867517284</c:v>
                </c:pt>
                <c:pt idx="5936">
                  <c:v>51.22788306227318</c:v>
                </c:pt>
                <c:pt idx="5937">
                  <c:v>51.23032236588038</c:v>
                </c:pt>
                <c:pt idx="5938">
                  <c:v>51.23275658461142</c:v>
                </c:pt>
                <c:pt idx="5939">
                  <c:v>51.23518571708487</c:v>
                </c:pt>
                <c:pt idx="5940">
                  <c:v>51.23760976192075</c:v>
                </c:pt>
                <c:pt idx="5941">
                  <c:v>51.24002871774064</c:v>
                </c:pt>
                <c:pt idx="5942">
                  <c:v>51.2424425831676</c:v>
                </c:pt>
                <c:pt idx="5943">
                  <c:v>51.24485135682623</c:v>
                </c:pt>
                <c:pt idx="5944">
                  <c:v>51.24725503734263</c:v>
                </c:pt>
                <c:pt idx="5945">
                  <c:v>51.24965362334442</c:v>
                </c:pt>
                <c:pt idx="5946">
                  <c:v>51.25204711346074</c:v>
                </c:pt>
                <c:pt idx="5947">
                  <c:v>51.25443550632222</c:v>
                </c:pt>
                <c:pt idx="5948">
                  <c:v>51.25681880056105</c:v>
                </c:pt>
                <c:pt idx="5949">
                  <c:v>51.2591969948109</c:v>
                </c:pt>
                <c:pt idx="5950">
                  <c:v>51.26157008770696</c:v>
                </c:pt>
                <c:pt idx="5951">
                  <c:v>51.26393807788596</c:v>
                </c:pt>
                <c:pt idx="5952">
                  <c:v>51.26630096398614</c:v>
                </c:pt>
                <c:pt idx="5953">
                  <c:v>51.26865874464725</c:v>
                </c:pt>
                <c:pt idx="5954">
                  <c:v>51.27101141851055</c:v>
                </c:pt>
                <c:pt idx="5955">
                  <c:v>51.27335898421885</c:v>
                </c:pt>
                <c:pt idx="5956">
                  <c:v>51.27570144041646</c:v>
                </c:pt>
                <c:pt idx="5957">
                  <c:v>51.2780387857492</c:v>
                </c:pt>
                <c:pt idx="5958">
                  <c:v>51.28037101886442</c:v>
                </c:pt>
                <c:pt idx="5959">
                  <c:v>51.28269813841101</c:v>
                </c:pt>
                <c:pt idx="5960">
                  <c:v>51.28502014303935</c:v>
                </c:pt>
                <c:pt idx="5961">
                  <c:v>51.28733703140136</c:v>
                </c:pt>
                <c:pt idx="5962">
                  <c:v>51.28964880215048</c:v>
                </c:pt>
                <c:pt idx="5963">
                  <c:v>51.29195545394165</c:v>
                </c:pt>
                <c:pt idx="5964">
                  <c:v>51.29425698543138</c:v>
                </c:pt>
                <c:pt idx="5965">
                  <c:v>51.29655339527766</c:v>
                </c:pt>
                <c:pt idx="5966">
                  <c:v>51.29884468214003</c:v>
                </c:pt>
                <c:pt idx="5967">
                  <c:v>51.30113084467953</c:v>
                </c:pt>
                <c:pt idx="5968">
                  <c:v>51.30341188155874</c:v>
                </c:pt>
                <c:pt idx="5969">
                  <c:v>51.30568779144176</c:v>
                </c:pt>
                <c:pt idx="5970">
                  <c:v>51.30795857299425</c:v>
                </c:pt>
                <c:pt idx="5971">
                  <c:v>51.31022422488331</c:v>
                </c:pt>
                <c:pt idx="5972">
                  <c:v>51.31248474577765</c:v>
                </c:pt>
                <c:pt idx="5973">
                  <c:v>51.31474013434747</c:v>
                </c:pt>
                <c:pt idx="5974">
                  <c:v>51.3169903892645</c:v>
                </c:pt>
                <c:pt idx="5975">
                  <c:v>51.31923550920202</c:v>
                </c:pt>
                <c:pt idx="5976">
                  <c:v>51.32147549283479</c:v>
                </c:pt>
                <c:pt idx="5977">
                  <c:v>51.32371033883914</c:v>
                </c:pt>
                <c:pt idx="5978">
                  <c:v>51.32594004589289</c:v>
                </c:pt>
                <c:pt idx="5979">
                  <c:v>51.32816461267543</c:v>
                </c:pt>
                <c:pt idx="5980">
                  <c:v>51.33038403786765</c:v>
                </c:pt>
                <c:pt idx="5981">
                  <c:v>51.33259832015201</c:v>
                </c:pt>
                <c:pt idx="5982">
                  <c:v>51.33480745821241</c:v>
                </c:pt>
                <c:pt idx="5983">
                  <c:v>51.33701145073442</c:v>
                </c:pt>
                <c:pt idx="5984">
                  <c:v>51.33921029640503</c:v>
                </c:pt>
                <c:pt idx="5985">
                  <c:v>51.34140399391275</c:v>
                </c:pt>
                <c:pt idx="5986">
                  <c:v>51.34359254194772</c:v>
                </c:pt>
                <c:pt idx="5987">
                  <c:v>51.34577593920152</c:v>
                </c:pt>
                <c:pt idx="5988">
                  <c:v>51.3479541843673</c:v>
                </c:pt>
                <c:pt idx="5989">
                  <c:v>51.35012727613978</c:v>
                </c:pt>
                <c:pt idx="5990">
                  <c:v>51.35229521321512</c:v>
                </c:pt>
                <c:pt idx="5991">
                  <c:v>51.3544579942911</c:v>
                </c:pt>
                <c:pt idx="5992">
                  <c:v>51.356615618067</c:v>
                </c:pt>
                <c:pt idx="5993">
                  <c:v>51.35876808324361</c:v>
                </c:pt>
                <c:pt idx="5994">
                  <c:v>51.36091538852333</c:v>
                </c:pt>
                <c:pt idx="5995">
                  <c:v>51.36305753260999</c:v>
                </c:pt>
                <c:pt idx="5996">
                  <c:v>51.36519451420902</c:v>
                </c:pt>
                <c:pt idx="5997">
                  <c:v>51.3673263320274</c:v>
                </c:pt>
                <c:pt idx="5998">
                  <c:v>51.3694529847736</c:v>
                </c:pt>
                <c:pt idx="5999">
                  <c:v>51.37157447115765</c:v>
                </c:pt>
                <c:pt idx="6000">
                  <c:v>51.37369078989114</c:v>
                </c:pt>
                <c:pt idx="6001">
                  <c:v>51.37580193968715</c:v>
                </c:pt>
                <c:pt idx="6002">
                  <c:v>51.37790791926031</c:v>
                </c:pt>
                <c:pt idx="6003">
                  <c:v>51.38000872732682</c:v>
                </c:pt>
                <c:pt idx="6004">
                  <c:v>51.38210436260439</c:v>
                </c:pt>
                <c:pt idx="6005">
                  <c:v>51.38419482381227</c:v>
                </c:pt>
                <c:pt idx="6006">
                  <c:v>51.38628010967127</c:v>
                </c:pt>
                <c:pt idx="6007">
                  <c:v>51.38836021890371</c:v>
                </c:pt>
                <c:pt idx="6008">
                  <c:v>51.39043515023344</c:v>
                </c:pt>
                <c:pt idx="6009">
                  <c:v>51.39250490238593</c:v>
                </c:pt>
                <c:pt idx="6010">
                  <c:v>51.39456947408807</c:v>
                </c:pt>
                <c:pt idx="6011">
                  <c:v>51.39662886406841</c:v>
                </c:pt>
                <c:pt idx="6012">
                  <c:v>51.39868307105696</c:v>
                </c:pt>
                <c:pt idx="6013">
                  <c:v>51.40073209378532</c:v>
                </c:pt>
                <c:pt idx="6014">
                  <c:v>51.4027759309866</c:v>
                </c:pt>
                <c:pt idx="6015">
                  <c:v>51.40481458139543</c:v>
                </c:pt>
                <c:pt idx="6016">
                  <c:v>51.40684804374807</c:v>
                </c:pt>
                <c:pt idx="6017">
                  <c:v>51.40887631678225</c:v>
                </c:pt>
                <c:pt idx="6018">
                  <c:v>51.41089939923725</c:v>
                </c:pt>
                <c:pt idx="6019">
                  <c:v>51.41291728985395</c:v>
                </c:pt>
                <c:pt idx="6020">
                  <c:v>51.41492998737467</c:v>
                </c:pt>
                <c:pt idx="6021">
                  <c:v>51.41693749054338</c:v>
                </c:pt>
                <c:pt idx="6022">
                  <c:v>51.41893979810556</c:v>
                </c:pt>
                <c:pt idx="6023">
                  <c:v>51.4209369088082</c:v>
                </c:pt>
                <c:pt idx="6024">
                  <c:v>51.42292882139987</c:v>
                </c:pt>
                <c:pt idx="6025">
                  <c:v>51.42491553463068</c:v>
                </c:pt>
                <c:pt idx="6026">
                  <c:v>51.42689704725229</c:v>
                </c:pt>
                <c:pt idx="6027">
                  <c:v>51.42887335801793</c:v>
                </c:pt>
                <c:pt idx="6028">
                  <c:v>51.43084446568228</c:v>
                </c:pt>
                <c:pt idx="6029">
                  <c:v>51.43281036900175</c:v>
                </c:pt>
                <c:pt idx="6030">
                  <c:v>51.43477106673409</c:v>
                </c:pt>
                <c:pt idx="6031">
                  <c:v>51.43672655763874</c:v>
                </c:pt>
                <c:pt idx="6032">
                  <c:v>51.43867684047664</c:v>
                </c:pt>
                <c:pt idx="6033">
                  <c:v>51.44062191401026</c:v>
                </c:pt>
                <c:pt idx="6034">
                  <c:v>51.44256177700368</c:v>
                </c:pt>
                <c:pt idx="6035">
                  <c:v>51.44449642822247</c:v>
                </c:pt>
                <c:pt idx="6036">
                  <c:v>51.44642586643381</c:v>
                </c:pt>
                <c:pt idx="6037">
                  <c:v>51.44835009040634</c:v>
                </c:pt>
                <c:pt idx="6038">
                  <c:v>51.45026909891033</c:v>
                </c:pt>
                <c:pt idx="6039">
                  <c:v>51.45218289071759</c:v>
                </c:pt>
                <c:pt idx="6040">
                  <c:v>51.45409146460146</c:v>
                </c:pt>
                <c:pt idx="6041">
                  <c:v>51.45599481933685</c:v>
                </c:pt>
                <c:pt idx="6042">
                  <c:v>51.4578929537002</c:v>
                </c:pt>
                <c:pt idx="6043">
                  <c:v>51.45978586646953</c:v>
                </c:pt>
                <c:pt idx="6044">
                  <c:v>51.46167355642439</c:v>
                </c:pt>
                <c:pt idx="6045">
                  <c:v>51.46355602234591</c:v>
                </c:pt>
                <c:pt idx="6046">
                  <c:v>51.46543326301674</c:v>
                </c:pt>
                <c:pt idx="6047">
                  <c:v>51.46730527722111</c:v>
                </c:pt>
                <c:pt idx="6048">
                  <c:v>51.4691720637448</c:v>
                </c:pt>
                <c:pt idx="6049">
                  <c:v>51.47103362137513</c:v>
                </c:pt>
                <c:pt idx="6050">
                  <c:v>51.47288994890101</c:v>
                </c:pt>
                <c:pt idx="6051">
                  <c:v>51.47474104511286</c:v>
                </c:pt>
                <c:pt idx="6052">
                  <c:v>51.47658690880271</c:v>
                </c:pt>
                <c:pt idx="6053">
                  <c:v>51.47842753876408</c:v>
                </c:pt>
                <c:pt idx="6054">
                  <c:v>51.4802629337921</c:v>
                </c:pt>
                <c:pt idx="6055">
                  <c:v>51.48209309268347</c:v>
                </c:pt>
                <c:pt idx="6056">
                  <c:v>51.48391801423638</c:v>
                </c:pt>
                <c:pt idx="6057">
                  <c:v>51.48573769725063</c:v>
                </c:pt>
                <c:pt idx="6058">
                  <c:v>51.48755214052757</c:v>
                </c:pt>
                <c:pt idx="6059">
                  <c:v>51.4893613428701</c:v>
                </c:pt>
                <c:pt idx="6060">
                  <c:v>51.49116530308265</c:v>
                </c:pt>
                <c:pt idx="6061">
                  <c:v>51.4929640199713</c:v>
                </c:pt>
                <c:pt idx="6062">
                  <c:v>51.49475749234359</c:v>
                </c:pt>
                <c:pt idx="6063">
                  <c:v>51.49654571900869</c:v>
                </c:pt>
                <c:pt idx="6064">
                  <c:v>51.49832869877727</c:v>
                </c:pt>
                <c:pt idx="6065">
                  <c:v>51.50010643046162</c:v>
                </c:pt>
                <c:pt idx="6066">
                  <c:v>51.50187891287556</c:v>
                </c:pt>
                <c:pt idx="6067">
                  <c:v>51.50364614483446</c:v>
                </c:pt>
                <c:pt idx="6068">
                  <c:v>51.5054081251553</c:v>
                </c:pt>
                <c:pt idx="6069">
                  <c:v>51.50716485265654</c:v>
                </c:pt>
                <c:pt idx="6070">
                  <c:v>51.50891632615832</c:v>
                </c:pt>
                <c:pt idx="6071">
                  <c:v>51.5106625444822</c:v>
                </c:pt>
                <c:pt idx="6072">
                  <c:v>51.51240350645144</c:v>
                </c:pt>
                <c:pt idx="6073">
                  <c:v>51.51413921089078</c:v>
                </c:pt>
                <c:pt idx="6074">
                  <c:v>51.51586965662652</c:v>
                </c:pt>
                <c:pt idx="6075">
                  <c:v>51.51759484248661</c:v>
                </c:pt>
                <c:pt idx="6076">
                  <c:v>51.51931476730046</c:v>
                </c:pt>
                <c:pt idx="6077">
                  <c:v>51.5210294298991</c:v>
                </c:pt>
                <c:pt idx="6078">
                  <c:v>51.52273882911514</c:v>
                </c:pt>
                <c:pt idx="6079">
                  <c:v>51.52444296378268</c:v>
                </c:pt>
                <c:pt idx="6080">
                  <c:v>51.5261418327375</c:v>
                </c:pt>
                <c:pt idx="6081">
                  <c:v>51.52783543481684</c:v>
                </c:pt>
                <c:pt idx="6082">
                  <c:v>51.52952376885956</c:v>
                </c:pt>
                <c:pt idx="6083">
                  <c:v>51.53120683370609</c:v>
                </c:pt>
                <c:pt idx="6084">
                  <c:v>51.5328846281984</c:v>
                </c:pt>
                <c:pt idx="6085">
                  <c:v>51.53455715118007</c:v>
                </c:pt>
                <c:pt idx="6086">
                  <c:v>51.53622440149618</c:v>
                </c:pt>
                <c:pt idx="6087">
                  <c:v>51.53788637799347</c:v>
                </c:pt>
                <c:pt idx="6088">
                  <c:v>51.53954307952017</c:v>
                </c:pt>
                <c:pt idx="6089">
                  <c:v>51.5411945049261</c:v>
                </c:pt>
                <c:pt idx="6090">
                  <c:v>51.54284065306266</c:v>
                </c:pt>
                <c:pt idx="6091">
                  <c:v>51.54448152278285</c:v>
                </c:pt>
                <c:pt idx="6092">
                  <c:v>51.5461171129412</c:v>
                </c:pt>
                <c:pt idx="6093">
                  <c:v>51.54774742239377</c:v>
                </c:pt>
                <c:pt idx="6094">
                  <c:v>51.5493724499983</c:v>
                </c:pt>
                <c:pt idx="6095">
                  <c:v>51.550992194614</c:v>
                </c:pt>
                <c:pt idx="6096">
                  <c:v>51.55260665510169</c:v>
                </c:pt>
                <c:pt idx="6097">
                  <c:v>51.55421583032381</c:v>
                </c:pt>
                <c:pt idx="6098">
                  <c:v>51.55581971914427</c:v>
                </c:pt>
                <c:pt idx="6099">
                  <c:v>51.55741832042865</c:v>
                </c:pt>
                <c:pt idx="6100">
                  <c:v>51.55901163304404</c:v>
                </c:pt>
                <c:pt idx="6101">
                  <c:v>51.56059965585914</c:v>
                </c:pt>
                <c:pt idx="6102">
                  <c:v>51.56218238774419</c:v>
                </c:pt>
                <c:pt idx="6103">
                  <c:v>51.56375982757104</c:v>
                </c:pt>
                <c:pt idx="6104">
                  <c:v>51.56533197421308</c:v>
                </c:pt>
                <c:pt idx="6105">
                  <c:v>51.56689882654531</c:v>
                </c:pt>
                <c:pt idx="6106">
                  <c:v>51.56846038344426</c:v>
                </c:pt>
                <c:pt idx="6107">
                  <c:v>51.5700166437881</c:v>
                </c:pt>
                <c:pt idx="6108">
                  <c:v>51.5715676064565</c:v>
                </c:pt>
                <c:pt idx="6109">
                  <c:v>51.5731132703308</c:v>
                </c:pt>
                <c:pt idx="6110">
                  <c:v>51.57465363429377</c:v>
                </c:pt>
                <c:pt idx="6111">
                  <c:v>51.57618869722993</c:v>
                </c:pt>
                <c:pt idx="6112">
                  <c:v>51.57771845802524</c:v>
                </c:pt>
                <c:pt idx="6113">
                  <c:v>51.57924291556731</c:v>
                </c:pt>
                <c:pt idx="6114">
                  <c:v>51.58076206874531</c:v>
                </c:pt>
                <c:pt idx="6115">
                  <c:v>51.58227591645</c:v>
                </c:pt>
                <c:pt idx="6116">
                  <c:v>51.58378445757364</c:v>
                </c:pt>
                <c:pt idx="6117">
                  <c:v>51.58528769101021</c:v>
                </c:pt>
                <c:pt idx="6118">
                  <c:v>51.58678561565517</c:v>
                </c:pt>
                <c:pt idx="6119">
                  <c:v>51.58827823040557</c:v>
                </c:pt>
                <c:pt idx="6120">
                  <c:v>51.58976553416004</c:v>
                </c:pt>
                <c:pt idx="6121">
                  <c:v>51.59124752581881</c:v>
                </c:pt>
                <c:pt idx="6122">
                  <c:v>51.5927242042837</c:v>
                </c:pt>
                <c:pt idx="6123">
                  <c:v>51.59419556845806</c:v>
                </c:pt>
                <c:pt idx="6124">
                  <c:v>51.59566161724687</c:v>
                </c:pt>
                <c:pt idx="6125">
                  <c:v>51.59712234955668</c:v>
                </c:pt>
                <c:pt idx="6126">
                  <c:v>51.5985777642956</c:v>
                </c:pt>
                <c:pt idx="6127">
                  <c:v>51.60002786037332</c:v>
                </c:pt>
                <c:pt idx="6128">
                  <c:v>51.60147263670118</c:v>
                </c:pt>
                <c:pt idx="6129">
                  <c:v>51.602912092192</c:v>
                </c:pt>
                <c:pt idx="6130">
                  <c:v>51.60434622576025</c:v>
                </c:pt>
                <c:pt idx="6131">
                  <c:v>51.60577503632201</c:v>
                </c:pt>
                <c:pt idx="6132">
                  <c:v>51.60719852279483</c:v>
                </c:pt>
                <c:pt idx="6133">
                  <c:v>51.60861668409795</c:v>
                </c:pt>
                <c:pt idx="6134">
                  <c:v>51.61002951915216</c:v>
                </c:pt>
                <c:pt idx="6135">
                  <c:v>51.61143702687984</c:v>
                </c:pt>
                <c:pt idx="6136">
                  <c:v>51.61283920620493</c:v>
                </c:pt>
                <c:pt idx="6137">
                  <c:v>51.61423605605297</c:v>
                </c:pt>
                <c:pt idx="6138">
                  <c:v>51.61562757535111</c:v>
                </c:pt>
                <c:pt idx="6139">
                  <c:v>51.61701376302805</c:v>
                </c:pt>
                <c:pt idx="6140">
                  <c:v>51.61839461801411</c:v>
                </c:pt>
                <c:pt idx="6141">
                  <c:v>51.61977013924115</c:v>
                </c:pt>
                <c:pt idx="6142">
                  <c:v>51.62114032564264</c:v>
                </c:pt>
                <c:pt idx="6143">
                  <c:v>51.62250517615368</c:v>
                </c:pt>
                <c:pt idx="6144">
                  <c:v>51.62386468971086</c:v>
                </c:pt>
                <c:pt idx="6145">
                  <c:v>51.62521886525247</c:v>
                </c:pt>
                <c:pt idx="6146">
                  <c:v>51.62656770171829</c:v>
                </c:pt>
                <c:pt idx="6147">
                  <c:v>51.62791119804978</c:v>
                </c:pt>
                <c:pt idx="6148">
                  <c:v>51.6292493531899</c:v>
                </c:pt>
                <c:pt idx="6149">
                  <c:v>51.63058216608322</c:v>
                </c:pt>
                <c:pt idx="6150">
                  <c:v>51.63190963567597</c:v>
                </c:pt>
                <c:pt idx="6151">
                  <c:v>51.6332317609159</c:v>
                </c:pt>
                <c:pt idx="6152">
                  <c:v>51.63454854075234</c:v>
                </c:pt>
                <c:pt idx="6153">
                  <c:v>51.63585997413628</c:v>
                </c:pt>
                <c:pt idx="6154">
                  <c:v>51.63716606002022</c:v>
                </c:pt>
                <c:pt idx="6155">
                  <c:v>51.63846679735831</c:v>
                </c:pt>
                <c:pt idx="6156">
                  <c:v>51.63976218510628</c:v>
                </c:pt>
                <c:pt idx="6157">
                  <c:v>51.64105222222142</c:v>
                </c:pt>
                <c:pt idx="6158">
                  <c:v>51.64233690766263</c:v>
                </c:pt>
                <c:pt idx="6159">
                  <c:v>51.64361624039043</c:v>
                </c:pt>
                <c:pt idx="6160">
                  <c:v>51.64489021936687</c:v>
                </c:pt>
                <c:pt idx="6161">
                  <c:v>51.64615884355568</c:v>
                </c:pt>
                <c:pt idx="6162">
                  <c:v>51.64742211192208</c:v>
                </c:pt>
                <c:pt idx="6163">
                  <c:v>51.64868002343297</c:v>
                </c:pt>
                <c:pt idx="6164">
                  <c:v>51.6499325770568</c:v>
                </c:pt>
                <c:pt idx="6165">
                  <c:v>51.65117977176361</c:v>
                </c:pt>
                <c:pt idx="6166">
                  <c:v>51.65242160652508</c:v>
                </c:pt>
                <c:pt idx="6167">
                  <c:v>51.65365808031441</c:v>
                </c:pt>
                <c:pt idx="6168">
                  <c:v>51.65488919210647</c:v>
                </c:pt>
                <c:pt idx="6169">
                  <c:v>51.6561149408777</c:v>
                </c:pt>
                <c:pt idx="6170">
                  <c:v>51.65733532560608</c:v>
                </c:pt>
                <c:pt idx="6171">
                  <c:v>51.65855034527127</c:v>
                </c:pt>
                <c:pt idx="6172">
                  <c:v>51.65975999885448</c:v>
                </c:pt>
                <c:pt idx="6173">
                  <c:v>51.66096428533852</c:v>
                </c:pt>
                <c:pt idx="6174">
                  <c:v>51.66216320370782</c:v>
                </c:pt>
                <c:pt idx="6175">
                  <c:v>51.66335675294837</c:v>
                </c:pt>
                <c:pt idx="6176">
                  <c:v>51.66454493204778</c:v>
                </c:pt>
                <c:pt idx="6177">
                  <c:v>51.66572773999525</c:v>
                </c:pt>
                <c:pt idx="6178">
                  <c:v>51.66690517578159</c:v>
                </c:pt>
                <c:pt idx="6179">
                  <c:v>51.6680772383992</c:v>
                </c:pt>
                <c:pt idx="6180">
                  <c:v>51.66924392684205</c:v>
                </c:pt>
                <c:pt idx="6181">
                  <c:v>51.67040524010578</c:v>
                </c:pt>
                <c:pt idx="6182">
                  <c:v>51.67156117718754</c:v>
                </c:pt>
                <c:pt idx="6183">
                  <c:v>51.67271173708618</c:v>
                </c:pt>
                <c:pt idx="6184">
                  <c:v>51.67385691880205</c:v>
                </c:pt>
                <c:pt idx="6185">
                  <c:v>51.67499672133714</c:v>
                </c:pt>
                <c:pt idx="6186">
                  <c:v>51.67613114369509</c:v>
                </c:pt>
                <c:pt idx="6187">
                  <c:v>51.67726018488105</c:v>
                </c:pt>
                <c:pt idx="6188">
                  <c:v>51.67838384390184</c:v>
                </c:pt>
                <c:pt idx="6189">
                  <c:v>51.67950211976584</c:v>
                </c:pt>
                <c:pt idx="6190">
                  <c:v>51.68061501148306</c:v>
                </c:pt>
                <c:pt idx="6191">
                  <c:v>51.68172251806509</c:v>
                </c:pt>
                <c:pt idx="6192">
                  <c:v>51.68282463852514</c:v>
                </c:pt>
                <c:pt idx="6193">
                  <c:v>51.68392137187801</c:v>
                </c:pt>
                <c:pt idx="6194">
                  <c:v>51.68501271714012</c:v>
                </c:pt>
                <c:pt idx="6195">
                  <c:v>51.68609867332945</c:v>
                </c:pt>
                <c:pt idx="6196">
                  <c:v>51.68717923946564</c:v>
                </c:pt>
                <c:pt idx="6197">
                  <c:v>51.6882544145699</c:v>
                </c:pt>
                <c:pt idx="6198">
                  <c:v>51.68932419766503</c:v>
                </c:pt>
                <c:pt idx="6199">
                  <c:v>51.69038858777548</c:v>
                </c:pt>
                <c:pt idx="6200">
                  <c:v>51.69144758392726</c:v>
                </c:pt>
                <c:pt idx="6201">
                  <c:v>51.69250118514802</c:v>
                </c:pt>
                <c:pt idx="6202">
                  <c:v>51.69354939046698</c:v>
                </c:pt>
                <c:pt idx="6203">
                  <c:v>51.69459219891498</c:v>
                </c:pt>
                <c:pt idx="6204">
                  <c:v>51.69562960952448</c:v>
                </c:pt>
                <c:pt idx="6205">
                  <c:v>51.69666162132953</c:v>
                </c:pt>
                <c:pt idx="6206">
                  <c:v>51.6976882333658</c:v>
                </c:pt>
                <c:pt idx="6207">
                  <c:v>51.69870944467054</c:v>
                </c:pt>
                <c:pt idx="6208">
                  <c:v>51.69972525428261</c:v>
                </c:pt>
                <c:pt idx="6209">
                  <c:v>51.70073566124252</c:v>
                </c:pt>
                <c:pt idx="6210">
                  <c:v>51.70174066459235</c:v>
                </c:pt>
                <c:pt idx="6211">
                  <c:v>51.7027402633758</c:v>
                </c:pt>
                <c:pt idx="6212">
                  <c:v>51.70373445663813</c:v>
                </c:pt>
                <c:pt idx="6213">
                  <c:v>51.7047232434263</c:v>
                </c:pt>
                <c:pt idx="6214">
                  <c:v>51.7057066227888</c:v>
                </c:pt>
                <c:pt idx="6215">
                  <c:v>51.70668459377576</c:v>
                </c:pt>
                <c:pt idx="6216">
                  <c:v>51.70765715543893</c:v>
                </c:pt>
                <c:pt idx="6217">
                  <c:v>51.70862430683165</c:v>
                </c:pt>
                <c:pt idx="6218">
                  <c:v>51.70958604700886</c:v>
                </c:pt>
                <c:pt idx="6219">
                  <c:v>51.71054237502714</c:v>
                </c:pt>
                <c:pt idx="6220">
                  <c:v>51.71149328994464</c:v>
                </c:pt>
                <c:pt idx="6221">
                  <c:v>51.71243879082118</c:v>
                </c:pt>
                <c:pt idx="6222">
                  <c:v>51.71337887671813</c:v>
                </c:pt>
                <c:pt idx="6223">
                  <c:v>51.71431354669851</c:v>
                </c:pt>
                <c:pt idx="6224">
                  <c:v>51.71524279982692</c:v>
                </c:pt>
                <c:pt idx="6225">
                  <c:v>51.7161666351696</c:v>
                </c:pt>
                <c:pt idx="6226">
                  <c:v>51.71708505179436</c:v>
                </c:pt>
                <c:pt idx="6227">
                  <c:v>51.71799804877072</c:v>
                </c:pt>
                <c:pt idx="6228">
                  <c:v>51.71890562516968</c:v>
                </c:pt>
                <c:pt idx="6229">
                  <c:v>51.71980778006395</c:v>
                </c:pt>
                <c:pt idx="6230">
                  <c:v>51.7207045125278</c:v>
                </c:pt>
                <c:pt idx="6231">
                  <c:v>51.72159582163714</c:v>
                </c:pt>
                <c:pt idx="6232">
                  <c:v>51.72248170646949</c:v>
                </c:pt>
                <c:pt idx="6233">
                  <c:v>51.72336216610397</c:v>
                </c:pt>
                <c:pt idx="6234">
                  <c:v>51.72423719962133</c:v>
                </c:pt>
                <c:pt idx="6235">
                  <c:v>51.72510680610393</c:v>
                </c:pt>
                <c:pt idx="6236">
                  <c:v>51.72597098463573</c:v>
                </c:pt>
                <c:pt idx="6237">
                  <c:v>51.72682973430232</c:v>
                </c:pt>
                <c:pt idx="6238">
                  <c:v>51.7276830541909</c:v>
                </c:pt>
                <c:pt idx="6239">
                  <c:v>51.72853094339031</c:v>
                </c:pt>
                <c:pt idx="6240">
                  <c:v>51.72937340099095</c:v>
                </c:pt>
                <c:pt idx="6241">
                  <c:v>51.7302104260849</c:v>
                </c:pt>
                <c:pt idx="6242">
                  <c:v>51.73104201776578</c:v>
                </c:pt>
                <c:pt idx="6243">
                  <c:v>51.7318681751289</c:v>
                </c:pt>
                <c:pt idx="6244">
                  <c:v>51.73268889727116</c:v>
                </c:pt>
                <c:pt idx="6245">
                  <c:v>51.73350418329105</c:v>
                </c:pt>
                <c:pt idx="6246">
                  <c:v>51.73431403228874</c:v>
                </c:pt>
                <c:pt idx="6247">
                  <c:v>51.73511844336595</c:v>
                </c:pt>
                <c:pt idx="6248">
                  <c:v>51.73591741562603</c:v>
                </c:pt>
                <c:pt idx="6249">
                  <c:v>51.736710948174</c:v>
                </c:pt>
                <c:pt idx="6250">
                  <c:v>51.73749904011645</c:v>
                </c:pt>
                <c:pt idx="6251">
                  <c:v>51.73828169056159</c:v>
                </c:pt>
                <c:pt idx="6252">
                  <c:v>51.73905889861926</c:v>
                </c:pt>
                <c:pt idx="6253">
                  <c:v>51.73983066340093</c:v>
                </c:pt>
                <c:pt idx="6254">
                  <c:v>51.74059698401968</c:v>
                </c:pt>
                <c:pt idx="6255">
                  <c:v>51.74135785959018</c:v>
                </c:pt>
                <c:pt idx="6256">
                  <c:v>51.74211328922878</c:v>
                </c:pt>
                <c:pt idx="6257">
                  <c:v>51.7428632720534</c:v>
                </c:pt>
                <c:pt idx="6258">
                  <c:v>51.74360780718359</c:v>
                </c:pt>
                <c:pt idx="6259">
                  <c:v>51.74434689374054</c:v>
                </c:pt>
                <c:pt idx="6260">
                  <c:v>51.74508053084705</c:v>
                </c:pt>
                <c:pt idx="6261">
                  <c:v>51.74580871762754</c:v>
                </c:pt>
                <c:pt idx="6262">
                  <c:v>51.74653145320803</c:v>
                </c:pt>
                <c:pt idx="6263">
                  <c:v>51.7472487367162</c:v>
                </c:pt>
                <c:pt idx="6264">
                  <c:v>51.74796056728134</c:v>
                </c:pt>
                <c:pt idx="6265">
                  <c:v>51.74866694403436</c:v>
                </c:pt>
                <c:pt idx="6266">
                  <c:v>51.74936786610776</c:v>
                </c:pt>
                <c:pt idx="6267">
                  <c:v>51.75006333263572</c:v>
                </c:pt>
                <c:pt idx="6268">
                  <c:v>51.750753342754</c:v>
                </c:pt>
                <c:pt idx="6269">
                  <c:v>51.7514378956</c:v>
                </c:pt>
                <c:pt idx="6270">
                  <c:v>51.75211699031274</c:v>
                </c:pt>
                <c:pt idx="6271">
                  <c:v>51.75279062603287</c:v>
                </c:pt>
                <c:pt idx="6272">
                  <c:v>51.75345880190265</c:v>
                </c:pt>
                <c:pt idx="6273">
                  <c:v>51.75412151706599</c:v>
                </c:pt>
                <c:pt idx="6274">
                  <c:v>51.75477877066838</c:v>
                </c:pt>
                <c:pt idx="6275">
                  <c:v>51.755430561857</c:v>
                </c:pt>
                <c:pt idx="6276">
                  <c:v>51.75607688978057</c:v>
                </c:pt>
                <c:pt idx="6277">
                  <c:v>51.75671775358953</c:v>
                </c:pt>
                <c:pt idx="6278">
                  <c:v>51.75735315243586</c:v>
                </c:pt>
                <c:pt idx="6279">
                  <c:v>51.75798308547321</c:v>
                </c:pt>
                <c:pt idx="6280">
                  <c:v>51.75860755185687</c:v>
                </c:pt>
                <c:pt idx="6281">
                  <c:v>51.75922655074372</c:v>
                </c:pt>
                <c:pt idx="6282">
                  <c:v>51.75984008129227</c:v>
                </c:pt>
                <c:pt idx="6283">
                  <c:v>51.76044814266272</c:v>
                </c:pt>
                <c:pt idx="6284">
                  <c:v>51.7610507340168</c:v>
                </c:pt>
                <c:pt idx="6285">
                  <c:v>51.76164785451788</c:v>
                </c:pt>
                <c:pt idx="6286">
                  <c:v>51.76223950333107</c:v>
                </c:pt>
                <c:pt idx="6287">
                  <c:v>51.76282567962298</c:v>
                </c:pt>
                <c:pt idx="6288">
                  <c:v>51.76340638256191</c:v>
                </c:pt>
                <c:pt idx="6289">
                  <c:v>51.76398161131775</c:v>
                </c:pt>
                <c:pt idx="6290">
                  <c:v>51.76455136506208</c:v>
                </c:pt>
                <c:pt idx="6291">
                  <c:v>51.76511564296806</c:v>
                </c:pt>
                <c:pt idx="6292">
                  <c:v>51.76567444421045</c:v>
                </c:pt>
                <c:pt idx="6293">
                  <c:v>51.76622776796575</c:v>
                </c:pt>
                <c:pt idx="6294">
                  <c:v>51.76677561341196</c:v>
                </c:pt>
                <c:pt idx="6295">
                  <c:v>51.7673179797288</c:v>
                </c:pt>
                <c:pt idx="6296">
                  <c:v>51.76785486609756</c:v>
                </c:pt>
                <c:pt idx="6297">
                  <c:v>51.76838627170123</c:v>
                </c:pt>
                <c:pt idx="6298">
                  <c:v>51.76891219572436</c:v>
                </c:pt>
                <c:pt idx="6299">
                  <c:v>51.76943263735316</c:v>
                </c:pt>
                <c:pt idx="6300">
                  <c:v>51.76994759577548</c:v>
                </c:pt>
                <c:pt idx="6301">
                  <c:v>51.7704570701808</c:v>
                </c:pt>
                <c:pt idx="6302">
                  <c:v>51.77096105976018</c:v>
                </c:pt>
                <c:pt idx="6303">
                  <c:v>51.7714595637064</c:v>
                </c:pt>
                <c:pt idx="6304">
                  <c:v>51.77195258121382</c:v>
                </c:pt>
                <c:pt idx="6305">
                  <c:v>51.77244011147844</c:v>
                </c:pt>
                <c:pt idx="6306">
                  <c:v>51.77292215369786</c:v>
                </c:pt>
                <c:pt idx="6307">
                  <c:v>51.77339870707137</c:v>
                </c:pt>
                <c:pt idx="6308">
                  <c:v>51.77386977079986</c:v>
                </c:pt>
                <c:pt idx="6309">
                  <c:v>51.77433534408587</c:v>
                </c:pt>
                <c:pt idx="6310">
                  <c:v>51.77479542613354</c:v>
                </c:pt>
                <c:pt idx="6311">
                  <c:v>51.77525001614868</c:v>
                </c:pt>
                <c:pt idx="6312">
                  <c:v>51.77569911333873</c:v>
                </c:pt>
                <c:pt idx="6313">
                  <c:v>51.77614271691273</c:v>
                </c:pt>
                <c:pt idx="6314">
                  <c:v>51.7765808260814</c:v>
                </c:pt>
                <c:pt idx="6315">
                  <c:v>51.77701344005706</c:v>
                </c:pt>
                <c:pt idx="6316">
                  <c:v>51.77744055805368</c:v>
                </c:pt>
                <c:pt idx="6317">
                  <c:v>51.77786217928686</c:v>
                </c:pt>
                <c:pt idx="6318">
                  <c:v>51.77827830297386</c:v>
                </c:pt>
                <c:pt idx="6319">
                  <c:v>51.77868892833351</c:v>
                </c:pt>
                <c:pt idx="6320">
                  <c:v>51.77909405458634</c:v>
                </c:pt>
                <c:pt idx="6321">
                  <c:v>51.77949368095452</c:v>
                </c:pt>
                <c:pt idx="6322">
                  <c:v>51.7798878066618</c:v>
                </c:pt>
                <c:pt idx="6323">
                  <c:v>51.78027643093359</c:v>
                </c:pt>
                <c:pt idx="6324">
                  <c:v>51.78065955299696</c:v>
                </c:pt>
                <c:pt idx="6325">
                  <c:v>51.78103717208059</c:v>
                </c:pt>
                <c:pt idx="6326">
                  <c:v>51.78140928741482</c:v>
                </c:pt>
                <c:pt idx="6327">
                  <c:v>51.78177589823162</c:v>
                </c:pt>
                <c:pt idx="6328">
                  <c:v>51.78213700376457</c:v>
                </c:pt>
                <c:pt idx="6329">
                  <c:v>51.78249260324893</c:v>
                </c:pt>
                <c:pt idx="6330">
                  <c:v>51.78284269592155</c:v>
                </c:pt>
                <c:pt idx="6331">
                  <c:v>51.78318728102097</c:v>
                </c:pt>
                <c:pt idx="6332">
                  <c:v>51.78352635778733</c:v>
                </c:pt>
                <c:pt idx="6333">
                  <c:v>51.78385992546243</c:v>
                </c:pt>
                <c:pt idx="6334">
                  <c:v>51.7841879832897</c:v>
                </c:pt>
                <c:pt idx="6335">
                  <c:v>51.78451053051423</c:v>
                </c:pt>
                <c:pt idx="6336">
                  <c:v>51.78482756638267</c:v>
                </c:pt>
                <c:pt idx="6337">
                  <c:v>51.78513909014345</c:v>
                </c:pt>
                <c:pt idx="6338">
                  <c:v>51.7854451010465</c:v>
                </c:pt>
                <c:pt idx="6339">
                  <c:v>51.78574559834347</c:v>
                </c:pt>
                <c:pt idx="6340">
                  <c:v>51.78604058128762</c:v>
                </c:pt>
                <c:pt idx="6341">
                  <c:v>51.78633004913388</c:v>
                </c:pt>
                <c:pt idx="6342">
                  <c:v>51.78661400113878</c:v>
                </c:pt>
                <c:pt idx="6343">
                  <c:v>51.78689243656051</c:v>
                </c:pt>
                <c:pt idx="6344">
                  <c:v>51.78716535465892</c:v>
                </c:pt>
                <c:pt idx="6345">
                  <c:v>51.78743275469545</c:v>
                </c:pt>
                <c:pt idx="6346">
                  <c:v>51.78769463593325</c:v>
                </c:pt>
                <c:pt idx="6347">
                  <c:v>51.78795099763706</c:v>
                </c:pt>
                <c:pt idx="6348">
                  <c:v>51.7882018390733</c:v>
                </c:pt>
                <c:pt idx="6349">
                  <c:v>51.78844715950997</c:v>
                </c:pt>
                <c:pt idx="6350">
                  <c:v>51.78868695821678</c:v>
                </c:pt>
                <c:pt idx="6351">
                  <c:v>51.78892123446507</c:v>
                </c:pt>
                <c:pt idx="6352">
                  <c:v>51.78914998752777</c:v>
                </c:pt>
                <c:pt idx="6353">
                  <c:v>51.78937321667952</c:v>
                </c:pt>
                <c:pt idx="6354">
                  <c:v>51.78959092119656</c:v>
                </c:pt>
                <c:pt idx="6355">
                  <c:v>51.7898031003568</c:v>
                </c:pt>
                <c:pt idx="6356">
                  <c:v>51.79000975343976</c:v>
                </c:pt>
                <c:pt idx="6357">
                  <c:v>51.79021087972665</c:v>
                </c:pt>
                <c:pt idx="6358">
                  <c:v>51.7904064785003</c:v>
                </c:pt>
                <c:pt idx="6359">
                  <c:v>51.79059654904516</c:v>
                </c:pt>
                <c:pt idx="6360">
                  <c:v>51.79078109064736</c:v>
                </c:pt>
                <c:pt idx="6361">
                  <c:v>51.79096010259469</c:v>
                </c:pt>
                <c:pt idx="6362">
                  <c:v>51.79113358417652</c:v>
                </c:pt>
                <c:pt idx="6363">
                  <c:v>51.79130153468393</c:v>
                </c:pt>
                <c:pt idx="6364">
                  <c:v>51.7914639534096</c:v>
                </c:pt>
                <c:pt idx="6365">
                  <c:v>51.79162083964788</c:v>
                </c:pt>
                <c:pt idx="6366">
                  <c:v>51.79177219269477</c:v>
                </c:pt>
                <c:pt idx="6367">
                  <c:v>51.7919180118479</c:v>
                </c:pt>
                <c:pt idx="6368">
                  <c:v>51.79205829640654</c:v>
                </c:pt>
                <c:pt idx="6369">
                  <c:v>51.79219304567163</c:v>
                </c:pt>
                <c:pt idx="6370">
                  <c:v>51.79232225894576</c:v>
                </c:pt>
                <c:pt idx="6371">
                  <c:v>51.79244593553312</c:v>
                </c:pt>
                <c:pt idx="6372">
                  <c:v>51.7925640747396</c:v>
                </c:pt>
                <c:pt idx="6373">
                  <c:v>51.79267667587272</c:v>
                </c:pt>
                <c:pt idx="6374">
                  <c:v>51.79278373824163</c:v>
                </c:pt>
                <c:pt idx="6375">
                  <c:v>51.79288526115715</c:v>
                </c:pt>
                <c:pt idx="6376">
                  <c:v>51.79298124393176</c:v>
                </c:pt>
                <c:pt idx="6377">
                  <c:v>51.79307168587952</c:v>
                </c:pt>
                <c:pt idx="6378">
                  <c:v>51.79315658631622</c:v>
                </c:pt>
                <c:pt idx="6379">
                  <c:v>51.79323594455928</c:v>
                </c:pt>
                <c:pt idx="6380">
                  <c:v>51.7933097599277</c:v>
                </c:pt>
                <c:pt idx="6381">
                  <c:v>51.79337803174221</c:v>
                </c:pt>
                <c:pt idx="6382">
                  <c:v>51.79344075932518</c:v>
                </c:pt>
                <c:pt idx="6383">
                  <c:v>51.7934979420006</c:v>
                </c:pt>
                <c:pt idx="6384">
                  <c:v>51.79354957909408</c:v>
                </c:pt>
                <c:pt idx="6385">
                  <c:v>51.79359566993298</c:v>
                </c:pt>
                <c:pt idx="6386">
                  <c:v>51.79363621384621</c:v>
                </c:pt>
                <c:pt idx="6387">
                  <c:v>51.7936712101644</c:v>
                </c:pt>
                <c:pt idx="6388">
                  <c:v>51.79370065821976</c:v>
                </c:pt>
                <c:pt idx="6389">
                  <c:v>51.7937245573462</c:v>
                </c:pt>
                <c:pt idx="6390">
                  <c:v>51.79374290687933</c:v>
                </c:pt>
                <c:pt idx="6391">
                  <c:v>51.79375570615626</c:v>
                </c:pt>
                <c:pt idx="6392">
                  <c:v>51.79376295451591</c:v>
                </c:pt>
                <c:pt idx="6393">
                  <c:v>51.79376465129874</c:v>
                </c:pt>
                <c:pt idx="6394">
                  <c:v>51.79376079584695</c:v>
                </c:pt>
                <c:pt idx="6395">
                  <c:v>51.79375138750432</c:v>
                </c:pt>
                <c:pt idx="6396">
                  <c:v>51.7937364256163</c:v>
                </c:pt>
                <c:pt idx="6397">
                  <c:v>51.79371590953004</c:v>
                </c:pt>
                <c:pt idx="6398">
                  <c:v>51.79368983859426</c:v>
                </c:pt>
                <c:pt idx="6399">
                  <c:v>51.7936582121594</c:v>
                </c:pt>
                <c:pt idx="6400">
                  <c:v>51.79362102957752</c:v>
                </c:pt>
                <c:pt idx="6401">
                  <c:v>51.79357829020234</c:v>
                </c:pt>
                <c:pt idx="6402">
                  <c:v>51.79352999338924</c:v>
                </c:pt>
                <c:pt idx="6403">
                  <c:v>51.79347613849525</c:v>
                </c:pt>
                <c:pt idx="6404">
                  <c:v>51.79341672487906</c:v>
                </c:pt>
                <c:pt idx="6405">
                  <c:v>51.79335175190097</c:v>
                </c:pt>
                <c:pt idx="6406">
                  <c:v>51.793281218923</c:v>
                </c:pt>
                <c:pt idx="6407">
                  <c:v>51.79320512530878</c:v>
                </c:pt>
                <c:pt idx="6408">
                  <c:v>51.7931234704236</c:v>
                </c:pt>
                <c:pt idx="6409">
                  <c:v>51.79303625363443</c:v>
                </c:pt>
                <c:pt idx="6410">
                  <c:v>51.79294347430987</c:v>
                </c:pt>
                <c:pt idx="6411">
                  <c:v>51.79284513182017</c:v>
                </c:pt>
                <c:pt idx="6412">
                  <c:v>51.79274122553726</c:v>
                </c:pt>
                <c:pt idx="6413">
                  <c:v>51.7926317548347</c:v>
                </c:pt>
                <c:pt idx="6414">
                  <c:v>51.79251671908772</c:v>
                </c:pt>
                <c:pt idx="6415">
                  <c:v>51.79239611767318</c:v>
                </c:pt>
                <c:pt idx="6416">
                  <c:v>51.79226994996965</c:v>
                </c:pt>
                <c:pt idx="6417">
                  <c:v>51.7921382153573</c:v>
                </c:pt>
                <c:pt idx="6418">
                  <c:v>51.79200091321798</c:v>
                </c:pt>
                <c:pt idx="6419">
                  <c:v>51.79185804293521</c:v>
                </c:pt>
                <c:pt idx="6420">
                  <c:v>51.79170960389414</c:v>
                </c:pt>
                <c:pt idx="6421">
                  <c:v>51.7915555954816</c:v>
                </c:pt>
                <c:pt idx="6422">
                  <c:v>51.79139601708604</c:v>
                </c:pt>
                <c:pt idx="6423">
                  <c:v>51.79123086809761</c:v>
                </c:pt>
                <c:pt idx="6424">
                  <c:v>51.7910601479081</c:v>
                </c:pt>
                <c:pt idx="6425">
                  <c:v>51.79088385591093</c:v>
                </c:pt>
                <c:pt idx="6426">
                  <c:v>51.79070199150124</c:v>
                </c:pt>
                <c:pt idx="6427">
                  <c:v>51.79051455407578</c:v>
                </c:pt>
                <c:pt idx="6428">
                  <c:v>51.79032154303295</c:v>
                </c:pt>
                <c:pt idx="6429">
                  <c:v>51.79012295777284</c:v>
                </c:pt>
                <c:pt idx="6430">
                  <c:v>51.78991879769718</c:v>
                </c:pt>
                <c:pt idx="6431">
                  <c:v>51.78970906220938</c:v>
                </c:pt>
                <c:pt idx="6432">
                  <c:v>51.78949375071447</c:v>
                </c:pt>
                <c:pt idx="6433">
                  <c:v>51.78927286261919</c:v>
                </c:pt>
                <c:pt idx="6434">
                  <c:v>51.78904639733187</c:v>
                </c:pt>
                <c:pt idx="6435">
                  <c:v>51.78881435426257</c:v>
                </c:pt>
                <c:pt idx="6436">
                  <c:v>51.78857673282298</c:v>
                </c:pt>
                <c:pt idx="6437">
                  <c:v>51.78833353242642</c:v>
                </c:pt>
                <c:pt idx="6438">
                  <c:v>51.78808475248791</c:v>
                </c:pt>
                <c:pt idx="6439">
                  <c:v>51.78783039242414</c:v>
                </c:pt>
                <c:pt idx="6440">
                  <c:v>51.78757045165339</c:v>
                </c:pt>
                <c:pt idx="6441">
                  <c:v>51.78730492959571</c:v>
                </c:pt>
                <c:pt idx="6442">
                  <c:v>51.78703382567268</c:v>
                </c:pt>
                <c:pt idx="6443">
                  <c:v>51.78675713930765</c:v>
                </c:pt>
                <c:pt idx="6444">
                  <c:v>51.7864748699256</c:v>
                </c:pt>
                <c:pt idx="6445">
                  <c:v>51.78618701695311</c:v>
                </c:pt>
                <c:pt idx="6446">
                  <c:v>51.78589357981849</c:v>
                </c:pt>
                <c:pt idx="6447">
                  <c:v>51.78559455795172</c:v>
                </c:pt>
                <c:pt idx="6448">
                  <c:v>51.78528995078437</c:v>
                </c:pt>
                <c:pt idx="6449">
                  <c:v>51.78497975774975</c:v>
                </c:pt>
                <c:pt idx="6450">
                  <c:v>51.78466397828279</c:v>
                </c:pt>
                <c:pt idx="6451">
                  <c:v>51.78434261182007</c:v>
                </c:pt>
                <c:pt idx="6452">
                  <c:v>51.78401565779986</c:v>
                </c:pt>
                <c:pt idx="6453">
                  <c:v>51.78368311566207</c:v>
                </c:pt>
                <c:pt idx="6454">
                  <c:v>51.78334498484833</c:v>
                </c:pt>
                <c:pt idx="6455">
                  <c:v>51.78300126480183</c:v>
                </c:pt>
                <c:pt idx="6456">
                  <c:v>51.7826519549675</c:v>
                </c:pt>
                <c:pt idx="6457">
                  <c:v>51.78229705479191</c:v>
                </c:pt>
                <c:pt idx="6458">
                  <c:v>51.78193656372331</c:v>
                </c:pt>
                <c:pt idx="6459">
                  <c:v>51.78157048121159</c:v>
                </c:pt>
                <c:pt idx="6460">
                  <c:v>51.78119880670831</c:v>
                </c:pt>
                <c:pt idx="6461">
                  <c:v>51.78082153966668</c:v>
                </c:pt>
                <c:pt idx="6462">
                  <c:v>51.78043867954163</c:v>
                </c:pt>
                <c:pt idx="6463">
                  <c:v>51.78005022578969</c:v>
                </c:pt>
                <c:pt idx="6464">
                  <c:v>51.77965617786906</c:v>
                </c:pt>
                <c:pt idx="6465">
                  <c:v>51.77925653523963</c:v>
                </c:pt>
                <c:pt idx="6466">
                  <c:v>51.77885129736296</c:v>
                </c:pt>
                <c:pt idx="6467">
                  <c:v>51.77844046370224</c:v>
                </c:pt>
                <c:pt idx="6468">
                  <c:v>51.77802403372237</c:v>
                </c:pt>
                <c:pt idx="6469">
                  <c:v>51.77760200688987</c:v>
                </c:pt>
                <c:pt idx="6470">
                  <c:v>51.77717438267295</c:v>
                </c:pt>
                <c:pt idx="6471">
                  <c:v>51.77674116054146</c:v>
                </c:pt>
                <c:pt idx="6472">
                  <c:v>51.77630233996698</c:v>
                </c:pt>
                <c:pt idx="6473">
                  <c:v>51.77585792042267</c:v>
                </c:pt>
                <c:pt idx="6474">
                  <c:v>51.7754079013834</c:v>
                </c:pt>
                <c:pt idx="6475">
                  <c:v>51.77495228232572</c:v>
                </c:pt>
                <c:pt idx="6476">
                  <c:v>51.7744910627278</c:v>
                </c:pt>
                <c:pt idx="6477">
                  <c:v>51.77402424206953</c:v>
                </c:pt>
                <c:pt idx="6478">
                  <c:v>51.77355181983243</c:v>
                </c:pt>
                <c:pt idx="6479">
                  <c:v>51.77307379549968</c:v>
                </c:pt>
                <c:pt idx="6480">
                  <c:v>51.77259016855617</c:v>
                </c:pt>
                <c:pt idx="6481">
                  <c:v>51.77210093848842</c:v>
                </c:pt>
                <c:pt idx="6482">
                  <c:v>51.7716061047846</c:v>
                </c:pt>
                <c:pt idx="6483">
                  <c:v>51.7711056669346</c:v>
                </c:pt>
                <c:pt idx="6484">
                  <c:v>51.77059962442994</c:v>
                </c:pt>
                <c:pt idx="6485">
                  <c:v>51.77008797676381</c:v>
                </c:pt>
                <c:pt idx="6486">
                  <c:v>51.7695707234311</c:v>
                </c:pt>
                <c:pt idx="6487">
                  <c:v>51.76904786392832</c:v>
                </c:pt>
                <c:pt idx="6488">
                  <c:v>51.76851939775367</c:v>
                </c:pt>
                <c:pt idx="6489">
                  <c:v>51.76798532440703</c:v>
                </c:pt>
                <c:pt idx="6490">
                  <c:v>51.76744564338992</c:v>
                </c:pt>
                <c:pt idx="6491">
                  <c:v>51.76690035420555</c:v>
                </c:pt>
                <c:pt idx="6492">
                  <c:v>51.7663494563588</c:v>
                </c:pt>
                <c:pt idx="6493">
                  <c:v>51.76579294935621</c:v>
                </c:pt>
                <c:pt idx="6494">
                  <c:v>51.76523083270598</c:v>
                </c:pt>
                <c:pt idx="6495">
                  <c:v>51.76466310591796</c:v>
                </c:pt>
                <c:pt idx="6496">
                  <c:v>51.76408976850376</c:v>
                </c:pt>
                <c:pt idx="6497">
                  <c:v>51.76351081997655</c:v>
                </c:pt>
                <c:pt idx="6498">
                  <c:v>51.76292625985123</c:v>
                </c:pt>
                <c:pt idx="6499">
                  <c:v>51.76233608764434</c:v>
                </c:pt>
                <c:pt idx="6500">
                  <c:v>51.76174030287413</c:v>
                </c:pt>
                <c:pt idx="6501">
                  <c:v>51.76113890506046</c:v>
                </c:pt>
                <c:pt idx="6502">
                  <c:v>51.76053189372493</c:v>
                </c:pt>
                <c:pt idx="6503">
                  <c:v>51.75991926839074</c:v>
                </c:pt>
                <c:pt idx="6504">
                  <c:v>51.75930102858281</c:v>
                </c:pt>
                <c:pt idx="6505">
                  <c:v>51.75867717382771</c:v>
                </c:pt>
                <c:pt idx="6506">
                  <c:v>51.75804770365367</c:v>
                </c:pt>
                <c:pt idx="6507">
                  <c:v>51.75741261759065</c:v>
                </c:pt>
                <c:pt idx="6508">
                  <c:v>51.7567719151702</c:v>
                </c:pt>
                <c:pt idx="6509">
                  <c:v>51.75612559592555</c:v>
                </c:pt>
                <c:pt idx="6510">
                  <c:v>51.75547365939165</c:v>
                </c:pt>
                <c:pt idx="6511">
                  <c:v>51.75481610510514</c:v>
                </c:pt>
                <c:pt idx="6512">
                  <c:v>51.75415293260422</c:v>
                </c:pt>
                <c:pt idx="6513">
                  <c:v>51.75348414142886</c:v>
                </c:pt>
                <c:pt idx="6514">
                  <c:v>51.75280973112068</c:v>
                </c:pt>
                <c:pt idx="6515">
                  <c:v>51.75212970122294</c:v>
                </c:pt>
                <c:pt idx="6516">
                  <c:v>51.75144405128059</c:v>
                </c:pt>
                <c:pt idx="6517">
                  <c:v>51.75075278084032</c:v>
                </c:pt>
                <c:pt idx="6518">
                  <c:v>51.75005588945035</c:v>
                </c:pt>
                <c:pt idx="6519">
                  <c:v>51.74935337666069</c:v>
                </c:pt>
                <c:pt idx="6520">
                  <c:v>51.74864524202297</c:v>
                </c:pt>
                <c:pt idx="6521">
                  <c:v>51.7479314850905</c:v>
                </c:pt>
                <c:pt idx="6522">
                  <c:v>51.74721210541828</c:v>
                </c:pt>
                <c:pt idx="6523">
                  <c:v>51.74648710256297</c:v>
                </c:pt>
                <c:pt idx="6524">
                  <c:v>51.7457564760829</c:v>
                </c:pt>
                <c:pt idx="6525">
                  <c:v>51.74502022553806</c:v>
                </c:pt>
                <c:pt idx="6526">
                  <c:v>51.74427835049016</c:v>
                </c:pt>
                <c:pt idx="6527">
                  <c:v>51.74353085050252</c:v>
                </c:pt>
                <c:pt idx="6528">
                  <c:v>51.74277772514019</c:v>
                </c:pt>
                <c:pt idx="6529">
                  <c:v>51.74201897396986</c:v>
                </c:pt>
                <c:pt idx="6530">
                  <c:v>51.7412545965599</c:v>
                </c:pt>
                <c:pt idx="6531">
                  <c:v>51.74048459248033</c:v>
                </c:pt>
                <c:pt idx="6532">
                  <c:v>51.73970896130292</c:v>
                </c:pt>
                <c:pt idx="6533">
                  <c:v>51.73892770260103</c:v>
                </c:pt>
                <c:pt idx="6534">
                  <c:v>51.73814081594975</c:v>
                </c:pt>
                <c:pt idx="6535">
                  <c:v>51.7373483009258</c:v>
                </c:pt>
                <c:pt idx="6536">
                  <c:v>51.7365501571076</c:v>
                </c:pt>
                <c:pt idx="6537">
                  <c:v>51.73574638407525</c:v>
                </c:pt>
                <c:pt idx="6538">
                  <c:v>51.7349369814105</c:v>
                </c:pt>
                <c:pt idx="6539">
                  <c:v>51.73412194869681</c:v>
                </c:pt>
                <c:pt idx="6540">
                  <c:v>51.73330128551929</c:v>
                </c:pt>
                <c:pt idx="6541">
                  <c:v>51.73247499146472</c:v>
                </c:pt>
                <c:pt idx="6542">
                  <c:v>51.73164306612157</c:v>
                </c:pt>
                <c:pt idx="6543">
                  <c:v>51.73080550907998</c:v>
                </c:pt>
                <c:pt idx="6544">
                  <c:v>51.72996231993177</c:v>
                </c:pt>
                <c:pt idx="6545">
                  <c:v>51.72911349827042</c:v>
                </c:pt>
                <c:pt idx="6546">
                  <c:v>51.7282590436911</c:v>
                </c:pt>
                <c:pt idx="6547">
                  <c:v>51.72739895579065</c:v>
                </c:pt>
                <c:pt idx="6548">
                  <c:v>51.7265332341676</c:v>
                </c:pt>
                <c:pt idx="6549">
                  <c:v>51.72566187842212</c:v>
                </c:pt>
                <c:pt idx="6550">
                  <c:v>51.7247848881561</c:v>
                </c:pt>
                <c:pt idx="6551">
                  <c:v>51.7239022629731</c:v>
                </c:pt>
                <c:pt idx="6552">
                  <c:v>51.72301400247828</c:v>
                </c:pt>
                <c:pt idx="6553">
                  <c:v>51.7221201062786</c:v>
                </c:pt>
                <c:pt idx="6554">
                  <c:v>51.7212205739826</c:v>
                </c:pt>
                <c:pt idx="6555">
                  <c:v>51.72031540520057</c:v>
                </c:pt>
                <c:pt idx="6556">
                  <c:v>51.7194045995444</c:v>
                </c:pt>
                <c:pt idx="6557">
                  <c:v>51.71848815662771</c:v>
                </c:pt>
                <c:pt idx="6558">
                  <c:v>51.71756607606579</c:v>
                </c:pt>
                <c:pt idx="6559">
                  <c:v>51.71663835747558</c:v>
                </c:pt>
                <c:pt idx="6560">
                  <c:v>51.71570500047574</c:v>
                </c:pt>
                <c:pt idx="6561">
                  <c:v>51.71476600468654</c:v>
                </c:pt>
                <c:pt idx="6562">
                  <c:v>51.71382136973002</c:v>
                </c:pt>
                <c:pt idx="6563">
                  <c:v>51.71287109522984</c:v>
                </c:pt>
                <c:pt idx="6564">
                  <c:v>51.71191518081132</c:v>
                </c:pt>
                <c:pt idx="6565">
                  <c:v>51.7109536261015</c:v>
                </c:pt>
                <c:pt idx="6566">
                  <c:v>51.70998643072908</c:v>
                </c:pt>
                <c:pt idx="6567">
                  <c:v>51.70901359432445</c:v>
                </c:pt>
                <c:pt idx="6568">
                  <c:v>51.70803511651966</c:v>
                </c:pt>
                <c:pt idx="6569">
                  <c:v>51.70705099694843</c:v>
                </c:pt>
                <c:pt idx="6570">
                  <c:v>51.70606123524617</c:v>
                </c:pt>
                <c:pt idx="6571">
                  <c:v>51.70506583105004</c:v>
                </c:pt>
                <c:pt idx="6572">
                  <c:v>51.70406478399872</c:v>
                </c:pt>
                <c:pt idx="6573">
                  <c:v>51.70305809373273</c:v>
                </c:pt>
                <c:pt idx="6574">
                  <c:v>51.70204575989415</c:v>
                </c:pt>
                <c:pt idx="6575">
                  <c:v>51.70102778212683</c:v>
                </c:pt>
                <c:pt idx="6576">
                  <c:v>51.70000416007621</c:v>
                </c:pt>
                <c:pt idx="6577">
                  <c:v>51.69897489338951</c:v>
                </c:pt>
                <c:pt idx="6578">
                  <c:v>51.69793998171552</c:v>
                </c:pt>
                <c:pt idx="6579">
                  <c:v>51.6968994247048</c:v>
                </c:pt>
                <c:pt idx="6580">
                  <c:v>51.69585322200953</c:v>
                </c:pt>
                <c:pt idx="6581">
                  <c:v>51.6948013732836</c:v>
                </c:pt>
                <c:pt idx="6582">
                  <c:v>51.6937438781826</c:v>
                </c:pt>
                <c:pt idx="6583">
                  <c:v>51.69268073636373</c:v>
                </c:pt>
                <c:pt idx="6584">
                  <c:v>51.69161194748593</c:v>
                </c:pt>
                <c:pt idx="6585">
                  <c:v>51.69053751120981</c:v>
                </c:pt>
                <c:pt idx="6586">
                  <c:v>51.68945742719762</c:v>
                </c:pt>
                <c:pt idx="6587">
                  <c:v>51.68837169511337</c:v>
                </c:pt>
                <c:pt idx="6588">
                  <c:v>51.68728031462267</c:v>
                </c:pt>
                <c:pt idx="6589">
                  <c:v>51.68618328539284</c:v>
                </c:pt>
                <c:pt idx="6590">
                  <c:v>51.6850806070929</c:v>
                </c:pt>
                <c:pt idx="6591">
                  <c:v>51.68397227939352</c:v>
                </c:pt>
                <c:pt idx="6592">
                  <c:v>51.68285830196707</c:v>
                </c:pt>
                <c:pt idx="6593">
                  <c:v>51.6817386744876</c:v>
                </c:pt>
                <c:pt idx="6594">
                  <c:v>51.68061339663081</c:v>
                </c:pt>
                <c:pt idx="6595">
                  <c:v>51.67948246807412</c:v>
                </c:pt>
                <c:pt idx="6596">
                  <c:v>51.67834588849662</c:v>
                </c:pt>
                <c:pt idx="6597">
                  <c:v>51.67720365757908</c:v>
                </c:pt>
                <c:pt idx="6598">
                  <c:v>51.67605577500394</c:v>
                </c:pt>
                <c:pt idx="6599">
                  <c:v>51.67490224045534</c:v>
                </c:pt>
                <c:pt idx="6600">
                  <c:v>51.67374305361908</c:v>
                </c:pt>
                <c:pt idx="6601">
                  <c:v>51.67257821418267</c:v>
                </c:pt>
                <c:pt idx="6602">
                  <c:v>51.67140772183527</c:v>
                </c:pt>
                <c:pt idx="6603">
                  <c:v>51.67023157626773</c:v>
                </c:pt>
                <c:pt idx="6604">
                  <c:v>51.66904977717261</c:v>
                </c:pt>
                <c:pt idx="6605">
                  <c:v>51.66786232424411</c:v>
                </c:pt>
                <c:pt idx="6606">
                  <c:v>51.66666921717815</c:v>
                </c:pt>
                <c:pt idx="6607">
                  <c:v>51.66547045567229</c:v>
                </c:pt>
                <c:pt idx="6608">
                  <c:v>51.66426603942582</c:v>
                </c:pt>
                <c:pt idx="6609">
                  <c:v>51.66305596813967</c:v>
                </c:pt>
                <c:pt idx="6610">
                  <c:v>51.66184024151647</c:v>
                </c:pt>
                <c:pt idx="6611">
                  <c:v>51.66061885926054</c:v>
                </c:pt>
                <c:pt idx="6612">
                  <c:v>51.65939182107788</c:v>
                </c:pt>
                <c:pt idx="6613">
                  <c:v>51.65815912667615</c:v>
                </c:pt>
                <c:pt idx="6614">
                  <c:v>51.65692077576471</c:v>
                </c:pt>
                <c:pt idx="6615">
                  <c:v>51.65567676805463</c:v>
                </c:pt>
                <c:pt idx="6616">
                  <c:v>51.65442710325859</c:v>
                </c:pt>
                <c:pt idx="6617">
                  <c:v>51.65317178109106</c:v>
                </c:pt>
                <c:pt idx="6618">
                  <c:v>51.65191080126808</c:v>
                </c:pt>
                <c:pt idx="6619">
                  <c:v>51.65064416350744</c:v>
                </c:pt>
                <c:pt idx="6620">
                  <c:v>51.64937186752861</c:v>
                </c:pt>
                <c:pt idx="6621">
                  <c:v>51.64809391305271</c:v>
                </c:pt>
                <c:pt idx="6622">
                  <c:v>51.64681029980256</c:v>
                </c:pt>
                <c:pt idx="6623">
                  <c:v>51.6455210275027</c:v>
                </c:pt>
                <c:pt idx="6624">
                  <c:v>51.64422609587928</c:v>
                </c:pt>
                <c:pt idx="6625">
                  <c:v>51.64292550466021</c:v>
                </c:pt>
                <c:pt idx="6626">
                  <c:v>51.64161925357502</c:v>
                </c:pt>
                <c:pt idx="6627">
                  <c:v>51.64030734235496</c:v>
                </c:pt>
                <c:pt idx="6628">
                  <c:v>51.63898977073296</c:v>
                </c:pt>
                <c:pt idx="6629">
                  <c:v>51.6376665384436</c:v>
                </c:pt>
                <c:pt idx="6630">
                  <c:v>51.63633764522324</c:v>
                </c:pt>
                <c:pt idx="6631">
                  <c:v>51.6350030908098</c:v>
                </c:pt>
                <c:pt idx="6632">
                  <c:v>51.63366287494296</c:v>
                </c:pt>
                <c:pt idx="6633">
                  <c:v>51.63231699736406</c:v>
                </c:pt>
                <c:pt idx="6634">
                  <c:v>51.63096545781612</c:v>
                </c:pt>
                <c:pt idx="6635">
                  <c:v>51.62960825604388</c:v>
                </c:pt>
                <c:pt idx="6636">
                  <c:v>51.62824539179372</c:v>
                </c:pt>
                <c:pt idx="6637">
                  <c:v>51.62687686481372</c:v>
                </c:pt>
                <c:pt idx="6638">
                  <c:v>51.62550267485365</c:v>
                </c:pt>
                <c:pt idx="6639">
                  <c:v>51.62412282166497</c:v>
                </c:pt>
                <c:pt idx="6640">
                  <c:v>51.62273730500081</c:v>
                </c:pt>
                <c:pt idx="6641">
                  <c:v>51.62134612461598</c:v>
                </c:pt>
                <c:pt idx="6642">
                  <c:v>51.619949280267</c:v>
                </c:pt>
                <c:pt idx="6643">
                  <c:v>51.61854677171205</c:v>
                </c:pt>
                <c:pt idx="6644">
                  <c:v>51.61713859871105</c:v>
                </c:pt>
                <c:pt idx="6645">
                  <c:v>51.61572476102549</c:v>
                </c:pt>
                <c:pt idx="6646">
                  <c:v>51.61430525841865</c:v>
                </c:pt>
                <c:pt idx="6647">
                  <c:v>51.61288009065547</c:v>
                </c:pt>
                <c:pt idx="6648">
                  <c:v>51.61144925750256</c:v>
                </c:pt>
                <c:pt idx="6649">
                  <c:v>51.61001275872823</c:v>
                </c:pt>
                <c:pt idx="6650">
                  <c:v>51.60857059410244</c:v>
                </c:pt>
                <c:pt idx="6651">
                  <c:v>51.60712276339687</c:v>
                </c:pt>
                <c:pt idx="6652">
                  <c:v>51.60566926638491</c:v>
                </c:pt>
                <c:pt idx="6653">
                  <c:v>51.60421010284157</c:v>
                </c:pt>
                <c:pt idx="6654">
                  <c:v>51.6027452725436</c:v>
                </c:pt>
                <c:pt idx="6655">
                  <c:v>51.60127477526937</c:v>
                </c:pt>
                <c:pt idx="6656">
                  <c:v>51.59979861079906</c:v>
                </c:pt>
                <c:pt idx="6657">
                  <c:v>51.5983167789144</c:v>
                </c:pt>
                <c:pt idx="6658">
                  <c:v>51.59682927939886</c:v>
                </c:pt>
                <c:pt idx="6659">
                  <c:v>51.59533611203764</c:v>
                </c:pt>
                <c:pt idx="6660">
                  <c:v>51.59383727661753</c:v>
                </c:pt>
                <c:pt idx="6661">
                  <c:v>51.59233277292712</c:v>
                </c:pt>
                <c:pt idx="6662">
                  <c:v>51.59082260075657</c:v>
                </c:pt>
                <c:pt idx="6663">
                  <c:v>51.58930675989782</c:v>
                </c:pt>
                <c:pt idx="6664">
                  <c:v>51.58778525014445</c:v>
                </c:pt>
                <c:pt idx="6665">
                  <c:v>51.58625807129174</c:v>
                </c:pt>
                <c:pt idx="6666">
                  <c:v>51.58472522313664</c:v>
                </c:pt>
                <c:pt idx="6667">
                  <c:v>51.58318670547782</c:v>
                </c:pt>
                <c:pt idx="6668">
                  <c:v>51.58164251811559</c:v>
                </c:pt>
                <c:pt idx="6669">
                  <c:v>51.580092660852</c:v>
                </c:pt>
                <c:pt idx="6670">
                  <c:v>51.57853713349074</c:v>
                </c:pt>
                <c:pt idx="6671">
                  <c:v>51.57697593583721</c:v>
                </c:pt>
                <c:pt idx="6672">
                  <c:v>51.57540906769847</c:v>
                </c:pt>
                <c:pt idx="6673">
                  <c:v>51.57383652888333</c:v>
                </c:pt>
                <c:pt idx="6674">
                  <c:v>51.57225831920223</c:v>
                </c:pt>
                <c:pt idx="6675">
                  <c:v>51.57067443846729</c:v>
                </c:pt>
                <c:pt idx="6676">
                  <c:v>51.56908488649238</c:v>
                </c:pt>
                <c:pt idx="6677">
                  <c:v>51.56748966309298</c:v>
                </c:pt>
                <c:pt idx="6678">
                  <c:v>51.56588876808632</c:v>
                </c:pt>
                <c:pt idx="6679">
                  <c:v>51.56428220129128</c:v>
                </c:pt>
                <c:pt idx="6680">
                  <c:v>51.56266996252845</c:v>
                </c:pt>
                <c:pt idx="6681">
                  <c:v>51.56105205162007</c:v>
                </c:pt>
                <c:pt idx="6682">
                  <c:v>51.55942846839012</c:v>
                </c:pt>
                <c:pt idx="6683">
                  <c:v>51.55779921266424</c:v>
                </c:pt>
                <c:pt idx="6684">
                  <c:v>51.55616428426974</c:v>
                </c:pt>
                <c:pt idx="6685">
                  <c:v>51.55452368303563</c:v>
                </c:pt>
                <c:pt idx="6686">
                  <c:v>51.55287740879263</c:v>
                </c:pt>
                <c:pt idx="6687">
                  <c:v>51.55122546137314</c:v>
                </c:pt>
                <c:pt idx="6688">
                  <c:v>51.54956784061122</c:v>
                </c:pt>
                <c:pt idx="6689">
                  <c:v>51.54790454634264</c:v>
                </c:pt>
                <c:pt idx="6690">
                  <c:v>51.54623557840488</c:v>
                </c:pt>
                <c:pt idx="6691">
                  <c:v>51.54456093663703</c:v>
                </c:pt>
                <c:pt idx="6692">
                  <c:v>51.54288062087996</c:v>
                </c:pt>
                <c:pt idx="6693">
                  <c:v>51.54119463097616</c:v>
                </c:pt>
                <c:pt idx="6694">
                  <c:v>51.53950296676986</c:v>
                </c:pt>
                <c:pt idx="6695">
                  <c:v>51.53780562810694</c:v>
                </c:pt>
                <c:pt idx="6696">
                  <c:v>51.53610261483498</c:v>
                </c:pt>
                <c:pt idx="6697">
                  <c:v>51.53439392680326</c:v>
                </c:pt>
                <c:pt idx="6698">
                  <c:v>51.53267956386272</c:v>
                </c:pt>
                <c:pt idx="6699">
                  <c:v>51.53095952586602</c:v>
                </c:pt>
                <c:pt idx="6700">
                  <c:v>51.52923381266751</c:v>
                </c:pt>
                <c:pt idx="6701">
                  <c:v>51.52750242412317</c:v>
                </c:pt>
                <c:pt idx="6702">
                  <c:v>51.52576536009074</c:v>
                </c:pt>
                <c:pt idx="6703">
                  <c:v>51.52402262042961</c:v>
                </c:pt>
                <c:pt idx="6704">
                  <c:v>51.52227420500086</c:v>
                </c:pt>
                <c:pt idx="6705">
                  <c:v>51.52052011366727</c:v>
                </c:pt>
                <c:pt idx="6706">
                  <c:v>51.51876034629333</c:v>
                </c:pt>
                <c:pt idx="6707">
                  <c:v>51.51699490274515</c:v>
                </c:pt>
                <c:pt idx="6708">
                  <c:v>51.51522378289059</c:v>
                </c:pt>
                <c:pt idx="6709">
                  <c:v>51.5134469865992</c:v>
                </c:pt>
                <c:pt idx="6710">
                  <c:v>51.51166451374213</c:v>
                </c:pt>
                <c:pt idx="6711">
                  <c:v>51.50987636419239</c:v>
                </c:pt>
                <c:pt idx="6712">
                  <c:v>51.50808253782451</c:v>
                </c:pt>
                <c:pt idx="6713">
                  <c:v>51.50628303451478</c:v>
                </c:pt>
                <c:pt idx="6714">
                  <c:v>51.50447785414116</c:v>
                </c:pt>
                <c:pt idx="6715">
                  <c:v>51.50266699658335</c:v>
                </c:pt>
                <c:pt idx="6716">
                  <c:v>51.50085046172266</c:v>
                </c:pt>
                <c:pt idx="6717">
                  <c:v>51.49902824944216</c:v>
                </c:pt>
                <c:pt idx="6718">
                  <c:v>51.49720035962657</c:v>
                </c:pt>
                <c:pt idx="6719">
                  <c:v>51.49536679216231</c:v>
                </c:pt>
                <c:pt idx="6720">
                  <c:v>51.49352754693747</c:v>
                </c:pt>
                <c:pt idx="6721">
                  <c:v>51.49168262384185</c:v>
                </c:pt>
                <c:pt idx="6722">
                  <c:v>51.48983202276695</c:v>
                </c:pt>
                <c:pt idx="6723">
                  <c:v>51.48797574360595</c:v>
                </c:pt>
                <c:pt idx="6724">
                  <c:v>51.48611378625368</c:v>
                </c:pt>
                <c:pt idx="6725">
                  <c:v>51.48424615060669</c:v>
                </c:pt>
                <c:pt idx="6726">
                  <c:v>51.48237283656327</c:v>
                </c:pt>
                <c:pt idx="6727">
                  <c:v>51.48049384402331</c:v>
                </c:pt>
                <c:pt idx="6728">
                  <c:v>51.47860917288843</c:v>
                </c:pt>
                <c:pt idx="6729">
                  <c:v>51.47671882306196</c:v>
                </c:pt>
                <c:pt idx="6730">
                  <c:v>51.47482279444888</c:v>
                </c:pt>
                <c:pt idx="6731">
                  <c:v>51.47292108695588</c:v>
                </c:pt>
                <c:pt idx="6732">
                  <c:v>51.47101370049133</c:v>
                </c:pt>
                <c:pt idx="6733">
                  <c:v>51.46910063496532</c:v>
                </c:pt>
                <c:pt idx="6734">
                  <c:v>51.46718189028957</c:v>
                </c:pt>
                <c:pt idx="6735">
                  <c:v>51.46525746637755</c:v>
                </c:pt>
                <c:pt idx="6736">
                  <c:v>51.46332736314439</c:v>
                </c:pt>
                <c:pt idx="6737">
                  <c:v>51.46139158050693</c:v>
                </c:pt>
                <c:pt idx="6738">
                  <c:v>51.45945011838364</c:v>
                </c:pt>
                <c:pt idx="6739">
                  <c:v>51.45750297669476</c:v>
                </c:pt>
                <c:pt idx="6740">
                  <c:v>51.45555015536215</c:v>
                </c:pt>
                <c:pt idx="6741">
                  <c:v>51.45359165430943</c:v>
                </c:pt>
                <c:pt idx="6742">
                  <c:v>51.45162747346184</c:v>
                </c:pt>
                <c:pt idx="6743">
                  <c:v>51.44965761274636</c:v>
                </c:pt>
                <c:pt idx="6744">
                  <c:v>51.44768207209164</c:v>
                </c:pt>
                <c:pt idx="6745">
                  <c:v>51.44570085142802</c:v>
                </c:pt>
                <c:pt idx="6746">
                  <c:v>51.4437139506875</c:v>
                </c:pt>
                <c:pt idx="6747">
                  <c:v>51.44172136980384</c:v>
                </c:pt>
                <c:pt idx="6748">
                  <c:v>51.43972310871242</c:v>
                </c:pt>
                <c:pt idx="6749">
                  <c:v>51.43771916735036</c:v>
                </c:pt>
                <c:pt idx="6750">
                  <c:v>51.43570954565644</c:v>
                </c:pt>
                <c:pt idx="6751">
                  <c:v>51.43369424357114</c:v>
                </c:pt>
                <c:pt idx="6752">
                  <c:v>51.43167326103661</c:v>
                </c:pt>
                <c:pt idx="6753">
                  <c:v>51.42964659799674</c:v>
                </c:pt>
                <c:pt idx="6754">
                  <c:v>51.42761425439706</c:v>
                </c:pt>
                <c:pt idx="6755">
                  <c:v>51.42557623018484</c:v>
                </c:pt>
                <c:pt idx="6756">
                  <c:v>51.42353252530894</c:v>
                </c:pt>
                <c:pt idx="6757">
                  <c:v>51.42148313972002</c:v>
                </c:pt>
                <c:pt idx="6758">
                  <c:v>51.41942807337039</c:v>
                </c:pt>
                <c:pt idx="6759">
                  <c:v>51.41736732621404</c:v>
                </c:pt>
                <c:pt idx="6760">
                  <c:v>51.41530089820666</c:v>
                </c:pt>
                <c:pt idx="6761">
                  <c:v>51.41322878930562</c:v>
                </c:pt>
                <c:pt idx="6762">
                  <c:v>51.41115099947</c:v>
                </c:pt>
                <c:pt idx="6763">
                  <c:v>51.40906752866054</c:v>
                </c:pt>
                <c:pt idx="6764">
                  <c:v>51.40697837683971</c:v>
                </c:pt>
                <c:pt idx="6765">
                  <c:v>51.40488354397162</c:v>
                </c:pt>
                <c:pt idx="6766">
                  <c:v>51.40278303002212</c:v>
                </c:pt>
                <c:pt idx="6767">
                  <c:v>51.40067683495872</c:v>
                </c:pt>
                <c:pt idx="6768">
                  <c:v>51.3985649587506</c:v>
                </c:pt>
                <c:pt idx="6769">
                  <c:v>51.3964474013687</c:v>
                </c:pt>
                <c:pt idx="6770">
                  <c:v>51.39432416278559</c:v>
                </c:pt>
                <c:pt idx="6771">
                  <c:v>51.39219524297556</c:v>
                </c:pt>
                <c:pt idx="6772">
                  <c:v>51.39006064191452</c:v>
                </c:pt>
                <c:pt idx="6773">
                  <c:v>51.3879203595802</c:v>
                </c:pt>
                <c:pt idx="6774">
                  <c:v>51.38577439595192</c:v>
                </c:pt>
                <c:pt idx="6775">
                  <c:v>51.3836227510107</c:v>
                </c:pt>
                <c:pt idx="6776">
                  <c:v>51.38146542473928</c:v>
                </c:pt>
                <c:pt idx="6777">
                  <c:v>51.3793024171221</c:v>
                </c:pt>
                <c:pt idx="6778">
                  <c:v>51.37713372814523</c:v>
                </c:pt>
                <c:pt idx="6779">
                  <c:v>51.37495935779646</c:v>
                </c:pt>
                <c:pt idx="6780">
                  <c:v>51.37277930606534</c:v>
                </c:pt>
                <c:pt idx="6781">
                  <c:v>51.37059357294299</c:v>
                </c:pt>
                <c:pt idx="6782">
                  <c:v>51.36840215842231</c:v>
                </c:pt>
                <c:pt idx="6783">
                  <c:v>51.36620506249783</c:v>
                </c:pt>
                <c:pt idx="6784">
                  <c:v>51.36400228516583</c:v>
                </c:pt>
                <c:pt idx="6785">
                  <c:v>51.36179382642421</c:v>
                </c:pt>
                <c:pt idx="6786">
                  <c:v>51.35957968627262</c:v>
                </c:pt>
                <c:pt idx="6787">
                  <c:v>51.35735986471239</c:v>
                </c:pt>
                <c:pt idx="6788">
                  <c:v>51.35513436174651</c:v>
                </c:pt>
                <c:pt idx="6789">
                  <c:v>51.35290317737969</c:v>
                </c:pt>
                <c:pt idx="6790">
                  <c:v>51.35066631161829</c:v>
                </c:pt>
                <c:pt idx="6791">
                  <c:v>51.34842376447045</c:v>
                </c:pt>
                <c:pt idx="6792">
                  <c:v>51.34617553594588</c:v>
                </c:pt>
                <c:pt idx="6793">
                  <c:v>51.34392162605605</c:v>
                </c:pt>
                <c:pt idx="6794">
                  <c:v>51.34166203481413</c:v>
                </c:pt>
                <c:pt idx="6795">
                  <c:v>51.33939676223495</c:v>
                </c:pt>
                <c:pt idx="6796">
                  <c:v>51.33712580833503</c:v>
                </c:pt>
                <c:pt idx="6797">
                  <c:v>51.33484917313257</c:v>
                </c:pt>
                <c:pt idx="6798">
                  <c:v>51.33256685664754</c:v>
                </c:pt>
                <c:pt idx="6799">
                  <c:v>51.3302788589015</c:v>
                </c:pt>
                <c:pt idx="6800">
                  <c:v>51.32798517991773</c:v>
                </c:pt>
                <c:pt idx="6801">
                  <c:v>51.32568581972122</c:v>
                </c:pt>
                <c:pt idx="6802">
                  <c:v>51.32338077833863</c:v>
                </c:pt>
                <c:pt idx="6803">
                  <c:v>51.32107005579834</c:v>
                </c:pt>
                <c:pt idx="6804">
                  <c:v>51.3187536521304</c:v>
                </c:pt>
                <c:pt idx="6805">
                  <c:v>51.31643156736651</c:v>
                </c:pt>
                <c:pt idx="6806">
                  <c:v>51.31410380154017</c:v>
                </c:pt>
                <c:pt idx="6807">
                  <c:v>51.31177035468644</c:v>
                </c:pt>
                <c:pt idx="6808">
                  <c:v>51.30943122684214</c:v>
                </c:pt>
                <c:pt idx="6809">
                  <c:v>51.30708641804578</c:v>
                </c:pt>
                <c:pt idx="6810">
                  <c:v>51.30473592833756</c:v>
                </c:pt>
                <c:pt idx="6811">
                  <c:v>51.30237975775933</c:v>
                </c:pt>
                <c:pt idx="6812">
                  <c:v>51.30001790635468</c:v>
                </c:pt>
                <c:pt idx="6813">
                  <c:v>51.29765037416887</c:v>
                </c:pt>
                <c:pt idx="6814">
                  <c:v>51.29527716124883</c:v>
                </c:pt>
                <c:pt idx="6815">
                  <c:v>51.29289826764321</c:v>
                </c:pt>
                <c:pt idx="6816">
                  <c:v>51.29051369340235</c:v>
                </c:pt>
                <c:pt idx="6817">
                  <c:v>51.28812343857826</c:v>
                </c:pt>
                <c:pt idx="6818">
                  <c:v>51.28572750322463</c:v>
                </c:pt>
                <c:pt idx="6819">
                  <c:v>51.2833258873969</c:v>
                </c:pt>
                <c:pt idx="6820">
                  <c:v>51.28091859115212</c:v>
                </c:pt>
                <c:pt idx="6821">
                  <c:v>51.27850561454908</c:v>
                </c:pt>
                <c:pt idx="6822">
                  <c:v>51.27608695764824</c:v>
                </c:pt>
                <c:pt idx="6823">
                  <c:v>51.2736626205118</c:v>
                </c:pt>
                <c:pt idx="6824">
                  <c:v>51.27123260320354</c:v>
                </c:pt>
                <c:pt idx="6825">
                  <c:v>51.26879690578905</c:v>
                </c:pt>
                <c:pt idx="6826">
                  <c:v>51.26635552833553</c:v>
                </c:pt>
                <c:pt idx="6827">
                  <c:v>51.26390847091191</c:v>
                </c:pt>
                <c:pt idx="6828">
                  <c:v>51.26145573358878</c:v>
                </c:pt>
                <c:pt idx="6829">
                  <c:v>51.25899731643845</c:v>
                </c:pt>
                <c:pt idx="6830">
                  <c:v>51.25653321953491</c:v>
                </c:pt>
                <c:pt idx="6831">
                  <c:v>51.25406344295381</c:v>
                </c:pt>
                <c:pt idx="6832">
                  <c:v>51.25158798677253</c:v>
                </c:pt>
                <c:pt idx="6833">
                  <c:v>51.24910685107015</c:v>
                </c:pt>
                <c:pt idx="6834">
                  <c:v>51.24662003592736</c:v>
                </c:pt>
                <c:pt idx="6835">
                  <c:v>51.24412754142663</c:v>
                </c:pt>
                <c:pt idx="6836">
                  <c:v>51.24162936765207</c:v>
                </c:pt>
                <c:pt idx="6837">
                  <c:v>51.23912551468951</c:v>
                </c:pt>
                <c:pt idx="6838">
                  <c:v>51.23661598262643</c:v>
                </c:pt>
                <c:pt idx="6839">
                  <c:v>51.23410077155203</c:v>
                </c:pt>
                <c:pt idx="6840">
                  <c:v>51.23157988155718</c:v>
                </c:pt>
                <c:pt idx="6841">
                  <c:v>51.22905331273447</c:v>
                </c:pt>
                <c:pt idx="6842">
                  <c:v>51.22652106517813</c:v>
                </c:pt>
                <c:pt idx="6843">
                  <c:v>51.22398313898414</c:v>
                </c:pt>
                <c:pt idx="6844">
                  <c:v>51.22143953425012</c:v>
                </c:pt>
                <c:pt idx="6845">
                  <c:v>51.2188902510754</c:v>
                </c:pt>
                <c:pt idx="6846">
                  <c:v>51.21633528956098</c:v>
                </c:pt>
                <c:pt idx="6847">
                  <c:v>51.2137746498096</c:v>
                </c:pt>
                <c:pt idx="6848">
                  <c:v>51.21120833192562</c:v>
                </c:pt>
                <c:pt idx="6849">
                  <c:v>51.20863633601515</c:v>
                </c:pt>
                <c:pt idx="6850">
                  <c:v>51.20605866218593</c:v>
                </c:pt>
                <c:pt idx="6851">
                  <c:v>51.20347531054746</c:v>
                </c:pt>
                <c:pt idx="6852">
                  <c:v>51.20088628121085</c:v>
                </c:pt>
                <c:pt idx="6853">
                  <c:v>51.19829157428898</c:v>
                </c:pt>
                <c:pt idx="6854">
                  <c:v>51.19569118989635</c:v>
                </c:pt>
                <c:pt idx="6855">
                  <c:v>51.1930851281492</c:v>
                </c:pt>
                <c:pt idx="6856">
                  <c:v>51.19047338916542</c:v>
                </c:pt>
                <c:pt idx="6857">
                  <c:v>51.1878559730646</c:v>
                </c:pt>
                <c:pt idx="6858">
                  <c:v>51.18523287996805</c:v>
                </c:pt>
                <c:pt idx="6859">
                  <c:v>51.18260410999871</c:v>
                </c:pt>
                <c:pt idx="6860">
                  <c:v>51.17996966328125</c:v>
                </c:pt>
                <c:pt idx="6861">
                  <c:v>51.17732953994204</c:v>
                </c:pt>
                <c:pt idx="6862">
                  <c:v>51.17468374010912</c:v>
                </c:pt>
                <c:pt idx="6863">
                  <c:v>51.17203226391219</c:v>
                </c:pt>
                <c:pt idx="6864">
                  <c:v>51.16937511148267</c:v>
                </c:pt>
                <c:pt idx="6865">
                  <c:v>51.16671228295368</c:v>
                </c:pt>
                <c:pt idx="6866">
                  <c:v>51.16404377846001</c:v>
                </c:pt>
                <c:pt idx="6867">
                  <c:v>51.16136959813815</c:v>
                </c:pt>
                <c:pt idx="6868">
                  <c:v>51.15868974212624</c:v>
                </c:pt>
                <c:pt idx="6869">
                  <c:v>51.15600421056417</c:v>
                </c:pt>
                <c:pt idx="6870">
                  <c:v>51.15331300359346</c:v>
                </c:pt>
                <c:pt idx="6871">
                  <c:v>51.15061612135737</c:v>
                </c:pt>
                <c:pt idx="6872">
                  <c:v>51.14791356400083</c:v>
                </c:pt>
                <c:pt idx="6873">
                  <c:v>51.14520533167041</c:v>
                </c:pt>
                <c:pt idx="6874">
                  <c:v>51.14249142451445</c:v>
                </c:pt>
                <c:pt idx="6875">
                  <c:v>51.13977184268291</c:v>
                </c:pt>
                <c:pt idx="6876">
                  <c:v>51.13704658632748</c:v>
                </c:pt>
                <c:pt idx="6877">
                  <c:v>51.13431565560153</c:v>
                </c:pt>
                <c:pt idx="6878">
                  <c:v>51.13157905066009</c:v>
                </c:pt>
                <c:pt idx="6879">
                  <c:v>51.12883677165994</c:v>
                </c:pt>
                <c:pt idx="6880">
                  <c:v>51.12608881875946</c:v>
                </c:pt>
                <c:pt idx="6881">
                  <c:v>51.1233351921188</c:v>
                </c:pt>
                <c:pt idx="6882">
                  <c:v>51.12057589189975</c:v>
                </c:pt>
                <c:pt idx="6883">
                  <c:v>51.11781091826579</c:v>
                </c:pt>
                <c:pt idx="6884">
                  <c:v>51.11504027138211</c:v>
                </c:pt>
                <c:pt idx="6885">
                  <c:v>51.11226395141559</c:v>
                </c:pt>
                <c:pt idx="6886">
                  <c:v>51.10948195853479</c:v>
                </c:pt>
                <c:pt idx="6887">
                  <c:v>51.10669429290992</c:v>
                </c:pt>
                <c:pt idx="6888">
                  <c:v>51.10390095471292</c:v>
                </c:pt>
                <c:pt idx="6889">
                  <c:v>51.10110194411742</c:v>
                </c:pt>
                <c:pt idx="6890">
                  <c:v>51.0982972612987</c:v>
                </c:pt>
                <c:pt idx="6891">
                  <c:v>51.0954869064338</c:v>
                </c:pt>
                <c:pt idx="6892">
                  <c:v>51.09267087970134</c:v>
                </c:pt>
                <c:pt idx="6893">
                  <c:v>51.08984918128171</c:v>
                </c:pt>
                <c:pt idx="6894">
                  <c:v>51.08702181135697</c:v>
                </c:pt>
                <c:pt idx="6895">
                  <c:v>51.08418877011087</c:v>
                </c:pt>
                <c:pt idx="6896">
                  <c:v>51.08135005772881</c:v>
                </c:pt>
                <c:pt idx="6897">
                  <c:v>51.07850567439793</c:v>
                </c:pt>
                <c:pt idx="6898">
                  <c:v>51.07565562030701</c:v>
                </c:pt>
                <c:pt idx="6899">
                  <c:v>51.07279989564655</c:v>
                </c:pt>
                <c:pt idx="6900">
                  <c:v>51.06993850060874</c:v>
                </c:pt>
                <c:pt idx="6901">
                  <c:v>51.0670714353874</c:v>
                </c:pt>
                <c:pt idx="6902">
                  <c:v>51.06419870017814</c:v>
                </c:pt>
                <c:pt idx="6903">
                  <c:v>51.06132029517814</c:v>
                </c:pt>
                <c:pt idx="6904">
                  <c:v>51.05843622058635</c:v>
                </c:pt>
                <c:pt idx="6905">
                  <c:v>51.05554647660337</c:v>
                </c:pt>
                <c:pt idx="6906">
                  <c:v>51.0526510634315</c:v>
                </c:pt>
                <c:pt idx="6907">
                  <c:v>51.04974998127474</c:v>
                </c:pt>
                <c:pt idx="6908">
                  <c:v>51.04684323033872</c:v>
                </c:pt>
                <c:pt idx="6909">
                  <c:v>51.04393081083082</c:v>
                </c:pt>
                <c:pt idx="6910">
                  <c:v>51.04101272296008</c:v>
                </c:pt>
                <c:pt idx="6911">
                  <c:v>51.03808896693721</c:v>
                </c:pt>
                <c:pt idx="6912">
                  <c:v>51.03515954297465</c:v>
                </c:pt>
                <c:pt idx="6913">
                  <c:v>51.03222445128645</c:v>
                </c:pt>
                <c:pt idx="6914">
                  <c:v>51.02928369208847</c:v>
                </c:pt>
                <c:pt idx="6915">
                  <c:v>51.02633726559813</c:v>
                </c:pt>
                <c:pt idx="6916">
                  <c:v>51.0233851720346</c:v>
                </c:pt>
                <c:pt idx="6917">
                  <c:v>51.0204274116187</c:v>
                </c:pt>
                <c:pt idx="6918">
                  <c:v>51.01746398457301</c:v>
                </c:pt>
                <c:pt idx="6919">
                  <c:v>51.01449489112171</c:v>
                </c:pt>
                <c:pt idx="6920">
                  <c:v>51.01152013149069</c:v>
                </c:pt>
                <c:pt idx="6921">
                  <c:v>51.00853970590757</c:v>
                </c:pt>
                <c:pt idx="6922">
                  <c:v>51.0055536146016</c:v>
                </c:pt>
                <c:pt idx="6923">
                  <c:v>51.00256185780374</c:v>
                </c:pt>
                <c:pt idx="6924">
                  <c:v>50.99956443574661</c:v>
                </c:pt>
                <c:pt idx="6925">
                  <c:v>50.9965613486646</c:v>
                </c:pt>
                <c:pt idx="6926">
                  <c:v>50.99355259679365</c:v>
                </c:pt>
                <c:pt idx="6927">
                  <c:v>50.9905381803715</c:v>
                </c:pt>
                <c:pt idx="6928">
                  <c:v>50.9875180996375</c:v>
                </c:pt>
                <c:pt idx="6929">
                  <c:v>50.98449235483277</c:v>
                </c:pt>
                <c:pt idx="6930">
                  <c:v>50.98146094620002</c:v>
                </c:pt>
                <c:pt idx="6931">
                  <c:v>50.97842387398371</c:v>
                </c:pt>
                <c:pt idx="6932">
                  <c:v>50.97538113842995</c:v>
                </c:pt>
                <c:pt idx="6933">
                  <c:v>50.97233273978654</c:v>
                </c:pt>
                <c:pt idx="6934">
                  <c:v>50.96927867830298</c:v>
                </c:pt>
                <c:pt idx="6935">
                  <c:v>50.96621895423046</c:v>
                </c:pt>
                <c:pt idx="6936">
                  <c:v>50.96315356782182</c:v>
                </c:pt>
                <c:pt idx="6937">
                  <c:v>50.96008251933161</c:v>
                </c:pt>
                <c:pt idx="6938">
                  <c:v>50.95700580901607</c:v>
                </c:pt>
                <c:pt idx="6939">
                  <c:v>50.9539234371331</c:v>
                </c:pt>
                <c:pt idx="6940">
                  <c:v>50.95083540394231</c:v>
                </c:pt>
                <c:pt idx="6941">
                  <c:v>50.94774170970499</c:v>
                </c:pt>
                <c:pt idx="6942">
                  <c:v>50.94464235468408</c:v>
                </c:pt>
                <c:pt idx="6943">
                  <c:v>50.94153733914425</c:v>
                </c:pt>
                <c:pt idx="6944">
                  <c:v>50.93842666335184</c:v>
                </c:pt>
                <c:pt idx="6945">
                  <c:v>50.93531032757486</c:v>
                </c:pt>
                <c:pt idx="6946">
                  <c:v>50.93218833208298</c:v>
                </c:pt>
                <c:pt idx="6947">
                  <c:v>50.92906067714762</c:v>
                </c:pt>
                <c:pt idx="6948">
                  <c:v>50.92592736304185</c:v>
                </c:pt>
                <c:pt idx="6949">
                  <c:v>50.92278839004041</c:v>
                </c:pt>
                <c:pt idx="6950">
                  <c:v>50.91964375841973</c:v>
                </c:pt>
                <c:pt idx="6951">
                  <c:v>50.91649346845795</c:v>
                </c:pt>
                <c:pt idx="6952">
                  <c:v>50.91333752043487</c:v>
                </c:pt>
                <c:pt idx="6953">
                  <c:v>50.91017591463195</c:v>
                </c:pt>
                <c:pt idx="6954">
                  <c:v>50.90700865133236</c:v>
                </c:pt>
                <c:pt idx="6955">
                  <c:v>50.903835730821</c:v>
                </c:pt>
                <c:pt idx="6956">
                  <c:v>50.90065715338434</c:v>
                </c:pt>
                <c:pt idx="6957">
                  <c:v>50.89747291931064</c:v>
                </c:pt>
                <c:pt idx="6958">
                  <c:v>50.8942830288898</c:v>
                </c:pt>
                <c:pt idx="6959">
                  <c:v>50.89108748241335</c:v>
                </c:pt>
                <c:pt idx="6960">
                  <c:v>50.88788628017463</c:v>
                </c:pt>
                <c:pt idx="6961">
                  <c:v>50.88467942246854</c:v>
                </c:pt>
                <c:pt idx="6962">
                  <c:v>50.88146690959172</c:v>
                </c:pt>
                <c:pt idx="6963">
                  <c:v>50.87824874184248</c:v>
                </c:pt>
                <c:pt idx="6964">
                  <c:v>50.87502491952083</c:v>
                </c:pt>
                <c:pt idx="6965">
                  <c:v>50.87179544292843</c:v>
                </c:pt>
                <c:pt idx="6966">
                  <c:v>50.86856031236864</c:v>
                </c:pt>
                <c:pt idx="6967">
                  <c:v>50.86531952814651</c:v>
                </c:pt>
                <c:pt idx="6968">
                  <c:v>50.86207309056874</c:v>
                </c:pt>
                <c:pt idx="6969">
                  <c:v>50.85882099994375</c:v>
                </c:pt>
                <c:pt idx="6970">
                  <c:v>50.85556325658164</c:v>
                </c:pt>
                <c:pt idx="6971">
                  <c:v>50.85229986079415</c:v>
                </c:pt>
                <c:pt idx="6972">
                  <c:v>50.84903081289475</c:v>
                </c:pt>
                <c:pt idx="6973">
                  <c:v>50.84575611319855</c:v>
                </c:pt>
                <c:pt idx="6974">
                  <c:v>50.84247576202238</c:v>
                </c:pt>
                <c:pt idx="6975">
                  <c:v>50.83918975968472</c:v>
                </c:pt>
                <c:pt idx="6976">
                  <c:v>50.83589810650576</c:v>
                </c:pt>
                <c:pt idx="6977">
                  <c:v>50.83260080280733</c:v>
                </c:pt>
                <c:pt idx="6978">
                  <c:v>50.82929784891299</c:v>
                </c:pt>
                <c:pt idx="6979">
                  <c:v>50.82598924514794</c:v>
                </c:pt>
                <c:pt idx="6980">
                  <c:v>50.82267499183908</c:v>
                </c:pt>
                <c:pt idx="6981">
                  <c:v>50.81935508931498</c:v>
                </c:pt>
                <c:pt idx="6982">
                  <c:v>50.81602953790593</c:v>
                </c:pt>
                <c:pt idx="6983">
                  <c:v>50.81269833794383</c:v>
                </c:pt>
                <c:pt idx="6984">
                  <c:v>50.8093614897623</c:v>
                </c:pt>
                <c:pt idx="6985">
                  <c:v>50.80601899369668</c:v>
                </c:pt>
                <c:pt idx="6986">
                  <c:v>50.80267085008393</c:v>
                </c:pt>
                <c:pt idx="6987">
                  <c:v>50.79931705926268</c:v>
                </c:pt>
                <c:pt idx="6988">
                  <c:v>50.79595762157331</c:v>
                </c:pt>
                <c:pt idx="6989">
                  <c:v>50.79259253735781</c:v>
                </c:pt>
                <c:pt idx="6990">
                  <c:v>50.7892218069599</c:v>
                </c:pt>
                <c:pt idx="6991">
                  <c:v>50.78584543072493</c:v>
                </c:pt>
                <c:pt idx="6992">
                  <c:v>50.78246340899999</c:v>
                </c:pt>
                <c:pt idx="6993">
                  <c:v>50.7790757421338</c:v>
                </c:pt>
                <c:pt idx="6994">
                  <c:v>50.77568243047678</c:v>
                </c:pt>
                <c:pt idx="6995">
                  <c:v>50.77228347438102</c:v>
                </c:pt>
                <c:pt idx="6996">
                  <c:v>50.76887887420031</c:v>
                </c:pt>
                <c:pt idx="6997">
                  <c:v>50.76546863029009</c:v>
                </c:pt>
                <c:pt idx="6998">
                  <c:v>50.7620527430075</c:v>
                </c:pt>
                <c:pt idx="6999">
                  <c:v>50.75863121271134</c:v>
                </c:pt>
                <c:pt idx="7000">
                  <c:v>50.75520403976211</c:v>
                </c:pt>
                <c:pt idx="7001">
                  <c:v>50.75177122452201</c:v>
                </c:pt>
                <c:pt idx="7002">
                  <c:v>50.74833276735481</c:v>
                </c:pt>
                <c:pt idx="7003">
                  <c:v>50.74488866862609</c:v>
                </c:pt>
                <c:pt idx="7004">
                  <c:v>50.74143892870306</c:v>
                </c:pt>
                <c:pt idx="7005">
                  <c:v>50.73798354795457</c:v>
                </c:pt>
                <c:pt idx="7006">
                  <c:v>50.73452252675121</c:v>
                </c:pt>
                <c:pt idx="7007">
                  <c:v>50.7310558654652</c:v>
                </c:pt>
                <c:pt idx="7008">
                  <c:v>50.72758356447045</c:v>
                </c:pt>
                <c:pt idx="7009">
                  <c:v>50.72410562414258</c:v>
                </c:pt>
                <c:pt idx="7010">
                  <c:v>50.72062204485884</c:v>
                </c:pt>
                <c:pt idx="7011">
                  <c:v>50.71713282699817</c:v>
                </c:pt>
                <c:pt idx="7012">
                  <c:v>50.71363797094121</c:v>
                </c:pt>
                <c:pt idx="7013">
                  <c:v>50.71013747707026</c:v>
                </c:pt>
                <c:pt idx="7014">
                  <c:v>50.70663134576932</c:v>
                </c:pt>
                <c:pt idx="7015">
                  <c:v>50.70311957742401</c:v>
                </c:pt>
                <c:pt idx="7016">
                  <c:v>50.6996021724217</c:v>
                </c:pt>
                <c:pt idx="7017">
                  <c:v>50.69607913115137</c:v>
                </c:pt>
                <c:pt idx="7018">
                  <c:v>50.69255045400372</c:v>
                </c:pt>
                <c:pt idx="7019">
                  <c:v>50.68901614137111</c:v>
                </c:pt>
                <c:pt idx="7020">
                  <c:v>50.68547619364759</c:v>
                </c:pt>
                <c:pt idx="7021">
                  <c:v>50.68193061122888</c:v>
                </c:pt>
                <c:pt idx="7022">
                  <c:v>50.67837939451236</c:v>
                </c:pt>
                <c:pt idx="7023">
                  <c:v>50.67482254389709</c:v>
                </c:pt>
                <c:pt idx="7024">
                  <c:v>50.67126005978384</c:v>
                </c:pt>
                <c:pt idx="7025">
                  <c:v>50.66769194257503</c:v>
                </c:pt>
                <c:pt idx="7026">
                  <c:v>50.66411819267474</c:v>
                </c:pt>
                <c:pt idx="7027">
                  <c:v>50.66053881048875</c:v>
                </c:pt>
                <c:pt idx="7028">
                  <c:v>50.65695379642449</c:v>
                </c:pt>
                <c:pt idx="7029">
                  <c:v>50.6533631508911</c:v>
                </c:pt>
                <c:pt idx="7030">
                  <c:v>50.6497668742994</c:v>
                </c:pt>
                <c:pt idx="7031">
                  <c:v>50.64616496706182</c:v>
                </c:pt>
                <c:pt idx="7032">
                  <c:v>50.64255742959253</c:v>
                </c:pt>
                <c:pt idx="7033">
                  <c:v>50.63894426230736</c:v>
                </c:pt>
                <c:pt idx="7034">
                  <c:v>50.63532546562381</c:v>
                </c:pt>
                <c:pt idx="7035">
                  <c:v>50.63170103996103</c:v>
                </c:pt>
                <c:pt idx="7036">
                  <c:v>50.62807098573988</c:v>
                </c:pt>
                <c:pt idx="7037">
                  <c:v>50.62443530338289</c:v>
                </c:pt>
                <c:pt idx="7038">
                  <c:v>50.62079399331425</c:v>
                </c:pt>
                <c:pt idx="7039">
                  <c:v>50.6171470559598</c:v>
                </c:pt>
                <c:pt idx="7040">
                  <c:v>50.61349449174713</c:v>
                </c:pt>
                <c:pt idx="7041">
                  <c:v>50.60983630110545</c:v>
                </c:pt>
                <c:pt idx="7042">
                  <c:v>50.60617248446563</c:v>
                </c:pt>
                <c:pt idx="7043">
                  <c:v>50.60250304226024</c:v>
                </c:pt>
                <c:pt idx="7044">
                  <c:v>50.59882797492352</c:v>
                </c:pt>
                <c:pt idx="7045">
                  <c:v>50.5951472828914</c:v>
                </c:pt>
                <c:pt idx="7046">
                  <c:v>50.59146096660143</c:v>
                </c:pt>
                <c:pt idx="7047">
                  <c:v>50.5877690264929</c:v>
                </c:pt>
                <c:pt idx="7048">
                  <c:v>50.58407146300672</c:v>
                </c:pt>
                <c:pt idx="7049">
                  <c:v>50.58036827658553</c:v>
                </c:pt>
                <c:pt idx="7050">
                  <c:v>50.57665946767355</c:v>
                </c:pt>
                <c:pt idx="7051">
                  <c:v>50.57294503671679</c:v>
                </c:pt>
                <c:pt idx="7052">
                  <c:v>50.56922498416282</c:v>
                </c:pt>
                <c:pt idx="7053">
                  <c:v>50.56549931046097</c:v>
                </c:pt>
                <c:pt idx="7054">
                  <c:v>50.56176801606217</c:v>
                </c:pt>
                <c:pt idx="7055">
                  <c:v>50.5580311014191</c:v>
                </c:pt>
                <c:pt idx="7056">
                  <c:v>50.55428856698602</c:v>
                </c:pt>
                <c:pt idx="7057">
                  <c:v>50.55054041321897</c:v>
                </c:pt>
                <c:pt idx="7058">
                  <c:v>50.54678664057558</c:v>
                </c:pt>
                <c:pt idx="7059">
                  <c:v>50.54302724951516</c:v>
                </c:pt>
                <c:pt idx="7060">
                  <c:v>50.53926224049872</c:v>
                </c:pt>
                <c:pt idx="7061">
                  <c:v>50.53549161398893</c:v>
                </c:pt>
                <c:pt idx="7062">
                  <c:v>50.53171537045011</c:v>
                </c:pt>
                <c:pt idx="7063">
                  <c:v>50.52793351034828</c:v>
                </c:pt>
                <c:pt idx="7064">
                  <c:v>50.52414603415113</c:v>
                </c:pt>
                <c:pt idx="7065">
                  <c:v>50.520352942328</c:v>
                </c:pt>
                <c:pt idx="7066">
                  <c:v>50.51655423534992</c:v>
                </c:pt>
                <c:pt idx="7067">
                  <c:v>50.51274991368958</c:v>
                </c:pt>
                <c:pt idx="7068">
                  <c:v>50.50893997782133</c:v>
                </c:pt>
                <c:pt idx="7069">
                  <c:v>50.50512442822121</c:v>
                </c:pt>
                <c:pt idx="7070">
                  <c:v>50.50130326536692</c:v>
                </c:pt>
                <c:pt idx="7071">
                  <c:v>50.49747648973784</c:v>
                </c:pt>
                <c:pt idx="7072">
                  <c:v>50.49364410181501</c:v>
                </c:pt>
                <c:pt idx="7073">
                  <c:v>50.48980610208115</c:v>
                </c:pt>
                <c:pt idx="7074">
                  <c:v>50.48596249102062</c:v>
                </c:pt>
                <c:pt idx="7075">
                  <c:v>50.48211326911948</c:v>
                </c:pt>
                <c:pt idx="7076">
                  <c:v>50.47825843686545</c:v>
                </c:pt>
                <c:pt idx="7077">
                  <c:v>50.4743979947479</c:v>
                </c:pt>
                <c:pt idx="7078">
                  <c:v>50.47053194325793</c:v>
                </c:pt>
                <c:pt idx="7079">
                  <c:v>50.46666028288822</c:v>
                </c:pt>
                <c:pt idx="7080">
                  <c:v>50.46278301413319</c:v>
                </c:pt>
                <c:pt idx="7081">
                  <c:v>50.45890013748889</c:v>
                </c:pt>
                <c:pt idx="7082">
                  <c:v>50.45501165345305</c:v>
                </c:pt>
                <c:pt idx="7083">
                  <c:v>50.4511175625251</c:v>
                </c:pt>
                <c:pt idx="7084">
                  <c:v>50.44721786520604</c:v>
                </c:pt>
                <c:pt idx="7085">
                  <c:v>50.44331256199867</c:v>
                </c:pt>
                <c:pt idx="7086">
                  <c:v>50.43940165340736</c:v>
                </c:pt>
                <c:pt idx="7087">
                  <c:v>50.4354851399382</c:v>
                </c:pt>
                <c:pt idx="7088">
                  <c:v>50.43156302209891</c:v>
                </c:pt>
                <c:pt idx="7089">
                  <c:v>50.4276353003989</c:v>
                </c:pt>
                <c:pt idx="7090">
                  <c:v>50.42370197534921</c:v>
                </c:pt>
                <c:pt idx="7091">
                  <c:v>50.41976304746262</c:v>
                </c:pt>
                <c:pt idx="7092">
                  <c:v>50.41581851725353</c:v>
                </c:pt>
                <c:pt idx="7093">
                  <c:v>50.41186838523799</c:v>
                </c:pt>
                <c:pt idx="7094">
                  <c:v>50.40791265193377</c:v>
                </c:pt>
                <c:pt idx="7095">
                  <c:v>50.40395131786024</c:v>
                </c:pt>
                <c:pt idx="7096">
                  <c:v>50.39998438353847</c:v>
                </c:pt>
                <c:pt idx="7097">
                  <c:v>50.39601184949123</c:v>
                </c:pt>
                <c:pt idx="7098">
                  <c:v>50.3920337162429</c:v>
                </c:pt>
                <c:pt idx="7099">
                  <c:v>50.38804998431952</c:v>
                </c:pt>
                <c:pt idx="7100">
                  <c:v>50.38406065424886</c:v>
                </c:pt>
                <c:pt idx="7101">
                  <c:v>50.38006572656033</c:v>
                </c:pt>
                <c:pt idx="7102">
                  <c:v>50.37606520178496</c:v>
                </c:pt>
                <c:pt idx="7103">
                  <c:v>50.3720590804555</c:v>
                </c:pt>
                <c:pt idx="7104">
                  <c:v>50.36804736310632</c:v>
                </c:pt>
                <c:pt idx="7105">
                  <c:v>50.3640300502735</c:v>
                </c:pt>
                <c:pt idx="7106">
                  <c:v>50.36000714249475</c:v>
                </c:pt>
                <c:pt idx="7107">
                  <c:v>50.35597864030946</c:v>
                </c:pt>
                <c:pt idx="7108">
                  <c:v>50.35194454425866</c:v>
                </c:pt>
                <c:pt idx="7109">
                  <c:v>50.34790485488512</c:v>
                </c:pt>
                <c:pt idx="7110">
                  <c:v>50.34385957273316</c:v>
                </c:pt>
                <c:pt idx="7111">
                  <c:v>50.33980869834888</c:v>
                </c:pt>
                <c:pt idx="7112">
                  <c:v>50.33575223227994</c:v>
                </c:pt>
                <c:pt idx="7113">
                  <c:v>50.33169017507571</c:v>
                </c:pt>
                <c:pt idx="7114">
                  <c:v>50.32762252728723</c:v>
                </c:pt>
                <c:pt idx="7115">
                  <c:v>50.32354928946722</c:v>
                </c:pt>
                <c:pt idx="7116">
                  <c:v>50.31947046217001</c:v>
                </c:pt>
                <c:pt idx="7117">
                  <c:v>50.31538604595165</c:v>
                </c:pt>
                <c:pt idx="7118">
                  <c:v>50.31129604136979</c:v>
                </c:pt>
                <c:pt idx="7119">
                  <c:v>50.3072004489838</c:v>
                </c:pt>
                <c:pt idx="7120">
                  <c:v>50.30309926935467</c:v>
                </c:pt>
                <c:pt idx="7121">
                  <c:v>50.29899250304511</c:v>
                </c:pt>
                <c:pt idx="7122">
                  <c:v>50.2948801506194</c:v>
                </c:pt>
                <c:pt idx="7123">
                  <c:v>50.29076221264358</c:v>
                </c:pt>
                <c:pt idx="7124">
                  <c:v>50.28663868968528</c:v>
                </c:pt>
                <c:pt idx="7125">
                  <c:v>50.28250958231381</c:v>
                </c:pt>
                <c:pt idx="7126">
                  <c:v>50.27837489110018</c:v>
                </c:pt>
                <c:pt idx="7127">
                  <c:v>50.27423461661699</c:v>
                </c:pt>
                <c:pt idx="7128">
                  <c:v>50.27008875943858</c:v>
                </c:pt>
                <c:pt idx="7129">
                  <c:v>50.2659373201409</c:v>
                </c:pt>
                <c:pt idx="7130">
                  <c:v>50.26178029930156</c:v>
                </c:pt>
                <c:pt idx="7131">
                  <c:v>50.25761769749985</c:v>
                </c:pt>
                <c:pt idx="7132">
                  <c:v>50.25344951531669</c:v>
                </c:pt>
                <c:pt idx="7133">
                  <c:v>50.24927575333474</c:v>
                </c:pt>
                <c:pt idx="7134">
                  <c:v>50.24509641213821</c:v>
                </c:pt>
                <c:pt idx="7135">
                  <c:v>50.24091149231303</c:v>
                </c:pt>
                <c:pt idx="7136">
                  <c:v>50.23672099444681</c:v>
                </c:pt>
                <c:pt idx="7137">
                  <c:v>50.23252491912877</c:v>
                </c:pt>
                <c:pt idx="7138">
                  <c:v>50.2283232669498</c:v>
                </c:pt>
                <c:pt idx="7139">
                  <c:v>50.22411603850248</c:v>
                </c:pt>
                <c:pt idx="7140">
                  <c:v>50.21990323438102</c:v>
                </c:pt>
                <c:pt idx="7141">
                  <c:v>50.21568485518128</c:v>
                </c:pt>
                <c:pt idx="7142">
                  <c:v>50.21146090150083</c:v>
                </c:pt>
                <c:pt idx="7143">
                  <c:v>50.20723137393884</c:v>
                </c:pt>
                <c:pt idx="7144">
                  <c:v>50.20299627309615</c:v>
                </c:pt>
                <c:pt idx="7145">
                  <c:v>50.19875559957532</c:v>
                </c:pt>
                <c:pt idx="7146">
                  <c:v>50.19450935398046</c:v>
                </c:pt>
                <c:pt idx="7147">
                  <c:v>50.19025753691742</c:v>
                </c:pt>
                <c:pt idx="7148">
                  <c:v>50.18600014899368</c:v>
                </c:pt>
                <c:pt idx="7149">
                  <c:v>50.18173719081838</c:v>
                </c:pt>
                <c:pt idx="7150">
                  <c:v>50.17746866300232</c:v>
                </c:pt>
                <c:pt idx="7151">
                  <c:v>50.17319456615796</c:v>
                </c:pt>
                <c:pt idx="7152">
                  <c:v>50.1689149008994</c:v>
                </c:pt>
                <c:pt idx="7153">
                  <c:v>50.16462966784236</c:v>
                </c:pt>
                <c:pt idx="7154">
                  <c:v>50.16033886760436</c:v>
                </c:pt>
                <c:pt idx="7155">
                  <c:v>50.1560425008044</c:v>
                </c:pt>
                <c:pt idx="7156">
                  <c:v>50.15174056806325</c:v>
                </c:pt>
                <c:pt idx="7157">
                  <c:v>50.1474330700033</c:v>
                </c:pt>
                <c:pt idx="7158">
                  <c:v>50.14312000724857</c:v>
                </c:pt>
                <c:pt idx="7159">
                  <c:v>50.1388013804248</c:v>
                </c:pt>
                <c:pt idx="7160">
                  <c:v>50.13447719015931</c:v>
                </c:pt>
                <c:pt idx="7161">
                  <c:v>50.13014743708113</c:v>
                </c:pt>
                <c:pt idx="7162">
                  <c:v>50.12581212182094</c:v>
                </c:pt>
                <c:pt idx="7163">
                  <c:v>50.12147124501103</c:v>
                </c:pt>
                <c:pt idx="7164">
                  <c:v>50.11712480728539</c:v>
                </c:pt>
                <c:pt idx="7165">
                  <c:v>50.11277280927966</c:v>
                </c:pt>
                <c:pt idx="7166">
                  <c:v>50.10841525163111</c:v>
                </c:pt>
                <c:pt idx="7167">
                  <c:v>50.1040521349787</c:v>
                </c:pt>
                <c:pt idx="7168">
                  <c:v>50.09968345996297</c:v>
                </c:pt>
                <c:pt idx="7169">
                  <c:v>50.09530922722623</c:v>
                </c:pt>
                <c:pt idx="7170">
                  <c:v>50.09092943741232</c:v>
                </c:pt>
                <c:pt idx="7171">
                  <c:v>50.08654409116684</c:v>
                </c:pt>
                <c:pt idx="7172">
                  <c:v>50.08215318913697</c:v>
                </c:pt>
                <c:pt idx="7173">
                  <c:v>50.07775673197156</c:v>
                </c:pt>
                <c:pt idx="7174">
                  <c:v>50.07335472032114</c:v>
                </c:pt>
                <c:pt idx="7175">
                  <c:v>50.06894715483785</c:v>
                </c:pt>
                <c:pt idx="7176">
                  <c:v>50.06453403617551</c:v>
                </c:pt>
                <c:pt idx="7177">
                  <c:v>50.0601153649896</c:v>
                </c:pt>
                <c:pt idx="7178">
                  <c:v>50.05569114193721</c:v>
                </c:pt>
                <c:pt idx="7179">
                  <c:v>50.05126136767714</c:v>
                </c:pt>
                <c:pt idx="7180">
                  <c:v>50.04682604286981</c:v>
                </c:pt>
                <c:pt idx="7181">
                  <c:v>50.04238516817727</c:v>
                </c:pt>
                <c:pt idx="7182">
                  <c:v>50.03793874426325</c:v>
                </c:pt>
                <c:pt idx="7183">
                  <c:v>50.03348677179311</c:v>
                </c:pt>
                <c:pt idx="7184">
                  <c:v>50.02902925143393</c:v>
                </c:pt>
                <c:pt idx="7185">
                  <c:v>50.0245661838543</c:v>
                </c:pt>
                <c:pt idx="7186">
                  <c:v>50.02009756972461</c:v>
                </c:pt>
                <c:pt idx="7187">
                  <c:v>50.0156234097168</c:v>
                </c:pt>
                <c:pt idx="7188">
                  <c:v>50.01114370450453</c:v>
                </c:pt>
                <c:pt idx="7189">
                  <c:v>50.00665845476303</c:v>
                </c:pt>
                <c:pt idx="7190">
                  <c:v>50.00216766116925</c:v>
                </c:pt>
                <c:pt idx="7191">
                  <c:v>49.99767132440177</c:v>
                </c:pt>
                <c:pt idx="7192">
                  <c:v>49.99316944514078</c:v>
                </c:pt>
                <c:pt idx="7193">
                  <c:v>49.98866202406818</c:v>
                </c:pt>
                <c:pt idx="7194">
                  <c:v>49.98414906186746</c:v>
                </c:pt>
                <c:pt idx="7195">
                  <c:v>49.97963055922382</c:v>
                </c:pt>
                <c:pt idx="7196">
                  <c:v>49.97510651682406</c:v>
                </c:pt>
                <c:pt idx="7197">
                  <c:v>49.97057693535664</c:v>
                </c:pt>
                <c:pt idx="7198">
                  <c:v>49.96604181551167</c:v>
                </c:pt>
                <c:pt idx="7199">
                  <c:v>49.96150115798091</c:v>
                </c:pt>
                <c:pt idx="7200">
                  <c:v>49.95695496345778</c:v>
                </c:pt>
                <c:pt idx="7201">
                  <c:v>49.95240323263731</c:v>
                </c:pt>
                <c:pt idx="7202">
                  <c:v>49.94784596621621</c:v>
                </c:pt>
                <c:pt idx="7203">
                  <c:v>49.94328316489283</c:v>
                </c:pt>
                <c:pt idx="7204">
                  <c:v>49.93871482936717</c:v>
                </c:pt>
                <c:pt idx="7205">
                  <c:v>49.93414096034086</c:v>
                </c:pt>
                <c:pt idx="7206">
                  <c:v>49.92956155851716</c:v>
                </c:pt>
                <c:pt idx="7207">
                  <c:v>49.92497662460106</c:v>
                </c:pt>
                <c:pt idx="7208">
                  <c:v>49.92038615929908</c:v>
                </c:pt>
                <c:pt idx="7209">
                  <c:v>49.91579016331947</c:v>
                </c:pt>
                <c:pt idx="7210">
                  <c:v>49.9111886373721</c:v>
                </c:pt>
                <c:pt idx="7211">
                  <c:v>49.90658158216848</c:v>
                </c:pt>
                <c:pt idx="7212">
                  <c:v>49.90196899842177</c:v>
                </c:pt>
                <c:pt idx="7213">
                  <c:v>49.89735088684675</c:v>
                </c:pt>
                <c:pt idx="7214">
                  <c:v>49.8927272481599</c:v>
                </c:pt>
                <c:pt idx="7215">
                  <c:v>49.88809808307928</c:v>
                </c:pt>
                <c:pt idx="7216">
                  <c:v>49.88346339232465</c:v>
                </c:pt>
                <c:pt idx="7217">
                  <c:v>49.87882317661737</c:v>
                </c:pt>
                <c:pt idx="7218">
                  <c:v>49.87417743668049</c:v>
                </c:pt>
                <c:pt idx="7219">
                  <c:v>49.86952617323865</c:v>
                </c:pt>
                <c:pt idx="7220">
                  <c:v>49.86486938701815</c:v>
                </c:pt>
                <c:pt idx="7221">
                  <c:v>49.86020707874697</c:v>
                </c:pt>
                <c:pt idx="7222">
                  <c:v>49.85553924915471</c:v>
                </c:pt>
                <c:pt idx="7223">
                  <c:v>49.85086589897256</c:v>
                </c:pt>
                <c:pt idx="7224">
                  <c:v>49.84618702893343</c:v>
                </c:pt>
                <c:pt idx="7225">
                  <c:v>49.84150263977185</c:v>
                </c:pt>
                <c:pt idx="7226">
                  <c:v>49.83681273222396</c:v>
                </c:pt>
                <c:pt idx="7227">
                  <c:v>49.83211730702758</c:v>
                </c:pt>
                <c:pt idx="7228">
                  <c:v>49.82741636492215</c:v>
                </c:pt>
                <c:pt idx="7229">
                  <c:v>49.82270990664876</c:v>
                </c:pt>
                <c:pt idx="7230">
                  <c:v>49.81799793295013</c:v>
                </c:pt>
                <c:pt idx="7231">
                  <c:v>49.81328044457064</c:v>
                </c:pt>
                <c:pt idx="7232">
                  <c:v>49.80855744225629</c:v>
                </c:pt>
                <c:pt idx="7233">
                  <c:v>49.80382892675474</c:v>
                </c:pt>
                <c:pt idx="7234">
                  <c:v>49.79909489881527</c:v>
                </c:pt>
                <c:pt idx="7235">
                  <c:v>49.79435535918882</c:v>
                </c:pt>
                <c:pt idx="7236">
                  <c:v>49.78961030862793</c:v>
                </c:pt>
                <c:pt idx="7237">
                  <c:v>49.78485974788683</c:v>
                </c:pt>
                <c:pt idx="7238">
                  <c:v>49.78010367772138</c:v>
                </c:pt>
                <c:pt idx="7239">
                  <c:v>49.77534209888906</c:v>
                </c:pt>
                <c:pt idx="7240">
                  <c:v>49.77057501214897</c:v>
                </c:pt>
                <c:pt idx="7241">
                  <c:v>49.7658024182619</c:v>
                </c:pt>
                <c:pt idx="7242">
                  <c:v>49.76102431799023</c:v>
                </c:pt>
                <c:pt idx="7243">
                  <c:v>49.75624071209803</c:v>
                </c:pt>
                <c:pt idx="7244">
                  <c:v>49.75145160135094</c:v>
                </c:pt>
                <c:pt idx="7245">
                  <c:v>49.74665698651632</c:v>
                </c:pt>
                <c:pt idx="7246">
                  <c:v>49.74185686836309</c:v>
                </c:pt>
                <c:pt idx="7247">
                  <c:v>49.73705124766185</c:v>
                </c:pt>
                <c:pt idx="7248">
                  <c:v>49.73224012518483</c:v>
                </c:pt>
                <c:pt idx="7249">
                  <c:v>49.72742350170587</c:v>
                </c:pt>
                <c:pt idx="7250">
                  <c:v>49.7226013780005</c:v>
                </c:pt>
                <c:pt idx="7251">
                  <c:v>49.71777375484584</c:v>
                </c:pt>
                <c:pt idx="7252">
                  <c:v>49.71294063302066</c:v>
                </c:pt>
                <c:pt idx="7253">
                  <c:v>49.7081020133054</c:v>
                </c:pt>
                <c:pt idx="7254">
                  <c:v>49.70325789648204</c:v>
                </c:pt>
                <c:pt idx="7255">
                  <c:v>49.69840828333432</c:v>
                </c:pt>
                <c:pt idx="7256">
                  <c:v>49.6935531746475</c:v>
                </c:pt>
                <c:pt idx="7257">
                  <c:v>49.68869257120858</c:v>
                </c:pt>
                <c:pt idx="7258">
                  <c:v>49.6838264738061</c:v>
                </c:pt>
                <c:pt idx="7259">
                  <c:v>49.67895488323031</c:v>
                </c:pt>
                <c:pt idx="7260">
                  <c:v>49.67407780027305</c:v>
                </c:pt>
                <c:pt idx="7261">
                  <c:v>49.6691952257278</c:v>
                </c:pt>
                <c:pt idx="7262">
                  <c:v>49.66430716038968</c:v>
                </c:pt>
                <c:pt idx="7263">
                  <c:v>49.65941360505543</c:v>
                </c:pt>
                <c:pt idx="7264">
                  <c:v>49.65451456052345</c:v>
                </c:pt>
                <c:pt idx="7265">
                  <c:v>49.64961002759378</c:v>
                </c:pt>
                <c:pt idx="7266">
                  <c:v>49.64470000706801</c:v>
                </c:pt>
                <c:pt idx="7267">
                  <c:v>49.63978449974947</c:v>
                </c:pt>
                <c:pt idx="7268">
                  <c:v>49.63486350644307</c:v>
                </c:pt>
                <c:pt idx="7269">
                  <c:v>49.62993702795537</c:v>
                </c:pt>
                <c:pt idx="7270">
                  <c:v>49.62500506509451</c:v>
                </c:pt>
                <c:pt idx="7271">
                  <c:v>49.62006761867031</c:v>
                </c:pt>
                <c:pt idx="7272">
                  <c:v>49.61512468949424</c:v>
                </c:pt>
                <c:pt idx="7273">
                  <c:v>49.61017627837937</c:v>
                </c:pt>
                <c:pt idx="7274">
                  <c:v>49.60522238614038</c:v>
                </c:pt>
                <c:pt idx="7275">
                  <c:v>49.6002630135936</c:v>
                </c:pt>
                <c:pt idx="7276">
                  <c:v>49.59529816155703</c:v>
                </c:pt>
                <c:pt idx="7277">
                  <c:v>49.59032783085023</c:v>
                </c:pt>
                <c:pt idx="7278">
                  <c:v>49.58535202229444</c:v>
                </c:pt>
                <c:pt idx="7279">
                  <c:v>49.5803707367125</c:v>
                </c:pt>
                <c:pt idx="7280">
                  <c:v>49.57538397492893</c:v>
                </c:pt>
                <c:pt idx="7281">
                  <c:v>49.5703917377698</c:v>
                </c:pt>
                <c:pt idx="7282">
                  <c:v>49.56539402606286</c:v>
                </c:pt>
                <c:pt idx="7283">
                  <c:v>49.5603908406375</c:v>
                </c:pt>
                <c:pt idx="7284">
                  <c:v>49.5553821823247</c:v>
                </c:pt>
                <c:pt idx="7285">
                  <c:v>49.55036805195707</c:v>
                </c:pt>
                <c:pt idx="7286">
                  <c:v>49.54534845036891</c:v>
                </c:pt>
                <c:pt idx="7287">
                  <c:v>49.54032337839605</c:v>
                </c:pt>
                <c:pt idx="7288">
                  <c:v>49.53529283687606</c:v>
                </c:pt>
                <c:pt idx="7289">
                  <c:v>49.530256826648</c:v>
                </c:pt>
                <c:pt idx="7290">
                  <c:v>49.5252153485527</c:v>
                </c:pt>
                <c:pt idx="7291">
                  <c:v>49.52016840343248</c:v>
                </c:pt>
                <c:pt idx="7292">
                  <c:v>49.51511599213143</c:v>
                </c:pt>
                <c:pt idx="7293">
                  <c:v>49.51005811549513</c:v>
                </c:pt>
                <c:pt idx="7294">
                  <c:v>49.5049947743709</c:v>
                </c:pt>
                <c:pt idx="7295">
                  <c:v>49.49992596960758</c:v>
                </c:pt>
                <c:pt idx="7296">
                  <c:v>49.49485170205573</c:v>
                </c:pt>
                <c:pt idx="7297">
                  <c:v>49.48977197256747</c:v>
                </c:pt>
                <c:pt idx="7298">
                  <c:v>49.48468678199657</c:v>
                </c:pt>
                <c:pt idx="7299">
                  <c:v>49.47959613119846</c:v>
                </c:pt>
                <c:pt idx="7300">
                  <c:v>49.4745000210301</c:v>
                </c:pt>
                <c:pt idx="7301">
                  <c:v>49.46939845235015</c:v>
                </c:pt>
                <c:pt idx="7302">
                  <c:v>49.46429142601887</c:v>
                </c:pt>
                <c:pt idx="7303">
                  <c:v>49.4591789428982</c:v>
                </c:pt>
                <c:pt idx="7304">
                  <c:v>49.45406100385155</c:v>
                </c:pt>
                <c:pt idx="7305">
                  <c:v>49.44893760974415</c:v>
                </c:pt>
                <c:pt idx="7306">
                  <c:v>49.4438087614427</c:v>
                </c:pt>
                <c:pt idx="7307">
                  <c:v>49.43867445981562</c:v>
                </c:pt>
                <c:pt idx="7308">
                  <c:v>49.4335347057329</c:v>
                </c:pt>
                <c:pt idx="7309">
                  <c:v>49.42838950006613</c:v>
                </c:pt>
                <c:pt idx="7310">
                  <c:v>49.4232388436886</c:v>
                </c:pt>
                <c:pt idx="7311">
                  <c:v>49.41808273747515</c:v>
                </c:pt>
                <c:pt idx="7312">
                  <c:v>49.41292118230227</c:v>
                </c:pt>
                <c:pt idx="7313">
                  <c:v>49.40775417904808</c:v>
                </c:pt>
                <c:pt idx="7314">
                  <c:v>49.40258172859231</c:v>
                </c:pt>
                <c:pt idx="7315">
                  <c:v>49.3974038318163</c:v>
                </c:pt>
                <c:pt idx="7316">
                  <c:v>49.39222048960303</c:v>
                </c:pt>
                <c:pt idx="7317">
                  <c:v>49.38703170283709</c:v>
                </c:pt>
                <c:pt idx="7318">
                  <c:v>49.38183747240468</c:v>
                </c:pt>
                <c:pt idx="7319">
                  <c:v>49.37663779919365</c:v>
                </c:pt>
                <c:pt idx="7320">
                  <c:v>49.37143268409343</c:v>
                </c:pt>
                <c:pt idx="7321">
                  <c:v>49.3662221279951</c:v>
                </c:pt>
                <c:pt idx="7322">
                  <c:v>49.36100613179131</c:v>
                </c:pt>
                <c:pt idx="7323">
                  <c:v>49.3557846963764</c:v>
                </c:pt>
                <c:pt idx="7324">
                  <c:v>49.35055782264629</c:v>
                </c:pt>
                <c:pt idx="7325">
                  <c:v>49.34532551149853</c:v>
                </c:pt>
                <c:pt idx="7326">
                  <c:v>49.34008776383224</c:v>
                </c:pt>
                <c:pt idx="7327">
                  <c:v>49.33484458054823</c:v>
                </c:pt>
                <c:pt idx="7328">
                  <c:v>49.3295959625489</c:v>
                </c:pt>
                <c:pt idx="7329">
                  <c:v>49.3243419107382</c:v>
                </c:pt>
                <c:pt idx="7330">
                  <c:v>49.3190824260218</c:v>
                </c:pt>
                <c:pt idx="7331">
                  <c:v>49.31381750930692</c:v>
                </c:pt>
                <c:pt idx="7332">
                  <c:v>49.30854716150245</c:v>
                </c:pt>
                <c:pt idx="7333">
                  <c:v>49.30327138351885</c:v>
                </c:pt>
                <c:pt idx="7334">
                  <c:v>49.2979901762682</c:v>
                </c:pt>
                <c:pt idx="7335">
                  <c:v>49.2927035406642</c:v>
                </c:pt>
                <c:pt idx="7336">
                  <c:v>49.28741147762215</c:v>
                </c:pt>
                <c:pt idx="7337">
                  <c:v>49.28211398805905</c:v>
                </c:pt>
                <c:pt idx="7338">
                  <c:v>49.27681107289335</c:v>
                </c:pt>
                <c:pt idx="7339">
                  <c:v>49.2715027330453</c:v>
                </c:pt>
                <c:pt idx="7340">
                  <c:v>49.26618896943661</c:v>
                </c:pt>
                <c:pt idx="7341">
                  <c:v>49.2608697829907</c:v>
                </c:pt>
                <c:pt idx="7342">
                  <c:v>49.25554517463257</c:v>
                </c:pt>
                <c:pt idx="7343">
                  <c:v>49.25021514528883</c:v>
                </c:pt>
                <c:pt idx="7344">
                  <c:v>49.24487969588769</c:v>
                </c:pt>
                <c:pt idx="7345">
                  <c:v>49.23953882735904</c:v>
                </c:pt>
                <c:pt idx="7346">
                  <c:v>49.23419254063426</c:v>
                </c:pt>
                <c:pt idx="7347">
                  <c:v>49.22884083664646</c:v>
                </c:pt>
                <c:pt idx="7348">
                  <c:v>49.22348371633031</c:v>
                </c:pt>
                <c:pt idx="7349">
                  <c:v>49.21812118062208</c:v>
                </c:pt>
                <c:pt idx="7350">
                  <c:v>49.21275323045968</c:v>
                </c:pt>
                <c:pt idx="7351">
                  <c:v>49.2073798667826</c:v>
                </c:pt>
                <c:pt idx="7352">
                  <c:v>49.20200109053198</c:v>
                </c:pt>
                <c:pt idx="7353">
                  <c:v>49.19661690265053</c:v>
                </c:pt>
                <c:pt idx="7354">
                  <c:v>49.1912273040826</c:v>
                </c:pt>
                <c:pt idx="7355">
                  <c:v>49.18583229577414</c:v>
                </c:pt>
                <c:pt idx="7356">
                  <c:v>49.18043187867267</c:v>
                </c:pt>
                <c:pt idx="7357">
                  <c:v>49.1750260537274</c:v>
                </c:pt>
                <c:pt idx="7358">
                  <c:v>49.1696148218891</c:v>
                </c:pt>
                <c:pt idx="7359">
                  <c:v>49.16419818411012</c:v>
                </c:pt>
                <c:pt idx="7360">
                  <c:v>49.15877614134448</c:v>
                </c:pt>
                <c:pt idx="7361">
                  <c:v>49.15334869454776</c:v>
                </c:pt>
                <c:pt idx="7362">
                  <c:v>49.14791584467718</c:v>
                </c:pt>
                <c:pt idx="7363">
                  <c:v>49.14247759269154</c:v>
                </c:pt>
                <c:pt idx="7364">
                  <c:v>49.1370339395513</c:v>
                </c:pt>
                <c:pt idx="7365">
                  <c:v>49.13158488621841</c:v>
                </c:pt>
                <c:pt idx="7366">
                  <c:v>49.12613043365658</c:v>
                </c:pt>
                <c:pt idx="7367">
                  <c:v>49.12067058283102</c:v>
                </c:pt>
                <c:pt idx="7368">
                  <c:v>49.11520533470856</c:v>
                </c:pt>
                <c:pt idx="7369">
                  <c:v>49.10973469025767</c:v>
                </c:pt>
                <c:pt idx="7370">
                  <c:v>49.1042586504484</c:v>
                </c:pt>
                <c:pt idx="7371">
                  <c:v>49.09877721625243</c:v>
                </c:pt>
                <c:pt idx="7372">
                  <c:v>49.093290388643</c:v>
                </c:pt>
                <c:pt idx="7373">
                  <c:v>49.08779816859499</c:v>
                </c:pt>
                <c:pt idx="7374">
                  <c:v>49.08230055708487</c:v>
                </c:pt>
                <c:pt idx="7375">
                  <c:v>49.07679755509072</c:v>
                </c:pt>
                <c:pt idx="7376">
                  <c:v>49.07128916359223</c:v>
                </c:pt>
                <c:pt idx="7377">
                  <c:v>49.0657753835707</c:v>
                </c:pt>
                <c:pt idx="7378">
                  <c:v>49.060256216009</c:v>
                </c:pt>
                <c:pt idx="7379">
                  <c:v>49.05473166189159</c:v>
                </c:pt>
                <c:pt idx="7380">
                  <c:v>49.04920172220461</c:v>
                </c:pt>
                <c:pt idx="7381">
                  <c:v>49.04366639793575</c:v>
                </c:pt>
                <c:pt idx="7382">
                  <c:v>49.03812569007428</c:v>
                </c:pt>
                <c:pt idx="7383">
                  <c:v>49.03257959961113</c:v>
                </c:pt>
                <c:pt idx="7384">
                  <c:v>49.02702812753878</c:v>
                </c:pt>
                <c:pt idx="7385">
                  <c:v>49.02147127485134</c:v>
                </c:pt>
                <c:pt idx="7386">
                  <c:v>49.0159090425445</c:v>
                </c:pt>
                <c:pt idx="7387">
                  <c:v>49.01034143161556</c:v>
                </c:pt>
                <c:pt idx="7388">
                  <c:v>49.00476844306345</c:v>
                </c:pt>
                <c:pt idx="7389">
                  <c:v>48.99919007788867</c:v>
                </c:pt>
                <c:pt idx="7390">
                  <c:v>48.99360633709328</c:v>
                </c:pt>
                <c:pt idx="7391">
                  <c:v>48.98801722168101</c:v>
                </c:pt>
                <c:pt idx="7392">
                  <c:v>48.98242273265716</c:v>
                </c:pt>
                <c:pt idx="7393">
                  <c:v>48.9768228710286</c:v>
                </c:pt>
                <c:pt idx="7394">
                  <c:v>48.97121763780386</c:v>
                </c:pt>
                <c:pt idx="7395">
                  <c:v>48.96560703399302</c:v>
                </c:pt>
                <c:pt idx="7396">
                  <c:v>48.95999106060778</c:v>
                </c:pt>
                <c:pt idx="7397">
                  <c:v>48.9543697186614</c:v>
                </c:pt>
                <c:pt idx="7398">
                  <c:v>48.94874300916882</c:v>
                </c:pt>
                <c:pt idx="7399">
                  <c:v>48.94311093314646</c:v>
                </c:pt>
                <c:pt idx="7400">
                  <c:v>48.93747349161242</c:v>
                </c:pt>
                <c:pt idx="7401">
                  <c:v>48.9318306855864</c:v>
                </c:pt>
                <c:pt idx="7402">
                  <c:v>48.92618251608966</c:v>
                </c:pt>
                <c:pt idx="7403">
                  <c:v>48.92052898414505</c:v>
                </c:pt>
                <c:pt idx="7404">
                  <c:v>48.91487009077703</c:v>
                </c:pt>
                <c:pt idx="7405">
                  <c:v>48.90920583701168</c:v>
                </c:pt>
                <c:pt idx="7406">
                  <c:v>48.90353622387664</c:v>
                </c:pt>
                <c:pt idx="7407">
                  <c:v>48.89786125240114</c:v>
                </c:pt>
                <c:pt idx="7408">
                  <c:v>48.89218092361603</c:v>
                </c:pt>
                <c:pt idx="7409">
                  <c:v>48.88649523855376</c:v>
                </c:pt>
                <c:pt idx="7410">
                  <c:v>48.88080419824832</c:v>
                </c:pt>
                <c:pt idx="7411">
                  <c:v>48.87510780373537</c:v>
                </c:pt>
                <c:pt idx="7412">
                  <c:v>48.8694060560521</c:v>
                </c:pt>
                <c:pt idx="7413">
                  <c:v>48.86369895623731</c:v>
                </c:pt>
                <c:pt idx="7414">
                  <c:v>48.8579865053314</c:v>
                </c:pt>
                <c:pt idx="7415">
                  <c:v>48.85226870437639</c:v>
                </c:pt>
                <c:pt idx="7416">
                  <c:v>48.84654555441581</c:v>
                </c:pt>
                <c:pt idx="7417">
                  <c:v>48.84081705649485</c:v>
                </c:pt>
                <c:pt idx="7418">
                  <c:v>48.83508321166029</c:v>
                </c:pt>
                <c:pt idx="7419">
                  <c:v>48.82934402096047</c:v>
                </c:pt>
                <c:pt idx="7420">
                  <c:v>48.82359948544531</c:v>
                </c:pt>
                <c:pt idx="7421">
                  <c:v>48.81784960616638</c:v>
                </c:pt>
                <c:pt idx="7422">
                  <c:v>48.8120943841768</c:v>
                </c:pt>
                <c:pt idx="7423">
                  <c:v>48.80633382053125</c:v>
                </c:pt>
                <c:pt idx="7424">
                  <c:v>48.80056791628605</c:v>
                </c:pt>
                <c:pt idx="7425">
                  <c:v>48.7947966724991</c:v>
                </c:pt>
                <c:pt idx="7426">
                  <c:v>48.78902009022987</c:v>
                </c:pt>
                <c:pt idx="7427">
                  <c:v>48.78323817053942</c:v>
                </c:pt>
                <c:pt idx="7428">
                  <c:v>48.77745091449041</c:v>
                </c:pt>
                <c:pt idx="7429">
                  <c:v>48.77165832314708</c:v>
                </c:pt>
                <c:pt idx="7430">
                  <c:v>48.76586039757526</c:v>
                </c:pt>
                <c:pt idx="7431">
                  <c:v>48.76005713884236</c:v>
                </c:pt>
                <c:pt idx="7432">
                  <c:v>48.75424854801739</c:v>
                </c:pt>
                <c:pt idx="7433">
                  <c:v>48.74843462617094</c:v>
                </c:pt>
                <c:pt idx="7434">
                  <c:v>48.74261537437516</c:v>
                </c:pt>
                <c:pt idx="7435">
                  <c:v>48.73679079370384</c:v>
                </c:pt>
                <c:pt idx="7436">
                  <c:v>48.7309608852323</c:v>
                </c:pt>
                <c:pt idx="7437">
                  <c:v>48.7251256500375</c:v>
                </c:pt>
                <c:pt idx="7438">
                  <c:v>48.71928508919792</c:v>
                </c:pt>
                <c:pt idx="7439">
                  <c:v>48.71343920379367</c:v>
                </c:pt>
                <c:pt idx="7440">
                  <c:v>48.70758799490645</c:v>
                </c:pt>
                <c:pt idx="7441">
                  <c:v>48.70173146361952</c:v>
                </c:pt>
                <c:pt idx="7442">
                  <c:v>48.69586961101771</c:v>
                </c:pt>
                <c:pt idx="7443">
                  <c:v>48.69000243818747</c:v>
                </c:pt>
                <c:pt idx="7444">
                  <c:v>48.68412994621681</c:v>
                </c:pt>
                <c:pt idx="7445">
                  <c:v>48.67825213619532</c:v>
                </c:pt>
                <c:pt idx="7446">
                  <c:v>48.67236900921418</c:v>
                </c:pt>
                <c:pt idx="7447">
                  <c:v>48.66648056636615</c:v>
                </c:pt>
                <c:pt idx="7448">
                  <c:v>48.66058680874561</c:v>
                </c:pt>
                <c:pt idx="7449">
                  <c:v>48.65468773744841</c:v>
                </c:pt>
                <c:pt idx="7450">
                  <c:v>48.64878335357213</c:v>
                </c:pt>
                <c:pt idx="7451">
                  <c:v>48.64287365821581</c:v>
                </c:pt>
                <c:pt idx="7452">
                  <c:v>48.63695865248013</c:v>
                </c:pt>
                <c:pt idx="7453">
                  <c:v>48.63103833746732</c:v>
                </c:pt>
                <c:pt idx="7454">
                  <c:v>48.62511271428122</c:v>
                </c:pt>
                <c:pt idx="7455">
                  <c:v>48.61918178402721</c:v>
                </c:pt>
                <c:pt idx="7456">
                  <c:v>48.61324554781228</c:v>
                </c:pt>
                <c:pt idx="7457">
                  <c:v>48.60730400674502</c:v>
                </c:pt>
                <c:pt idx="7458">
                  <c:v>48.60135716193553</c:v>
                </c:pt>
                <c:pt idx="7459">
                  <c:v>48.59540501449556</c:v>
                </c:pt>
                <c:pt idx="7460">
                  <c:v>48.58944756553834</c:v>
                </c:pt>
                <c:pt idx="7461">
                  <c:v>48.58348481617883</c:v>
                </c:pt>
                <c:pt idx="7462">
                  <c:v>48.5775167675334</c:v>
                </c:pt>
                <c:pt idx="7463">
                  <c:v>48.5715434207201</c:v>
                </c:pt>
                <c:pt idx="7464">
                  <c:v>48.56556477685855</c:v>
                </c:pt>
                <c:pt idx="7465">
                  <c:v>48.5595808370699</c:v>
                </c:pt>
                <c:pt idx="7466">
                  <c:v>48.55359160247691</c:v>
                </c:pt>
                <c:pt idx="7467">
                  <c:v>48.54759707420389</c:v>
                </c:pt>
                <c:pt idx="7468">
                  <c:v>48.54159725337676</c:v>
                </c:pt>
                <c:pt idx="7469">
                  <c:v>48.535592141123</c:v>
                </c:pt>
                <c:pt idx="7470">
                  <c:v>48.52958173857164</c:v>
                </c:pt>
                <c:pt idx="7471">
                  <c:v>48.52356604685331</c:v>
                </c:pt>
                <c:pt idx="7472">
                  <c:v>48.51754506710019</c:v>
                </c:pt>
                <c:pt idx="7473">
                  <c:v>48.51151880044608</c:v>
                </c:pt>
                <c:pt idx="7474">
                  <c:v>48.5054872480263</c:v>
                </c:pt>
                <c:pt idx="7475">
                  <c:v>48.49945041097777</c:v>
                </c:pt>
                <c:pt idx="7476">
                  <c:v>48.49340829043898</c:v>
                </c:pt>
                <c:pt idx="7477">
                  <c:v>48.48736088754998</c:v>
                </c:pt>
                <c:pt idx="7478">
                  <c:v>48.4813082034524</c:v>
                </c:pt>
                <c:pt idx="7479">
                  <c:v>48.47525023928946</c:v>
                </c:pt>
                <c:pt idx="7480">
                  <c:v>48.46918699620591</c:v>
                </c:pt>
                <c:pt idx="7481">
                  <c:v>48.46311847534808</c:v>
                </c:pt>
                <c:pt idx="7482">
                  <c:v>48.4570446778639</c:v>
                </c:pt>
                <c:pt idx="7483">
                  <c:v>48.45096560490288</c:v>
                </c:pt>
                <c:pt idx="7484">
                  <c:v>48.444881257616</c:v>
                </c:pt>
                <c:pt idx="7485">
                  <c:v>48.43879163715597</c:v>
                </c:pt>
                <c:pt idx="7486">
                  <c:v>48.4326967446769</c:v>
                </c:pt>
                <c:pt idx="7487">
                  <c:v>48.42659658133456</c:v>
                </c:pt>
                <c:pt idx="7488">
                  <c:v>48.42049114828631</c:v>
                </c:pt>
                <c:pt idx="7489">
                  <c:v>48.41438044669101</c:v>
                </c:pt>
                <c:pt idx="7490">
                  <c:v>48.40826447770914</c:v>
                </c:pt>
                <c:pt idx="7491">
                  <c:v>48.40214324250272</c:v>
                </c:pt>
                <c:pt idx="7492">
                  <c:v>48.39601674223533</c:v>
                </c:pt>
                <c:pt idx="7493">
                  <c:v>48.38988497807212</c:v>
                </c:pt>
                <c:pt idx="7494">
                  <c:v>48.38374795117986</c:v>
                </c:pt>
                <c:pt idx="7495">
                  <c:v>48.3776056627268</c:v>
                </c:pt>
                <c:pt idx="7496">
                  <c:v>48.37145811388282</c:v>
                </c:pt>
                <c:pt idx="7497">
                  <c:v>48.36530530581933</c:v>
                </c:pt>
                <c:pt idx="7498">
                  <c:v>48.3591472397093</c:v>
                </c:pt>
                <c:pt idx="7499">
                  <c:v>48.35298391672731</c:v>
                </c:pt>
                <c:pt idx="7500">
                  <c:v>48.34681533804946</c:v>
                </c:pt>
                <c:pt idx="7501">
                  <c:v>48.3406415048534</c:v>
                </c:pt>
                <c:pt idx="7502">
                  <c:v>48.33446241831842</c:v>
                </c:pt>
                <c:pt idx="7503">
                  <c:v>48.3282780796253</c:v>
                </c:pt>
                <c:pt idx="7504">
                  <c:v>48.32208848995638</c:v>
                </c:pt>
                <c:pt idx="7505">
                  <c:v>48.31589365049562</c:v>
                </c:pt>
                <c:pt idx="7506">
                  <c:v>48.30969356242849</c:v>
                </c:pt>
                <c:pt idx="7507">
                  <c:v>48.30348822694205</c:v>
                </c:pt>
                <c:pt idx="7508">
                  <c:v>48.29727764522492</c:v>
                </c:pt>
                <c:pt idx="7509">
                  <c:v>48.29106181846724</c:v>
                </c:pt>
                <c:pt idx="7510">
                  <c:v>48.28484074786076</c:v>
                </c:pt>
                <c:pt idx="7511">
                  <c:v>48.27861443459878</c:v>
                </c:pt>
                <c:pt idx="7512">
                  <c:v>48.27238287987614</c:v>
                </c:pt>
                <c:pt idx="7513">
                  <c:v>48.26614608488925</c:v>
                </c:pt>
                <c:pt idx="7514">
                  <c:v>48.25990405083608</c:v>
                </c:pt>
                <c:pt idx="7515">
                  <c:v>48.25365677891616</c:v>
                </c:pt>
                <c:pt idx="7516">
                  <c:v>48.24740427033058</c:v>
                </c:pt>
                <c:pt idx="7517">
                  <c:v>48.241146526282</c:v>
                </c:pt>
                <c:pt idx="7518">
                  <c:v>48.23488354797458</c:v>
                </c:pt>
                <c:pt idx="7519">
                  <c:v>48.2286153366141</c:v>
                </c:pt>
                <c:pt idx="7520">
                  <c:v>48.22234189340788</c:v>
                </c:pt>
                <c:pt idx="7521">
                  <c:v>48.21606321956478</c:v>
                </c:pt>
                <c:pt idx="7522">
                  <c:v>48.20977931629524</c:v>
                </c:pt>
                <c:pt idx="7523">
                  <c:v>48.20349018481124</c:v>
                </c:pt>
                <c:pt idx="7524">
                  <c:v>48.19719582632631</c:v>
                </c:pt>
                <c:pt idx="7525">
                  <c:v>48.19089624205555</c:v>
                </c:pt>
                <c:pt idx="7526">
                  <c:v>48.18459143321559</c:v>
                </c:pt>
                <c:pt idx="7527">
                  <c:v>48.17828140102467</c:v>
                </c:pt>
                <c:pt idx="7528">
                  <c:v>48.17196614670252</c:v>
                </c:pt>
                <c:pt idx="7529">
                  <c:v>48.16564567147045</c:v>
                </c:pt>
                <c:pt idx="7530">
                  <c:v>48.15931997655133</c:v>
                </c:pt>
                <c:pt idx="7531">
                  <c:v>48.15298906316955</c:v>
                </c:pt>
                <c:pt idx="7532">
                  <c:v>48.14665293255113</c:v>
                </c:pt>
                <c:pt idx="7533">
                  <c:v>48.14031158592353</c:v>
                </c:pt>
                <c:pt idx="7534">
                  <c:v>48.13396502451585</c:v>
                </c:pt>
                <c:pt idx="7535">
                  <c:v>48.12761324955873</c:v>
                </c:pt>
                <c:pt idx="7536">
                  <c:v>48.12125626228431</c:v>
                </c:pt>
                <c:pt idx="7537">
                  <c:v>48.11489406392631</c:v>
                </c:pt>
                <c:pt idx="7538">
                  <c:v>48.10852665572006</c:v>
                </c:pt>
                <c:pt idx="7539">
                  <c:v>48.10215403890234</c:v>
                </c:pt>
                <c:pt idx="7540">
                  <c:v>48.09577621471151</c:v>
                </c:pt>
                <c:pt idx="7541">
                  <c:v>48.08939318438753</c:v>
                </c:pt>
                <c:pt idx="7542">
                  <c:v>48.08300494917185</c:v>
                </c:pt>
                <c:pt idx="7543">
                  <c:v>48.07661151030747</c:v>
                </c:pt>
                <c:pt idx="7544">
                  <c:v>48.07021286903901</c:v>
                </c:pt>
                <c:pt idx="7545">
                  <c:v>48.06380902661254</c:v>
                </c:pt>
                <c:pt idx="7546">
                  <c:v>48.05739998427575</c:v>
                </c:pt>
                <c:pt idx="7547">
                  <c:v>48.05098574327783</c:v>
                </c:pt>
                <c:pt idx="7548">
                  <c:v>48.04456630486953</c:v>
                </c:pt>
                <c:pt idx="7549">
                  <c:v>48.03814167030318</c:v>
                </c:pt>
                <c:pt idx="7550">
                  <c:v>48.0317118408326</c:v>
                </c:pt>
                <c:pt idx="7551">
                  <c:v>48.0252768177132</c:v>
                </c:pt>
                <c:pt idx="7552">
                  <c:v>48.01883660220191</c:v>
                </c:pt>
                <c:pt idx="7553">
                  <c:v>48.01239119555721</c:v>
                </c:pt>
                <c:pt idx="7554">
                  <c:v>48.00594059903914</c:v>
                </c:pt>
                <c:pt idx="7555">
                  <c:v>47.99948481390926</c:v>
                </c:pt>
                <c:pt idx="7556">
                  <c:v>47.99302384143068</c:v>
                </c:pt>
                <c:pt idx="7557">
                  <c:v>47.98655768286806</c:v>
                </c:pt>
                <c:pt idx="7558">
                  <c:v>47.9800863394876</c:v>
                </c:pt>
                <c:pt idx="7559">
                  <c:v>47.97360981255706</c:v>
                </c:pt>
                <c:pt idx="7560">
                  <c:v>47.96712810334571</c:v>
                </c:pt>
                <c:pt idx="7561">
                  <c:v>47.96064121312436</c:v>
                </c:pt>
                <c:pt idx="7562">
                  <c:v>47.9541491431654</c:v>
                </c:pt>
                <c:pt idx="7563">
                  <c:v>47.94765189474273</c:v>
                </c:pt>
                <c:pt idx="7564">
                  <c:v>47.94114946913181</c:v>
                </c:pt>
                <c:pt idx="7565">
                  <c:v>47.9346418676096</c:v>
                </c:pt>
                <c:pt idx="7566">
                  <c:v>47.92812909145467</c:v>
                </c:pt>
                <c:pt idx="7567">
                  <c:v>47.92161114194705</c:v>
                </c:pt>
                <c:pt idx="7568">
                  <c:v>47.91508802036836</c:v>
                </c:pt>
                <c:pt idx="7569">
                  <c:v>47.90855972800176</c:v>
                </c:pt>
                <c:pt idx="7570">
                  <c:v>47.9020262661319</c:v>
                </c:pt>
                <c:pt idx="7571">
                  <c:v>47.895487636045</c:v>
                </c:pt>
                <c:pt idx="7572">
                  <c:v>47.88894383902888</c:v>
                </c:pt>
                <c:pt idx="7573">
                  <c:v>47.88239487637277</c:v>
                </c:pt>
                <c:pt idx="7574">
                  <c:v>47.87584074936753</c:v>
                </c:pt>
                <c:pt idx="7575">
                  <c:v>47.86928145930551</c:v>
                </c:pt>
                <c:pt idx="7576">
                  <c:v>47.86271700748066</c:v>
                </c:pt>
                <c:pt idx="7577">
                  <c:v>47.85614739518838</c:v>
                </c:pt>
                <c:pt idx="7578">
                  <c:v>47.84957262372566</c:v>
                </c:pt>
                <c:pt idx="7579">
                  <c:v>47.842992694391</c:v>
                </c:pt>
                <c:pt idx="7580">
                  <c:v>47.83640760848444</c:v>
                </c:pt>
                <c:pt idx="7581">
                  <c:v>47.82981736730757</c:v>
                </c:pt>
                <c:pt idx="7582">
                  <c:v>47.8232219721635</c:v>
                </c:pt>
                <c:pt idx="7583">
                  <c:v>47.81662142435687</c:v>
                </c:pt>
                <c:pt idx="7584">
                  <c:v>47.81001572519389</c:v>
                </c:pt>
                <c:pt idx="7585">
                  <c:v>47.8034048759822</c:v>
                </c:pt>
                <c:pt idx="7586">
                  <c:v>47.79678887803112</c:v>
                </c:pt>
                <c:pt idx="7587">
                  <c:v>47.79016773265138</c:v>
                </c:pt>
                <c:pt idx="7588">
                  <c:v>47.78354144115529</c:v>
                </c:pt>
                <c:pt idx="7589">
                  <c:v>47.77691000485668</c:v>
                </c:pt>
                <c:pt idx="7590">
                  <c:v>47.77027342507093</c:v>
                </c:pt>
                <c:pt idx="7591">
                  <c:v>47.76363170311494</c:v>
                </c:pt>
                <c:pt idx="7592">
                  <c:v>47.75698484030711</c:v>
                </c:pt>
                <c:pt idx="7593">
                  <c:v>47.75033283796744</c:v>
                </c:pt>
                <c:pt idx="7594">
                  <c:v>47.74367569741736</c:v>
                </c:pt>
                <c:pt idx="7595">
                  <c:v>47.73701341997993</c:v>
                </c:pt>
                <c:pt idx="7596">
                  <c:v>47.73034600697967</c:v>
                </c:pt>
                <c:pt idx="7597">
                  <c:v>47.72367345974263</c:v>
                </c:pt>
                <c:pt idx="7598">
                  <c:v>47.71699577959644</c:v>
                </c:pt>
                <c:pt idx="7599">
                  <c:v>47.71031296787023</c:v>
                </c:pt>
                <c:pt idx="7600">
                  <c:v>47.7036250258946</c:v>
                </c:pt>
                <c:pt idx="7601">
                  <c:v>47.69693195500177</c:v>
                </c:pt>
                <c:pt idx="7602">
                  <c:v>47.69023375652542</c:v>
                </c:pt>
                <c:pt idx="7603">
                  <c:v>47.6835304318008</c:v>
                </c:pt>
                <c:pt idx="7604">
                  <c:v>47.67682198216461</c:v>
                </c:pt>
                <c:pt idx="7605">
                  <c:v>47.6701084089552</c:v>
                </c:pt>
                <c:pt idx="7606">
                  <c:v>47.66338971351229</c:v>
                </c:pt>
                <c:pt idx="7607">
                  <c:v>47.65666589717728</c:v>
                </c:pt>
                <c:pt idx="7608">
                  <c:v>47.64993696129296</c:v>
                </c:pt>
                <c:pt idx="7609">
                  <c:v>47.64320290720374</c:v>
                </c:pt>
                <c:pt idx="7610">
                  <c:v>47.63646373625549</c:v>
                </c:pt>
                <c:pt idx="7611">
                  <c:v>47.62971944979562</c:v>
                </c:pt>
                <c:pt idx="7612">
                  <c:v>47.6229700491731</c:v>
                </c:pt>
                <c:pt idx="7613">
                  <c:v>47.61621553573834</c:v>
                </c:pt>
                <c:pt idx="7614">
                  <c:v>47.60945591084336</c:v>
                </c:pt>
                <c:pt idx="7615">
                  <c:v>47.60269117584163</c:v>
                </c:pt>
                <c:pt idx="7616">
                  <c:v>47.59592133208821</c:v>
                </c:pt>
                <c:pt idx="7617">
                  <c:v>47.5891463809396</c:v>
                </c:pt>
                <c:pt idx="7618">
                  <c:v>47.58236632375388</c:v>
                </c:pt>
                <c:pt idx="7619">
                  <c:v>47.5755811618906</c:v>
                </c:pt>
                <c:pt idx="7620">
                  <c:v>47.56879089671092</c:v>
                </c:pt>
                <c:pt idx="7621">
                  <c:v>47.56199552957738</c:v>
                </c:pt>
                <c:pt idx="7622">
                  <c:v>47.55519506185415</c:v>
                </c:pt>
                <c:pt idx="7623">
                  <c:v>47.54838949490687</c:v>
                </c:pt>
                <c:pt idx="7624">
                  <c:v>47.54157883010272</c:v>
                </c:pt>
                <c:pt idx="7625">
                  <c:v>47.53476306881036</c:v>
                </c:pt>
                <c:pt idx="7626">
                  <c:v>47.52794221240001</c:v>
                </c:pt>
                <c:pt idx="7627">
                  <c:v>47.52111626224337</c:v>
                </c:pt>
                <c:pt idx="7628">
                  <c:v>47.51428521971368</c:v>
                </c:pt>
                <c:pt idx="7629">
                  <c:v>47.5074490861857</c:v>
                </c:pt>
                <c:pt idx="7630">
                  <c:v>47.50060786303565</c:v>
                </c:pt>
                <c:pt idx="7631">
                  <c:v>47.49376155164133</c:v>
                </c:pt>
                <c:pt idx="7632">
                  <c:v>47.48691015338203</c:v>
                </c:pt>
                <c:pt idx="7633">
                  <c:v>47.48005366963852</c:v>
                </c:pt>
                <c:pt idx="7634">
                  <c:v>47.47319210179316</c:v>
                </c:pt>
                <c:pt idx="7635">
                  <c:v>47.46632545122975</c:v>
                </c:pt>
                <c:pt idx="7636">
                  <c:v>47.4594537193336</c:v>
                </c:pt>
                <c:pt idx="7637">
                  <c:v>47.45257690749161</c:v>
                </c:pt>
                <c:pt idx="7638">
                  <c:v>47.44569501709211</c:v>
                </c:pt>
                <c:pt idx="7639">
                  <c:v>47.438808049525</c:v>
                </c:pt>
                <c:pt idx="7640">
                  <c:v>47.43191600618162</c:v>
                </c:pt>
                <c:pt idx="7641">
                  <c:v>47.4250188884549</c:v>
                </c:pt>
                <c:pt idx="7642">
                  <c:v>47.41811669773918</c:v>
                </c:pt>
                <c:pt idx="7643">
                  <c:v>47.41120943543042</c:v>
                </c:pt>
                <c:pt idx="7644">
                  <c:v>47.40429710292605</c:v>
                </c:pt>
                <c:pt idx="7645">
                  <c:v>47.39737970162498</c:v>
                </c:pt>
                <c:pt idx="7646">
                  <c:v>47.39045723292763</c:v>
                </c:pt>
                <c:pt idx="7647">
                  <c:v>47.38352969823595</c:v>
                </c:pt>
                <c:pt idx="7648">
                  <c:v>47.3765970989534</c:v>
                </c:pt>
                <c:pt idx="7649">
                  <c:v>47.36965943648493</c:v>
                </c:pt>
                <c:pt idx="7650">
                  <c:v>47.362716712237</c:v>
                </c:pt>
                <c:pt idx="7651">
                  <c:v>47.35576892761757</c:v>
                </c:pt>
                <c:pt idx="7652">
                  <c:v>47.34881608403612</c:v>
                </c:pt>
                <c:pt idx="7653">
                  <c:v>47.34185818290364</c:v>
                </c:pt>
                <c:pt idx="7654">
                  <c:v>47.33489522563259</c:v>
                </c:pt>
                <c:pt idx="7655">
                  <c:v>47.32792721363699</c:v>
                </c:pt>
                <c:pt idx="7656">
                  <c:v>47.32095414833231</c:v>
                </c:pt>
                <c:pt idx="7657">
                  <c:v>47.31397603113552</c:v>
                </c:pt>
                <c:pt idx="7658">
                  <c:v>47.30699286346515</c:v>
                </c:pt>
                <c:pt idx="7659">
                  <c:v>47.30000464674119</c:v>
                </c:pt>
                <c:pt idx="7660">
                  <c:v>47.29301138238514</c:v>
                </c:pt>
                <c:pt idx="7661">
                  <c:v>47.28601307182</c:v>
                </c:pt>
                <c:pt idx="7662">
                  <c:v>47.27900971647026</c:v>
                </c:pt>
                <c:pt idx="7663">
                  <c:v>47.27200131776195</c:v>
                </c:pt>
                <c:pt idx="7664">
                  <c:v>47.26498787712255</c:v>
                </c:pt>
                <c:pt idx="7665">
                  <c:v>47.2579693959811</c:v>
                </c:pt>
                <c:pt idx="7666">
                  <c:v>47.25094587576805</c:v>
                </c:pt>
                <c:pt idx="7667">
                  <c:v>47.24391731791546</c:v>
                </c:pt>
                <c:pt idx="7668">
                  <c:v>47.2368837238568</c:v>
                </c:pt>
                <c:pt idx="7669">
                  <c:v>47.22984509502706</c:v>
                </c:pt>
                <c:pt idx="7670">
                  <c:v>47.22280143286276</c:v>
                </c:pt>
                <c:pt idx="7671">
                  <c:v>47.2157527388019</c:v>
                </c:pt>
                <c:pt idx="7672">
                  <c:v>47.20869901428392</c:v>
                </c:pt>
                <c:pt idx="7673">
                  <c:v>47.20164026074986</c:v>
                </c:pt>
                <c:pt idx="7674">
                  <c:v>47.19457647964219</c:v>
                </c:pt>
                <c:pt idx="7675">
                  <c:v>47.18750767240491</c:v>
                </c:pt>
                <c:pt idx="7676">
                  <c:v>47.18043384048345</c:v>
                </c:pt>
                <c:pt idx="7677">
                  <c:v>47.17335498532482</c:v>
                </c:pt>
                <c:pt idx="7678">
                  <c:v>47.16627110837745</c:v>
                </c:pt>
                <c:pt idx="7679">
                  <c:v>47.15918221109132</c:v>
                </c:pt>
                <c:pt idx="7680">
                  <c:v>47.15208829491788</c:v>
                </c:pt>
                <c:pt idx="7681">
                  <c:v>47.14498936131004</c:v>
                </c:pt>
                <c:pt idx="7682">
                  <c:v>47.13788541172229</c:v>
                </c:pt>
                <c:pt idx="7683">
                  <c:v>47.13077644761054</c:v>
                </c:pt>
                <c:pt idx="7684">
                  <c:v>47.12366247043219</c:v>
                </c:pt>
                <c:pt idx="7685">
                  <c:v>47.11654348164616</c:v>
                </c:pt>
                <c:pt idx="7686">
                  <c:v>47.10941948271289</c:v>
                </c:pt>
                <c:pt idx="7687">
                  <c:v>47.10229047509422</c:v>
                </c:pt>
                <c:pt idx="7688">
                  <c:v>47.09515646025356</c:v>
                </c:pt>
                <c:pt idx="7689">
                  <c:v>47.08801743965577</c:v>
                </c:pt>
                <c:pt idx="7690">
                  <c:v>47.08087341476722</c:v>
                </c:pt>
                <c:pt idx="7691">
                  <c:v>47.07372438705576</c:v>
                </c:pt>
                <c:pt idx="7692">
                  <c:v>47.06657035799073</c:v>
                </c:pt>
                <c:pt idx="7693">
                  <c:v>47.05941132904294</c:v>
                </c:pt>
                <c:pt idx="7694">
                  <c:v>47.05224730168472</c:v>
                </c:pt>
                <c:pt idx="7695">
                  <c:v>47.0450782773899</c:v>
                </c:pt>
                <c:pt idx="7696">
                  <c:v>47.03790425763368</c:v>
                </c:pt>
                <c:pt idx="7697">
                  <c:v>47.03072524389293</c:v>
                </c:pt>
                <c:pt idx="7698">
                  <c:v>47.02354123764585</c:v>
                </c:pt>
                <c:pt idx="7699">
                  <c:v>47.0163522403722</c:v>
                </c:pt>
                <c:pt idx="7700">
                  <c:v>47.0091582535532</c:v>
                </c:pt>
                <c:pt idx="7701">
                  <c:v>47.00195927867158</c:v>
                </c:pt>
                <c:pt idx="7702">
                  <c:v>46.99475531721153</c:v>
                </c:pt>
                <c:pt idx="7703">
                  <c:v>46.98754637065873</c:v>
                </c:pt>
                <c:pt idx="7704">
                  <c:v>46.98033244050034</c:v>
                </c:pt>
                <c:pt idx="7705">
                  <c:v>46.97311352822501</c:v>
                </c:pt>
                <c:pt idx="7706">
                  <c:v>46.96588963532285</c:v>
                </c:pt>
                <c:pt idx="7707">
                  <c:v>46.95866076328549</c:v>
                </c:pt>
                <c:pt idx="7708">
                  <c:v>46.951426913606</c:v>
                </c:pt>
                <c:pt idx="7709">
                  <c:v>46.94418808777899</c:v>
                </c:pt>
                <c:pt idx="7710">
                  <c:v>46.93694428730046</c:v>
                </c:pt>
                <c:pt idx="7711">
                  <c:v>46.92969551366799</c:v>
                </c:pt>
                <c:pt idx="7712">
                  <c:v>46.92244176838056</c:v>
                </c:pt>
                <c:pt idx="7713">
                  <c:v>46.91518305293867</c:v>
                </c:pt>
                <c:pt idx="7714">
                  <c:v>46.90791936884428</c:v>
                </c:pt>
                <c:pt idx="7715">
                  <c:v>46.90065071760085</c:v>
                </c:pt>
                <c:pt idx="7716">
                  <c:v>46.89337710071328</c:v>
                </c:pt>
                <c:pt idx="7717">
                  <c:v>46.886098519688</c:v>
                </c:pt>
                <c:pt idx="7718">
                  <c:v>46.87881497603288</c:v>
                </c:pt>
                <c:pt idx="7719">
                  <c:v>46.87152647125724</c:v>
                </c:pt>
                <c:pt idx="7720">
                  <c:v>46.86423300687197</c:v>
                </c:pt>
                <c:pt idx="7721">
                  <c:v>46.85693458438932</c:v>
                </c:pt>
                <c:pt idx="7722">
                  <c:v>46.84963120532311</c:v>
                </c:pt>
                <c:pt idx="7723">
                  <c:v>46.84232287118857</c:v>
                </c:pt>
                <c:pt idx="7724">
                  <c:v>46.83500958350243</c:v>
                </c:pt>
                <c:pt idx="7725">
                  <c:v>46.82769134378291</c:v>
                </c:pt>
                <c:pt idx="7726">
                  <c:v>46.82036815354967</c:v>
                </c:pt>
                <c:pt idx="7727">
                  <c:v>46.81304001432387</c:v>
                </c:pt>
                <c:pt idx="7728">
                  <c:v>46.80570692762812</c:v>
                </c:pt>
                <c:pt idx="7729">
                  <c:v>46.79836889498651</c:v>
                </c:pt>
                <c:pt idx="7730">
                  <c:v>46.79102591792461</c:v>
                </c:pt>
                <c:pt idx="7731">
                  <c:v>46.78367799796944</c:v>
                </c:pt>
                <c:pt idx="7732">
                  <c:v>46.77632513664953</c:v>
                </c:pt>
                <c:pt idx="7733">
                  <c:v>46.76896733549483</c:v>
                </c:pt>
                <c:pt idx="7734">
                  <c:v>46.7616045960368</c:v>
                </c:pt>
                <c:pt idx="7735">
                  <c:v>46.75423691980834</c:v>
                </c:pt>
                <c:pt idx="7736">
                  <c:v>46.74686430834385</c:v>
                </c:pt>
                <c:pt idx="7737">
                  <c:v>46.73948676317916</c:v>
                </c:pt>
                <c:pt idx="7738">
                  <c:v>46.7321042858516</c:v>
                </c:pt>
                <c:pt idx="7739">
                  <c:v>46.72471687789995</c:v>
                </c:pt>
                <c:pt idx="7740">
                  <c:v>46.71732454086445</c:v>
                </c:pt>
                <c:pt idx="7741">
                  <c:v>46.70992727628685</c:v>
                </c:pt>
                <c:pt idx="7742">
                  <c:v>46.7025250857103</c:v>
                </c:pt>
                <c:pt idx="7743">
                  <c:v>46.69511797067946</c:v>
                </c:pt>
                <c:pt idx="7744">
                  <c:v>46.68770593274045</c:v>
                </c:pt>
                <c:pt idx="7745">
                  <c:v>46.68028897344085</c:v>
                </c:pt>
                <c:pt idx="7746">
                  <c:v>46.67286709432967</c:v>
                </c:pt>
                <c:pt idx="7747">
                  <c:v>46.66544029695747</c:v>
                </c:pt>
                <c:pt idx="7748">
                  <c:v>46.65800858287619</c:v>
                </c:pt>
                <c:pt idx="7749">
                  <c:v>46.65057195363924</c:v>
                </c:pt>
                <c:pt idx="7750">
                  <c:v>46.64313041080156</c:v>
                </c:pt>
                <c:pt idx="7751">
                  <c:v>46.63568395591946</c:v>
                </c:pt>
                <c:pt idx="7752">
                  <c:v>46.6282325905508</c:v>
                </c:pt>
                <c:pt idx="7753">
                  <c:v>46.62077631625482</c:v>
                </c:pt>
                <c:pt idx="7754">
                  <c:v>46.61331513459227</c:v>
                </c:pt>
                <c:pt idx="7755">
                  <c:v>46.60584904712535</c:v>
                </c:pt>
                <c:pt idx="7756">
                  <c:v>46.59837805541772</c:v>
                </c:pt>
                <c:pt idx="7757">
                  <c:v>46.59090216103449</c:v>
                </c:pt>
                <c:pt idx="7758">
                  <c:v>46.58342136554221</c:v>
                </c:pt>
                <c:pt idx="7759">
                  <c:v>46.57593567050898</c:v>
                </c:pt>
                <c:pt idx="7760">
                  <c:v>46.56844507750423</c:v>
                </c:pt>
                <c:pt idx="7761">
                  <c:v>46.56094958809892</c:v>
                </c:pt>
                <c:pt idx="7762">
                  <c:v>46.55344920386545</c:v>
                </c:pt>
                <c:pt idx="7763">
                  <c:v>46.54594392637771</c:v>
                </c:pt>
                <c:pt idx="7764">
                  <c:v>46.53843375721097</c:v>
                </c:pt>
                <c:pt idx="7765">
                  <c:v>46.53091869794204</c:v>
                </c:pt>
                <c:pt idx="7766">
                  <c:v>46.52339875014912</c:v>
                </c:pt>
                <c:pt idx="7767">
                  <c:v>46.51587391541189</c:v>
                </c:pt>
                <c:pt idx="7768">
                  <c:v>46.50834419531148</c:v>
                </c:pt>
                <c:pt idx="7769">
                  <c:v>46.50080959143049</c:v>
                </c:pt>
                <c:pt idx="7770">
                  <c:v>46.49327010535296</c:v>
                </c:pt>
                <c:pt idx="7771">
                  <c:v>46.48572573866437</c:v>
                </c:pt>
                <c:pt idx="7772">
                  <c:v>46.47817649295167</c:v>
                </c:pt>
                <c:pt idx="7773">
                  <c:v>46.47062236980324</c:v>
                </c:pt>
                <c:pt idx="7774">
                  <c:v>46.46306337080895</c:v>
                </c:pt>
                <c:pt idx="7775">
                  <c:v>46.45549949756006</c:v>
                </c:pt>
                <c:pt idx="7776">
                  <c:v>46.44793075164935</c:v>
                </c:pt>
                <c:pt idx="7777">
                  <c:v>46.44035713467103</c:v>
                </c:pt>
                <c:pt idx="7778">
                  <c:v>46.4327786482207</c:v>
                </c:pt>
                <c:pt idx="7779">
                  <c:v>46.42519529389546</c:v>
                </c:pt>
                <c:pt idx="7780">
                  <c:v>46.41760707329384</c:v>
                </c:pt>
                <c:pt idx="7781">
                  <c:v>46.41001398801591</c:v>
                </c:pt>
                <c:pt idx="7782">
                  <c:v>46.402416039663</c:v>
                </c:pt>
                <c:pt idx="7783">
                  <c:v>46.39481322983806</c:v>
                </c:pt>
                <c:pt idx="7784">
                  <c:v>46.38720556014539</c:v>
                </c:pt>
                <c:pt idx="7785">
                  <c:v>46.37959303219078</c:v>
                </c:pt>
                <c:pt idx="7786">
                  <c:v>46.37197564758145</c:v>
                </c:pt>
                <c:pt idx="7787">
                  <c:v>46.36435340792603</c:v>
                </c:pt>
                <c:pt idx="7788">
                  <c:v>46.35672631483467</c:v>
                </c:pt>
                <c:pt idx="7789">
                  <c:v>46.34909436991891</c:v>
                </c:pt>
                <c:pt idx="7790">
                  <c:v>46.34145757479174</c:v>
                </c:pt>
                <c:pt idx="7791">
                  <c:v>46.3338159310676</c:v>
                </c:pt>
                <c:pt idx="7792">
                  <c:v>46.32616944036237</c:v>
                </c:pt>
                <c:pt idx="7793">
                  <c:v>46.31851810429337</c:v>
                </c:pt>
                <c:pt idx="7794">
                  <c:v>46.31086192447939</c:v>
                </c:pt>
                <c:pt idx="7795">
                  <c:v>46.3032009025406</c:v>
                </c:pt>
                <c:pt idx="7796">
                  <c:v>46.29553504009867</c:v>
                </c:pt>
                <c:pt idx="7797">
                  <c:v>46.28786433877664</c:v>
                </c:pt>
                <c:pt idx="7798">
                  <c:v>46.2801888001991</c:v>
                </c:pt>
                <c:pt idx="7799">
                  <c:v>46.27250842599197</c:v>
                </c:pt>
                <c:pt idx="7800">
                  <c:v>46.26482321778266</c:v>
                </c:pt>
                <c:pt idx="7801">
                  <c:v>46.25713317720003</c:v>
                </c:pt>
                <c:pt idx="7802">
                  <c:v>46.24943830587435</c:v>
                </c:pt>
                <c:pt idx="7803">
                  <c:v>46.24173860543732</c:v>
                </c:pt>
                <c:pt idx="7804">
                  <c:v>46.2340340775221</c:v>
                </c:pt>
                <c:pt idx="7805">
                  <c:v>46.22632472376327</c:v>
                </c:pt>
                <c:pt idx="7806">
                  <c:v>46.21861054579686</c:v>
                </c:pt>
                <c:pt idx="7807">
                  <c:v>46.21089154526032</c:v>
                </c:pt>
                <c:pt idx="7808">
                  <c:v>46.20316772379257</c:v>
                </c:pt>
                <c:pt idx="7809">
                  <c:v>46.19543908303393</c:v>
                </c:pt>
                <c:pt idx="7810">
                  <c:v>46.18770562462613</c:v>
                </c:pt>
                <c:pt idx="7811">
                  <c:v>46.17996735021237</c:v>
                </c:pt>
                <c:pt idx="7812">
                  <c:v>46.17222426143731</c:v>
                </c:pt>
                <c:pt idx="7813">
                  <c:v>46.164476359947</c:v>
                </c:pt>
                <c:pt idx="7814">
                  <c:v>46.1567236473889</c:v>
                </c:pt>
                <c:pt idx="7815">
                  <c:v>46.14896612541195</c:v>
                </c:pt>
                <c:pt idx="7816">
                  <c:v>46.14120379566648</c:v>
                </c:pt>
                <c:pt idx="7817">
                  <c:v>46.13343665980432</c:v>
                </c:pt>
                <c:pt idx="7818">
                  <c:v>46.12566471947866</c:v>
                </c:pt>
                <c:pt idx="7819">
                  <c:v>46.11788797634411</c:v>
                </c:pt>
                <c:pt idx="7820">
                  <c:v>46.1101064320568</c:v>
                </c:pt>
                <c:pt idx="7821">
                  <c:v>46.10232008827418</c:v>
                </c:pt>
                <c:pt idx="7822">
                  <c:v>46.0945289466552</c:v>
                </c:pt>
                <c:pt idx="7823">
                  <c:v>46.0867330088602</c:v>
                </c:pt>
                <c:pt idx="7824">
                  <c:v>46.07893227655096</c:v>
                </c:pt>
                <c:pt idx="7825">
                  <c:v>46.07112675139066</c:v>
                </c:pt>
                <c:pt idx="7826">
                  <c:v>46.06331643504401</c:v>
                </c:pt>
                <c:pt idx="7827">
                  <c:v>46.055501329177</c:v>
                </c:pt>
                <c:pt idx="7828">
                  <c:v>46.04768143545711</c:v>
                </c:pt>
                <c:pt idx="7829">
                  <c:v>46.0398567555533</c:v>
                </c:pt>
                <c:pt idx="7830">
                  <c:v>46.03202729113587</c:v>
                </c:pt>
                <c:pt idx="7831">
                  <c:v>46.02419304387656</c:v>
                </c:pt>
                <c:pt idx="7832">
                  <c:v>46.01635401544855</c:v>
                </c:pt>
                <c:pt idx="7833">
                  <c:v>46.00851020752646</c:v>
                </c:pt>
                <c:pt idx="7834">
                  <c:v>46.00066162178626</c:v>
                </c:pt>
                <c:pt idx="7835">
                  <c:v>45.99280825990547</c:v>
                </c:pt>
                <c:pt idx="7836">
                  <c:v>45.9849501235629</c:v>
                </c:pt>
                <c:pt idx="7837">
                  <c:v>45.97708721443882</c:v>
                </c:pt>
                <c:pt idx="7838">
                  <c:v>45.96921953421499</c:v>
                </c:pt>
                <c:pt idx="7839">
                  <c:v>45.96134708457447</c:v>
                </c:pt>
                <c:pt idx="7840">
                  <c:v>45.95346986720182</c:v>
                </c:pt>
                <c:pt idx="7841">
                  <c:v>45.94558788378303</c:v>
                </c:pt>
                <c:pt idx="7842">
                  <c:v>45.93770113600545</c:v>
                </c:pt>
                <c:pt idx="7843">
                  <c:v>45.92980962555787</c:v>
                </c:pt>
                <c:pt idx="7844">
                  <c:v>45.9219133541305</c:v>
                </c:pt>
                <c:pt idx="7845">
                  <c:v>45.91401232341498</c:v>
                </c:pt>
                <c:pt idx="7846">
                  <c:v>45.90610653510435</c:v>
                </c:pt>
                <c:pt idx="7847">
                  <c:v>45.89819599089306</c:v>
                </c:pt>
                <c:pt idx="7848">
                  <c:v>45.89028069247698</c:v>
                </c:pt>
                <c:pt idx="7849">
                  <c:v>45.88236064155341</c:v>
                </c:pt>
                <c:pt idx="7850">
                  <c:v>45.87443583982106</c:v>
                </c:pt>
                <c:pt idx="7851">
                  <c:v>45.86650628898002</c:v>
                </c:pt>
                <c:pt idx="7852">
                  <c:v>45.85857199073183</c:v>
                </c:pt>
                <c:pt idx="7853">
                  <c:v>45.85063294677941</c:v>
                </c:pt>
                <c:pt idx="7854">
                  <c:v>45.84268915882713</c:v>
                </c:pt>
                <c:pt idx="7855">
                  <c:v>45.83474062858077</c:v>
                </c:pt>
                <c:pt idx="7856">
                  <c:v>45.82678735774744</c:v>
                </c:pt>
                <c:pt idx="7857">
                  <c:v>45.81882934803581</c:v>
                </c:pt>
                <c:pt idx="7858">
                  <c:v>45.8108666011558</c:v>
                </c:pt>
                <c:pt idx="7859">
                  <c:v>45.80289911881886</c:v>
                </c:pt>
                <c:pt idx="7860">
                  <c:v>45.79492690273777</c:v>
                </c:pt>
                <c:pt idx="7861">
                  <c:v>45.78694995462675</c:v>
                </c:pt>
                <c:pt idx="7862">
                  <c:v>45.77896827620144</c:v>
                </c:pt>
                <c:pt idx="7863">
                  <c:v>45.77098186917887</c:v>
                </c:pt>
                <c:pt idx="7864">
                  <c:v>45.76299073527748</c:v>
                </c:pt>
                <c:pt idx="7865">
                  <c:v>45.7549948762171</c:v>
                </c:pt>
                <c:pt idx="7866">
                  <c:v>45.74699429371903</c:v>
                </c:pt>
                <c:pt idx="7867">
                  <c:v>45.7389889895059</c:v>
                </c:pt>
                <c:pt idx="7868">
                  <c:v>45.73097896530173</c:v>
                </c:pt>
                <c:pt idx="7869">
                  <c:v>45.72296422283203</c:v>
                </c:pt>
                <c:pt idx="7870">
                  <c:v>45.71494476382367</c:v>
                </c:pt>
                <c:pt idx="7871">
                  <c:v>45.70692059000492</c:v>
                </c:pt>
                <c:pt idx="7872">
                  <c:v>45.69889170310545</c:v>
                </c:pt>
                <c:pt idx="7873">
                  <c:v>45.69085810485633</c:v>
                </c:pt>
                <c:pt idx="7874">
                  <c:v>45.68281979699004</c:v>
                </c:pt>
                <c:pt idx="7875">
                  <c:v>45.67477678124047</c:v>
                </c:pt>
                <c:pt idx="7876">
                  <c:v>45.6667290593429</c:v>
                </c:pt>
                <c:pt idx="7877">
                  <c:v>45.65867663303401</c:v>
                </c:pt>
                <c:pt idx="7878">
                  <c:v>45.65061950405188</c:v>
                </c:pt>
                <c:pt idx="7879">
                  <c:v>45.64255767413597</c:v>
                </c:pt>
                <c:pt idx="7880">
                  <c:v>45.63449114502717</c:v>
                </c:pt>
                <c:pt idx="7881">
                  <c:v>45.62641991846776</c:v>
                </c:pt>
                <c:pt idx="7882">
                  <c:v>45.61834399620141</c:v>
                </c:pt>
                <c:pt idx="7883">
                  <c:v>45.61026337997318</c:v>
                </c:pt>
                <c:pt idx="7884">
                  <c:v>45.60217807152955</c:v>
                </c:pt>
                <c:pt idx="7885">
                  <c:v>45.59408807261836</c:v>
                </c:pt>
                <c:pt idx="7886">
                  <c:v>45.5859933849889</c:v>
                </c:pt>
                <c:pt idx="7887">
                  <c:v>45.57789401039179</c:v>
                </c:pt>
                <c:pt idx="7888">
                  <c:v>45.5697899505791</c:v>
                </c:pt>
                <c:pt idx="7889">
                  <c:v>45.56168120730423</c:v>
                </c:pt>
                <c:pt idx="7890">
                  <c:v>45.55356778232206</c:v>
                </c:pt>
                <c:pt idx="7891">
                  <c:v>45.5454496773888</c:v>
                </c:pt>
                <c:pt idx="7892">
                  <c:v>45.53732689426205</c:v>
                </c:pt>
                <c:pt idx="7893">
                  <c:v>45.52919943470084</c:v>
                </c:pt>
                <c:pt idx="7894">
                  <c:v>45.52106730046555</c:v>
                </c:pt>
                <c:pt idx="7895">
                  <c:v>45.512930493318</c:v>
                </c:pt>
                <c:pt idx="7896">
                  <c:v>45.50478901502134</c:v>
                </c:pt>
                <c:pt idx="7897">
                  <c:v>45.49664286734016</c:v>
                </c:pt>
                <c:pt idx="7898">
                  <c:v>45.48849205204042</c:v>
                </c:pt>
                <c:pt idx="7899">
                  <c:v>45.48033657088946</c:v>
                </c:pt>
                <c:pt idx="7900">
                  <c:v>45.47217642565602</c:v>
                </c:pt>
                <c:pt idx="7901">
                  <c:v>45.46401161811022</c:v>
                </c:pt>
                <c:pt idx="7902">
                  <c:v>45.45584215002356</c:v>
                </c:pt>
                <c:pt idx="7903">
                  <c:v>45.44766802316897</c:v>
                </c:pt>
                <c:pt idx="7904">
                  <c:v>45.43948923932071</c:v>
                </c:pt>
                <c:pt idx="7905">
                  <c:v>45.43130580025444</c:v>
                </c:pt>
                <c:pt idx="7906">
                  <c:v>45.42311770774722</c:v>
                </c:pt>
                <c:pt idx="7907">
                  <c:v>45.4149249635775</c:v>
                </c:pt>
                <c:pt idx="7908">
                  <c:v>45.4067275695251</c:v>
                </c:pt>
                <c:pt idx="7909">
                  <c:v>45.39852552737121</c:v>
                </c:pt>
                <c:pt idx="7910">
                  <c:v>45.39031883889843</c:v>
                </c:pt>
                <c:pt idx="7911">
                  <c:v>45.3821075058907</c:v>
                </c:pt>
                <c:pt idx="7912">
                  <c:v>45.37389153013341</c:v>
                </c:pt>
                <c:pt idx="7913">
                  <c:v>45.36567091341329</c:v>
                </c:pt>
                <c:pt idx="7914">
                  <c:v>45.35744565751841</c:v>
                </c:pt>
                <c:pt idx="7915">
                  <c:v>45.34921576423832</c:v>
                </c:pt>
                <c:pt idx="7916">
                  <c:v>45.34098123536384</c:v>
                </c:pt>
                <c:pt idx="7917">
                  <c:v>45.33274207268725</c:v>
                </c:pt>
                <c:pt idx="7918">
                  <c:v>45.32449827800218</c:v>
                </c:pt>
                <c:pt idx="7919">
                  <c:v>45.31624985310362</c:v>
                </c:pt>
                <c:pt idx="7920">
                  <c:v>45.30799679978798</c:v>
                </c:pt>
                <c:pt idx="7921">
                  <c:v>45.29973911985301</c:v>
                </c:pt>
                <c:pt idx="7922">
                  <c:v>45.29147681509783</c:v>
                </c:pt>
                <c:pt idx="7923">
                  <c:v>45.28320988732298</c:v>
                </c:pt>
                <c:pt idx="7924">
                  <c:v>45.27493833833033</c:v>
                </c:pt>
                <c:pt idx="7925">
                  <c:v>45.26666216992316</c:v>
                </c:pt>
                <c:pt idx="7926">
                  <c:v>45.2583813839061</c:v>
                </c:pt>
                <c:pt idx="7927">
                  <c:v>45.25009598208515</c:v>
                </c:pt>
                <c:pt idx="7928">
                  <c:v>45.24180596626771</c:v>
                </c:pt>
                <c:pt idx="7929">
                  <c:v>45.23351133826254</c:v>
                </c:pt>
                <c:pt idx="7930">
                  <c:v>45.22521209987977</c:v>
                </c:pt>
                <c:pt idx="7931">
                  <c:v>45.21690825293088</c:v>
                </c:pt>
                <c:pt idx="7932">
                  <c:v>45.20859979922876</c:v>
                </c:pt>
                <c:pt idx="7933">
                  <c:v>45.20028674058764</c:v>
                </c:pt>
                <c:pt idx="7934">
                  <c:v>45.19196907882315</c:v>
                </c:pt>
                <c:pt idx="7935">
                  <c:v>45.18364681575225</c:v>
                </c:pt>
                <c:pt idx="7936">
                  <c:v>45.17531995319332</c:v>
                </c:pt>
                <c:pt idx="7937">
                  <c:v>45.16698849296604</c:v>
                </c:pt>
                <c:pt idx="7938">
                  <c:v>45.15865243689152</c:v>
                </c:pt>
                <c:pt idx="7939">
                  <c:v>45.15031178679221</c:v>
                </c:pt>
                <c:pt idx="7940">
                  <c:v>45.14196654449194</c:v>
                </c:pt>
                <c:pt idx="7941">
                  <c:v>45.13361671181587</c:v>
                </c:pt>
                <c:pt idx="7942">
                  <c:v>45.12526229059057</c:v>
                </c:pt>
                <c:pt idx="7943">
                  <c:v>45.11690328264395</c:v>
                </c:pt>
                <c:pt idx="7944">
                  <c:v>45.1085396898053</c:v>
                </c:pt>
                <c:pt idx="7945">
                  <c:v>45.10017151390525</c:v>
                </c:pt>
                <c:pt idx="7946">
                  <c:v>45.09179875677583</c:v>
                </c:pt>
                <c:pt idx="7947">
                  <c:v>45.08342142025037</c:v>
                </c:pt>
                <c:pt idx="7948">
                  <c:v>45.07503950616366</c:v>
                </c:pt>
                <c:pt idx="7949">
                  <c:v>45.06665301635175</c:v>
                </c:pt>
                <c:pt idx="7950">
                  <c:v>45.0582619526521</c:v>
                </c:pt>
                <c:pt idx="7951">
                  <c:v>45.04986631690355</c:v>
                </c:pt>
                <c:pt idx="7952">
                  <c:v>45.04146611094627</c:v>
                </c:pt>
                <c:pt idx="7953">
                  <c:v>45.0330613366218</c:v>
                </c:pt>
                <c:pt idx="7954">
                  <c:v>45.02465199577301</c:v>
                </c:pt>
                <c:pt idx="7955">
                  <c:v>45.01623809024417</c:v>
                </c:pt>
                <c:pt idx="7956">
                  <c:v>45.0078196218809</c:v>
                </c:pt>
                <c:pt idx="7957">
                  <c:v>44.99939659253016</c:v>
                </c:pt>
                <c:pt idx="7958">
                  <c:v>44.99096900404026</c:v>
                </c:pt>
                <c:pt idx="7959">
                  <c:v>44.98253685826092</c:v>
                </c:pt>
                <c:pt idx="7960">
                  <c:v>44.97410015704315</c:v>
                </c:pt>
                <c:pt idx="7961">
                  <c:v>44.96565890223936</c:v>
                </c:pt>
                <c:pt idx="7962">
                  <c:v>44.95721309570327</c:v>
                </c:pt>
                <c:pt idx="7963">
                  <c:v>44.94876273929</c:v>
                </c:pt>
                <c:pt idx="7964">
                  <c:v>44.94030783485602</c:v>
                </c:pt>
                <c:pt idx="7965">
                  <c:v>44.9318483842591</c:v>
                </c:pt>
                <c:pt idx="7966">
                  <c:v>44.92338438935845</c:v>
                </c:pt>
                <c:pt idx="7967">
                  <c:v>44.91491585201453</c:v>
                </c:pt>
                <c:pt idx="7968">
                  <c:v>44.90644277408924</c:v>
                </c:pt>
                <c:pt idx="7969">
                  <c:v>44.89796515744577</c:v>
                </c:pt>
                <c:pt idx="7970">
                  <c:v>44.8894830039487</c:v>
                </c:pt>
                <c:pt idx="7971">
                  <c:v>44.88099631546395</c:v>
                </c:pt>
                <c:pt idx="7972">
                  <c:v>44.87250509385878</c:v>
                </c:pt>
                <c:pt idx="7973">
                  <c:v>44.86400934100178</c:v>
                </c:pt>
                <c:pt idx="7974">
                  <c:v>44.85550905876292</c:v>
                </c:pt>
                <c:pt idx="7975">
                  <c:v>44.84700424901351</c:v>
                </c:pt>
                <c:pt idx="7976">
                  <c:v>44.83849491362622</c:v>
                </c:pt>
                <c:pt idx="7977">
                  <c:v>44.82998105447503</c:v>
                </c:pt>
                <c:pt idx="7978">
                  <c:v>44.82146267343528</c:v>
                </c:pt>
                <c:pt idx="7979">
                  <c:v>44.81293977238369</c:v>
                </c:pt>
                <c:pt idx="7980">
                  <c:v>44.80441235319827</c:v>
                </c:pt>
                <c:pt idx="7981">
                  <c:v>44.7958804177584</c:v>
                </c:pt>
                <c:pt idx="7982">
                  <c:v>44.78734396794481</c:v>
                </c:pt>
                <c:pt idx="7983">
                  <c:v>44.77880300563957</c:v>
                </c:pt>
                <c:pt idx="7984">
                  <c:v>44.77025753272608</c:v>
                </c:pt>
                <c:pt idx="7985">
                  <c:v>44.7617075510891</c:v>
                </c:pt>
                <c:pt idx="7986">
                  <c:v>44.75315306261471</c:v>
                </c:pt>
                <c:pt idx="7987">
                  <c:v>44.74459406919034</c:v>
                </c:pt>
                <c:pt idx="7988">
                  <c:v>44.7360305727048</c:v>
                </c:pt>
                <c:pt idx="7989">
                  <c:v>44.72746257504812</c:v>
                </c:pt>
                <c:pt idx="7990">
                  <c:v>44.71889007811184</c:v>
                </c:pt>
                <c:pt idx="7991">
                  <c:v>44.7103130837887</c:v>
                </c:pt>
                <c:pt idx="7992">
                  <c:v>44.70173159397284</c:v>
                </c:pt>
                <c:pt idx="7993">
                  <c:v>44.69314561055973</c:v>
                </c:pt>
                <c:pt idx="7994">
                  <c:v>44.68455513544613</c:v>
                </c:pt>
                <c:pt idx="7995">
                  <c:v>44.67596017053025</c:v>
                </c:pt>
                <c:pt idx="7996">
                  <c:v>44.6673607177115</c:v>
                </c:pt>
                <c:pt idx="7997">
                  <c:v>44.65875677889072</c:v>
                </c:pt>
                <c:pt idx="7998">
                  <c:v>44.65014835597004</c:v>
                </c:pt>
                <c:pt idx="7999">
                  <c:v>44.64153545085294</c:v>
                </c:pt>
                <c:pt idx="8000">
                  <c:v>44.63291806544424</c:v>
                </c:pt>
                <c:pt idx="8001">
                  <c:v>44.62429620165005</c:v>
                </c:pt>
                <c:pt idx="8002">
                  <c:v>44.6156698613779</c:v>
                </c:pt>
                <c:pt idx="8003">
                  <c:v>44.60703904653654</c:v>
                </c:pt>
                <c:pt idx="8004">
                  <c:v>44.59840375903613</c:v>
                </c:pt>
                <c:pt idx="8005">
                  <c:v>44.58976400078814</c:v>
                </c:pt>
                <c:pt idx="8006">
                  <c:v>44.58111977370537</c:v>
                </c:pt>
                <c:pt idx="8007">
                  <c:v>44.57247107970196</c:v>
                </c:pt>
                <c:pt idx="8008">
                  <c:v>44.56381792069332</c:v>
                </c:pt>
                <c:pt idx="8009">
                  <c:v>44.5551602985963</c:v>
                </c:pt>
                <c:pt idx="8010">
                  <c:v>44.54649821532895</c:v>
                </c:pt>
                <c:pt idx="8011">
                  <c:v>44.53783167281073</c:v>
                </c:pt>
                <c:pt idx="8012">
                  <c:v>44.52916067296243</c:v>
                </c:pt>
                <c:pt idx="8013">
                  <c:v>44.5204852177061</c:v>
                </c:pt>
                <c:pt idx="8014">
                  <c:v>44.5118053089652</c:v>
                </c:pt>
                <c:pt idx="8015">
                  <c:v>44.50312094866445</c:v>
                </c:pt>
                <c:pt idx="8016">
                  <c:v>44.49443213872991</c:v>
                </c:pt>
                <c:pt idx="8017">
                  <c:v>44.48573888108898</c:v>
                </c:pt>
                <c:pt idx="8018">
                  <c:v>44.47704117767035</c:v>
                </c:pt>
                <c:pt idx="8019">
                  <c:v>44.46833903040411</c:v>
                </c:pt>
                <c:pt idx="8020">
                  <c:v>44.45963244122156</c:v>
                </c:pt>
                <c:pt idx="8021">
                  <c:v>44.45092141205541</c:v>
                </c:pt>
                <c:pt idx="8022">
                  <c:v>44.44220594483965</c:v>
                </c:pt>
                <c:pt idx="8023">
                  <c:v>44.4334860415096</c:v>
                </c:pt>
                <c:pt idx="8024">
                  <c:v>44.4247617040019</c:v>
                </c:pt>
                <c:pt idx="8025">
                  <c:v>44.4160329342545</c:v>
                </c:pt>
                <c:pt idx="8026">
                  <c:v>44.40729973420669</c:v>
                </c:pt>
                <c:pt idx="8027">
                  <c:v>44.39856210579907</c:v>
                </c:pt>
                <c:pt idx="8028">
                  <c:v>44.38982005097352</c:v>
                </c:pt>
                <c:pt idx="8029">
                  <c:v>44.38107357167329</c:v>
                </c:pt>
                <c:pt idx="8030">
                  <c:v>44.37232266984294</c:v>
                </c:pt>
                <c:pt idx="8031">
                  <c:v>44.36356734742832</c:v>
                </c:pt>
                <c:pt idx="8032">
                  <c:v>44.35480760637658</c:v>
                </c:pt>
                <c:pt idx="8033">
                  <c:v>44.34604344863625</c:v>
                </c:pt>
                <c:pt idx="8034">
                  <c:v>44.33727487615712</c:v>
                </c:pt>
                <c:pt idx="8035">
                  <c:v>44.32850189089031</c:v>
                </c:pt>
                <c:pt idx="8036">
                  <c:v>44.31972449478822</c:v>
                </c:pt>
                <c:pt idx="8037">
                  <c:v>44.31094268980463</c:v>
                </c:pt>
                <c:pt idx="8038">
                  <c:v>44.30215647789457</c:v>
                </c:pt>
                <c:pt idx="8039">
                  <c:v>44.29336586101442</c:v>
                </c:pt>
                <c:pt idx="8040">
                  <c:v>44.28457084112186</c:v>
                </c:pt>
                <c:pt idx="8041">
                  <c:v>44.27577142017585</c:v>
                </c:pt>
                <c:pt idx="8042">
                  <c:v>44.26696760013667</c:v>
                </c:pt>
                <c:pt idx="8043">
                  <c:v>44.258159382966</c:v>
                </c:pt>
                <c:pt idx="8044">
                  <c:v>44.24934677062667</c:v>
                </c:pt>
                <c:pt idx="8045">
                  <c:v>44.24052976508294</c:v>
                </c:pt>
                <c:pt idx="8046">
                  <c:v>44.23170836830033</c:v>
                </c:pt>
                <c:pt idx="8047">
                  <c:v>44.22288258224565</c:v>
                </c:pt>
                <c:pt idx="8048">
                  <c:v>44.21405240888706</c:v>
                </c:pt>
                <c:pt idx="8049">
                  <c:v>44.205217850194</c:v>
                </c:pt>
                <c:pt idx="8050">
                  <c:v>44.19637890813721</c:v>
                </c:pt>
                <c:pt idx="8051">
                  <c:v>44.18753558468874</c:v>
                </c:pt>
                <c:pt idx="8052">
                  <c:v>44.17868788182195</c:v>
                </c:pt>
                <c:pt idx="8053">
                  <c:v>44.16983580151148</c:v>
                </c:pt>
                <c:pt idx="8054">
                  <c:v>44.16097934573332</c:v>
                </c:pt>
                <c:pt idx="8055">
                  <c:v>44.15211851646471</c:v>
                </c:pt>
                <c:pt idx="8056">
                  <c:v>44.14325331568421</c:v>
                </c:pt>
                <c:pt idx="8057">
                  <c:v>44.13438374537168</c:v>
                </c:pt>
                <c:pt idx="8058">
                  <c:v>44.1255098075083</c:v>
                </c:pt>
                <c:pt idx="8059">
                  <c:v>44.1166315040765</c:v>
                </c:pt>
                <c:pt idx="8060">
                  <c:v>44.10774883706008</c:v>
                </c:pt>
                <c:pt idx="8061">
                  <c:v>44.09886180844407</c:v>
                </c:pt>
                <c:pt idx="8062">
                  <c:v>44.08997042021483</c:v>
                </c:pt>
                <c:pt idx="8063">
                  <c:v>44.08107467436002</c:v>
                </c:pt>
                <c:pt idx="8064">
                  <c:v>44.0721745728686</c:v>
                </c:pt>
                <c:pt idx="8065">
                  <c:v>44.06327011773078</c:v>
                </c:pt>
                <c:pt idx="8066">
                  <c:v>44.05436131093811</c:v>
                </c:pt>
                <c:pt idx="8067">
                  <c:v>44.04544815448345</c:v>
                </c:pt>
                <c:pt idx="8068">
                  <c:v>44.0365306503609</c:v>
                </c:pt>
                <c:pt idx="8069">
                  <c:v>44.0276088005659</c:v>
                </c:pt>
                <c:pt idx="8070">
                  <c:v>44.01868260709512</c:v>
                </c:pt>
                <c:pt idx="8071">
                  <c:v>44.00975207194663</c:v>
                </c:pt>
                <c:pt idx="8072">
                  <c:v>44.00081719711969</c:v>
                </c:pt>
                <c:pt idx="8073">
                  <c:v>43.9918779846149</c:v>
                </c:pt>
                <c:pt idx="8074">
                  <c:v>43.98293443643414</c:v>
                </c:pt>
                <c:pt idx="8075">
                  <c:v>43.97398655458055</c:v>
                </c:pt>
                <c:pt idx="8076">
                  <c:v>43.96503434105864</c:v>
                </c:pt>
                <c:pt idx="8077">
                  <c:v>43.95607779787411</c:v>
                </c:pt>
                <c:pt idx="8078">
                  <c:v>43.94711692703403</c:v>
                </c:pt>
                <c:pt idx="8079">
                  <c:v>43.93815173054669</c:v>
                </c:pt>
                <c:pt idx="8080">
                  <c:v>43.92918221042172</c:v>
                </c:pt>
                <c:pt idx="8081">
                  <c:v>43.92020836867001</c:v>
                </c:pt>
                <c:pt idx="8082">
                  <c:v>43.91123020730372</c:v>
                </c:pt>
                <c:pt idx="8083">
                  <c:v>43.90224772833635</c:v>
                </c:pt>
                <c:pt idx="8084">
                  <c:v>43.89326093378263</c:v>
                </c:pt>
                <c:pt idx="8085">
                  <c:v>43.88426982565859</c:v>
                </c:pt>
                <c:pt idx="8086">
                  <c:v>43.87527440598158</c:v>
                </c:pt>
                <c:pt idx="8087">
                  <c:v>43.86627467677015</c:v>
                </c:pt>
                <c:pt idx="8088">
                  <c:v>43.85727064004421</c:v>
                </c:pt>
                <c:pt idx="8089">
                  <c:v>43.84826229782493</c:v>
                </c:pt>
                <c:pt idx="8090">
                  <c:v>43.83924965213473</c:v>
                </c:pt>
                <c:pt idx="8091">
                  <c:v>43.83023270499734</c:v>
                </c:pt>
                <c:pt idx="8092">
                  <c:v>43.82121145843777</c:v>
                </c:pt>
                <c:pt idx="8093">
                  <c:v>43.81218591448231</c:v>
                </c:pt>
                <c:pt idx="8094">
                  <c:v>43.8031560751585</c:v>
                </c:pt>
                <c:pt idx="8095">
                  <c:v>43.7941219424952</c:v>
                </c:pt>
                <c:pt idx="8096">
                  <c:v>43.7850835185225</c:v>
                </c:pt>
                <c:pt idx="8097">
                  <c:v>43.77604080527181</c:v>
                </c:pt>
                <c:pt idx="8098">
                  <c:v>43.7669938047758</c:v>
                </c:pt>
                <c:pt idx="8099">
                  <c:v>43.75794251906839</c:v>
                </c:pt>
                <c:pt idx="8100">
                  <c:v>43.74888695018484</c:v>
                </c:pt>
                <c:pt idx="8101">
                  <c:v>43.73982710016161</c:v>
                </c:pt>
                <c:pt idx="8102">
                  <c:v>43.73076297103648</c:v>
                </c:pt>
                <c:pt idx="8103">
                  <c:v>43.72169456484847</c:v>
                </c:pt>
                <c:pt idx="8104">
                  <c:v>43.71262188363792</c:v>
                </c:pt>
                <c:pt idx="8105">
                  <c:v>43.70354492944639</c:v>
                </c:pt>
                <c:pt idx="8106">
                  <c:v>43.69446370431675</c:v>
                </c:pt>
                <c:pt idx="8107">
                  <c:v>43.68537821029311</c:v>
                </c:pt>
                <c:pt idx="8108">
                  <c:v>43.67628844942087</c:v>
                </c:pt>
                <c:pt idx="8109">
                  <c:v>43.66719442374669</c:v>
                </c:pt>
                <c:pt idx="8110">
                  <c:v>43.65809613531852</c:v>
                </c:pt>
                <c:pt idx="8111">
                  <c:v>43.64899358618555</c:v>
                </c:pt>
                <c:pt idx="8112">
                  <c:v>43.63988677839823</c:v>
                </c:pt>
                <c:pt idx="8113">
                  <c:v>43.63077571400832</c:v>
                </c:pt>
                <c:pt idx="8114">
                  <c:v>43.62166039506882</c:v>
                </c:pt>
                <c:pt idx="8115">
                  <c:v>43.61254082363397</c:v>
                </c:pt>
                <c:pt idx="8116">
                  <c:v>43.60341700175933</c:v>
                </c:pt>
                <c:pt idx="8117">
                  <c:v>43.59428893150168</c:v>
                </c:pt>
                <c:pt idx="8118">
                  <c:v>43.5851566149191</c:v>
                </c:pt>
                <c:pt idx="8119">
                  <c:v>43.57602005407088</c:v>
                </c:pt>
                <c:pt idx="8120">
                  <c:v>43.56687925101762</c:v>
                </c:pt>
                <c:pt idx="8121">
                  <c:v>43.55773420782121</c:v>
                </c:pt>
                <c:pt idx="8122">
                  <c:v>43.5485849265447</c:v>
                </c:pt>
                <c:pt idx="8123">
                  <c:v>43.53943140925246</c:v>
                </c:pt>
                <c:pt idx="8124">
                  <c:v>43.53027365801017</c:v>
                </c:pt>
                <c:pt idx="8125">
                  <c:v>43.52111167488469</c:v>
                </c:pt>
                <c:pt idx="8126">
                  <c:v>43.51194546194414</c:v>
                </c:pt>
                <c:pt idx="8127">
                  <c:v>43.502775021258</c:v>
                </c:pt>
                <c:pt idx="8128">
                  <c:v>43.49360035489686</c:v>
                </c:pt>
                <c:pt idx="8129">
                  <c:v>43.48442146493266</c:v>
                </c:pt>
                <c:pt idx="8130">
                  <c:v>43.47523835343863</c:v>
                </c:pt>
                <c:pt idx="8131">
                  <c:v>43.46605102248914</c:v>
                </c:pt>
                <c:pt idx="8132">
                  <c:v>43.4568594741599</c:v>
                </c:pt>
                <c:pt idx="8133">
                  <c:v>43.44766371052786</c:v>
                </c:pt>
                <c:pt idx="8134">
                  <c:v>43.43846373367121</c:v>
                </c:pt>
                <c:pt idx="8135">
                  <c:v>43.4292595456694</c:v>
                </c:pt>
                <c:pt idx="8136">
                  <c:v>43.42005114860313</c:v>
                </c:pt>
                <c:pt idx="8137">
                  <c:v>43.41083854455437</c:v>
                </c:pt>
                <c:pt idx="8138">
                  <c:v>43.40162173560629</c:v>
                </c:pt>
                <c:pt idx="8139">
                  <c:v>43.39240072384342</c:v>
                </c:pt>
                <c:pt idx="8140">
                  <c:v>43.3831755113514</c:v>
                </c:pt>
                <c:pt idx="8141">
                  <c:v>43.3739461002172</c:v>
                </c:pt>
                <c:pt idx="8142">
                  <c:v>43.36471249252907</c:v>
                </c:pt>
                <c:pt idx="8143">
                  <c:v>43.3554746903764</c:v>
                </c:pt>
                <c:pt idx="8144">
                  <c:v>43.34623269584996</c:v>
                </c:pt>
                <c:pt idx="8145">
                  <c:v>43.33698651104164</c:v>
                </c:pt>
                <c:pt idx="8146">
                  <c:v>43.32773613804467</c:v>
                </c:pt>
                <c:pt idx="8147">
                  <c:v>43.31848157895347</c:v>
                </c:pt>
                <c:pt idx="8148">
                  <c:v>43.30922283586376</c:v>
                </c:pt>
                <c:pt idx="8149">
                  <c:v>43.29995991087245</c:v>
                </c:pt>
                <c:pt idx="8150">
                  <c:v>43.29069280607773</c:v>
                </c:pt>
                <c:pt idx="8151">
                  <c:v>43.281421523579</c:v>
                </c:pt>
                <c:pt idx="8152">
                  <c:v>43.27214606547693</c:v>
                </c:pt>
                <c:pt idx="8153">
                  <c:v>43.26286643387342</c:v>
                </c:pt>
                <c:pt idx="8154">
                  <c:v>43.25358263087164</c:v>
                </c:pt>
                <c:pt idx="8155">
                  <c:v>43.24429465857595</c:v>
                </c:pt>
                <c:pt idx="8156">
                  <c:v>43.235002519092</c:v>
                </c:pt>
                <c:pt idx="8157">
                  <c:v>43.22570621452662</c:v>
                </c:pt>
                <c:pt idx="8158">
                  <c:v>43.21640574698795</c:v>
                </c:pt>
                <c:pt idx="8159">
                  <c:v>43.20710111858533</c:v>
                </c:pt>
                <c:pt idx="8160">
                  <c:v>43.19779233142934</c:v>
                </c:pt>
                <c:pt idx="8161">
                  <c:v>43.18847938763179</c:v>
                </c:pt>
                <c:pt idx="8162">
                  <c:v>43.17916228930574</c:v>
                </c:pt>
                <c:pt idx="8163">
                  <c:v>43.16984103856548</c:v>
                </c:pt>
                <c:pt idx="8164">
                  <c:v>43.16051563752655</c:v>
                </c:pt>
                <c:pt idx="8165">
                  <c:v>43.15118608830569</c:v>
                </c:pt>
                <c:pt idx="8166">
                  <c:v>43.14185239302092</c:v>
                </c:pt>
                <c:pt idx="8167">
                  <c:v>43.13251455379145</c:v>
                </c:pt>
                <c:pt idx="8168">
                  <c:v>43.12317257273775</c:v>
                </c:pt>
                <c:pt idx="8169">
                  <c:v>43.1138264519815</c:v>
                </c:pt>
                <c:pt idx="8170">
                  <c:v>43.10447619364565</c:v>
                </c:pt>
                <c:pt idx="8171">
                  <c:v>43.09512179985435</c:v>
                </c:pt>
                <c:pt idx="8172">
                  <c:v>43.08576327273296</c:v>
                </c:pt>
                <c:pt idx="8173">
                  <c:v>43.07640061440813</c:v>
                </c:pt>
                <c:pt idx="8174">
                  <c:v>43.06703382700768</c:v>
                </c:pt>
                <c:pt idx="8175">
                  <c:v>43.05766291266069</c:v>
                </c:pt>
                <c:pt idx="8176">
                  <c:v>43.04828787349746</c:v>
                </c:pt>
                <c:pt idx="8177">
                  <c:v>43.03890871164954</c:v>
                </c:pt>
                <c:pt idx="8178">
                  <c:v>43.02952542924965</c:v>
                </c:pt>
                <c:pt idx="8179">
                  <c:v>43.0201380284318</c:v>
                </c:pt>
                <c:pt idx="8180">
                  <c:v>43.01074651133115</c:v>
                </c:pt>
                <c:pt idx="8181">
                  <c:v>43.00135088008419</c:v>
                </c:pt>
                <c:pt idx="8182">
                  <c:v>42.99195113682853</c:v>
                </c:pt>
                <c:pt idx="8183">
                  <c:v>42.98254728370305</c:v>
                </c:pt>
                <c:pt idx="8184">
                  <c:v>42.9731393228479</c:v>
                </c:pt>
                <c:pt idx="8185">
                  <c:v>42.96372725640431</c:v>
                </c:pt>
                <c:pt idx="8186">
                  <c:v>42.9543110865149</c:v>
                </c:pt>
                <c:pt idx="8187">
                  <c:v>42.94489081532339</c:v>
                </c:pt>
                <c:pt idx="8188">
                  <c:v>42.9354664449748</c:v>
                </c:pt>
                <c:pt idx="8189">
                  <c:v>42.92603797761529</c:v>
                </c:pt>
                <c:pt idx="8190">
                  <c:v>42.9166054153923</c:v>
                </c:pt>
                <c:pt idx="8191">
                  <c:v>42.9071687604545</c:v>
                </c:pt>
                <c:pt idx="8192">
                  <c:v>42.89772801495171</c:v>
                </c:pt>
                <c:pt idx="8193">
                  <c:v>42.88828318103501</c:v>
                </c:pt>
                <c:pt idx="8194">
                  <c:v>42.87883426085669</c:v>
                </c:pt>
                <c:pt idx="8195">
                  <c:v>42.86938125657028</c:v>
                </c:pt>
                <c:pt idx="8196">
                  <c:v>42.85992417033045</c:v>
                </c:pt>
                <c:pt idx="8197">
                  <c:v>42.85046300429318</c:v>
                </c:pt>
                <c:pt idx="8198">
                  <c:v>42.84099776061561</c:v>
                </c:pt>
                <c:pt idx="8199">
                  <c:v>42.8315284414561</c:v>
                </c:pt>
                <c:pt idx="8200">
                  <c:v>42.82205504897423</c:v>
                </c:pt>
                <c:pt idx="8201">
                  <c:v>42.81257758533074</c:v>
                </c:pt>
                <c:pt idx="8202">
                  <c:v>42.80309605268768</c:v>
                </c:pt>
                <c:pt idx="8203">
                  <c:v>42.79361045320825</c:v>
                </c:pt>
                <c:pt idx="8204">
                  <c:v>42.78412078905685</c:v>
                </c:pt>
                <c:pt idx="8205">
                  <c:v>42.7746270623991</c:v>
                </c:pt>
                <c:pt idx="8206">
                  <c:v>42.76512927540186</c:v>
                </c:pt>
                <c:pt idx="8207">
                  <c:v>42.75562743023315</c:v>
                </c:pt>
                <c:pt idx="8208">
                  <c:v>42.74612152906224</c:v>
                </c:pt>
                <c:pt idx="8209">
                  <c:v>42.73661157405957</c:v>
                </c:pt>
                <c:pt idx="8210">
                  <c:v>42.7270975673968</c:v>
                </c:pt>
                <c:pt idx="8211">
                  <c:v>42.71757951124682</c:v>
                </c:pt>
                <c:pt idx="8212">
                  <c:v>42.70805740778368</c:v>
                </c:pt>
                <c:pt idx="8213">
                  <c:v>42.69853125918268</c:v>
                </c:pt>
                <c:pt idx="8214">
                  <c:v>42.68900106762025</c:v>
                </c:pt>
                <c:pt idx="8215">
                  <c:v>42.67946683527414</c:v>
                </c:pt>
                <c:pt idx="8216">
                  <c:v>42.66992856432319</c:v>
                </c:pt>
                <c:pt idx="8217">
                  <c:v>42.66038625694749</c:v>
                </c:pt>
                <c:pt idx="8218">
                  <c:v>42.65083991532833</c:v>
                </c:pt>
                <c:pt idx="8219">
                  <c:v>42.64128954164819</c:v>
                </c:pt>
                <c:pt idx="8220">
                  <c:v>42.6317351380908</c:v>
                </c:pt>
                <c:pt idx="8221">
                  <c:v>42.62217670684098</c:v>
                </c:pt>
                <c:pt idx="8222">
                  <c:v>42.61261425008484</c:v>
                </c:pt>
                <c:pt idx="8223">
                  <c:v>42.60304777000966</c:v>
                </c:pt>
                <c:pt idx="8224">
                  <c:v>42.59347726880394</c:v>
                </c:pt>
                <c:pt idx="8225">
                  <c:v>42.58390274865732</c:v>
                </c:pt>
                <c:pt idx="8226">
                  <c:v>42.57432421176067</c:v>
                </c:pt>
                <c:pt idx="8227">
                  <c:v>42.56474166030607</c:v>
                </c:pt>
                <c:pt idx="8228">
                  <c:v>42.5551550964868</c:v>
                </c:pt>
                <c:pt idx="8229">
                  <c:v>42.54556452249725</c:v>
                </c:pt>
                <c:pt idx="8230">
                  <c:v>42.53596994053313</c:v>
                </c:pt>
                <c:pt idx="8231">
                  <c:v>42.52637135279123</c:v>
                </c:pt>
                <c:pt idx="8232">
                  <c:v>42.51676876146959</c:v>
                </c:pt>
                <c:pt idx="8233">
                  <c:v>42.50716216876744</c:v>
                </c:pt>
                <c:pt idx="8234">
                  <c:v>42.4975515768852</c:v>
                </c:pt>
                <c:pt idx="8235">
                  <c:v>42.48793698802445</c:v>
                </c:pt>
                <c:pt idx="8236">
                  <c:v>42.47831840438797</c:v>
                </c:pt>
                <c:pt idx="8237">
                  <c:v>42.46869582817977</c:v>
                </c:pt>
                <c:pt idx="8238">
                  <c:v>42.45906926160495</c:v>
                </c:pt>
                <c:pt idx="8239">
                  <c:v>42.44943870686994</c:v>
                </c:pt>
                <c:pt idx="8240">
                  <c:v>42.43980416618223</c:v>
                </c:pt>
                <c:pt idx="8241">
                  <c:v>42.43016564175058</c:v>
                </c:pt>
                <c:pt idx="8242">
                  <c:v>42.42052313578486</c:v>
                </c:pt>
                <c:pt idx="8243">
                  <c:v>42.41087665049616</c:v>
                </c:pt>
                <c:pt idx="8244">
                  <c:v>42.40122618809681</c:v>
                </c:pt>
                <c:pt idx="8245">
                  <c:v>42.39157175080022</c:v>
                </c:pt>
                <c:pt idx="8246">
                  <c:v>42.38191334082106</c:v>
                </c:pt>
                <c:pt idx="8247">
                  <c:v>42.37225096037513</c:v>
                </c:pt>
                <c:pt idx="8248">
                  <c:v>42.36258461167945</c:v>
                </c:pt>
                <c:pt idx="8249">
                  <c:v>42.35291429695222</c:v>
                </c:pt>
                <c:pt idx="8250">
                  <c:v>42.34324001841277</c:v>
                </c:pt>
                <c:pt idx="8251">
                  <c:v>42.33356177828168</c:v>
                </c:pt>
                <c:pt idx="8252">
                  <c:v>42.32387957878065</c:v>
                </c:pt>
                <c:pt idx="8253">
                  <c:v>42.31419342213259</c:v>
                </c:pt>
                <c:pt idx="8254">
                  <c:v>42.30450331056159</c:v>
                </c:pt>
                <c:pt idx="8255">
                  <c:v>42.29480924629288</c:v>
                </c:pt>
                <c:pt idx="8256">
                  <c:v>42.28511123155291</c:v>
                </c:pt>
                <c:pt idx="8257">
                  <c:v>42.27540926856928</c:v>
                </c:pt>
                <c:pt idx="8258">
                  <c:v>42.26570335957077</c:v>
                </c:pt>
                <c:pt idx="8259">
                  <c:v>42.25599350678733</c:v>
                </c:pt>
                <c:pt idx="8260">
                  <c:v>42.2462797124501</c:v>
                </c:pt>
                <c:pt idx="8261">
                  <c:v>42.23656197879136</c:v>
                </c:pt>
                <c:pt idx="8262">
                  <c:v>42.2268403080446</c:v>
                </c:pt>
                <c:pt idx="8263">
                  <c:v>42.21711470244445</c:v>
                </c:pt>
                <c:pt idx="8264">
                  <c:v>42.20738516422674</c:v>
                </c:pt>
                <c:pt idx="8265">
                  <c:v>42.19765169562843</c:v>
                </c:pt>
                <c:pt idx="8266">
                  <c:v>42.18791429888771</c:v>
                </c:pt>
                <c:pt idx="8267">
                  <c:v>42.17817297624386</c:v>
                </c:pt>
                <c:pt idx="8268">
                  <c:v>42.16842772993738</c:v>
                </c:pt>
                <c:pt idx="8269">
                  <c:v>42.15867856220994</c:v>
                </c:pt>
                <c:pt idx="8270">
                  <c:v>42.14892547530435</c:v>
                </c:pt>
                <c:pt idx="8271">
                  <c:v>42.13916847146461</c:v>
                </c:pt>
                <c:pt idx="8272">
                  <c:v>42.12940755293588</c:v>
                </c:pt>
                <c:pt idx="8273">
                  <c:v>42.11964272196445</c:v>
                </c:pt>
                <c:pt idx="8274">
                  <c:v>42.10987398079782</c:v>
                </c:pt>
                <c:pt idx="8275">
                  <c:v>42.10010133168463</c:v>
                </c:pt>
                <c:pt idx="8276">
                  <c:v>42.0903247768747</c:v>
                </c:pt>
                <c:pt idx="8277">
                  <c:v>42.080544318619</c:v>
                </c:pt>
                <c:pt idx="8278">
                  <c:v>42.07075995916963</c:v>
                </c:pt>
                <c:pt idx="8279">
                  <c:v>42.06097170077991</c:v>
                </c:pt>
                <c:pt idx="8280">
                  <c:v>42.05117954570428</c:v>
                </c:pt>
                <c:pt idx="8281">
                  <c:v>42.04138349619836</c:v>
                </c:pt>
                <c:pt idx="8282">
                  <c:v>42.03158355451892</c:v>
                </c:pt>
                <c:pt idx="8283">
                  <c:v>42.0217797229239</c:v>
                </c:pt>
                <c:pt idx="8284">
                  <c:v>42.01197200367233</c:v>
                </c:pt>
                <c:pt idx="8285">
                  <c:v>42.00216039902451</c:v>
                </c:pt>
                <c:pt idx="8286">
                  <c:v>41.99234491124181</c:v>
                </c:pt>
                <c:pt idx="8287">
                  <c:v>41.98252554258678</c:v>
                </c:pt>
                <c:pt idx="8288">
                  <c:v>41.97270229532313</c:v>
                </c:pt>
                <c:pt idx="8289">
                  <c:v>41.96287517171572</c:v>
                </c:pt>
                <c:pt idx="8290">
                  <c:v>41.95304417403054</c:v>
                </c:pt>
                <c:pt idx="8291">
                  <c:v>41.94320930453482</c:v>
                </c:pt>
                <c:pt idx="8292">
                  <c:v>41.93337056549681</c:v>
                </c:pt>
                <c:pt idx="8293">
                  <c:v>41.923527959186</c:v>
                </c:pt>
                <c:pt idx="8294">
                  <c:v>41.91368148787301</c:v>
                </c:pt>
                <c:pt idx="8295">
                  <c:v>41.90383115382963</c:v>
                </c:pt>
                <c:pt idx="8296">
                  <c:v>41.89397695932876</c:v>
                </c:pt>
                <c:pt idx="8297">
                  <c:v>41.88411890664445</c:v>
                </c:pt>
                <c:pt idx="8298">
                  <c:v>41.87425699805193</c:v>
                </c:pt>
                <c:pt idx="8299">
                  <c:v>41.86439123582755</c:v>
                </c:pt>
                <c:pt idx="8300">
                  <c:v>41.85452162224882</c:v>
                </c:pt>
                <c:pt idx="8301">
                  <c:v>41.84464815959441</c:v>
                </c:pt>
                <c:pt idx="8302">
                  <c:v>41.83477085014412</c:v>
                </c:pt>
                <c:pt idx="8303">
                  <c:v>41.82488969617887</c:v>
                </c:pt>
                <c:pt idx="8304">
                  <c:v>41.81500469998075</c:v>
                </c:pt>
                <c:pt idx="8305">
                  <c:v>41.80511586383299</c:v>
                </c:pt>
                <c:pt idx="8306">
                  <c:v>41.79522319001996</c:v>
                </c:pt>
                <c:pt idx="8307">
                  <c:v>41.78532668082718</c:v>
                </c:pt>
                <c:pt idx="8308">
                  <c:v>41.7754263385413</c:v>
                </c:pt>
                <c:pt idx="8309">
                  <c:v>41.76552216545012</c:v>
                </c:pt>
                <c:pt idx="8310">
                  <c:v>41.75561416384254</c:v>
                </c:pt>
                <c:pt idx="8311">
                  <c:v>41.7457023360087</c:v>
                </c:pt>
                <c:pt idx="8312">
                  <c:v>41.73578668423974</c:v>
                </c:pt>
                <c:pt idx="8313">
                  <c:v>41.72586721082805</c:v>
                </c:pt>
                <c:pt idx="8314">
                  <c:v>41.7159439180671</c:v>
                </c:pt>
                <c:pt idx="8315">
                  <c:v>41.70601680825151</c:v>
                </c:pt>
                <c:pt idx="8316">
                  <c:v>41.69608588367704</c:v>
                </c:pt>
                <c:pt idx="8317">
                  <c:v>41.68615114664059</c:v>
                </c:pt>
                <c:pt idx="8318">
                  <c:v>41.67621259944017</c:v>
                </c:pt>
                <c:pt idx="8319">
                  <c:v>41.66627024437496</c:v>
                </c:pt>
                <c:pt idx="8320">
                  <c:v>41.6563240837452</c:v>
                </c:pt>
                <c:pt idx="8321">
                  <c:v>41.6463741198524</c:v>
                </c:pt>
                <c:pt idx="8322">
                  <c:v>41.63642035499904</c:v>
                </c:pt>
                <c:pt idx="8323">
                  <c:v>41.62646279148884</c:v>
                </c:pt>
                <c:pt idx="8324">
                  <c:v>41.6165014316266</c:v>
                </c:pt>
                <c:pt idx="8325">
                  <c:v>41.6065362777183</c:v>
                </c:pt>
                <c:pt idx="8326">
                  <c:v>41.59656733207096</c:v>
                </c:pt>
                <c:pt idx="8327">
                  <c:v>41.58659459699281</c:v>
                </c:pt>
                <c:pt idx="8328">
                  <c:v>41.5766180747932</c:v>
                </c:pt>
                <c:pt idx="8329">
                  <c:v>41.56663776778254</c:v>
                </c:pt>
                <c:pt idx="8330">
                  <c:v>41.55665367827245</c:v>
                </c:pt>
                <c:pt idx="8331">
                  <c:v>41.54666580857563</c:v>
                </c:pt>
                <c:pt idx="8332">
                  <c:v>41.5366741610059</c:v>
                </c:pt>
                <c:pt idx="8333">
                  <c:v>41.52667873787821</c:v>
                </c:pt>
                <c:pt idx="8334">
                  <c:v>41.51667954150864</c:v>
                </c:pt>
                <c:pt idx="8335">
                  <c:v>41.50667657421442</c:v>
                </c:pt>
                <c:pt idx="8336">
                  <c:v>41.49666983831385</c:v>
                </c:pt>
                <c:pt idx="8337">
                  <c:v>41.48665933612637</c:v>
                </c:pt>
                <c:pt idx="8338">
                  <c:v>41.47664506997253</c:v>
                </c:pt>
                <c:pt idx="8339">
                  <c:v>41.46662704217406</c:v>
                </c:pt>
                <c:pt idx="8340">
                  <c:v>41.45660525505372</c:v>
                </c:pt>
                <c:pt idx="8341">
                  <c:v>41.44657971093545</c:v>
                </c:pt>
                <c:pt idx="8342">
                  <c:v>41.43655041214429</c:v>
                </c:pt>
                <c:pt idx="8343">
                  <c:v>41.42651736100638</c:v>
                </c:pt>
                <c:pt idx="8344">
                  <c:v>41.41648055984898</c:v>
                </c:pt>
                <c:pt idx="8345">
                  <c:v>41.40644001100053</c:v>
                </c:pt>
                <c:pt idx="8346">
                  <c:v>41.39639571679051</c:v>
                </c:pt>
                <c:pt idx="8347">
                  <c:v>41.38634767954949</c:v>
                </c:pt>
                <c:pt idx="8348">
                  <c:v>41.37629590160928</c:v>
                </c:pt>
                <c:pt idx="8349">
                  <c:v>41.36624038530265</c:v>
                </c:pt>
                <c:pt idx="8350">
                  <c:v>41.3561811329636</c:v>
                </c:pt>
                <c:pt idx="8351">
                  <c:v>41.3461181469272</c:v>
                </c:pt>
                <c:pt idx="8352">
                  <c:v>41.33605142952958</c:v>
                </c:pt>
                <c:pt idx="8353">
                  <c:v>41.32598098310805</c:v>
                </c:pt>
                <c:pt idx="8354">
                  <c:v>41.31590681000103</c:v>
                </c:pt>
                <c:pt idx="8355">
                  <c:v>41.305828912548</c:v>
                </c:pt>
                <c:pt idx="8356">
                  <c:v>41.29574729308957</c:v>
                </c:pt>
                <c:pt idx="8357">
                  <c:v>41.28566195396746</c:v>
                </c:pt>
                <c:pt idx="8358">
                  <c:v>41.27557289752454</c:v>
                </c:pt>
                <c:pt idx="8359">
                  <c:v>41.26548012610467</c:v>
                </c:pt>
                <c:pt idx="8360">
                  <c:v>41.25538364205294</c:v>
                </c:pt>
                <c:pt idx="8361">
                  <c:v>41.24528344771546</c:v>
                </c:pt>
                <c:pt idx="8362">
                  <c:v>41.23517954543951</c:v>
                </c:pt>
                <c:pt idx="8363">
                  <c:v>41.22507193757341</c:v>
                </c:pt>
                <c:pt idx="8364">
                  <c:v>41.21496062646661</c:v>
                </c:pt>
                <c:pt idx="8365">
                  <c:v>41.2048456144697</c:v>
                </c:pt>
                <c:pt idx="8366">
                  <c:v>41.19472690393429</c:v>
                </c:pt>
                <c:pt idx="8367">
                  <c:v>41.18460449721313</c:v>
                </c:pt>
                <c:pt idx="8368">
                  <c:v>41.17447839666013</c:v>
                </c:pt>
                <c:pt idx="8369">
                  <c:v>41.16434860463018</c:v>
                </c:pt>
                <c:pt idx="8370">
                  <c:v>41.15421512347936</c:v>
                </c:pt>
                <c:pt idx="8371">
                  <c:v>41.1440779555648</c:v>
                </c:pt>
                <c:pt idx="8372">
                  <c:v>41.13393710324478</c:v>
                </c:pt>
                <c:pt idx="8373">
                  <c:v>41.1237925688786</c:v>
                </c:pt>
                <c:pt idx="8374">
                  <c:v>41.11364435482671</c:v>
                </c:pt>
                <c:pt idx="8375">
                  <c:v>41.10349246345065</c:v>
                </c:pt>
                <c:pt idx="8376">
                  <c:v>41.09333689711304</c:v>
                </c:pt>
                <c:pt idx="8377">
                  <c:v>41.08317765817759</c:v>
                </c:pt>
                <c:pt idx="8378">
                  <c:v>41.07301474900911</c:v>
                </c:pt>
                <c:pt idx="8379">
                  <c:v>41.06284817197351</c:v>
                </c:pt>
                <c:pt idx="8380">
                  <c:v>41.05267792943777</c:v>
                </c:pt>
                <c:pt idx="8381">
                  <c:v>41.04250402376999</c:v>
                </c:pt>
                <c:pt idx="8382">
                  <c:v>41.03232645733932</c:v>
                </c:pt>
                <c:pt idx="8383">
                  <c:v>41.02214523251606</c:v>
                </c:pt>
                <c:pt idx="8384">
                  <c:v>41.01196035167152</c:v>
                </c:pt>
                <c:pt idx="8385">
                  <c:v>41.00177181717817</c:v>
                </c:pt>
                <c:pt idx="8386">
                  <c:v>40.9915796314095</c:v>
                </c:pt>
                <c:pt idx="8387">
                  <c:v>40.98138379674014</c:v>
                </c:pt>
                <c:pt idx="8388">
                  <c:v>40.9711843155458</c:v>
                </c:pt>
                <c:pt idx="8389">
                  <c:v>40.96098119020323</c:v>
                </c:pt>
                <c:pt idx="8390">
                  <c:v>40.95077442309032</c:v>
                </c:pt>
                <c:pt idx="8391">
                  <c:v>40.94056401658602</c:v>
                </c:pt>
                <c:pt idx="8392">
                  <c:v>40.93034997307036</c:v>
                </c:pt>
                <c:pt idx="8393">
                  <c:v>40.92013229492444</c:v>
                </c:pt>
                <c:pt idx="8394">
                  <c:v>40.90991098453044</c:v>
                </c:pt>
                <c:pt idx="8395">
                  <c:v>40.89968604427165</c:v>
                </c:pt>
                <c:pt idx="8396">
                  <c:v>40.88945747653243</c:v>
                </c:pt>
                <c:pt idx="8397">
                  <c:v>40.87922528369823</c:v>
                </c:pt>
                <c:pt idx="8398">
                  <c:v>40.86898946815555</c:v>
                </c:pt>
                <c:pt idx="8399">
                  <c:v>40.85875003229196</c:v>
                </c:pt>
                <c:pt idx="8400">
                  <c:v>40.84850697849614</c:v>
                </c:pt>
                <c:pt idx="8401">
                  <c:v>40.83826030915784</c:v>
                </c:pt>
                <c:pt idx="8402">
                  <c:v>40.82801002666787</c:v>
                </c:pt>
                <c:pt idx="8403">
                  <c:v>40.81775613341811</c:v>
                </c:pt>
                <c:pt idx="8404">
                  <c:v>40.80749863180156</c:v>
                </c:pt>
                <c:pt idx="8405">
                  <c:v>40.79723752421224</c:v>
                </c:pt>
                <c:pt idx="8406">
                  <c:v>40.78697281304528</c:v>
                </c:pt>
                <c:pt idx="8407">
                  <c:v>40.77670450069684</c:v>
                </c:pt>
                <c:pt idx="8408">
                  <c:v>40.7664325895642</c:v>
                </c:pt>
                <c:pt idx="8409">
                  <c:v>40.75615708204566</c:v>
                </c:pt>
                <c:pt idx="8410">
                  <c:v>40.74587798054065</c:v>
                </c:pt>
                <c:pt idx="8411">
                  <c:v>40.73559528744961</c:v>
                </c:pt>
                <c:pt idx="8412">
                  <c:v>40.7253090051741</c:v>
                </c:pt>
                <c:pt idx="8413">
                  <c:v>40.71501913611669</c:v>
                </c:pt>
                <c:pt idx="8414">
                  <c:v>40.70472568268107</c:v>
                </c:pt>
                <c:pt idx="8415">
                  <c:v>40.694428647272</c:v>
                </c:pt>
                <c:pt idx="8416">
                  <c:v>40.68412803229521</c:v>
                </c:pt>
                <c:pt idx="8417">
                  <c:v>40.67382384015764</c:v>
                </c:pt>
                <c:pt idx="8418">
                  <c:v>40.66351607326717</c:v>
                </c:pt>
                <c:pt idx="8419">
                  <c:v>40.65320473403284</c:v>
                </c:pt>
                <c:pt idx="8420">
                  <c:v>40.64288982486466</c:v>
                </c:pt>
                <c:pt idx="8421">
                  <c:v>40.6325713481738</c:v>
                </c:pt>
                <c:pt idx="8422">
                  <c:v>40.62224930637238</c:v>
                </c:pt>
                <c:pt idx="8423">
                  <c:v>40.61192370187366</c:v>
                </c:pt>
                <c:pt idx="8424">
                  <c:v>40.60159453709198</c:v>
                </c:pt>
                <c:pt idx="8425">
                  <c:v>40.59126181444264</c:v>
                </c:pt>
                <c:pt idx="8426">
                  <c:v>40.58092553634211</c:v>
                </c:pt>
                <c:pt idx="8427">
                  <c:v>40.57058570520783</c:v>
                </c:pt>
                <c:pt idx="8428">
                  <c:v>40.56024232345835</c:v>
                </c:pt>
                <c:pt idx="8429">
                  <c:v>40.54989539351323</c:v>
                </c:pt>
                <c:pt idx="8430">
                  <c:v>40.53954491779315</c:v>
                </c:pt>
                <c:pt idx="8431">
                  <c:v>40.52919089871981</c:v>
                </c:pt>
                <c:pt idx="8432">
                  <c:v>40.51883333871592</c:v>
                </c:pt>
                <c:pt idx="8433">
                  <c:v>40.50847224020532</c:v>
                </c:pt>
                <c:pt idx="8434">
                  <c:v>40.49810760561286</c:v>
                </c:pt>
                <c:pt idx="8435">
                  <c:v>40.48773943736445</c:v>
                </c:pt>
                <c:pt idx="8436">
                  <c:v>40.47736773788706</c:v>
                </c:pt>
                <c:pt idx="8437">
                  <c:v>40.46699250960871</c:v>
                </c:pt>
                <c:pt idx="8438">
                  <c:v>40.45661375495843</c:v>
                </c:pt>
                <c:pt idx="8439">
                  <c:v>40.44623147636634</c:v>
                </c:pt>
                <c:pt idx="8440">
                  <c:v>40.43584567626362</c:v>
                </c:pt>
                <c:pt idx="8441">
                  <c:v>40.42545635708246</c:v>
                </c:pt>
                <c:pt idx="8442">
                  <c:v>40.41506352125612</c:v>
                </c:pt>
                <c:pt idx="8443">
                  <c:v>40.40466717121889</c:v>
                </c:pt>
                <c:pt idx="8444">
                  <c:v>40.39426730940614</c:v>
                </c:pt>
                <c:pt idx="8445">
                  <c:v>40.38386393825424</c:v>
                </c:pt>
                <c:pt idx="8446">
                  <c:v>40.37345706020062</c:v>
                </c:pt>
                <c:pt idx="8447">
                  <c:v>40.36304667768378</c:v>
                </c:pt>
                <c:pt idx="8448">
                  <c:v>40.35263279314321</c:v>
                </c:pt>
                <c:pt idx="8449">
                  <c:v>40.34221540901948</c:v>
                </c:pt>
                <c:pt idx="8450">
                  <c:v>40.3317945277542</c:v>
                </c:pt>
                <c:pt idx="8451">
                  <c:v>40.32137015179001</c:v>
                </c:pt>
                <c:pt idx="8452">
                  <c:v>40.3109422835706</c:v>
                </c:pt>
                <c:pt idx="8453">
                  <c:v>40.30051092554068</c:v>
                </c:pt>
                <c:pt idx="8454">
                  <c:v>40.29007608014601</c:v>
                </c:pt>
                <c:pt idx="8455">
                  <c:v>40.2796377498334</c:v>
                </c:pt>
                <c:pt idx="8456">
                  <c:v>40.26919593705066</c:v>
                </c:pt>
                <c:pt idx="8457">
                  <c:v>40.25875064424666</c:v>
                </c:pt>
                <c:pt idx="8458">
                  <c:v>40.24830187387134</c:v>
                </c:pt>
                <c:pt idx="8459">
                  <c:v>40.23784962837561</c:v>
                </c:pt>
                <c:pt idx="8460">
                  <c:v>40.22739391021145</c:v>
                </c:pt>
                <c:pt idx="8461">
                  <c:v>40.21693472183186</c:v>
                </c:pt>
                <c:pt idx="8462">
                  <c:v>40.20647206569088</c:v>
                </c:pt>
                <c:pt idx="8463">
                  <c:v>40.1960059442436</c:v>
                </c:pt>
                <c:pt idx="8464">
                  <c:v>40.18553635994608</c:v>
                </c:pt>
                <c:pt idx="8465">
                  <c:v>40.1750633152555</c:v>
                </c:pt>
                <c:pt idx="8466">
                  <c:v>40.16458681262997</c:v>
                </c:pt>
                <c:pt idx="8467">
                  <c:v>40.15410685452871</c:v>
                </c:pt>
                <c:pt idx="8468">
                  <c:v>40.14362344341194</c:v>
                </c:pt>
                <c:pt idx="8469">
                  <c:v>40.13313658174089</c:v>
                </c:pt>
                <c:pt idx="8470">
                  <c:v>40.12264627197783</c:v>
                </c:pt>
                <c:pt idx="8471">
                  <c:v>40.11215251658607</c:v>
                </c:pt>
                <c:pt idx="8472">
                  <c:v>40.10165531802991</c:v>
                </c:pt>
                <c:pt idx="8473">
                  <c:v>40.09115467877472</c:v>
                </c:pt>
                <c:pt idx="8474">
                  <c:v>40.08065060128683</c:v>
                </c:pt>
                <c:pt idx="8475">
                  <c:v>40.07014308803368</c:v>
                </c:pt>
                <c:pt idx="8476">
                  <c:v>40.05963214148366</c:v>
                </c:pt>
                <c:pt idx="8477">
                  <c:v>40.04911776410621</c:v>
                </c:pt>
                <c:pt idx="8478">
                  <c:v>40.0385999583718</c:v>
                </c:pt>
                <c:pt idx="8479">
                  <c:v>40.02807872675186</c:v>
                </c:pt>
                <c:pt idx="8480">
                  <c:v>40.0175540717189</c:v>
                </c:pt>
                <c:pt idx="8481">
                  <c:v>40.00702599574647</c:v>
                </c:pt>
                <c:pt idx="8482">
                  <c:v>39.99649450130908</c:v>
                </c:pt>
                <c:pt idx="8483">
                  <c:v>39.98595959088227</c:v>
                </c:pt>
                <c:pt idx="8484">
                  <c:v>39.9754212669426</c:v>
                </c:pt>
                <c:pt idx="8485">
                  <c:v>39.96487953196767</c:v>
                </c:pt>
                <c:pt idx="8486">
                  <c:v>39.95433438843605</c:v>
                </c:pt>
                <c:pt idx="8487">
                  <c:v>39.94378583882738</c:v>
                </c:pt>
                <c:pt idx="8488">
                  <c:v>39.93323388562224</c:v>
                </c:pt>
                <c:pt idx="8489">
                  <c:v>39.9226785313023</c:v>
                </c:pt>
                <c:pt idx="8490">
                  <c:v>39.91211977835018</c:v>
                </c:pt>
                <c:pt idx="8491">
                  <c:v>39.90155762924954</c:v>
                </c:pt>
                <c:pt idx="8492">
                  <c:v>39.89099208648507</c:v>
                </c:pt>
                <c:pt idx="8493">
                  <c:v>39.88042315254241</c:v>
                </c:pt>
                <c:pt idx="8494">
                  <c:v>39.86985082990829</c:v>
                </c:pt>
                <c:pt idx="8495">
                  <c:v>39.85927512107035</c:v>
                </c:pt>
                <c:pt idx="8496">
                  <c:v>39.84869602851735</c:v>
                </c:pt>
                <c:pt idx="8497">
                  <c:v>39.83811355473895</c:v>
                </c:pt>
                <c:pt idx="8498">
                  <c:v>39.82752770222587</c:v>
                </c:pt>
                <c:pt idx="8499">
                  <c:v>39.81693847346985</c:v>
                </c:pt>
                <c:pt idx="8500">
                  <c:v>39.80634587096359</c:v>
                </c:pt>
                <c:pt idx="8501">
                  <c:v>39.79574989720083</c:v>
                </c:pt>
                <c:pt idx="8502">
                  <c:v>39.7851505546763</c:v>
                </c:pt>
                <c:pt idx="8503">
                  <c:v>39.77454784588571</c:v>
                </c:pt>
                <c:pt idx="8504">
                  <c:v>39.76394177332581</c:v>
                </c:pt>
                <c:pt idx="8505">
                  <c:v>39.75333233949434</c:v>
                </c:pt>
                <c:pt idx="8506">
                  <c:v>39.74271954689002</c:v>
                </c:pt>
                <c:pt idx="8507">
                  <c:v>39.73210339801258</c:v>
                </c:pt>
                <c:pt idx="8508">
                  <c:v>39.72148389536274</c:v>
                </c:pt>
                <c:pt idx="8509">
                  <c:v>39.71086104144226</c:v>
                </c:pt>
                <c:pt idx="8510">
                  <c:v>39.70023483875387</c:v>
                </c:pt>
                <c:pt idx="8511">
                  <c:v>39.68960528980125</c:v>
                </c:pt>
                <c:pt idx="8512">
                  <c:v>39.67897239708915</c:v>
                </c:pt>
                <c:pt idx="8513">
                  <c:v>39.66833616312325</c:v>
                </c:pt>
                <c:pt idx="8514">
                  <c:v>39.65769659041027</c:v>
                </c:pt>
                <c:pt idx="8515">
                  <c:v>39.64705368145794</c:v>
                </c:pt>
                <c:pt idx="8516">
                  <c:v>39.63640743877491</c:v>
                </c:pt>
                <c:pt idx="8517">
                  <c:v>39.6257578648709</c:v>
                </c:pt>
                <c:pt idx="8518">
                  <c:v>39.6151049622565</c:v>
                </c:pt>
                <c:pt idx="8519">
                  <c:v>39.60444873344347</c:v>
                </c:pt>
                <c:pt idx="8520">
                  <c:v>39.59378918094443</c:v>
                </c:pt>
                <c:pt idx="8521">
                  <c:v>39.58312630727302</c:v>
                </c:pt>
                <c:pt idx="8522">
                  <c:v>39.57246011494387</c:v>
                </c:pt>
                <c:pt idx="8523">
                  <c:v>39.5617906064726</c:v>
                </c:pt>
                <c:pt idx="8524">
                  <c:v>39.5511177843758</c:v>
                </c:pt>
                <c:pt idx="8525">
                  <c:v>39.54044165117107</c:v>
                </c:pt>
                <c:pt idx="8526">
                  <c:v>39.529762209377</c:v>
                </c:pt>
                <c:pt idx="8527">
                  <c:v>39.5190794615131</c:v>
                </c:pt>
                <c:pt idx="8528">
                  <c:v>39.5083934101</c:v>
                </c:pt>
                <c:pt idx="8529">
                  <c:v>39.49770405765912</c:v>
                </c:pt>
                <c:pt idx="8530">
                  <c:v>39.48701140671304</c:v>
                </c:pt>
                <c:pt idx="8531">
                  <c:v>39.47631545978523</c:v>
                </c:pt>
                <c:pt idx="8532">
                  <c:v>39.46561621940015</c:v>
                </c:pt>
                <c:pt idx="8533">
                  <c:v>39.45491368808324</c:v>
                </c:pt>
                <c:pt idx="8534">
                  <c:v>39.44420786836095</c:v>
                </c:pt>
                <c:pt idx="8535">
                  <c:v>39.43349876276068</c:v>
                </c:pt>
                <c:pt idx="8536">
                  <c:v>39.42278637381082</c:v>
                </c:pt>
                <c:pt idx="8537">
                  <c:v>39.41207070404071</c:v>
                </c:pt>
                <c:pt idx="8538">
                  <c:v>39.40135175598068</c:v>
                </c:pt>
                <c:pt idx="8539">
                  <c:v>39.39062953216207</c:v>
                </c:pt>
                <c:pt idx="8540">
                  <c:v>39.37990403511716</c:v>
                </c:pt>
                <c:pt idx="8541">
                  <c:v>39.3691752673792</c:v>
                </c:pt>
                <c:pt idx="8542">
                  <c:v>39.3584432314824</c:v>
                </c:pt>
                <c:pt idx="8543">
                  <c:v>39.347707929962</c:v>
                </c:pt>
                <c:pt idx="8544">
                  <c:v>39.33696936535417</c:v>
                </c:pt>
                <c:pt idx="8545">
                  <c:v>39.32622754019604</c:v>
                </c:pt>
                <c:pt idx="8546">
                  <c:v>39.31548245702574</c:v>
                </c:pt>
                <c:pt idx="8547">
                  <c:v>39.30473411838235</c:v>
                </c:pt>
                <c:pt idx="8548">
                  <c:v>39.29398252680595</c:v>
                </c:pt>
                <c:pt idx="8549">
                  <c:v>39.2832276848375</c:v>
                </c:pt>
                <c:pt idx="8550">
                  <c:v>39.27246959501905</c:v>
                </c:pt>
                <c:pt idx="8551">
                  <c:v>39.26170825989351</c:v>
                </c:pt>
                <c:pt idx="8552">
                  <c:v>39.25094368200484</c:v>
                </c:pt>
                <c:pt idx="8553">
                  <c:v>39.2401758638979</c:v>
                </c:pt>
                <c:pt idx="8554">
                  <c:v>39.22940480811854</c:v>
                </c:pt>
                <c:pt idx="8555">
                  <c:v>39.21863051721357</c:v>
                </c:pt>
                <c:pt idx="8556">
                  <c:v>39.20785299373078</c:v>
                </c:pt>
                <c:pt idx="8557">
                  <c:v>39.1970722402189</c:v>
                </c:pt>
                <c:pt idx="8558">
                  <c:v>39.18628825922762</c:v>
                </c:pt>
                <c:pt idx="8559">
                  <c:v>39.1755010533076</c:v>
                </c:pt>
                <c:pt idx="8560">
                  <c:v>39.16471062501046</c:v>
                </c:pt>
                <c:pt idx="8561">
                  <c:v>39.15391697688878</c:v>
                </c:pt>
                <c:pt idx="8562">
                  <c:v>39.14312011149606</c:v>
                </c:pt>
                <c:pt idx="8563">
                  <c:v>39.13232003138683</c:v>
                </c:pt>
                <c:pt idx="8564">
                  <c:v>39.12151673911652</c:v>
                </c:pt>
                <c:pt idx="8565">
                  <c:v>39.11071023724152</c:v>
                </c:pt>
                <c:pt idx="8566">
                  <c:v>39.0999005283192</c:v>
                </c:pt>
                <c:pt idx="8567">
                  <c:v>39.08908761490787</c:v>
                </c:pt>
                <c:pt idx="8568">
                  <c:v>39.0782714995668</c:v>
                </c:pt>
                <c:pt idx="8569">
                  <c:v>39.06745218485619</c:v>
                </c:pt>
                <c:pt idx="8570">
                  <c:v>39.05662967333719</c:v>
                </c:pt>
                <c:pt idx="8571">
                  <c:v>39.045803967572</c:v>
                </c:pt>
                <c:pt idx="8572">
                  <c:v>39.0349750701236</c:v>
                </c:pt>
                <c:pt idx="8573">
                  <c:v>39.02414298355604</c:v>
                </c:pt>
                <c:pt idx="8574">
                  <c:v>39.0133077104343</c:v>
                </c:pt>
                <c:pt idx="8575">
                  <c:v>39.00246925332427</c:v>
                </c:pt>
                <c:pt idx="8576">
                  <c:v>38.99162761479284</c:v>
                </c:pt>
                <c:pt idx="8577">
                  <c:v>38.98078279740781</c:v>
                </c:pt>
                <c:pt idx="8578">
                  <c:v>38.96993480373792</c:v>
                </c:pt>
                <c:pt idx="8579">
                  <c:v>38.95908363635287</c:v>
                </c:pt>
                <c:pt idx="8580">
                  <c:v>38.94822929782332</c:v>
                </c:pt>
                <c:pt idx="8581">
                  <c:v>38.93737179072087</c:v>
                </c:pt>
                <c:pt idx="8582">
                  <c:v>38.92651111761801</c:v>
                </c:pt>
                <c:pt idx="8583">
                  <c:v>38.91564728108822</c:v>
                </c:pt>
                <c:pt idx="8584">
                  <c:v>38.90478028370593</c:v>
                </c:pt>
                <c:pt idx="8585">
                  <c:v>38.8939101280465</c:v>
                </c:pt>
                <c:pt idx="8586">
                  <c:v>38.88303681668618</c:v>
                </c:pt>
                <c:pt idx="8587">
                  <c:v>38.87216035220224</c:v>
                </c:pt>
                <c:pt idx="8588">
                  <c:v>38.86128073717283</c:v>
                </c:pt>
                <c:pt idx="8589">
                  <c:v>38.85039797417707</c:v>
                </c:pt>
                <c:pt idx="8590">
                  <c:v>38.83951206579498</c:v>
                </c:pt>
                <c:pt idx="8591">
                  <c:v>38.82862301460756</c:v>
                </c:pt>
                <c:pt idx="8592">
                  <c:v>38.81773082319671</c:v>
                </c:pt>
                <c:pt idx="8593">
                  <c:v>38.80683549414529</c:v>
                </c:pt>
                <c:pt idx="8594">
                  <c:v>38.79593703003707</c:v>
                </c:pt>
                <c:pt idx="8595">
                  <c:v>38.78503543345676</c:v>
                </c:pt>
                <c:pt idx="8596">
                  <c:v>38.77413070699001</c:v>
                </c:pt>
                <c:pt idx="8597">
                  <c:v>38.7632228532234</c:v>
                </c:pt>
                <c:pt idx="8598">
                  <c:v>38.75231187474443</c:v>
                </c:pt>
                <c:pt idx="8599">
                  <c:v>38.74139777414153</c:v>
                </c:pt>
                <c:pt idx="8600">
                  <c:v>38.73048055400407</c:v>
                </c:pt>
                <c:pt idx="8601">
                  <c:v>38.71956021692237</c:v>
                </c:pt>
                <c:pt idx="8602">
                  <c:v>38.7086367654876</c:v>
                </c:pt>
                <c:pt idx="8603">
                  <c:v>38.69771020229195</c:v>
                </c:pt>
                <c:pt idx="8604">
                  <c:v>38.68678052992846</c:v>
                </c:pt>
                <c:pt idx="8605">
                  <c:v>38.67584775099113</c:v>
                </c:pt>
                <c:pt idx="8606">
                  <c:v>38.66491186807492</c:v>
                </c:pt>
                <c:pt idx="8607">
                  <c:v>38.65397288377563</c:v>
                </c:pt>
                <c:pt idx="8608">
                  <c:v>38.64303080069004</c:v>
                </c:pt>
                <c:pt idx="8609">
                  <c:v>38.63208562141585</c:v>
                </c:pt>
                <c:pt idx="8610">
                  <c:v>38.62113734855166</c:v>
                </c:pt>
                <c:pt idx="8611">
                  <c:v>38.61018598469698</c:v>
                </c:pt>
                <c:pt idx="8612">
                  <c:v>38.5992315324523</c:v>
                </c:pt>
                <c:pt idx="8613">
                  <c:v>38.58827399441896</c:v>
                </c:pt>
                <c:pt idx="8614">
                  <c:v>38.57731337319926</c:v>
                </c:pt>
                <c:pt idx="8615">
                  <c:v>38.56634967139639</c:v>
                </c:pt>
                <c:pt idx="8616">
                  <c:v>38.55538289161449</c:v>
                </c:pt>
                <c:pt idx="8617">
                  <c:v>38.54441303645858</c:v>
                </c:pt>
                <c:pt idx="8618">
                  <c:v>38.53344010853461</c:v>
                </c:pt>
                <c:pt idx="8619">
                  <c:v>38.52246411044946</c:v>
                </c:pt>
                <c:pt idx="8620">
                  <c:v>38.51148504481088</c:v>
                </c:pt>
                <c:pt idx="8621">
                  <c:v>38.50050291422759</c:v>
                </c:pt>
                <c:pt idx="8622">
                  <c:v>38.48951772130917</c:v>
                </c:pt>
                <c:pt idx="8623">
                  <c:v>38.47852946866614</c:v>
                </c:pt>
                <c:pt idx="8624">
                  <c:v>38.46753815890993</c:v>
                </c:pt>
                <c:pt idx="8625">
                  <c:v>38.45654379465286</c:v>
                </c:pt>
                <c:pt idx="8626">
                  <c:v>38.4455463785082</c:v>
                </c:pt>
                <c:pt idx="8627">
                  <c:v>38.43454591309006</c:v>
                </c:pt>
                <c:pt idx="8628">
                  <c:v>38.4235424010135</c:v>
                </c:pt>
                <c:pt idx="8629">
                  <c:v>38.41253584489453</c:v>
                </c:pt>
                <c:pt idx="8630">
                  <c:v>38.40152624734996</c:v>
                </c:pt>
                <c:pt idx="8631">
                  <c:v>38.3905136109976</c:v>
                </c:pt>
                <c:pt idx="8632">
                  <c:v>38.3794979384561</c:v>
                </c:pt>
                <c:pt idx="8633">
                  <c:v>38.36847923234507</c:v>
                </c:pt>
                <c:pt idx="8634">
                  <c:v>38.35745749528495</c:v>
                </c:pt>
                <c:pt idx="8635">
                  <c:v>38.34643272989718</c:v>
                </c:pt>
                <c:pt idx="8636">
                  <c:v>38.33540493880401</c:v>
                </c:pt>
                <c:pt idx="8637">
                  <c:v>38.32437412462863</c:v>
                </c:pt>
                <c:pt idx="8638">
                  <c:v>38.31334028999511</c:v>
                </c:pt>
                <c:pt idx="8639">
                  <c:v>38.30230343752847</c:v>
                </c:pt>
                <c:pt idx="8640">
                  <c:v>38.29126356985454</c:v>
                </c:pt>
                <c:pt idx="8641">
                  <c:v>38.28022068960014</c:v>
                </c:pt>
                <c:pt idx="8642">
                  <c:v>38.26917479939294</c:v>
                </c:pt>
                <c:pt idx="8643">
                  <c:v>38.2581259018615</c:v>
                </c:pt>
                <c:pt idx="8644">
                  <c:v>38.24707399963525</c:v>
                </c:pt>
                <c:pt idx="8645">
                  <c:v>38.2360190953446</c:v>
                </c:pt>
                <c:pt idx="8646">
                  <c:v>38.2249611916208</c:v>
                </c:pt>
                <c:pt idx="8647">
                  <c:v>38.21390029109595</c:v>
                </c:pt>
                <c:pt idx="8648">
                  <c:v>38.20283639640311</c:v>
                </c:pt>
                <c:pt idx="8649">
                  <c:v>38.1917695101762</c:v>
                </c:pt>
                <c:pt idx="8650">
                  <c:v>38.18069963505004</c:v>
                </c:pt>
                <c:pt idx="8651">
                  <c:v>38.16962677366032</c:v>
                </c:pt>
                <c:pt idx="8652">
                  <c:v>38.15855092864367</c:v>
                </c:pt>
                <c:pt idx="8653">
                  <c:v>38.14747210263752</c:v>
                </c:pt>
                <c:pt idx="8654">
                  <c:v>38.13639029828028</c:v>
                </c:pt>
                <c:pt idx="8655">
                  <c:v>38.12530551821117</c:v>
                </c:pt>
                <c:pt idx="8656">
                  <c:v>38.11421776507034</c:v>
                </c:pt>
                <c:pt idx="8657">
                  <c:v>38.10312704149882</c:v>
                </c:pt>
                <c:pt idx="8658">
                  <c:v>38.09203335013851</c:v>
                </c:pt>
                <c:pt idx="8659">
                  <c:v>38.08093669363219</c:v>
                </c:pt>
                <c:pt idx="8660">
                  <c:v>38.06983707462354</c:v>
                </c:pt>
                <c:pt idx="8661">
                  <c:v>38.05873449575712</c:v>
                </c:pt>
                <c:pt idx="8662">
                  <c:v>38.04762895967835</c:v>
                </c:pt>
                <c:pt idx="8663">
                  <c:v>38.03652046903355</c:v>
                </c:pt>
                <c:pt idx="8664">
                  <c:v>38.02540902646992</c:v>
                </c:pt>
                <c:pt idx="8665">
                  <c:v>38.01429463463549</c:v>
                </c:pt>
                <c:pt idx="8666">
                  <c:v>38.00317729617925</c:v>
                </c:pt>
                <c:pt idx="8667">
                  <c:v>37.99205701375101</c:v>
                </c:pt>
                <c:pt idx="8668">
                  <c:v>37.98093379000146</c:v>
                </c:pt>
                <c:pt idx="8669">
                  <c:v>37.96980762758218</c:v>
                </c:pt>
                <c:pt idx="8670">
                  <c:v>37.95867852914562</c:v>
                </c:pt>
                <c:pt idx="8671">
                  <c:v>37.9475464973451</c:v>
                </c:pt>
                <c:pt idx="8672">
                  <c:v>37.93641153483483</c:v>
                </c:pt>
                <c:pt idx="8673">
                  <c:v>37.92527364426985</c:v>
                </c:pt>
                <c:pt idx="8674">
                  <c:v>37.91413282830611</c:v>
                </c:pt>
                <c:pt idx="8675">
                  <c:v>37.9029890896004</c:v>
                </c:pt>
                <c:pt idx="8676">
                  <c:v>37.89184243081043</c:v>
                </c:pt>
                <c:pt idx="8677">
                  <c:v>37.88069285459473</c:v>
                </c:pt>
                <c:pt idx="8678">
                  <c:v>37.8695403636127</c:v>
                </c:pt>
                <c:pt idx="8679">
                  <c:v>37.85838496052465</c:v>
                </c:pt>
                <c:pt idx="8680">
                  <c:v>37.84722664799169</c:v>
                </c:pt>
                <c:pt idx="8681">
                  <c:v>37.83606542867587</c:v>
                </c:pt>
                <c:pt idx="8682">
                  <c:v>37.82490130524002</c:v>
                </c:pt>
                <c:pt idx="8683">
                  <c:v>37.81373428034793</c:v>
                </c:pt>
                <c:pt idx="8684">
                  <c:v>37.80256435666418</c:v>
                </c:pt>
                <c:pt idx="8685">
                  <c:v>37.79139153685424</c:v>
                </c:pt>
                <c:pt idx="8686">
                  <c:v>37.78021582358444</c:v>
                </c:pt>
                <c:pt idx="8687">
                  <c:v>37.76903721952196</c:v>
                </c:pt>
                <c:pt idx="8688">
                  <c:v>37.75785572733485</c:v>
                </c:pt>
                <c:pt idx="8689">
                  <c:v>37.74667134969202</c:v>
                </c:pt>
                <c:pt idx="8690">
                  <c:v>37.73548408926324</c:v>
                </c:pt>
                <c:pt idx="8691">
                  <c:v>37.72429394871915</c:v>
                </c:pt>
                <c:pt idx="8692">
                  <c:v>37.7131009307312</c:v>
                </c:pt>
                <c:pt idx="8693">
                  <c:v>37.70190503797175</c:v>
                </c:pt>
                <c:pt idx="8694">
                  <c:v>37.69070627311396</c:v>
                </c:pt>
                <c:pt idx="8695">
                  <c:v>37.6795046388319</c:v>
                </c:pt>
                <c:pt idx="8696">
                  <c:v>37.66830013780047</c:v>
                </c:pt>
                <c:pt idx="8697">
                  <c:v>37.65709277269541</c:v>
                </c:pt>
                <c:pt idx="8698">
                  <c:v>37.64588254619335</c:v>
                </c:pt>
                <c:pt idx="8699">
                  <c:v>37.63466946097171</c:v>
                </c:pt>
                <c:pt idx="8700">
                  <c:v>37.62345351970883</c:v>
                </c:pt>
                <c:pt idx="8701">
                  <c:v>37.61223472508383</c:v>
                </c:pt>
                <c:pt idx="8702">
                  <c:v>37.60101307977674</c:v>
                </c:pt>
                <c:pt idx="8703">
                  <c:v>37.5897885864684</c:v>
                </c:pt>
                <c:pt idx="8704">
                  <c:v>37.57856124784053</c:v>
                </c:pt>
                <c:pt idx="8705">
                  <c:v>37.56733106657566</c:v>
                </c:pt>
                <c:pt idx="8706">
                  <c:v>37.55609804535716</c:v>
                </c:pt>
                <c:pt idx="8707">
                  <c:v>37.5448621868693</c:v>
                </c:pt>
                <c:pt idx="8708">
                  <c:v>37.53362349379715</c:v>
                </c:pt>
                <c:pt idx="8709">
                  <c:v>37.52238196882665</c:v>
                </c:pt>
                <c:pt idx="8710">
                  <c:v>37.51113761464452</c:v>
                </c:pt>
                <c:pt idx="8711">
                  <c:v>37.49989043393843</c:v>
                </c:pt>
                <c:pt idx="8712">
                  <c:v>37.48864042939677</c:v>
                </c:pt>
                <c:pt idx="8713">
                  <c:v>37.47738760370886</c:v>
                </c:pt>
                <c:pt idx="8714">
                  <c:v>37.46613195956484</c:v>
                </c:pt>
                <c:pt idx="8715">
                  <c:v>37.45487349965561</c:v>
                </c:pt>
                <c:pt idx="8716">
                  <c:v>37.44361222667308</c:v>
                </c:pt>
                <c:pt idx="8717">
                  <c:v>37.4323481433098</c:v>
                </c:pt>
                <c:pt idx="8718">
                  <c:v>37.42108125225928</c:v>
                </c:pt>
                <c:pt idx="8719">
                  <c:v>37.40981155621584</c:v>
                </c:pt>
                <c:pt idx="8720">
                  <c:v>37.39853905787463</c:v>
                </c:pt>
                <c:pt idx="8721">
                  <c:v>37.38726375993159</c:v>
                </c:pt>
                <c:pt idx="8722">
                  <c:v>37.37598566508358</c:v>
                </c:pt>
                <c:pt idx="8723">
                  <c:v>37.36470477602823</c:v>
                </c:pt>
                <c:pt idx="8724">
                  <c:v>37.35342109546399</c:v>
                </c:pt>
                <c:pt idx="8725">
                  <c:v>37.34213462609022</c:v>
                </c:pt>
                <c:pt idx="8726">
                  <c:v>37.330845370607</c:v>
                </c:pt>
                <c:pt idx="8727">
                  <c:v>37.31955333171533</c:v>
                </c:pt>
                <c:pt idx="8728">
                  <c:v>37.308258512117</c:v>
                </c:pt>
                <c:pt idx="8729">
                  <c:v>37.2969609145146</c:v>
                </c:pt>
                <c:pt idx="8730">
                  <c:v>37.2856605416116</c:v>
                </c:pt>
                <c:pt idx="8731">
                  <c:v>37.27435739611229</c:v>
                </c:pt>
                <c:pt idx="8732">
                  <c:v>37.26305148072173</c:v>
                </c:pt>
                <c:pt idx="8733">
                  <c:v>37.25174279814586</c:v>
                </c:pt>
                <c:pt idx="8734">
                  <c:v>37.24043135109142</c:v>
                </c:pt>
                <c:pt idx="8735">
                  <c:v>37.22911714226601</c:v>
                </c:pt>
                <c:pt idx="8736">
                  <c:v>37.21780017437795</c:v>
                </c:pt>
                <c:pt idx="8737">
                  <c:v>37.20648045013649</c:v>
                </c:pt>
                <c:pt idx="8738">
                  <c:v>37.19515797225167</c:v>
                </c:pt>
                <c:pt idx="8739">
                  <c:v>37.18383274343431</c:v>
                </c:pt>
                <c:pt idx="8740">
                  <c:v>37.17250476639608</c:v>
                </c:pt>
                <c:pt idx="8741">
                  <c:v>37.1611740438495</c:v>
                </c:pt>
                <c:pt idx="8742">
                  <c:v>37.14984057850781</c:v>
                </c:pt>
                <c:pt idx="8743">
                  <c:v>37.13850437308518</c:v>
                </c:pt>
                <c:pt idx="8744">
                  <c:v>37.1271654302965</c:v>
                </c:pt>
                <c:pt idx="8745">
                  <c:v>37.11582375285755</c:v>
                </c:pt>
                <c:pt idx="8746">
                  <c:v>37.10447934348488</c:v>
                </c:pt>
                <c:pt idx="8747">
                  <c:v>37.09313220489586</c:v>
                </c:pt>
                <c:pt idx="8748">
                  <c:v>37.08178233980865</c:v>
                </c:pt>
                <c:pt idx="8749">
                  <c:v>37.07042975094227</c:v>
                </c:pt>
                <c:pt idx="8750">
                  <c:v>37.05907444101653</c:v>
                </c:pt>
                <c:pt idx="8751">
                  <c:v>37.04771641275205</c:v>
                </c:pt>
                <c:pt idx="8752">
                  <c:v>37.03635566887022</c:v>
                </c:pt>
                <c:pt idx="8753">
                  <c:v>37.02499221209329</c:v>
                </c:pt>
                <c:pt idx="8754">
                  <c:v>37.01362604514429</c:v>
                </c:pt>
                <c:pt idx="8755">
                  <c:v>37.00225717074709</c:v>
                </c:pt>
                <c:pt idx="8756">
                  <c:v>36.9908855916263</c:v>
                </c:pt>
                <c:pt idx="8757">
                  <c:v>36.97951131050743</c:v>
                </c:pt>
                <c:pt idx="8758">
                  <c:v>36.96813433011668</c:v>
                </c:pt>
                <c:pt idx="8759">
                  <c:v>36.95675465318114</c:v>
                </c:pt>
                <c:pt idx="8760">
                  <c:v>36.94537228242867</c:v>
                </c:pt>
                <c:pt idx="8761">
                  <c:v>36.93398722058794</c:v>
                </c:pt>
                <c:pt idx="8762">
                  <c:v>36.9225994703884</c:v>
                </c:pt>
                <c:pt idx="8763">
                  <c:v>36.91120903456031</c:v>
                </c:pt>
                <c:pt idx="8764">
                  <c:v>36.89981591583478</c:v>
                </c:pt>
                <c:pt idx="8765">
                  <c:v>36.88842011694361</c:v>
                </c:pt>
                <c:pt idx="8766">
                  <c:v>36.8770216406195</c:v>
                </c:pt>
                <c:pt idx="8767">
                  <c:v>36.8656204895959</c:v>
                </c:pt>
                <c:pt idx="8768">
                  <c:v>36.85421666660704</c:v>
                </c:pt>
                <c:pt idx="8769">
                  <c:v>36.84281017438801</c:v>
                </c:pt>
                <c:pt idx="8770">
                  <c:v>36.83140101567459</c:v>
                </c:pt>
                <c:pt idx="8771">
                  <c:v>36.81998919320346</c:v>
                </c:pt>
                <c:pt idx="8772">
                  <c:v>36.80857470971204</c:v>
                </c:pt>
                <c:pt idx="8773">
                  <c:v>36.79715756793854</c:v>
                </c:pt>
                <c:pt idx="8774">
                  <c:v>36.78573777062196</c:v>
                </c:pt>
                <c:pt idx="8775">
                  <c:v>36.7743153205021</c:v>
                </c:pt>
                <c:pt idx="8776">
                  <c:v>36.76289022031956</c:v>
                </c:pt>
                <c:pt idx="8777">
                  <c:v>36.75146247281569</c:v>
                </c:pt>
                <c:pt idx="8778">
                  <c:v>36.74003208073268</c:v>
                </c:pt>
                <c:pt idx="8779">
                  <c:v>36.7285990468135</c:v>
                </c:pt>
                <c:pt idx="8780">
                  <c:v>36.71716337380182</c:v>
                </c:pt>
                <c:pt idx="8781">
                  <c:v>36.70572506444221</c:v>
                </c:pt>
                <c:pt idx="8782">
                  <c:v>36.69428412147997</c:v>
                </c:pt>
                <c:pt idx="8783">
                  <c:v>36.68284054766116</c:v>
                </c:pt>
                <c:pt idx="8784">
                  <c:v>36.6713943457327</c:v>
                </c:pt>
                <c:pt idx="8785">
                  <c:v>36.6599455184422</c:v>
                </c:pt>
                <c:pt idx="8786">
                  <c:v>36.64849406853812</c:v>
                </c:pt>
                <c:pt idx="8787">
                  <c:v>36.63703999876966</c:v>
                </c:pt>
                <c:pt idx="8788">
                  <c:v>36.62558331188682</c:v>
                </c:pt>
                <c:pt idx="8789">
                  <c:v>36.61412401064035</c:v>
                </c:pt>
                <c:pt idx="8790">
                  <c:v>36.60266209778185</c:v>
                </c:pt>
                <c:pt idx="8791">
                  <c:v>36.59119757606359</c:v>
                </c:pt>
                <c:pt idx="8792">
                  <c:v>36.57973044823872</c:v>
                </c:pt>
                <c:pt idx="8793">
                  <c:v>36.56826071706109</c:v>
                </c:pt>
                <c:pt idx="8794">
                  <c:v>36.55678838528534</c:v>
                </c:pt>
                <c:pt idx="8795">
                  <c:v>36.54531345566694</c:v>
                </c:pt>
                <c:pt idx="8796">
                  <c:v>36.53383593096206</c:v>
                </c:pt>
                <c:pt idx="8797">
                  <c:v>36.52235581392767</c:v>
                </c:pt>
                <c:pt idx="8798">
                  <c:v>36.51087310732151</c:v>
                </c:pt>
                <c:pt idx="8799">
                  <c:v>36.4993878139021</c:v>
                </c:pt>
                <c:pt idx="8800">
                  <c:v>36.48789993642874</c:v>
                </c:pt>
                <c:pt idx="8801">
                  <c:v>36.47640947766143</c:v>
                </c:pt>
                <c:pt idx="8802">
                  <c:v>36.46491644036106</c:v>
                </c:pt>
                <c:pt idx="8803">
                  <c:v>36.45342082728914</c:v>
                </c:pt>
                <c:pt idx="8804">
                  <c:v>36.44192264120807</c:v>
                </c:pt>
                <c:pt idx="8805">
                  <c:v>36.43042188488096</c:v>
                </c:pt>
                <c:pt idx="8806">
                  <c:v>36.41891856107168</c:v>
                </c:pt>
                <c:pt idx="8807">
                  <c:v>36.40741267254489</c:v>
                </c:pt>
                <c:pt idx="8808">
                  <c:v>36.39590422206598</c:v>
                </c:pt>
                <c:pt idx="8809">
                  <c:v>36.38439321240113</c:v>
                </c:pt>
                <c:pt idx="8810">
                  <c:v>36.37287964631727</c:v>
                </c:pt>
                <c:pt idx="8811">
                  <c:v>36.3613635265821</c:v>
                </c:pt>
                <c:pt idx="8812">
                  <c:v>36.34984485596406</c:v>
                </c:pt>
                <c:pt idx="8813">
                  <c:v>36.33832363723238</c:v>
                </c:pt>
                <c:pt idx="8814">
                  <c:v>36.32679987315701</c:v>
                </c:pt>
                <c:pt idx="8815">
                  <c:v>36.31527356650868</c:v>
                </c:pt>
                <c:pt idx="8816">
                  <c:v>36.30374472005888</c:v>
                </c:pt>
                <c:pt idx="8817">
                  <c:v>36.29221333657986</c:v>
                </c:pt>
                <c:pt idx="8818">
                  <c:v>36.28067941884455</c:v>
                </c:pt>
                <c:pt idx="8819">
                  <c:v>36.26914296962677</c:v>
                </c:pt>
                <c:pt idx="8820">
                  <c:v>36.25760399170098</c:v>
                </c:pt>
                <c:pt idx="8821">
                  <c:v>36.24606248784244</c:v>
                </c:pt>
                <c:pt idx="8822">
                  <c:v>36.23451846082718</c:v>
                </c:pt>
                <c:pt idx="8823">
                  <c:v>36.22297191343193</c:v>
                </c:pt>
                <c:pt idx="8824">
                  <c:v>36.21142284843417</c:v>
                </c:pt>
                <c:pt idx="8825">
                  <c:v>36.19987126861218</c:v>
                </c:pt>
                <c:pt idx="8826">
                  <c:v>36.18831717674497</c:v>
                </c:pt>
                <c:pt idx="8827">
                  <c:v>36.17676057561224</c:v>
                </c:pt>
                <c:pt idx="8828">
                  <c:v>36.16520146799456</c:v>
                </c:pt>
                <c:pt idx="8829">
                  <c:v>36.15363985667312</c:v>
                </c:pt>
                <c:pt idx="8830">
                  <c:v>36.14207574442994</c:v>
                </c:pt>
                <c:pt idx="8831">
                  <c:v>36.13050913404768</c:v>
                </c:pt>
                <c:pt idx="8832">
                  <c:v>36.11894002830987</c:v>
                </c:pt>
                <c:pt idx="8833">
                  <c:v>36.1073684300007</c:v>
                </c:pt>
                <c:pt idx="8834">
                  <c:v>36.09579434190514</c:v>
                </c:pt>
                <c:pt idx="8835">
                  <c:v>36.08421776680886</c:v>
                </c:pt>
                <c:pt idx="8836">
                  <c:v>36.07263870749834</c:v>
                </c:pt>
                <c:pt idx="8837">
                  <c:v>36.06105716676073</c:v>
                </c:pt>
                <c:pt idx="8838">
                  <c:v>36.04947314738394</c:v>
                </c:pt>
                <c:pt idx="8839">
                  <c:v>36.03788665215661</c:v>
                </c:pt>
                <c:pt idx="8840">
                  <c:v>36.02629768386817</c:v>
                </c:pt>
                <c:pt idx="8841">
                  <c:v>36.01470624530871</c:v>
                </c:pt>
                <c:pt idx="8842">
                  <c:v>36.0031123392691</c:v>
                </c:pt>
                <c:pt idx="8843">
                  <c:v>35.9915159685409</c:v>
                </c:pt>
                <c:pt idx="8844">
                  <c:v>35.97991713591647</c:v>
                </c:pt>
                <c:pt idx="8845">
                  <c:v>35.96831584418888</c:v>
                </c:pt>
                <c:pt idx="8846">
                  <c:v>35.95671209615186</c:v>
                </c:pt>
                <c:pt idx="8847">
                  <c:v>35.9451058946</c:v>
                </c:pt>
                <c:pt idx="8848">
                  <c:v>35.93349724232848</c:v>
                </c:pt>
                <c:pt idx="8849">
                  <c:v>35.92188614213332</c:v>
                </c:pt>
                <c:pt idx="8850">
                  <c:v>35.91027259681123</c:v>
                </c:pt>
                <c:pt idx="8851">
                  <c:v>35.89865660915964</c:v>
                </c:pt>
                <c:pt idx="8852">
                  <c:v>35.88703818197668</c:v>
                </c:pt>
                <c:pt idx="8853">
                  <c:v>35.87541731806129</c:v>
                </c:pt>
                <c:pt idx="8854">
                  <c:v>35.86379402021303</c:v>
                </c:pt>
                <c:pt idx="8855">
                  <c:v>35.85216829123225</c:v>
                </c:pt>
                <c:pt idx="8856">
                  <c:v>35.84054013392005</c:v>
                </c:pt>
                <c:pt idx="8857">
                  <c:v>35.82890955107815</c:v>
                </c:pt>
                <c:pt idx="8858">
                  <c:v>35.81727654550907</c:v>
                </c:pt>
                <c:pt idx="8859">
                  <c:v>35.80564112001605</c:v>
                </c:pt>
                <c:pt idx="8860">
                  <c:v>35.79400327740304</c:v>
                </c:pt>
                <c:pt idx="8861">
                  <c:v>35.78236302047467</c:v>
                </c:pt>
                <c:pt idx="8862">
                  <c:v>35.77072035203633</c:v>
                </c:pt>
                <c:pt idx="8863">
                  <c:v>35.75907527489414</c:v>
                </c:pt>
                <c:pt idx="8864">
                  <c:v>35.74742779185487</c:v>
                </c:pt>
                <c:pt idx="8865">
                  <c:v>35.7357779057261</c:v>
                </c:pt>
                <c:pt idx="8866">
                  <c:v>35.72412561931605</c:v>
                </c:pt>
                <c:pt idx="8867">
                  <c:v>35.71247093543367</c:v>
                </c:pt>
                <c:pt idx="8868">
                  <c:v>35.70081385688865</c:v>
                </c:pt>
                <c:pt idx="8869">
                  <c:v>35.68915438649136</c:v>
                </c:pt>
                <c:pt idx="8870">
                  <c:v>35.67749252705291</c:v>
                </c:pt>
                <c:pt idx="8871">
                  <c:v>35.66582828138509</c:v>
                </c:pt>
                <c:pt idx="8872">
                  <c:v>35.65416165230042</c:v>
                </c:pt>
                <c:pt idx="8873">
                  <c:v>35.64249264261214</c:v>
                </c:pt>
                <c:pt idx="8874">
                  <c:v>35.63082125513416</c:v>
                </c:pt>
                <c:pt idx="8875">
                  <c:v>35.61914749268114</c:v>
                </c:pt>
                <c:pt idx="8876">
                  <c:v>35.60747135806842</c:v>
                </c:pt>
                <c:pt idx="8877">
                  <c:v>35.59579285411206</c:v>
                </c:pt>
                <c:pt idx="8878">
                  <c:v>35.5841119836288</c:v>
                </c:pt>
                <c:pt idx="8879">
                  <c:v>35.57242874943612</c:v>
                </c:pt>
                <c:pt idx="8880">
                  <c:v>35.56074315435217</c:v>
                </c:pt>
                <c:pt idx="8881">
                  <c:v>35.54905520119584</c:v>
                </c:pt>
                <c:pt idx="8882">
                  <c:v>35.53736489278665</c:v>
                </c:pt>
                <c:pt idx="8883">
                  <c:v>35.52567223194494</c:v>
                </c:pt>
                <c:pt idx="8884">
                  <c:v>35.51397722149161</c:v>
                </c:pt>
                <c:pt idx="8885">
                  <c:v>35.50227986424838</c:v>
                </c:pt>
                <c:pt idx="8886">
                  <c:v>35.49058016303759</c:v>
                </c:pt>
                <c:pt idx="8887">
                  <c:v>35.47887812068231</c:v>
                </c:pt>
                <c:pt idx="8888">
                  <c:v>35.46717374000631</c:v>
                </c:pt>
                <c:pt idx="8889">
                  <c:v>35.45546702383402</c:v>
                </c:pt>
                <c:pt idx="8890">
                  <c:v>35.44375797499061</c:v>
                </c:pt>
                <c:pt idx="8891">
                  <c:v>35.43204659630192</c:v>
                </c:pt>
                <c:pt idx="8892">
                  <c:v>35.4203328905945</c:v>
                </c:pt>
                <c:pt idx="8893">
                  <c:v>35.40861686069553</c:v>
                </c:pt>
                <c:pt idx="8894">
                  <c:v>35.39689850943299</c:v>
                </c:pt>
                <c:pt idx="8895">
                  <c:v>35.38517783963546</c:v>
                </c:pt>
                <c:pt idx="8896">
                  <c:v>35.37345485413225</c:v>
                </c:pt>
                <c:pt idx="8897">
                  <c:v>35.36172955575335</c:v>
                </c:pt>
                <c:pt idx="8898">
                  <c:v>35.35000194732945</c:v>
                </c:pt>
                <c:pt idx="8899">
                  <c:v>35.3382720316919</c:v>
                </c:pt>
                <c:pt idx="8900">
                  <c:v>35.32653981167274</c:v>
                </c:pt>
                <c:pt idx="8901">
                  <c:v>35.31480529010473</c:v>
                </c:pt>
                <c:pt idx="8902">
                  <c:v>35.30306846982127</c:v>
                </c:pt>
                <c:pt idx="8903">
                  <c:v>35.29132935365649</c:v>
                </c:pt>
                <c:pt idx="8904">
                  <c:v>35.27958794444517</c:v>
                </c:pt>
                <c:pt idx="8905">
                  <c:v>35.26784424502277</c:v>
                </c:pt>
                <c:pt idx="8906">
                  <c:v>35.25609825822546</c:v>
                </c:pt>
                <c:pt idx="8907">
                  <c:v>35.24434998689005</c:v>
                </c:pt>
                <c:pt idx="8908">
                  <c:v>35.23259943385407</c:v>
                </c:pt>
                <c:pt idx="8909">
                  <c:v>35.2208466019557</c:v>
                </c:pt>
                <c:pt idx="8910">
                  <c:v>35.20909149403381</c:v>
                </c:pt>
                <c:pt idx="8911">
                  <c:v>35.19733411292796</c:v>
                </c:pt>
                <c:pt idx="8912">
                  <c:v>35.18557446147835</c:v>
                </c:pt>
                <c:pt idx="8913">
                  <c:v>35.1738125425259</c:v>
                </c:pt>
                <c:pt idx="8914">
                  <c:v>35.16204835891216</c:v>
                </c:pt>
                <c:pt idx="8915">
                  <c:v>35.15028191347939</c:v>
                </c:pt>
                <c:pt idx="8916">
                  <c:v>35.1385132090705</c:v>
                </c:pt>
                <c:pt idx="8917">
                  <c:v>35.1267422485291</c:v>
                </c:pt>
                <c:pt idx="8918">
                  <c:v>35.1149690346994</c:v>
                </c:pt>
                <c:pt idx="8919">
                  <c:v>35.10319357042641</c:v>
                </c:pt>
                <c:pt idx="8920">
                  <c:v>35.09141585855566</c:v>
                </c:pt>
                <c:pt idx="8921">
                  <c:v>35.07963590193346</c:v>
                </c:pt>
                <c:pt idx="8922">
                  <c:v>35.06785370340673</c:v>
                </c:pt>
                <c:pt idx="8923">
                  <c:v>35.05606926582308</c:v>
                </c:pt>
                <c:pt idx="8924">
                  <c:v>35.0442825920308</c:v>
                </c:pt>
                <c:pt idx="8925">
                  <c:v>35.0324936848788</c:v>
                </c:pt>
                <c:pt idx="8926">
                  <c:v>35.02070254721666</c:v>
                </c:pt>
                <c:pt idx="8927">
                  <c:v>35.00890918189469</c:v>
                </c:pt>
                <c:pt idx="8928">
                  <c:v>34.99711359176381</c:v>
                </c:pt>
                <c:pt idx="8929">
                  <c:v>34.98531577967558</c:v>
                </c:pt>
                <c:pt idx="8930">
                  <c:v>34.97351574848227</c:v>
                </c:pt>
                <c:pt idx="8931">
                  <c:v>34.96171350103678</c:v>
                </c:pt>
                <c:pt idx="8932">
                  <c:v>34.94990904019269</c:v>
                </c:pt>
                <c:pt idx="8933">
                  <c:v>34.93810236880423</c:v>
                </c:pt>
                <c:pt idx="8934">
                  <c:v>34.92629348972625</c:v>
                </c:pt>
                <c:pt idx="8935">
                  <c:v>34.91448240581433</c:v>
                </c:pt>
                <c:pt idx="8936">
                  <c:v>34.90266911992466</c:v>
                </c:pt>
                <c:pt idx="8937">
                  <c:v>34.89085363491409</c:v>
                </c:pt>
                <c:pt idx="8938">
                  <c:v>34.8790359536401</c:v>
                </c:pt>
                <c:pt idx="8939">
                  <c:v>34.8672160789609</c:v>
                </c:pt>
                <c:pt idx="8940">
                  <c:v>34.85539401373526</c:v>
                </c:pt>
                <c:pt idx="8941">
                  <c:v>34.84356976082265</c:v>
                </c:pt>
                <c:pt idx="8942">
                  <c:v>34.83174332308322</c:v>
                </c:pt>
                <c:pt idx="8943">
                  <c:v>34.81991470337769</c:v>
                </c:pt>
                <c:pt idx="8944">
                  <c:v>34.8080839045675</c:v>
                </c:pt>
                <c:pt idx="8945">
                  <c:v>34.79625092951471</c:v>
                </c:pt>
                <c:pt idx="8946">
                  <c:v>34.784415781082</c:v>
                </c:pt>
                <c:pt idx="8947">
                  <c:v>34.77257846213278</c:v>
                </c:pt>
                <c:pt idx="8948">
                  <c:v>34.76073897553101</c:v>
                </c:pt>
                <c:pt idx="8949">
                  <c:v>34.74889732414134</c:v>
                </c:pt>
                <c:pt idx="8950">
                  <c:v>34.73705351082907</c:v>
                </c:pt>
                <c:pt idx="8951">
                  <c:v>34.72520753846014</c:v>
                </c:pt>
                <c:pt idx="8952">
                  <c:v>34.71335940990112</c:v>
                </c:pt>
                <c:pt idx="8953">
                  <c:v>34.70150912801922</c:v>
                </c:pt>
                <c:pt idx="8954">
                  <c:v>34.68965669568229</c:v>
                </c:pt>
                <c:pt idx="8955">
                  <c:v>34.67780211575887</c:v>
                </c:pt>
                <c:pt idx="8956">
                  <c:v>34.66594539111805</c:v>
                </c:pt>
                <c:pt idx="8957">
                  <c:v>34.65408652462962</c:v>
                </c:pt>
                <c:pt idx="8958">
                  <c:v>34.64222551916401</c:v>
                </c:pt>
                <c:pt idx="8959">
                  <c:v>34.63036237759224</c:v>
                </c:pt>
                <c:pt idx="8960">
                  <c:v>34.618497102786</c:v>
                </c:pt>
                <c:pt idx="8961">
                  <c:v>34.60662969761761</c:v>
                </c:pt>
                <c:pt idx="8962">
                  <c:v>34.59476016496005</c:v>
                </c:pt>
                <c:pt idx="8963">
                  <c:v>34.58288850768685</c:v>
                </c:pt>
                <c:pt idx="8964">
                  <c:v>34.57101472867227</c:v>
                </c:pt>
                <c:pt idx="8965">
                  <c:v>34.55913883079114</c:v>
                </c:pt>
                <c:pt idx="8966">
                  <c:v>34.54726081691894</c:v>
                </c:pt>
                <c:pt idx="8967">
                  <c:v>34.5353806899318</c:v>
                </c:pt>
                <c:pt idx="8968">
                  <c:v>34.52349845270639</c:v>
                </c:pt>
                <c:pt idx="8969">
                  <c:v>34.51161410812016</c:v>
                </c:pt>
                <c:pt idx="8970">
                  <c:v>34.49972765905104</c:v>
                </c:pt>
                <c:pt idx="8971">
                  <c:v>34.48783910837766</c:v>
                </c:pt>
                <c:pt idx="8972">
                  <c:v>34.47594845897929</c:v>
                </c:pt>
                <c:pt idx="8973">
                  <c:v>34.46405571373576</c:v>
                </c:pt>
                <c:pt idx="8974">
                  <c:v>34.45216087552757</c:v>
                </c:pt>
                <c:pt idx="8975">
                  <c:v>34.44026394723585</c:v>
                </c:pt>
                <c:pt idx="8976">
                  <c:v>34.42836493174231</c:v>
                </c:pt>
                <c:pt idx="8977">
                  <c:v>34.41646383192933</c:v>
                </c:pt>
                <c:pt idx="8978">
                  <c:v>34.40456065067985</c:v>
                </c:pt>
                <c:pt idx="8979">
                  <c:v>34.39265539087751</c:v>
                </c:pt>
                <c:pt idx="8980">
                  <c:v>34.38074805540647</c:v>
                </c:pt>
                <c:pt idx="8981">
                  <c:v>34.36883864715162</c:v>
                </c:pt>
                <c:pt idx="8982">
                  <c:v>34.35692716899835</c:v>
                </c:pt>
                <c:pt idx="8983">
                  <c:v>34.34501362383276</c:v>
                </c:pt>
                <c:pt idx="8984">
                  <c:v>34.33309801454151</c:v>
                </c:pt>
                <c:pt idx="8985">
                  <c:v>34.3211803440119</c:v>
                </c:pt>
                <c:pt idx="8986">
                  <c:v>34.30926061513183</c:v>
                </c:pt>
                <c:pt idx="8987">
                  <c:v>34.29733883078982</c:v>
                </c:pt>
                <c:pt idx="8988">
                  <c:v>34.28541499387498</c:v>
                </c:pt>
                <c:pt idx="8989">
                  <c:v>34.27348910727707</c:v>
                </c:pt>
                <c:pt idx="8990">
                  <c:v>34.26156117388643</c:v>
                </c:pt>
                <c:pt idx="8991">
                  <c:v>34.24963119659403</c:v>
                </c:pt>
                <c:pt idx="8992">
                  <c:v>34.23769917829141</c:v>
                </c:pt>
                <c:pt idx="8993">
                  <c:v>34.2257651218708</c:v>
                </c:pt>
                <c:pt idx="8994">
                  <c:v>34.21382903022489</c:v>
                </c:pt>
                <c:pt idx="8995">
                  <c:v>34.20189090624712</c:v>
                </c:pt>
                <c:pt idx="8996">
                  <c:v>34.18995075283148</c:v>
                </c:pt>
                <c:pt idx="8997">
                  <c:v>34.17800857287255</c:v>
                </c:pt>
                <c:pt idx="8998">
                  <c:v>34.16606436926552</c:v>
                </c:pt>
                <c:pt idx="8999">
                  <c:v>34.15411814490622</c:v>
                </c:pt>
                <c:pt idx="9000">
                  <c:v>34.142169902691</c:v>
                </c:pt>
                <c:pt idx="9001">
                  <c:v>34.1302196455169</c:v>
                </c:pt>
                <c:pt idx="9002">
                  <c:v>34.11826737628149</c:v>
                </c:pt>
                <c:pt idx="9003">
                  <c:v>34.10631309788299</c:v>
                </c:pt>
                <c:pt idx="9004">
                  <c:v>34.09435681322018</c:v>
                </c:pt>
                <c:pt idx="9005">
                  <c:v>34.08239852519245</c:v>
                </c:pt>
                <c:pt idx="9006">
                  <c:v>34.0704382366998</c:v>
                </c:pt>
                <c:pt idx="9007">
                  <c:v>34.05847595064279</c:v>
                </c:pt>
                <c:pt idx="9008">
                  <c:v>34.04651166992262</c:v>
                </c:pt>
                <c:pt idx="9009">
                  <c:v>34.03454539744106</c:v>
                </c:pt>
                <c:pt idx="9010">
                  <c:v>34.02257713610046</c:v>
                </c:pt>
                <c:pt idx="9011">
                  <c:v>34.01060688880377</c:v>
                </c:pt>
                <c:pt idx="9012">
                  <c:v>33.99863465845455</c:v>
                </c:pt>
                <c:pt idx="9013">
                  <c:v>33.98666044795691</c:v>
                </c:pt>
                <c:pt idx="9014">
                  <c:v>33.9746842602156</c:v>
                </c:pt>
                <c:pt idx="9015">
                  <c:v>33.96270609813596</c:v>
                </c:pt>
                <c:pt idx="9016">
                  <c:v>33.95072596462381</c:v>
                </c:pt>
                <c:pt idx="9017">
                  <c:v>33.93874386258569</c:v>
                </c:pt>
                <c:pt idx="9018">
                  <c:v>33.92675979492866</c:v>
                </c:pt>
                <c:pt idx="9019">
                  <c:v>33.91477376456037</c:v>
                </c:pt>
                <c:pt idx="9020">
                  <c:v>33.90278577438907</c:v>
                </c:pt>
                <c:pt idx="9021">
                  <c:v>33.89079582732359</c:v>
                </c:pt>
                <c:pt idx="9022">
                  <c:v>33.87880392627331</c:v>
                </c:pt>
                <c:pt idx="9023">
                  <c:v>33.86681007414824</c:v>
                </c:pt>
                <c:pt idx="9024">
                  <c:v>33.85481427385893</c:v>
                </c:pt>
                <c:pt idx="9025">
                  <c:v>33.84281652831654</c:v>
                </c:pt>
                <c:pt idx="9026">
                  <c:v>33.8308168404328</c:v>
                </c:pt>
                <c:pt idx="9027">
                  <c:v>33.81881521312</c:v>
                </c:pt>
                <c:pt idx="9028">
                  <c:v>33.806811649291</c:v>
                </c:pt>
                <c:pt idx="9029">
                  <c:v>33.7948061518593</c:v>
                </c:pt>
                <c:pt idx="9030">
                  <c:v>33.7827987237389</c:v>
                </c:pt>
                <c:pt idx="9031">
                  <c:v>33.77078936784441</c:v>
                </c:pt>
                <c:pt idx="9032">
                  <c:v>33.75877808709103</c:v>
                </c:pt>
                <c:pt idx="9033">
                  <c:v>33.74676488439447</c:v>
                </c:pt>
                <c:pt idx="9034">
                  <c:v>33.7347497626711</c:v>
                </c:pt>
                <c:pt idx="9035">
                  <c:v>33.7227327248378</c:v>
                </c:pt>
                <c:pt idx="9036">
                  <c:v>33.710713773812</c:v>
                </c:pt>
                <c:pt idx="9037">
                  <c:v>33.69869291251178</c:v>
                </c:pt>
                <c:pt idx="9038">
                  <c:v>33.6866701438557</c:v>
                </c:pt>
                <c:pt idx="9039">
                  <c:v>33.67464547076295</c:v>
                </c:pt>
                <c:pt idx="9040">
                  <c:v>33.6626188961533</c:v>
                </c:pt>
                <c:pt idx="9041">
                  <c:v>33.65059042294698</c:v>
                </c:pt>
                <c:pt idx="9042">
                  <c:v>33.63856005406491</c:v>
                </c:pt>
                <c:pt idx="9043">
                  <c:v>33.6265277924285</c:v>
                </c:pt>
                <c:pt idx="9044">
                  <c:v>33.61449364095974</c:v>
                </c:pt>
                <c:pt idx="9045">
                  <c:v>33.6024576025812</c:v>
                </c:pt>
                <c:pt idx="9046">
                  <c:v>33.59041968021597</c:v>
                </c:pt>
                <c:pt idx="9047">
                  <c:v>33.57837987678774</c:v>
                </c:pt>
                <c:pt idx="9048">
                  <c:v>33.56633819522076</c:v>
                </c:pt>
                <c:pt idx="9049">
                  <c:v>33.55429463843981</c:v>
                </c:pt>
                <c:pt idx="9050">
                  <c:v>33.54224920937025</c:v>
                </c:pt>
                <c:pt idx="9051">
                  <c:v>33.530201910938</c:v>
                </c:pt>
                <c:pt idx="9052">
                  <c:v>33.5181527460695</c:v>
                </c:pt>
                <c:pt idx="9053">
                  <c:v>33.50610171769177</c:v>
                </c:pt>
                <c:pt idx="9054">
                  <c:v>33.4940488287324</c:v>
                </c:pt>
                <c:pt idx="9055">
                  <c:v>33.48199408211953</c:v>
                </c:pt>
                <c:pt idx="9056">
                  <c:v>33.46993748078185</c:v>
                </c:pt>
                <c:pt idx="9057">
                  <c:v>33.45787902764853</c:v>
                </c:pt>
                <c:pt idx="9058">
                  <c:v>33.44581872564943</c:v>
                </c:pt>
                <c:pt idx="9059">
                  <c:v>33.43375657771485</c:v>
                </c:pt>
                <c:pt idx="9060">
                  <c:v>33.42169258677567</c:v>
                </c:pt>
                <c:pt idx="9061">
                  <c:v>33.40962675576331</c:v>
                </c:pt>
                <c:pt idx="9062">
                  <c:v>33.3975590876098</c:v>
                </c:pt>
                <c:pt idx="9063">
                  <c:v>33.38548958524758</c:v>
                </c:pt>
                <c:pt idx="9064">
                  <c:v>33.37341825160983</c:v>
                </c:pt>
                <c:pt idx="9065">
                  <c:v>33.36134508963008</c:v>
                </c:pt>
                <c:pt idx="9066">
                  <c:v>33.34927010224251</c:v>
                </c:pt>
                <c:pt idx="9067">
                  <c:v>33.33719329238186</c:v>
                </c:pt>
                <c:pt idx="9068">
                  <c:v>33.32511466298333</c:v>
                </c:pt>
                <c:pt idx="9069">
                  <c:v>33.31303421698272</c:v>
                </c:pt>
                <c:pt idx="9070">
                  <c:v>33.30095195731634</c:v>
                </c:pt>
                <c:pt idx="9071">
                  <c:v>33.28886788692111</c:v>
                </c:pt>
                <c:pt idx="9072">
                  <c:v>33.27678200873438</c:v>
                </c:pt>
                <c:pt idx="9073">
                  <c:v>33.26469432569411</c:v>
                </c:pt>
                <c:pt idx="9074">
                  <c:v>33.2526048407388</c:v>
                </c:pt>
                <c:pt idx="9075">
                  <c:v>33.24051355680742</c:v>
                </c:pt>
                <c:pt idx="9076">
                  <c:v>33.22842047683956</c:v>
                </c:pt>
                <c:pt idx="9077">
                  <c:v>33.21632560377529</c:v>
                </c:pt>
                <c:pt idx="9078">
                  <c:v>33.20422894055523</c:v>
                </c:pt>
                <c:pt idx="9079">
                  <c:v>33.19213049012055</c:v>
                </c:pt>
                <c:pt idx="9080">
                  <c:v>33.18003025541288</c:v>
                </c:pt>
                <c:pt idx="9081">
                  <c:v>33.1679282393745</c:v>
                </c:pt>
                <c:pt idx="9082">
                  <c:v>33.1558244449481</c:v>
                </c:pt>
                <c:pt idx="9083">
                  <c:v>33.143718875077</c:v>
                </c:pt>
                <c:pt idx="9084">
                  <c:v>33.13161153270494</c:v>
                </c:pt>
                <c:pt idx="9085">
                  <c:v>33.1195024207763</c:v>
                </c:pt>
                <c:pt idx="9086">
                  <c:v>33.1073915422359</c:v>
                </c:pt>
                <c:pt idx="9087">
                  <c:v>33.09527890002916</c:v>
                </c:pt>
                <c:pt idx="9088">
                  <c:v>33.08316449710193</c:v>
                </c:pt>
                <c:pt idx="9089">
                  <c:v>33.07104833640069</c:v>
                </c:pt>
                <c:pt idx="9090">
                  <c:v>33.05893042087236</c:v>
                </c:pt>
                <c:pt idx="9091">
                  <c:v>33.04681075346441</c:v>
                </c:pt>
                <c:pt idx="9092">
                  <c:v>33.03468933712487</c:v>
                </c:pt>
                <c:pt idx="9093">
                  <c:v>33.02256617480221</c:v>
                </c:pt>
                <c:pt idx="9094">
                  <c:v>33.01044126944549</c:v>
                </c:pt>
                <c:pt idx="9095">
                  <c:v>32.99831462400426</c:v>
                </c:pt>
                <c:pt idx="9096">
                  <c:v>32.98618624142858</c:v>
                </c:pt>
                <c:pt idx="9097">
                  <c:v>32.97405612466905</c:v>
                </c:pt>
                <c:pt idx="9098">
                  <c:v>32.96192427667675</c:v>
                </c:pt>
                <c:pt idx="9099">
                  <c:v>32.94979070040333</c:v>
                </c:pt>
                <c:pt idx="9100">
                  <c:v>32.9376553988009</c:v>
                </c:pt>
                <c:pt idx="9101">
                  <c:v>32.9255183748221</c:v>
                </c:pt>
                <c:pt idx="9102">
                  <c:v>32.9133796314201</c:v>
                </c:pt>
                <c:pt idx="9103">
                  <c:v>32.90123917154855</c:v>
                </c:pt>
                <c:pt idx="9104">
                  <c:v>32.88909699816168</c:v>
                </c:pt>
                <c:pt idx="9105">
                  <c:v>32.87695311421412</c:v>
                </c:pt>
                <c:pt idx="9106">
                  <c:v>32.86480752266109</c:v>
                </c:pt>
                <c:pt idx="9107">
                  <c:v>32.85266022645831</c:v>
                </c:pt>
                <c:pt idx="9108">
                  <c:v>32.840511228562</c:v>
                </c:pt>
                <c:pt idx="9109">
                  <c:v>32.82836053192882</c:v>
                </c:pt>
                <c:pt idx="9110">
                  <c:v>32.81620813951604</c:v>
                </c:pt>
                <c:pt idx="9111">
                  <c:v>32.80405405428139</c:v>
                </c:pt>
                <c:pt idx="9112">
                  <c:v>32.79189827918312</c:v>
                </c:pt>
                <c:pt idx="9113">
                  <c:v>32.77974081717993</c:v>
                </c:pt>
                <c:pt idx="9114">
                  <c:v>32.76758167123104</c:v>
                </c:pt>
                <c:pt idx="9115">
                  <c:v>32.75542084429625</c:v>
                </c:pt>
                <c:pt idx="9116">
                  <c:v>32.74325833933576</c:v>
                </c:pt>
                <c:pt idx="9117">
                  <c:v>32.73109415931029</c:v>
                </c:pt>
                <c:pt idx="9118">
                  <c:v>32.71892830718113</c:v>
                </c:pt>
                <c:pt idx="9119">
                  <c:v>32.70676078590997</c:v>
                </c:pt>
                <c:pt idx="9120">
                  <c:v>32.69459159845904</c:v>
                </c:pt>
                <c:pt idx="9121">
                  <c:v>32.68242074779108</c:v>
                </c:pt>
                <c:pt idx="9122">
                  <c:v>32.67024823686931</c:v>
                </c:pt>
                <c:pt idx="9123">
                  <c:v>32.65807406865743</c:v>
                </c:pt>
                <c:pt idx="9124">
                  <c:v>32.64589824611968</c:v>
                </c:pt>
                <c:pt idx="9125">
                  <c:v>32.63372077222072</c:v>
                </c:pt>
                <c:pt idx="9126">
                  <c:v>32.62154164992576</c:v>
                </c:pt>
                <c:pt idx="9127">
                  <c:v>32.60936088220048</c:v>
                </c:pt>
                <c:pt idx="9128">
                  <c:v>32.59717847201104</c:v>
                </c:pt>
                <c:pt idx="9129">
                  <c:v>32.5849944223241</c:v>
                </c:pt>
                <c:pt idx="9130">
                  <c:v>32.57280873610683</c:v>
                </c:pt>
                <c:pt idx="9131">
                  <c:v>32.56062141632682</c:v>
                </c:pt>
                <c:pt idx="9132">
                  <c:v>32.54843246595225</c:v>
                </c:pt>
                <c:pt idx="9133">
                  <c:v>32.53624188795166</c:v>
                </c:pt>
                <c:pt idx="9134">
                  <c:v>32.52404968529417</c:v>
                </c:pt>
                <c:pt idx="9135">
                  <c:v>32.51185586094937</c:v>
                </c:pt>
                <c:pt idx="9136">
                  <c:v>32.49966041788728</c:v>
                </c:pt>
                <c:pt idx="9137">
                  <c:v>32.48746335907845</c:v>
                </c:pt>
                <c:pt idx="9138">
                  <c:v>32.47526468749389</c:v>
                </c:pt>
                <c:pt idx="9139">
                  <c:v>32.4630644061051</c:v>
                </c:pt>
                <c:pt idx="9140">
                  <c:v>32.45086251788407</c:v>
                </c:pt>
                <c:pt idx="9141">
                  <c:v>32.43865902580324</c:v>
                </c:pt>
                <c:pt idx="9142">
                  <c:v>32.42645393283553</c:v>
                </c:pt>
                <c:pt idx="9143">
                  <c:v>32.41424724195435</c:v>
                </c:pt>
                <c:pt idx="9144">
                  <c:v>32.4020389561336</c:v>
                </c:pt>
                <c:pt idx="9145">
                  <c:v>32.3898290783476</c:v>
                </c:pt>
                <c:pt idx="9146">
                  <c:v>32.37761761157123</c:v>
                </c:pt>
                <c:pt idx="9147">
                  <c:v>32.36540455877977</c:v>
                </c:pt>
                <c:pt idx="9148">
                  <c:v>32.35318992294897</c:v>
                </c:pt>
                <c:pt idx="9149">
                  <c:v>32.3409737070551</c:v>
                </c:pt>
                <c:pt idx="9150">
                  <c:v>32.32875591407488</c:v>
                </c:pt>
                <c:pt idx="9151">
                  <c:v>32.31653654698547</c:v>
                </c:pt>
                <c:pt idx="9152">
                  <c:v>32.30431560876454</c:v>
                </c:pt>
                <c:pt idx="9153">
                  <c:v>32.29209310239021</c:v>
                </c:pt>
                <c:pt idx="9154">
                  <c:v>32.27986903084106</c:v>
                </c:pt>
                <c:pt idx="9155">
                  <c:v>32.26764339709614</c:v>
                </c:pt>
                <c:pt idx="9156">
                  <c:v>32.255416204135</c:v>
                </c:pt>
                <c:pt idx="9157">
                  <c:v>32.24318745493755</c:v>
                </c:pt>
                <c:pt idx="9158">
                  <c:v>32.23095715248432</c:v>
                </c:pt>
                <c:pt idx="9159">
                  <c:v>32.21872529975616</c:v>
                </c:pt>
                <c:pt idx="9160">
                  <c:v>32.20649189973443</c:v>
                </c:pt>
                <c:pt idx="9161">
                  <c:v>32.194256955401</c:v>
                </c:pt>
                <c:pt idx="9162">
                  <c:v>32.1820204697381</c:v>
                </c:pt>
                <c:pt idx="9163">
                  <c:v>32.16978244572855</c:v>
                </c:pt>
                <c:pt idx="9164">
                  <c:v>32.15754288635548</c:v>
                </c:pt>
                <c:pt idx="9165">
                  <c:v>32.14530179460258</c:v>
                </c:pt>
                <c:pt idx="9166">
                  <c:v>32.13305917345398</c:v>
                </c:pt>
                <c:pt idx="9167">
                  <c:v>32.12081502589423</c:v>
                </c:pt>
                <c:pt idx="9168">
                  <c:v>32.10856935490835</c:v>
                </c:pt>
                <c:pt idx="9169">
                  <c:v>32.09632216348183</c:v>
                </c:pt>
                <c:pt idx="9170">
                  <c:v>32.08407345460058</c:v>
                </c:pt>
                <c:pt idx="9171">
                  <c:v>32.07182323125102</c:v>
                </c:pt>
                <c:pt idx="9172">
                  <c:v>32.05957149641996</c:v>
                </c:pt>
                <c:pt idx="9173">
                  <c:v>32.04731825309467</c:v>
                </c:pt>
                <c:pt idx="9174">
                  <c:v>32.03506350426289</c:v>
                </c:pt>
                <c:pt idx="9175">
                  <c:v>32.02280725291281</c:v>
                </c:pt>
                <c:pt idx="9176">
                  <c:v>32.01054950203302</c:v>
                </c:pt>
                <c:pt idx="9177">
                  <c:v>31.99829025461263</c:v>
                </c:pt>
                <c:pt idx="9178">
                  <c:v>31.98602951364113</c:v>
                </c:pt>
                <c:pt idx="9179">
                  <c:v>31.9737672821085</c:v>
                </c:pt>
                <c:pt idx="9180">
                  <c:v>31.96150356300512</c:v>
                </c:pt>
                <c:pt idx="9181">
                  <c:v>31.94923835932186</c:v>
                </c:pt>
                <c:pt idx="9182">
                  <c:v>31.93697167405001</c:v>
                </c:pt>
                <c:pt idx="9183">
                  <c:v>31.92470351018126</c:v>
                </c:pt>
                <c:pt idx="9184">
                  <c:v>31.91243387070782</c:v>
                </c:pt>
                <c:pt idx="9185">
                  <c:v>31.90016275862229</c:v>
                </c:pt>
                <c:pt idx="9186">
                  <c:v>31.8878901769177</c:v>
                </c:pt>
                <c:pt idx="9187">
                  <c:v>31.87561612858753</c:v>
                </c:pt>
                <c:pt idx="9188">
                  <c:v>31.86334061662572</c:v>
                </c:pt>
                <c:pt idx="9189">
                  <c:v>31.85106364402662</c:v>
                </c:pt>
                <c:pt idx="9190">
                  <c:v>31.83878521378501</c:v>
                </c:pt>
                <c:pt idx="9191">
                  <c:v>31.82650532889611</c:v>
                </c:pt>
                <c:pt idx="9192">
                  <c:v>31.81422399235559</c:v>
                </c:pt>
                <c:pt idx="9193">
                  <c:v>31.80194120715952</c:v>
                </c:pt>
                <c:pt idx="9194">
                  <c:v>31.78965697630442</c:v>
                </c:pt>
                <c:pt idx="9195">
                  <c:v>31.77737130278726</c:v>
                </c:pt>
                <c:pt idx="9196">
                  <c:v>31.7650841896054</c:v>
                </c:pt>
                <c:pt idx="9197">
                  <c:v>31.75279563975664</c:v>
                </c:pt>
                <c:pt idx="9198">
                  <c:v>31.74050565623923</c:v>
                </c:pt>
                <c:pt idx="9199">
                  <c:v>31.72821424205181</c:v>
                </c:pt>
                <c:pt idx="9200">
                  <c:v>31.71592140019348</c:v>
                </c:pt>
                <c:pt idx="9201">
                  <c:v>31.70362713366374</c:v>
                </c:pt>
                <c:pt idx="9202">
                  <c:v>31.69133144546253</c:v>
                </c:pt>
                <c:pt idx="9203">
                  <c:v>31.67903433859021</c:v>
                </c:pt>
                <c:pt idx="9204">
                  <c:v>31.66673581604755</c:v>
                </c:pt>
                <c:pt idx="9205">
                  <c:v>31.65443588083575</c:v>
                </c:pt>
                <c:pt idx="9206">
                  <c:v>31.64213453595643</c:v>
                </c:pt>
                <c:pt idx="9207">
                  <c:v>31.62983178441164</c:v>
                </c:pt>
                <c:pt idx="9208">
                  <c:v>31.61752762920382</c:v>
                </c:pt>
                <c:pt idx="9209">
                  <c:v>31.60522207333584</c:v>
                </c:pt>
                <c:pt idx="9210">
                  <c:v>31.59291511981104</c:v>
                </c:pt>
                <c:pt idx="9211">
                  <c:v>31.58060677163306</c:v>
                </c:pt>
                <c:pt idx="9212">
                  <c:v>31.56829703180608</c:v>
                </c:pt>
                <c:pt idx="9213">
                  <c:v>31.55598590333461</c:v>
                </c:pt>
                <c:pt idx="9214">
                  <c:v>31.54367338922359</c:v>
                </c:pt>
                <c:pt idx="9215">
                  <c:v>31.5313594924784</c:v>
                </c:pt>
                <c:pt idx="9216">
                  <c:v>31.5190442161048</c:v>
                </c:pt>
                <c:pt idx="9217">
                  <c:v>31.50672756310898</c:v>
                </c:pt>
                <c:pt idx="9218">
                  <c:v>31.49440953649754</c:v>
                </c:pt>
                <c:pt idx="9219">
                  <c:v>31.48209013927748</c:v>
                </c:pt>
                <c:pt idx="9220">
                  <c:v>31.4697693744562</c:v>
                </c:pt>
                <c:pt idx="9221">
                  <c:v>31.45744724504151</c:v>
                </c:pt>
                <c:pt idx="9222">
                  <c:v>31.44512375404166</c:v>
                </c:pt>
                <c:pt idx="9223">
                  <c:v>31.43279890446524</c:v>
                </c:pt>
                <c:pt idx="9224">
                  <c:v>31.42047269932132</c:v>
                </c:pt>
                <c:pt idx="9225">
                  <c:v>31.4081451416193</c:v>
                </c:pt>
                <c:pt idx="9226">
                  <c:v>31.39581623436904</c:v>
                </c:pt>
                <c:pt idx="9227">
                  <c:v>31.38348598058078</c:v>
                </c:pt>
                <c:pt idx="9228">
                  <c:v>31.37115438326514</c:v>
                </c:pt>
                <c:pt idx="9229">
                  <c:v>31.35882144543316</c:v>
                </c:pt>
                <c:pt idx="9230">
                  <c:v>31.34648717009629</c:v>
                </c:pt>
                <c:pt idx="9231">
                  <c:v>31.33415156026637</c:v>
                </c:pt>
                <c:pt idx="9232">
                  <c:v>31.32181461895562</c:v>
                </c:pt>
                <c:pt idx="9233">
                  <c:v>31.30947634917666</c:v>
                </c:pt>
                <c:pt idx="9234">
                  <c:v>31.29713675394253</c:v>
                </c:pt>
                <c:pt idx="9235">
                  <c:v>31.28479583626664</c:v>
                </c:pt>
                <c:pt idx="9236">
                  <c:v>31.27245359916281</c:v>
                </c:pt>
                <c:pt idx="9237">
                  <c:v>31.26011004564523</c:v>
                </c:pt>
                <c:pt idx="9238">
                  <c:v>31.24776517872852</c:v>
                </c:pt>
                <c:pt idx="9239">
                  <c:v>31.23541900142763</c:v>
                </c:pt>
                <c:pt idx="9240">
                  <c:v>31.22307151675797</c:v>
                </c:pt>
                <c:pt idx="9241">
                  <c:v>31.21072272773528</c:v>
                </c:pt>
                <c:pt idx="9242">
                  <c:v>31.19837263737572</c:v>
                </c:pt>
                <c:pt idx="9243">
                  <c:v>31.18602124869583</c:v>
                </c:pt>
                <c:pt idx="9244">
                  <c:v>31.17366856471255</c:v>
                </c:pt>
                <c:pt idx="9245">
                  <c:v>31.16131458844317</c:v>
                </c:pt>
                <c:pt idx="9246">
                  <c:v>31.14895932290539</c:v>
                </c:pt>
                <c:pt idx="9247">
                  <c:v>31.13660277111731</c:v>
                </c:pt>
                <c:pt idx="9248">
                  <c:v>31.12424493609737</c:v>
                </c:pt>
                <c:pt idx="9249">
                  <c:v>31.11188582086442</c:v>
                </c:pt>
                <c:pt idx="9250">
                  <c:v>31.09952542843769</c:v>
                </c:pt>
                <c:pt idx="9251">
                  <c:v>31.08716376183677</c:v>
                </c:pt>
                <c:pt idx="9252">
                  <c:v>31.07480082408166</c:v>
                </c:pt>
                <c:pt idx="9253">
                  <c:v>31.0624366181927</c:v>
                </c:pt>
                <c:pt idx="9254">
                  <c:v>31.05007114719066</c:v>
                </c:pt>
                <c:pt idx="9255">
                  <c:v>31.03770441409663</c:v>
                </c:pt>
                <c:pt idx="9256">
                  <c:v>31.0253364219321</c:v>
                </c:pt>
                <c:pt idx="9257">
                  <c:v>31.01296717371896</c:v>
                </c:pt>
                <c:pt idx="9258">
                  <c:v>31.00059667247942</c:v>
                </c:pt>
                <c:pt idx="9259">
                  <c:v>30.98822492123612</c:v>
                </c:pt>
                <c:pt idx="9260">
                  <c:v>30.97585192301203</c:v>
                </c:pt>
                <c:pt idx="9261">
                  <c:v>30.96347768083049</c:v>
                </c:pt>
                <c:pt idx="9262">
                  <c:v>30.95110219771524</c:v>
                </c:pt>
                <c:pt idx="9263">
                  <c:v>30.93872547669038</c:v>
                </c:pt>
                <c:pt idx="9264">
                  <c:v>30.92634752078035</c:v>
                </c:pt>
                <c:pt idx="9265">
                  <c:v>30.91396833301001</c:v>
                </c:pt>
                <c:pt idx="9266">
                  <c:v>30.90158791640453</c:v>
                </c:pt>
                <c:pt idx="9267">
                  <c:v>30.88920627398947</c:v>
                </c:pt>
                <c:pt idx="9268">
                  <c:v>30.87682340879078</c:v>
                </c:pt>
                <c:pt idx="9269">
                  <c:v>30.86443932383473</c:v>
                </c:pt>
                <c:pt idx="9270">
                  <c:v>30.85205402214797</c:v>
                </c:pt>
                <c:pt idx="9271">
                  <c:v>30.83966750675753</c:v>
                </c:pt>
                <c:pt idx="9272">
                  <c:v>30.82727978069078</c:v>
                </c:pt>
                <c:pt idx="9273">
                  <c:v>30.81489084697544</c:v>
                </c:pt>
                <c:pt idx="9274">
                  <c:v>30.80250070863963</c:v>
                </c:pt>
                <c:pt idx="9275">
                  <c:v>30.79010936871178</c:v>
                </c:pt>
                <c:pt idx="9276">
                  <c:v>30.77771683022072</c:v>
                </c:pt>
                <c:pt idx="9277">
                  <c:v>30.7653230961956</c:v>
                </c:pt>
                <c:pt idx="9278">
                  <c:v>30.75292816966597</c:v>
                </c:pt>
                <c:pt idx="9279">
                  <c:v>30.74053205366167</c:v>
                </c:pt>
                <c:pt idx="9280">
                  <c:v>30.72813475121297</c:v>
                </c:pt>
                <c:pt idx="9281">
                  <c:v>30.71573626535042</c:v>
                </c:pt>
                <c:pt idx="9282">
                  <c:v>30.70333659910498</c:v>
                </c:pt>
                <c:pt idx="9283">
                  <c:v>30.69093575550793</c:v>
                </c:pt>
                <c:pt idx="9284">
                  <c:v>30.6785337375909</c:v>
                </c:pt>
                <c:pt idx="9285">
                  <c:v>30.66613054838588</c:v>
                </c:pt>
                <c:pt idx="9286">
                  <c:v>30.65372619092522</c:v>
                </c:pt>
                <c:pt idx="9287">
                  <c:v>30.6413206682416</c:v>
                </c:pt>
                <c:pt idx="9288">
                  <c:v>30.62891398336803</c:v>
                </c:pt>
                <c:pt idx="9289">
                  <c:v>30.61650613933791</c:v>
                </c:pt>
                <c:pt idx="9290">
                  <c:v>30.60409713918494</c:v>
                </c:pt>
                <c:pt idx="9291">
                  <c:v>30.59168698594319</c:v>
                </c:pt>
                <c:pt idx="9292">
                  <c:v>30.57927568264709</c:v>
                </c:pt>
                <c:pt idx="9293">
                  <c:v>30.56686323233134</c:v>
                </c:pt>
                <c:pt idx="9294">
                  <c:v>30.55444963803108</c:v>
                </c:pt>
                <c:pt idx="9295">
                  <c:v>30.54203490278172</c:v>
                </c:pt>
                <c:pt idx="9296">
                  <c:v>30.52961902961903</c:v>
                </c:pt>
                <c:pt idx="9297">
                  <c:v>30.51720202157912</c:v>
                </c:pt>
                <c:pt idx="9298">
                  <c:v>30.50478388169844</c:v>
                </c:pt>
                <c:pt idx="9299">
                  <c:v>30.49236461301377</c:v>
                </c:pt>
                <c:pt idx="9300">
                  <c:v>30.47994421856222</c:v>
                </c:pt>
                <c:pt idx="9301">
                  <c:v>30.46752270138125</c:v>
                </c:pt>
                <c:pt idx="9302">
                  <c:v>30.45510006450866</c:v>
                </c:pt>
                <c:pt idx="9303">
                  <c:v>30.44267631098256</c:v>
                </c:pt>
                <c:pt idx="9304">
                  <c:v>30.4302514438414</c:v>
                </c:pt>
                <c:pt idx="9305">
                  <c:v>30.41782546612397</c:v>
                </c:pt>
                <c:pt idx="9306">
                  <c:v>30.40539838086938</c:v>
                </c:pt>
                <c:pt idx="9307">
                  <c:v>30.39297019111708</c:v>
                </c:pt>
                <c:pt idx="9308">
                  <c:v>30.38054089990683</c:v>
                </c:pt>
                <c:pt idx="9309">
                  <c:v>30.36811051027875</c:v>
                </c:pt>
                <c:pt idx="9310">
                  <c:v>30.35567902527325</c:v>
                </c:pt>
                <c:pt idx="9311">
                  <c:v>30.3432464479311</c:v>
                </c:pt>
                <c:pt idx="9312">
                  <c:v>30.33081278129337</c:v>
                </c:pt>
                <c:pt idx="9313">
                  <c:v>30.31837802840145</c:v>
                </c:pt>
                <c:pt idx="9314">
                  <c:v>30.30594219229708</c:v>
                </c:pt>
                <c:pt idx="9315">
                  <c:v>30.2935052760223</c:v>
                </c:pt>
                <c:pt idx="9316">
                  <c:v>30.28106728261949</c:v>
                </c:pt>
                <c:pt idx="9317">
                  <c:v>30.26862821513132</c:v>
                </c:pt>
                <c:pt idx="9318">
                  <c:v>30.25618807660081</c:v>
                </c:pt>
                <c:pt idx="9319">
                  <c:v>30.24374687007128</c:v>
                </c:pt>
                <c:pt idx="9320">
                  <c:v>30.23130459858641</c:v>
                </c:pt>
                <c:pt idx="9321">
                  <c:v>30.21886126519011</c:v>
                </c:pt>
                <c:pt idx="9322">
                  <c:v>30.20641687292667</c:v>
                </c:pt>
                <c:pt idx="9323">
                  <c:v>30.19397142484071</c:v>
                </c:pt>
                <c:pt idx="9324">
                  <c:v>30.18152492397711</c:v>
                </c:pt>
                <c:pt idx="9325">
                  <c:v>30.1690773733811</c:v>
                </c:pt>
                <c:pt idx="9326">
                  <c:v>30.15662877609823</c:v>
                </c:pt>
                <c:pt idx="9327">
                  <c:v>30.1441791351743</c:v>
                </c:pt>
                <c:pt idx="9328">
                  <c:v>30.13172845365551</c:v>
                </c:pt>
                <c:pt idx="9329">
                  <c:v>30.11927673458829</c:v>
                </c:pt>
                <c:pt idx="9330">
                  <c:v>30.10682398101943</c:v>
                </c:pt>
                <c:pt idx="9331">
                  <c:v>30.094370195996</c:v>
                </c:pt>
                <c:pt idx="9332">
                  <c:v>30.08191538256538</c:v>
                </c:pt>
                <c:pt idx="9333">
                  <c:v>30.06945954377528</c:v>
                </c:pt>
                <c:pt idx="9334">
                  <c:v>30.05700268267371</c:v>
                </c:pt>
                <c:pt idx="9335">
                  <c:v>30.04454480230894</c:v>
                </c:pt>
                <c:pt idx="9336">
                  <c:v>30.03208590572959</c:v>
                </c:pt>
                <c:pt idx="9337">
                  <c:v>30.01962599598458</c:v>
                </c:pt>
                <c:pt idx="9338">
                  <c:v>30.00716507612308</c:v>
                </c:pt>
                <c:pt idx="9339">
                  <c:v>29.99470314919463</c:v>
                </c:pt>
                <c:pt idx="9340">
                  <c:v>29.98224021824904</c:v>
                </c:pt>
                <c:pt idx="9341">
                  <c:v>29.96977628633641</c:v>
                </c:pt>
                <c:pt idx="9342">
                  <c:v>29.95731135650714</c:v>
                </c:pt>
                <c:pt idx="9343">
                  <c:v>29.94484543181194</c:v>
                </c:pt>
                <c:pt idx="9344">
                  <c:v>29.9323785153018</c:v>
                </c:pt>
                <c:pt idx="9345">
                  <c:v>29.91991061002803</c:v>
                </c:pt>
                <c:pt idx="9346">
                  <c:v>29.9074417190422</c:v>
                </c:pt>
                <c:pt idx="9347">
                  <c:v>29.8949718453962</c:v>
                </c:pt>
                <c:pt idx="9348">
                  <c:v>29.88250099214218</c:v>
                </c:pt>
                <c:pt idx="9349">
                  <c:v>29.87002916233263</c:v>
                </c:pt>
                <c:pt idx="9350">
                  <c:v>29.85755635902031</c:v>
                </c:pt>
                <c:pt idx="9351">
                  <c:v>29.84508258525824</c:v>
                </c:pt>
                <c:pt idx="9352">
                  <c:v>29.83260784409977</c:v>
                </c:pt>
                <c:pt idx="9353">
                  <c:v>29.82013213859851</c:v>
                </c:pt>
                <c:pt idx="9354">
                  <c:v>29.80765547180838</c:v>
                </c:pt>
                <c:pt idx="9355">
                  <c:v>29.79517784678356</c:v>
                </c:pt>
                <c:pt idx="9356">
                  <c:v>29.78269926657854</c:v>
                </c:pt>
                <c:pt idx="9357">
                  <c:v>29.77021973424808</c:v>
                </c:pt>
                <c:pt idx="9358">
                  <c:v>29.75773925284722</c:v>
                </c:pt>
                <c:pt idx="9359">
                  <c:v>29.74525782543129</c:v>
                </c:pt>
                <c:pt idx="9360">
                  <c:v>29.73277545505591</c:v>
                </c:pt>
                <c:pt idx="9361">
                  <c:v>29.72029214477695</c:v>
                </c:pt>
                <c:pt idx="9362">
                  <c:v>29.70780789765061</c:v>
                </c:pt>
                <c:pt idx="9363">
                  <c:v>29.69532271673329</c:v>
                </c:pt>
                <c:pt idx="9364">
                  <c:v>29.68283660508177</c:v>
                </c:pt>
                <c:pt idx="9365">
                  <c:v>29.67034956575303</c:v>
                </c:pt>
                <c:pt idx="9366">
                  <c:v>29.65786160180435</c:v>
                </c:pt>
                <c:pt idx="9367">
                  <c:v>29.64537271629328</c:v>
                </c:pt>
                <c:pt idx="9368">
                  <c:v>29.63288291227765</c:v>
                </c:pt>
                <c:pt idx="9369">
                  <c:v>29.62039219281557</c:v>
                </c:pt>
                <c:pt idx="9370">
                  <c:v>29.60790056096539</c:v>
                </c:pt>
                <c:pt idx="9371">
                  <c:v>29.59540801978579</c:v>
                </c:pt>
                <c:pt idx="9372">
                  <c:v>29.58291457233565</c:v>
                </c:pt>
                <c:pt idx="9373">
                  <c:v>29.57042022167419</c:v>
                </c:pt>
                <c:pt idx="9374">
                  <c:v>29.55792497086085</c:v>
                </c:pt>
                <c:pt idx="9375">
                  <c:v>29.54542882295534</c:v>
                </c:pt>
                <c:pt idx="9376">
                  <c:v>29.53293178101767</c:v>
                </c:pt>
                <c:pt idx="9377">
                  <c:v>29.52043384810807</c:v>
                </c:pt>
                <c:pt idx="9378">
                  <c:v>29.50793502728709</c:v>
                </c:pt>
                <c:pt idx="9379">
                  <c:v>29.49543532161548</c:v>
                </c:pt>
                <c:pt idx="9380">
                  <c:v>29.48293473415431</c:v>
                </c:pt>
                <c:pt idx="9381">
                  <c:v>29.47043326796488</c:v>
                </c:pt>
                <c:pt idx="9382">
                  <c:v>29.45793092610877</c:v>
                </c:pt>
                <c:pt idx="9383">
                  <c:v>29.4454277116478</c:v>
                </c:pt>
                <c:pt idx="9384">
                  <c:v>29.43292362764408</c:v>
                </c:pt>
                <c:pt idx="9385">
                  <c:v>29.42041867715992</c:v>
                </c:pt>
                <c:pt idx="9386">
                  <c:v>29.40791286325798</c:v>
                </c:pt>
                <c:pt idx="9387">
                  <c:v>29.39540618900109</c:v>
                </c:pt>
                <c:pt idx="9388">
                  <c:v>29.38289865745238</c:v>
                </c:pt>
                <c:pt idx="9389">
                  <c:v>29.37039027167521</c:v>
                </c:pt>
                <c:pt idx="9390">
                  <c:v>29.35788103473324</c:v>
                </c:pt>
                <c:pt idx="9391">
                  <c:v>29.34537094969032</c:v>
                </c:pt>
                <c:pt idx="9392">
                  <c:v>29.33286001961061</c:v>
                </c:pt>
                <c:pt idx="9393">
                  <c:v>29.32034824755848</c:v>
                </c:pt>
                <c:pt idx="9394">
                  <c:v>29.30783563659858</c:v>
                </c:pt>
                <c:pt idx="9395">
                  <c:v>29.29532218979577</c:v>
                </c:pt>
                <c:pt idx="9396">
                  <c:v>29.28280791021521</c:v>
                </c:pt>
                <c:pt idx="9397">
                  <c:v>29.27029280092228</c:v>
                </c:pt>
                <c:pt idx="9398">
                  <c:v>29.25777686498261</c:v>
                </c:pt>
                <c:pt idx="9399">
                  <c:v>29.24526010546207</c:v>
                </c:pt>
                <c:pt idx="9400">
                  <c:v>29.23274252542677</c:v>
                </c:pt>
                <c:pt idx="9401">
                  <c:v>29.22022412794309</c:v>
                </c:pt>
                <c:pt idx="9402">
                  <c:v>29.20770491607763</c:v>
                </c:pt>
                <c:pt idx="9403">
                  <c:v>29.19518489289725</c:v>
                </c:pt>
                <c:pt idx="9404">
                  <c:v>29.18266406146903</c:v>
                </c:pt>
                <c:pt idx="9405">
                  <c:v>29.17014242486029</c:v>
                </c:pt>
                <c:pt idx="9406">
                  <c:v>29.15761998613863</c:v>
                </c:pt>
                <c:pt idx="9407">
                  <c:v>29.14509674837185</c:v>
                </c:pt>
                <c:pt idx="9408">
                  <c:v>29.13257271462799</c:v>
                </c:pt>
                <c:pt idx="9409">
                  <c:v>29.12004788797532</c:v>
                </c:pt>
                <c:pt idx="9410">
                  <c:v>29.10752227148241</c:v>
                </c:pt>
                <c:pt idx="9411">
                  <c:v>29.09499586821796</c:v>
                </c:pt>
                <c:pt idx="9412">
                  <c:v>29.08246868125099</c:v>
                </c:pt>
                <c:pt idx="9413">
                  <c:v>29.06994071365071</c:v>
                </c:pt>
                <c:pt idx="9414">
                  <c:v>29.05741196848658</c:v>
                </c:pt>
                <c:pt idx="9415">
                  <c:v>29.04488244882828</c:v>
                </c:pt>
                <c:pt idx="9416">
                  <c:v>29.03235215774572</c:v>
                </c:pt>
                <c:pt idx="9417">
                  <c:v>29.01982109830907</c:v>
                </c:pt>
                <c:pt idx="9418">
                  <c:v>29.00728927358868</c:v>
                </c:pt>
                <c:pt idx="9419">
                  <c:v>28.99475668665516</c:v>
                </c:pt>
                <c:pt idx="9420">
                  <c:v>28.98222334057934</c:v>
                </c:pt>
                <c:pt idx="9421">
                  <c:v>28.96968923843228</c:v>
                </c:pt>
                <c:pt idx="9422">
                  <c:v>28.95715438328526</c:v>
                </c:pt>
                <c:pt idx="9423">
                  <c:v>28.94461877820978</c:v>
                </c:pt>
                <c:pt idx="9424">
                  <c:v>28.93208242627755</c:v>
                </c:pt>
                <c:pt idx="9425">
                  <c:v>28.91954533056053</c:v>
                </c:pt>
                <c:pt idx="9426">
                  <c:v>28.9070074941309</c:v>
                </c:pt>
                <c:pt idx="9427">
                  <c:v>28.89446892006104</c:v>
                </c:pt>
                <c:pt idx="9428">
                  <c:v>28.88192961142356</c:v>
                </c:pt>
                <c:pt idx="9429">
                  <c:v>28.86938957129129</c:v>
                </c:pt>
                <c:pt idx="9430">
                  <c:v>28.85684880273728</c:v>
                </c:pt>
                <c:pt idx="9431">
                  <c:v>28.84430730883479</c:v>
                </c:pt>
                <c:pt idx="9432">
                  <c:v>28.83176509265729</c:v>
                </c:pt>
                <c:pt idx="9433">
                  <c:v>28.81922215727847</c:v>
                </c:pt>
                <c:pt idx="9434">
                  <c:v>28.80667850577225</c:v>
                </c:pt>
                <c:pt idx="9435">
                  <c:v>28.79413414121275</c:v>
                </c:pt>
                <c:pt idx="9436">
                  <c:v>28.7815890666743</c:v>
                </c:pt>
                <c:pt idx="9437">
                  <c:v>28.76904328523144</c:v>
                </c:pt>
                <c:pt idx="9438">
                  <c:v>28.75649679995893</c:v>
                </c:pt>
                <c:pt idx="9439">
                  <c:v>28.74394961393172</c:v>
                </c:pt>
                <c:pt idx="9440">
                  <c:v>28.73140173022499</c:v>
                </c:pt>
                <c:pt idx="9441">
                  <c:v>28.71885315191414</c:v>
                </c:pt>
                <c:pt idx="9442">
                  <c:v>28.7063038820747</c:v>
                </c:pt>
                <c:pt idx="9443">
                  <c:v>28.69375392378252</c:v>
                </c:pt>
                <c:pt idx="9444">
                  <c:v>28.68120328011356</c:v>
                </c:pt>
                <c:pt idx="9445">
                  <c:v>28.66865195414403</c:v>
                </c:pt>
                <c:pt idx="9446">
                  <c:v>28.65609994895034</c:v>
                </c:pt>
                <c:pt idx="9447">
                  <c:v>28.64354726760909</c:v>
                </c:pt>
                <c:pt idx="9448">
                  <c:v>28.6309939131971</c:v>
                </c:pt>
                <c:pt idx="9449">
                  <c:v>28.61843988879133</c:v>
                </c:pt>
                <c:pt idx="9450">
                  <c:v>28.60588519746905</c:v>
                </c:pt>
                <c:pt idx="9451">
                  <c:v>28.59332984230761</c:v>
                </c:pt>
                <c:pt idx="9452">
                  <c:v>28.58077382638465</c:v>
                </c:pt>
                <c:pt idx="9453">
                  <c:v>28.56821715277794</c:v>
                </c:pt>
                <c:pt idx="9454">
                  <c:v>28.5556598245655</c:v>
                </c:pt>
                <c:pt idx="9455">
                  <c:v>28.54310184482549</c:v>
                </c:pt>
                <c:pt idx="9456">
                  <c:v>28.53054321663632</c:v>
                </c:pt>
                <c:pt idx="9457">
                  <c:v>28.51798394307655</c:v>
                </c:pt>
                <c:pt idx="9458">
                  <c:v>28.50542402722494</c:v>
                </c:pt>
                <c:pt idx="9459">
                  <c:v>28.49286347216047</c:v>
                </c:pt>
                <c:pt idx="9460">
                  <c:v>28.48030228096226</c:v>
                </c:pt>
                <c:pt idx="9461">
                  <c:v>28.46774045670968</c:v>
                </c:pt>
                <c:pt idx="9462">
                  <c:v>28.45517800248223</c:v>
                </c:pt>
                <c:pt idx="9463">
                  <c:v>28.44261492135964</c:v>
                </c:pt>
                <c:pt idx="9464">
                  <c:v>28.43005121642181</c:v>
                </c:pt>
                <c:pt idx="9465">
                  <c:v>28.4174868907488</c:v>
                </c:pt>
                <c:pt idx="9466">
                  <c:v>28.40492194742091</c:v>
                </c:pt>
                <c:pt idx="9467">
                  <c:v>28.39235638951859</c:v>
                </c:pt>
                <c:pt idx="9468">
                  <c:v>28.37979022012245</c:v>
                </c:pt>
                <c:pt idx="9469">
                  <c:v>28.36722344231334</c:v>
                </c:pt>
                <c:pt idx="9470">
                  <c:v>28.35465605917225</c:v>
                </c:pt>
                <c:pt idx="9471">
                  <c:v>28.34208807378035</c:v>
                </c:pt>
                <c:pt idx="9472">
                  <c:v>28.32951948921902</c:v>
                </c:pt>
                <c:pt idx="9473">
                  <c:v>28.31695030856977</c:v>
                </c:pt>
                <c:pt idx="9474">
                  <c:v>28.30438053491433</c:v>
                </c:pt>
                <c:pt idx="9475">
                  <c:v>28.29181017133459</c:v>
                </c:pt>
                <c:pt idx="9476">
                  <c:v>28.27923922091261</c:v>
                </c:pt>
                <c:pt idx="9477">
                  <c:v>28.26666768673064</c:v>
                </c:pt>
                <c:pt idx="9478">
                  <c:v>28.25409557187109</c:v>
                </c:pt>
                <c:pt idx="9479">
                  <c:v>28.24152287941655</c:v>
                </c:pt>
                <c:pt idx="9480">
                  <c:v>28.22894961244978</c:v>
                </c:pt>
                <c:pt idx="9481">
                  <c:v>28.21637577405371</c:v>
                </c:pt>
                <c:pt idx="9482">
                  <c:v>28.20380136731142</c:v>
                </c:pt>
                <c:pt idx="9483">
                  <c:v>28.1912263953062</c:v>
                </c:pt>
                <c:pt idx="9484">
                  <c:v>28.17865086112149</c:v>
                </c:pt>
                <c:pt idx="9485">
                  <c:v>28.16607476784088</c:v>
                </c:pt>
                <c:pt idx="9486">
                  <c:v>28.15349811854815</c:v>
                </c:pt>
                <c:pt idx="9487">
                  <c:v>28.14092091632723</c:v>
                </c:pt>
                <c:pt idx="9488">
                  <c:v>28.12834316426223</c:v>
                </c:pt>
                <c:pt idx="9489">
                  <c:v>28.11576486543741</c:v>
                </c:pt>
                <c:pt idx="9490">
                  <c:v>28.10318602293719</c:v>
                </c:pt>
                <c:pt idx="9491">
                  <c:v>28.09060663984616</c:v>
                </c:pt>
                <c:pt idx="9492">
                  <c:v>28.07802671924909</c:v>
                </c:pt>
                <c:pt idx="9493">
                  <c:v>28.06544626423085</c:v>
                </c:pt>
                <c:pt idx="9494">
                  <c:v>28.05286527787656</c:v>
                </c:pt>
                <c:pt idx="9495">
                  <c:v>28.0402837632714</c:v>
                </c:pt>
                <c:pt idx="9496">
                  <c:v>28.02770172350078</c:v>
                </c:pt>
                <c:pt idx="9497">
                  <c:v>28.01511916165022</c:v>
                </c:pt>
                <c:pt idx="9498">
                  <c:v>28.00253608080542</c:v>
                </c:pt>
                <c:pt idx="9499">
                  <c:v>27.98995248405225</c:v>
                </c:pt>
                <c:pt idx="9500">
                  <c:v>27.97736837447669</c:v>
                </c:pt>
                <c:pt idx="9501">
                  <c:v>27.96478375516491</c:v>
                </c:pt>
                <c:pt idx="9502">
                  <c:v>27.95219862920321</c:v>
                </c:pt>
                <c:pt idx="9503">
                  <c:v>27.93961299967804</c:v>
                </c:pt>
                <c:pt idx="9504">
                  <c:v>27.92702686967602</c:v>
                </c:pt>
                <c:pt idx="9505">
                  <c:v>27.9144402422839</c:v>
                </c:pt>
                <c:pt idx="9506">
                  <c:v>27.9018531205886</c:v>
                </c:pt>
                <c:pt idx="9507">
                  <c:v>27.88926550767713</c:v>
                </c:pt>
                <c:pt idx="9508">
                  <c:v>27.87667740663674</c:v>
                </c:pt>
                <c:pt idx="9509">
                  <c:v>27.86408882055474</c:v>
                </c:pt>
                <c:pt idx="9510">
                  <c:v>27.85149975251863</c:v>
                </c:pt>
                <c:pt idx="9511">
                  <c:v>27.83891020561603</c:v>
                </c:pt>
                <c:pt idx="9512">
                  <c:v>27.82632018293472</c:v>
                </c:pt>
                <c:pt idx="9513">
                  <c:v>27.81372968756261</c:v>
                </c:pt>
                <c:pt idx="9514">
                  <c:v>27.80113872258777</c:v>
                </c:pt>
                <c:pt idx="9515">
                  <c:v>27.78854729109837</c:v>
                </c:pt>
                <c:pt idx="9516">
                  <c:v>27.77595539618277</c:v>
                </c:pt>
                <c:pt idx="9517">
                  <c:v>27.76336304092941</c:v>
                </c:pt>
                <c:pt idx="9518">
                  <c:v>27.75077022842693</c:v>
                </c:pt>
                <c:pt idx="9519">
                  <c:v>27.73817696176405</c:v>
                </c:pt>
                <c:pt idx="9520">
                  <c:v>27.72558324402967</c:v>
                </c:pt>
                <c:pt idx="9521">
                  <c:v>27.71298907831279</c:v>
                </c:pt>
                <c:pt idx="9522">
                  <c:v>27.70039446770257</c:v>
                </c:pt>
                <c:pt idx="9523">
                  <c:v>27.68779941528826</c:v>
                </c:pt>
                <c:pt idx="9524">
                  <c:v>27.6752039241593</c:v>
                </c:pt>
                <c:pt idx="9525">
                  <c:v>27.66260799740522</c:v>
                </c:pt>
                <c:pt idx="9526">
                  <c:v>27.6500116381157</c:v>
                </c:pt>
                <c:pt idx="9527">
                  <c:v>27.63741484938053</c:v>
                </c:pt>
                <c:pt idx="9528">
                  <c:v>27.62481763428963</c:v>
                </c:pt>
                <c:pt idx="9529">
                  <c:v>27.61221999593307</c:v>
                </c:pt>
                <c:pt idx="9530">
                  <c:v>27.59962193740102</c:v>
                </c:pt>
                <c:pt idx="9531">
                  <c:v>27.58702346178379</c:v>
                </c:pt>
                <c:pt idx="9532">
                  <c:v>27.5744245721718</c:v>
                </c:pt>
                <c:pt idx="9533">
                  <c:v>27.56182527165562</c:v>
                </c:pt>
                <c:pt idx="9534">
                  <c:v>27.54922556332591</c:v>
                </c:pt>
                <c:pt idx="9535">
                  <c:v>27.53662545027347</c:v>
                </c:pt>
                <c:pt idx="9536">
                  <c:v>27.52402493558921</c:v>
                </c:pt>
                <c:pt idx="9537">
                  <c:v>27.51142402236417</c:v>
                </c:pt>
                <c:pt idx="9538">
                  <c:v>27.49882271368951</c:v>
                </c:pt>
                <c:pt idx="9539">
                  <c:v>27.4862210126565</c:v>
                </c:pt>
                <c:pt idx="9540">
                  <c:v>27.47361892235652</c:v>
                </c:pt>
                <c:pt idx="9541">
                  <c:v>27.46101644588108</c:v>
                </c:pt>
                <c:pt idx="9542">
                  <c:v>27.44841358632178</c:v>
                </c:pt>
                <c:pt idx="9543">
                  <c:v>27.43581034677041</c:v>
                </c:pt>
                <c:pt idx="9544">
                  <c:v>27.42320673031875</c:v>
                </c:pt>
                <c:pt idx="9545">
                  <c:v>27.4106027400588</c:v>
                </c:pt>
                <c:pt idx="9546">
                  <c:v>27.39799837908261</c:v>
                </c:pt>
                <c:pt idx="9547">
                  <c:v>27.38539365048236</c:v>
                </c:pt>
                <c:pt idx="9548">
                  <c:v>27.37278855735035</c:v>
                </c:pt>
                <c:pt idx="9549">
                  <c:v>27.36018310277898</c:v>
                </c:pt>
                <c:pt idx="9550">
                  <c:v>27.34757728986073</c:v>
                </c:pt>
                <c:pt idx="9551">
                  <c:v>27.33497112168824</c:v>
                </c:pt>
                <c:pt idx="9552">
                  <c:v>27.32236460135422</c:v>
                </c:pt>
                <c:pt idx="9553">
                  <c:v>27.30975773195148</c:v>
                </c:pt>
                <c:pt idx="9554">
                  <c:v>27.29715051657295</c:v>
                </c:pt>
                <c:pt idx="9555">
                  <c:v>27.28454295831167</c:v>
                </c:pt>
                <c:pt idx="9556">
                  <c:v>27.27193506026077</c:v>
                </c:pt>
                <c:pt idx="9557">
                  <c:v>27.25932682551347</c:v>
                </c:pt>
                <c:pt idx="9558">
                  <c:v>27.2467182571631</c:v>
                </c:pt>
                <c:pt idx="9559">
                  <c:v>27.23410935830311</c:v>
                </c:pt>
                <c:pt idx="9560">
                  <c:v>27.22150013202701</c:v>
                </c:pt>
                <c:pt idx="9561">
                  <c:v>27.20889058142845</c:v>
                </c:pt>
                <c:pt idx="9562">
                  <c:v>27.19628070960113</c:v>
                </c:pt>
                <c:pt idx="9563">
                  <c:v>27.18367051963888</c:v>
                </c:pt>
                <c:pt idx="9564">
                  <c:v>27.17106001463562</c:v>
                </c:pt>
                <c:pt idx="9565">
                  <c:v>27.15844919768534</c:v>
                </c:pt>
                <c:pt idx="9566">
                  <c:v>27.14583807188215</c:v>
                </c:pt>
                <c:pt idx="9567">
                  <c:v>27.13322664032025</c:v>
                </c:pt>
                <c:pt idx="9568">
                  <c:v>27.12061490609391</c:v>
                </c:pt>
                <c:pt idx="9569">
                  <c:v>27.10800287229751</c:v>
                </c:pt>
                <c:pt idx="9570">
                  <c:v>27.09539054202551</c:v>
                </c:pt>
                <c:pt idx="9571">
                  <c:v>27.08277791837247</c:v>
                </c:pt>
                <c:pt idx="9572">
                  <c:v>27.07016500443302</c:v>
                </c:pt>
                <c:pt idx="9573">
                  <c:v>27.05755180330187</c:v>
                </c:pt>
                <c:pt idx="9574">
                  <c:v>27.04493831807385</c:v>
                </c:pt>
                <c:pt idx="9575">
                  <c:v>27.03232455184384</c:v>
                </c:pt>
                <c:pt idx="9576">
                  <c:v>27.01971050770683</c:v>
                </c:pt>
                <c:pt idx="9577">
                  <c:v>27.00709618875788</c:v>
                </c:pt>
                <c:pt idx="9578">
                  <c:v>26.99448159809213</c:v>
                </c:pt>
                <c:pt idx="9579">
                  <c:v>26.98186673880479</c:v>
                </c:pt>
                <c:pt idx="9580">
                  <c:v>26.96925161399116</c:v>
                </c:pt>
                <c:pt idx="9581">
                  <c:v>26.95663622674665</c:v>
                </c:pt>
                <c:pt idx="9582">
                  <c:v>26.9440205801667</c:v>
                </c:pt>
                <c:pt idx="9583">
                  <c:v>26.93140467734685</c:v>
                </c:pt>
                <c:pt idx="9584">
                  <c:v>26.91878852138273</c:v>
                </c:pt>
                <c:pt idx="9585">
                  <c:v>26.90617211536999</c:v>
                </c:pt>
                <c:pt idx="9586">
                  <c:v>26.89355546240444</c:v>
                </c:pt>
                <c:pt idx="9587">
                  <c:v>26.88093856558186</c:v>
                </c:pt>
                <c:pt idx="9588">
                  <c:v>26.86832142799821</c:v>
                </c:pt>
                <c:pt idx="9589">
                  <c:v>26.85570405274946</c:v>
                </c:pt>
                <c:pt idx="9590">
                  <c:v>26.84308644293164</c:v>
                </c:pt>
                <c:pt idx="9591">
                  <c:v>26.83046860164089</c:v>
                </c:pt>
                <c:pt idx="9592">
                  <c:v>26.81785053197338</c:v>
                </c:pt>
                <c:pt idx="9593">
                  <c:v>26.80523223702538</c:v>
                </c:pt>
                <c:pt idx="9594">
                  <c:v>26.79261371989324</c:v>
                </c:pt>
                <c:pt idx="9595">
                  <c:v>26.77999498367331</c:v>
                </c:pt>
                <c:pt idx="9596">
                  <c:v>26.76737603146206</c:v>
                </c:pt>
                <c:pt idx="9597">
                  <c:v>26.75475686635603</c:v>
                </c:pt>
                <c:pt idx="9598">
                  <c:v>26.74213749145177</c:v>
                </c:pt>
                <c:pt idx="9599">
                  <c:v>26.72951790984595</c:v>
                </c:pt>
                <c:pt idx="9600">
                  <c:v>26.71689812463527</c:v>
                </c:pt>
                <c:pt idx="9601">
                  <c:v>26.7042781389165</c:v>
                </c:pt>
                <c:pt idx="9602">
                  <c:v>26.69165795578646</c:v>
                </c:pt>
                <c:pt idx="9603">
                  <c:v>26.67903757834205</c:v>
                </c:pt>
                <c:pt idx="9604">
                  <c:v>26.66641700968021</c:v>
                </c:pt>
                <c:pt idx="9605">
                  <c:v>26.65379625289793</c:v>
                </c:pt>
                <c:pt idx="9606">
                  <c:v>26.64117531109228</c:v>
                </c:pt>
                <c:pt idx="9607">
                  <c:v>26.62855418736036</c:v>
                </c:pt>
                <c:pt idx="9608">
                  <c:v>26.61593288479936</c:v>
                </c:pt>
                <c:pt idx="9609">
                  <c:v>26.60331140650648</c:v>
                </c:pt>
                <c:pt idx="9610">
                  <c:v>26.59068975557898</c:v>
                </c:pt>
                <c:pt idx="9611">
                  <c:v>26.57806793511422</c:v>
                </c:pt>
                <c:pt idx="9612">
                  <c:v>26.56544594820954</c:v>
                </c:pt>
                <c:pt idx="9613">
                  <c:v>26.55282379796237</c:v>
                </c:pt>
                <c:pt idx="9614">
                  <c:v>26.5402014874702</c:v>
                </c:pt>
                <c:pt idx="9615">
                  <c:v>26.52757901983053</c:v>
                </c:pt>
                <c:pt idx="9616">
                  <c:v>26.51495639814094</c:v>
                </c:pt>
                <c:pt idx="9617">
                  <c:v>26.50233362549902</c:v>
                </c:pt>
                <c:pt idx="9618">
                  <c:v>26.48971070500244</c:v>
                </c:pt>
                <c:pt idx="9619">
                  <c:v>26.47708763974892</c:v>
                </c:pt>
                <c:pt idx="9620">
                  <c:v>26.46446443283618</c:v>
                </c:pt>
                <c:pt idx="9621">
                  <c:v>26.45184108736201</c:v>
                </c:pt>
                <c:pt idx="9622">
                  <c:v>26.43921760642423</c:v>
                </c:pt>
                <c:pt idx="9623">
                  <c:v>26.42659399312072</c:v>
                </c:pt>
                <c:pt idx="9624">
                  <c:v>26.41397025054939</c:v>
                </c:pt>
                <c:pt idx="9625">
                  <c:v>26.40134638180817</c:v>
                </c:pt>
                <c:pt idx="9626">
                  <c:v>26.38872238999506</c:v>
                </c:pt>
                <c:pt idx="9627">
                  <c:v>26.37609827820808</c:v>
                </c:pt>
                <c:pt idx="9628">
                  <c:v>26.36347404954526</c:v>
                </c:pt>
                <c:pt idx="9629">
                  <c:v>26.35084970710471</c:v>
                </c:pt>
                <c:pt idx="9630">
                  <c:v>26.33822525398455</c:v>
                </c:pt>
                <c:pt idx="9631">
                  <c:v>26.32560069328294</c:v>
                </c:pt>
                <c:pt idx="9632">
                  <c:v>26.31297602809807</c:v>
                </c:pt>
                <c:pt idx="9633">
                  <c:v>26.30035126152815</c:v>
                </c:pt>
                <c:pt idx="9634">
                  <c:v>26.28772639667142</c:v>
                </c:pt>
                <c:pt idx="9635">
                  <c:v>26.2751014366262</c:v>
                </c:pt>
                <c:pt idx="9636">
                  <c:v>26.26247638449076</c:v>
                </c:pt>
                <c:pt idx="9637">
                  <c:v>26.24985124336345</c:v>
                </c:pt>
                <c:pt idx="9638">
                  <c:v>26.23722601634263</c:v>
                </c:pt>
                <c:pt idx="9639">
                  <c:v>26.22460070652668</c:v>
                </c:pt>
                <c:pt idx="9640">
                  <c:v>26.21197531701402</c:v>
                </c:pt>
                <c:pt idx="9641">
                  <c:v>26.19934985090308</c:v>
                </c:pt>
                <c:pt idx="9642">
                  <c:v>26.18672431129232</c:v>
                </c:pt>
                <c:pt idx="9643">
                  <c:v>26.17409870128023</c:v>
                </c:pt>
                <c:pt idx="9644">
                  <c:v>26.16147302396529</c:v>
                </c:pt>
                <c:pt idx="9645">
                  <c:v>26.14884728244603</c:v>
                </c:pt>
                <c:pt idx="9646">
                  <c:v>26.136221479821</c:v>
                </c:pt>
                <c:pt idx="9647">
                  <c:v>26.12359561918875</c:v>
                </c:pt>
                <c:pt idx="9648">
                  <c:v>26.11096970364785</c:v>
                </c:pt>
                <c:pt idx="9649">
                  <c:v>26.0983437362969</c:v>
                </c:pt>
                <c:pt idx="9650">
                  <c:v>26.08571772023451</c:v>
                </c:pt>
                <c:pt idx="9651">
                  <c:v>26.07309165855929</c:v>
                </c:pt>
                <c:pt idx="9652">
                  <c:v>26.06046555436988</c:v>
                </c:pt>
                <c:pt idx="9653">
                  <c:v>26.04783941076493</c:v>
                </c:pt>
                <c:pt idx="9654">
                  <c:v>26.0352132308431</c:v>
                </c:pt>
                <c:pt idx="9655">
                  <c:v>26.02258701770306</c:v>
                </c:pt>
                <c:pt idx="9656">
                  <c:v>26.0099607744435</c:v>
                </c:pt>
                <c:pt idx="9657">
                  <c:v>25.99733450416308</c:v>
                </c:pt>
                <c:pt idx="9658">
                  <c:v>25.98470820996053</c:v>
                </c:pt>
                <c:pt idx="9659">
                  <c:v>25.97208189493454</c:v>
                </c:pt>
                <c:pt idx="9660">
                  <c:v>25.95945556218382</c:v>
                </c:pt>
                <c:pt idx="9661">
                  <c:v>25.94682921480708</c:v>
                </c:pt>
                <c:pt idx="9662">
                  <c:v>25.93420285590305</c:v>
                </c:pt>
                <c:pt idx="9663">
                  <c:v>25.92157648857045</c:v>
                </c:pt>
                <c:pt idx="9664">
                  <c:v>25.90895011590802</c:v>
                </c:pt>
                <c:pt idx="9665">
                  <c:v>25.89632374101447</c:v>
                </c:pt>
                <c:pt idx="9666">
                  <c:v>25.88369736698852</c:v>
                </c:pt>
                <c:pt idx="9667">
                  <c:v>25.87107099692892</c:v>
                </c:pt>
                <c:pt idx="9668">
                  <c:v>25.85844463393438</c:v>
                </c:pt>
                <c:pt idx="9669">
                  <c:v>25.84581828110365</c:v>
                </c:pt>
                <c:pt idx="9670">
                  <c:v>25.83319194153543</c:v>
                </c:pt>
                <c:pt idx="9671">
                  <c:v>25.82056561832844</c:v>
                </c:pt>
                <c:pt idx="9672">
                  <c:v>25.80793931458139</c:v>
                </c:pt>
                <c:pt idx="9673">
                  <c:v>25.795313033393</c:v>
                </c:pt>
                <c:pt idx="9674">
                  <c:v>25.78268677786196</c:v>
                </c:pt>
                <c:pt idx="9675">
                  <c:v>25.77006055108698</c:v>
                </c:pt>
                <c:pt idx="9676">
                  <c:v>25.75743435616673</c:v>
                </c:pt>
                <c:pt idx="9677">
                  <c:v>25.74480819619988</c:v>
                </c:pt>
                <c:pt idx="9678">
                  <c:v>25.73218207428509</c:v>
                </c:pt>
                <c:pt idx="9679">
                  <c:v>25.71955599352103</c:v>
                </c:pt>
                <c:pt idx="9680">
                  <c:v>25.70692995700634</c:v>
                </c:pt>
                <c:pt idx="9681">
                  <c:v>25.69430396783964</c:v>
                </c:pt>
                <c:pt idx="9682">
                  <c:v>25.68167802911955</c:v>
                </c:pt>
                <c:pt idx="9683">
                  <c:v>25.66905214394466</c:v>
                </c:pt>
                <c:pt idx="9684">
                  <c:v>25.65642631541355</c:v>
                </c:pt>
                <c:pt idx="9685">
                  <c:v>25.64380054662481</c:v>
                </c:pt>
                <c:pt idx="9686">
                  <c:v>25.63117484067696</c:v>
                </c:pt>
                <c:pt idx="9687">
                  <c:v>25.61854920066854</c:v>
                </c:pt>
                <c:pt idx="9688">
                  <c:v>25.60592362969807</c:v>
                </c:pt>
                <c:pt idx="9689">
                  <c:v>25.59329813086402</c:v>
                </c:pt>
                <c:pt idx="9690">
                  <c:v>25.58067270726487</c:v>
                </c:pt>
                <c:pt idx="9691">
                  <c:v>25.56804736199907</c:v>
                </c:pt>
                <c:pt idx="9692">
                  <c:v>25.55542209816502</c:v>
                </c:pt>
                <c:pt idx="9693">
                  <c:v>25.54279691886115</c:v>
                </c:pt>
                <c:pt idx="9694">
                  <c:v>25.53017182718582</c:v>
                </c:pt>
                <c:pt idx="9695">
                  <c:v>25.51754682623736</c:v>
                </c:pt>
                <c:pt idx="9696">
                  <c:v>25.50492191911411</c:v>
                </c:pt>
                <c:pt idx="9697">
                  <c:v>25.49229710891435</c:v>
                </c:pt>
                <c:pt idx="9698">
                  <c:v>25.47967239873634</c:v>
                </c:pt>
                <c:pt idx="9699">
                  <c:v>25.46704779167833</c:v>
                </c:pt>
                <c:pt idx="9700">
                  <c:v>25.45442329083851</c:v>
                </c:pt>
                <c:pt idx="9701">
                  <c:v>25.44179889931505</c:v>
                </c:pt>
                <c:pt idx="9702">
                  <c:v>25.4291746202061</c:v>
                </c:pt>
                <c:pt idx="9703">
                  <c:v>25.41655045660976</c:v>
                </c:pt>
                <c:pt idx="9704">
                  <c:v>25.40392641162408</c:v>
                </c:pt>
                <c:pt idx="9705">
                  <c:v>25.39130248834712</c:v>
                </c:pt>
                <c:pt idx="9706">
                  <c:v>25.37867868987688</c:v>
                </c:pt>
                <c:pt idx="9707">
                  <c:v>25.36605501931131</c:v>
                </c:pt>
                <c:pt idx="9708">
                  <c:v>25.35343147974833</c:v>
                </c:pt>
                <c:pt idx="9709">
                  <c:v>25.34080807428584</c:v>
                </c:pt>
                <c:pt idx="9710">
                  <c:v>25.32818480602168</c:v>
                </c:pt>
                <c:pt idx="9711">
                  <c:v>25.31556167805365</c:v>
                </c:pt>
                <c:pt idx="9712">
                  <c:v>25.30293869347951</c:v>
                </c:pt>
                <c:pt idx="9713">
                  <c:v>25.29031585539699</c:v>
                </c:pt>
                <c:pt idx="9714">
                  <c:v>25.27769316690377</c:v>
                </c:pt>
                <c:pt idx="9715">
                  <c:v>25.26507063109746</c:v>
                </c:pt>
                <c:pt idx="9716">
                  <c:v>25.25244825107566</c:v>
                </c:pt>
                <c:pt idx="9717">
                  <c:v>25.23982602993592</c:v>
                </c:pt>
                <c:pt idx="9718">
                  <c:v>25.22720397077571</c:v>
                </c:pt>
                <c:pt idx="9719">
                  <c:v>25.2145820766925</c:v>
                </c:pt>
                <c:pt idx="9720">
                  <c:v>25.20196035078366</c:v>
                </c:pt>
                <c:pt idx="9721">
                  <c:v>25.18933879614655</c:v>
                </c:pt>
                <c:pt idx="9722">
                  <c:v>25.17671741587847</c:v>
                </c:pt>
                <c:pt idx="9723">
                  <c:v>25.16409621307664</c:v>
                </c:pt>
                <c:pt idx="9724">
                  <c:v>25.15147519083828</c:v>
                </c:pt>
                <c:pt idx="9725">
                  <c:v>25.1388543522605</c:v>
                </c:pt>
                <c:pt idx="9726">
                  <c:v>25.12623370044039</c:v>
                </c:pt>
                <c:pt idx="9727">
                  <c:v>25.11361323847498</c:v>
                </c:pt>
                <c:pt idx="9728">
                  <c:v>25.10099296946123</c:v>
                </c:pt>
                <c:pt idx="9729">
                  <c:v>25.08837289649607</c:v>
                </c:pt>
                <c:pt idx="9730">
                  <c:v>25.07575302267635</c:v>
                </c:pt>
                <c:pt idx="9731">
                  <c:v>25.06313335109884</c:v>
                </c:pt>
                <c:pt idx="9732">
                  <c:v>25.0505138848603</c:v>
                </c:pt>
                <c:pt idx="9733">
                  <c:v>25.03789462705741</c:v>
                </c:pt>
                <c:pt idx="9734">
                  <c:v>25.02527558078674</c:v>
                </c:pt>
                <c:pt idx="9735">
                  <c:v>25.01265674914488</c:v>
                </c:pt>
                <c:pt idx="9736">
                  <c:v>25.0000381352283</c:v>
                </c:pt>
                <c:pt idx="9737">
                  <c:v>24.98741974213342</c:v>
                </c:pt>
                <c:pt idx="9738">
                  <c:v>24.97480157295659</c:v>
                </c:pt>
                <c:pt idx="9739">
                  <c:v>24.96218363079409</c:v>
                </c:pt>
                <c:pt idx="9740">
                  <c:v>24.94956591874217</c:v>
                </c:pt>
                <c:pt idx="9741">
                  <c:v>24.93694843989695</c:v>
                </c:pt>
                <c:pt idx="9742">
                  <c:v>24.92433119735453</c:v>
                </c:pt>
                <c:pt idx="9743">
                  <c:v>24.9117141942109</c:v>
                </c:pt>
                <c:pt idx="9744">
                  <c:v>24.89909743356203</c:v>
                </c:pt>
                <c:pt idx="9745">
                  <c:v>24.88648091850376</c:v>
                </c:pt>
                <c:pt idx="9746">
                  <c:v>24.87386465213192</c:v>
                </c:pt>
                <c:pt idx="9747">
                  <c:v>24.8612486375422</c:v>
                </c:pt>
                <c:pt idx="9748">
                  <c:v>24.84863287783025</c:v>
                </c:pt>
                <c:pt idx="9749">
                  <c:v>24.83601737609166</c:v>
                </c:pt>
                <c:pt idx="9750">
                  <c:v>24.82340213542191</c:v>
                </c:pt>
                <c:pt idx="9751">
                  <c:v>24.81078715891642</c:v>
                </c:pt>
                <c:pt idx="9752">
                  <c:v>24.79817244967052</c:v>
                </c:pt>
                <c:pt idx="9753">
                  <c:v>24.78555801077948</c:v>
                </c:pt>
                <c:pt idx="9754">
                  <c:v>24.77294384533846</c:v>
                </c:pt>
                <c:pt idx="9755">
                  <c:v>24.76032995644258</c:v>
                </c:pt>
                <c:pt idx="9756">
                  <c:v>24.74771634718684</c:v>
                </c:pt>
                <c:pt idx="9757">
                  <c:v>24.73510302066617</c:v>
                </c:pt>
                <c:pt idx="9758">
                  <c:v>24.72248997997542</c:v>
                </c:pt>
                <c:pt idx="9759">
                  <c:v>24.70987722820936</c:v>
                </c:pt>
                <c:pt idx="9760">
                  <c:v>24.69726476846265</c:v>
                </c:pt>
                <c:pt idx="9761">
                  <c:v>24.68465260382988</c:v>
                </c:pt>
                <c:pt idx="9762">
                  <c:v>24.67204073740557</c:v>
                </c:pt>
                <c:pt idx="9763">
                  <c:v>24.65942917228411</c:v>
                </c:pt>
                <c:pt idx="9764">
                  <c:v>24.64681791155984</c:v>
                </c:pt>
                <c:pt idx="9765">
                  <c:v>24.63420695832698</c:v>
                </c:pt>
                <c:pt idx="9766">
                  <c:v>24.62159631567969</c:v>
                </c:pt>
                <c:pt idx="9767">
                  <c:v>24.60898598671199</c:v>
                </c:pt>
                <c:pt idx="9768">
                  <c:v>24.59637597451784</c:v>
                </c:pt>
                <c:pt idx="9769">
                  <c:v>24.58376628219112</c:v>
                </c:pt>
                <c:pt idx="9770">
                  <c:v>24.5711569128256</c:v>
                </c:pt>
                <c:pt idx="9771">
                  <c:v>24.55854786951492</c:v>
                </c:pt>
                <c:pt idx="9772">
                  <c:v>24.54593915535268</c:v>
                </c:pt>
                <c:pt idx="9773">
                  <c:v>24.53333077343233</c:v>
                </c:pt>
                <c:pt idx="9774">
                  <c:v>24.52072272684726</c:v>
                </c:pt>
                <c:pt idx="9775">
                  <c:v>24.50811501869076</c:v>
                </c:pt>
                <c:pt idx="9776">
                  <c:v>24.49550765205598</c:v>
                </c:pt>
                <c:pt idx="9777">
                  <c:v>24.482900630036</c:v>
                </c:pt>
                <c:pt idx="9778">
                  <c:v>24.4702939557238</c:v>
                </c:pt>
                <c:pt idx="9779">
                  <c:v>24.45768763221225</c:v>
                </c:pt>
                <c:pt idx="9780">
                  <c:v>24.44508166259411</c:v>
                </c:pt>
                <c:pt idx="9781">
                  <c:v>24.43247604996202</c:v>
                </c:pt>
                <c:pt idx="9782">
                  <c:v>24.41987079740857</c:v>
                </c:pt>
                <c:pt idx="9783">
                  <c:v>24.40726590802617</c:v>
                </c:pt>
                <c:pt idx="9784">
                  <c:v>24.39466138490717</c:v>
                </c:pt>
                <c:pt idx="9785">
                  <c:v>24.38205723114379</c:v>
                </c:pt>
                <c:pt idx="9786">
                  <c:v>24.36945344982817</c:v>
                </c:pt>
                <c:pt idx="9787">
                  <c:v>24.3568500440523</c:v>
                </c:pt>
                <c:pt idx="9788">
                  <c:v>24.34424701690807</c:v>
                </c:pt>
                <c:pt idx="9789">
                  <c:v>24.33164437148728</c:v>
                </c:pt>
                <c:pt idx="9790">
                  <c:v>24.31904211088159</c:v>
                </c:pt>
                <c:pt idx="9791">
                  <c:v>24.30644023818255</c:v>
                </c:pt>
                <c:pt idx="9792">
                  <c:v>24.29383875648161</c:v>
                </c:pt>
                <c:pt idx="9793">
                  <c:v>24.28123766887009</c:v>
                </c:pt>
                <c:pt idx="9794">
                  <c:v>24.26863697843918</c:v>
                </c:pt>
                <c:pt idx="9795">
                  <c:v>24.25603668828</c:v>
                </c:pt>
                <c:pt idx="9796">
                  <c:v>24.2434368014835</c:v>
                </c:pt>
                <c:pt idx="9797">
                  <c:v>24.23083732114053</c:v>
                </c:pt>
                <c:pt idx="9798">
                  <c:v>24.21823825034182</c:v>
                </c:pt>
                <c:pt idx="9799">
                  <c:v>24.20563959217796</c:v>
                </c:pt>
                <c:pt idx="9800">
                  <c:v>24.19304134973947</c:v>
                </c:pt>
                <c:pt idx="9801">
                  <c:v>24.18044352611668</c:v>
                </c:pt>
                <c:pt idx="9802">
                  <c:v>24.16784612439983</c:v>
                </c:pt>
                <c:pt idx="9803">
                  <c:v>24.15524914767902</c:v>
                </c:pt>
                <c:pt idx="9804">
                  <c:v>24.14265259904425</c:v>
                </c:pt>
                <c:pt idx="9805">
                  <c:v>24.13005648158538</c:v>
                </c:pt>
                <c:pt idx="9806">
                  <c:v>24.11746079839213</c:v>
                </c:pt>
                <c:pt idx="9807">
                  <c:v>24.1048655525541</c:v>
                </c:pt>
                <c:pt idx="9808">
                  <c:v>24.09227074716073</c:v>
                </c:pt>
                <c:pt idx="9809">
                  <c:v>24.0796763853014</c:v>
                </c:pt>
                <c:pt idx="9810">
                  <c:v>24.06708247006529</c:v>
                </c:pt>
                <c:pt idx="9811">
                  <c:v>24.05448900454149</c:v>
                </c:pt>
                <c:pt idx="9812">
                  <c:v>24.04189599181893</c:v>
                </c:pt>
                <c:pt idx="9813">
                  <c:v>24.02930343498639</c:v>
                </c:pt>
                <c:pt idx="9814">
                  <c:v>24.01671133713258</c:v>
                </c:pt>
                <c:pt idx="9815">
                  <c:v>24.00411970134601</c:v>
                </c:pt>
                <c:pt idx="9816">
                  <c:v>23.99152853071507</c:v>
                </c:pt>
                <c:pt idx="9817">
                  <c:v>23.97893782832802</c:v>
                </c:pt>
                <c:pt idx="9818">
                  <c:v>23.96634759727299</c:v>
                </c:pt>
                <c:pt idx="9819">
                  <c:v>23.95375784063793</c:v>
                </c:pt>
                <c:pt idx="9820">
                  <c:v>23.94116856151071</c:v>
                </c:pt>
                <c:pt idx="9821">
                  <c:v>23.92857976297898</c:v>
                </c:pt>
                <c:pt idx="9822">
                  <c:v>23.91599144813033</c:v>
                </c:pt>
                <c:pt idx="9823">
                  <c:v>23.90340362005216</c:v>
                </c:pt>
                <c:pt idx="9824">
                  <c:v>23.8908162818317</c:v>
                </c:pt>
                <c:pt idx="9825">
                  <c:v>23.8782294365561</c:v>
                </c:pt>
                <c:pt idx="9826">
                  <c:v>23.86564308731231</c:v>
                </c:pt>
                <c:pt idx="9827">
                  <c:v>23.85305723718717</c:v>
                </c:pt>
                <c:pt idx="9828">
                  <c:v>23.84047188926733</c:v>
                </c:pt>
                <c:pt idx="9829">
                  <c:v>23.82788704663934</c:v>
                </c:pt>
                <c:pt idx="9830">
                  <c:v>23.81530271238955</c:v>
                </c:pt>
                <c:pt idx="9831">
                  <c:v>23.80271888960419</c:v>
                </c:pt>
                <c:pt idx="9832">
                  <c:v>23.79013558136933</c:v>
                </c:pt>
                <c:pt idx="9833">
                  <c:v>23.7775527907709</c:v>
                </c:pt>
                <c:pt idx="9834">
                  <c:v>23.76497052089465</c:v>
                </c:pt>
                <c:pt idx="9835">
                  <c:v>23.75238877482618</c:v>
                </c:pt>
                <c:pt idx="9836">
                  <c:v>23.73980755565096</c:v>
                </c:pt>
                <c:pt idx="9837">
                  <c:v>23.72722686645427</c:v>
                </c:pt>
                <c:pt idx="9838">
                  <c:v>23.71464671032125</c:v>
                </c:pt>
                <c:pt idx="9839">
                  <c:v>23.7020670903369</c:v>
                </c:pt>
                <c:pt idx="9840">
                  <c:v>23.68948800958603</c:v>
                </c:pt>
                <c:pt idx="9841">
                  <c:v>23.67690947115328</c:v>
                </c:pt>
                <c:pt idx="9842">
                  <c:v>23.66433147812317</c:v>
                </c:pt>
                <c:pt idx="9843">
                  <c:v>23.65175403358003</c:v>
                </c:pt>
                <c:pt idx="9844">
                  <c:v>23.63917714060803</c:v>
                </c:pt>
                <c:pt idx="9845">
                  <c:v>23.62660080229116</c:v>
                </c:pt>
                <c:pt idx="9846">
                  <c:v>23.61402502171331</c:v>
                </c:pt>
                <c:pt idx="9847">
                  <c:v>23.60144980195811</c:v>
                </c:pt>
                <c:pt idx="9848">
                  <c:v>23.58887514610911</c:v>
                </c:pt>
                <c:pt idx="9849">
                  <c:v>23.57630105724963</c:v>
                </c:pt>
                <c:pt idx="9850">
                  <c:v>23.56372753846284</c:v>
                </c:pt>
                <c:pt idx="9851">
                  <c:v>23.55115459283176</c:v>
                </c:pt>
                <c:pt idx="9852">
                  <c:v>23.53858222343922</c:v>
                </c:pt>
                <c:pt idx="9853">
                  <c:v>23.52601043336788</c:v>
                </c:pt>
                <c:pt idx="9854">
                  <c:v>23.51343922570024</c:v>
                </c:pt>
                <c:pt idx="9855">
                  <c:v>23.50086860351861</c:v>
                </c:pt>
                <c:pt idx="9856">
                  <c:v>23.48829856990512</c:v>
                </c:pt>
                <c:pt idx="9857">
                  <c:v>23.47572912794176</c:v>
                </c:pt>
                <c:pt idx="9858">
                  <c:v>23.46316028071031</c:v>
                </c:pt>
                <c:pt idx="9859">
                  <c:v>23.45059203129239</c:v>
                </c:pt>
                <c:pt idx="9860">
                  <c:v>23.43802438276943</c:v>
                </c:pt>
                <c:pt idx="9861">
                  <c:v>23.42545733822271</c:v>
                </c:pt>
                <c:pt idx="9862">
                  <c:v>23.41289090073328</c:v>
                </c:pt>
                <c:pt idx="9863">
                  <c:v>23.40032507338206</c:v>
                </c:pt>
                <c:pt idx="9864">
                  <c:v>23.38775985924975</c:v>
                </c:pt>
                <c:pt idx="9865">
                  <c:v>23.37519526141691</c:v>
                </c:pt>
                <c:pt idx="9866">
                  <c:v>23.36263128296385</c:v>
                </c:pt>
                <c:pt idx="9867">
                  <c:v>23.35006792697078</c:v>
                </c:pt>
                <c:pt idx="9868">
                  <c:v>23.33750519651766</c:v>
                </c:pt>
                <c:pt idx="9869">
                  <c:v>23.32494309468429</c:v>
                </c:pt>
                <c:pt idx="9870">
                  <c:v>23.31238162455027</c:v>
                </c:pt>
                <c:pt idx="9871">
                  <c:v>23.29982078919502</c:v>
                </c:pt>
                <c:pt idx="9872">
                  <c:v>23.28726059169779</c:v>
                </c:pt>
                <c:pt idx="9873">
                  <c:v>23.2747010351376</c:v>
                </c:pt>
                <c:pt idx="9874">
                  <c:v>23.26214212259332</c:v>
                </c:pt>
                <c:pt idx="9875">
                  <c:v>23.24958385714361</c:v>
                </c:pt>
                <c:pt idx="9876">
                  <c:v>23.23702624186692</c:v>
                </c:pt>
                <c:pt idx="9877">
                  <c:v>23.22446927984154</c:v>
                </c:pt>
                <c:pt idx="9878">
                  <c:v>23.21191297414554</c:v>
                </c:pt>
                <c:pt idx="9879">
                  <c:v>23.19935732785682</c:v>
                </c:pt>
                <c:pt idx="9880">
                  <c:v>23.18680234405305</c:v>
                </c:pt>
                <c:pt idx="9881">
                  <c:v>23.17424802581173</c:v>
                </c:pt>
                <c:pt idx="9882">
                  <c:v>23.16169437621014</c:v>
                </c:pt>
                <c:pt idx="9883">
                  <c:v>23.14914139832538</c:v>
                </c:pt>
                <c:pt idx="9884">
                  <c:v>23.13658909523437</c:v>
                </c:pt>
                <c:pt idx="9885">
                  <c:v>23.12403747001377</c:v>
                </c:pt>
                <c:pt idx="9886">
                  <c:v>23.11148652574009</c:v>
                </c:pt>
                <c:pt idx="9887">
                  <c:v>23.09893626548962</c:v>
                </c:pt>
                <c:pt idx="9888">
                  <c:v>23.08638669233843</c:v>
                </c:pt>
                <c:pt idx="9889">
                  <c:v>23.07383780936241</c:v>
                </c:pt>
                <c:pt idx="9890">
                  <c:v>23.06128961963724</c:v>
                </c:pt>
                <c:pt idx="9891">
                  <c:v>23.04874212623839</c:v>
                </c:pt>
                <c:pt idx="9892">
                  <c:v>23.03619533224113</c:v>
                </c:pt>
                <c:pt idx="9893">
                  <c:v>23.02364924072049</c:v>
                </c:pt>
                <c:pt idx="9894">
                  <c:v>23.01110385475135</c:v>
                </c:pt>
                <c:pt idx="9895">
                  <c:v>22.99855917740832</c:v>
                </c:pt>
                <c:pt idx="9896">
                  <c:v>22.98601521176582</c:v>
                </c:pt>
                <c:pt idx="9897">
                  <c:v>22.97347196089811</c:v>
                </c:pt>
                <c:pt idx="9898">
                  <c:v>22.96092942787913</c:v>
                </c:pt>
                <c:pt idx="9899">
                  <c:v>22.9483876157827</c:v>
                </c:pt>
                <c:pt idx="9900">
                  <c:v>22.93584652768239</c:v>
                </c:pt>
                <c:pt idx="9901">
                  <c:v>22.92330616665155</c:v>
                </c:pt>
                <c:pt idx="9902">
                  <c:v>22.91076653576332</c:v>
                </c:pt>
                <c:pt idx="9903">
                  <c:v>22.89822763809065</c:v>
                </c:pt>
                <c:pt idx="9904">
                  <c:v>22.88568947670622</c:v>
                </c:pt>
                <c:pt idx="9905">
                  <c:v>22.87315205468252</c:v>
                </c:pt>
                <c:pt idx="9906">
                  <c:v>22.86061537509181</c:v>
                </c:pt>
                <c:pt idx="9907">
                  <c:v>22.84807944100616</c:v>
                </c:pt>
                <c:pt idx="9908">
                  <c:v>22.83554425549737</c:v>
                </c:pt>
                <c:pt idx="9909">
                  <c:v>22.82300982163706</c:v>
                </c:pt>
                <c:pt idx="9910">
                  <c:v>22.81047614249661</c:v>
                </c:pt>
                <c:pt idx="9911">
                  <c:v>22.79794322114714</c:v>
                </c:pt>
                <c:pt idx="9912">
                  <c:v>22.78541106065962</c:v>
                </c:pt>
                <c:pt idx="9913">
                  <c:v>22.77287966410472</c:v>
                </c:pt>
                <c:pt idx="9914">
                  <c:v>22.76034903455293</c:v>
                </c:pt>
                <c:pt idx="9915">
                  <c:v>22.7478191750745</c:v>
                </c:pt>
                <c:pt idx="9916">
                  <c:v>22.73529008873944</c:v>
                </c:pt>
                <c:pt idx="9917">
                  <c:v>22.72276177861754</c:v>
                </c:pt>
                <c:pt idx="9918">
                  <c:v>22.71023424777835</c:v>
                </c:pt>
                <c:pt idx="9919">
                  <c:v>22.6977074992912</c:v>
                </c:pt>
                <c:pt idx="9920">
                  <c:v>22.68518153622518</c:v>
                </c:pt>
                <c:pt idx="9921">
                  <c:v>22.67265636164915</c:v>
                </c:pt>
                <c:pt idx="9922">
                  <c:v>22.66013197863173</c:v>
                </c:pt>
                <c:pt idx="9923">
                  <c:v>22.64760839024131</c:v>
                </c:pt>
                <c:pt idx="9924">
                  <c:v>22.63508559954605</c:v>
                </c:pt>
                <c:pt idx="9925">
                  <c:v>22.62256360961385</c:v>
                </c:pt>
                <c:pt idx="9926">
                  <c:v>22.61004242351239</c:v>
                </c:pt>
                <c:pt idx="9927">
                  <c:v>22.59752204430911</c:v>
                </c:pt>
                <c:pt idx="9928">
                  <c:v>22.58500247507121</c:v>
                </c:pt>
                <c:pt idx="9929">
                  <c:v>22.57248371886565</c:v>
                </c:pt>
                <c:pt idx="9930">
                  <c:v>22.55996577875914</c:v>
                </c:pt>
                <c:pt idx="9931">
                  <c:v>22.54744865781813</c:v>
                </c:pt>
                <c:pt idx="9932">
                  <c:v>22.53493235910888</c:v>
                </c:pt>
                <c:pt idx="9933">
                  <c:v>22.52241688569734</c:v>
                </c:pt>
                <c:pt idx="9934">
                  <c:v>22.50990224064929</c:v>
                </c:pt>
                <c:pt idx="9935">
                  <c:v>22.4973884270302</c:v>
                </c:pt>
                <c:pt idx="9936">
                  <c:v>22.4848754479053</c:v>
                </c:pt>
                <c:pt idx="9937">
                  <c:v>22.4723633063396</c:v>
                </c:pt>
                <c:pt idx="9938">
                  <c:v>22.45985200539785</c:v>
                </c:pt>
                <c:pt idx="9939">
                  <c:v>22.44734154814453</c:v>
                </c:pt>
                <c:pt idx="9940">
                  <c:v>22.43483193764391</c:v>
                </c:pt>
                <c:pt idx="9941">
                  <c:v>22.42232317695996</c:v>
                </c:pt>
                <c:pt idx="9942">
                  <c:v>22.40981526915644</c:v>
                </c:pt>
                <c:pt idx="9943">
                  <c:v>22.39730821729682</c:v>
                </c:pt>
                <c:pt idx="9944">
                  <c:v>22.38480202444434</c:v>
                </c:pt>
                <c:pt idx="9945">
                  <c:v>22.37229669366198</c:v>
                </c:pt>
                <c:pt idx="9946">
                  <c:v>22.35979222801247</c:v>
                </c:pt>
                <c:pt idx="9947">
                  <c:v>22.34728863055825</c:v>
                </c:pt>
                <c:pt idx="9948">
                  <c:v>22.33478590436153</c:v>
                </c:pt>
                <c:pt idx="9949">
                  <c:v>22.32228405248427</c:v>
                </c:pt>
                <c:pt idx="9950">
                  <c:v>22.30978307798814</c:v>
                </c:pt>
                <c:pt idx="9951">
                  <c:v>22.29728298393458</c:v>
                </c:pt>
                <c:pt idx="9952">
                  <c:v>22.28478377338473</c:v>
                </c:pt>
                <c:pt idx="9953">
                  <c:v>22.27228544939952</c:v>
                </c:pt>
                <c:pt idx="9954">
                  <c:v>22.25978801503956</c:v>
                </c:pt>
                <c:pt idx="9955">
                  <c:v>22.24729147336523</c:v>
                </c:pt>
                <c:pt idx="9956">
                  <c:v>22.23479582743665</c:v>
                </c:pt>
                <c:pt idx="9957">
                  <c:v>22.22230108031363</c:v>
                </c:pt>
                <c:pt idx="9958">
                  <c:v>22.20980723505578</c:v>
                </c:pt>
                <c:pt idx="9959">
                  <c:v>22.19731429472236</c:v>
                </c:pt>
                <c:pt idx="9960">
                  <c:v>22.18482226237245</c:v>
                </c:pt>
                <c:pt idx="9961">
                  <c:v>22.17233114106478</c:v>
                </c:pt>
                <c:pt idx="9962">
                  <c:v>22.15984093385785</c:v>
                </c:pt>
                <c:pt idx="9963">
                  <c:v>22.1473516438099</c:v>
                </c:pt>
                <c:pt idx="9964">
                  <c:v>22.13486327397885</c:v>
                </c:pt>
                <c:pt idx="9965">
                  <c:v>22.12237582742241</c:v>
                </c:pt>
                <c:pt idx="9966">
                  <c:v>22.10988930719794</c:v>
                </c:pt>
                <c:pt idx="9967">
                  <c:v>22.0974037163626</c:v>
                </c:pt>
                <c:pt idx="9968">
                  <c:v>22.08491905797321</c:v>
                </c:pt>
                <c:pt idx="9969">
                  <c:v>22.07243533508636</c:v>
                </c:pt>
                <c:pt idx="9970">
                  <c:v>22.05995255075834</c:v>
                </c:pt>
                <c:pt idx="9971">
                  <c:v>22.04747070804516</c:v>
                </c:pt>
                <c:pt idx="9972">
                  <c:v>22.03498981000256</c:v>
                </c:pt>
                <c:pt idx="9973">
                  <c:v>22.02250985968598</c:v>
                </c:pt>
                <c:pt idx="9974">
                  <c:v>22.0100308601506</c:v>
                </c:pt>
                <c:pt idx="9975">
                  <c:v>21.99755281445129</c:v>
                </c:pt>
                <c:pt idx="9976">
                  <c:v>21.98507572564269</c:v>
                </c:pt>
                <c:pt idx="9977">
                  <c:v>21.97259959677907</c:v>
                </c:pt>
                <c:pt idx="9978">
                  <c:v>21.96012443091451</c:v>
                </c:pt>
                <c:pt idx="9979">
                  <c:v>21.94765023110273</c:v>
                </c:pt>
                <c:pt idx="9980">
                  <c:v>21.9351770003972</c:v>
                </c:pt>
                <c:pt idx="9981">
                  <c:v>21.92270474185109</c:v>
                </c:pt>
                <c:pt idx="9982">
                  <c:v>21.91023345851729</c:v>
                </c:pt>
                <c:pt idx="9983">
                  <c:v>21.89776315344837</c:v>
                </c:pt>
                <c:pt idx="9984">
                  <c:v>21.88529382969664</c:v>
                </c:pt>
                <c:pt idx="9985">
                  <c:v>21.87282549031412</c:v>
                </c:pt>
                <c:pt idx="9986">
                  <c:v>21.86035813835252</c:v>
                </c:pt>
                <c:pt idx="9987">
                  <c:v>21.84789177686326</c:v>
                </c:pt>
                <c:pt idx="9988">
                  <c:v>21.83542640889747</c:v>
                </c:pt>
                <c:pt idx="9989">
                  <c:v>21.82296203750597</c:v>
                </c:pt>
                <c:pt idx="9990">
                  <c:v>21.81049866573933</c:v>
                </c:pt>
                <c:pt idx="9991">
                  <c:v>21.79803629664775</c:v>
                </c:pt>
                <c:pt idx="9992">
                  <c:v>21.78557493328119</c:v>
                </c:pt>
                <c:pt idx="9993">
                  <c:v>21.7731145786893</c:v>
                </c:pt>
                <c:pt idx="9994">
                  <c:v>21.7606552359214</c:v>
                </c:pt>
                <c:pt idx="9995">
                  <c:v>21.74819690802654</c:v>
                </c:pt>
                <c:pt idx="9996">
                  <c:v>21.73573959805346</c:v>
                </c:pt>
                <c:pt idx="9997">
                  <c:v>21.72328330905059</c:v>
                </c:pt>
                <c:pt idx="9998">
                  <c:v>21.71082804406607</c:v>
                </c:pt>
                <c:pt idx="9999">
                  <c:v>21.69837380614771</c:v>
                </c:pt>
                <c:pt idx="10000">
                  <c:v>21.68592059834305</c:v>
                </c:pt>
                <c:pt idx="10001">
                  <c:v>21.67346842369931</c:v>
                </c:pt>
                <c:pt idx="10002">
                  <c:v>21.66101728526337</c:v>
                </c:pt>
                <c:pt idx="10003">
                  <c:v>21.64856718608184</c:v>
                </c:pt>
                <c:pt idx="10004">
                  <c:v>21.63611812920104</c:v>
                </c:pt>
                <c:pt idx="10005">
                  <c:v>21.6236701176669</c:v>
                </c:pt>
                <c:pt idx="10006">
                  <c:v>21.61122315452512</c:v>
                </c:pt>
                <c:pt idx="10007">
                  <c:v>21.59877724282105</c:v>
                </c:pt>
                <c:pt idx="10008">
                  <c:v>21.58633238559975</c:v>
                </c:pt>
                <c:pt idx="10009">
                  <c:v>21.57388858590593</c:v>
                </c:pt>
                <c:pt idx="10010">
                  <c:v>21.56144584678401</c:v>
                </c:pt>
                <c:pt idx="10011">
                  <c:v>21.54900417127811</c:v>
                </c:pt>
                <c:pt idx="10012">
                  <c:v>21.53656356243198</c:v>
                </c:pt>
                <c:pt idx="10013">
                  <c:v>21.52412402328912</c:v>
                </c:pt>
                <c:pt idx="10014">
                  <c:v>21.51168555689266</c:v>
                </c:pt>
                <c:pt idx="10015">
                  <c:v>21.49924816628543</c:v>
                </c:pt>
                <c:pt idx="10016">
                  <c:v>21.48681185450995</c:v>
                </c:pt>
                <c:pt idx="10017">
                  <c:v>21.47437662460841</c:v>
                </c:pt>
                <c:pt idx="10018">
                  <c:v>21.46194247962265</c:v>
                </c:pt>
                <c:pt idx="10019">
                  <c:v>21.44950942259425</c:v>
                </c:pt>
                <c:pt idx="10020">
                  <c:v>21.43707745656442</c:v>
                </c:pt>
                <c:pt idx="10021">
                  <c:v>21.42464658457403</c:v>
                </c:pt>
                <c:pt idx="10022">
                  <c:v>21.41221680966369</c:v>
                </c:pt>
                <c:pt idx="10023">
                  <c:v>21.39978813487363</c:v>
                </c:pt>
                <c:pt idx="10024">
                  <c:v>21.38736056324376</c:v>
                </c:pt>
                <c:pt idx="10025">
                  <c:v>21.37493409781367</c:v>
                </c:pt>
                <c:pt idx="10026">
                  <c:v>21.36250874162262</c:v>
                </c:pt>
                <c:pt idx="10027">
                  <c:v>21.35008449770955</c:v>
                </c:pt>
                <c:pt idx="10028">
                  <c:v>21.33766136911304</c:v>
                </c:pt>
                <c:pt idx="10029">
                  <c:v>21.32523935887136</c:v>
                </c:pt>
                <c:pt idx="10030">
                  <c:v>21.31281847002247</c:v>
                </c:pt>
                <c:pt idx="10031">
                  <c:v>21.30039870560395</c:v>
                </c:pt>
                <c:pt idx="10032">
                  <c:v>21.28798006865307</c:v>
                </c:pt>
                <c:pt idx="10033">
                  <c:v>21.27556256220674</c:v>
                </c:pt>
                <c:pt idx="10034">
                  <c:v>21.26314618930159</c:v>
                </c:pt>
                <c:pt idx="10035">
                  <c:v>21.25073095297386</c:v>
                </c:pt>
                <c:pt idx="10036">
                  <c:v>21.23831685625949</c:v>
                </c:pt>
                <c:pt idx="10037">
                  <c:v>21.22590390219403</c:v>
                </c:pt>
                <c:pt idx="10038">
                  <c:v>21.21349209381273</c:v>
                </c:pt>
                <c:pt idx="10039">
                  <c:v>21.2010814341505</c:v>
                </c:pt>
                <c:pt idx="10040">
                  <c:v>21.18867192624187</c:v>
                </c:pt>
                <c:pt idx="10041">
                  <c:v>21.17626357312108</c:v>
                </c:pt>
                <c:pt idx="10042">
                  <c:v>21.16385637782201</c:v>
                </c:pt>
                <c:pt idx="10043">
                  <c:v>21.15145034337817</c:v>
                </c:pt>
                <c:pt idx="10044">
                  <c:v>21.13904547282274</c:v>
                </c:pt>
                <c:pt idx="10045">
                  <c:v>21.12664176918858</c:v>
                </c:pt>
                <c:pt idx="10046">
                  <c:v>21.11423923550814</c:v>
                </c:pt>
                <c:pt idx="10047">
                  <c:v>21.1018378748136</c:v>
                </c:pt>
                <c:pt idx="10048">
                  <c:v>21.08943769013671</c:v>
                </c:pt>
                <c:pt idx="10049">
                  <c:v>21.07703868450895</c:v>
                </c:pt>
                <c:pt idx="10050">
                  <c:v>21.06464086096138</c:v>
                </c:pt>
                <c:pt idx="10051">
                  <c:v>21.05224422252478</c:v>
                </c:pt>
                <c:pt idx="10052">
                  <c:v>21.0398487722295</c:v>
                </c:pt>
                <c:pt idx="10053">
                  <c:v>21.02745451310559</c:v>
                </c:pt>
                <c:pt idx="10054">
                  <c:v>21.01506144818273</c:v>
                </c:pt>
                <c:pt idx="10055">
                  <c:v>21.00266958049022</c:v>
                </c:pt>
                <c:pt idx="10056">
                  <c:v>20.99027891305706</c:v>
                </c:pt>
                <c:pt idx="10057">
                  <c:v>20.97788944891185</c:v>
                </c:pt>
                <c:pt idx="10058">
                  <c:v>20.96550119108283</c:v>
                </c:pt>
                <c:pt idx="10059">
                  <c:v>20.9531141425979</c:v>
                </c:pt>
                <c:pt idx="10060">
                  <c:v>20.94072830648461</c:v>
                </c:pt>
                <c:pt idx="10061">
                  <c:v>20.92834368577011</c:v>
                </c:pt>
                <c:pt idx="10062">
                  <c:v>20.91596028348123</c:v>
                </c:pt>
                <c:pt idx="10063">
                  <c:v>20.90357810264442</c:v>
                </c:pt>
                <c:pt idx="10064">
                  <c:v>20.89119714628574</c:v>
                </c:pt>
                <c:pt idx="10065">
                  <c:v>20.87881741743094</c:v>
                </c:pt>
                <c:pt idx="10066">
                  <c:v>20.86643891910536</c:v>
                </c:pt>
                <c:pt idx="10067">
                  <c:v>20.85406165433401</c:v>
                </c:pt>
                <c:pt idx="10068">
                  <c:v>20.84168562614149</c:v>
                </c:pt>
                <c:pt idx="10069">
                  <c:v>20.82931083755207</c:v>
                </c:pt>
                <c:pt idx="10070">
                  <c:v>20.81693729158964</c:v>
                </c:pt>
                <c:pt idx="10071">
                  <c:v>20.80456499127771</c:v>
                </c:pt>
                <c:pt idx="10072">
                  <c:v>20.79219393963942</c:v>
                </c:pt>
                <c:pt idx="10073">
                  <c:v>20.77982413969756</c:v>
                </c:pt>
                <c:pt idx="10074">
                  <c:v>20.76745559447453</c:v>
                </c:pt>
                <c:pt idx="10075">
                  <c:v>20.75508830699235</c:v>
                </c:pt>
                <c:pt idx="10076">
                  <c:v>20.74272228027268</c:v>
                </c:pt>
                <c:pt idx="10077">
                  <c:v>20.73035751733681</c:v>
                </c:pt>
                <c:pt idx="10078">
                  <c:v>20.71799402120564</c:v>
                </c:pt>
                <c:pt idx="10079">
                  <c:v>20.70563179489968</c:v>
                </c:pt>
                <c:pt idx="10080">
                  <c:v>20.6932708414391</c:v>
                </c:pt>
                <c:pt idx="10081">
                  <c:v>20.68091116384368</c:v>
                </c:pt>
                <c:pt idx="10082">
                  <c:v>20.66855276513278</c:v>
                </c:pt>
                <c:pt idx="10083">
                  <c:v>20.65619564832544</c:v>
                </c:pt>
                <c:pt idx="10084">
                  <c:v>20.64383981644028</c:v>
                </c:pt>
                <c:pt idx="10085">
                  <c:v>20.63148527249555</c:v>
                </c:pt>
                <c:pt idx="10086">
                  <c:v>20.6191320195091</c:v>
                </c:pt>
                <c:pt idx="10087">
                  <c:v>20.60678006049843</c:v>
                </c:pt>
                <c:pt idx="10088">
                  <c:v>20.59442939848063</c:v>
                </c:pt>
                <c:pt idx="10089">
                  <c:v>20.5820800364724</c:v>
                </c:pt>
                <c:pt idx="10090">
                  <c:v>20.56973197749008</c:v>
                </c:pt>
                <c:pt idx="10091">
                  <c:v>20.5573852245496</c:v>
                </c:pt>
                <c:pt idx="10092">
                  <c:v>20.5450397806665</c:v>
                </c:pt>
                <c:pt idx="10093">
                  <c:v>20.53269564885594</c:v>
                </c:pt>
                <c:pt idx="10094">
                  <c:v>20.52035283213269</c:v>
                </c:pt>
                <c:pt idx="10095">
                  <c:v>20.50801133351112</c:v>
                </c:pt>
                <c:pt idx="10096">
                  <c:v>20.49567115600523</c:v>
                </c:pt>
                <c:pt idx="10097">
                  <c:v>20.4833323026286</c:v>
                </c:pt>
                <c:pt idx="10098">
                  <c:v>20.47099477639443</c:v>
                </c:pt>
                <c:pt idx="10099">
                  <c:v>20.45865858031551</c:v>
                </c:pt>
                <c:pt idx="10100">
                  <c:v>20.44632371740426</c:v>
                </c:pt>
                <c:pt idx="10101">
                  <c:v>20.4339901906727</c:v>
                </c:pt>
                <c:pt idx="10102">
                  <c:v>20.4216580031324</c:v>
                </c:pt>
                <c:pt idx="10103">
                  <c:v>20.40932715779462</c:v>
                </c:pt>
                <c:pt idx="10104">
                  <c:v>20.39699765767017</c:v>
                </c:pt>
                <c:pt idx="10105">
                  <c:v>20.38466950576943</c:v>
                </c:pt>
                <c:pt idx="10106">
                  <c:v>20.37234270510245</c:v>
                </c:pt>
                <c:pt idx="10107">
                  <c:v>20.36001725867883</c:v>
                </c:pt>
                <c:pt idx="10108">
                  <c:v>20.34769316950777</c:v>
                </c:pt>
                <c:pt idx="10109">
                  <c:v>20.3353704405981</c:v>
                </c:pt>
                <c:pt idx="10110">
                  <c:v>20.32304907495817</c:v>
                </c:pt>
                <c:pt idx="10111">
                  <c:v>20.31072907559603</c:v>
                </c:pt>
                <c:pt idx="10112">
                  <c:v>20.29841044551924</c:v>
                </c:pt>
                <c:pt idx="10113">
                  <c:v>20.28609318773498</c:v>
                </c:pt>
                <c:pt idx="10114">
                  <c:v>20.27377730525005</c:v>
                </c:pt>
                <c:pt idx="10115">
                  <c:v>20.26146280107077</c:v>
                </c:pt>
                <c:pt idx="10116">
                  <c:v>20.24914967820312</c:v>
                </c:pt>
                <c:pt idx="10117">
                  <c:v>20.23683793965267</c:v>
                </c:pt>
                <c:pt idx="10118">
                  <c:v>20.22452758842449</c:v>
                </c:pt>
                <c:pt idx="10119">
                  <c:v>20.21221862752334</c:v>
                </c:pt>
                <c:pt idx="10120">
                  <c:v>20.19991105995352</c:v>
                </c:pt>
                <c:pt idx="10121">
                  <c:v>20.18760488871891</c:v>
                </c:pt>
                <c:pt idx="10122">
                  <c:v>20.17530011682299</c:v>
                </c:pt>
                <c:pt idx="10123">
                  <c:v>20.16299674726882</c:v>
                </c:pt>
                <c:pt idx="10124">
                  <c:v>20.15069478305904</c:v>
                </c:pt>
                <c:pt idx="10125">
                  <c:v>20.13839422719587</c:v>
                </c:pt>
                <c:pt idx="10126">
                  <c:v>20.12609508268111</c:v>
                </c:pt>
                <c:pt idx="10127">
                  <c:v>20.11379735251617</c:v>
                </c:pt>
                <c:pt idx="10128">
                  <c:v>20.10150103970198</c:v>
                </c:pt>
                <c:pt idx="10129">
                  <c:v>20.0892061472391</c:v>
                </c:pt>
                <c:pt idx="10130">
                  <c:v>20.07691267812765</c:v>
                </c:pt>
                <c:pt idx="10131">
                  <c:v>20.06462063536732</c:v>
                </c:pt>
                <c:pt idx="10132">
                  <c:v>20.0523300219574</c:v>
                </c:pt>
                <c:pt idx="10133">
                  <c:v>20.04004084089671</c:v>
                </c:pt>
                <c:pt idx="10134">
                  <c:v>20.02775309518369</c:v>
                </c:pt>
                <c:pt idx="10135">
                  <c:v>20.01546678781633</c:v>
                </c:pt>
                <c:pt idx="10136">
                  <c:v>20.00318192179219</c:v>
                </c:pt>
                <c:pt idx="10137">
                  <c:v>19.9908985001084</c:v>
                </c:pt>
                <c:pt idx="10138">
                  <c:v>19.97861652576168</c:v>
                </c:pt>
                <c:pt idx="10139">
                  <c:v>19.96633600174831</c:v>
                </c:pt>
                <c:pt idx="10140">
                  <c:v>19.95405693106413</c:v>
                </c:pt>
                <c:pt idx="10141">
                  <c:v>19.94177931670456</c:v>
                </c:pt>
                <c:pt idx="10142">
                  <c:v>19.92950316166457</c:v>
                </c:pt>
                <c:pt idx="10143">
                  <c:v>19.9172284689387</c:v>
                </c:pt>
                <c:pt idx="10144">
                  <c:v>19.90495524152107</c:v>
                </c:pt>
                <c:pt idx="10145">
                  <c:v>19.89268348240536</c:v>
                </c:pt>
                <c:pt idx="10146">
                  <c:v>19.8804131945848</c:v>
                </c:pt>
                <c:pt idx="10147">
                  <c:v>19.86814438105219</c:v>
                </c:pt>
                <c:pt idx="10148">
                  <c:v>19.8558770447999</c:v>
                </c:pt>
                <c:pt idx="10149">
                  <c:v>19.84361118881984</c:v>
                </c:pt>
                <c:pt idx="10150">
                  <c:v>19.8313468161035</c:v>
                </c:pt>
                <c:pt idx="10151">
                  <c:v>19.81908392964193</c:v>
                </c:pt>
                <c:pt idx="10152">
                  <c:v>19.8068225324257</c:v>
                </c:pt>
                <c:pt idx="10153">
                  <c:v>19.794562627445</c:v>
                </c:pt>
                <c:pt idx="10154">
                  <c:v>19.78230421768951</c:v>
                </c:pt>
                <c:pt idx="10155">
                  <c:v>19.77004730614852</c:v>
                </c:pt>
                <c:pt idx="10156">
                  <c:v>19.75779189581085</c:v>
                </c:pt>
                <c:pt idx="10157">
                  <c:v>19.74553798966485</c:v>
                </c:pt>
                <c:pt idx="10158">
                  <c:v>19.73328559069849</c:v>
                </c:pt>
                <c:pt idx="10159">
                  <c:v>19.7210347018992</c:v>
                </c:pt>
                <c:pt idx="10160">
                  <c:v>19.70878532625405</c:v>
                </c:pt>
                <c:pt idx="10161">
                  <c:v>19.6965374667496</c:v>
                </c:pt>
                <c:pt idx="10162">
                  <c:v>19.68429112637197</c:v>
                </c:pt>
                <c:pt idx="10163">
                  <c:v>19.67204630810686</c:v>
                </c:pt>
                <c:pt idx="10164">
                  <c:v>19.65980301493948</c:v>
                </c:pt>
                <c:pt idx="10165">
                  <c:v>19.6475612498546</c:v>
                </c:pt>
                <c:pt idx="10166">
                  <c:v>19.63532101583653</c:v>
                </c:pt>
                <c:pt idx="10167">
                  <c:v>19.62308231586914</c:v>
                </c:pt>
                <c:pt idx="10168">
                  <c:v>19.61084515293584</c:v>
                </c:pt>
                <c:pt idx="10169">
                  <c:v>19.59860953001956</c:v>
                </c:pt>
                <c:pt idx="10170">
                  <c:v>19.5863754501028</c:v>
                </c:pt>
                <c:pt idx="10171">
                  <c:v>19.57414291616758</c:v>
                </c:pt>
                <c:pt idx="10172">
                  <c:v>19.56191193119549</c:v>
                </c:pt>
                <c:pt idx="10173">
                  <c:v>19.5496824981676</c:v>
                </c:pt>
                <c:pt idx="10174">
                  <c:v>19.5374546200646</c:v>
                </c:pt>
                <c:pt idx="10175">
                  <c:v>19.52522829986664</c:v>
                </c:pt>
                <c:pt idx="10176">
                  <c:v>19.51300354055347</c:v>
                </c:pt>
                <c:pt idx="10177">
                  <c:v>19.50078034510432</c:v>
                </c:pt>
                <c:pt idx="10178">
                  <c:v>19.48855871649799</c:v>
                </c:pt>
                <c:pt idx="10179">
                  <c:v>19.47633865771282</c:v>
                </c:pt>
                <c:pt idx="10180">
                  <c:v>19.46412017172665</c:v>
                </c:pt>
                <c:pt idx="10181">
                  <c:v>19.45190326151689</c:v>
                </c:pt>
                <c:pt idx="10182">
                  <c:v>19.43968793006043</c:v>
                </c:pt>
                <c:pt idx="10183">
                  <c:v>19.42747418033375</c:v>
                </c:pt>
                <c:pt idx="10184">
                  <c:v>19.41526201531283</c:v>
                </c:pt>
                <c:pt idx="10185">
                  <c:v>19.40305143797316</c:v>
                </c:pt>
                <c:pt idx="10186">
                  <c:v>19.39084245128981</c:v>
                </c:pt>
                <c:pt idx="10187">
                  <c:v>19.37863505823731</c:v>
                </c:pt>
                <c:pt idx="10188">
                  <c:v>19.36642926178977</c:v>
                </c:pt>
                <c:pt idx="10189">
                  <c:v>19.3542250649208</c:v>
                </c:pt>
                <c:pt idx="10190">
                  <c:v>19.34202247060354</c:v>
                </c:pt>
                <c:pt idx="10191">
                  <c:v>19.32982148181066</c:v>
                </c:pt>
                <c:pt idx="10192">
                  <c:v>19.31762210151433</c:v>
                </c:pt>
                <c:pt idx="10193">
                  <c:v>19.30542433268628</c:v>
                </c:pt>
                <c:pt idx="10194">
                  <c:v>19.29322817829772</c:v>
                </c:pt>
                <c:pt idx="10195">
                  <c:v>19.28103364131939</c:v>
                </c:pt>
                <c:pt idx="10196">
                  <c:v>19.26884072472158</c:v>
                </c:pt>
                <c:pt idx="10197">
                  <c:v>19.25664943147406</c:v>
                </c:pt>
                <c:pt idx="10198">
                  <c:v>19.24445976454614</c:v>
                </c:pt>
                <c:pt idx="10199">
                  <c:v>19.23227172690662</c:v>
                </c:pt>
                <c:pt idx="10200">
                  <c:v>19.22008532152384</c:v>
                </c:pt>
                <c:pt idx="10201">
                  <c:v>19.20790055136566</c:v>
                </c:pt>
                <c:pt idx="10202">
                  <c:v>19.19571741939943</c:v>
                </c:pt>
                <c:pt idx="10203">
                  <c:v>19.18353592859203</c:v>
                </c:pt>
                <c:pt idx="10204">
                  <c:v>19.17135608190982</c:v>
                </c:pt>
                <c:pt idx="10205">
                  <c:v>19.15917788231873</c:v>
                </c:pt>
                <c:pt idx="10206">
                  <c:v>19.14700133278415</c:v>
                </c:pt>
                <c:pt idx="10207">
                  <c:v>19.13482643627101</c:v>
                </c:pt>
                <c:pt idx="10208">
                  <c:v>19.1226531957437</c:v>
                </c:pt>
                <c:pt idx="10209">
                  <c:v>19.11048161416619</c:v>
                </c:pt>
                <c:pt idx="10210">
                  <c:v>19.09831169450188</c:v>
                </c:pt>
                <c:pt idx="10211">
                  <c:v>19.08614343971374</c:v>
                </c:pt>
                <c:pt idx="10212">
                  <c:v>19.07397685276422</c:v>
                </c:pt>
                <c:pt idx="10213">
                  <c:v>19.06181193661526</c:v>
                </c:pt>
                <c:pt idx="10214">
                  <c:v>19.04964869422831</c:v>
                </c:pt>
                <c:pt idx="10215">
                  <c:v>19.03748712856434</c:v>
                </c:pt>
                <c:pt idx="10216">
                  <c:v>19.02532724258378</c:v>
                </c:pt>
                <c:pt idx="10217">
                  <c:v>19.01316903924664</c:v>
                </c:pt>
                <c:pt idx="10218">
                  <c:v>19.00101252151233</c:v>
                </c:pt>
                <c:pt idx="10219">
                  <c:v>18.98885769233982</c:v>
                </c:pt>
                <c:pt idx="10220">
                  <c:v>18.97670455468758</c:v>
                </c:pt>
                <c:pt idx="10221">
                  <c:v>18.96455311151355</c:v>
                </c:pt>
                <c:pt idx="10222">
                  <c:v>18.95240336577516</c:v>
                </c:pt>
                <c:pt idx="10223">
                  <c:v>18.94025532042938</c:v>
                </c:pt>
                <c:pt idx="10224">
                  <c:v>18.92810897843262</c:v>
                </c:pt>
                <c:pt idx="10225">
                  <c:v>18.91596434274083</c:v>
                </c:pt>
                <c:pt idx="10226">
                  <c:v>18.90382141630942</c:v>
                </c:pt>
                <c:pt idx="10227">
                  <c:v>18.8916802020933</c:v>
                </c:pt>
                <c:pt idx="10228">
                  <c:v>18.8795407030469</c:v>
                </c:pt>
                <c:pt idx="10229">
                  <c:v>18.86740292212408</c:v>
                </c:pt>
                <c:pt idx="10230">
                  <c:v>18.85526686227823</c:v>
                </c:pt>
                <c:pt idx="10231">
                  <c:v>18.84313252646224</c:v>
                </c:pt>
                <c:pt idx="10232">
                  <c:v>18.83099991762846</c:v>
                </c:pt>
                <c:pt idx="10233">
                  <c:v>18.81886903872871</c:v>
                </c:pt>
                <c:pt idx="10234">
                  <c:v>18.80673989271434</c:v>
                </c:pt>
                <c:pt idx="10235">
                  <c:v>18.79461248253617</c:v>
                </c:pt>
                <c:pt idx="10236">
                  <c:v>18.78248681114448</c:v>
                </c:pt>
                <c:pt idx="10237">
                  <c:v>18.77036288148907</c:v>
                </c:pt>
                <c:pt idx="10238">
                  <c:v>18.75824069651919</c:v>
                </c:pt>
                <c:pt idx="10239">
                  <c:v>18.74612025918358</c:v>
                </c:pt>
                <c:pt idx="10240">
                  <c:v>18.73400157243048</c:v>
                </c:pt>
                <c:pt idx="10241">
                  <c:v>18.72188463920757</c:v>
                </c:pt>
                <c:pt idx="10242">
                  <c:v>18.70976946246203</c:v>
                </c:pt>
                <c:pt idx="10243">
                  <c:v>18.69765604514054</c:v>
                </c:pt>
                <c:pt idx="10244">
                  <c:v>18.68554439018921</c:v>
                </c:pt>
                <c:pt idx="10245">
                  <c:v>18.67343450055368</c:v>
                </c:pt>
                <c:pt idx="10246">
                  <c:v>18.66132637917901</c:v>
                </c:pt>
                <c:pt idx="10247">
                  <c:v>18.64922002900978</c:v>
                </c:pt>
                <c:pt idx="10248">
                  <c:v>18.63711545299001</c:v>
                </c:pt>
                <c:pt idx="10249">
                  <c:v>18.62501265406319</c:v>
                </c:pt>
                <c:pt idx="10250">
                  <c:v>18.61291163517233</c:v>
                </c:pt>
                <c:pt idx="10251">
                  <c:v>18.60081239925985</c:v>
                </c:pt>
                <c:pt idx="10252">
                  <c:v>18.58871494926768</c:v>
                </c:pt>
                <c:pt idx="10253">
                  <c:v>18.57661928813719</c:v>
                </c:pt>
                <c:pt idx="10254">
                  <c:v>18.56452541880926</c:v>
                </c:pt>
                <c:pt idx="10255">
                  <c:v>18.55243334422418</c:v>
                </c:pt>
                <c:pt idx="10256">
                  <c:v>18.54034306732175</c:v>
                </c:pt>
                <c:pt idx="10257">
                  <c:v>18.52825459104123</c:v>
                </c:pt>
                <c:pt idx="10258">
                  <c:v>18.51616791832132</c:v>
                </c:pt>
                <c:pt idx="10259">
                  <c:v>18.5040830521002</c:v>
                </c:pt>
                <c:pt idx="10260">
                  <c:v>18.49199999531552</c:v>
                </c:pt>
                <c:pt idx="10261">
                  <c:v>18.47991875090437</c:v>
                </c:pt>
                <c:pt idx="10262">
                  <c:v>18.46783932180333</c:v>
                </c:pt>
                <c:pt idx="10263">
                  <c:v>18.45576171094842</c:v>
                </c:pt>
                <c:pt idx="10264">
                  <c:v>18.44368592127511</c:v>
                </c:pt>
                <c:pt idx="10265">
                  <c:v>18.43161195571836</c:v>
                </c:pt>
                <c:pt idx="10266">
                  <c:v>18.41953981721256</c:v>
                </c:pt>
                <c:pt idx="10267">
                  <c:v>18.40746950869156</c:v>
                </c:pt>
                <c:pt idx="10268">
                  <c:v>18.39540103308869</c:v>
                </c:pt>
                <c:pt idx="10269">
                  <c:v>18.38333439333669</c:v>
                </c:pt>
                <c:pt idx="10270">
                  <c:v>18.37126959236779</c:v>
                </c:pt>
                <c:pt idx="10271">
                  <c:v>18.35920663311367</c:v>
                </c:pt>
                <c:pt idx="10272">
                  <c:v>18.34714551850545</c:v>
                </c:pt>
                <c:pt idx="10273">
                  <c:v>18.3350862514737</c:v>
                </c:pt>
                <c:pt idx="10274">
                  <c:v>18.32302883494846</c:v>
                </c:pt>
                <c:pt idx="10275">
                  <c:v>18.31097327185919</c:v>
                </c:pt>
                <c:pt idx="10276">
                  <c:v>18.29891956513482</c:v>
                </c:pt>
                <c:pt idx="10277">
                  <c:v>18.28686771770374</c:v>
                </c:pt>
                <c:pt idx="10278">
                  <c:v>18.27481773249374</c:v>
                </c:pt>
                <c:pt idx="10279">
                  <c:v>18.26276961243209</c:v>
                </c:pt>
                <c:pt idx="10280">
                  <c:v>18.25072336044553</c:v>
                </c:pt>
                <c:pt idx="10281">
                  <c:v>18.23867897946018</c:v>
                </c:pt>
                <c:pt idx="10282">
                  <c:v>18.22663647240165</c:v>
                </c:pt>
                <c:pt idx="10283">
                  <c:v>18.21459584219499</c:v>
                </c:pt>
                <c:pt idx="10284">
                  <c:v>18.20255709176467</c:v>
                </c:pt>
                <c:pt idx="10285">
                  <c:v>18.19052022403462</c:v>
                </c:pt>
                <c:pt idx="10286">
                  <c:v>18.1784852419282</c:v>
                </c:pt>
                <c:pt idx="10287">
                  <c:v>18.16645214836821</c:v>
                </c:pt>
                <c:pt idx="10288">
                  <c:v>18.1544209462769</c:v>
                </c:pt>
                <c:pt idx="10289">
                  <c:v>18.14239163857593</c:v>
                </c:pt>
                <c:pt idx="10290">
                  <c:v>18.13036422818644</c:v>
                </c:pt>
                <c:pt idx="10291">
                  <c:v>18.11833871802895</c:v>
                </c:pt>
                <c:pt idx="10292">
                  <c:v>18.10631511102347</c:v>
                </c:pt>
                <c:pt idx="10293">
                  <c:v>18.0942934100894</c:v>
                </c:pt>
                <c:pt idx="10294">
                  <c:v>18.0822736181456</c:v>
                </c:pt>
                <c:pt idx="10295">
                  <c:v>18.07025573811035</c:v>
                </c:pt>
                <c:pt idx="10296">
                  <c:v>18.05823977290136</c:v>
                </c:pt>
                <c:pt idx="10297">
                  <c:v>18.0462257254358</c:v>
                </c:pt>
                <c:pt idx="10298">
                  <c:v>18.03421359863021</c:v>
                </c:pt>
                <c:pt idx="10299">
                  <c:v>18.02220339540062</c:v>
                </c:pt>
                <c:pt idx="10300">
                  <c:v>18.01019511866244</c:v>
                </c:pt>
                <c:pt idx="10301">
                  <c:v>17.99818877133054</c:v>
                </c:pt>
                <c:pt idx="10302">
                  <c:v>17.9861843563192</c:v>
                </c:pt>
                <c:pt idx="10303">
                  <c:v>17.97418187654214</c:v>
                </c:pt>
                <c:pt idx="10304">
                  <c:v>17.96218133491248</c:v>
                </c:pt>
                <c:pt idx="10305">
                  <c:v>17.95018273434277</c:v>
                </c:pt>
                <c:pt idx="10306">
                  <c:v>17.93818607774502</c:v>
                </c:pt>
                <c:pt idx="10307">
                  <c:v>17.9261913680306</c:v>
                </c:pt>
                <c:pt idx="10308">
                  <c:v>17.91419860811035</c:v>
                </c:pt>
                <c:pt idx="10309">
                  <c:v>17.90220780089449</c:v>
                </c:pt>
                <c:pt idx="10310">
                  <c:v>17.89021894929272</c:v>
                </c:pt>
                <c:pt idx="10311">
                  <c:v>17.87823205621407</c:v>
                </c:pt>
                <c:pt idx="10312">
                  <c:v>17.86624712456707</c:v>
                </c:pt>
                <c:pt idx="10313">
                  <c:v>17.85426415725964</c:v>
                </c:pt>
                <c:pt idx="10314">
                  <c:v>17.84228315719908</c:v>
                </c:pt>
                <c:pt idx="10315">
                  <c:v>17.83030412729216</c:v>
                </c:pt>
                <c:pt idx="10316">
                  <c:v>17.81832707044501</c:v>
                </c:pt>
                <c:pt idx="10317">
                  <c:v>17.80635198956323</c:v>
                </c:pt>
                <c:pt idx="10318">
                  <c:v>17.79437888755178</c:v>
                </c:pt>
                <c:pt idx="10319">
                  <c:v>17.78240776731507</c:v>
                </c:pt>
                <c:pt idx="10320">
                  <c:v>17.77043863175689</c:v>
                </c:pt>
                <c:pt idx="10321">
                  <c:v>17.75847148378048</c:v>
                </c:pt>
                <c:pt idx="10322">
                  <c:v>17.74650632628843</c:v>
                </c:pt>
                <c:pt idx="10323">
                  <c:v>17.73454316218278</c:v>
                </c:pt>
                <c:pt idx="10324">
                  <c:v>17.72258199436498</c:v>
                </c:pt>
                <c:pt idx="10325">
                  <c:v>17.71062282573586</c:v>
                </c:pt>
                <c:pt idx="10326">
                  <c:v>17.69866565919569</c:v>
                </c:pt>
                <c:pt idx="10327">
                  <c:v>17.68671049764411</c:v>
                </c:pt>
                <c:pt idx="10328">
                  <c:v>17.67475734398018</c:v>
                </c:pt>
                <c:pt idx="10329">
                  <c:v>17.66280620110235</c:v>
                </c:pt>
                <c:pt idx="10330">
                  <c:v>17.6508570719085</c:v>
                </c:pt>
                <c:pt idx="10331">
                  <c:v>17.63890995929587</c:v>
                </c:pt>
                <c:pt idx="10332">
                  <c:v>17.62696486616113</c:v>
                </c:pt>
                <c:pt idx="10333">
                  <c:v>17.61502179540036</c:v>
                </c:pt>
                <c:pt idx="10334">
                  <c:v>17.603080749909</c:v>
                </c:pt>
                <c:pt idx="10335">
                  <c:v>17.59114173258192</c:v>
                </c:pt>
                <c:pt idx="10336">
                  <c:v>17.57920474631337</c:v>
                </c:pt>
                <c:pt idx="10337">
                  <c:v>17.567269793997</c:v>
                </c:pt>
                <c:pt idx="10338">
                  <c:v>17.55533687852585</c:v>
                </c:pt>
                <c:pt idx="10339">
                  <c:v>17.54340600279238</c:v>
                </c:pt>
                <c:pt idx="10340">
                  <c:v>17.53147716968841</c:v>
                </c:pt>
                <c:pt idx="10341">
                  <c:v>17.51955038210515</c:v>
                </c:pt>
                <c:pt idx="10342">
                  <c:v>17.50762564293324</c:v>
                </c:pt>
                <c:pt idx="10343">
                  <c:v>17.49570295506267</c:v>
                </c:pt>
                <c:pt idx="10344">
                  <c:v>17.48378232138285</c:v>
                </c:pt>
                <c:pt idx="10345">
                  <c:v>17.47186374478257</c:v>
                </c:pt>
                <c:pt idx="10346">
                  <c:v>17.45994722814998</c:v>
                </c:pt>
                <c:pt idx="10347">
                  <c:v>17.44803277437265</c:v>
                </c:pt>
                <c:pt idx="10348">
                  <c:v>17.43612038633755</c:v>
                </c:pt>
                <c:pt idx="10349">
                  <c:v>17.424210066931</c:v>
                </c:pt>
                <c:pt idx="10350">
                  <c:v>17.41230181903871</c:v>
                </c:pt>
                <c:pt idx="10351">
                  <c:v>17.40039564554577</c:v>
                </c:pt>
                <c:pt idx="10352">
                  <c:v>17.3884915493367</c:v>
                </c:pt>
                <c:pt idx="10353">
                  <c:v>17.37658953329533</c:v>
                </c:pt>
                <c:pt idx="10354">
                  <c:v>17.36468960030494</c:v>
                </c:pt>
                <c:pt idx="10355">
                  <c:v>17.35279175324814</c:v>
                </c:pt>
                <c:pt idx="10356">
                  <c:v>17.34089599500694</c:v>
                </c:pt>
                <c:pt idx="10357">
                  <c:v>17.32900232846272</c:v>
                </c:pt>
                <c:pt idx="10358">
                  <c:v>17.31711075649625</c:v>
                </c:pt>
                <c:pt idx="10359">
                  <c:v>17.30522128198767</c:v>
                </c:pt>
                <c:pt idx="10360">
                  <c:v>17.2933339078165</c:v>
                </c:pt>
                <c:pt idx="10361">
                  <c:v>17.28144863686163</c:v>
                </c:pt>
                <c:pt idx="10362">
                  <c:v>17.26956547200132</c:v>
                </c:pt>
                <c:pt idx="10363">
                  <c:v>17.25768441611322</c:v>
                </c:pt>
                <c:pt idx="10364">
                  <c:v>17.24580547207434</c:v>
                </c:pt>
                <c:pt idx="10365">
                  <c:v>17.23392864276106</c:v>
                </c:pt>
                <c:pt idx="10366">
                  <c:v>17.22205393104914</c:v>
                </c:pt>
                <c:pt idx="10367">
                  <c:v>17.2101813398137</c:v>
                </c:pt>
                <c:pt idx="10368">
                  <c:v>17.19831087192922</c:v>
                </c:pt>
                <c:pt idx="10369">
                  <c:v>17.1864425302696</c:v>
                </c:pt>
                <c:pt idx="10370">
                  <c:v>17.17457631770806</c:v>
                </c:pt>
                <c:pt idx="10371">
                  <c:v>17.16271223711716</c:v>
                </c:pt>
                <c:pt idx="10372">
                  <c:v>17.15085029136891</c:v>
                </c:pt>
                <c:pt idx="10373">
                  <c:v>17.13899048333461</c:v>
                </c:pt>
                <c:pt idx="10374">
                  <c:v>17.12713281588496</c:v>
                </c:pt>
                <c:pt idx="10375">
                  <c:v>17.11527729189001</c:v>
                </c:pt>
                <c:pt idx="10376">
                  <c:v>17.10342391421918</c:v>
                </c:pt>
                <c:pt idx="10377">
                  <c:v>17.09157268574125</c:v>
                </c:pt>
                <c:pt idx="10378">
                  <c:v>17.07972360932435</c:v>
                </c:pt>
                <c:pt idx="10379">
                  <c:v>17.06787668783602</c:v>
                </c:pt>
                <c:pt idx="10380">
                  <c:v>17.05603192414306</c:v>
                </c:pt>
                <c:pt idx="10381">
                  <c:v>17.04418932111172</c:v>
                </c:pt>
                <c:pt idx="10382">
                  <c:v>17.03234888160756</c:v>
                </c:pt>
                <c:pt idx="10383">
                  <c:v>17.02051060849553</c:v>
                </c:pt>
                <c:pt idx="10384">
                  <c:v>17.00867450463989</c:v>
                </c:pt>
                <c:pt idx="10385">
                  <c:v>16.99684057290429</c:v>
                </c:pt>
                <c:pt idx="10386">
                  <c:v>16.98500881615173</c:v>
                </c:pt>
                <c:pt idx="10387">
                  <c:v>16.97317923724456</c:v>
                </c:pt>
                <c:pt idx="10388">
                  <c:v>16.96135183904448</c:v>
                </c:pt>
                <c:pt idx="10389">
                  <c:v>16.94952662441252</c:v>
                </c:pt>
                <c:pt idx="10390">
                  <c:v>16.93770359620909</c:v>
                </c:pt>
                <c:pt idx="10391">
                  <c:v>16.92588275729395</c:v>
                </c:pt>
                <c:pt idx="10392">
                  <c:v>16.9140641105262</c:v>
                </c:pt>
                <c:pt idx="10393">
                  <c:v>16.90224765876426</c:v>
                </c:pt>
                <c:pt idx="10394">
                  <c:v>16.89043340486597</c:v>
                </c:pt>
                <c:pt idx="10395">
                  <c:v>16.87862135168843</c:v>
                </c:pt>
                <c:pt idx="10396">
                  <c:v>16.86681150208815</c:v>
                </c:pt>
                <c:pt idx="10397">
                  <c:v>16.85500385892094</c:v>
                </c:pt>
                <c:pt idx="10398">
                  <c:v>16.843198425042</c:v>
                </c:pt>
                <c:pt idx="10399">
                  <c:v>16.83139520330582</c:v>
                </c:pt>
                <c:pt idx="10400">
                  <c:v>16.81959419656628</c:v>
                </c:pt>
                <c:pt idx="10401">
                  <c:v>16.80779540767656</c:v>
                </c:pt>
                <c:pt idx="10402">
                  <c:v>16.79599883948921</c:v>
                </c:pt>
                <c:pt idx="10403">
                  <c:v>16.78420449485612</c:v>
                </c:pt>
                <c:pt idx="10404">
                  <c:v>16.77241237662847</c:v>
                </c:pt>
                <c:pt idx="10405">
                  <c:v>16.76062248765686</c:v>
                </c:pt>
                <c:pt idx="10406">
                  <c:v>16.74883483079116</c:v>
                </c:pt>
                <c:pt idx="10407">
                  <c:v>16.73704940888061</c:v>
                </c:pt>
                <c:pt idx="10408">
                  <c:v>16.72526622477375</c:v>
                </c:pt>
                <c:pt idx="10409">
                  <c:v>16.71348528131852</c:v>
                </c:pt>
                <c:pt idx="10410">
                  <c:v>16.70170658136209</c:v>
                </c:pt>
                <c:pt idx="10411">
                  <c:v>16.68993012775109</c:v>
                </c:pt>
                <c:pt idx="10412">
                  <c:v>16.67815592333137</c:v>
                </c:pt>
                <c:pt idx="10413">
                  <c:v>16.66638397094816</c:v>
                </c:pt>
                <c:pt idx="10414">
                  <c:v>16.65461427344605</c:v>
                </c:pt>
                <c:pt idx="10415">
                  <c:v>16.64284683366888</c:v>
                </c:pt>
                <c:pt idx="10416">
                  <c:v>16.63108165445992</c:v>
                </c:pt>
                <c:pt idx="10417">
                  <c:v>16.61931873866165</c:v>
                </c:pt>
                <c:pt idx="10418">
                  <c:v>16.60755808911598</c:v>
                </c:pt>
                <c:pt idx="10419">
                  <c:v>16.59579970866408</c:v>
                </c:pt>
                <c:pt idx="10420">
                  <c:v>16.58404360014649</c:v>
                </c:pt>
                <c:pt idx="10421">
                  <c:v>16.57228976640305</c:v>
                </c:pt>
                <c:pt idx="10422">
                  <c:v>16.56053821027291</c:v>
                </c:pt>
                <c:pt idx="10423">
                  <c:v>16.54878893459457</c:v>
                </c:pt>
                <c:pt idx="10424">
                  <c:v>16.53704194220585</c:v>
                </c:pt>
                <c:pt idx="10425">
                  <c:v>16.52529723594385</c:v>
                </c:pt>
                <c:pt idx="10426">
                  <c:v>16.51355481864507</c:v>
                </c:pt>
                <c:pt idx="10427">
                  <c:v>16.50181469314524</c:v>
                </c:pt>
                <c:pt idx="10428">
                  <c:v>16.49007686227947</c:v>
                </c:pt>
                <c:pt idx="10429">
                  <c:v>16.47834132888216</c:v>
                </c:pt>
                <c:pt idx="10430">
                  <c:v>16.46660809578702</c:v>
                </c:pt>
                <c:pt idx="10431">
                  <c:v>16.45487716582711</c:v>
                </c:pt>
                <c:pt idx="10432">
                  <c:v>16.44314854183477</c:v>
                </c:pt>
                <c:pt idx="10433">
                  <c:v>16.43142222664167</c:v>
                </c:pt>
                <c:pt idx="10434">
                  <c:v>16.4196982230788</c:v>
                </c:pt>
                <c:pt idx="10435">
                  <c:v>16.40797653397643</c:v>
                </c:pt>
                <c:pt idx="10436">
                  <c:v>16.39625716216419</c:v>
                </c:pt>
                <c:pt idx="10437">
                  <c:v>16.38454011047098</c:v>
                </c:pt>
                <c:pt idx="10438">
                  <c:v>16.37282538172503</c:v>
                </c:pt>
                <c:pt idx="10439">
                  <c:v>16.36111297875386</c:v>
                </c:pt>
                <c:pt idx="10440">
                  <c:v>16.34940290438433</c:v>
                </c:pt>
                <c:pt idx="10441">
                  <c:v>16.3376951614426</c:v>
                </c:pt>
                <c:pt idx="10442">
                  <c:v>16.3259897527541</c:v>
                </c:pt>
                <c:pt idx="10443">
                  <c:v>16.31428668114359</c:v>
                </c:pt>
                <c:pt idx="10444">
                  <c:v>16.30258594943515</c:v>
                </c:pt>
                <c:pt idx="10445">
                  <c:v>16.29088756045216</c:v>
                </c:pt>
                <c:pt idx="10446">
                  <c:v>16.27919151701726</c:v>
                </c:pt>
                <c:pt idx="10447">
                  <c:v>16.26749782195246</c:v>
                </c:pt>
                <c:pt idx="10448">
                  <c:v>16.25580647807901</c:v>
                </c:pt>
                <c:pt idx="10449">
                  <c:v>16.2441174882175</c:v>
                </c:pt>
                <c:pt idx="10450">
                  <c:v>16.23243085518781</c:v>
                </c:pt>
                <c:pt idx="10451">
                  <c:v>16.22074658180911</c:v>
                </c:pt>
                <c:pt idx="10452">
                  <c:v>16.20906467089988</c:v>
                </c:pt>
                <c:pt idx="10453">
                  <c:v>16.1973851252779</c:v>
                </c:pt>
                <c:pt idx="10454">
                  <c:v>16.18570794776019</c:v>
                </c:pt>
                <c:pt idx="10455">
                  <c:v>16.17403314116317</c:v>
                </c:pt>
                <c:pt idx="10456">
                  <c:v>16.16236070830248</c:v>
                </c:pt>
                <c:pt idx="10457">
                  <c:v>16.15069065199306</c:v>
                </c:pt>
                <c:pt idx="10458">
                  <c:v>16.13902297504916</c:v>
                </c:pt>
                <c:pt idx="10459">
                  <c:v>16.12735768028432</c:v>
                </c:pt>
                <c:pt idx="10460">
                  <c:v>16.11569477051136</c:v>
                </c:pt>
                <c:pt idx="10461">
                  <c:v>16.10403424854243</c:v>
                </c:pt>
                <c:pt idx="10462">
                  <c:v>16.09237611718889</c:v>
                </c:pt>
                <c:pt idx="10463">
                  <c:v>16.08072037926146</c:v>
                </c:pt>
                <c:pt idx="10464">
                  <c:v>16.06906703757014</c:v>
                </c:pt>
                <c:pt idx="10465">
                  <c:v>16.05741609492419</c:v>
                </c:pt>
                <c:pt idx="10466">
                  <c:v>16.04576755413216</c:v>
                </c:pt>
                <c:pt idx="10467">
                  <c:v>16.03412141800192</c:v>
                </c:pt>
                <c:pt idx="10468">
                  <c:v>16.02247768934056</c:v>
                </c:pt>
                <c:pt idx="10469">
                  <c:v>16.01083637095453</c:v>
                </c:pt>
                <c:pt idx="10470">
                  <c:v>15.9991974656495</c:v>
                </c:pt>
                <c:pt idx="10471">
                  <c:v>15.98756097623046</c:v>
                </c:pt>
                <c:pt idx="10472">
                  <c:v>15.97592690550167</c:v>
                </c:pt>
                <c:pt idx="10473">
                  <c:v>15.96429525626667</c:v>
                </c:pt>
                <c:pt idx="10474">
                  <c:v>15.95266603132827</c:v>
                </c:pt>
                <c:pt idx="10475">
                  <c:v>15.94103923348858</c:v>
                </c:pt>
                <c:pt idx="10476">
                  <c:v>15.92941486554897</c:v>
                </c:pt>
                <c:pt idx="10477">
                  <c:v>15.9177929303101</c:v>
                </c:pt>
                <c:pt idx="10478">
                  <c:v>15.90617343057189</c:v>
                </c:pt>
                <c:pt idx="10479">
                  <c:v>15.89455636913355</c:v>
                </c:pt>
                <c:pt idx="10480">
                  <c:v>15.88294174879356</c:v>
                </c:pt>
                <c:pt idx="10481">
                  <c:v>15.87132957234968</c:v>
                </c:pt>
                <c:pt idx="10482">
                  <c:v>15.85971984259892</c:v>
                </c:pt>
                <c:pt idx="10483">
                  <c:v>15.8481125623376</c:v>
                </c:pt>
                <c:pt idx="10484">
                  <c:v>15.83650773436127</c:v>
                </c:pt>
                <c:pt idx="10485">
                  <c:v>15.82490536146478</c:v>
                </c:pt>
                <c:pt idx="10486">
                  <c:v>15.81330544644225</c:v>
                </c:pt>
                <c:pt idx="10487">
                  <c:v>15.80170799208705</c:v>
                </c:pt>
                <c:pt idx="10488">
                  <c:v>15.79011300119182</c:v>
                </c:pt>
                <c:pt idx="10489">
                  <c:v>15.77852047654848</c:v>
                </c:pt>
                <c:pt idx="10490">
                  <c:v>15.76693042094822</c:v>
                </c:pt>
                <c:pt idx="10491">
                  <c:v>15.75534283718148</c:v>
                </c:pt>
                <c:pt idx="10492">
                  <c:v>15.74375772803796</c:v>
                </c:pt>
                <c:pt idx="10493">
                  <c:v>15.73217509630666</c:v>
                </c:pt>
                <c:pt idx="10494">
                  <c:v>15.7205949447758</c:v>
                </c:pt>
                <c:pt idx="10495">
                  <c:v>15.70901727623287</c:v>
                </c:pt>
                <c:pt idx="10496">
                  <c:v>15.69744209346465</c:v>
                </c:pt>
                <c:pt idx="10497">
                  <c:v>15.68586939925715</c:v>
                </c:pt>
                <c:pt idx="10498">
                  <c:v>15.67429919639566</c:v>
                </c:pt>
                <c:pt idx="10499">
                  <c:v>15.66273148766473</c:v>
                </c:pt>
                <c:pt idx="10500">
                  <c:v>15.65116627584814</c:v>
                </c:pt>
                <c:pt idx="10501">
                  <c:v>15.63960356372895</c:v>
                </c:pt>
                <c:pt idx="10502">
                  <c:v>15.62804335408947</c:v>
                </c:pt>
                <c:pt idx="10503">
                  <c:v>15.61648564971128</c:v>
                </c:pt>
                <c:pt idx="10504">
                  <c:v>15.60493045337519</c:v>
                </c:pt>
                <c:pt idx="10505">
                  <c:v>15.59337776786128</c:v>
                </c:pt>
                <c:pt idx="10506">
                  <c:v>15.58182759594889</c:v>
                </c:pt>
                <c:pt idx="10507">
                  <c:v>15.57027994041658</c:v>
                </c:pt>
                <c:pt idx="10508">
                  <c:v>15.55873480404221</c:v>
                </c:pt>
                <c:pt idx="10509">
                  <c:v>15.54719218960283</c:v>
                </c:pt>
                <c:pt idx="10510">
                  <c:v>15.53565209987481</c:v>
                </c:pt>
                <c:pt idx="10511">
                  <c:v>15.52411453763371</c:v>
                </c:pt>
                <c:pt idx="10512">
                  <c:v>15.51257950565437</c:v>
                </c:pt>
                <c:pt idx="10513">
                  <c:v>15.50104700671086</c:v>
                </c:pt>
                <c:pt idx="10514">
                  <c:v>15.48951704357651</c:v>
                </c:pt>
                <c:pt idx="10515">
                  <c:v>15.4779896190239</c:v>
                </c:pt>
                <c:pt idx="10516">
                  <c:v>15.46646473582482</c:v>
                </c:pt>
                <c:pt idx="10517">
                  <c:v>15.45494239675034</c:v>
                </c:pt>
                <c:pt idx="10518">
                  <c:v>15.44342260457077</c:v>
                </c:pt>
                <c:pt idx="10519">
                  <c:v>15.43190536205565</c:v>
                </c:pt>
                <c:pt idx="10520">
                  <c:v>15.42039067197377</c:v>
                </c:pt>
                <c:pt idx="10521">
                  <c:v>15.40887853709314</c:v>
                </c:pt>
                <c:pt idx="10522">
                  <c:v>15.39736896018105</c:v>
                </c:pt>
                <c:pt idx="10523">
                  <c:v>15.38586194400399</c:v>
                </c:pt>
                <c:pt idx="10524">
                  <c:v>15.37435749132771</c:v>
                </c:pt>
                <c:pt idx="10525">
                  <c:v>15.3628556049172</c:v>
                </c:pt>
                <c:pt idx="10526">
                  <c:v>15.35135628753665</c:v>
                </c:pt>
                <c:pt idx="10527">
                  <c:v>15.33985954194953</c:v>
                </c:pt>
                <c:pt idx="10528">
                  <c:v>15.32836537091854</c:v>
                </c:pt>
                <c:pt idx="10529">
                  <c:v>15.31687377720559</c:v>
                </c:pt>
                <c:pt idx="10530">
                  <c:v>15.30538476357184</c:v>
                </c:pt>
                <c:pt idx="10531">
                  <c:v>15.29389833277767</c:v>
                </c:pt>
                <c:pt idx="10532">
                  <c:v>15.28241448758271</c:v>
                </c:pt>
                <c:pt idx="10533">
                  <c:v>15.27093323074581</c:v>
                </c:pt>
                <c:pt idx="10534">
                  <c:v>15.25945456502505</c:v>
                </c:pt>
                <c:pt idx="10535">
                  <c:v>15.24797849317773</c:v>
                </c:pt>
                <c:pt idx="10536">
                  <c:v>15.23650501796042</c:v>
                </c:pt>
                <c:pt idx="10537">
                  <c:v>15.22503414212885</c:v>
                </c:pt>
                <c:pt idx="10538">
                  <c:v>15.21356586843802</c:v>
                </c:pt>
                <c:pt idx="10539">
                  <c:v>15.20210019964217</c:v>
                </c:pt>
                <c:pt idx="10540">
                  <c:v>15.19063713849472</c:v>
                </c:pt>
                <c:pt idx="10541">
                  <c:v>15.17917668774835</c:v>
                </c:pt>
                <c:pt idx="10542">
                  <c:v>15.16771885015496</c:v>
                </c:pt>
                <c:pt idx="10543">
                  <c:v>15.15626362846564</c:v>
                </c:pt>
                <c:pt idx="10544">
                  <c:v>15.14481102543075</c:v>
                </c:pt>
                <c:pt idx="10545">
                  <c:v>15.13336104379983</c:v>
                </c:pt>
                <c:pt idx="10546">
                  <c:v>15.12191368632167</c:v>
                </c:pt>
                <c:pt idx="10547">
                  <c:v>15.11046895574427</c:v>
                </c:pt>
                <c:pt idx="10548">
                  <c:v>15.09902685481483</c:v>
                </c:pt>
                <c:pt idx="10549">
                  <c:v>15.08758738627979</c:v>
                </c:pt>
                <c:pt idx="10550">
                  <c:v>15.0761505528848</c:v>
                </c:pt>
                <c:pt idx="10551">
                  <c:v>15.06471635737472</c:v>
                </c:pt>
                <c:pt idx="10552">
                  <c:v>15.05328480249365</c:v>
                </c:pt>
                <c:pt idx="10553">
                  <c:v>15.04185589098486</c:v>
                </c:pt>
                <c:pt idx="10554">
                  <c:v>15.03042962559088</c:v>
                </c:pt>
                <c:pt idx="10555">
                  <c:v>15.01900600905342</c:v>
                </c:pt>
                <c:pt idx="10556">
                  <c:v>15.00758504411343</c:v>
                </c:pt>
                <c:pt idx="10557">
                  <c:v>14.99616673351104</c:v>
                </c:pt>
                <c:pt idx="10558">
                  <c:v>14.98475107998561</c:v>
                </c:pt>
                <c:pt idx="10559">
                  <c:v>14.9733380862757</c:v>
                </c:pt>
                <c:pt idx="10560">
                  <c:v>14.9619277551191</c:v>
                </c:pt>
                <c:pt idx="10561">
                  <c:v>14.95052008925278</c:v>
                </c:pt>
                <c:pt idx="10562">
                  <c:v>14.93911509141293</c:v>
                </c:pt>
                <c:pt idx="10563">
                  <c:v>14.92771276433495</c:v>
                </c:pt>
                <c:pt idx="10564">
                  <c:v>14.91631311075344</c:v>
                </c:pt>
                <c:pt idx="10565">
                  <c:v>14.9049161334022</c:v>
                </c:pt>
                <c:pt idx="10566">
                  <c:v>14.89352183501425</c:v>
                </c:pt>
                <c:pt idx="10567">
                  <c:v>14.8821302183218</c:v>
                </c:pt>
                <c:pt idx="10568">
                  <c:v>14.87074128605626</c:v>
                </c:pt>
                <c:pt idx="10569">
                  <c:v>14.85935504094825</c:v>
                </c:pt>
                <c:pt idx="10570">
                  <c:v>14.84797148572758</c:v>
                </c:pt>
                <c:pt idx="10571">
                  <c:v>14.83659062312328</c:v>
                </c:pt>
                <c:pt idx="10572">
                  <c:v>14.82521245586356</c:v>
                </c:pt>
                <c:pt idx="10573">
                  <c:v>14.81383698667583</c:v>
                </c:pt>
                <c:pt idx="10574">
                  <c:v>14.80246421828671</c:v>
                </c:pt>
                <c:pt idx="10575">
                  <c:v>14.79109415342199</c:v>
                </c:pt>
                <c:pt idx="10576">
                  <c:v>14.7797267948067</c:v>
                </c:pt>
                <c:pt idx="10577">
                  <c:v>14.76836214516502</c:v>
                </c:pt>
                <c:pt idx="10578">
                  <c:v>14.75700020722035</c:v>
                </c:pt>
                <c:pt idx="10579">
                  <c:v>14.74564098369528</c:v>
                </c:pt>
                <c:pt idx="10580">
                  <c:v>14.73428447731158</c:v>
                </c:pt>
                <c:pt idx="10581">
                  <c:v>14.72293069079023</c:v>
                </c:pt>
                <c:pt idx="10582">
                  <c:v>14.71157962685138</c:v>
                </c:pt>
                <c:pt idx="10583">
                  <c:v>14.70023128821439</c:v>
                </c:pt>
                <c:pt idx="10584">
                  <c:v>14.6888856775978</c:v>
                </c:pt>
                <c:pt idx="10585">
                  <c:v>14.67754279771933</c:v>
                </c:pt>
                <c:pt idx="10586">
                  <c:v>14.66620265129592</c:v>
                </c:pt>
                <c:pt idx="10587">
                  <c:v>14.65486524104364</c:v>
                </c:pt>
                <c:pt idx="10588">
                  <c:v>14.64353056967781</c:v>
                </c:pt>
                <c:pt idx="10589">
                  <c:v>14.63219863991289</c:v>
                </c:pt>
                <c:pt idx="10590">
                  <c:v>14.62086945446254</c:v>
                </c:pt>
                <c:pt idx="10591">
                  <c:v>14.60954301603962</c:v>
                </c:pt>
                <c:pt idx="10592">
                  <c:v>14.59821932735612</c:v>
                </c:pt>
                <c:pt idx="10593">
                  <c:v>14.5868983911233</c:v>
                </c:pt>
                <c:pt idx="10594">
                  <c:v>14.57558021005149</c:v>
                </c:pt>
                <c:pt idx="10595">
                  <c:v>14.5642647868503</c:v>
                </c:pt>
                <c:pt idx="10596">
                  <c:v>14.55295212422847</c:v>
                </c:pt>
                <c:pt idx="10597">
                  <c:v>14.54164222489393</c:v>
                </c:pt>
                <c:pt idx="10598">
                  <c:v>14.53033509155377</c:v>
                </c:pt>
                <c:pt idx="10599">
                  <c:v>14.5190307269143</c:v>
                </c:pt>
                <c:pt idx="10600">
                  <c:v>14.50772913368096</c:v>
                </c:pt>
                <c:pt idx="10601">
                  <c:v>14.49643031455839</c:v>
                </c:pt>
                <c:pt idx="10602">
                  <c:v>14.4851342722504</c:v>
                </c:pt>
                <c:pt idx="10603">
                  <c:v>14.47384100945997</c:v>
                </c:pt>
                <c:pt idx="10604">
                  <c:v>14.46255052888926</c:v>
                </c:pt>
                <c:pt idx="10605">
                  <c:v>14.4512628332396</c:v>
                </c:pt>
                <c:pt idx="10606">
                  <c:v>14.43997792521149</c:v>
                </c:pt>
                <c:pt idx="10607">
                  <c:v>14.42869580750461</c:v>
                </c:pt>
                <c:pt idx="10608">
                  <c:v>14.41741648281779</c:v>
                </c:pt>
                <c:pt idx="10609">
                  <c:v>14.40613995384904</c:v>
                </c:pt>
                <c:pt idx="10610">
                  <c:v>14.39486622329555</c:v>
                </c:pt>
                <c:pt idx="10611">
                  <c:v>14.38359529385366</c:v>
                </c:pt>
                <c:pt idx="10612">
                  <c:v>14.37232716821888</c:v>
                </c:pt>
                <c:pt idx="10613">
                  <c:v>14.36106184908589</c:v>
                </c:pt>
                <c:pt idx="10614">
                  <c:v>14.34979933914855</c:v>
                </c:pt>
                <c:pt idx="10615">
                  <c:v>14.33853964109984</c:v>
                </c:pt>
                <c:pt idx="10616">
                  <c:v>14.32728275763196</c:v>
                </c:pt>
                <c:pt idx="10617">
                  <c:v>14.31602869143622</c:v>
                </c:pt>
                <c:pt idx="10618">
                  <c:v>14.30477744520314</c:v>
                </c:pt>
                <c:pt idx="10619">
                  <c:v>14.29352902162237</c:v>
                </c:pt>
                <c:pt idx="10620">
                  <c:v>14.28228342338272</c:v>
                </c:pt>
                <c:pt idx="10621">
                  <c:v>14.27104065317218</c:v>
                </c:pt>
                <c:pt idx="10622">
                  <c:v>14.25980071367787</c:v>
                </c:pt>
                <c:pt idx="10623">
                  <c:v>14.2485636075861</c:v>
                </c:pt>
                <c:pt idx="10624">
                  <c:v>14.23732933758232</c:v>
                </c:pt>
                <c:pt idx="10625">
                  <c:v>14.22609790635113</c:v>
                </c:pt>
                <c:pt idx="10626">
                  <c:v>14.2148693165763</c:v>
                </c:pt>
                <c:pt idx="10627">
                  <c:v>14.20364357094075</c:v>
                </c:pt>
                <c:pt idx="10628">
                  <c:v>14.19242067212654</c:v>
                </c:pt>
                <c:pt idx="10629">
                  <c:v>14.1812006228149</c:v>
                </c:pt>
                <c:pt idx="10630">
                  <c:v>14.16998342568622</c:v>
                </c:pt>
                <c:pt idx="10631">
                  <c:v>14.15876908342002</c:v>
                </c:pt>
                <c:pt idx="10632">
                  <c:v>14.14755759869498</c:v>
                </c:pt>
                <c:pt idx="10633">
                  <c:v>14.13634897418893</c:v>
                </c:pt>
                <c:pt idx="10634">
                  <c:v>14.12514321257885</c:v>
                </c:pt>
                <c:pt idx="10635">
                  <c:v>14.11394031654086</c:v>
                </c:pt>
                <c:pt idx="10636">
                  <c:v>14.10274028875024</c:v>
                </c:pt>
                <c:pt idx="10637">
                  <c:v>14.09154313188142</c:v>
                </c:pt>
                <c:pt idx="10638">
                  <c:v>14.08034884860795</c:v>
                </c:pt>
                <c:pt idx="10639">
                  <c:v>14.06915744160256</c:v>
                </c:pt>
                <c:pt idx="10640">
                  <c:v>14.0579689135371</c:v>
                </c:pt>
                <c:pt idx="10641">
                  <c:v>14.04678326708257</c:v>
                </c:pt>
                <c:pt idx="10642">
                  <c:v>14.03560050490911</c:v>
                </c:pt>
                <c:pt idx="10643">
                  <c:v>14.02442062968601</c:v>
                </c:pt>
                <c:pt idx="10644">
                  <c:v>14.0132436440817</c:v>
                </c:pt>
                <c:pt idx="10645">
                  <c:v>14.00206955076374</c:v>
                </c:pt>
                <c:pt idx="10646">
                  <c:v>13.99089835239884</c:v>
                </c:pt>
                <c:pt idx="10647">
                  <c:v>13.97973005165285</c:v>
                </c:pt>
                <c:pt idx="10648">
                  <c:v>13.96856465119074</c:v>
                </c:pt>
                <c:pt idx="10649">
                  <c:v>13.95740215367665</c:v>
                </c:pt>
                <c:pt idx="10650">
                  <c:v>13.94624256177382</c:v>
                </c:pt>
                <c:pt idx="10651">
                  <c:v>13.93508587814466</c:v>
                </c:pt>
                <c:pt idx="10652">
                  <c:v>13.92393210545067</c:v>
                </c:pt>
                <c:pt idx="10653">
                  <c:v>13.91278124635254</c:v>
                </c:pt>
                <c:pt idx="10654">
                  <c:v>13.90163330351005</c:v>
                </c:pt>
                <c:pt idx="10655">
                  <c:v>13.89048827958214</c:v>
                </c:pt>
                <c:pt idx="10656">
                  <c:v>13.87934617722686</c:v>
                </c:pt>
                <c:pt idx="10657">
                  <c:v>13.8682069991014</c:v>
                </c:pt>
                <c:pt idx="10658">
                  <c:v>13.85707074786207</c:v>
                </c:pt>
                <c:pt idx="10659">
                  <c:v>13.84593742616434</c:v>
                </c:pt>
                <c:pt idx="10660">
                  <c:v>13.83480703666277</c:v>
                </c:pt>
                <c:pt idx="10661">
                  <c:v>13.82367958201108</c:v>
                </c:pt>
                <c:pt idx="10662">
                  <c:v>13.8125550648621</c:v>
                </c:pt>
                <c:pt idx="10663">
                  <c:v>13.80143348786778</c:v>
                </c:pt>
                <c:pt idx="10664">
                  <c:v>13.79031485367922</c:v>
                </c:pt>
                <c:pt idx="10665">
                  <c:v>13.77919916494661</c:v>
                </c:pt>
                <c:pt idx="10666">
                  <c:v>13.7680864243193</c:v>
                </c:pt>
                <c:pt idx="10667">
                  <c:v>13.75697663444573</c:v>
                </c:pt>
                <c:pt idx="10668">
                  <c:v>13.74586979797348</c:v>
                </c:pt>
                <c:pt idx="10669">
                  <c:v>13.73476591754926</c:v>
                </c:pt>
                <c:pt idx="10670">
                  <c:v>13.72366499581889</c:v>
                </c:pt>
                <c:pt idx="10671">
                  <c:v>13.7125670354273</c:v>
                </c:pt>
                <c:pt idx="10672">
                  <c:v>13.70147203901855</c:v>
                </c:pt>
                <c:pt idx="10673">
                  <c:v>13.69038000923582</c:v>
                </c:pt>
                <c:pt idx="10674">
                  <c:v>13.67929094872141</c:v>
                </c:pt>
                <c:pt idx="10675">
                  <c:v>13.66820486011672</c:v>
                </c:pt>
                <c:pt idx="10676">
                  <c:v>13.65712174606228</c:v>
                </c:pt>
                <c:pt idx="10677">
                  <c:v>13.64604160919775</c:v>
                </c:pt>
                <c:pt idx="10678">
                  <c:v>13.63496445216186</c:v>
                </c:pt>
                <c:pt idx="10679">
                  <c:v>13.62389027759249</c:v>
                </c:pt>
                <c:pt idx="10680">
                  <c:v>13.61281908812663</c:v>
                </c:pt>
                <c:pt idx="10681">
                  <c:v>13.60175088640037</c:v>
                </c:pt>
                <c:pt idx="10682">
                  <c:v>13.59068567504892</c:v>
                </c:pt>
                <c:pt idx="10683">
                  <c:v>13.57962345670659</c:v>
                </c:pt>
                <c:pt idx="10684">
                  <c:v>13.56856423400681</c:v>
                </c:pt>
                <c:pt idx="10685">
                  <c:v>13.55750800958211</c:v>
                </c:pt>
                <c:pt idx="10686">
                  <c:v>13.54645478606414</c:v>
                </c:pt>
                <c:pt idx="10687">
                  <c:v>13.53540456608366</c:v>
                </c:pt>
                <c:pt idx="10688">
                  <c:v>13.5243573522705</c:v>
                </c:pt>
                <c:pt idx="10689">
                  <c:v>13.51331314725365</c:v>
                </c:pt>
                <c:pt idx="10690">
                  <c:v>13.50227195366116</c:v>
                </c:pt>
                <c:pt idx="10691">
                  <c:v>13.49123377412022</c:v>
                </c:pt>
                <c:pt idx="10692">
                  <c:v>13.48019861125708</c:v>
                </c:pt>
                <c:pt idx="10693">
                  <c:v>13.46916646769714</c:v>
                </c:pt>
                <c:pt idx="10694">
                  <c:v>13.45813734606487</c:v>
                </c:pt>
                <c:pt idx="10695">
                  <c:v>13.44711124898385</c:v>
                </c:pt>
                <c:pt idx="10696">
                  <c:v>13.43608817907676</c:v>
                </c:pt>
                <c:pt idx="10697">
                  <c:v>13.4250681389654</c:v>
                </c:pt>
                <c:pt idx="10698">
                  <c:v>13.41405113127061</c:v>
                </c:pt>
                <c:pt idx="10699">
                  <c:v>13.4030371586124</c:v>
                </c:pt>
                <c:pt idx="10700">
                  <c:v>13.39202622360984</c:v>
                </c:pt>
                <c:pt idx="10701">
                  <c:v>13.38101832888109</c:v>
                </c:pt>
                <c:pt idx="10702">
                  <c:v>13.37001347704342</c:v>
                </c:pt>
                <c:pt idx="10703">
                  <c:v>13.3590116707132</c:v>
                </c:pt>
                <c:pt idx="10704">
                  <c:v>13.34801291250587</c:v>
                </c:pt>
                <c:pt idx="10705">
                  <c:v>13.33701720503599</c:v>
                </c:pt>
                <c:pt idx="10706">
                  <c:v>13.3260245509172</c:v>
                </c:pt>
                <c:pt idx="10707">
                  <c:v>13.31503495276222</c:v>
                </c:pt>
                <c:pt idx="10708">
                  <c:v>13.30404841318289</c:v>
                </c:pt>
                <c:pt idx="10709">
                  <c:v>13.29306493479011</c:v>
                </c:pt>
                <c:pt idx="10710">
                  <c:v>13.2820845201939</c:v>
                </c:pt>
                <c:pt idx="10711">
                  <c:v>13.27110717200333</c:v>
                </c:pt>
                <c:pt idx="10712">
                  <c:v>13.2601328928266</c:v>
                </c:pt>
                <c:pt idx="10713">
                  <c:v>13.24916168527096</c:v>
                </c:pt>
                <c:pt idx="10714">
                  <c:v>13.23819355194277</c:v>
                </c:pt>
                <c:pt idx="10715">
                  <c:v>13.22722849544747</c:v>
                </c:pt>
                <c:pt idx="10716">
                  <c:v>13.21626651838958</c:v>
                </c:pt>
                <c:pt idx="10717">
                  <c:v>13.2053076233727</c:v>
                </c:pt>
                <c:pt idx="10718">
                  <c:v>13.19435181299954</c:v>
                </c:pt>
                <c:pt idx="10719">
                  <c:v>13.18339908987185</c:v>
                </c:pt>
                <c:pt idx="10720">
                  <c:v>13.1724494565905</c:v>
                </c:pt>
                <c:pt idx="10721">
                  <c:v>13.16150291575541</c:v>
                </c:pt>
                <c:pt idx="10722">
                  <c:v>13.15055946996561</c:v>
                </c:pt>
                <c:pt idx="10723">
                  <c:v>13.13961912181918</c:v>
                </c:pt>
                <c:pt idx="10724">
                  <c:v>13.1286818739133</c:v>
                </c:pt>
                <c:pt idx="10725">
                  <c:v>13.11774772884423</c:v>
                </c:pt>
                <c:pt idx="10726">
                  <c:v>13.10681668920728</c:v>
                </c:pt>
                <c:pt idx="10727">
                  <c:v>13.09588875759686</c:v>
                </c:pt>
                <c:pt idx="10728">
                  <c:v>13.08496393660645</c:v>
                </c:pt>
                <c:pt idx="10729">
                  <c:v>13.07404222882861</c:v>
                </c:pt>
                <c:pt idx="10730">
                  <c:v>13.06312363685495</c:v>
                </c:pt>
                <c:pt idx="10731">
                  <c:v>13.05220816327618</c:v>
                </c:pt>
                <c:pt idx="10732">
                  <c:v>13.04129581068209</c:v>
                </c:pt>
                <c:pt idx="10733">
                  <c:v>13.0303865816615</c:v>
                </c:pt>
                <c:pt idx="10734">
                  <c:v>13.01948047880234</c:v>
                </c:pt>
                <c:pt idx="10735">
                  <c:v>13.00857750469158</c:v>
                </c:pt>
                <c:pt idx="10736">
                  <c:v>12.9976776619153</c:v>
                </c:pt>
                <c:pt idx="10737">
                  <c:v>12.9867809530586</c:v>
                </c:pt>
                <c:pt idx="10738">
                  <c:v>12.97588738070568</c:v>
                </c:pt>
                <c:pt idx="10739">
                  <c:v>12.9649969474398</c:v>
                </c:pt>
                <c:pt idx="10740">
                  <c:v>12.95410965584327</c:v>
                </c:pt>
                <c:pt idx="10741">
                  <c:v>12.9432255084975</c:v>
                </c:pt>
                <c:pt idx="10742">
                  <c:v>12.93234450798293</c:v>
                </c:pt>
                <c:pt idx="10743">
                  <c:v>12.92146665687909</c:v>
                </c:pt>
                <c:pt idx="10744">
                  <c:v>12.91059195776455</c:v>
                </c:pt>
                <c:pt idx="10745">
                  <c:v>12.89972041321695</c:v>
                </c:pt>
                <c:pt idx="10746">
                  <c:v>12.88885202581301</c:v>
                </c:pt>
                <c:pt idx="10747">
                  <c:v>12.87798679812849</c:v>
                </c:pt>
                <c:pt idx="10748">
                  <c:v>12.86712473273822</c:v>
                </c:pt>
                <c:pt idx="10749">
                  <c:v>12.85626583221607</c:v>
                </c:pt>
                <c:pt idx="10750">
                  <c:v>12.84541009913499</c:v>
                </c:pt>
                <c:pt idx="10751">
                  <c:v>12.834557536067</c:v>
                </c:pt>
                <c:pt idx="10752">
                  <c:v>12.82370814558312</c:v>
                </c:pt>
                <c:pt idx="10753">
                  <c:v>12.81286193025351</c:v>
                </c:pt>
                <c:pt idx="10754">
                  <c:v>12.80201889264731</c:v>
                </c:pt>
                <c:pt idx="10755">
                  <c:v>12.79117903533275</c:v>
                </c:pt>
                <c:pt idx="10756">
                  <c:v>12.78034236087712</c:v>
                </c:pt>
                <c:pt idx="10757">
                  <c:v>12.76950887184674</c:v>
                </c:pt>
                <c:pt idx="10758">
                  <c:v>12.758678570807</c:v>
                </c:pt>
                <c:pt idx="10759">
                  <c:v>12.74785146032232</c:v>
                </c:pt>
                <c:pt idx="10760">
                  <c:v>12.73702754295622</c:v>
                </c:pt>
                <c:pt idx="10761">
                  <c:v>12.72620682127122</c:v>
                </c:pt>
                <c:pt idx="10762">
                  <c:v>12.7153892978289</c:v>
                </c:pt>
                <c:pt idx="10763">
                  <c:v>12.70457497518989</c:v>
                </c:pt>
                <c:pt idx="10764">
                  <c:v>12.69376385591389</c:v>
                </c:pt>
                <c:pt idx="10765">
                  <c:v>12.68295594255963</c:v>
                </c:pt>
                <c:pt idx="10766">
                  <c:v>12.67215123768487</c:v>
                </c:pt>
                <c:pt idx="10767">
                  <c:v>12.66134974384645</c:v>
                </c:pt>
                <c:pt idx="10768">
                  <c:v>12.65055146360022</c:v>
                </c:pt>
                <c:pt idx="10769">
                  <c:v>12.6397563995011</c:v>
                </c:pt>
                <c:pt idx="10770">
                  <c:v>12.62896455410304</c:v>
                </c:pt>
                <c:pt idx="10771">
                  <c:v>12.61817592995904</c:v>
                </c:pt>
                <c:pt idx="10772">
                  <c:v>12.60739052962114</c:v>
                </c:pt>
                <c:pt idx="10773">
                  <c:v>12.59660835564041</c:v>
                </c:pt>
                <c:pt idx="10774">
                  <c:v>12.58582941056698</c:v>
                </c:pt>
                <c:pt idx="10775">
                  <c:v>12.57505369695</c:v>
                </c:pt>
                <c:pt idx="10776">
                  <c:v>12.56428121733767</c:v>
                </c:pt>
                <c:pt idx="10777">
                  <c:v>12.55351197427723</c:v>
                </c:pt>
                <c:pt idx="10778">
                  <c:v>12.54274597031494</c:v>
                </c:pt>
                <c:pt idx="10779">
                  <c:v>12.53198320799612</c:v>
                </c:pt>
                <c:pt idx="10780">
                  <c:v>12.52122368986512</c:v>
                </c:pt>
                <c:pt idx="10781">
                  <c:v>12.51046741846531</c:v>
                </c:pt>
                <c:pt idx="10782">
                  <c:v>12.49971439633911</c:v>
                </c:pt>
                <c:pt idx="10783">
                  <c:v>12.48896462602796</c:v>
                </c:pt>
                <c:pt idx="10784">
                  <c:v>12.47821811007234</c:v>
                </c:pt>
                <c:pt idx="10785">
                  <c:v>12.46747485101178</c:v>
                </c:pt>
                <c:pt idx="10786">
                  <c:v>12.4567348513848</c:v>
                </c:pt>
                <c:pt idx="10787">
                  <c:v>12.44599811372898</c:v>
                </c:pt>
                <c:pt idx="10788">
                  <c:v>12.43526464058092</c:v>
                </c:pt>
                <c:pt idx="10789">
                  <c:v>12.42453443447627</c:v>
                </c:pt>
                <c:pt idx="10790">
                  <c:v>12.41380749794967</c:v>
                </c:pt>
                <c:pt idx="10791">
                  <c:v>12.40308383353481</c:v>
                </c:pt>
                <c:pt idx="10792">
                  <c:v>12.39236344376441</c:v>
                </c:pt>
                <c:pt idx="10793">
                  <c:v>12.38164633117022</c:v>
                </c:pt>
                <c:pt idx="10794">
                  <c:v>12.37093249828298</c:v>
                </c:pt>
                <c:pt idx="10795">
                  <c:v>12.36022194763249</c:v>
                </c:pt>
                <c:pt idx="10796">
                  <c:v>12.34951468174758</c:v>
                </c:pt>
                <c:pt idx="10797">
                  <c:v>12.33881070315606</c:v>
                </c:pt>
                <c:pt idx="10798">
                  <c:v>12.3281100143848</c:v>
                </c:pt>
                <c:pt idx="10799">
                  <c:v>12.3174126179597</c:v>
                </c:pt>
                <c:pt idx="10800">
                  <c:v>12.30671851640561</c:v>
                </c:pt>
                <c:pt idx="10801">
                  <c:v>12.29602771224649</c:v>
                </c:pt>
                <c:pt idx="10802">
                  <c:v>12.28534020800527</c:v>
                </c:pt>
                <c:pt idx="10803">
                  <c:v>12.2746560062039</c:v>
                </c:pt>
                <c:pt idx="10804">
                  <c:v>12.26397510936335</c:v>
                </c:pt>
                <c:pt idx="10805">
                  <c:v>12.25329752000364</c:v>
                </c:pt>
                <c:pt idx="10806">
                  <c:v>12.24262324064374</c:v>
                </c:pt>
                <c:pt idx="10807">
                  <c:v>12.2319522738017</c:v>
                </c:pt>
                <c:pt idx="10808">
                  <c:v>12.22128462199455</c:v>
                </c:pt>
                <c:pt idx="10809">
                  <c:v>12.21062028773834</c:v>
                </c:pt>
                <c:pt idx="10810">
                  <c:v>12.19995927354814</c:v>
                </c:pt>
                <c:pt idx="10811">
                  <c:v>12.18930158193801</c:v>
                </c:pt>
                <c:pt idx="10812">
                  <c:v>12.17864721542106</c:v>
                </c:pt>
                <c:pt idx="10813">
                  <c:v>12.16799617650938</c:v>
                </c:pt>
                <c:pt idx="10814">
                  <c:v>12.15734846771407</c:v>
                </c:pt>
                <c:pt idx="10815">
                  <c:v>12.14670409154527</c:v>
                </c:pt>
                <c:pt idx="10816">
                  <c:v>12.13606305051209</c:v>
                </c:pt>
                <c:pt idx="10817">
                  <c:v>12.12542534712267</c:v>
                </c:pt>
                <c:pt idx="10818">
                  <c:v>12.11479098388416</c:v>
                </c:pt>
                <c:pt idx="10819">
                  <c:v>12.1041599633027</c:v>
                </c:pt>
                <c:pt idx="10820">
                  <c:v>12.09353228788345</c:v>
                </c:pt>
                <c:pt idx="10821">
                  <c:v>12.08290796013056</c:v>
                </c:pt>
                <c:pt idx="10822">
                  <c:v>12.0722869825472</c:v>
                </c:pt>
                <c:pt idx="10823">
                  <c:v>12.06166935763554</c:v>
                </c:pt>
                <c:pt idx="10824">
                  <c:v>12.05105508789675</c:v>
                </c:pt>
                <c:pt idx="10825">
                  <c:v>12.040444175831</c:v>
                </c:pt>
                <c:pt idx="10826">
                  <c:v>12.02983662393745</c:v>
                </c:pt>
                <c:pt idx="10827">
                  <c:v>12.0192324347143</c:v>
                </c:pt>
                <c:pt idx="10828">
                  <c:v>12.00863161065869</c:v>
                </c:pt>
                <c:pt idx="10829">
                  <c:v>11.99803415426682</c:v>
                </c:pt>
                <c:pt idx="10830">
                  <c:v>11.98744006803384</c:v>
                </c:pt>
                <c:pt idx="10831">
                  <c:v>11.97684935445394</c:v>
                </c:pt>
                <c:pt idx="10832">
                  <c:v>11.96626201602026</c:v>
                </c:pt>
                <c:pt idx="10833">
                  <c:v>11.95567805522497</c:v>
                </c:pt>
                <c:pt idx="10834">
                  <c:v>11.94509747455922</c:v>
                </c:pt>
                <c:pt idx="10835">
                  <c:v>11.93452027651317</c:v>
                </c:pt>
                <c:pt idx="10836">
                  <c:v>11.92394646357596</c:v>
                </c:pt>
                <c:pt idx="10837">
                  <c:v>11.91337603823573</c:v>
                </c:pt>
                <c:pt idx="10838">
                  <c:v>11.9028090029796</c:v>
                </c:pt>
                <c:pt idx="10839">
                  <c:v>11.89224536029369</c:v>
                </c:pt>
                <c:pt idx="10840">
                  <c:v>11.88168511266312</c:v>
                </c:pt>
                <c:pt idx="10841">
                  <c:v>11.87112826257198</c:v>
                </c:pt>
                <c:pt idx="10842">
                  <c:v>11.86057481250338</c:v>
                </c:pt>
                <c:pt idx="10843">
                  <c:v>11.85002476493937</c:v>
                </c:pt>
                <c:pt idx="10844">
                  <c:v>11.83947812236104</c:v>
                </c:pt>
                <c:pt idx="10845">
                  <c:v>11.82893488724844</c:v>
                </c:pt>
                <c:pt idx="10846">
                  <c:v>11.8183950620806</c:v>
                </c:pt>
                <c:pt idx="10847">
                  <c:v>11.80785864933556</c:v>
                </c:pt>
                <c:pt idx="10848">
                  <c:v>11.79732565149032</c:v>
                </c:pt>
                <c:pt idx="10849">
                  <c:v>11.78679607102088</c:v>
                </c:pt>
                <c:pt idx="10850">
                  <c:v>11.77626991040221</c:v>
                </c:pt>
                <c:pt idx="10851">
                  <c:v>11.76574717210829</c:v>
                </c:pt>
                <c:pt idx="10852">
                  <c:v>11.75522785861204</c:v>
                </c:pt>
                <c:pt idx="10853">
                  <c:v>11.74471197238539</c:v>
                </c:pt>
                <c:pt idx="10854">
                  <c:v>11.73419951589926</c:v>
                </c:pt>
                <c:pt idx="10855">
                  <c:v>11.72369049162352</c:v>
                </c:pt>
                <c:pt idx="10856">
                  <c:v>11.71318490202705</c:v>
                </c:pt>
                <c:pt idx="10857">
                  <c:v>11.70268274957766</c:v>
                </c:pt>
                <c:pt idx="10858">
                  <c:v>11.6921840367422</c:v>
                </c:pt>
                <c:pt idx="10859">
                  <c:v>11.68168876598645</c:v>
                </c:pt>
                <c:pt idx="10860">
                  <c:v>11.67119693977518</c:v>
                </c:pt>
                <c:pt idx="10861">
                  <c:v>11.66070856057215</c:v>
                </c:pt>
                <c:pt idx="10862">
                  <c:v>11.65022363084007</c:v>
                </c:pt>
                <c:pt idx="10863">
                  <c:v>11.63974215304064</c:v>
                </c:pt>
                <c:pt idx="10864">
                  <c:v>11.62926412963453</c:v>
                </c:pt>
                <c:pt idx="10865">
                  <c:v>11.61878956308139</c:v>
                </c:pt>
                <c:pt idx="10866">
                  <c:v>11.60831845583981</c:v>
                </c:pt>
                <c:pt idx="10867">
                  <c:v>11.5978508103674</c:v>
                </c:pt>
                <c:pt idx="10868">
                  <c:v>11.5873866291207</c:v>
                </c:pt>
                <c:pt idx="10869">
                  <c:v>11.57692591455522</c:v>
                </c:pt>
                <c:pt idx="10870">
                  <c:v>11.56646866912547</c:v>
                </c:pt>
                <c:pt idx="10871">
                  <c:v>11.55601489528492</c:v>
                </c:pt>
                <c:pt idx="10872">
                  <c:v>11.54556459548597</c:v>
                </c:pt>
                <c:pt idx="10873">
                  <c:v>11.53511777218004</c:v>
                </c:pt>
                <c:pt idx="10874">
                  <c:v>11.52467442781747</c:v>
                </c:pt>
                <c:pt idx="10875">
                  <c:v>11.5142345648476</c:v>
                </c:pt>
                <c:pt idx="10876">
                  <c:v>11.50379818571871</c:v>
                </c:pt>
                <c:pt idx="10877">
                  <c:v>11.49336529287806</c:v>
                </c:pt>
                <c:pt idx="10878">
                  <c:v>11.48293588877186</c:v>
                </c:pt>
                <c:pt idx="10879">
                  <c:v>11.4725099758453</c:v>
                </c:pt>
                <c:pt idx="10880">
                  <c:v>11.4620875565425</c:v>
                </c:pt>
                <c:pt idx="10881">
                  <c:v>11.45166863330656</c:v>
                </c:pt>
                <c:pt idx="10882">
                  <c:v>11.44125320857956</c:v>
                </c:pt>
                <c:pt idx="10883">
                  <c:v>11.4308412848025</c:v>
                </c:pt>
                <c:pt idx="10884">
                  <c:v>11.42043286441538</c:v>
                </c:pt>
                <c:pt idx="10885">
                  <c:v>11.41002794985712</c:v>
                </c:pt>
                <c:pt idx="10886">
                  <c:v>11.39962654356562</c:v>
                </c:pt>
                <c:pt idx="10887">
                  <c:v>11.38922864797772</c:v>
                </c:pt>
                <c:pt idx="10888">
                  <c:v>11.37883426552924</c:v>
                </c:pt>
                <c:pt idx="10889">
                  <c:v>11.36844339865492</c:v>
                </c:pt>
                <c:pt idx="10890">
                  <c:v>11.35805604978849</c:v>
                </c:pt>
                <c:pt idx="10891">
                  <c:v>11.3476722213626</c:v>
                </c:pt>
                <c:pt idx="10892">
                  <c:v>11.3372919158089</c:v>
                </c:pt>
                <c:pt idx="10893">
                  <c:v>11.32691513555793</c:v>
                </c:pt>
                <c:pt idx="10894">
                  <c:v>11.31654188303924</c:v>
                </c:pt>
                <c:pt idx="10895">
                  <c:v>11.30617216068129</c:v>
                </c:pt>
                <c:pt idx="10896">
                  <c:v>11.2958059709115</c:v>
                </c:pt>
                <c:pt idx="10897">
                  <c:v>11.28544331615626</c:v>
                </c:pt>
                <c:pt idx="10898">
                  <c:v>11.27508419884087</c:v>
                </c:pt>
                <c:pt idx="10899">
                  <c:v>11.26472862138962</c:v>
                </c:pt>
                <c:pt idx="10900">
                  <c:v>11.25437658622572</c:v>
                </c:pt>
                <c:pt idx="10901">
                  <c:v>11.24402809577132</c:v>
                </c:pt>
                <c:pt idx="10902">
                  <c:v>11.23368315244755</c:v>
                </c:pt>
                <c:pt idx="10903">
                  <c:v>11.22334175867444</c:v>
                </c:pt>
                <c:pt idx="10904">
                  <c:v>11.213003916871</c:v>
                </c:pt>
                <c:pt idx="10905">
                  <c:v>11.20266962945517</c:v>
                </c:pt>
                <c:pt idx="10906">
                  <c:v>11.19233889884383</c:v>
                </c:pt>
                <c:pt idx="10907">
                  <c:v>11.1820117274528</c:v>
                </c:pt>
                <c:pt idx="10908">
                  <c:v>11.17168811769686</c:v>
                </c:pt>
                <c:pt idx="10909">
                  <c:v>11.16136807198971</c:v>
                </c:pt>
                <c:pt idx="10910">
                  <c:v>11.15105159274399</c:v>
                </c:pt>
                <c:pt idx="10911">
                  <c:v>11.14073868237129</c:v>
                </c:pt>
                <c:pt idx="10912">
                  <c:v>11.13042934328213</c:v>
                </c:pt>
                <c:pt idx="10913">
                  <c:v>11.12012357788598</c:v>
                </c:pt>
                <c:pt idx="10914">
                  <c:v>11.10982138859123</c:v>
                </c:pt>
                <c:pt idx="10915">
                  <c:v>11.09952277780523</c:v>
                </c:pt>
                <c:pt idx="10916">
                  <c:v>11.08922774793422</c:v>
                </c:pt>
                <c:pt idx="10917">
                  <c:v>11.07893630138344</c:v>
                </c:pt>
                <c:pt idx="10918">
                  <c:v>11.068648440557</c:v>
                </c:pt>
                <c:pt idx="10919">
                  <c:v>11.05836416785798</c:v>
                </c:pt>
                <c:pt idx="10920">
                  <c:v>11.0480834856884</c:v>
                </c:pt>
                <c:pt idx="10921">
                  <c:v>11.03780639644918</c:v>
                </c:pt>
                <c:pt idx="10922">
                  <c:v>11.02753290254019</c:v>
                </c:pt>
                <c:pt idx="10923">
                  <c:v>11.01726300636023</c:v>
                </c:pt>
                <c:pt idx="10924">
                  <c:v>11.00699671030703</c:v>
                </c:pt>
                <c:pt idx="10925">
                  <c:v>10.99673401677725</c:v>
                </c:pt>
                <c:pt idx="10926">
                  <c:v>10.98647492816647</c:v>
                </c:pt>
                <c:pt idx="10927">
                  <c:v>10.9762194468692</c:v>
                </c:pt>
                <c:pt idx="10928">
                  <c:v>10.96596757527888</c:v>
                </c:pt>
                <c:pt idx="10929">
                  <c:v>10.9557193157879</c:v>
                </c:pt>
                <c:pt idx="10930">
                  <c:v>10.9454746707875</c:v>
                </c:pt>
                <c:pt idx="10931">
                  <c:v>10.93523364266795</c:v>
                </c:pt>
                <c:pt idx="10932">
                  <c:v>10.92499623381836</c:v>
                </c:pt>
                <c:pt idx="10933">
                  <c:v>10.9147624466268</c:v>
                </c:pt>
                <c:pt idx="10934">
                  <c:v>10.90453228348027</c:v>
                </c:pt>
                <c:pt idx="10935">
                  <c:v>10.89430574676465</c:v>
                </c:pt>
                <c:pt idx="10936">
                  <c:v>10.8840828388648</c:v>
                </c:pt>
                <c:pt idx="10937">
                  <c:v>10.87386356216445</c:v>
                </c:pt>
                <c:pt idx="10938">
                  <c:v>10.86364791904628</c:v>
                </c:pt>
                <c:pt idx="10939">
                  <c:v>10.85343591189187</c:v>
                </c:pt>
                <c:pt idx="10940">
                  <c:v>10.84322754308173</c:v>
                </c:pt>
                <c:pt idx="10941">
                  <c:v>10.8330228149953</c:v>
                </c:pt>
                <c:pt idx="10942">
                  <c:v>10.82282173001088</c:v>
                </c:pt>
                <c:pt idx="10943">
                  <c:v>10.81262429050579</c:v>
                </c:pt>
                <c:pt idx="10944">
                  <c:v>10.80243049885615</c:v>
                </c:pt>
                <c:pt idx="10945">
                  <c:v>10.79224035743707</c:v>
                </c:pt>
                <c:pt idx="10946">
                  <c:v>10.78205386862256</c:v>
                </c:pt>
                <c:pt idx="10947">
                  <c:v>10.77187103478552</c:v>
                </c:pt>
                <c:pt idx="10948">
                  <c:v>10.7616918582978</c:v>
                </c:pt>
                <c:pt idx="10949">
                  <c:v>10.75151634153012</c:v>
                </c:pt>
                <c:pt idx="10950">
                  <c:v>10.74134448685213</c:v>
                </c:pt>
                <c:pt idx="10951">
                  <c:v>10.73117629663242</c:v>
                </c:pt>
                <c:pt idx="10952">
                  <c:v>10.72101177323844</c:v>
                </c:pt>
                <c:pt idx="10953">
                  <c:v>10.71085091903657</c:v>
                </c:pt>
                <c:pt idx="10954">
                  <c:v>10.70069373639211</c:v>
                </c:pt>
                <c:pt idx="10955">
                  <c:v>10.69054022766927</c:v>
                </c:pt>
                <c:pt idx="10956">
                  <c:v>10.68039039523112</c:v>
                </c:pt>
                <c:pt idx="10957">
                  <c:v>10.67024424143971</c:v>
                </c:pt>
                <c:pt idx="10958">
                  <c:v>10.66010176865593</c:v>
                </c:pt>
                <c:pt idx="10959">
                  <c:v>10.64996297923961</c:v>
                </c:pt>
                <c:pt idx="10960">
                  <c:v>10.63982787554949</c:v>
                </c:pt>
                <c:pt idx="10961">
                  <c:v>10.62969645994318</c:v>
                </c:pt>
                <c:pt idx="10962">
                  <c:v>10.61956873477723</c:v>
                </c:pt>
                <c:pt idx="10963">
                  <c:v>10.60944470240707</c:v>
                </c:pt>
                <c:pt idx="10964">
                  <c:v>10.59932436518702</c:v>
                </c:pt>
                <c:pt idx="10965">
                  <c:v>10.58920772547034</c:v>
                </c:pt>
                <c:pt idx="10966">
                  <c:v>10.57909478560916</c:v>
                </c:pt>
                <c:pt idx="10967">
                  <c:v>10.56898554795452</c:v>
                </c:pt>
                <c:pt idx="10968">
                  <c:v>10.55888001485635</c:v>
                </c:pt>
                <c:pt idx="10969">
                  <c:v>10.54877818866347</c:v>
                </c:pt>
                <c:pt idx="10970">
                  <c:v>10.53868007172365</c:v>
                </c:pt>
                <c:pt idx="10971">
                  <c:v>10.52858566638348</c:v>
                </c:pt>
                <c:pt idx="10972">
                  <c:v>10.5184949749885</c:v>
                </c:pt>
                <c:pt idx="10973">
                  <c:v>10.50840799988313</c:v>
                </c:pt>
                <c:pt idx="10974">
                  <c:v>10.49832474341067</c:v>
                </c:pt>
                <c:pt idx="10975">
                  <c:v>10.48824520791334</c:v>
                </c:pt>
                <c:pt idx="10976">
                  <c:v>10.47816939573224</c:v>
                </c:pt>
                <c:pt idx="10977">
                  <c:v>10.46809730920736</c:v>
                </c:pt>
                <c:pt idx="10978">
                  <c:v>10.45802895067757</c:v>
                </c:pt>
                <c:pt idx="10979">
                  <c:v>10.44796432248066</c:v>
                </c:pt>
                <c:pt idx="10980">
                  <c:v>10.43790342695329</c:v>
                </c:pt>
                <c:pt idx="10981">
                  <c:v>10.42784626643102</c:v>
                </c:pt>
                <c:pt idx="10982">
                  <c:v>10.41779284324829</c:v>
                </c:pt>
                <c:pt idx="10983">
                  <c:v>10.40774315973843</c:v>
                </c:pt>
                <c:pt idx="10984">
                  <c:v>10.39769721823367</c:v>
                </c:pt>
                <c:pt idx="10985">
                  <c:v>10.3876550210651</c:v>
                </c:pt>
                <c:pt idx="10986">
                  <c:v>10.37761657056273</c:v>
                </c:pt>
                <c:pt idx="10987">
                  <c:v>10.36758186905542</c:v>
                </c:pt>
                <c:pt idx="10988">
                  <c:v>10.35755091887095</c:v>
                </c:pt>
                <c:pt idx="10989">
                  <c:v>10.34752372233595</c:v>
                </c:pt>
                <c:pt idx="10990">
                  <c:v>10.33750028177597</c:v>
                </c:pt>
                <c:pt idx="10991">
                  <c:v>10.3274805995154</c:v>
                </c:pt>
                <c:pt idx="10992">
                  <c:v>10.31746467787755</c:v>
                </c:pt>
                <c:pt idx="10993">
                  <c:v>10.3074525191846</c:v>
                </c:pt>
                <c:pt idx="10994">
                  <c:v>10.29744412575758</c:v>
                </c:pt>
                <c:pt idx="10995">
                  <c:v>10.28743949991646</c:v>
                </c:pt>
                <c:pt idx="10996">
                  <c:v>10.27743864398004</c:v>
                </c:pt>
                <c:pt idx="10997">
                  <c:v>10.26744156026602</c:v>
                </c:pt>
                <c:pt idx="10998">
                  <c:v>10.25744825109097</c:v>
                </c:pt>
                <c:pt idx="10999">
                  <c:v>10.24745871877033</c:v>
                </c:pt>
                <c:pt idx="11000">
                  <c:v>10.23747296561844</c:v>
                </c:pt>
                <c:pt idx="11001">
                  <c:v>10.2274909939485</c:v>
                </c:pt>
                <c:pt idx="11002">
                  <c:v>10.21751280607257</c:v>
                </c:pt>
                <c:pt idx="11003">
                  <c:v>10.20753840430162</c:v>
                </c:pt>
                <c:pt idx="11004">
                  <c:v>10.19756779094547</c:v>
                </c:pt>
                <c:pt idx="11005">
                  <c:v>10.18760096831282</c:v>
                </c:pt>
                <c:pt idx="11006">
                  <c:v>10.17763793871124</c:v>
                </c:pt>
                <c:pt idx="11007">
                  <c:v>10.16767870444716</c:v>
                </c:pt>
                <c:pt idx="11008">
                  <c:v>10.1577232678259</c:v>
                </c:pt>
                <c:pt idx="11009">
                  <c:v>10.14777163115165</c:v>
                </c:pt>
                <c:pt idx="11010">
                  <c:v>10.13782379672746</c:v>
                </c:pt>
                <c:pt idx="11011">
                  <c:v>10.12787976685524</c:v>
                </c:pt>
                <c:pt idx="11012">
                  <c:v>10.1179395438358</c:v>
                </c:pt>
                <c:pt idx="11013">
                  <c:v>10.10800312996878</c:v>
                </c:pt>
                <c:pt idx="11014">
                  <c:v>10.09807052755271</c:v>
                </c:pt>
                <c:pt idx="11015">
                  <c:v>10.08814173888499</c:v>
                </c:pt>
                <c:pt idx="11016">
                  <c:v>10.07821676626186</c:v>
                </c:pt>
                <c:pt idx="11017">
                  <c:v>10.06829561197846</c:v>
                </c:pt>
                <c:pt idx="11018">
                  <c:v>10.05837827832875</c:v>
                </c:pt>
                <c:pt idx="11019">
                  <c:v>10.0484647676056</c:v>
                </c:pt>
                <c:pt idx="11020">
                  <c:v>10.03855508210071</c:v>
                </c:pt>
                <c:pt idx="11021">
                  <c:v>10.02864922410466</c:v>
                </c:pt>
                <c:pt idx="11022">
                  <c:v>10.01874719590688</c:v>
                </c:pt>
                <c:pt idx="11023">
                  <c:v>10.00884899979566</c:v>
                </c:pt>
                <c:pt idx="11024">
                  <c:v>9.998954638058167</c:v>
                </c:pt>
                <c:pt idx="11025">
                  <c:v>9.98906411298041</c:v>
                </c:pt>
                <c:pt idx="11026">
                  <c:v>9.979177426847265</c:v>
                </c:pt>
                <c:pt idx="11027">
                  <c:v>9.96929458194246</c:v>
                </c:pt>
                <c:pt idx="11028">
                  <c:v>9.959415580548585</c:v>
                </c:pt>
                <c:pt idx="11029">
                  <c:v>9.949540424947084</c:v>
                </c:pt>
                <c:pt idx="11030">
                  <c:v>9.939669117418263</c:v>
                </c:pt>
                <c:pt idx="11031">
                  <c:v>9.929801660241271</c:v>
                </c:pt>
                <c:pt idx="11032">
                  <c:v>9.919938055694128</c:v>
                </c:pt>
                <c:pt idx="11033">
                  <c:v>9.910078306053693</c:v>
                </c:pt>
                <c:pt idx="11034">
                  <c:v>9.90022241359569</c:v>
                </c:pt>
                <c:pt idx="11035">
                  <c:v>9.890370380594684</c:v>
                </c:pt>
                <c:pt idx="11036">
                  <c:v>9.880522209324103</c:v>
                </c:pt>
                <c:pt idx="11037">
                  <c:v>9.870677902056216</c:v>
                </c:pt>
                <c:pt idx="11038">
                  <c:v>9.86083746106215</c:v>
                </c:pt>
                <c:pt idx="11039">
                  <c:v>9.85100088861188</c:v>
                </c:pt>
                <c:pt idx="11040">
                  <c:v>9.841168186974226</c:v>
                </c:pt>
                <c:pt idx="11041">
                  <c:v>9.831339358416871</c:v>
                </c:pt>
                <c:pt idx="11042">
                  <c:v>9.821514405206324</c:v>
                </c:pt>
                <c:pt idx="11043">
                  <c:v>9.811693329607958</c:v>
                </c:pt>
                <c:pt idx="11044">
                  <c:v>9.801876133885983</c:v>
                </c:pt>
                <c:pt idx="11045">
                  <c:v>9.792062820303458</c:v>
                </c:pt>
                <c:pt idx="11046">
                  <c:v>9.782253391122292</c:v>
                </c:pt>
                <c:pt idx="11047">
                  <c:v>9.772447848603237</c:v>
                </c:pt>
                <c:pt idx="11048">
                  <c:v>9.762646195005874</c:v>
                </c:pt>
                <c:pt idx="11049">
                  <c:v>9.752848432588653</c:v>
                </c:pt>
                <c:pt idx="11050">
                  <c:v>9.743054563608842</c:v>
                </c:pt>
                <c:pt idx="11051">
                  <c:v>9.733264590322564</c:v>
                </c:pt>
                <c:pt idx="11052">
                  <c:v>9.723478514984787</c:v>
                </c:pt>
                <c:pt idx="11053">
                  <c:v>9.713696339849308</c:v>
                </c:pt>
                <c:pt idx="11054">
                  <c:v>9.703918067168763</c:v>
                </c:pt>
                <c:pt idx="11055">
                  <c:v>9.694143699194645</c:v>
                </c:pt>
                <c:pt idx="11056">
                  <c:v>9.684373238177261</c:v>
                </c:pt>
                <c:pt idx="11057">
                  <c:v>9.674606686365777</c:v>
                </c:pt>
                <c:pt idx="11058">
                  <c:v>9.664844046008182</c:v>
                </c:pt>
                <c:pt idx="11059">
                  <c:v>9.65508531935131</c:v>
                </c:pt>
                <c:pt idx="11060">
                  <c:v>9.645330508640825</c:v>
                </c:pt>
                <c:pt idx="11061">
                  <c:v>9.63557961612123</c:v>
                </c:pt>
                <c:pt idx="11062">
                  <c:v>9.625832644035858</c:v>
                </c:pt>
                <c:pt idx="11063">
                  <c:v>9.616089594626885</c:v>
                </c:pt>
                <c:pt idx="11064">
                  <c:v>9.606350470135304</c:v>
                </c:pt>
                <c:pt idx="11065">
                  <c:v>9.59661527280096</c:v>
                </c:pt>
                <c:pt idx="11066">
                  <c:v>9.586884004862515</c:v>
                </c:pt>
                <c:pt idx="11067">
                  <c:v>9.577156668557464</c:v>
                </c:pt>
                <c:pt idx="11068">
                  <c:v>9.56743326612214</c:v>
                </c:pt>
                <c:pt idx="11069">
                  <c:v>9.557713799791701</c:v>
                </c:pt>
                <c:pt idx="11070">
                  <c:v>9.547998271800131</c:v>
                </c:pt>
                <c:pt idx="11071">
                  <c:v>9.53828668438025</c:v>
                </c:pt>
                <c:pt idx="11072">
                  <c:v>9.528579039763698</c:v>
                </c:pt>
                <c:pt idx="11073">
                  <c:v>9.518875340180944</c:v>
                </c:pt>
                <c:pt idx="11074">
                  <c:v>9.509175587861294</c:v>
                </c:pt>
                <c:pt idx="11075">
                  <c:v>9.499479785032857</c:v>
                </c:pt>
                <c:pt idx="11076">
                  <c:v>9.489787933922595</c:v>
                </c:pt>
                <c:pt idx="11077">
                  <c:v>9.48010003675627</c:v>
                </c:pt>
                <c:pt idx="11078">
                  <c:v>9.470416095758483</c:v>
                </c:pt>
                <c:pt idx="11079">
                  <c:v>9.46073611315265</c:v>
                </c:pt>
                <c:pt idx="11080">
                  <c:v>9.451060091161016</c:v>
                </c:pt>
                <c:pt idx="11081">
                  <c:v>9.441388032004644</c:v>
                </c:pt>
                <c:pt idx="11082">
                  <c:v>9.431719937903416</c:v>
                </c:pt>
                <c:pt idx="11083">
                  <c:v>9.42205581107604</c:v>
                </c:pt>
                <c:pt idx="11084">
                  <c:v>9.41239565374004</c:v>
                </c:pt>
                <c:pt idx="11085">
                  <c:v>9.40273946811176</c:v>
                </c:pt>
                <c:pt idx="11086">
                  <c:v>9.393087256406365</c:v>
                </c:pt>
                <c:pt idx="11087">
                  <c:v>9.38343902083783</c:v>
                </c:pt>
                <c:pt idx="11088">
                  <c:v>9.373794763618956</c:v>
                </c:pt>
                <c:pt idx="11089">
                  <c:v>9.364154486961355</c:v>
                </c:pt>
                <c:pt idx="11090">
                  <c:v>9.354518193075461</c:v>
                </c:pt>
                <c:pt idx="11091">
                  <c:v>9.344885884170518</c:v>
                </c:pt>
                <c:pt idx="11092">
                  <c:v>9.335257562454585</c:v>
                </c:pt>
                <c:pt idx="11093">
                  <c:v>9.325633230134538</c:v>
                </c:pt>
                <c:pt idx="11094">
                  <c:v>9.31601288941606</c:v>
                </c:pt>
                <c:pt idx="11095">
                  <c:v>9.30639654250365</c:v>
                </c:pt>
                <c:pt idx="11096">
                  <c:v>9.296784191600623</c:v>
                </c:pt>
                <c:pt idx="11097">
                  <c:v>9.287175838909103</c:v>
                </c:pt>
                <c:pt idx="11098">
                  <c:v>9.277571486630016</c:v>
                </c:pt>
                <c:pt idx="11099">
                  <c:v>9.267971136963116</c:v>
                </c:pt>
                <c:pt idx="11100">
                  <c:v>9.258374792106948</c:v>
                </c:pt>
                <c:pt idx="11101">
                  <c:v>9.248782454258873</c:v>
                </c:pt>
                <c:pt idx="11102">
                  <c:v>9.239194125615068</c:v>
                </c:pt>
                <c:pt idx="11103">
                  <c:v>9.229609808370501</c:v>
                </c:pt>
                <c:pt idx="11104">
                  <c:v>9.22002950471896</c:v>
                </c:pt>
                <c:pt idx="11105">
                  <c:v>9.210453216853032</c:v>
                </c:pt>
                <c:pt idx="11106">
                  <c:v>9.200880946964113</c:v>
                </c:pt>
                <c:pt idx="11107">
                  <c:v>9.191312697242402</c:v>
                </c:pt>
                <c:pt idx="11108">
                  <c:v>9.181748469876904</c:v>
                </c:pt>
                <c:pt idx="11109">
                  <c:v>9.172188267055427</c:v>
                </c:pt>
                <c:pt idx="11110">
                  <c:v>9.162632090964576</c:v>
                </c:pt>
                <c:pt idx="11111">
                  <c:v>9.15307994378977</c:v>
                </c:pt>
                <c:pt idx="11112">
                  <c:v>9.143531827715214</c:v>
                </c:pt>
                <c:pt idx="11113">
                  <c:v>9.133987744923928</c:v>
                </c:pt>
                <c:pt idx="11114">
                  <c:v>9.124447697597727</c:v>
                </c:pt>
                <c:pt idx="11115">
                  <c:v>9.114911687917221</c:v>
                </c:pt>
                <c:pt idx="11116">
                  <c:v>9.105379718061828</c:v>
                </c:pt>
                <c:pt idx="11117">
                  <c:v>9.095851790209757</c:v>
                </c:pt>
                <c:pt idx="11118">
                  <c:v>9.086327906538015</c:v>
                </c:pt>
                <c:pt idx="11119">
                  <c:v>9.07680806922241</c:v>
                </c:pt>
                <c:pt idx="11120">
                  <c:v>9.06729228043754</c:v>
                </c:pt>
                <c:pt idx="11121">
                  <c:v>9.057780542356807</c:v>
                </c:pt>
                <c:pt idx="11122">
                  <c:v>9.048272857152401</c:v>
                </c:pt>
                <c:pt idx="11123">
                  <c:v>9.038769226995313</c:v>
                </c:pt>
                <c:pt idx="11124">
                  <c:v>9.029269654055321</c:v>
                </c:pt>
                <c:pt idx="11125">
                  <c:v>9.019774140500997</c:v>
                </c:pt>
                <c:pt idx="11126">
                  <c:v>9.01028268849971</c:v>
                </c:pt>
                <c:pt idx="11127">
                  <c:v>9.00079530021762</c:v>
                </c:pt>
                <c:pt idx="11128">
                  <c:v>8.991311977819668</c:v>
                </c:pt>
                <c:pt idx="11129">
                  <c:v>8.981832723469603</c:v>
                </c:pt>
                <c:pt idx="11130">
                  <c:v>8.97235753932995</c:v>
                </c:pt>
                <c:pt idx="11131">
                  <c:v>8.962886427562025</c:v>
                </c:pt>
                <c:pt idx="11132">
                  <c:v>8.95341939032594</c:v>
                </c:pt>
                <c:pt idx="11133">
                  <c:v>8.943956429780588</c:v>
                </c:pt>
                <c:pt idx="11134">
                  <c:v>8.934497548083655</c:v>
                </c:pt>
                <c:pt idx="11135">
                  <c:v>8.925042747391604</c:v>
                </c:pt>
                <c:pt idx="11136">
                  <c:v>8.915592029859697</c:v>
                </c:pt>
                <c:pt idx="11137">
                  <c:v>8.906145397641965</c:v>
                </c:pt>
                <c:pt idx="11138">
                  <c:v>8.89670285289124</c:v>
                </c:pt>
                <c:pt idx="11139">
                  <c:v>8.88726439775913</c:v>
                </c:pt>
                <c:pt idx="11140">
                  <c:v>8.87783003439603</c:v>
                </c:pt>
                <c:pt idx="11141">
                  <c:v>8.868399764951107</c:v>
                </c:pt>
                <c:pt idx="11142">
                  <c:v>8.858973591572328</c:v>
                </c:pt>
                <c:pt idx="11143">
                  <c:v>8.84955151640643</c:v>
                </c:pt>
                <c:pt idx="11144">
                  <c:v>8.840133541598927</c:v>
                </c:pt>
                <c:pt idx="11145">
                  <c:v>8.830719669294124</c:v>
                </c:pt>
                <c:pt idx="11146">
                  <c:v>8.821309901635102</c:v>
                </c:pt>
                <c:pt idx="11147">
                  <c:v>8.81190424076372</c:v>
                </c:pt>
                <c:pt idx="11148">
                  <c:v>8.80250268882061</c:v>
                </c:pt>
                <c:pt idx="11149">
                  <c:v>8.793105247945188</c:v>
                </c:pt>
                <c:pt idx="11150">
                  <c:v>8.783711920275648</c:v>
                </c:pt>
                <c:pt idx="11151">
                  <c:v>8.774322707948961</c:v>
                </c:pt>
                <c:pt idx="11152">
                  <c:v>8.764937613100865</c:v>
                </c:pt>
                <c:pt idx="11153">
                  <c:v>8.755556637865886</c:v>
                </c:pt>
                <c:pt idx="11154">
                  <c:v>8.746179784377304</c:v>
                </c:pt>
                <c:pt idx="11155">
                  <c:v>8.736807054767204</c:v>
                </c:pt>
                <c:pt idx="11156">
                  <c:v>8.727438451166413</c:v>
                </c:pt>
                <c:pt idx="11157">
                  <c:v>8.71807397570455</c:v>
                </c:pt>
                <c:pt idx="11158">
                  <c:v>8.708713630510003</c:v>
                </c:pt>
                <c:pt idx="11159">
                  <c:v>8.69935741770993</c:v>
                </c:pt>
                <c:pt idx="11160">
                  <c:v>8.690005339430246</c:v>
                </c:pt>
                <c:pt idx="11161">
                  <c:v>8.68065739779566</c:v>
                </c:pt>
                <c:pt idx="11162">
                  <c:v>8.671313594929633</c:v>
                </c:pt>
                <c:pt idx="11163">
                  <c:v>8.661973932954403</c:v>
                </c:pt>
                <c:pt idx="11164">
                  <c:v>8.65263841399098</c:v>
                </c:pt>
                <c:pt idx="11165">
                  <c:v>8.643307040159119</c:v>
                </c:pt>
                <c:pt idx="11166">
                  <c:v>8.633979813577374</c:v>
                </c:pt>
                <c:pt idx="11167">
                  <c:v>8.624656736363046</c:v>
                </c:pt>
                <c:pt idx="11168">
                  <c:v>8.6153378106322</c:v>
                </c:pt>
                <c:pt idx="11169">
                  <c:v>8.606023038499675</c:v>
                </c:pt>
                <c:pt idx="11170">
                  <c:v>8.596712422079068</c:v>
                </c:pt>
                <c:pt idx="11171">
                  <c:v>8.58740596348275</c:v>
                </c:pt>
                <c:pt idx="11172">
                  <c:v>8.578103664821839</c:v>
                </c:pt>
                <c:pt idx="11173">
                  <c:v>8.568805528206226</c:v>
                </c:pt>
                <c:pt idx="11174">
                  <c:v>8.559511555744565</c:v>
                </c:pt>
                <c:pt idx="11175">
                  <c:v>8.550221749544263</c:v>
                </c:pt>
                <c:pt idx="11176">
                  <c:v>8.5409361117115</c:v>
                </c:pt>
                <c:pt idx="11177">
                  <c:v>8.531654644351201</c:v>
                </c:pt>
                <c:pt idx="11178">
                  <c:v>8.522377349567063</c:v>
                </c:pt>
                <c:pt idx="11179">
                  <c:v>8.51310422946154</c:v>
                </c:pt>
                <c:pt idx="11180">
                  <c:v>8.503835286135831</c:v>
                </c:pt>
                <c:pt idx="11181">
                  <c:v>8.494570521689913</c:v>
                </c:pt>
                <c:pt idx="11182">
                  <c:v>8.485309938222504</c:v>
                </c:pt>
                <c:pt idx="11183">
                  <c:v>8.476053537831084</c:v>
                </c:pt>
                <c:pt idx="11184">
                  <c:v>8.466801322611891</c:v>
                </c:pt>
                <c:pt idx="11185">
                  <c:v>8.457553294659916</c:v>
                </c:pt>
                <c:pt idx="11186">
                  <c:v>8.448309456068893</c:v>
                </c:pt>
                <c:pt idx="11187">
                  <c:v>8.439069808931336</c:v>
                </c:pt>
                <c:pt idx="11188">
                  <c:v>8.429834355338488</c:v>
                </c:pt>
                <c:pt idx="11189">
                  <c:v>8.420603097380352</c:v>
                </c:pt>
                <c:pt idx="11190">
                  <c:v>8.41137603714569</c:v>
                </c:pt>
                <c:pt idx="11191">
                  <c:v>8.402153176722002</c:v>
                </c:pt>
                <c:pt idx="11192">
                  <c:v>8.392934518195554</c:v>
                </c:pt>
                <c:pt idx="11193">
                  <c:v>8.383720063651345</c:v>
                </c:pt>
                <c:pt idx="11194">
                  <c:v>8.37450981517314</c:v>
                </c:pt>
                <c:pt idx="11195">
                  <c:v>8.365303774843443</c:v>
                </c:pt>
                <c:pt idx="11196">
                  <c:v>8.356101944743505</c:v>
                </c:pt>
                <c:pt idx="11197">
                  <c:v>8.346904326953332</c:v>
                </c:pt>
                <c:pt idx="11198">
                  <c:v>8.337710923551668</c:v>
                </c:pt>
                <c:pt idx="11199">
                  <c:v>8.328521736616015</c:v>
                </c:pt>
                <c:pt idx="11200">
                  <c:v>8.31933676822261</c:v>
                </c:pt>
                <c:pt idx="11201">
                  <c:v>8.31015602044644</c:v>
                </c:pt>
                <c:pt idx="11202">
                  <c:v>8.300979495361232</c:v>
                </c:pt>
                <c:pt idx="11203">
                  <c:v>8.29180719503946</c:v>
                </c:pt>
                <c:pt idx="11204">
                  <c:v>8.28263912155235</c:v>
                </c:pt>
                <c:pt idx="11205">
                  <c:v>8.273475276969854</c:v>
                </c:pt>
                <c:pt idx="11206">
                  <c:v>8.264315663360673</c:v>
                </c:pt>
                <c:pt idx="11207">
                  <c:v>8.255160282792258</c:v>
                </c:pt>
                <c:pt idx="11208">
                  <c:v>8.246009137330786</c:v>
                </c:pt>
                <c:pt idx="11209">
                  <c:v>8.236862229041185</c:v>
                </c:pt>
                <c:pt idx="11210">
                  <c:v>8.22771955998712</c:v>
                </c:pt>
                <c:pt idx="11211">
                  <c:v>8.218581132230987</c:v>
                </c:pt>
                <c:pt idx="11212">
                  <c:v>8.20944694783394</c:v>
                </c:pt>
                <c:pt idx="11213">
                  <c:v>8.200317008855839</c:v>
                </c:pt>
                <c:pt idx="11214">
                  <c:v>8.191191317355317</c:v>
                </c:pt>
                <c:pt idx="11215">
                  <c:v>8.18206987538972</c:v>
                </c:pt>
                <c:pt idx="11216">
                  <c:v>8.172952685015131</c:v>
                </c:pt>
                <c:pt idx="11217">
                  <c:v>8.163839748286383</c:v>
                </c:pt>
                <c:pt idx="11218">
                  <c:v>8.154731067257025</c:v>
                </c:pt>
                <c:pt idx="11219">
                  <c:v>8.145626643979357</c:v>
                </c:pt>
                <c:pt idx="11220">
                  <c:v>8.136526480504398</c:v>
                </c:pt>
                <c:pt idx="11221">
                  <c:v>8.127430578881916</c:v>
                </c:pt>
                <c:pt idx="11222">
                  <c:v>8.118338941160383</c:v>
                </c:pt>
                <c:pt idx="11223">
                  <c:v>8.109251569387042</c:v>
                </c:pt>
                <c:pt idx="11224">
                  <c:v>8.100168465607833</c:v>
                </c:pt>
                <c:pt idx="11225">
                  <c:v>8.09108963186745</c:v>
                </c:pt>
                <c:pt idx="11226">
                  <c:v>8.082015070209294</c:v>
                </c:pt>
                <c:pt idx="11227">
                  <c:v>8.07294478267551</c:v>
                </c:pt>
                <c:pt idx="11228">
                  <c:v>8.063878771306973</c:v>
                </c:pt>
                <c:pt idx="11229">
                  <c:v>8.054817038143285</c:v>
                </c:pt>
                <c:pt idx="11230">
                  <c:v>8.045759585222764</c:v>
                </c:pt>
                <c:pt idx="11231">
                  <c:v>8.036706414582466</c:v>
                </c:pt>
                <c:pt idx="11232">
                  <c:v>8.027657528258171</c:v>
                </c:pt>
                <c:pt idx="11233">
                  <c:v>8.018612928284385</c:v>
                </c:pt>
                <c:pt idx="11234">
                  <c:v>8.009572616694336</c:v>
                </c:pt>
                <c:pt idx="11235">
                  <c:v>8.000536595519976</c:v>
                </c:pt>
                <c:pt idx="11236">
                  <c:v>7.991504866791979</c:v>
                </c:pt>
                <c:pt idx="11237">
                  <c:v>7.982477432539754</c:v>
                </c:pt>
                <c:pt idx="11238">
                  <c:v>7.973454294791418</c:v>
                </c:pt>
                <c:pt idx="11239">
                  <c:v>7.964435455573819</c:v>
                </c:pt>
                <c:pt idx="11240">
                  <c:v>7.955420916912521</c:v>
                </c:pt>
                <c:pt idx="11241">
                  <c:v>7.946410680831813</c:v>
                </c:pt>
                <c:pt idx="11242">
                  <c:v>7.9374047493547</c:v>
                </c:pt>
                <c:pt idx="11243">
                  <c:v>7.928403124502907</c:v>
                </c:pt>
                <c:pt idx="11244">
                  <c:v>7.919405808296881</c:v>
                </c:pt>
                <c:pt idx="11245">
                  <c:v>7.910412802755787</c:v>
                </c:pt>
                <c:pt idx="11246">
                  <c:v>7.901424109897506</c:v>
                </c:pt>
                <c:pt idx="11247">
                  <c:v>7.892439731738634</c:v>
                </c:pt>
                <c:pt idx="11248">
                  <c:v>7.883459670294486</c:v>
                </c:pt>
                <c:pt idx="11249">
                  <c:v>7.874483927579093</c:v>
                </c:pt>
                <c:pt idx="11250">
                  <c:v>7.865512505605201</c:v>
                </c:pt>
                <c:pt idx="11251">
                  <c:v>7.856545406384273</c:v>
                </c:pt>
                <c:pt idx="11252">
                  <c:v>7.847582631926479</c:v>
                </c:pt>
                <c:pt idx="11253">
                  <c:v>7.838624184240713</c:v>
                </c:pt>
                <c:pt idx="11254">
                  <c:v>7.82967006533457</c:v>
                </c:pt>
                <c:pt idx="11255">
                  <c:v>7.820720277214366</c:v>
                </c:pt>
                <c:pt idx="11256">
                  <c:v>7.811774821885125</c:v>
                </c:pt>
                <c:pt idx="11257">
                  <c:v>7.802833701350584</c:v>
                </c:pt>
                <c:pt idx="11258">
                  <c:v>7.79389691761319</c:v>
                </c:pt>
                <c:pt idx="11259">
                  <c:v>7.784964472674098</c:v>
                </c:pt>
                <c:pt idx="11260">
                  <c:v>7.776036368533174</c:v>
                </c:pt>
                <c:pt idx="11261">
                  <c:v>7.767112607188991</c:v>
                </c:pt>
                <c:pt idx="11262">
                  <c:v>7.75819319063884</c:v>
                </c:pt>
                <c:pt idx="11263">
                  <c:v>7.7492781208787</c:v>
                </c:pt>
                <c:pt idx="11264">
                  <c:v>7.740367399903272</c:v>
                </c:pt>
                <c:pt idx="11265">
                  <c:v>7.73146102970596</c:v>
                </c:pt>
                <c:pt idx="11266">
                  <c:v>7.722559012278872</c:v>
                </c:pt>
                <c:pt idx="11267">
                  <c:v>7.713661349612827</c:v>
                </c:pt>
                <c:pt idx="11268">
                  <c:v>7.704768043697336</c:v>
                </c:pt>
                <c:pt idx="11269">
                  <c:v>7.695879096520628</c:v>
                </c:pt>
                <c:pt idx="11270">
                  <c:v>7.686994510069626</c:v>
                </c:pt>
                <c:pt idx="11271">
                  <c:v>7.678114286329958</c:v>
                </c:pt>
                <c:pt idx="11272">
                  <c:v>7.669238427285959</c:v>
                </c:pt>
                <c:pt idx="11273">
                  <c:v>7.66036693492066</c:v>
                </c:pt>
                <c:pt idx="11274">
                  <c:v>7.651499811215792</c:v>
                </c:pt>
                <c:pt idx="11275">
                  <c:v>7.642637058151791</c:v>
                </c:pt>
                <c:pt idx="11276">
                  <c:v>7.633778677707792</c:v>
                </c:pt>
                <c:pt idx="11277">
                  <c:v>7.624924671861628</c:v>
                </c:pt>
                <c:pt idx="11278">
                  <c:v>7.616075042589831</c:v>
                </c:pt>
                <c:pt idx="11279">
                  <c:v>7.60722979186763</c:v>
                </c:pt>
                <c:pt idx="11280">
                  <c:v>7.59838892166895</c:v>
                </c:pt>
                <c:pt idx="11281">
                  <c:v>7.58955243396642</c:v>
                </c:pt>
                <c:pt idx="11282">
                  <c:v>7.580720330731358</c:v>
                </c:pt>
                <c:pt idx="11283">
                  <c:v>7.57189261393378</c:v>
                </c:pt>
                <c:pt idx="11284">
                  <c:v>7.5630692855424</c:v>
                </c:pt>
                <c:pt idx="11285">
                  <c:v>7.554250347524619</c:v>
                </c:pt>
                <c:pt idx="11286">
                  <c:v>7.54543580184654</c:v>
                </c:pt>
                <c:pt idx="11287">
                  <c:v>7.536625650472958</c:v>
                </c:pt>
                <c:pt idx="11288">
                  <c:v>7.527819895367356</c:v>
                </c:pt>
                <c:pt idx="11289">
                  <c:v>7.519018538491915</c:v>
                </c:pt>
                <c:pt idx="11290">
                  <c:v>7.510221581807504</c:v>
                </c:pt>
                <c:pt idx="11291">
                  <c:v>7.501429027273683</c:v>
                </c:pt>
                <c:pt idx="11292">
                  <c:v>7.492640876848703</c:v>
                </c:pt>
                <c:pt idx="11293">
                  <c:v>7.483857132489508</c:v>
                </c:pt>
                <c:pt idx="11294">
                  <c:v>7.475077796151727</c:v>
                </c:pt>
                <c:pt idx="11295">
                  <c:v>7.466302869789677</c:v>
                </c:pt>
                <c:pt idx="11296">
                  <c:v>7.457532355356368</c:v>
                </c:pt>
                <c:pt idx="11297">
                  <c:v>7.448766254803495</c:v>
                </c:pt>
                <c:pt idx="11298">
                  <c:v>7.440004570081438</c:v>
                </c:pt>
                <c:pt idx="11299">
                  <c:v>7.43124730313927</c:v>
                </c:pt>
                <c:pt idx="11300">
                  <c:v>7.42249445592474</c:v>
                </c:pt>
                <c:pt idx="11301">
                  <c:v>7.41374603038429</c:v>
                </c:pt>
                <c:pt idx="11302">
                  <c:v>7.405002028463044</c:v>
                </c:pt>
                <c:pt idx="11303">
                  <c:v>7.39626245210481</c:v>
                </c:pt>
                <c:pt idx="11304">
                  <c:v>7.387527303252077</c:v>
                </c:pt>
                <c:pt idx="11305">
                  <c:v>7.378796583846023</c:v>
                </c:pt>
                <c:pt idx="11306">
                  <c:v>7.370070295826503</c:v>
                </c:pt>
                <c:pt idx="11307">
                  <c:v>7.361348441132057</c:v>
                </c:pt>
                <c:pt idx="11308">
                  <c:v>7.352631021699902</c:v>
                </c:pt>
                <c:pt idx="11309">
                  <c:v>7.34391803946594</c:v>
                </c:pt>
                <c:pt idx="11310">
                  <c:v>7.335209496364756</c:v>
                </c:pt>
                <c:pt idx="11311">
                  <c:v>7.326505394329602</c:v>
                </c:pt>
                <c:pt idx="11312">
                  <c:v>7.317805735292421</c:v>
                </c:pt>
                <c:pt idx="11313">
                  <c:v>7.309110521183829</c:v>
                </c:pt>
                <c:pt idx="11314">
                  <c:v>7.300419753933122</c:v>
                </c:pt>
                <c:pt idx="11315">
                  <c:v>7.291733435468271</c:v>
                </c:pt>
                <c:pt idx="11316">
                  <c:v>7.283051567715924</c:v>
                </c:pt>
                <c:pt idx="11317">
                  <c:v>7.274374152601407</c:v>
                </c:pt>
                <c:pt idx="11318">
                  <c:v>7.26570119204872</c:v>
                </c:pt>
                <c:pt idx="11319">
                  <c:v>7.257032687980535</c:v>
                </c:pt>
                <c:pt idx="11320">
                  <c:v>7.248368642318205</c:v>
                </c:pt>
                <c:pt idx="11321">
                  <c:v>7.23970905698175</c:v>
                </c:pt>
                <c:pt idx="11322">
                  <c:v>7.23105393388987</c:v>
                </c:pt>
                <c:pt idx="11323">
                  <c:v>7.222403274959926</c:v>
                </c:pt>
                <c:pt idx="11324">
                  <c:v>7.213757082107965</c:v>
                </c:pt>
                <c:pt idx="11325">
                  <c:v>7.205115357248697</c:v>
                </c:pt>
                <c:pt idx="11326">
                  <c:v>7.196478102295508</c:v>
                </c:pt>
                <c:pt idx="11327">
                  <c:v>7.187845319160446</c:v>
                </c:pt>
                <c:pt idx="11328">
                  <c:v>7.179217009754238</c:v>
                </c:pt>
                <c:pt idx="11329">
                  <c:v>7.170593175986274</c:v>
                </c:pt>
                <c:pt idx="11330">
                  <c:v>7.161973819764615</c:v>
                </c:pt>
                <c:pt idx="11331">
                  <c:v>7.15335894299599</c:v>
                </c:pt>
                <c:pt idx="11332">
                  <c:v>7.144748547585794</c:v>
                </c:pt>
                <c:pt idx="11333">
                  <c:v>7.136142635438096</c:v>
                </c:pt>
                <c:pt idx="11334">
                  <c:v>7.127541208455615</c:v>
                </c:pt>
                <c:pt idx="11335">
                  <c:v>7.118944268539756</c:v>
                </c:pt>
                <c:pt idx="11336">
                  <c:v>7.110351817590575</c:v>
                </c:pt>
                <c:pt idx="11337">
                  <c:v>7.101763857506797</c:v>
                </c:pt>
                <c:pt idx="11338">
                  <c:v>7.093180390185812</c:v>
                </c:pt>
                <c:pt idx="11339">
                  <c:v>7.084601417523673</c:v>
                </c:pt>
                <c:pt idx="11340">
                  <c:v>7.076026941415092</c:v>
                </c:pt>
                <c:pt idx="11341">
                  <c:v>7.06745696375345</c:v>
                </c:pt>
                <c:pt idx="11342">
                  <c:v>7.05889148643079</c:v>
                </c:pt>
                <c:pt idx="11343">
                  <c:v>7.050330511337807</c:v>
                </c:pt>
                <c:pt idx="11344">
                  <c:v>7.041774040363866</c:v>
                </c:pt>
                <c:pt idx="11345">
                  <c:v>7.033222075396985</c:v>
                </c:pt>
                <c:pt idx="11346">
                  <c:v>7.024674618323848</c:v>
                </c:pt>
                <c:pt idx="11347">
                  <c:v>7.016131671029797</c:v>
                </c:pt>
                <c:pt idx="11348">
                  <c:v>7.00759323539883</c:v>
                </c:pt>
                <c:pt idx="11349">
                  <c:v>6.999059313313602</c:v>
                </c:pt>
                <c:pt idx="11350">
                  <c:v>6.990529906655427</c:v>
                </c:pt>
                <c:pt idx="11351">
                  <c:v>6.982005017304277</c:v>
                </c:pt>
                <c:pt idx="11352">
                  <c:v>6.973484647138778</c:v>
                </c:pt>
                <c:pt idx="11353">
                  <c:v>6.964968798036215</c:v>
                </c:pt>
                <c:pt idx="11354">
                  <c:v>6.956457471872523</c:v>
                </c:pt>
                <c:pt idx="11355">
                  <c:v>6.947950670522293</c:v>
                </c:pt>
                <c:pt idx="11356">
                  <c:v>6.939448395858778</c:v>
                </c:pt>
                <c:pt idx="11357">
                  <c:v>6.930950649753867</c:v>
                </c:pt>
                <c:pt idx="11358">
                  <c:v>6.922457434078121</c:v>
                </c:pt>
                <c:pt idx="11359">
                  <c:v>6.913968750700741</c:v>
                </c:pt>
                <c:pt idx="11360">
                  <c:v>6.905484601489585</c:v>
                </c:pt>
                <c:pt idx="11361">
                  <c:v>6.897004988311158</c:v>
                </c:pt>
                <c:pt idx="11362">
                  <c:v>6.888529913030623</c:v>
                </c:pt>
                <c:pt idx="11363">
                  <c:v>6.880059377511783</c:v>
                </c:pt>
                <c:pt idx="11364">
                  <c:v>6.871593383617102</c:v>
                </c:pt>
                <c:pt idx="11365">
                  <c:v>6.863131933207678</c:v>
                </c:pt>
                <c:pt idx="11366">
                  <c:v>6.854675028143276</c:v>
                </c:pt>
                <c:pt idx="11367">
                  <c:v>6.846222670282293</c:v>
                </c:pt>
                <c:pt idx="11368">
                  <c:v>6.83777486148178</c:v>
                </c:pt>
                <c:pt idx="11369">
                  <c:v>6.829331603597437</c:v>
                </c:pt>
                <c:pt idx="11370">
                  <c:v>6.820892898483605</c:v>
                </c:pt>
                <c:pt idx="11371">
                  <c:v>6.812458747993272</c:v>
                </c:pt>
                <c:pt idx="11372">
                  <c:v>6.804029153978076</c:v>
                </c:pt>
                <c:pt idx="11373">
                  <c:v>6.795604118288292</c:v>
                </c:pt>
                <c:pt idx="11374">
                  <c:v>6.787183642772845</c:v>
                </c:pt>
                <c:pt idx="11375">
                  <c:v>6.7787677292793</c:v>
                </c:pt>
                <c:pt idx="11376">
                  <c:v>6.770356379653867</c:v>
                </c:pt>
                <c:pt idx="11377">
                  <c:v>6.761949595741397</c:v>
                </c:pt>
                <c:pt idx="11378">
                  <c:v>6.75354737938538</c:v>
                </c:pt>
                <c:pt idx="11379">
                  <c:v>6.745149732427956</c:v>
                </c:pt>
                <c:pt idx="11380">
                  <c:v>6.736756656709897</c:v>
                </c:pt>
                <c:pt idx="11381">
                  <c:v>6.728368154070618</c:v>
                </c:pt>
                <c:pt idx="11382">
                  <c:v>6.719984226348174</c:v>
                </c:pt>
                <c:pt idx="11383">
                  <c:v>6.711604875379261</c:v>
                </c:pt>
                <c:pt idx="11384">
                  <c:v>6.70323010299921</c:v>
                </c:pt>
                <c:pt idx="11385">
                  <c:v>6.694859911041989</c:v>
                </c:pt>
                <c:pt idx="11386">
                  <c:v>6.686494301340211</c:v>
                </c:pt>
                <c:pt idx="11387">
                  <c:v>6.678133275725117</c:v>
                </c:pt>
                <c:pt idx="11388">
                  <c:v>6.669776836026589</c:v>
                </c:pt>
                <c:pt idx="11389">
                  <c:v>6.661424984073147</c:v>
                </c:pt>
                <c:pt idx="11390">
                  <c:v>6.653077721691938</c:v>
                </c:pt>
                <c:pt idx="11391">
                  <c:v>6.644735050708749</c:v>
                </c:pt>
                <c:pt idx="11392">
                  <c:v>6.636396972948007</c:v>
                </c:pt>
                <c:pt idx="11393">
                  <c:v>6.628063490232761</c:v>
                </c:pt>
                <c:pt idx="11394">
                  <c:v>6.6197346043847</c:v>
                </c:pt>
                <c:pt idx="11395">
                  <c:v>6.611410317224145</c:v>
                </c:pt>
                <c:pt idx="11396">
                  <c:v>6.603090630570048</c:v>
                </c:pt>
                <c:pt idx="11397">
                  <c:v>6.594775546239989</c:v>
                </c:pt>
                <c:pt idx="11398">
                  <c:v>6.586465066050192</c:v>
                </c:pt>
                <c:pt idx="11399">
                  <c:v>6.578159191815493</c:v>
                </c:pt>
                <c:pt idx="11400">
                  <c:v>6.56985792534937</c:v>
                </c:pt>
                <c:pt idx="11401">
                  <c:v>6.561561268463926</c:v>
                </c:pt>
                <c:pt idx="11402">
                  <c:v>6.553269222969896</c:v>
                </c:pt>
                <c:pt idx="11403">
                  <c:v>6.544981790676638</c:v>
                </c:pt>
                <c:pt idx="11404">
                  <c:v>6.536698973392144</c:v>
                </c:pt>
                <c:pt idx="11405">
                  <c:v>6.528420772923027</c:v>
                </c:pt>
                <c:pt idx="11406">
                  <c:v>6.520147191074531</c:v>
                </c:pt>
                <c:pt idx="11407">
                  <c:v>6.511878229650525</c:v>
                </c:pt>
                <c:pt idx="11408">
                  <c:v>6.503613890453501</c:v>
                </c:pt>
                <c:pt idx="11409">
                  <c:v>6.49535417528458</c:v>
                </c:pt>
                <c:pt idx="11410">
                  <c:v>6.487099085943505</c:v>
                </c:pt>
                <c:pt idx="11411">
                  <c:v>6.478848624228642</c:v>
                </c:pt>
                <c:pt idx="11412">
                  <c:v>6.470602791936983</c:v>
                </c:pt>
                <c:pt idx="11413">
                  <c:v>6.462361590864142</c:v>
                </c:pt>
                <c:pt idx="11414">
                  <c:v>6.454125022804352</c:v>
                </c:pt>
                <c:pt idx="11415">
                  <c:v>6.445893089550477</c:v>
                </c:pt>
                <c:pt idx="11416">
                  <c:v>6.43766579289399</c:v>
                </c:pt>
                <c:pt idx="11417">
                  <c:v>6.429443134624993</c:v>
                </c:pt>
                <c:pt idx="11418">
                  <c:v>6.421225116532206</c:v>
                </c:pt>
                <c:pt idx="11419">
                  <c:v>6.413011740402967</c:v>
                </c:pt>
                <c:pt idx="11420">
                  <c:v>6.404803008023237</c:v>
                </c:pt>
                <c:pt idx="11421">
                  <c:v>6.39659892117759</c:v>
                </c:pt>
                <c:pt idx="11422">
                  <c:v>6.388399481649227</c:v>
                </c:pt>
                <c:pt idx="11423">
                  <c:v>6.380204691219952</c:v>
                </c:pt>
                <c:pt idx="11424">
                  <c:v>6.372014551670202</c:v>
                </c:pt>
                <c:pt idx="11425">
                  <c:v>6.363829064779023</c:v>
                </c:pt>
                <c:pt idx="11426">
                  <c:v>6.355648232324074</c:v>
                </c:pt>
                <c:pt idx="11427">
                  <c:v>6.347472056081634</c:v>
                </c:pt>
                <c:pt idx="11428">
                  <c:v>6.339300537826594</c:v>
                </c:pt>
                <c:pt idx="11429">
                  <c:v>6.331133679332464</c:v>
                </c:pt>
                <c:pt idx="11430">
                  <c:v>6.322971482371362</c:v>
                </c:pt>
                <c:pt idx="11431">
                  <c:v>6.314813948714022</c:v>
                </c:pt>
                <c:pt idx="11432">
                  <c:v>6.306661080129794</c:v>
                </c:pt>
                <c:pt idx="11433">
                  <c:v>6.298512878386631</c:v>
                </c:pt>
                <c:pt idx="11434">
                  <c:v>6.290369345251112</c:v>
                </c:pt>
                <c:pt idx="11435">
                  <c:v>6.28223048248841</c:v>
                </c:pt>
                <c:pt idx="11436">
                  <c:v>6.274096291862322</c:v>
                </c:pt>
                <c:pt idx="11437">
                  <c:v>6.26596677513525</c:v>
                </c:pt>
                <c:pt idx="11438">
                  <c:v>6.257841934068209</c:v>
                </c:pt>
                <c:pt idx="11439">
                  <c:v>6.249721770420816</c:v>
                </c:pt>
                <c:pt idx="11440">
                  <c:v>6.241606285951305</c:v>
                </c:pt>
                <c:pt idx="11441">
                  <c:v>6.23349548241651</c:v>
                </c:pt>
                <c:pt idx="11442">
                  <c:v>6.225389361571878</c:v>
                </c:pt>
                <c:pt idx="11443">
                  <c:v>6.217287925171464</c:v>
                </c:pt>
                <c:pt idx="11444">
                  <c:v>6.209191174967925</c:v>
                </c:pt>
                <c:pt idx="11445">
                  <c:v>6.201099112712527</c:v>
                </c:pt>
                <c:pt idx="11446">
                  <c:v>6.193011740155136</c:v>
                </c:pt>
                <c:pt idx="11447">
                  <c:v>6.184929059044231</c:v>
                </c:pt>
                <c:pt idx="11448">
                  <c:v>6.176851071126895</c:v>
                </c:pt>
                <c:pt idx="11449">
                  <c:v>6.168777778148805</c:v>
                </c:pt>
                <c:pt idx="11450">
                  <c:v>6.160709181854254</c:v>
                </c:pt>
                <c:pt idx="11451">
                  <c:v>6.152645283986128</c:v>
                </c:pt>
                <c:pt idx="11452">
                  <c:v>6.144586086285918</c:v>
                </c:pt>
                <c:pt idx="11453">
                  <c:v>6.136531590493724</c:v>
                </c:pt>
                <c:pt idx="11454">
                  <c:v>6.128481798348234</c:v>
                </c:pt>
                <c:pt idx="11455">
                  <c:v>6.120436711586748</c:v>
                </c:pt>
                <c:pt idx="11456">
                  <c:v>6.112396331945165</c:v>
                </c:pt>
                <c:pt idx="11457">
                  <c:v>6.104360661157974</c:v>
                </c:pt>
                <c:pt idx="11458">
                  <c:v>6.096329700958277</c:v>
                </c:pt>
                <c:pt idx="11459">
                  <c:v>6.088303453077762</c:v>
                </c:pt>
                <c:pt idx="11460">
                  <c:v>6.080281919246724</c:v>
                </c:pt>
                <c:pt idx="11461">
                  <c:v>6.072265101194054</c:v>
                </c:pt>
                <c:pt idx="11462">
                  <c:v>6.064253000647237</c:v>
                </c:pt>
                <c:pt idx="11463">
                  <c:v>6.056245619332357</c:v>
                </c:pt>
                <c:pt idx="11464">
                  <c:v>6.048242958974093</c:v>
                </c:pt>
                <c:pt idx="11465">
                  <c:v>6.040245021295722</c:v>
                </c:pt>
                <c:pt idx="11466">
                  <c:v>6.032251808019113</c:v>
                </c:pt>
                <c:pt idx="11467">
                  <c:v>6.024263320864733</c:v>
                </c:pt>
                <c:pt idx="11468">
                  <c:v>6.016279561551638</c:v>
                </c:pt>
                <c:pt idx="11469">
                  <c:v>6.008300531797483</c:v>
                </c:pt>
                <c:pt idx="11470">
                  <c:v>6.000326233318514</c:v>
                </c:pt>
                <c:pt idx="11471">
                  <c:v>5.992356667829568</c:v>
                </c:pt>
                <c:pt idx="11472">
                  <c:v>5.984391837044075</c:v>
                </c:pt>
                <c:pt idx="11473">
                  <c:v>5.97643174267406</c:v>
                </c:pt>
                <c:pt idx="11474">
                  <c:v>5.968476386430131</c:v>
                </c:pt>
                <c:pt idx="11475">
                  <c:v>5.960525770021494</c:v>
                </c:pt>
                <c:pt idx="11476">
                  <c:v>5.952579895155945</c:v>
                </c:pt>
                <c:pt idx="11477">
                  <c:v>5.944638763539863</c:v>
                </c:pt>
                <c:pt idx="11478">
                  <c:v>5.936702376878221</c:v>
                </c:pt>
                <c:pt idx="11479">
                  <c:v>5.92877073687458</c:v>
                </c:pt>
                <c:pt idx="11480">
                  <c:v>5.920843845231087</c:v>
                </c:pt>
                <c:pt idx="11481">
                  <c:v>5.912921703648479</c:v>
                </c:pt>
                <c:pt idx="11482">
                  <c:v>5.905004313826079</c:v>
                </c:pt>
                <c:pt idx="11483">
                  <c:v>5.897091677461795</c:v>
                </c:pt>
                <c:pt idx="11484">
                  <c:v>5.889183796252124</c:v>
                </c:pt>
                <c:pt idx="11485">
                  <c:v>5.881280671892145</c:v>
                </c:pt>
                <c:pt idx="11486">
                  <c:v>5.873382306075524</c:v>
                </c:pt>
                <c:pt idx="11487">
                  <c:v>5.865488700494511</c:v>
                </c:pt>
                <c:pt idx="11488">
                  <c:v>5.85759985683994</c:v>
                </c:pt>
                <c:pt idx="11489">
                  <c:v>5.84971577680123</c:v>
                </c:pt>
                <c:pt idx="11490">
                  <c:v>5.84183646206638</c:v>
                </c:pt>
                <c:pt idx="11491">
                  <c:v>5.833961914321971</c:v>
                </c:pt>
                <c:pt idx="11492">
                  <c:v>5.82609213525317</c:v>
                </c:pt>
                <c:pt idx="11493">
                  <c:v>5.818227126543721</c:v>
                </c:pt>
                <c:pt idx="11494">
                  <c:v>5.810366889875952</c:v>
                </c:pt>
                <c:pt idx="11495">
                  <c:v>5.802511426930772</c:v>
                </c:pt>
                <c:pt idx="11496">
                  <c:v>5.794660739387667</c:v>
                </c:pt>
                <c:pt idx="11497">
                  <c:v>5.786814828924703</c:v>
                </c:pt>
                <c:pt idx="11498">
                  <c:v>5.778973697218528</c:v>
                </c:pt>
                <c:pt idx="11499">
                  <c:v>5.771137345944364</c:v>
                </c:pt>
                <c:pt idx="11500">
                  <c:v>5.76330577677601</c:v>
                </c:pt>
                <c:pt idx="11501">
                  <c:v>5.755478991385854</c:v>
                </c:pt>
                <c:pt idx="11502">
                  <c:v>5.747656991444847</c:v>
                </c:pt>
                <c:pt idx="11503">
                  <c:v>5.739839778622521</c:v>
                </c:pt>
                <c:pt idx="11504">
                  <c:v>5.732027354586987</c:v>
                </c:pt>
                <c:pt idx="11505">
                  <c:v>5.724219721004928</c:v>
                </c:pt>
                <c:pt idx="11506">
                  <c:v>5.716416879541603</c:v>
                </c:pt>
                <c:pt idx="11507">
                  <c:v>5.708618831860847</c:v>
                </c:pt>
                <c:pt idx="11508">
                  <c:v>5.700825579625066</c:v>
                </c:pt>
                <c:pt idx="11509">
                  <c:v>5.693037124495243</c:v>
                </c:pt>
                <c:pt idx="11510">
                  <c:v>5.685253468130931</c:v>
                </c:pt>
                <c:pt idx="11511">
                  <c:v>5.677474612190254</c:v>
                </c:pt>
                <c:pt idx="11512">
                  <c:v>5.669700558329913</c:v>
                </c:pt>
                <c:pt idx="11513">
                  <c:v>5.66193130820518</c:v>
                </c:pt>
                <c:pt idx="11514">
                  <c:v>5.654166863469892</c:v>
                </c:pt>
                <c:pt idx="11515">
                  <c:v>5.646407225776465</c:v>
                </c:pt>
                <c:pt idx="11516">
                  <c:v>5.638652396775876</c:v>
                </c:pt>
                <c:pt idx="11517">
                  <c:v>5.630902378117676</c:v>
                </c:pt>
                <c:pt idx="11518">
                  <c:v>5.623157171449987</c:v>
                </c:pt>
                <c:pt idx="11519">
                  <c:v>5.615416778419497</c:v>
                </c:pt>
                <c:pt idx="11520">
                  <c:v>5.607681200671465</c:v>
                </c:pt>
                <c:pt idx="11521">
                  <c:v>5.599950439849711</c:v>
                </c:pt>
                <c:pt idx="11522">
                  <c:v>5.59222449759663</c:v>
                </c:pt>
                <c:pt idx="11523">
                  <c:v>5.584503375553174</c:v>
                </c:pt>
                <c:pt idx="11524">
                  <c:v>5.576787075358872</c:v>
                </c:pt>
                <c:pt idx="11525">
                  <c:v>5.569075598651812</c:v>
                </c:pt>
                <c:pt idx="11526">
                  <c:v>5.561368947068651</c:v>
                </c:pt>
                <c:pt idx="11527">
                  <c:v>5.553667122244607</c:v>
                </c:pt>
                <c:pt idx="11528">
                  <c:v>5.545970125813458</c:v>
                </c:pt>
                <c:pt idx="11529">
                  <c:v>5.538277959407558</c:v>
                </c:pt>
                <c:pt idx="11530">
                  <c:v>5.530590624657815</c:v>
                </c:pt>
                <c:pt idx="11531">
                  <c:v>5.522908123193701</c:v>
                </c:pt>
                <c:pt idx="11532">
                  <c:v>5.515230456643251</c:v>
                </c:pt>
                <c:pt idx="11533">
                  <c:v>5.507557626633065</c:v>
                </c:pt>
                <c:pt idx="11534">
                  <c:v>5.499889634788297</c:v>
                </c:pt>
                <c:pt idx="11535">
                  <c:v>5.49222648273267</c:v>
                </c:pt>
                <c:pt idx="11536">
                  <c:v>5.484568172088458</c:v>
                </c:pt>
                <c:pt idx="11537">
                  <c:v>5.476914704476503</c:v>
                </c:pt>
                <c:pt idx="11538">
                  <c:v>5.469266081516203</c:v>
                </c:pt>
                <c:pt idx="11539">
                  <c:v>5.461622304825516</c:v>
                </c:pt>
                <c:pt idx="11540">
                  <c:v>5.453983376020954</c:v>
                </c:pt>
                <c:pt idx="11541">
                  <c:v>5.446349296717595</c:v>
                </c:pt>
                <c:pt idx="11542">
                  <c:v>5.438720068529065</c:v>
                </c:pt>
                <c:pt idx="11543">
                  <c:v>5.431095693067556</c:v>
                </c:pt>
                <c:pt idx="11544">
                  <c:v>5.423476171943806</c:v>
                </c:pt>
                <c:pt idx="11545">
                  <c:v>5.415861506767119</c:v>
                </c:pt>
                <c:pt idx="11546">
                  <c:v>5.40825169914535</c:v>
                </c:pt>
                <c:pt idx="11547">
                  <c:v>5.40064675068491</c:v>
                </c:pt>
                <c:pt idx="11548">
                  <c:v>5.393046662990762</c:v>
                </c:pt>
                <c:pt idx="11549">
                  <c:v>5.385451437666425</c:v>
                </c:pt>
                <c:pt idx="11550">
                  <c:v>5.377861076313972</c:v>
                </c:pt>
                <c:pt idx="11551">
                  <c:v>5.37027558053403</c:v>
                </c:pt>
                <c:pt idx="11552">
                  <c:v>5.362694951925774</c:v>
                </c:pt>
                <c:pt idx="11553">
                  <c:v>5.355119192086937</c:v>
                </c:pt>
                <c:pt idx="11554">
                  <c:v>5.347548302613799</c:v>
                </c:pt>
                <c:pt idx="11555">
                  <c:v>5.339982285101193</c:v>
                </c:pt>
                <c:pt idx="11556">
                  <c:v>5.332421141142504</c:v>
                </c:pt>
                <c:pt idx="11557">
                  <c:v>5.324864872329664</c:v>
                </c:pt>
                <c:pt idx="11558">
                  <c:v>5.31731348025316</c:v>
                </c:pt>
                <c:pt idx="11559">
                  <c:v>5.309766966502022</c:v>
                </c:pt>
                <c:pt idx="11560">
                  <c:v>5.302225332663832</c:v>
                </c:pt>
                <c:pt idx="11561">
                  <c:v>5.294688580324721</c:v>
                </c:pt>
                <c:pt idx="11562">
                  <c:v>5.287156711069367</c:v>
                </c:pt>
                <c:pt idx="11563">
                  <c:v>5.279629726480997</c:v>
                </c:pt>
                <c:pt idx="11564">
                  <c:v>5.272107628141379</c:v>
                </c:pt>
                <c:pt idx="11565">
                  <c:v>5.264590417630835</c:v>
                </c:pt>
                <c:pt idx="11566">
                  <c:v>5.257078096528229</c:v>
                </c:pt>
                <c:pt idx="11567">
                  <c:v>5.24957066641097</c:v>
                </c:pt>
                <c:pt idx="11568">
                  <c:v>5.242068128855017</c:v>
                </c:pt>
                <c:pt idx="11569">
                  <c:v>5.234570485434867</c:v>
                </c:pt>
                <c:pt idx="11570">
                  <c:v>5.227077737723561</c:v>
                </c:pt>
                <c:pt idx="11571">
                  <c:v>5.219589887292692</c:v>
                </c:pt>
                <c:pt idx="11572">
                  <c:v>5.212106935712388</c:v>
                </c:pt>
                <c:pt idx="11573">
                  <c:v>5.204628884551323</c:v>
                </c:pt>
                <c:pt idx="11574">
                  <c:v>5.19715573537671</c:v>
                </c:pt>
                <c:pt idx="11575">
                  <c:v>5.189687489754314</c:v>
                </c:pt>
                <c:pt idx="11576">
                  <c:v>5.182224149248426</c:v>
                </c:pt>
                <c:pt idx="11577">
                  <c:v>5.17476571542189</c:v>
                </c:pt>
                <c:pt idx="11578">
                  <c:v>5.167312189836081</c:v>
                </c:pt>
                <c:pt idx="11579">
                  <c:v>5.159863574050925</c:v>
                </c:pt>
                <c:pt idx="11580">
                  <c:v>5.152419869624876</c:v>
                </c:pt>
                <c:pt idx="11581">
                  <c:v>5.144981078114935</c:v>
                </c:pt>
                <c:pt idx="11582">
                  <c:v>5.137547201076641</c:v>
                </c:pt>
                <c:pt idx="11583">
                  <c:v>5.130118240064066</c:v>
                </c:pt>
                <c:pt idx="11584">
                  <c:v>5.122694196629822</c:v>
                </c:pt>
                <c:pt idx="11585">
                  <c:v>5.115275072325058</c:v>
                </c:pt>
                <c:pt idx="11586">
                  <c:v>5.107860868699463</c:v>
                </c:pt>
                <c:pt idx="11587">
                  <c:v>5.100451587301258</c:v>
                </c:pt>
                <c:pt idx="11588">
                  <c:v>5.093047229677201</c:v>
                </c:pt>
                <c:pt idx="11589">
                  <c:v>5.085647797372587</c:v>
                </c:pt>
                <c:pt idx="11590">
                  <c:v>5.078253291931241</c:v>
                </c:pt>
                <c:pt idx="11591">
                  <c:v>5.07086371489553</c:v>
                </c:pt>
                <c:pt idx="11592">
                  <c:v>5.063479067806343</c:v>
                </c:pt>
                <c:pt idx="11593">
                  <c:v>5.05609935220312</c:v>
                </c:pt>
                <c:pt idx="11594">
                  <c:v>5.048724569623817</c:v>
                </c:pt>
                <c:pt idx="11595">
                  <c:v>5.041354721604932</c:v>
                </c:pt>
                <c:pt idx="11596">
                  <c:v>5.033989809681492</c:v>
                </c:pt>
                <c:pt idx="11597">
                  <c:v>5.026629835387058</c:v>
                </c:pt>
                <c:pt idx="11598">
                  <c:v>5.019274800253719</c:v>
                </c:pt>
                <c:pt idx="11599">
                  <c:v>5.011924705812096</c:v>
                </c:pt>
                <c:pt idx="11600">
                  <c:v>5.00457955359134</c:v>
                </c:pt>
                <c:pt idx="11601">
                  <c:v>4.997239345119132</c:v>
                </c:pt>
                <c:pt idx="11602">
                  <c:v>4.989904081921684</c:v>
                </c:pt>
                <c:pt idx="11603">
                  <c:v>4.982573765523736</c:v>
                </c:pt>
                <c:pt idx="11604">
                  <c:v>4.975248397448551</c:v>
                </c:pt>
                <c:pt idx="11605">
                  <c:v>4.967927979217928</c:v>
                </c:pt>
                <c:pt idx="11606">
                  <c:v>4.960612512352195</c:v>
                </c:pt>
                <c:pt idx="11607">
                  <c:v>4.953301998370195</c:v>
                </c:pt>
                <c:pt idx="11608">
                  <c:v>4.945996438789309</c:v>
                </c:pt>
                <c:pt idx="11609">
                  <c:v>4.93869583512544</c:v>
                </c:pt>
                <c:pt idx="11610">
                  <c:v>4.931400188893016</c:v>
                </c:pt>
                <c:pt idx="11611">
                  <c:v>4.924109501604989</c:v>
                </c:pt>
                <c:pt idx="11612">
                  <c:v>4.916823774772845</c:v>
                </c:pt>
                <c:pt idx="11613">
                  <c:v>4.90954300990658</c:v>
                </c:pt>
                <c:pt idx="11614">
                  <c:v>4.902267208514726</c:v>
                </c:pt>
                <c:pt idx="11615">
                  <c:v>4.894996372104329</c:v>
                </c:pt>
                <c:pt idx="11616">
                  <c:v>4.887730502180967</c:v>
                </c:pt>
                <c:pt idx="11617">
                  <c:v>4.880469600248738</c:v>
                </c:pt>
                <c:pt idx="11618">
                  <c:v>4.873213667810256</c:v>
                </c:pt>
                <c:pt idx="11619">
                  <c:v>4.865962706366663</c:v>
                </c:pt>
                <c:pt idx="11620">
                  <c:v>4.858716717417622</c:v>
                </c:pt>
                <c:pt idx="11621">
                  <c:v>4.851475702461313</c:v>
                </c:pt>
                <c:pt idx="11622">
                  <c:v>4.84423966299444</c:v>
                </c:pt>
                <c:pt idx="11623">
                  <c:v>4.837008600512225</c:v>
                </c:pt>
                <c:pt idx="11624">
                  <c:v>4.829782516508408</c:v>
                </c:pt>
                <c:pt idx="11625">
                  <c:v>4.822561412475256</c:v>
                </c:pt>
                <c:pt idx="11626">
                  <c:v>4.815345289903545</c:v>
                </c:pt>
                <c:pt idx="11627">
                  <c:v>4.808134150282569</c:v>
                </c:pt>
                <c:pt idx="11628">
                  <c:v>4.80092799510015</c:v>
                </c:pt>
                <c:pt idx="11629">
                  <c:v>4.793726825842617</c:v>
                </c:pt>
                <c:pt idx="11630">
                  <c:v>4.78653064399482</c:v>
                </c:pt>
                <c:pt idx="11631">
                  <c:v>4.779339451040124</c:v>
                </c:pt>
                <c:pt idx="11632">
                  <c:v>4.772153248460409</c:v>
                </c:pt>
                <c:pt idx="11633">
                  <c:v>4.764972037736077</c:v>
                </c:pt>
                <c:pt idx="11634">
                  <c:v>4.757795820346036</c:v>
                </c:pt>
                <c:pt idx="11635">
                  <c:v>4.750624597767715</c:v>
                </c:pt>
                <c:pt idx="11636">
                  <c:v>4.743458371477056</c:v>
                </c:pt>
                <c:pt idx="11637">
                  <c:v>4.73629714294851</c:v>
                </c:pt>
                <c:pt idx="11638">
                  <c:v>4.729140913655048</c:v>
                </c:pt>
                <c:pt idx="11639">
                  <c:v>4.72198968506815</c:v>
                </c:pt>
                <c:pt idx="11640">
                  <c:v>4.714843458657807</c:v>
                </c:pt>
                <c:pt idx="11641">
                  <c:v>4.707702235892527</c:v>
                </c:pt>
                <c:pt idx="11642">
                  <c:v>4.700566018239326</c:v>
                </c:pt>
                <c:pt idx="11643">
                  <c:v>4.693434807163729</c:v>
                </c:pt>
                <c:pt idx="11644">
                  <c:v>4.686308604129781</c:v>
                </c:pt>
                <c:pt idx="11645">
                  <c:v>4.679187410600025</c:v>
                </c:pt>
                <c:pt idx="11646">
                  <c:v>4.672071228035519</c:v>
                </c:pt>
                <c:pt idx="11647">
                  <c:v>4.664960057895834</c:v>
                </c:pt>
                <c:pt idx="11648">
                  <c:v>4.657853901639044</c:v>
                </c:pt>
                <c:pt idx="11649">
                  <c:v>4.650752760721738</c:v>
                </c:pt>
                <c:pt idx="11650">
                  <c:v>4.643656636599005</c:v>
                </c:pt>
                <c:pt idx="11651">
                  <c:v>4.636565530724447</c:v>
                </c:pt>
                <c:pt idx="11652">
                  <c:v>4.629479444550172</c:v>
                </c:pt>
                <c:pt idx="11653">
                  <c:v>4.622398379526793</c:v>
                </c:pt>
                <c:pt idx="11654">
                  <c:v>4.615322337103437</c:v>
                </c:pt>
                <c:pt idx="11655">
                  <c:v>4.608251318727726</c:v>
                </c:pt>
                <c:pt idx="11656">
                  <c:v>4.601185325845791</c:v>
                </c:pt>
                <c:pt idx="11657">
                  <c:v>4.594124359902275</c:v>
                </c:pt>
                <c:pt idx="11658">
                  <c:v>4.587068422340317</c:v>
                </c:pt>
                <c:pt idx="11659">
                  <c:v>4.580017514601562</c:v>
                </c:pt>
                <c:pt idx="11660">
                  <c:v>4.572971638126161</c:v>
                </c:pt>
                <c:pt idx="11661">
                  <c:v>4.565930794352767</c:v>
                </c:pt>
                <c:pt idx="11662">
                  <c:v>4.558894984718536</c:v>
                </c:pt>
                <c:pt idx="11663">
                  <c:v>4.551864210659127</c:v>
                </c:pt>
                <c:pt idx="11664">
                  <c:v>4.544838473608699</c:v>
                </c:pt>
                <c:pt idx="11665">
                  <c:v>4.537817774999918</c:v>
                </c:pt>
                <c:pt idx="11666">
                  <c:v>4.530802116263946</c:v>
                </c:pt>
                <c:pt idx="11667">
                  <c:v>4.523791498830445</c:v>
                </c:pt>
                <c:pt idx="11668">
                  <c:v>4.516785924127579</c:v>
                </c:pt>
                <c:pt idx="11669">
                  <c:v>4.509785393582017</c:v>
                </c:pt>
                <c:pt idx="11670">
                  <c:v>4.502789908618917</c:v>
                </c:pt>
                <c:pt idx="11671">
                  <c:v>4.495799470661947</c:v>
                </c:pt>
                <c:pt idx="11672">
                  <c:v>4.488814081133265</c:v>
                </c:pt>
                <c:pt idx="11673">
                  <c:v>4.481833741453533</c:v>
                </c:pt>
                <c:pt idx="11674">
                  <c:v>4.474858453041906</c:v>
                </c:pt>
                <c:pt idx="11675">
                  <c:v>4.467888217316038</c:v>
                </c:pt>
                <c:pt idx="11676">
                  <c:v>4.460923035692088</c:v>
                </c:pt>
                <c:pt idx="11677">
                  <c:v>4.453962909584697</c:v>
                </c:pt>
                <c:pt idx="11678">
                  <c:v>4.44700784040701</c:v>
                </c:pt>
                <c:pt idx="11679">
                  <c:v>4.440057829570671</c:v>
                </c:pt>
                <c:pt idx="11680">
                  <c:v>4.433112878485812</c:v>
                </c:pt>
                <c:pt idx="11681">
                  <c:v>4.426172988561066</c:v>
                </c:pt>
                <c:pt idx="11682">
                  <c:v>4.419238161203554</c:v>
                </c:pt>
                <c:pt idx="11683">
                  <c:v>4.412308397818896</c:v>
                </c:pt>
                <c:pt idx="11684">
                  <c:v>4.405383699811206</c:v>
                </c:pt>
                <c:pt idx="11685">
                  <c:v>4.398464068583086</c:v>
                </c:pt>
                <c:pt idx="11686">
                  <c:v>4.39154950553564</c:v>
                </c:pt>
                <c:pt idx="11687">
                  <c:v>4.384640012068449</c:v>
                </c:pt>
                <c:pt idx="11688">
                  <c:v>4.377735589579604</c:v>
                </c:pt>
                <c:pt idx="11689">
                  <c:v>4.370836239465675</c:v>
                </c:pt>
                <c:pt idx="11690">
                  <c:v>4.363941963121726</c:v>
                </c:pt>
                <c:pt idx="11691">
                  <c:v>4.357052761941315</c:v>
                </c:pt>
                <c:pt idx="11692">
                  <c:v>4.350168637316485</c:v>
                </c:pt>
                <c:pt idx="11693">
                  <c:v>4.343289590637776</c:v>
                </c:pt>
                <c:pt idx="11694">
                  <c:v>4.336415623294208</c:v>
                </c:pt>
                <c:pt idx="11695">
                  <c:v>4.329546736673297</c:v>
                </c:pt>
                <c:pt idx="11696">
                  <c:v>4.322682932161047</c:v>
                </c:pt>
                <c:pt idx="11697">
                  <c:v>4.315824211141948</c:v>
                </c:pt>
                <c:pt idx="11698">
                  <c:v>4.308970574998979</c:v>
                </c:pt>
                <c:pt idx="11699">
                  <c:v>4.302122025113606</c:v>
                </c:pt>
                <c:pt idx="11700">
                  <c:v>4.295278562865779</c:v>
                </c:pt>
                <c:pt idx="11701">
                  <c:v>4.288440189633941</c:v>
                </c:pt>
                <c:pt idx="11702">
                  <c:v>4.281606906795016</c:v>
                </c:pt>
                <c:pt idx="11703">
                  <c:v>4.274778715724417</c:v>
                </c:pt>
                <c:pt idx="11704">
                  <c:v>4.267955617796035</c:v>
                </c:pt>
                <c:pt idx="11705">
                  <c:v>4.261137614382261</c:v>
                </c:pt>
                <c:pt idx="11706">
                  <c:v>4.254324706853954</c:v>
                </c:pt>
                <c:pt idx="11707">
                  <c:v>4.247516896580466</c:v>
                </c:pt>
                <c:pt idx="11708">
                  <c:v>4.240714184929633</c:v>
                </c:pt>
                <c:pt idx="11709">
                  <c:v>4.233916573267766</c:v>
                </c:pt>
                <c:pt idx="11710">
                  <c:v>4.227124062959671</c:v>
                </c:pt>
                <c:pt idx="11711">
                  <c:v>4.22033665536863</c:v>
                </c:pt>
                <c:pt idx="11712">
                  <c:v>4.213554351856401</c:v>
                </c:pt>
                <c:pt idx="11713">
                  <c:v>4.20677715378324</c:v>
                </c:pt>
                <c:pt idx="11714">
                  <c:v>4.200005062507866</c:v>
                </c:pt>
                <c:pt idx="11715">
                  <c:v>4.193238079387489</c:v>
                </c:pt>
                <c:pt idx="11716">
                  <c:v>4.186476205777802</c:v>
                </c:pt>
                <c:pt idx="11717">
                  <c:v>4.17971944303297</c:v>
                </c:pt>
                <c:pt idx="11718">
                  <c:v>4.17296779250564</c:v>
                </c:pt>
                <c:pt idx="11719">
                  <c:v>4.166221255546941</c:v>
                </c:pt>
                <c:pt idx="11720">
                  <c:v>4.159479833506481</c:v>
                </c:pt>
                <c:pt idx="11721">
                  <c:v>4.152743527732344</c:v>
                </c:pt>
                <c:pt idx="11722">
                  <c:v>4.14601233957109</c:v>
                </c:pt>
                <c:pt idx="11723">
                  <c:v>4.139286270367764</c:v>
                </c:pt>
                <c:pt idx="11724">
                  <c:v>4.132565321465879</c:v>
                </c:pt>
                <c:pt idx="11725">
                  <c:v>4.125849494207434</c:v>
                </c:pt>
                <c:pt idx="11726">
                  <c:v>4.119138789932896</c:v>
                </c:pt>
                <c:pt idx="11727">
                  <c:v>4.112433209981213</c:v>
                </c:pt>
                <c:pt idx="11728">
                  <c:v>4.10573275568981</c:v>
                </c:pt>
                <c:pt idx="11729">
                  <c:v>4.099037428394581</c:v>
                </c:pt>
                <c:pt idx="11730">
                  <c:v>4.0923472294299</c:v>
                </c:pt>
                <c:pt idx="11731">
                  <c:v>4.085662160128617</c:v>
                </c:pt>
                <c:pt idx="11732">
                  <c:v>4.078982221822048</c:v>
                </c:pt>
                <c:pt idx="11733">
                  <c:v>4.07230741583999</c:v>
                </c:pt>
                <c:pt idx="11734">
                  <c:v>4.065637743510711</c:v>
                </c:pt>
                <c:pt idx="11735">
                  <c:v>4.058973206160953</c:v>
                </c:pt>
                <c:pt idx="11736">
                  <c:v>4.052313805115928</c:v>
                </c:pt>
                <c:pt idx="11737">
                  <c:v>4.045659541699322</c:v>
                </c:pt>
                <c:pt idx="11738">
                  <c:v>4.03901041723329</c:v>
                </c:pt>
                <c:pt idx="11739">
                  <c:v>4.032366433038462</c:v>
                </c:pt>
                <c:pt idx="11740">
                  <c:v>4.025727590433936</c:v>
                </c:pt>
                <c:pt idx="11741">
                  <c:v>4.019093890737284</c:v>
                </c:pt>
                <c:pt idx="11742">
                  <c:v>4.012465335264543</c:v>
                </c:pt>
                <c:pt idx="11743">
                  <c:v>4.005841925330225</c:v>
                </c:pt>
                <c:pt idx="11744">
                  <c:v>3.999223662247306</c:v>
                </c:pt>
                <c:pt idx="11745">
                  <c:v>3.992610547327235</c:v>
                </c:pt>
                <c:pt idx="11746">
                  <c:v>3.986002581879929</c:v>
                </c:pt>
                <c:pt idx="11747">
                  <c:v>3.979399767213771</c:v>
                </c:pt>
                <c:pt idx="11748">
                  <c:v>3.972802104635613</c:v>
                </c:pt>
                <c:pt idx="11749">
                  <c:v>3.966209595450778</c:v>
                </c:pt>
                <c:pt idx="11750">
                  <c:v>3.959622240963048</c:v>
                </c:pt>
                <c:pt idx="11751">
                  <c:v>3.953040042474678</c:v>
                </c:pt>
                <c:pt idx="11752">
                  <c:v>3.946463001286387</c:v>
                </c:pt>
                <c:pt idx="11753">
                  <c:v>3.93989111869736</c:v>
                </c:pt>
                <c:pt idx="11754">
                  <c:v>3.933324396005247</c:v>
                </c:pt>
                <c:pt idx="11755">
                  <c:v>3.926762834506165</c:v>
                </c:pt>
                <c:pt idx="11756">
                  <c:v>3.920206435494693</c:v>
                </c:pt>
                <c:pt idx="11757">
                  <c:v>3.913655200263876</c:v>
                </c:pt>
                <c:pt idx="11758">
                  <c:v>3.907109130105223</c:v>
                </c:pt>
                <c:pt idx="11759">
                  <c:v>3.900568226308704</c:v>
                </c:pt>
                <c:pt idx="11760">
                  <c:v>3.894032490162757</c:v>
                </c:pt>
                <c:pt idx="11761">
                  <c:v>3.887501922954277</c:v>
                </c:pt>
                <c:pt idx="11762">
                  <c:v>3.880976525968624</c:v>
                </c:pt>
                <c:pt idx="11763">
                  <c:v>3.874456300489621</c:v>
                </c:pt>
                <c:pt idx="11764">
                  <c:v>3.867941247799554</c:v>
                </c:pt>
                <c:pt idx="11765">
                  <c:v>3.861431369179163</c:v>
                </c:pt>
                <c:pt idx="11766">
                  <c:v>3.854926665907658</c:v>
                </c:pt>
                <c:pt idx="11767">
                  <c:v>3.848427139262701</c:v>
                </c:pt>
                <c:pt idx="11768">
                  <c:v>3.841932790520423</c:v>
                </c:pt>
                <c:pt idx="11769">
                  <c:v>3.835443620955407</c:v>
                </c:pt>
                <c:pt idx="11770">
                  <c:v>3.828959631840699</c:v>
                </c:pt>
                <c:pt idx="11771">
                  <c:v>3.822480824447802</c:v>
                </c:pt>
                <c:pt idx="11772">
                  <c:v>3.81600720004668</c:v>
                </c:pt>
                <c:pt idx="11773">
                  <c:v>3.809538759905754</c:v>
                </c:pt>
                <c:pt idx="11774">
                  <c:v>3.803075505291901</c:v>
                </c:pt>
                <c:pt idx="11775">
                  <c:v>3.796617437470459</c:v>
                </c:pt>
                <c:pt idx="11776">
                  <c:v>3.79016455770522</c:v>
                </c:pt>
                <c:pt idx="11777">
                  <c:v>3.783716867258435</c:v>
                </c:pt>
                <c:pt idx="11778">
                  <c:v>3.777274367390808</c:v>
                </c:pt>
                <c:pt idx="11779">
                  <c:v>3.770837059361503</c:v>
                </c:pt>
                <c:pt idx="11780">
                  <c:v>3.764404944428136</c:v>
                </c:pt>
                <c:pt idx="11781">
                  <c:v>3.75797802384678</c:v>
                </c:pt>
                <c:pt idx="11782">
                  <c:v>3.751556298871965</c:v>
                </c:pt>
                <c:pt idx="11783">
                  <c:v>3.74513977075667</c:v>
                </c:pt>
                <c:pt idx="11784">
                  <c:v>3.738728440752331</c:v>
                </c:pt>
                <c:pt idx="11785">
                  <c:v>3.732322310108838</c:v>
                </c:pt>
                <c:pt idx="11786">
                  <c:v>3.725921380074537</c:v>
                </c:pt>
                <c:pt idx="11787">
                  <c:v>3.71952565189622</c:v>
                </c:pt>
                <c:pt idx="11788">
                  <c:v>3.713135126819137</c:v>
                </c:pt>
                <c:pt idx="11789">
                  <c:v>3.706749806086988</c:v>
                </c:pt>
                <c:pt idx="11790">
                  <c:v>3.700369690941926</c:v>
                </c:pt>
                <c:pt idx="11791">
                  <c:v>3.693994782624556</c:v>
                </c:pt>
                <c:pt idx="11792">
                  <c:v>3.687625082373931</c:v>
                </c:pt>
                <c:pt idx="11793">
                  <c:v>3.681260591427558</c:v>
                </c:pt>
                <c:pt idx="11794">
                  <c:v>3.674901311021392</c:v>
                </c:pt>
                <c:pt idx="11795">
                  <c:v>3.668547242389841</c:v>
                </c:pt>
                <c:pt idx="11796">
                  <c:v>3.662198386765758</c:v>
                </c:pt>
                <c:pt idx="11797">
                  <c:v>3.655854745380451</c:v>
                </c:pt>
                <c:pt idx="11798">
                  <c:v>3.649516319463671</c:v>
                </c:pt>
                <c:pt idx="11799">
                  <c:v>3.643183110243621</c:v>
                </c:pt>
                <c:pt idx="11800">
                  <c:v>3.636855118946953</c:v>
                </c:pt>
                <c:pt idx="11801">
                  <c:v>3.630532346798763</c:v>
                </c:pt>
                <c:pt idx="11802">
                  <c:v>3.6242147950226</c:v>
                </c:pt>
                <c:pt idx="11803">
                  <c:v>3.617902464840452</c:v>
                </c:pt>
                <c:pt idx="11804">
                  <c:v>3.611595357472761</c:v>
                </c:pt>
                <c:pt idx="11805">
                  <c:v>3.605293474138414</c:v>
                </c:pt>
                <c:pt idx="11806">
                  <c:v>3.59899681605474</c:v>
                </c:pt>
                <c:pt idx="11807">
                  <c:v>3.592705384437518</c:v>
                </c:pt>
                <c:pt idx="11808">
                  <c:v>3.58641918050097</c:v>
                </c:pt>
                <c:pt idx="11809">
                  <c:v>3.580138205457764</c:v>
                </c:pt>
                <c:pt idx="11810">
                  <c:v>3.573862460519011</c:v>
                </c:pt>
                <c:pt idx="11811">
                  <c:v>3.567591946894268</c:v>
                </c:pt>
                <c:pt idx="11812">
                  <c:v>3.561326665791534</c:v>
                </c:pt>
                <c:pt idx="11813">
                  <c:v>3.555066618417252</c:v>
                </c:pt>
                <c:pt idx="11814">
                  <c:v>3.54881180597631</c:v>
                </c:pt>
                <c:pt idx="11815">
                  <c:v>3.542562229672036</c:v>
                </c:pt>
                <c:pt idx="11816">
                  <c:v>3.536317890706201</c:v>
                </c:pt>
                <c:pt idx="11817">
                  <c:v>3.53007879027902</c:v>
                </c:pt>
                <c:pt idx="11818">
                  <c:v>3.523844929589148</c:v>
                </c:pt>
                <c:pt idx="11819">
                  <c:v>3.51761630983368</c:v>
                </c:pt>
                <c:pt idx="11820">
                  <c:v>3.511392932208155</c:v>
                </c:pt>
                <c:pt idx="11821">
                  <c:v>3.505174797906551</c:v>
                </c:pt>
                <c:pt idx="11822">
                  <c:v>3.498961908121284</c:v>
                </c:pt>
                <c:pt idx="11823">
                  <c:v>3.492754264043214</c:v>
                </c:pt>
                <c:pt idx="11824">
                  <c:v>3.48655186686164</c:v>
                </c:pt>
                <c:pt idx="11825">
                  <c:v>3.480354717764294</c:v>
                </c:pt>
                <c:pt idx="11826">
                  <c:v>3.474162817937356</c:v>
                </c:pt>
                <c:pt idx="11827">
                  <c:v>3.467976168565438</c:v>
                </c:pt>
                <c:pt idx="11828">
                  <c:v>3.461794770831592</c:v>
                </c:pt>
                <c:pt idx="11829">
                  <c:v>3.455618625917308</c:v>
                </c:pt>
                <c:pt idx="11830">
                  <c:v>3.449447735002515</c:v>
                </c:pt>
                <c:pt idx="11831">
                  <c:v>3.443282099265576</c:v>
                </c:pt>
                <c:pt idx="11832">
                  <c:v>3.437121719883291</c:v>
                </c:pt>
                <c:pt idx="11833">
                  <c:v>3.4309665980309</c:v>
                </c:pt>
                <c:pt idx="11834">
                  <c:v>3.424816734882074</c:v>
                </c:pt>
                <c:pt idx="11835">
                  <c:v>3.418672131608922</c:v>
                </c:pt>
                <c:pt idx="11836">
                  <c:v>3.412532789381991</c:v>
                </c:pt>
                <c:pt idx="11837">
                  <c:v>3.406398709370258</c:v>
                </c:pt>
                <c:pt idx="11838">
                  <c:v>3.400269892741137</c:v>
                </c:pt>
                <c:pt idx="11839">
                  <c:v>3.394146340660478</c:v>
                </c:pt>
                <c:pt idx="11840">
                  <c:v>3.38802805429256</c:v>
                </c:pt>
                <c:pt idx="11841">
                  <c:v>3.3819150348001</c:v>
                </c:pt>
                <c:pt idx="11842">
                  <c:v>3.375807283344248</c:v>
                </c:pt>
                <c:pt idx="11843">
                  <c:v>3.369704801084585</c:v>
                </c:pt>
                <c:pt idx="11844">
                  <c:v>3.363607589179125</c:v>
                </c:pt>
                <c:pt idx="11845">
                  <c:v>3.357515648784315</c:v>
                </c:pt>
                <c:pt idx="11846">
                  <c:v>3.351428981055032</c:v>
                </c:pt>
                <c:pt idx="11847">
                  <c:v>3.345347587144588</c:v>
                </c:pt>
                <c:pt idx="11848">
                  <c:v>3.339271468204721</c:v>
                </c:pt>
                <c:pt idx="11849">
                  <c:v>3.333200625385606</c:v>
                </c:pt>
                <c:pt idx="11850">
                  <c:v>3.327135059835843</c:v>
                </c:pt>
                <c:pt idx="11851">
                  <c:v>3.321074772702465</c:v>
                </c:pt>
                <c:pt idx="11852">
                  <c:v>3.315019765130934</c:v>
                </c:pt>
                <c:pt idx="11853">
                  <c:v>3.308970038265142</c:v>
                </c:pt>
                <c:pt idx="11854">
                  <c:v>3.302925593247409</c:v>
                </c:pt>
                <c:pt idx="11855">
                  <c:v>3.296886431218486</c:v>
                </c:pt>
                <c:pt idx="11856">
                  <c:v>3.290852553317549</c:v>
                </c:pt>
                <c:pt idx="11857">
                  <c:v>3.284823960682205</c:v>
                </c:pt>
                <c:pt idx="11858">
                  <c:v>3.278800654448488</c:v>
                </c:pt>
                <c:pt idx="11859">
                  <c:v>3.272782635750858</c:v>
                </c:pt>
                <c:pt idx="11860">
                  <c:v>3.266769905722204</c:v>
                </c:pt>
                <c:pt idx="11861">
                  <c:v>3.26076246549384</c:v>
                </c:pt>
                <c:pt idx="11862">
                  <c:v>3.25476031619551</c:v>
                </c:pt>
                <c:pt idx="11863">
                  <c:v>3.24876345895538</c:v>
                </c:pt>
                <c:pt idx="11864">
                  <c:v>3.24277189490004</c:v>
                </c:pt>
                <c:pt idx="11865">
                  <c:v>3.236785625154512</c:v>
                </c:pt>
                <c:pt idx="11866">
                  <c:v>3.23080465084224</c:v>
                </c:pt>
                <c:pt idx="11867">
                  <c:v>3.224828973085091</c:v>
                </c:pt>
                <c:pt idx="11868">
                  <c:v>3.218858593003358</c:v>
                </c:pt>
                <c:pt idx="11869">
                  <c:v>3.212893511715758</c:v>
                </c:pt>
                <c:pt idx="11870">
                  <c:v>3.206933730339431</c:v>
                </c:pt>
                <c:pt idx="11871">
                  <c:v>3.200979249989941</c:v>
                </c:pt>
                <c:pt idx="11872">
                  <c:v>3.195030071781275</c:v>
                </c:pt>
                <c:pt idx="11873">
                  <c:v>3.189086196825843</c:v>
                </c:pt>
                <c:pt idx="11874">
                  <c:v>3.183147626234477</c:v>
                </c:pt>
                <c:pt idx="11875">
                  <c:v>3.177214361116431</c:v>
                </c:pt>
                <c:pt idx="11876">
                  <c:v>3.171286402579381</c:v>
                </c:pt>
                <c:pt idx="11877">
                  <c:v>3.165363751729425</c:v>
                </c:pt>
                <c:pt idx="11878">
                  <c:v>3.159446409671079</c:v>
                </c:pt>
                <c:pt idx="11879">
                  <c:v>3.153534377507286</c:v>
                </c:pt>
                <c:pt idx="11880">
                  <c:v>3.147627656339403</c:v>
                </c:pt>
                <c:pt idx="11881">
                  <c:v>3.14172624726721</c:v>
                </c:pt>
                <c:pt idx="11882">
                  <c:v>3.135830151388905</c:v>
                </c:pt>
                <c:pt idx="11883">
                  <c:v>3.12993936980111</c:v>
                </c:pt>
                <c:pt idx="11884">
                  <c:v>3.124053903598859</c:v>
                </c:pt>
                <c:pt idx="11885">
                  <c:v>3.118173753875614</c:v>
                </c:pt>
                <c:pt idx="11886">
                  <c:v>3.112298921723245</c:v>
                </c:pt>
                <c:pt idx="11887">
                  <c:v>3.10642940823205</c:v>
                </c:pt>
                <c:pt idx="11888">
                  <c:v>3.100565214490737</c:v>
                </c:pt>
                <c:pt idx="11889">
                  <c:v>3.094706341586435</c:v>
                </c:pt>
                <c:pt idx="11890">
                  <c:v>3.088852790604691</c:v>
                </c:pt>
                <c:pt idx="11891">
                  <c:v>3.083004562629468</c:v>
                </c:pt>
                <c:pt idx="11892">
                  <c:v>3.077161658743143</c:v>
                </c:pt>
                <c:pt idx="11893">
                  <c:v>3.071324080026513</c:v>
                </c:pt>
                <c:pt idx="11894">
                  <c:v>3.06549182755879</c:v>
                </c:pt>
                <c:pt idx="11895">
                  <c:v>3.0596649024176</c:v>
                </c:pt>
                <c:pt idx="11896">
                  <c:v>3.053843305678983</c:v>
                </c:pt>
                <c:pt idx="11897">
                  <c:v>3.0480270384174</c:v>
                </c:pt>
                <c:pt idx="11898">
                  <c:v>3.04221610170572</c:v>
                </c:pt>
                <c:pt idx="11899">
                  <c:v>3.03641049661523</c:v>
                </c:pt>
                <c:pt idx="11900">
                  <c:v>3.03061022421563</c:v>
                </c:pt>
                <c:pt idx="11901">
                  <c:v>3.024815285575033</c:v>
                </c:pt>
                <c:pt idx="11902">
                  <c:v>3.019025681759965</c:v>
                </c:pt>
                <c:pt idx="11903">
                  <c:v>3.013241413835367</c:v>
                </c:pt>
                <c:pt idx="11904">
                  <c:v>3.007462482864592</c:v>
                </c:pt>
                <c:pt idx="11905">
                  <c:v>3.001688889909403</c:v>
                </c:pt>
                <c:pt idx="11906">
                  <c:v>2.995920636029979</c:v>
                </c:pt>
                <c:pt idx="11907">
                  <c:v>2.990157722284907</c:v>
                </c:pt>
                <c:pt idx="11908">
                  <c:v>2.984400149731188</c:v>
                </c:pt>
                <c:pt idx="11909">
                  <c:v>2.978647919424232</c:v>
                </c:pt>
                <c:pt idx="11910">
                  <c:v>2.972901032417864</c:v>
                </c:pt>
                <c:pt idx="11911">
                  <c:v>2.967159489764314</c:v>
                </c:pt>
                <c:pt idx="11912">
                  <c:v>2.961423292514225</c:v>
                </c:pt>
                <c:pt idx="11913">
                  <c:v>2.95569244171665</c:v>
                </c:pt>
                <c:pt idx="11914">
                  <c:v>2.949966938419051</c:v>
                </c:pt>
                <c:pt idx="11915">
                  <c:v>2.944246783667299</c:v>
                </c:pt>
                <c:pt idx="11916">
                  <c:v>2.938531978505676</c:v>
                </c:pt>
                <c:pt idx="11917">
                  <c:v>2.932822523976867</c:v>
                </c:pt>
                <c:pt idx="11918">
                  <c:v>2.927118421121975</c:v>
                </c:pt>
                <c:pt idx="11919">
                  <c:v>2.9214196709805</c:v>
                </c:pt>
                <c:pt idx="11920">
                  <c:v>2.915726274590357</c:v>
                </c:pt>
                <c:pt idx="11921">
                  <c:v>2.910038232987865</c:v>
                </c:pt>
                <c:pt idx="11922">
                  <c:v>2.904355547207753</c:v>
                </c:pt>
                <c:pt idx="11923">
                  <c:v>2.898678218283154</c:v>
                </c:pt>
                <c:pt idx="11924">
                  <c:v>2.893006247245609</c:v>
                </c:pt>
                <c:pt idx="11925">
                  <c:v>2.887339635125065</c:v>
                </c:pt>
                <c:pt idx="11926">
                  <c:v>2.881678382949873</c:v>
                </c:pt>
                <c:pt idx="11927">
                  <c:v>2.876022491746793</c:v>
                </c:pt>
                <c:pt idx="11928">
                  <c:v>2.870371962540989</c:v>
                </c:pt>
                <c:pt idx="11929">
                  <c:v>2.864726796356025</c:v>
                </c:pt>
                <c:pt idx="11930">
                  <c:v>2.859086994213877</c:v>
                </c:pt>
                <c:pt idx="11931">
                  <c:v>2.853452557134922</c:v>
                </c:pt>
                <c:pt idx="11932">
                  <c:v>2.847823486137941</c:v>
                </c:pt>
                <c:pt idx="11933">
                  <c:v>2.842199782240119</c:v>
                </c:pt>
                <c:pt idx="11934">
                  <c:v>2.836581446457042</c:v>
                </c:pt>
                <c:pt idx="11935">
                  <c:v>2.830968479802704</c:v>
                </c:pt>
                <c:pt idx="11936">
                  <c:v>2.825360883289499</c:v>
                </c:pt>
                <c:pt idx="11937">
                  <c:v>2.819758657928222</c:v>
                </c:pt>
                <c:pt idx="11938">
                  <c:v>2.814161804728074</c:v>
                </c:pt>
                <c:pt idx="11939">
                  <c:v>2.808570324696654</c:v>
                </c:pt>
                <c:pt idx="11940">
                  <c:v>2.802984218839966</c:v>
                </c:pt>
                <c:pt idx="11941">
                  <c:v>2.797403488162412</c:v>
                </c:pt>
                <c:pt idx="11942">
                  <c:v>2.791828133666796</c:v>
                </c:pt>
                <c:pt idx="11943">
                  <c:v>2.786258156354327</c:v>
                </c:pt>
                <c:pt idx="11944">
                  <c:v>2.780693557224608</c:v>
                </c:pt>
                <c:pt idx="11945">
                  <c:v>2.775134337275646</c:v>
                </c:pt>
                <c:pt idx="11946">
                  <c:v>2.769580497503845</c:v>
                </c:pt>
                <c:pt idx="11947">
                  <c:v>2.764032038904013</c:v>
                </c:pt>
                <c:pt idx="11948">
                  <c:v>2.758488962469351</c:v>
                </c:pt>
                <c:pt idx="11949">
                  <c:v>2.752951269191465</c:v>
                </c:pt>
                <c:pt idx="11950">
                  <c:v>2.747418960060357</c:v>
                </c:pt>
                <c:pt idx="11951">
                  <c:v>2.741892036064426</c:v>
                </c:pt>
                <c:pt idx="11952">
                  <c:v>2.736370498190471</c:v>
                </c:pt>
                <c:pt idx="11953">
                  <c:v>2.730854347423688</c:v>
                </c:pt>
                <c:pt idx="11954">
                  <c:v>2.725343584747671</c:v>
                </c:pt>
                <c:pt idx="11955">
                  <c:v>2.719838211144411</c:v>
                </c:pt>
                <c:pt idx="11956">
                  <c:v>2.714338227594294</c:v>
                </c:pt>
                <c:pt idx="11957">
                  <c:v>2.708843635076105</c:v>
                </c:pt>
                <c:pt idx="11958">
                  <c:v>2.703354434567025</c:v>
                </c:pt>
                <c:pt idx="11959">
                  <c:v>2.697870627042631</c:v>
                </c:pt>
                <c:pt idx="11960">
                  <c:v>2.692392213476894</c:v>
                </c:pt>
                <c:pt idx="11961">
                  <c:v>2.686919194842181</c:v>
                </c:pt>
                <c:pt idx="11962">
                  <c:v>2.681451572109258</c:v>
                </c:pt>
                <c:pt idx="11963">
                  <c:v>2.675989346247279</c:v>
                </c:pt>
                <c:pt idx="11964">
                  <c:v>2.670532518223797</c:v>
                </c:pt>
                <c:pt idx="11965">
                  <c:v>2.665081089004758</c:v>
                </c:pt>
                <c:pt idx="11966">
                  <c:v>2.659635059554504</c:v>
                </c:pt>
                <c:pt idx="11967">
                  <c:v>2.654194430835769</c:v>
                </c:pt>
                <c:pt idx="11968">
                  <c:v>2.648759203809678</c:v>
                </c:pt>
                <c:pt idx="11969">
                  <c:v>2.643329379435755</c:v>
                </c:pt>
                <c:pt idx="11970">
                  <c:v>2.63790495867191</c:v>
                </c:pt>
                <c:pt idx="11971">
                  <c:v>2.63248594247445</c:v>
                </c:pt>
                <c:pt idx="11972">
                  <c:v>2.627072331798075</c:v>
                </c:pt>
                <c:pt idx="11973">
                  <c:v>2.621664127595873</c:v>
                </c:pt>
                <c:pt idx="11974">
                  <c:v>2.616261330819327</c:v>
                </c:pt>
                <c:pt idx="11975">
                  <c:v>2.610863942418309</c:v>
                </c:pt>
                <c:pt idx="11976">
                  <c:v>2.605471963341085</c:v>
                </c:pt>
                <c:pt idx="11977">
                  <c:v>2.600085394534309</c:v>
                </c:pt>
                <c:pt idx="11978">
                  <c:v>2.594704236943028</c:v>
                </c:pt>
                <c:pt idx="11979">
                  <c:v>2.589328491510678</c:v>
                </c:pt>
                <c:pt idx="11980">
                  <c:v>2.583958159179084</c:v>
                </c:pt>
                <c:pt idx="11981">
                  <c:v>2.578593240888462</c:v>
                </c:pt>
                <c:pt idx="11982">
                  <c:v>2.573233737577418</c:v>
                </c:pt>
                <c:pt idx="11983">
                  <c:v>2.567879650182946</c:v>
                </c:pt>
                <c:pt idx="11984">
                  <c:v>2.562530979640429</c:v>
                </c:pt>
                <c:pt idx="11985">
                  <c:v>2.55718772688364</c:v>
                </c:pt>
                <c:pt idx="11986">
                  <c:v>2.551849892844737</c:v>
                </c:pt>
                <c:pt idx="11987">
                  <c:v>2.546517478454271</c:v>
                </c:pt>
                <c:pt idx="11988">
                  <c:v>2.541190484641177</c:v>
                </c:pt>
                <c:pt idx="11989">
                  <c:v>2.535868912332777</c:v>
                </c:pt>
                <c:pt idx="11990">
                  <c:v>2.530552762454784</c:v>
                </c:pt>
                <c:pt idx="11991">
                  <c:v>2.525242035931295</c:v>
                </c:pt>
                <c:pt idx="11992">
                  <c:v>2.519936733684794</c:v>
                </c:pt>
                <c:pt idx="11993">
                  <c:v>2.514636856636153</c:v>
                </c:pt>
                <c:pt idx="11994">
                  <c:v>2.509342405704627</c:v>
                </c:pt>
                <c:pt idx="11995">
                  <c:v>2.504053381807861</c:v>
                </c:pt>
                <c:pt idx="11996">
                  <c:v>2.498769785861881</c:v>
                </c:pt>
                <c:pt idx="11997">
                  <c:v>2.493491618781102</c:v>
                </c:pt>
                <c:pt idx="11998">
                  <c:v>2.488218881478323</c:v>
                </c:pt>
                <c:pt idx="11999">
                  <c:v>2.482951574864726</c:v>
                </c:pt>
                <c:pt idx="12000">
                  <c:v>2.477689699849879</c:v>
                </c:pt>
                <c:pt idx="12001">
                  <c:v>2.472433257341738</c:v>
                </c:pt>
                <c:pt idx="12002">
                  <c:v>2.467182248246634</c:v>
                </c:pt>
                <c:pt idx="12003">
                  <c:v>2.461936673469288</c:v>
                </c:pt>
                <c:pt idx="12004">
                  <c:v>2.456696533912806</c:v>
                </c:pt>
                <c:pt idx="12005">
                  <c:v>2.451461830478672</c:v>
                </c:pt>
                <c:pt idx="12006">
                  <c:v>2.446232564066756</c:v>
                </c:pt>
                <c:pt idx="12007">
                  <c:v>2.441008735575309</c:v>
                </c:pt>
                <c:pt idx="12008">
                  <c:v>2.435790345900965</c:v>
                </c:pt>
                <c:pt idx="12009">
                  <c:v>2.430577395938741</c:v>
                </c:pt>
                <c:pt idx="12010">
                  <c:v>2.425369886582036</c:v>
                </c:pt>
                <c:pt idx="12011">
                  <c:v>2.420167818722627</c:v>
                </c:pt>
                <c:pt idx="12012">
                  <c:v>2.414971193250677</c:v>
                </c:pt>
                <c:pt idx="12013">
                  <c:v>2.409780011054727</c:v>
                </c:pt>
                <c:pt idx="12014">
                  <c:v>2.4045942730217</c:v>
                </c:pt>
                <c:pt idx="12015">
                  <c:v>2.399413980036897</c:v>
                </c:pt>
                <c:pt idx="12016">
                  <c:v>2.394239132984005</c:v>
                </c:pt>
                <c:pt idx="12017">
                  <c:v>2.389069732745085</c:v>
                </c:pt>
                <c:pt idx="12018">
                  <c:v>2.38390578020058</c:v>
                </c:pt>
                <c:pt idx="12019">
                  <c:v>2.378747276229314</c:v>
                </c:pt>
                <c:pt idx="12020">
                  <c:v>2.373594221708485</c:v>
                </c:pt>
                <c:pt idx="12021">
                  <c:v>2.368446617513677</c:v>
                </c:pt>
                <c:pt idx="12022">
                  <c:v>2.363304464518848</c:v>
                </c:pt>
                <c:pt idx="12023">
                  <c:v>2.358167763596335</c:v>
                </c:pt>
                <c:pt idx="12024">
                  <c:v>2.353036515616853</c:v>
                </c:pt>
                <c:pt idx="12025">
                  <c:v>2.347910721449497</c:v>
                </c:pt>
                <c:pt idx="12026">
                  <c:v>2.342790381961738</c:v>
                </c:pt>
                <c:pt idx="12027">
                  <c:v>2.337675498019423</c:v>
                </c:pt>
                <c:pt idx="12028">
                  <c:v>2.332566070486779</c:v>
                </c:pt>
                <c:pt idx="12029">
                  <c:v>2.327462100226408</c:v>
                </c:pt>
                <c:pt idx="12030">
                  <c:v>2.322363588099289</c:v>
                </c:pt>
                <c:pt idx="12031">
                  <c:v>2.317270534964777</c:v>
                </c:pt>
                <c:pt idx="12032">
                  <c:v>2.312182941680604</c:v>
                </c:pt>
                <c:pt idx="12033">
                  <c:v>2.307100809102877</c:v>
                </c:pt>
                <c:pt idx="12034">
                  <c:v>2.302024138086077</c:v>
                </c:pt>
                <c:pt idx="12035">
                  <c:v>2.296952929483063</c:v>
                </c:pt>
                <c:pt idx="12036">
                  <c:v>2.291887184145071</c:v>
                </c:pt>
                <c:pt idx="12037">
                  <c:v>2.286826902921705</c:v>
                </c:pt>
                <c:pt idx="12038">
                  <c:v>2.28177208666095</c:v>
                </c:pt>
                <c:pt idx="12039">
                  <c:v>2.276722736209161</c:v>
                </c:pt>
                <c:pt idx="12040">
                  <c:v>2.271678852411069</c:v>
                </c:pt>
                <c:pt idx="12041">
                  <c:v>2.266640436109779</c:v>
                </c:pt>
                <c:pt idx="12042">
                  <c:v>2.261607488146771</c:v>
                </c:pt>
                <c:pt idx="12043">
                  <c:v>2.256580009361893</c:v>
                </c:pt>
                <c:pt idx="12044">
                  <c:v>2.251558000593372</c:v>
                </c:pt>
                <c:pt idx="12045">
                  <c:v>2.246541462677804</c:v>
                </c:pt>
                <c:pt idx="12046">
                  <c:v>2.24153039645016</c:v>
                </c:pt>
                <c:pt idx="12047">
                  <c:v>2.23652480274378</c:v>
                </c:pt>
                <c:pt idx="12048">
                  <c:v>2.231524682390378</c:v>
                </c:pt>
                <c:pt idx="12049">
                  <c:v>2.226530036220043</c:v>
                </c:pt>
                <c:pt idx="12050">
                  <c:v>2.221540865061229</c:v>
                </c:pt>
                <c:pt idx="12051">
                  <c:v>2.216557169740768</c:v>
                </c:pt>
                <c:pt idx="12052">
                  <c:v>2.211578951083858</c:v>
                </c:pt>
                <c:pt idx="12053">
                  <c:v>2.206606209914069</c:v>
                </c:pt>
                <c:pt idx="12054">
                  <c:v>2.201638947053344</c:v>
                </c:pt>
                <c:pt idx="12055">
                  <c:v>2.196677163321993</c:v>
                </c:pt>
                <c:pt idx="12056">
                  <c:v>2.191720859538699</c:v>
                </c:pt>
                <c:pt idx="12057">
                  <c:v>2.186770036520512</c:v>
                </c:pt>
                <c:pt idx="12058">
                  <c:v>2.181824695082854</c:v>
                </c:pt>
                <c:pt idx="12059">
                  <c:v>2.176884836039515</c:v>
                </c:pt>
                <c:pt idx="12060">
                  <c:v>2.171950460202654</c:v>
                </c:pt>
                <c:pt idx="12061">
                  <c:v>2.167021568382802</c:v>
                </c:pt>
                <c:pt idx="12062">
                  <c:v>2.162098161388852</c:v>
                </c:pt>
                <c:pt idx="12063">
                  <c:v>2.157180240028073</c:v>
                </c:pt>
                <c:pt idx="12064">
                  <c:v>2.152267805106096</c:v>
                </c:pt>
                <c:pt idx="12065">
                  <c:v>2.147360857426924</c:v>
                </c:pt>
                <c:pt idx="12066">
                  <c:v>2.142459397792924</c:v>
                </c:pt>
                <c:pt idx="12067">
                  <c:v>2.137563427004835</c:v>
                </c:pt>
                <c:pt idx="12068">
                  <c:v>2.132672945861759</c:v>
                </c:pt>
                <c:pt idx="12069">
                  <c:v>2.12778795516117</c:v>
                </c:pt>
                <c:pt idx="12070">
                  <c:v>2.122908455698899</c:v>
                </c:pt>
                <c:pt idx="12071">
                  <c:v>2.118034448269156</c:v>
                </c:pt>
                <c:pt idx="12072">
                  <c:v>2.113165933664508</c:v>
                </c:pt>
                <c:pt idx="12073">
                  <c:v>2.108302912675893</c:v>
                </c:pt>
                <c:pt idx="12074">
                  <c:v>2.10344538609261</c:v>
                </c:pt>
                <c:pt idx="12075">
                  <c:v>2.09859335470233</c:v>
                </c:pt>
                <c:pt idx="12076">
                  <c:v>2.093746819291082</c:v>
                </c:pt>
                <c:pt idx="12077">
                  <c:v>2.088905780643266</c:v>
                </c:pt>
                <c:pt idx="12078">
                  <c:v>2.084070239541645</c:v>
                </c:pt>
                <c:pt idx="12079">
                  <c:v>2.079240196767345</c:v>
                </c:pt>
                <c:pt idx="12080">
                  <c:v>2.074415653099858</c:v>
                </c:pt>
                <c:pt idx="12081">
                  <c:v>2.069596609317041</c:v>
                </c:pt>
                <c:pt idx="12082">
                  <c:v>2.064783066195112</c:v>
                </c:pt>
                <c:pt idx="12083">
                  <c:v>2.059975024508653</c:v>
                </c:pt>
                <c:pt idx="12084">
                  <c:v>2.055172485030614</c:v>
                </c:pt>
                <c:pt idx="12085">
                  <c:v>2.050375448532303</c:v>
                </c:pt>
                <c:pt idx="12086">
                  <c:v>2.045583915783394</c:v>
                </c:pt>
                <c:pt idx="12087">
                  <c:v>2.040797887551922</c:v>
                </c:pt>
                <c:pt idx="12088">
                  <c:v>2.036017364604284</c:v>
                </c:pt>
                <c:pt idx="12089">
                  <c:v>2.031242347705243</c:v>
                </c:pt>
                <c:pt idx="12090">
                  <c:v>2.02647283761792</c:v>
                </c:pt>
                <c:pt idx="12091">
                  <c:v>2.0217088351038</c:v>
                </c:pt>
                <c:pt idx="12092">
                  <c:v>2.016950340922729</c:v>
                </c:pt>
                <c:pt idx="12093">
                  <c:v>2.012197355832915</c:v>
                </c:pt>
                <c:pt idx="12094">
                  <c:v>2.007449880590926</c:v>
                </c:pt>
                <c:pt idx="12095">
                  <c:v>2.002707915951691</c:v>
                </c:pt>
                <c:pt idx="12096">
                  <c:v>1.997971462668501</c:v>
                </c:pt>
                <c:pt idx="12097">
                  <c:v>1.993240521493007</c:v>
                </c:pt>
                <c:pt idx="12098">
                  <c:v>1.98851509317522</c:v>
                </c:pt>
                <c:pt idx="12099">
                  <c:v>1.98379517846351</c:v>
                </c:pt>
                <c:pt idx="12100">
                  <c:v>1.97908077810461</c:v>
                </c:pt>
                <c:pt idx="12101">
                  <c:v>1.974371892843608</c:v>
                </c:pt>
                <c:pt idx="12102">
                  <c:v>1.969668523423956</c:v>
                </c:pt>
                <c:pt idx="12103">
                  <c:v>1.964970670587462</c:v>
                </c:pt>
                <c:pt idx="12104">
                  <c:v>1.960278335074294</c:v>
                </c:pt>
                <c:pt idx="12105">
                  <c:v>1.955591517622979</c:v>
                </c:pt>
                <c:pt idx="12106">
                  <c:v>1.950910218970403</c:v>
                </c:pt>
                <c:pt idx="12107">
                  <c:v>1.946234439851808</c:v>
                </c:pt>
                <c:pt idx="12108">
                  <c:v>1.941564181000796</c:v>
                </c:pt>
                <c:pt idx="12109">
                  <c:v>1.936899443149327</c:v>
                </c:pt>
                <c:pt idx="12110">
                  <c:v>1.932240227027718</c:v>
                </c:pt>
                <c:pt idx="12111">
                  <c:v>1.927586533364642</c:v>
                </c:pt>
                <c:pt idx="12112">
                  <c:v>1.922938362887133</c:v>
                </c:pt>
                <c:pt idx="12113">
                  <c:v>1.918295716320578</c:v>
                </c:pt>
                <c:pt idx="12114">
                  <c:v>1.913658594388722</c:v>
                </c:pt>
                <c:pt idx="12115">
                  <c:v>1.909026997813667</c:v>
                </c:pt>
                <c:pt idx="12116">
                  <c:v>1.904400927315873</c:v>
                </c:pt>
                <c:pt idx="12117">
                  <c:v>1.899780383614152</c:v>
                </c:pt>
                <c:pt idx="12118">
                  <c:v>1.895165367425676</c:v>
                </c:pt>
                <c:pt idx="12119">
                  <c:v>1.890555879465971</c:v>
                </c:pt>
                <c:pt idx="12120">
                  <c:v>1.885951920448917</c:v>
                </c:pt>
                <c:pt idx="12121">
                  <c:v>1.881353491086751</c:v>
                </c:pt>
                <c:pt idx="12122">
                  <c:v>1.876760592090064</c:v>
                </c:pt>
                <c:pt idx="12123">
                  <c:v>1.872173224167805</c:v>
                </c:pt>
                <c:pt idx="12124">
                  <c:v>1.867591388027273</c:v>
                </c:pt>
                <c:pt idx="12125">
                  <c:v>1.863015084374125</c:v>
                </c:pt>
                <c:pt idx="12126">
                  <c:v>1.85844431391237</c:v>
                </c:pt>
                <c:pt idx="12127">
                  <c:v>1.853879077344371</c:v>
                </c:pt>
                <c:pt idx="12128">
                  <c:v>1.849319375370847</c:v>
                </c:pt>
                <c:pt idx="12129">
                  <c:v>1.844765208690869</c:v>
                </c:pt>
                <c:pt idx="12130">
                  <c:v>1.840216578001861</c:v>
                </c:pt>
                <c:pt idx="12131">
                  <c:v>1.8356734839996</c:v>
                </c:pt>
                <c:pt idx="12132">
                  <c:v>1.83113592737822</c:v>
                </c:pt>
                <c:pt idx="12133">
                  <c:v>1.8266039088302</c:v>
                </c:pt>
                <c:pt idx="12134">
                  <c:v>1.822077429046378</c:v>
                </c:pt>
                <c:pt idx="12135">
                  <c:v>1.817556488715942</c:v>
                </c:pt>
                <c:pt idx="12136">
                  <c:v>1.813041088526432</c:v>
                </c:pt>
                <c:pt idx="12137">
                  <c:v>1.808531229163742</c:v>
                </c:pt>
                <c:pt idx="12138">
                  <c:v>1.804026911312115</c:v>
                </c:pt>
                <c:pt idx="12139">
                  <c:v>1.799528135654147</c:v>
                </c:pt>
                <c:pt idx="12140">
                  <c:v>1.795034902870785</c:v>
                </c:pt>
                <c:pt idx="12141">
                  <c:v>1.790547213641326</c:v>
                </c:pt>
                <c:pt idx="12142">
                  <c:v>1.78606506864342</c:v>
                </c:pt>
                <c:pt idx="12143">
                  <c:v>1.781588468553065</c:v>
                </c:pt>
                <c:pt idx="12144">
                  <c:v>1.777117414044613</c:v>
                </c:pt>
                <c:pt idx="12145">
                  <c:v>1.772651905790765</c:v>
                </c:pt>
                <c:pt idx="12146">
                  <c:v>1.768191944462569</c:v>
                </c:pt>
                <c:pt idx="12147">
                  <c:v>1.763737530729428</c:v>
                </c:pt>
                <c:pt idx="12148">
                  <c:v>1.759288665259092</c:v>
                </c:pt>
                <c:pt idx="12149">
                  <c:v>1.75484534871766</c:v>
                </c:pt>
                <c:pt idx="12150">
                  <c:v>1.75040758176958</c:v>
                </c:pt>
                <c:pt idx="12151">
                  <c:v>1.745975365077651</c:v>
                </c:pt>
                <c:pt idx="12152">
                  <c:v>1.741548699303022</c:v>
                </c:pt>
                <c:pt idx="12153">
                  <c:v>1.737127585105186</c:v>
                </c:pt>
                <c:pt idx="12154">
                  <c:v>1.73271202314199</c:v>
                </c:pt>
                <c:pt idx="12155">
                  <c:v>1.728302014069624</c:v>
                </c:pt>
                <c:pt idx="12156">
                  <c:v>1.723897558542631</c:v>
                </c:pt>
                <c:pt idx="12157">
                  <c:v>1.719498657213898</c:v>
                </c:pt>
                <c:pt idx="12158">
                  <c:v>1.715105310734663</c:v>
                </c:pt>
                <c:pt idx="12159">
                  <c:v>1.71071751975451</c:v>
                </c:pt>
                <c:pt idx="12160">
                  <c:v>1.70633528492137</c:v>
                </c:pt>
                <c:pt idx="12161">
                  <c:v>1.70195860688152</c:v>
                </c:pt>
                <c:pt idx="12162">
                  <c:v>1.697587486279588</c:v>
                </c:pt>
                <c:pt idx="12163">
                  <c:v>1.693221923758546</c:v>
                </c:pt>
                <c:pt idx="12164">
                  <c:v>1.688861919959712</c:v>
                </c:pt>
                <c:pt idx="12165">
                  <c:v>1.684507475522752</c:v>
                </c:pt>
                <c:pt idx="12166">
                  <c:v>1.680158591085677</c:v>
                </c:pt>
                <c:pt idx="12167">
                  <c:v>1.675815267284845</c:v>
                </c:pt>
                <c:pt idx="12168">
                  <c:v>1.67147750475496</c:v>
                </c:pt>
                <c:pt idx="12169">
                  <c:v>1.66714530412907</c:v>
                </c:pt>
                <c:pt idx="12170">
                  <c:v>1.662818666038571</c:v>
                </c:pt>
                <c:pt idx="12171">
                  <c:v>1.658497591113201</c:v>
                </c:pt>
                <c:pt idx="12172">
                  <c:v>1.654182079981046</c:v>
                </c:pt>
                <c:pt idx="12173">
                  <c:v>1.649872133268535</c:v>
                </c:pt>
                <c:pt idx="12174">
                  <c:v>1.645567751600442</c:v>
                </c:pt>
                <c:pt idx="12175">
                  <c:v>1.641268935599889</c:v>
                </c:pt>
                <c:pt idx="12176">
                  <c:v>1.636975685888336</c:v>
                </c:pt>
                <c:pt idx="12177">
                  <c:v>1.632688003085592</c:v>
                </c:pt>
                <c:pt idx="12178">
                  <c:v>1.628405887809809</c:v>
                </c:pt>
                <c:pt idx="12179">
                  <c:v>1.62412934067748</c:v>
                </c:pt>
                <c:pt idx="12180">
                  <c:v>1.619858362303447</c:v>
                </c:pt>
                <c:pt idx="12181">
                  <c:v>1.61559295330089</c:v>
                </c:pt>
                <c:pt idx="12182">
                  <c:v>1.611333114281335</c:v>
                </c:pt>
                <c:pt idx="12183">
                  <c:v>1.60707884585465</c:v>
                </c:pt>
                <c:pt idx="12184">
                  <c:v>1.602830148629048</c:v>
                </c:pt>
                <c:pt idx="12185">
                  <c:v>1.598587023211082</c:v>
                </c:pt>
                <c:pt idx="12186">
                  <c:v>1.594349470205649</c:v>
                </c:pt>
                <c:pt idx="12187">
                  <c:v>1.590117490215988</c:v>
                </c:pt>
                <c:pt idx="12188">
                  <c:v>1.585891083843678</c:v>
                </c:pt>
                <c:pt idx="12189">
                  <c:v>1.581670251688646</c:v>
                </c:pt>
                <c:pt idx="12190">
                  <c:v>1.577454994349154</c:v>
                </c:pt>
                <c:pt idx="12191">
                  <c:v>1.57324531242181</c:v>
                </c:pt>
                <c:pt idx="12192">
                  <c:v>1.56904120650156</c:v>
                </c:pt>
                <c:pt idx="12193">
                  <c:v>1.564842677181695</c:v>
                </c:pt>
                <c:pt idx="12194">
                  <c:v>1.560649725053844</c:v>
                </c:pt>
                <c:pt idx="12195">
                  <c:v>1.55646235070798</c:v>
                </c:pt>
                <c:pt idx="12196">
                  <c:v>1.552280554732413</c:v>
                </c:pt>
                <c:pt idx="12197">
                  <c:v>1.548104337713797</c:v>
                </c:pt>
                <c:pt idx="12198">
                  <c:v>1.543933700237123</c:v>
                </c:pt>
                <c:pt idx="12199">
                  <c:v>1.539768642885726</c:v>
                </c:pt>
                <c:pt idx="12200">
                  <c:v>1.535609166241277</c:v>
                </c:pt>
                <c:pt idx="12201">
                  <c:v>1.531455270883791</c:v>
                </c:pt>
                <c:pt idx="12202">
                  <c:v>1.52730695739162</c:v>
                </c:pt>
                <c:pt idx="12203">
                  <c:v>1.523164226341455</c:v>
                </c:pt>
                <c:pt idx="12204">
                  <c:v>1.51902707830833</c:v>
                </c:pt>
                <c:pt idx="12205">
                  <c:v>1.514895513865613</c:v>
                </c:pt>
                <c:pt idx="12206">
                  <c:v>1.510769533585015</c:v>
                </c:pt>
                <c:pt idx="12207">
                  <c:v>1.506649138036585</c:v>
                </c:pt>
                <c:pt idx="12208">
                  <c:v>1.50253432778871</c:v>
                </c:pt>
                <c:pt idx="12209">
                  <c:v>1.498425103408113</c:v>
                </c:pt>
                <c:pt idx="12210">
                  <c:v>1.494321465459862</c:v>
                </c:pt>
                <c:pt idx="12211">
                  <c:v>1.490223414507357</c:v>
                </c:pt>
                <c:pt idx="12212">
                  <c:v>1.486130951112339</c:v>
                </c:pt>
                <c:pt idx="12213">
                  <c:v>1.482044075834886</c:v>
                </c:pt>
                <c:pt idx="12214">
                  <c:v>1.477962789233412</c:v>
                </c:pt>
                <c:pt idx="12215">
                  <c:v>1.473887091864672</c:v>
                </c:pt>
                <c:pt idx="12216">
                  <c:v>1.469816984283756</c:v>
                </c:pt>
                <c:pt idx="12217">
                  <c:v>1.465752467044092</c:v>
                </c:pt>
                <c:pt idx="12218">
                  <c:v>1.461693540697443</c:v>
                </c:pt>
                <c:pt idx="12219">
                  <c:v>1.457640205793913</c:v>
                </c:pt>
                <c:pt idx="12220">
                  <c:v>1.453592462881938</c:v>
                </c:pt>
                <c:pt idx="12221">
                  <c:v>1.449550312508293</c:v>
                </c:pt>
                <c:pt idx="12222">
                  <c:v>1.44551375521809</c:v>
                </c:pt>
                <c:pt idx="12223">
                  <c:v>1.441482791554775</c:v>
                </c:pt>
                <c:pt idx="12224">
                  <c:v>1.437457422060132</c:v>
                </c:pt>
                <c:pt idx="12225">
                  <c:v>1.43343764727428</c:v>
                </c:pt>
                <c:pt idx="12226">
                  <c:v>1.429423467735673</c:v>
                </c:pt>
                <c:pt idx="12227">
                  <c:v>1.425414883981102</c:v>
                </c:pt>
                <c:pt idx="12228">
                  <c:v>1.421411896545692</c:v>
                </c:pt>
                <c:pt idx="12229">
                  <c:v>1.417414505962905</c:v>
                </c:pt>
                <c:pt idx="12230">
                  <c:v>1.413422712764535</c:v>
                </c:pt>
                <c:pt idx="12231">
                  <c:v>1.409436517480715</c:v>
                </c:pt>
                <c:pt idx="12232">
                  <c:v>1.40545592063991</c:v>
                </c:pt>
                <c:pt idx="12233">
                  <c:v>1.401480922768919</c:v>
                </c:pt>
                <c:pt idx="12234">
                  <c:v>1.397511524392878</c:v>
                </c:pt>
                <c:pt idx="12235">
                  <c:v>1.393547726035254</c:v>
                </c:pt>
                <c:pt idx="12236">
                  <c:v>1.389589528217852</c:v>
                </c:pt>
                <c:pt idx="12237">
                  <c:v>1.385636931460808</c:v>
                </c:pt>
                <c:pt idx="12238">
                  <c:v>1.381689936282593</c:v>
                </c:pt>
                <c:pt idx="12239">
                  <c:v>1.377748543200012</c:v>
                </c:pt>
                <c:pt idx="12240">
                  <c:v>1.373812752728201</c:v>
                </c:pt>
                <c:pt idx="12241">
                  <c:v>1.369882565380633</c:v>
                </c:pt>
                <c:pt idx="12242">
                  <c:v>1.365957981669112</c:v>
                </c:pt>
                <c:pt idx="12243">
                  <c:v>1.362039002103775</c:v>
                </c:pt>
                <c:pt idx="12244">
                  <c:v>1.358125627193093</c:v>
                </c:pt>
                <c:pt idx="12245">
                  <c:v>1.35421785744387</c:v>
                </c:pt>
                <c:pt idx="12246">
                  <c:v>1.350315693361239</c:v>
                </c:pt>
                <c:pt idx="12247">
                  <c:v>1.34641913544867</c:v>
                </c:pt>
                <c:pt idx="12248">
                  <c:v>1.342528184207963</c:v>
                </c:pt>
                <c:pt idx="12249">
                  <c:v>1.338642840139252</c:v>
                </c:pt>
                <c:pt idx="12250">
                  <c:v>1.334763103740999</c:v>
                </c:pt>
                <c:pt idx="12251">
                  <c:v>1.330888975510003</c:v>
                </c:pt>
                <c:pt idx="12252">
                  <c:v>1.32702045594139</c:v>
                </c:pt>
                <c:pt idx="12253">
                  <c:v>1.323157545528621</c:v>
                </c:pt>
                <c:pt idx="12254">
                  <c:v>1.319300244763486</c:v>
                </c:pt>
                <c:pt idx="12255">
                  <c:v>1.315448554136108</c:v>
                </c:pt>
                <c:pt idx="12256">
                  <c:v>1.31160247413494</c:v>
                </c:pt>
                <c:pt idx="12257">
                  <c:v>1.307762005246767</c:v>
                </c:pt>
                <c:pt idx="12258">
                  <c:v>1.303927147956704</c:v>
                </c:pt>
                <c:pt idx="12259">
                  <c:v>1.300097902748196</c:v>
                </c:pt>
                <c:pt idx="12260">
                  <c:v>1.29627427010302</c:v>
                </c:pt>
                <c:pt idx="12261">
                  <c:v>1.292456250501283</c:v>
                </c:pt>
                <c:pt idx="12262">
                  <c:v>1.288643844421422</c:v>
                </c:pt>
                <c:pt idx="12263">
                  <c:v>1.284837052340203</c:v>
                </c:pt>
                <c:pt idx="12264">
                  <c:v>1.281035874732725</c:v>
                </c:pt>
                <c:pt idx="12265">
                  <c:v>1.277240312072414</c:v>
                </c:pt>
                <c:pt idx="12266">
                  <c:v>1.273450364831026</c:v>
                </c:pt>
                <c:pt idx="12267">
                  <c:v>1.269666033478648</c:v>
                </c:pt>
                <c:pt idx="12268">
                  <c:v>1.265887318483695</c:v>
                </c:pt>
                <c:pt idx="12269">
                  <c:v>1.262114220312912</c:v>
                </c:pt>
                <c:pt idx="12270">
                  <c:v>1.258346739431372</c:v>
                </c:pt>
                <c:pt idx="12271">
                  <c:v>1.25458487630248</c:v>
                </c:pt>
                <c:pt idx="12272">
                  <c:v>1.250828631387965</c:v>
                </c:pt>
                <c:pt idx="12273">
                  <c:v>1.247078005147889</c:v>
                </c:pt>
                <c:pt idx="12274">
                  <c:v>1.243332998040641</c:v>
                </c:pt>
                <c:pt idx="12275">
                  <c:v>1.239593610522938</c:v>
                </c:pt>
                <c:pt idx="12276">
                  <c:v>1.235859843049826</c:v>
                </c:pt>
                <c:pt idx="12277">
                  <c:v>1.232131696074678</c:v>
                </c:pt>
                <c:pt idx="12278">
                  <c:v>1.228409170049198</c:v>
                </c:pt>
                <c:pt idx="12279">
                  <c:v>1.224692265423414</c:v>
                </c:pt>
                <c:pt idx="12280">
                  <c:v>1.220980982645683</c:v>
                </c:pt>
                <c:pt idx="12281">
                  <c:v>1.217275322162692</c:v>
                </c:pt>
                <c:pt idx="12282">
                  <c:v>1.213575284419452</c:v>
                </c:pt>
                <c:pt idx="12283">
                  <c:v>1.209880869859305</c:v>
                </c:pt>
                <c:pt idx="12284">
                  <c:v>1.206192078923916</c:v>
                </c:pt>
                <c:pt idx="12285">
                  <c:v>1.202508912053281</c:v>
                </c:pt>
                <c:pt idx="12286">
                  <c:v>1.19883136968572</c:v>
                </c:pt>
                <c:pt idx="12287">
                  <c:v>1.195159452257882</c:v>
                </c:pt>
                <c:pt idx="12288">
                  <c:v>1.191493160204742</c:v>
                </c:pt>
                <c:pt idx="12289">
                  <c:v>1.187832493959601</c:v>
                </c:pt>
                <c:pt idx="12290">
                  <c:v>1.184177453954087</c:v>
                </c:pt>
                <c:pt idx="12291">
                  <c:v>1.180528040618154</c:v>
                </c:pt>
                <c:pt idx="12292">
                  <c:v>1.176884254380082</c:v>
                </c:pt>
                <c:pt idx="12293">
                  <c:v>1.173246095666478</c:v>
                </c:pt>
                <c:pt idx="12294">
                  <c:v>1.169613564902275</c:v>
                </c:pt>
                <c:pt idx="12295">
                  <c:v>1.16598666251073</c:v>
                </c:pt>
                <c:pt idx="12296">
                  <c:v>1.162365388913428</c:v>
                </c:pt>
                <c:pt idx="12297">
                  <c:v>1.158749744530277</c:v>
                </c:pt>
                <c:pt idx="12298">
                  <c:v>1.155139729779513</c:v>
                </c:pt>
                <c:pt idx="12299">
                  <c:v>1.151535345077695</c:v>
                </c:pt>
                <c:pt idx="12300">
                  <c:v>1.14793659083971</c:v>
                </c:pt>
                <c:pt idx="12301">
                  <c:v>1.144343467478768</c:v>
                </c:pt>
                <c:pt idx="12302">
                  <c:v>1.140755975406404</c:v>
                </c:pt>
                <c:pt idx="12303">
                  <c:v>1.137174115032476</c:v>
                </c:pt>
                <c:pt idx="12304">
                  <c:v>1.133597886765173</c:v>
                </c:pt>
                <c:pt idx="12305">
                  <c:v>1.130027291011002</c:v>
                </c:pt>
                <c:pt idx="12306">
                  <c:v>1.126462328174796</c:v>
                </c:pt>
                <c:pt idx="12307">
                  <c:v>1.122902998659716</c:v>
                </c:pt>
                <c:pt idx="12308">
                  <c:v>1.119349302867242</c:v>
                </c:pt>
                <c:pt idx="12309">
                  <c:v>1.115801241197181</c:v>
                </c:pt>
                <c:pt idx="12310">
                  <c:v>1.112258814047665</c:v>
                </c:pt>
                <c:pt idx="12311">
                  <c:v>1.108722021815147</c:v>
                </c:pt>
                <c:pt idx="12312">
                  <c:v>1.105190864894405</c:v>
                </c:pt>
                <c:pt idx="12313">
                  <c:v>1.101665343678541</c:v>
                </c:pt>
                <c:pt idx="12314">
                  <c:v>1.09814545855898</c:v>
                </c:pt>
                <c:pt idx="12315">
                  <c:v>1.094631209925471</c:v>
                </c:pt>
                <c:pt idx="12316">
                  <c:v>1.091122598166086</c:v>
                </c:pt>
                <c:pt idx="12317">
                  <c:v>1.087619623667219</c:v>
                </c:pt>
                <c:pt idx="12318">
                  <c:v>1.08412228681359</c:v>
                </c:pt>
                <c:pt idx="12319">
                  <c:v>1.080630587988237</c:v>
                </c:pt>
                <c:pt idx="12320">
                  <c:v>1.077144527572526</c:v>
                </c:pt>
                <c:pt idx="12321">
                  <c:v>1.073664105946144</c:v>
                </c:pt>
                <c:pt idx="12322">
                  <c:v>1.070189323487098</c:v>
                </c:pt>
                <c:pt idx="12323">
                  <c:v>1.066720180571721</c:v>
                </c:pt>
                <c:pt idx="12324">
                  <c:v>1.063256677574665</c:v>
                </c:pt>
                <c:pt idx="12325">
                  <c:v>1.059798814868909</c:v>
                </c:pt>
                <c:pt idx="12326">
                  <c:v>1.05634659282575</c:v>
                </c:pt>
                <c:pt idx="12327">
                  <c:v>1.052900011814808</c:v>
                </c:pt>
                <c:pt idx="12328">
                  <c:v>1.049459072204026</c:v>
                </c:pt>
                <c:pt idx="12329">
                  <c:v>1.046023774359666</c:v>
                </c:pt>
                <c:pt idx="12330">
                  <c:v>1.042594118646316</c:v>
                </c:pt>
                <c:pt idx="12331">
                  <c:v>1.039170105426883</c:v>
                </c:pt>
                <c:pt idx="12332">
                  <c:v>1.035751735062595</c:v>
                </c:pt>
                <c:pt idx="12333">
                  <c:v>1.032339007913002</c:v>
                </c:pt>
                <c:pt idx="12334">
                  <c:v>1.028931924335977</c:v>
                </c:pt>
                <c:pt idx="12335">
                  <c:v>1.025530484687711</c:v>
                </c:pt>
                <c:pt idx="12336">
                  <c:v>1.022134689322719</c:v>
                </c:pt>
                <c:pt idx="12337">
                  <c:v>1.018744538593834</c:v>
                </c:pt>
                <c:pt idx="12338">
                  <c:v>1.015360032852212</c:v>
                </c:pt>
                <c:pt idx="12339">
                  <c:v>1.011981172447331</c:v>
                </c:pt>
                <c:pt idx="12340">
                  <c:v>1.008607957726986</c:v>
                </c:pt>
                <c:pt idx="12341">
                  <c:v>1.005240389037294</c:v>
                </c:pt>
                <c:pt idx="12342">
                  <c:v>1.001878466722694</c:v>
                </c:pt>
                <c:pt idx="12343">
                  <c:v>0.998522191125944</c:v>
                </c:pt>
                <c:pt idx="12344">
                  <c:v>0.995171562588122</c:v>
                </c:pt>
                <c:pt idx="12345">
                  <c:v>0.991826581448627</c:v>
                </c:pt>
                <c:pt idx="12346">
                  <c:v>0.988487248045176</c:v>
                </c:pt>
                <c:pt idx="12347">
                  <c:v>0.98515356271381</c:v>
                </c:pt>
                <c:pt idx="12348">
                  <c:v>0.981825525788885</c:v>
                </c:pt>
                <c:pt idx="12349">
                  <c:v>0.97850313760308</c:v>
                </c:pt>
                <c:pt idx="12350">
                  <c:v>0.975186398487392</c:v>
                </c:pt>
                <c:pt idx="12351">
                  <c:v>0.971875308771139</c:v>
                </c:pt>
                <c:pt idx="12352">
                  <c:v>0.968569868781957</c:v>
                </c:pt>
                <c:pt idx="12353">
                  <c:v>0.965270078845802</c:v>
                </c:pt>
                <c:pt idx="12354">
                  <c:v>0.961975939286949</c:v>
                </c:pt>
                <c:pt idx="12355">
                  <c:v>0.958687450427992</c:v>
                </c:pt>
                <c:pt idx="12356">
                  <c:v>0.955404612589846</c:v>
                </c:pt>
                <c:pt idx="12357">
                  <c:v>0.95212742609174</c:v>
                </c:pt>
                <c:pt idx="12358">
                  <c:v>0.948855891251228</c:v>
                </c:pt>
                <c:pt idx="12359">
                  <c:v>0.945590008384179</c:v>
                </c:pt>
                <c:pt idx="12360">
                  <c:v>0.942329777804782</c:v>
                </c:pt>
                <c:pt idx="12361">
                  <c:v>0.939075199825542</c:v>
                </c:pt>
                <c:pt idx="12362">
                  <c:v>0.935826274757287</c:v>
                </c:pt>
                <c:pt idx="12363">
                  <c:v>0.93258300290916</c:v>
                </c:pt>
                <c:pt idx="12364">
                  <c:v>0.929345384588623</c:v>
                </c:pt>
                <c:pt idx="12365">
                  <c:v>0.926113420101457</c:v>
                </c:pt>
                <c:pt idx="12366">
                  <c:v>0.922887109751759</c:v>
                </c:pt>
                <c:pt idx="12367">
                  <c:v>0.919666453841948</c:v>
                </c:pt>
                <c:pt idx="12368">
                  <c:v>0.916451452672758</c:v>
                </c:pt>
                <c:pt idx="12369">
                  <c:v>0.913242106543239</c:v>
                </c:pt>
                <c:pt idx="12370">
                  <c:v>0.910038415750763</c:v>
                </c:pt>
                <c:pt idx="12371">
                  <c:v>0.906840380591019</c:v>
                </c:pt>
                <c:pt idx="12372">
                  <c:v>0.903648001358009</c:v>
                </c:pt>
                <c:pt idx="12373">
                  <c:v>0.900461278344058</c:v>
                </c:pt>
                <c:pt idx="12374">
                  <c:v>0.897280211839807</c:v>
                </c:pt>
                <c:pt idx="12375">
                  <c:v>0.894104802134211</c:v>
                </c:pt>
                <c:pt idx="12376">
                  <c:v>0.890935049514547</c:v>
                </c:pt>
                <c:pt idx="12377">
                  <c:v>0.887770954266405</c:v>
                </c:pt>
                <c:pt idx="12378">
                  <c:v>0.884612516673695</c:v>
                </c:pt>
                <c:pt idx="12379">
                  <c:v>0.881459737018644</c:v>
                </c:pt>
                <c:pt idx="12380">
                  <c:v>0.878312615581792</c:v>
                </c:pt>
                <c:pt idx="12381">
                  <c:v>0.875171152642002</c:v>
                </c:pt>
                <c:pt idx="12382">
                  <c:v>0.872035348476447</c:v>
                </c:pt>
                <c:pt idx="12383">
                  <c:v>0.868905203360623</c:v>
                </c:pt>
                <c:pt idx="12384">
                  <c:v>0.865780717568337</c:v>
                </c:pt>
                <c:pt idx="12385">
                  <c:v>0.862661891371717</c:v>
                </c:pt>
                <c:pt idx="12386">
                  <c:v>0.859548725041204</c:v>
                </c:pt>
                <c:pt idx="12387">
                  <c:v>0.856441218845557</c:v>
                </c:pt>
                <c:pt idx="12388">
                  <c:v>0.853339373051852</c:v>
                </c:pt>
                <c:pt idx="12389">
                  <c:v>0.850243187925479</c:v>
                </c:pt>
                <c:pt idx="12390">
                  <c:v>0.847152663730145</c:v>
                </c:pt>
                <c:pt idx="12391">
                  <c:v>0.844067800727874</c:v>
                </c:pt>
                <c:pt idx="12392">
                  <c:v>0.840988599179005</c:v>
                </c:pt>
                <c:pt idx="12393">
                  <c:v>0.837915059342193</c:v>
                </c:pt>
                <c:pt idx="12394">
                  <c:v>0.834847181474408</c:v>
                </c:pt>
                <c:pt idx="12395">
                  <c:v>0.831784965830936</c:v>
                </c:pt>
                <c:pt idx="12396">
                  <c:v>0.828728412665381</c:v>
                </c:pt>
                <c:pt idx="12397">
                  <c:v>0.825677522229659</c:v>
                </c:pt>
                <c:pt idx="12398">
                  <c:v>0.822632294774004</c:v>
                </c:pt>
                <c:pt idx="12399">
                  <c:v>0.819592730546963</c:v>
                </c:pt>
                <c:pt idx="12400">
                  <c:v>0.816558829795401</c:v>
                </c:pt>
                <c:pt idx="12401">
                  <c:v>0.813530592764496</c:v>
                </c:pt>
                <c:pt idx="12402">
                  <c:v>0.810508019697743</c:v>
                </c:pt>
                <c:pt idx="12403">
                  <c:v>0.807491110836951</c:v>
                </c:pt>
                <c:pt idx="12404">
                  <c:v>0.804479866422244</c:v>
                </c:pt>
                <c:pt idx="12405">
                  <c:v>0.801474286692061</c:v>
                </c:pt>
                <c:pt idx="12406">
                  <c:v>0.798474371883156</c:v>
                </c:pt>
                <c:pt idx="12407">
                  <c:v>0.795480122230599</c:v>
                </c:pt>
                <c:pt idx="12408">
                  <c:v>0.792491537967773</c:v>
                </c:pt>
                <c:pt idx="12409">
                  <c:v>0.789508619326376</c:v>
                </c:pt>
                <c:pt idx="12410">
                  <c:v>0.78653136653642</c:v>
                </c:pt>
                <c:pt idx="12411">
                  <c:v>0.783559779826235</c:v>
                </c:pt>
                <c:pt idx="12412">
                  <c:v>0.78059385942246</c:v>
                </c:pt>
                <c:pt idx="12413">
                  <c:v>0.777633605550054</c:v>
                </c:pt>
                <c:pt idx="12414">
                  <c:v>0.774679018432286</c:v>
                </c:pt>
                <c:pt idx="12415">
                  <c:v>0.771730098290741</c:v>
                </c:pt>
                <c:pt idx="12416">
                  <c:v>0.768786845345319</c:v>
                </c:pt>
                <c:pt idx="12417">
                  <c:v>0.765849259814232</c:v>
                </c:pt>
                <c:pt idx="12418">
                  <c:v>0.762917341914008</c:v>
                </c:pt>
                <c:pt idx="12419">
                  <c:v>0.759991091859489</c:v>
                </c:pt>
                <c:pt idx="12420">
                  <c:v>0.757070509863829</c:v>
                </c:pt>
                <c:pt idx="12421">
                  <c:v>0.754155596138497</c:v>
                </c:pt>
                <c:pt idx="12422">
                  <c:v>0.751246350893277</c:v>
                </c:pt>
                <c:pt idx="12423">
                  <c:v>0.748342774336265</c:v>
                </c:pt>
                <c:pt idx="12424">
                  <c:v>0.745444866673872</c:v>
                </c:pt>
                <c:pt idx="12425">
                  <c:v>0.742552628110821</c:v>
                </c:pt>
                <c:pt idx="12426">
                  <c:v>0.739666058850151</c:v>
                </c:pt>
                <c:pt idx="12427">
                  <c:v>0.736785159093212</c:v>
                </c:pt>
                <c:pt idx="12428">
                  <c:v>0.733909929039669</c:v>
                </c:pt>
                <c:pt idx="12429">
                  <c:v>0.731040368887499</c:v>
                </c:pt>
                <c:pt idx="12430">
                  <c:v>0.728176478832995</c:v>
                </c:pt>
                <c:pt idx="12431">
                  <c:v>0.72531825907076</c:v>
                </c:pt>
                <c:pt idx="12432">
                  <c:v>0.722465709793712</c:v>
                </c:pt>
                <c:pt idx="12433">
                  <c:v>0.719618831193083</c:v>
                </c:pt>
                <c:pt idx="12434">
                  <c:v>0.716777623458416</c:v>
                </c:pt>
                <c:pt idx="12435">
                  <c:v>0.713942086777567</c:v>
                </c:pt>
                <c:pt idx="12436">
                  <c:v>0.711112221336709</c:v>
                </c:pt>
                <c:pt idx="12437">
                  <c:v>0.708288027320322</c:v>
                </c:pt>
                <c:pt idx="12438">
                  <c:v>0.705469504911203</c:v>
                </c:pt>
                <c:pt idx="12439">
                  <c:v>0.702656654290461</c:v>
                </c:pt>
                <c:pt idx="12440">
                  <c:v>0.699849475637518</c:v>
                </c:pt>
                <c:pt idx="12441">
                  <c:v>0.697047969130106</c:v>
                </c:pt>
                <c:pt idx="12442">
                  <c:v>0.694252134944273</c:v>
                </c:pt>
                <c:pt idx="12443">
                  <c:v>0.691461973254379</c:v>
                </c:pt>
                <c:pt idx="12444">
                  <c:v>0.688677484233095</c:v>
                </c:pt>
                <c:pt idx="12445">
                  <c:v>0.685898668051406</c:v>
                </c:pt>
                <c:pt idx="12446">
                  <c:v>0.683125524878609</c:v>
                </c:pt>
                <c:pt idx="12447">
                  <c:v>0.680358054882312</c:v>
                </c:pt>
                <c:pt idx="12448">
                  <c:v>0.677596258228439</c:v>
                </c:pt>
                <c:pt idx="12449">
                  <c:v>0.674840135081223</c:v>
                </c:pt>
                <c:pt idx="12450">
                  <c:v>0.672089685603209</c:v>
                </c:pt>
                <c:pt idx="12451">
                  <c:v>0.669344909955257</c:v>
                </c:pt>
                <c:pt idx="12452">
                  <c:v>0.666605808296537</c:v>
                </c:pt>
                <c:pt idx="12453">
                  <c:v>0.663872380784532</c:v>
                </c:pt>
                <c:pt idx="12454">
                  <c:v>0.661144627575037</c:v>
                </c:pt>
                <c:pt idx="12455">
                  <c:v>0.658422548822157</c:v>
                </c:pt>
                <c:pt idx="12456">
                  <c:v>0.655706144678314</c:v>
                </c:pt>
                <c:pt idx="12457">
                  <c:v>0.652995415294236</c:v>
                </c:pt>
                <c:pt idx="12458">
                  <c:v>0.650290360818966</c:v>
                </c:pt>
                <c:pt idx="12459">
                  <c:v>0.64759098139986</c:v>
                </c:pt>
                <c:pt idx="12460">
                  <c:v>0.644897277182584</c:v>
                </c:pt>
                <c:pt idx="12461">
                  <c:v>0.642209248311114</c:v>
                </c:pt>
                <c:pt idx="12462">
                  <c:v>0.639526894927741</c:v>
                </c:pt>
                <c:pt idx="12463">
                  <c:v>0.636850217173067</c:v>
                </c:pt>
                <c:pt idx="12464">
                  <c:v>0.634179215186003</c:v>
                </c:pt>
                <c:pt idx="12465">
                  <c:v>0.631513889103776</c:v>
                </c:pt>
                <c:pt idx="12466">
                  <c:v>0.628854239061921</c:v>
                </c:pt>
                <c:pt idx="12467">
                  <c:v>0.626200265194285</c:v>
                </c:pt>
                <c:pt idx="12468">
                  <c:v>0.623551967633028</c:v>
                </c:pt>
                <c:pt idx="12469">
                  <c:v>0.620909346508621</c:v>
                </c:pt>
                <c:pt idx="12470">
                  <c:v>0.618272401949844</c:v>
                </c:pt>
                <c:pt idx="12471">
                  <c:v>0.615641134083793</c:v>
                </c:pt>
                <c:pt idx="12472">
                  <c:v>0.613015543035869</c:v>
                </c:pt>
                <c:pt idx="12473">
                  <c:v>0.610395628929791</c:v>
                </c:pt>
                <c:pt idx="12474">
                  <c:v>0.607781391887584</c:v>
                </c:pt>
                <c:pt idx="12475">
                  <c:v>0.605172832029588</c:v>
                </c:pt>
                <c:pt idx="12476">
                  <c:v>0.602569949474451</c:v>
                </c:pt>
                <c:pt idx="12477">
                  <c:v>0.599972744339134</c:v>
                </c:pt>
                <c:pt idx="12478">
                  <c:v>0.597381216738909</c:v>
                </c:pt>
                <c:pt idx="12479">
                  <c:v>0.594795366787359</c:v>
                </c:pt>
                <c:pt idx="12480">
                  <c:v>0.592215194596376</c:v>
                </c:pt>
                <c:pt idx="12481">
                  <c:v>0.589640700276167</c:v>
                </c:pt>
                <c:pt idx="12482">
                  <c:v>0.587071883935246</c:v>
                </c:pt>
                <c:pt idx="12483">
                  <c:v>0.58450874568044</c:v>
                </c:pt>
                <c:pt idx="12484">
                  <c:v>0.581951285616887</c:v>
                </c:pt>
                <c:pt idx="12485">
                  <c:v>0.579399503848035</c:v>
                </c:pt>
                <c:pt idx="12486">
                  <c:v>0.576853400475643</c:v>
                </c:pt>
                <c:pt idx="12487">
                  <c:v>0.574312975599781</c:v>
                </c:pt>
                <c:pt idx="12488">
                  <c:v>0.57177822931883</c:v>
                </c:pt>
                <c:pt idx="12489">
                  <c:v>0.569249161729482</c:v>
                </c:pt>
                <c:pt idx="12490">
                  <c:v>0.566725772926739</c:v>
                </c:pt>
                <c:pt idx="12491">
                  <c:v>0.564208063003913</c:v>
                </c:pt>
                <c:pt idx="12492">
                  <c:v>0.561696032052628</c:v>
                </c:pt>
                <c:pt idx="12493">
                  <c:v>0.559189680162819</c:v>
                </c:pt>
                <c:pt idx="12494">
                  <c:v>0.55668900742273</c:v>
                </c:pt>
                <c:pt idx="12495">
                  <c:v>0.554194013918916</c:v>
                </c:pt>
                <c:pt idx="12496">
                  <c:v>0.551704699736244</c:v>
                </c:pt>
                <c:pt idx="12497">
                  <c:v>0.549221064957891</c:v>
                </c:pt>
                <c:pt idx="12498">
                  <c:v>0.546743109665342</c:v>
                </c:pt>
                <c:pt idx="12499">
                  <c:v>0.544270833938396</c:v>
                </c:pt>
                <c:pt idx="12500">
                  <c:v>0.54180423785516</c:v>
                </c:pt>
                <c:pt idx="12501">
                  <c:v>0.539343321492052</c:v>
                </c:pt>
                <c:pt idx="12502">
                  <c:v>0.536888084923802</c:v>
                </c:pt>
                <c:pt idx="12503">
                  <c:v>0.534438528223448</c:v>
                </c:pt>
                <c:pt idx="12504">
                  <c:v>0.531994651462341</c:v>
                </c:pt>
                <c:pt idx="12505">
                  <c:v>0.52955645471014</c:v>
                </c:pt>
                <c:pt idx="12506">
                  <c:v>0.527123938034814</c:v>
                </c:pt>
                <c:pt idx="12507">
                  <c:v>0.524697101502645</c:v>
                </c:pt>
                <c:pt idx="12508">
                  <c:v>0.522275945178224</c:v>
                </c:pt>
                <c:pt idx="12509">
                  <c:v>0.51986046912445</c:v>
                </c:pt>
                <c:pt idx="12510">
                  <c:v>0.517450673402536</c:v>
                </c:pt>
                <c:pt idx="12511">
                  <c:v>0.515046558072003</c:v>
                </c:pt>
                <c:pt idx="12512">
                  <c:v>0.512648123190683</c:v>
                </c:pt>
                <c:pt idx="12513">
                  <c:v>0.510255368814717</c:v>
                </c:pt>
                <c:pt idx="12514">
                  <c:v>0.507868294998557</c:v>
                </c:pt>
                <c:pt idx="12515">
                  <c:v>0.505486901794966</c:v>
                </c:pt>
                <c:pt idx="12516">
                  <c:v>0.503111189255017</c:v>
                </c:pt>
                <c:pt idx="12517">
                  <c:v>0.500741157428092</c:v>
                </c:pt>
                <c:pt idx="12518">
                  <c:v>0.498376806361883</c:v>
                </c:pt>
                <c:pt idx="12519">
                  <c:v>0.496018136102392</c:v>
                </c:pt>
                <c:pt idx="12520">
                  <c:v>0.493665146693933</c:v>
                </c:pt>
                <c:pt idx="12521">
                  <c:v>0.491317838179129</c:v>
                </c:pt>
                <c:pt idx="12522">
                  <c:v>0.488976210598912</c:v>
                </c:pt>
                <c:pt idx="12523">
                  <c:v>0.486640263992526</c:v>
                </c:pt>
                <c:pt idx="12524">
                  <c:v>0.484309998397523</c:v>
                </c:pt>
                <c:pt idx="12525">
                  <c:v>0.481985413849767</c:v>
                </c:pt>
                <c:pt idx="12526">
                  <c:v>0.47966651038343</c:v>
                </c:pt>
                <c:pt idx="12527">
                  <c:v>0.477353288030996</c:v>
                </c:pt>
                <c:pt idx="12528">
                  <c:v>0.475045746823257</c:v>
                </c:pt>
                <c:pt idx="12529">
                  <c:v>0.472743886789317</c:v>
                </c:pt>
                <c:pt idx="12530">
                  <c:v>0.470447707956588</c:v>
                </c:pt>
                <c:pt idx="12531">
                  <c:v>0.468157210350794</c:v>
                </c:pt>
                <c:pt idx="12532">
                  <c:v>0.465872393995967</c:v>
                </c:pt>
                <c:pt idx="12533">
                  <c:v>0.463593258914451</c:v>
                </c:pt>
                <c:pt idx="12534">
                  <c:v>0.461319805126898</c:v>
                </c:pt>
                <c:pt idx="12535">
                  <c:v>0.45905203265227</c:v>
                </c:pt>
                <c:pt idx="12536">
                  <c:v>0.456789941507842</c:v>
                </c:pt>
                <c:pt idx="12537">
                  <c:v>0.454533531709194</c:v>
                </c:pt>
                <c:pt idx="12538">
                  <c:v>0.45228280327022</c:v>
                </c:pt>
                <c:pt idx="12539">
                  <c:v>0.450037756203123</c:v>
                </c:pt>
                <c:pt idx="12540">
                  <c:v>0.447798390518414</c:v>
                </c:pt>
                <c:pt idx="12541">
                  <c:v>0.445564706224916</c:v>
                </c:pt>
                <c:pt idx="12542">
                  <c:v>0.443336703329762</c:v>
                </c:pt>
                <c:pt idx="12543">
                  <c:v>0.441114381838392</c:v>
                </c:pt>
                <c:pt idx="12544">
                  <c:v>0.43889774175456</c:v>
                </c:pt>
                <c:pt idx="12545">
                  <c:v>0.436686783080327</c:v>
                </c:pt>
                <c:pt idx="12546">
                  <c:v>0.434481505816065</c:v>
                </c:pt>
                <c:pt idx="12547">
                  <c:v>0.432281909960456</c:v>
                </c:pt>
                <c:pt idx="12548">
                  <c:v>0.430087995510492</c:v>
                </c:pt>
                <c:pt idx="12549">
                  <c:v>0.427899762461473</c:v>
                </c:pt>
                <c:pt idx="12550">
                  <c:v>0.425717210807012</c:v>
                </c:pt>
                <c:pt idx="12551">
                  <c:v>0.42354034053903</c:v>
                </c:pt>
                <c:pt idx="12552">
                  <c:v>0.421369151647758</c:v>
                </c:pt>
                <c:pt idx="12553">
                  <c:v>0.419203644121738</c:v>
                </c:pt>
                <c:pt idx="12554">
                  <c:v>0.41704381794782</c:v>
                </c:pt>
                <c:pt idx="12555">
                  <c:v>0.414889673111166</c:v>
                </c:pt>
                <c:pt idx="12556">
                  <c:v>0.412741209595246</c:v>
                </c:pt>
                <c:pt idx="12557">
                  <c:v>0.410598427381842</c:v>
                </c:pt>
                <c:pt idx="12558">
                  <c:v>0.408461326451044</c:v>
                </c:pt>
                <c:pt idx="12559">
                  <c:v>0.406329906781253</c:v>
                </c:pt>
                <c:pt idx="12560">
                  <c:v>0.40420416834918</c:v>
                </c:pt>
                <c:pt idx="12561">
                  <c:v>0.402084111129846</c:v>
                </c:pt>
                <c:pt idx="12562">
                  <c:v>0.39996973509658</c:v>
                </c:pt>
                <c:pt idx="12563">
                  <c:v>0.397861040221025</c:v>
                </c:pt>
                <c:pt idx="12564">
                  <c:v>0.39575802647313</c:v>
                </c:pt>
                <c:pt idx="12565">
                  <c:v>0.393660693821156</c:v>
                </c:pt>
                <c:pt idx="12566">
                  <c:v>0.391569042231674</c:v>
                </c:pt>
                <c:pt idx="12567">
                  <c:v>0.389483071669565</c:v>
                </c:pt>
                <c:pt idx="12568">
                  <c:v>0.387402782098018</c:v>
                </c:pt>
                <c:pt idx="12569">
                  <c:v>0.385328173478535</c:v>
                </c:pt>
                <c:pt idx="12570">
                  <c:v>0.383259245770926</c:v>
                </c:pt>
                <c:pt idx="12571">
                  <c:v>0.381195998933312</c:v>
                </c:pt>
                <c:pt idx="12572">
                  <c:v>0.379138432922124</c:v>
                </c:pt>
                <c:pt idx="12573">
                  <c:v>0.377086547692104</c:v>
                </c:pt>
                <c:pt idx="12574">
                  <c:v>0.375040343196301</c:v>
                </c:pt>
                <c:pt idx="12575">
                  <c:v>0.372999819386076</c:v>
                </c:pt>
                <c:pt idx="12576">
                  <c:v>0.370964976211102</c:v>
                </c:pt>
                <c:pt idx="12577">
                  <c:v>0.36893581361936</c:v>
                </c:pt>
                <c:pt idx="12578">
                  <c:v>0.366912331557141</c:v>
                </c:pt>
                <c:pt idx="12579">
                  <c:v>0.364894529969046</c:v>
                </c:pt>
                <c:pt idx="12580">
                  <c:v>0.362882408797988</c:v>
                </c:pt>
                <c:pt idx="12581">
                  <c:v>0.360875967985189</c:v>
                </c:pt>
                <c:pt idx="12582">
                  <c:v>0.35887520747018</c:v>
                </c:pt>
                <c:pt idx="12583">
                  <c:v>0.356880127190806</c:v>
                </c:pt>
                <c:pt idx="12584">
                  <c:v>0.354890727083217</c:v>
                </c:pt>
                <c:pt idx="12585">
                  <c:v>0.352907007081878</c:v>
                </c:pt>
                <c:pt idx="12586">
                  <c:v>0.350928967119562</c:v>
                </c:pt>
                <c:pt idx="12587">
                  <c:v>0.348956607127352</c:v>
                </c:pt>
                <c:pt idx="12588">
                  <c:v>0.346989927034642</c:v>
                </c:pt>
                <c:pt idx="12589">
                  <c:v>0.345028926769137</c:v>
                </c:pt>
                <c:pt idx="12590">
                  <c:v>0.343073606256851</c:v>
                </c:pt>
                <c:pt idx="12591">
                  <c:v>0.34112396542211</c:v>
                </c:pt>
                <c:pt idx="12592">
                  <c:v>0.33918000418755</c:v>
                </c:pt>
                <c:pt idx="12593">
                  <c:v>0.337241722474115</c:v>
                </c:pt>
                <c:pt idx="12594">
                  <c:v>0.335309120201063</c:v>
                </c:pt>
                <c:pt idx="12595">
                  <c:v>0.33338219728596</c:v>
                </c:pt>
                <c:pt idx="12596">
                  <c:v>0.331460953644684</c:v>
                </c:pt>
                <c:pt idx="12597">
                  <c:v>0.329545389191424</c:v>
                </c:pt>
                <c:pt idx="12598">
                  <c:v>0.327635503838677</c:v>
                </c:pt>
                <c:pt idx="12599">
                  <c:v>0.325731297497253</c:v>
                </c:pt>
                <c:pt idx="12600">
                  <c:v>0.323832770076271</c:v>
                </c:pt>
                <c:pt idx="12601">
                  <c:v>0.321939921483162</c:v>
                </c:pt>
                <c:pt idx="12602">
                  <c:v>0.320052751623668</c:v>
                </c:pt>
                <c:pt idx="12603">
                  <c:v>0.318171260401839</c:v>
                </c:pt>
                <c:pt idx="12604">
                  <c:v>0.316295447720039</c:v>
                </c:pt>
                <c:pt idx="12605">
                  <c:v>0.31442531347894</c:v>
                </c:pt>
                <c:pt idx="12606">
                  <c:v>0.312560857577528</c:v>
                </c:pt>
                <c:pt idx="12607">
                  <c:v>0.310702079913096</c:v>
                </c:pt>
                <c:pt idx="12608">
                  <c:v>0.308848980381251</c:v>
                </c:pt>
                <c:pt idx="12609">
                  <c:v>0.307001558875909</c:v>
                </c:pt>
                <c:pt idx="12610">
                  <c:v>0.305159815289297</c:v>
                </c:pt>
                <c:pt idx="12611">
                  <c:v>0.303323749511955</c:v>
                </c:pt>
                <c:pt idx="12612">
                  <c:v>0.301493361432732</c:v>
                </c:pt>
                <c:pt idx="12613">
                  <c:v>0.299668650938788</c:v>
                </c:pt>
                <c:pt idx="12614">
                  <c:v>0.297849617915594</c:v>
                </c:pt>
                <c:pt idx="12615">
                  <c:v>0.296036262246934</c:v>
                </c:pt>
                <c:pt idx="12616">
                  <c:v>0.294228583814901</c:v>
                </c:pt>
                <c:pt idx="12617">
                  <c:v>0.2924265824999</c:v>
                </c:pt>
                <c:pt idx="12618">
                  <c:v>0.290630258180646</c:v>
                </c:pt>
                <c:pt idx="12619">
                  <c:v>0.288839610734168</c:v>
                </c:pt>
                <c:pt idx="12620">
                  <c:v>0.287054640035804</c:v>
                </c:pt>
                <c:pt idx="12621">
                  <c:v>0.285275345959203</c:v>
                </c:pt>
                <c:pt idx="12622">
                  <c:v>0.283501728376327</c:v>
                </c:pt>
                <c:pt idx="12623">
                  <c:v>0.281733787157449</c:v>
                </c:pt>
                <c:pt idx="12624">
                  <c:v>0.279971522171151</c:v>
                </c:pt>
                <c:pt idx="12625">
                  <c:v>0.27821493328433</c:v>
                </c:pt>
                <c:pt idx="12626">
                  <c:v>0.276464020362192</c:v>
                </c:pt>
                <c:pt idx="12627">
                  <c:v>0.274718783268256</c:v>
                </c:pt>
                <c:pt idx="12628">
                  <c:v>0.272979221864352</c:v>
                </c:pt>
                <c:pt idx="12629">
                  <c:v>0.271245336010621</c:v>
                </c:pt>
                <c:pt idx="12630">
                  <c:v>0.269517125565517</c:v>
                </c:pt>
                <c:pt idx="12631">
                  <c:v>0.267794590385804</c:v>
                </c:pt>
                <c:pt idx="12632">
                  <c:v>0.266077730326558</c:v>
                </c:pt>
                <c:pt idx="12633">
                  <c:v>0.26436654524117</c:v>
                </c:pt>
                <c:pt idx="12634">
                  <c:v>0.262661034981337</c:v>
                </c:pt>
                <c:pt idx="12635">
                  <c:v>0.260961199397074</c:v>
                </c:pt>
                <c:pt idx="12636">
                  <c:v>0.259267038336703</c:v>
                </c:pt>
                <c:pt idx="12637">
                  <c:v>0.257578551646861</c:v>
                </c:pt>
                <c:pt idx="12638">
                  <c:v>0.255895739172496</c:v>
                </c:pt>
                <c:pt idx="12639">
                  <c:v>0.254218600756867</c:v>
                </c:pt>
                <c:pt idx="12640">
                  <c:v>0.252547136241547</c:v>
                </c:pt>
                <c:pt idx="12641">
                  <c:v>0.250881345466419</c:v>
                </c:pt>
                <c:pt idx="12642">
                  <c:v>0.249221228269681</c:v>
                </c:pt>
                <c:pt idx="12643">
                  <c:v>0.247566784487842</c:v>
                </c:pt>
                <c:pt idx="12644">
                  <c:v>0.245918013955721</c:v>
                </c:pt>
                <c:pt idx="12645">
                  <c:v>0.244274916506452</c:v>
                </c:pt>
                <c:pt idx="12646">
                  <c:v>0.242637491971481</c:v>
                </c:pt>
                <c:pt idx="12647">
                  <c:v>0.241005740180566</c:v>
                </c:pt>
                <c:pt idx="12648">
                  <c:v>0.239379660961778</c:v>
                </c:pt>
                <c:pt idx="12649">
                  <c:v>0.237759254141499</c:v>
                </c:pt>
                <c:pt idx="12650">
                  <c:v>0.236144519544426</c:v>
                </c:pt>
                <c:pt idx="12651">
                  <c:v>0.234535456993566</c:v>
                </c:pt>
                <c:pt idx="12652">
                  <c:v>0.232932066310241</c:v>
                </c:pt>
                <c:pt idx="12653">
                  <c:v>0.231334347314084</c:v>
                </c:pt>
                <c:pt idx="12654">
                  <c:v>0.229742299823043</c:v>
                </c:pt>
                <c:pt idx="12655">
                  <c:v>0.228155923653375</c:v>
                </c:pt>
                <c:pt idx="12656">
                  <c:v>0.226575218619655</c:v>
                </c:pt>
                <c:pt idx="12657">
                  <c:v>0.225000184534767</c:v>
                </c:pt>
                <c:pt idx="12658">
                  <c:v>0.223430821209909</c:v>
                </c:pt>
                <c:pt idx="12659">
                  <c:v>0.221867128454592</c:v>
                </c:pt>
                <c:pt idx="12660">
                  <c:v>0.220309106076642</c:v>
                </c:pt>
                <c:pt idx="12661">
                  <c:v>0.218756753882196</c:v>
                </c:pt>
                <c:pt idx="12662">
                  <c:v>0.217210071675705</c:v>
                </c:pt>
                <c:pt idx="12663">
                  <c:v>0.215669059259933</c:v>
                </c:pt>
                <c:pt idx="12664">
                  <c:v>0.214133716435958</c:v>
                </c:pt>
                <c:pt idx="12665">
                  <c:v>0.21260404300317</c:v>
                </c:pt>
                <c:pt idx="12666">
                  <c:v>0.211080038759275</c:v>
                </c:pt>
                <c:pt idx="12667">
                  <c:v>0.20956170350029</c:v>
                </c:pt>
                <c:pt idx="12668">
                  <c:v>0.208049037020547</c:v>
                </c:pt>
                <c:pt idx="12669">
                  <c:v>0.206542039112691</c:v>
                </c:pt>
                <c:pt idx="12670">
                  <c:v>0.205040709567682</c:v>
                </c:pt>
                <c:pt idx="12671">
                  <c:v>0.203545048174792</c:v>
                </c:pt>
                <c:pt idx="12672">
                  <c:v>0.202055054721608</c:v>
                </c:pt>
                <c:pt idx="12673">
                  <c:v>0.20057072899403</c:v>
                </c:pt>
                <c:pt idx="12674">
                  <c:v>0.199092070776273</c:v>
                </c:pt>
                <c:pt idx="12675">
                  <c:v>0.197619079850866</c:v>
                </c:pt>
                <c:pt idx="12676">
                  <c:v>0.196151755998652</c:v>
                </c:pt>
                <c:pt idx="12677">
                  <c:v>0.194690098998786</c:v>
                </c:pt>
                <c:pt idx="12678">
                  <c:v>0.193234108628741</c:v>
                </c:pt>
                <c:pt idx="12679">
                  <c:v>0.191783784664302</c:v>
                </c:pt>
                <c:pt idx="12680">
                  <c:v>0.190339126879568</c:v>
                </c:pt>
                <c:pt idx="12681">
                  <c:v>0.188900135046954</c:v>
                </c:pt>
                <c:pt idx="12682">
                  <c:v>0.187466808937189</c:v>
                </c:pt>
                <c:pt idx="12683">
                  <c:v>0.186039148319316</c:v>
                </c:pt>
                <c:pt idx="12684">
                  <c:v>0.184617152960692</c:v>
                </c:pt>
                <c:pt idx="12685">
                  <c:v>0.183200822626991</c:v>
                </c:pt>
                <c:pt idx="12686">
                  <c:v>0.1817901570822</c:v>
                </c:pt>
                <c:pt idx="12687">
                  <c:v>0.180385156088621</c:v>
                </c:pt>
                <c:pt idx="12688">
                  <c:v>0.178985819406871</c:v>
                </c:pt>
                <c:pt idx="12689">
                  <c:v>0.177592146795883</c:v>
                </c:pt>
                <c:pt idx="12690">
                  <c:v>0.176204138012904</c:v>
                </c:pt>
                <c:pt idx="12691">
                  <c:v>0.174821792813496</c:v>
                </c:pt>
                <c:pt idx="12692">
                  <c:v>0.173445110951538</c:v>
                </c:pt>
                <c:pt idx="12693">
                  <c:v>0.172074092179221</c:v>
                </c:pt>
                <c:pt idx="12694">
                  <c:v>0.170708736247054</c:v>
                </c:pt>
                <c:pt idx="12695">
                  <c:v>0.16934904290386</c:v>
                </c:pt>
                <c:pt idx="12696">
                  <c:v>0.16799501189678</c:v>
                </c:pt>
                <c:pt idx="12697">
                  <c:v>0.166646642971268</c:v>
                </c:pt>
                <c:pt idx="12698">
                  <c:v>0.165303935871093</c:v>
                </c:pt>
                <c:pt idx="12699">
                  <c:v>0.163966890338343</c:v>
                </c:pt>
                <c:pt idx="12700">
                  <c:v>0.162635506113419</c:v>
                </c:pt>
                <c:pt idx="12701">
                  <c:v>0.161309782935039</c:v>
                </c:pt>
                <c:pt idx="12702">
                  <c:v>0.159989720540237</c:v>
                </c:pt>
                <c:pt idx="12703">
                  <c:v>0.158675318664362</c:v>
                </c:pt>
                <c:pt idx="12704">
                  <c:v>0.157366577041082</c:v>
                </c:pt>
                <c:pt idx="12705">
                  <c:v>0.156063495402377</c:v>
                </c:pt>
                <c:pt idx="12706">
                  <c:v>0.154766073478547</c:v>
                </c:pt>
                <c:pt idx="12707">
                  <c:v>0.153474310998205</c:v>
                </c:pt>
                <c:pt idx="12708">
                  <c:v>0.152188207688284</c:v>
                </c:pt>
                <c:pt idx="12709">
                  <c:v>0.150907763274032</c:v>
                </c:pt>
                <c:pt idx="12710">
                  <c:v>0.149632977479011</c:v>
                </c:pt>
                <c:pt idx="12711">
                  <c:v>0.148363850025105</c:v>
                </c:pt>
                <c:pt idx="12712">
                  <c:v>0.14710038063251</c:v>
                </c:pt>
                <c:pt idx="12713">
                  <c:v>0.145842569019741</c:v>
                </c:pt>
                <c:pt idx="12714">
                  <c:v>0.144590414903629</c:v>
                </c:pt>
                <c:pt idx="12715">
                  <c:v>0.143343917999324</c:v>
                </c:pt>
                <c:pt idx="12716">
                  <c:v>0.142103078020292</c:v>
                </c:pt>
                <c:pt idx="12717">
                  <c:v>0.140867894678314</c:v>
                </c:pt>
                <c:pt idx="12718">
                  <c:v>0.139638367683491</c:v>
                </c:pt>
                <c:pt idx="12719">
                  <c:v>0.138414496744242</c:v>
                </c:pt>
                <c:pt idx="12720">
                  <c:v>0.1371962815673</c:v>
                </c:pt>
                <c:pt idx="12721">
                  <c:v>0.135983721857718</c:v>
                </c:pt>
                <c:pt idx="12722">
                  <c:v>0.134776817318867</c:v>
                </c:pt>
                <c:pt idx="12723">
                  <c:v>0.133575567652435</c:v>
                </c:pt>
                <c:pt idx="12724">
                  <c:v>0.132379972558426</c:v>
                </c:pt>
                <c:pt idx="12725">
                  <c:v>0.131190031735166</c:v>
                </c:pt>
                <c:pt idx="12726">
                  <c:v>0.130005744879294</c:v>
                </c:pt>
                <c:pt idx="12727">
                  <c:v>0.128827111685772</c:v>
                </c:pt>
                <c:pt idx="12728">
                  <c:v>0.127654131847876</c:v>
                </c:pt>
                <c:pt idx="12729">
                  <c:v>0.126486805057203</c:v>
                </c:pt>
                <c:pt idx="12730">
                  <c:v>0.125325131003667</c:v>
                </c:pt>
                <c:pt idx="12731">
                  <c:v>0.124169109375501</c:v>
                </c:pt>
                <c:pt idx="12732">
                  <c:v>0.123018739859256</c:v>
                </c:pt>
                <c:pt idx="12733">
                  <c:v>0.121874022139802</c:v>
                </c:pt>
                <c:pt idx="12734">
                  <c:v>0.120734955900329</c:v>
                </c:pt>
                <c:pt idx="12735">
                  <c:v>0.119601540822342</c:v>
                </c:pt>
                <c:pt idx="12736">
                  <c:v>0.11847377658567</c:v>
                </c:pt>
                <c:pt idx="12737">
                  <c:v>0.117351662868456</c:v>
                </c:pt>
                <c:pt idx="12738">
                  <c:v>0.116235199347166</c:v>
                </c:pt>
                <c:pt idx="12739">
                  <c:v>0.115124385696584</c:v>
                </c:pt>
                <c:pt idx="12740">
                  <c:v>0.114019221589812</c:v>
                </c:pt>
                <c:pt idx="12741">
                  <c:v>0.112919706698272</c:v>
                </c:pt>
                <c:pt idx="12742">
                  <c:v>0.111825840691707</c:v>
                </c:pt>
                <c:pt idx="12743">
                  <c:v>0.110737623238178</c:v>
                </c:pt>
                <c:pt idx="12744">
                  <c:v>0.109655054004066</c:v>
                </c:pt>
                <c:pt idx="12745">
                  <c:v>0.108578132654072</c:v>
                </c:pt>
                <c:pt idx="12746">
                  <c:v>0.107506858851216</c:v>
                </c:pt>
                <c:pt idx="12747">
                  <c:v>0.10644123225684</c:v>
                </c:pt>
                <c:pt idx="12748">
                  <c:v>0.105381252530603</c:v>
                </c:pt>
                <c:pt idx="12749">
                  <c:v>0.104326919330488</c:v>
                </c:pt>
                <c:pt idx="12750">
                  <c:v>0.103278232312796</c:v>
                </c:pt>
                <c:pt idx="12751">
                  <c:v>0.102235191132148</c:v>
                </c:pt>
                <c:pt idx="12752">
                  <c:v>0.101197795441485</c:v>
                </c:pt>
                <c:pt idx="12753">
                  <c:v>0.100166044892072</c:v>
                </c:pt>
                <c:pt idx="12754">
                  <c:v>0.0991399391334916</c:v>
                </c:pt>
                <c:pt idx="12755">
                  <c:v>0.0981194778136475</c:v>
                </c:pt>
                <c:pt idx="12756">
                  <c:v>0.0971046605787654</c:v>
                </c:pt>
                <c:pt idx="12757">
                  <c:v>0.0960954870733911</c:v>
                </c:pt>
                <c:pt idx="12758">
                  <c:v>0.0950919569403922</c:v>
                </c:pt>
                <c:pt idx="12759">
                  <c:v>0.0940940698209569</c:v>
                </c:pt>
                <c:pt idx="12760">
                  <c:v>0.0931018253545952</c:v>
                </c:pt>
                <c:pt idx="12761">
                  <c:v>0.0921152231791382</c:v>
                </c:pt>
                <c:pt idx="12762">
                  <c:v>0.0911342629307389</c:v>
                </c:pt>
                <c:pt idx="12763">
                  <c:v>0.0901589442438716</c:v>
                </c:pt>
                <c:pt idx="12764">
                  <c:v>0.0891892667513325</c:v>
                </c:pt>
                <c:pt idx="12765">
                  <c:v>0.0882252300842397</c:v>
                </c:pt>
                <c:pt idx="12766">
                  <c:v>0.0872668338720332</c:v>
                </c:pt>
                <c:pt idx="12767">
                  <c:v>0.0863140777424753</c:v>
                </c:pt>
                <c:pt idx="12768">
                  <c:v>0.0853669613216502</c:v>
                </c:pt>
                <c:pt idx="12769">
                  <c:v>0.0844254842339645</c:v>
                </c:pt>
                <c:pt idx="12770">
                  <c:v>0.0834896461021475</c:v>
                </c:pt>
                <c:pt idx="12771">
                  <c:v>0.0825594465472506</c:v>
                </c:pt>
                <c:pt idx="12772">
                  <c:v>0.0816348851886482</c:v>
                </c:pt>
                <c:pt idx="12773">
                  <c:v>0.0807159616440371</c:v>
                </c:pt>
                <c:pt idx="12774">
                  <c:v>0.0798026755294375</c:v>
                </c:pt>
                <c:pt idx="12775">
                  <c:v>0.078895026459192</c:v>
                </c:pt>
                <c:pt idx="12776">
                  <c:v>0.0779930140459667</c:v>
                </c:pt>
                <c:pt idx="12777">
                  <c:v>0.0770966379007509</c:v>
                </c:pt>
                <c:pt idx="12778">
                  <c:v>0.076205897632857</c:v>
                </c:pt>
                <c:pt idx="12779">
                  <c:v>0.0753207928499211</c:v>
                </c:pt>
                <c:pt idx="12780">
                  <c:v>0.0744413231579026</c:v>
                </c:pt>
                <c:pt idx="12781">
                  <c:v>0.0735674881610849</c:v>
                </c:pt>
                <c:pt idx="12782">
                  <c:v>0.072699287462075</c:v>
                </c:pt>
                <c:pt idx="12783">
                  <c:v>0.0718367206618038</c:v>
                </c:pt>
                <c:pt idx="12784">
                  <c:v>0.0709797873595264</c:v>
                </c:pt>
                <c:pt idx="12785">
                  <c:v>0.0701284871528219</c:v>
                </c:pt>
                <c:pt idx="12786">
                  <c:v>0.0692828196375938</c:v>
                </c:pt>
                <c:pt idx="12787">
                  <c:v>0.0684427844080698</c:v>
                </c:pt>
                <c:pt idx="12788">
                  <c:v>0.0676083810568024</c:v>
                </c:pt>
                <c:pt idx="12789">
                  <c:v>0.0667796091746686</c:v>
                </c:pt>
                <c:pt idx="12790">
                  <c:v>0.0659564683508701</c:v>
                </c:pt>
                <c:pt idx="12791">
                  <c:v>0.0651389581729335</c:v>
                </c:pt>
                <c:pt idx="12792">
                  <c:v>0.0643270782267107</c:v>
                </c:pt>
                <c:pt idx="12793">
                  <c:v>0.0635208280963781</c:v>
                </c:pt>
                <c:pt idx="12794">
                  <c:v>0.0627202073644381</c:v>
                </c:pt>
                <c:pt idx="12795">
                  <c:v>0.0619252156117179</c:v>
                </c:pt>
                <c:pt idx="12796">
                  <c:v>0.0611358524173704</c:v>
                </c:pt>
                <c:pt idx="12797">
                  <c:v>0.0603521173588743</c:v>
                </c:pt>
                <c:pt idx="12798">
                  <c:v>0.0595740100120338</c:v>
                </c:pt>
                <c:pt idx="12799">
                  <c:v>0.0588015299509791</c:v>
                </c:pt>
                <c:pt idx="12800">
                  <c:v>0.0580346767481665</c:v>
                </c:pt>
                <c:pt idx="12801">
                  <c:v>0.0572734499743781</c:v>
                </c:pt>
                <c:pt idx="12802">
                  <c:v>0.0565178491987226</c:v>
                </c:pt>
                <c:pt idx="12803">
                  <c:v>0.055767873988635</c:v>
                </c:pt>
                <c:pt idx="12804">
                  <c:v>0.0550235239098767</c:v>
                </c:pt>
                <c:pt idx="12805">
                  <c:v>0.054284798526536</c:v>
                </c:pt>
                <c:pt idx="12806">
                  <c:v>0.0535516974010276</c:v>
                </c:pt>
                <c:pt idx="12807">
                  <c:v>0.0528242200940935</c:v>
                </c:pt>
                <c:pt idx="12808">
                  <c:v>0.0521023661648024</c:v>
                </c:pt>
                <c:pt idx="12809">
                  <c:v>0.0513861351705505</c:v>
                </c:pt>
                <c:pt idx="12810">
                  <c:v>0.0506755266670611</c:v>
                </c:pt>
                <c:pt idx="12811">
                  <c:v>0.0499705402083848</c:v>
                </c:pt>
                <c:pt idx="12812">
                  <c:v>0.0492711753469001</c:v>
                </c:pt>
                <c:pt idx="12813">
                  <c:v>0.048577431633313</c:v>
                </c:pt>
                <c:pt idx="12814">
                  <c:v>0.0478893086166573</c:v>
                </c:pt>
                <c:pt idx="12815">
                  <c:v>0.0472068058442949</c:v>
                </c:pt>
                <c:pt idx="12816">
                  <c:v>0.0465299228619156</c:v>
                </c:pt>
                <c:pt idx="12817">
                  <c:v>0.0458586592135378</c:v>
                </c:pt>
                <c:pt idx="12818">
                  <c:v>0.0451930144415078</c:v>
                </c:pt>
                <c:pt idx="12819">
                  <c:v>0.0445329880865007</c:v>
                </c:pt>
                <c:pt idx="12820">
                  <c:v>0.0438785796875203</c:v>
                </c:pt>
                <c:pt idx="12821">
                  <c:v>0.0432297887818989</c:v>
                </c:pt>
                <c:pt idx="12822">
                  <c:v>0.0425866149052981</c:v>
                </c:pt>
                <c:pt idx="12823">
                  <c:v>0.0419490575917082</c:v>
                </c:pt>
                <c:pt idx="12824">
                  <c:v>0.0413171163734489</c:v>
                </c:pt>
                <c:pt idx="12825">
                  <c:v>0.0406907907811691</c:v>
                </c:pt>
                <c:pt idx="12826">
                  <c:v>0.0400700803438474</c:v>
                </c:pt>
                <c:pt idx="12827">
                  <c:v>0.0394549845887917</c:v>
                </c:pt>
                <c:pt idx="12828">
                  <c:v>0.03884550304164</c:v>
                </c:pt>
                <c:pt idx="12829">
                  <c:v>0.0382416352263599</c:v>
                </c:pt>
                <c:pt idx="12830">
                  <c:v>0.0376433806652493</c:v>
                </c:pt>
                <c:pt idx="12831">
                  <c:v>0.037050738878936</c:v>
                </c:pt>
                <c:pt idx="12832">
                  <c:v>0.0364637093863783</c:v>
                </c:pt>
                <c:pt idx="12833">
                  <c:v>0.035882291704865</c:v>
                </c:pt>
                <c:pt idx="12834">
                  <c:v>0.0353064853500153</c:v>
                </c:pt>
                <c:pt idx="12835">
                  <c:v>0.0347362898357795</c:v>
                </c:pt>
                <c:pt idx="12836">
                  <c:v>0.0341717046744385</c:v>
                </c:pt>
                <c:pt idx="12837">
                  <c:v>0.0336127293766043</c:v>
                </c:pt>
                <c:pt idx="12838">
                  <c:v>0.0330593634512201</c:v>
                </c:pt>
                <c:pt idx="12839">
                  <c:v>0.0325116064055606</c:v>
                </c:pt>
                <c:pt idx="12840">
                  <c:v>0.0319694577452318</c:v>
                </c:pt>
                <c:pt idx="12841">
                  <c:v>0.0314329169741713</c:v>
                </c:pt>
                <c:pt idx="12842">
                  <c:v>0.0309019835946486</c:v>
                </c:pt>
                <c:pt idx="12843">
                  <c:v>0.0303766571072652</c:v>
                </c:pt>
                <c:pt idx="12844">
                  <c:v>0.0298569370109543</c:v>
                </c:pt>
                <c:pt idx="12845">
                  <c:v>0.0293428228029817</c:v>
                </c:pt>
                <c:pt idx="12846">
                  <c:v>0.0288343139789456</c:v>
                </c:pt>
                <c:pt idx="12847">
                  <c:v>0.0283314100327763</c:v>
                </c:pt>
                <c:pt idx="12848">
                  <c:v>0.0278341104567372</c:v>
                </c:pt>
                <c:pt idx="12849">
                  <c:v>0.0273424147414243</c:v>
                </c:pt>
                <c:pt idx="12850">
                  <c:v>0.0268563223757666</c:v>
                </c:pt>
                <c:pt idx="12851">
                  <c:v>0.0263758328470264</c:v>
                </c:pt>
                <c:pt idx="12852">
                  <c:v>0.0259009456407991</c:v>
                </c:pt>
                <c:pt idx="12853">
                  <c:v>0.0254316602410135</c:v>
                </c:pt>
                <c:pt idx="12854">
                  <c:v>0.0249679761299321</c:v>
                </c:pt>
                <c:pt idx="12855">
                  <c:v>0.0245098927881511</c:v>
                </c:pt>
                <c:pt idx="12856">
                  <c:v>0.0240574096946006</c:v>
                </c:pt>
                <c:pt idx="12857">
                  <c:v>0.0236105263265448</c:v>
                </c:pt>
                <c:pt idx="12858">
                  <c:v>0.023169242159582</c:v>
                </c:pt>
                <c:pt idx="12859">
                  <c:v>0.022733556667645</c:v>
                </c:pt>
                <c:pt idx="12860">
                  <c:v>0.0223034693230008</c:v>
                </c:pt>
                <c:pt idx="12861">
                  <c:v>0.0218789795962516</c:v>
                </c:pt>
                <c:pt idx="12862">
                  <c:v>0.021460086956334</c:v>
                </c:pt>
                <c:pt idx="12863">
                  <c:v>0.0210467908705197</c:v>
                </c:pt>
                <c:pt idx="12864">
                  <c:v>0.0206390908044156</c:v>
                </c:pt>
                <c:pt idx="12865">
                  <c:v>0.0202369862219639</c:v>
                </c:pt>
                <c:pt idx="12866">
                  <c:v>0.0198404765854422</c:v>
                </c:pt>
                <c:pt idx="12867">
                  <c:v>0.0194495613554639</c:v>
                </c:pt>
                <c:pt idx="12868">
                  <c:v>0.019064239990978</c:v>
                </c:pt>
                <c:pt idx="12869">
                  <c:v>0.0186845119492695</c:v>
                </c:pt>
                <c:pt idx="12870">
                  <c:v>0.0183103766859595</c:v>
                </c:pt>
                <c:pt idx="12871">
                  <c:v>0.0179418336550054</c:v>
                </c:pt>
                <c:pt idx="12872">
                  <c:v>0.0175788823087012</c:v>
                </c:pt>
                <c:pt idx="12873">
                  <c:v>0.0172215220976771</c:v>
                </c:pt>
                <c:pt idx="12874">
                  <c:v>0.0168697524709003</c:v>
                </c:pt>
                <c:pt idx="12875">
                  <c:v>0.0165235728756751</c:v>
                </c:pt>
                <c:pt idx="12876">
                  <c:v>0.0161829827576426</c:v>
                </c:pt>
                <c:pt idx="12877">
                  <c:v>0.0158479815607812</c:v>
                </c:pt>
                <c:pt idx="12878">
                  <c:v>0.0155185687274069</c:v>
                </c:pt>
                <c:pt idx="12879">
                  <c:v>0.015194743698173</c:v>
                </c:pt>
                <c:pt idx="12880">
                  <c:v>0.0148765059120709</c:v>
                </c:pt>
                <c:pt idx="12881">
                  <c:v>0.0145638548064295</c:v>
                </c:pt>
                <c:pt idx="12882">
                  <c:v>0.0142567898169162</c:v>
                </c:pt>
                <c:pt idx="12883">
                  <c:v>0.0139553103775365</c:v>
                </c:pt>
                <c:pt idx="12884">
                  <c:v>0.0136594159206341</c:v>
                </c:pt>
                <c:pt idx="12885">
                  <c:v>0.0133691058768916</c:v>
                </c:pt>
                <c:pt idx="12886">
                  <c:v>0.0130843796753303</c:v>
                </c:pt>
                <c:pt idx="12887">
                  <c:v>0.0128052367433102</c:v>
                </c:pt>
                <c:pt idx="12888">
                  <c:v>0.0125316765065308</c:v>
                </c:pt>
                <c:pt idx="12889">
                  <c:v>0.0122636983890305</c:v>
                </c:pt>
                <c:pt idx="12890">
                  <c:v>0.0120013018131872</c:v>
                </c:pt>
                <c:pt idx="12891">
                  <c:v>0.0117444861997187</c:v>
                </c:pt>
                <c:pt idx="12892">
                  <c:v>0.0114932509676823</c:v>
                </c:pt>
                <c:pt idx="12893">
                  <c:v>0.0112475955344754</c:v>
                </c:pt>
                <c:pt idx="12894">
                  <c:v>0.0110075193158354</c:v>
                </c:pt>
                <c:pt idx="12895">
                  <c:v>0.0107730217258401</c:v>
                </c:pt>
                <c:pt idx="12896">
                  <c:v>0.0105441021769078</c:v>
                </c:pt>
                <c:pt idx="12897">
                  <c:v>0.0103207600797974</c:v>
                </c:pt>
                <c:pt idx="12898">
                  <c:v>0.0101029948436087</c:v>
                </c:pt>
                <c:pt idx="12899">
                  <c:v>0.00989080587578238</c:v>
                </c:pt>
                <c:pt idx="12900">
                  <c:v>0.00968419258210048</c:v>
                </c:pt>
                <c:pt idx="12901">
                  <c:v>0.00948315436668628</c:v>
                </c:pt>
                <c:pt idx="12902">
                  <c:v>0.00928769063200459</c:v>
                </c:pt>
                <c:pt idx="12903">
                  <c:v>0.009097800778862</c:v>
                </c:pt>
                <c:pt idx="12904">
                  <c:v>0.00891348420640696</c:v>
                </c:pt>
                <c:pt idx="12905">
                  <c:v>0.00873474031212997</c:v>
                </c:pt>
                <c:pt idx="12906">
                  <c:v>0.00856156849186382</c:v>
                </c:pt>
                <c:pt idx="12907">
                  <c:v>0.00839396813978372</c:v>
                </c:pt>
                <c:pt idx="12908">
                  <c:v>0.00823193864840748</c:v>
                </c:pt>
                <c:pt idx="12909">
                  <c:v>0.00807547940859572</c:v>
                </c:pt>
                <c:pt idx="12910">
                  <c:v>0.007924589809552</c:v>
                </c:pt>
                <c:pt idx="12911">
                  <c:v>0.00777926923882307</c:v>
                </c:pt>
                <c:pt idx="12912">
                  <c:v>0.007639517082299</c:v>
                </c:pt>
                <c:pt idx="12913">
                  <c:v>0.00750533272421338</c:v>
                </c:pt>
                <c:pt idx="12914">
                  <c:v>0.00737671554714351</c:v>
                </c:pt>
                <c:pt idx="12915">
                  <c:v>0.00725366493201058</c:v>
                </c:pt>
                <c:pt idx="12916">
                  <c:v>0.00713618025807983</c:v>
                </c:pt>
                <c:pt idx="12917">
                  <c:v>0.00702426090296077</c:v>
                </c:pt>
                <c:pt idx="12918">
                  <c:v>0.00691790624260735</c:v>
                </c:pt>
                <c:pt idx="12919">
                  <c:v>0.00681711565131814</c:v>
                </c:pt>
                <c:pt idx="12920">
                  <c:v>0.00672188850173654</c:v>
                </c:pt>
                <c:pt idx="12921">
                  <c:v>0.00663222416485092</c:v>
                </c:pt>
                <c:pt idx="12922">
                  <c:v>0.00654812200999486</c:v>
                </c:pt>
                <c:pt idx="12923">
                  <c:v>0.0064695814048473</c:v>
                </c:pt>
                <c:pt idx="12924">
                  <c:v>0.00639660171543275</c:v>
                </c:pt>
                <c:pt idx="12925">
                  <c:v>0.00632918230612147</c:v>
                </c:pt>
                <c:pt idx="12926">
                  <c:v>0.00626732253962965</c:v>
                </c:pt>
                <c:pt idx="12927">
                  <c:v>0.00621102177701962</c:v>
                </c:pt>
                <c:pt idx="12928">
                  <c:v>0.00616027937770001</c:v>
                </c:pt>
                <c:pt idx="12929">
                  <c:v>0.00611509469942599</c:v>
                </c:pt>
                <c:pt idx="12930">
                  <c:v>0.00607546709829941</c:v>
                </c:pt>
                <c:pt idx="12931">
                  <c:v>0.00604139592876901</c:v>
                </c:pt>
                <c:pt idx="12932">
                  <c:v>0.00601288054363064</c:v>
                </c:pt>
                <c:pt idx="12933">
                  <c:v>0.00598992029402738</c:v>
                </c:pt>
                <c:pt idx="12934">
                  <c:v>0.00597251452944982</c:v>
                </c:pt>
                <c:pt idx="12935">
                  <c:v>0.0059606625977362</c:v>
                </c:pt>
                <c:pt idx="12936">
                  <c:v>0.00595436384507262</c:v>
                </c:pt>
                <c:pt idx="12937">
                  <c:v>0.00595361761599322</c:v>
                </c:pt>
                <c:pt idx="12938">
                  <c:v>0.0</c:v>
                </c:pt>
              </c:numCache>
            </c:numRef>
          </c:yVal>
        </c:ser>
        <c:ser>
          <c:idx val="0"/>
          <c:order val="1"/>
          <c:tx>
            <c:v>Wind_0.3_135</c:v>
          </c:tx>
          <c:marker>
            <c:symbol val="none"/>
          </c:marker>
          <c:xVal>
            <c:numRef>
              <c:f>Sheet2!$Z$2:$Z$17012</c:f>
              <c:numCache>
                <c:formatCode>General</c:formatCode>
                <c:ptCount val="17011"/>
                <c:pt idx="0">
                  <c:v>0.0</c:v>
                </c:pt>
                <c:pt idx="1">
                  <c:v>0.0123886993865737</c:v>
                </c:pt>
                <c:pt idx="2">
                  <c:v>0.0247761905364649</c:v>
                </c:pt>
                <c:pt idx="3">
                  <c:v>0.0371624704220076</c:v>
                </c:pt>
                <c:pt idx="4">
                  <c:v>0.0495475360158965</c:v>
                </c:pt>
                <c:pt idx="5">
                  <c:v>0.0619313842911874</c:v>
                </c:pt>
                <c:pt idx="6">
                  <c:v>0.0743140122212981</c:v>
                </c:pt>
                <c:pt idx="7">
                  <c:v>0.0866954167800096</c:v>
                </c:pt>
                <c:pt idx="8">
                  <c:v>0.0990755949414667</c:v>
                </c:pt>
                <c:pt idx="9">
                  <c:v>0.111454543680179</c:v>
                </c:pt>
                <c:pt idx="10">
                  <c:v>0.123832259971022</c:v>
                </c:pt>
                <c:pt idx="11">
                  <c:v>0.136208740789238</c:v>
                </c:pt>
                <c:pt idx="12">
                  <c:v>0.148583983110436</c:v>
                </c:pt>
                <c:pt idx="13">
                  <c:v>0.160957983910595</c:v>
                </c:pt>
                <c:pt idx="14">
                  <c:v>0.173330740166061</c:v>
                </c:pt>
                <c:pt idx="15">
                  <c:v>0.185702248853552</c:v>
                </c:pt>
                <c:pt idx="16">
                  <c:v>0.198072506950157</c:v>
                </c:pt>
                <c:pt idx="17">
                  <c:v>0.210441511433337</c:v>
                </c:pt>
                <c:pt idx="18">
                  <c:v>0.222809259280925</c:v>
                </c:pt>
                <c:pt idx="19">
                  <c:v>0.235175747471128</c:v>
                </c:pt>
                <c:pt idx="20">
                  <c:v>0.247540972982529</c:v>
                </c:pt>
                <c:pt idx="21">
                  <c:v>0.259904932794085</c:v>
                </c:pt>
                <c:pt idx="22">
                  <c:v>0.272267623885131</c:v>
                </c:pt>
                <c:pt idx="23">
                  <c:v>0.284629043235378</c:v>
                </c:pt>
                <c:pt idx="24">
                  <c:v>0.296989187824917</c:v>
                </c:pt>
                <c:pt idx="25">
                  <c:v>0.309348054634217</c:v>
                </c:pt>
                <c:pt idx="26">
                  <c:v>0.321705640644126</c:v>
                </c:pt>
                <c:pt idx="27">
                  <c:v>0.334061942835876</c:v>
                </c:pt>
                <c:pt idx="28">
                  <c:v>0.346416958191078</c:v>
                </c:pt>
                <c:pt idx="29">
                  <c:v>0.358770683691728</c:v>
                </c:pt>
                <c:pt idx="30">
                  <c:v>0.371123116320205</c:v>
                </c:pt>
                <c:pt idx="31">
                  <c:v>0.383474253059271</c:v>
                </c:pt>
                <c:pt idx="32">
                  <c:v>0.395824090892076</c:v>
                </c:pt>
                <c:pt idx="33">
                  <c:v>0.408172626802155</c:v>
                </c:pt>
                <c:pt idx="34">
                  <c:v>0.42051985777343</c:v>
                </c:pt>
                <c:pt idx="35">
                  <c:v>0.432865780790213</c:v>
                </c:pt>
                <c:pt idx="36">
                  <c:v>0.445210392837203</c:v>
                </c:pt>
                <c:pt idx="37">
                  <c:v>0.457553690899489</c:v>
                </c:pt>
                <c:pt idx="38">
                  <c:v>0.469895671962553</c:v>
                </c:pt>
                <c:pt idx="39">
                  <c:v>0.482236333012267</c:v>
                </c:pt>
                <c:pt idx="40">
                  <c:v>0.494575671034896</c:v>
                </c:pt>
                <c:pt idx="41">
                  <c:v>0.506913683017099</c:v>
                </c:pt>
                <c:pt idx="42">
                  <c:v>0.519250365945929</c:v>
                </c:pt>
                <c:pt idx="43">
                  <c:v>0.531585716808835</c:v>
                </c:pt>
                <c:pt idx="44">
                  <c:v>0.543919732593662</c:v>
                </c:pt>
                <c:pt idx="45">
                  <c:v>0.55625241028865</c:v>
                </c:pt>
                <c:pt idx="46">
                  <c:v>0.568583746882441</c:v>
                </c:pt>
                <c:pt idx="47">
                  <c:v>0.580913739364074</c:v>
                </c:pt>
                <c:pt idx="48">
                  <c:v>0.593242384722986</c:v>
                </c:pt>
                <c:pt idx="49">
                  <c:v>0.605569679949019</c:v>
                </c:pt>
                <c:pt idx="50">
                  <c:v>0.617895622032413</c:v>
                </c:pt>
                <c:pt idx="51">
                  <c:v>0.630220207963811</c:v>
                </c:pt>
                <c:pt idx="52">
                  <c:v>0.642543434734261</c:v>
                </c:pt>
                <c:pt idx="53">
                  <c:v>0.654865299335215</c:v>
                </c:pt>
                <c:pt idx="54">
                  <c:v>0.667185798758529</c:v>
                </c:pt>
                <c:pt idx="55">
                  <c:v>0.679504929996465</c:v>
                </c:pt>
                <c:pt idx="56">
                  <c:v>0.691822690041694</c:v>
                </c:pt>
                <c:pt idx="57">
                  <c:v>0.704139075887292</c:v>
                </c:pt>
                <c:pt idx="58">
                  <c:v>0.716454084526748</c:v>
                </c:pt>
                <c:pt idx="59">
                  <c:v>0.728767712953957</c:v>
                </c:pt>
                <c:pt idx="60">
                  <c:v>0.741079958163226</c:v>
                </c:pt>
                <c:pt idx="61">
                  <c:v>0.753390817149272</c:v>
                </c:pt>
                <c:pt idx="62">
                  <c:v>0.765700286907227</c:v>
                </c:pt>
                <c:pt idx="63">
                  <c:v>0.778008364432634</c:v>
                </c:pt>
                <c:pt idx="64">
                  <c:v>0.790315046721452</c:v>
                </c:pt>
                <c:pt idx="65">
                  <c:v>0.802620330770053</c:v>
                </c:pt>
                <c:pt idx="66">
                  <c:v>0.814924213575227</c:v>
                </c:pt>
                <c:pt idx="67">
                  <c:v>0.82722669213418</c:v>
                </c:pt>
                <c:pt idx="68">
                  <c:v>0.839527763444534</c:v>
                </c:pt>
                <c:pt idx="69">
                  <c:v>0.851827424504332</c:v>
                </c:pt>
                <c:pt idx="70">
                  <c:v>0.864125672312037</c:v>
                </c:pt>
                <c:pt idx="71">
                  <c:v>0.876422503866529</c:v>
                </c:pt>
                <c:pt idx="72">
                  <c:v>0.888717916167114</c:v>
                </c:pt>
                <c:pt idx="73">
                  <c:v>0.901011906213515</c:v>
                </c:pt>
                <c:pt idx="74">
                  <c:v>0.913304471005883</c:v>
                </c:pt>
                <c:pt idx="75">
                  <c:v>0.925595607544789</c:v>
                </c:pt>
                <c:pt idx="76">
                  <c:v>0.937885312831232</c:v>
                </c:pt>
                <c:pt idx="77">
                  <c:v>0.950173583866633</c:v>
                </c:pt>
                <c:pt idx="78">
                  <c:v>0.962460417652846</c:v>
                </c:pt>
                <c:pt idx="79">
                  <c:v>0.974745811192145</c:v>
                </c:pt>
                <c:pt idx="80">
                  <c:v>0.987029761487237</c:v>
                </c:pt>
                <c:pt idx="81">
                  <c:v>0.999312265541258</c:v>
                </c:pt>
                <c:pt idx="82">
                  <c:v>1.011593320357774</c:v>
                </c:pt>
                <c:pt idx="83">
                  <c:v>1.023872922940781</c:v>
                </c:pt>
                <c:pt idx="84">
                  <c:v>1.036151070294706</c:v>
                </c:pt>
                <c:pt idx="85">
                  <c:v>1.048427759424414</c:v>
                </c:pt>
                <c:pt idx="86">
                  <c:v>1.060702987335197</c:v>
                </c:pt>
                <c:pt idx="87">
                  <c:v>1.072976751032788</c:v>
                </c:pt>
                <c:pt idx="88">
                  <c:v>1.08524904752335</c:v>
                </c:pt>
                <c:pt idx="89">
                  <c:v>1.097519873813488</c:v>
                </c:pt>
                <c:pt idx="90">
                  <c:v>1.109789226910239</c:v>
                </c:pt>
                <c:pt idx="91">
                  <c:v>1.122057103821081</c:v>
                </c:pt>
                <c:pt idx="92">
                  <c:v>1.134323501553932</c:v>
                </c:pt>
                <c:pt idx="93">
                  <c:v>1.146588417117148</c:v>
                </c:pt>
                <c:pt idx="94">
                  <c:v>1.158851847519527</c:v>
                </c:pt>
                <c:pt idx="95">
                  <c:v>1.171113789770309</c:v>
                </c:pt>
                <c:pt idx="96">
                  <c:v>1.183374240879175</c:v>
                </c:pt>
                <c:pt idx="97">
                  <c:v>1.195633197856252</c:v>
                </c:pt>
                <c:pt idx="98">
                  <c:v>1.20789065771211</c:v>
                </c:pt>
                <c:pt idx="99">
                  <c:v>1.220146617457765</c:v>
                </c:pt>
                <c:pt idx="100">
                  <c:v>1.232401074104678</c:v>
                </c:pt>
                <c:pt idx="101">
                  <c:v>1.24465402466476</c:v>
                </c:pt>
                <c:pt idx="102">
                  <c:v>1.256905466150364</c:v>
                </c:pt>
                <c:pt idx="103">
                  <c:v>1.2691553955743</c:v>
                </c:pt>
                <c:pt idx="104">
                  <c:v>1.281403809949823</c:v>
                </c:pt>
                <c:pt idx="105">
                  <c:v>1.293650706290639</c:v>
                </c:pt>
                <c:pt idx="106">
                  <c:v>1.305896081610905</c:v>
                </c:pt>
                <c:pt idx="107">
                  <c:v>1.318139932925234</c:v>
                </c:pt>
                <c:pt idx="108">
                  <c:v>1.330382257248688</c:v>
                </c:pt>
                <c:pt idx="109">
                  <c:v>1.342623051596786</c:v>
                </c:pt>
                <c:pt idx="110">
                  <c:v>1.3548623129855</c:v>
                </c:pt>
                <c:pt idx="111">
                  <c:v>1.367100038431261</c:v>
                </c:pt>
                <c:pt idx="112">
                  <c:v>1.379336224950954</c:v>
                </c:pt>
                <c:pt idx="113">
                  <c:v>1.391570869561924</c:v>
                </c:pt>
                <c:pt idx="114">
                  <c:v>1.403803969281973</c:v>
                </c:pt>
                <c:pt idx="115">
                  <c:v>1.416035521129364</c:v>
                </c:pt>
                <c:pt idx="116">
                  <c:v>1.428265522122819</c:v>
                </c:pt>
                <c:pt idx="117">
                  <c:v>1.440493969281523</c:v>
                </c:pt>
                <c:pt idx="118">
                  <c:v>1.45272085962512</c:v>
                </c:pt>
                <c:pt idx="119">
                  <c:v>1.464946190173723</c:v>
                </c:pt>
                <c:pt idx="120">
                  <c:v>1.477169957947902</c:v>
                </c:pt>
                <c:pt idx="121">
                  <c:v>1.489392159968698</c:v>
                </c:pt>
                <c:pt idx="122">
                  <c:v>1.501612793257613</c:v>
                </c:pt>
                <c:pt idx="123">
                  <c:v>1.513831854836619</c:v>
                </c:pt>
                <c:pt idx="124">
                  <c:v>1.526049341728154</c:v>
                </c:pt>
                <c:pt idx="125">
                  <c:v>1.538265250955125</c:v>
                </c:pt>
                <c:pt idx="126">
                  <c:v>1.550479579540908</c:v>
                </c:pt>
                <c:pt idx="127">
                  <c:v>1.562692324509348</c:v>
                </c:pt>
                <c:pt idx="128">
                  <c:v>1.574903482884764</c:v>
                </c:pt>
                <c:pt idx="129">
                  <c:v>1.587113051691945</c:v>
                </c:pt>
                <c:pt idx="130">
                  <c:v>1.599321027956153</c:v>
                </c:pt>
                <c:pt idx="131">
                  <c:v>1.611527408703124</c:v>
                </c:pt>
                <c:pt idx="132">
                  <c:v>1.623732190959068</c:v>
                </c:pt>
                <c:pt idx="133">
                  <c:v>1.635935371750672</c:v>
                </c:pt>
                <c:pt idx="134">
                  <c:v>1.648136948105098</c:v>
                </c:pt>
                <c:pt idx="135">
                  <c:v>1.660336917049986</c:v>
                </c:pt>
                <c:pt idx="136">
                  <c:v>1.672535275613454</c:v>
                </c:pt>
                <c:pt idx="137">
                  <c:v>1.684732020824098</c:v>
                </c:pt>
                <c:pt idx="138">
                  <c:v>1.696927149710997</c:v>
                </c:pt>
                <c:pt idx="139">
                  <c:v>1.709120659303706</c:v>
                </c:pt>
                <c:pt idx="140">
                  <c:v>1.721312546632267</c:v>
                </c:pt>
                <c:pt idx="141">
                  <c:v>1.733502808727201</c:v>
                </c:pt>
                <c:pt idx="142">
                  <c:v>1.745691442619513</c:v>
                </c:pt>
                <c:pt idx="143">
                  <c:v>1.757878445340694</c:v>
                </c:pt>
                <c:pt idx="144">
                  <c:v>1.770063813922718</c:v>
                </c:pt>
                <c:pt idx="145">
                  <c:v>1.782247545398048</c:v>
                </c:pt>
                <c:pt idx="146">
                  <c:v>1.79442963679963</c:v>
                </c:pt>
                <c:pt idx="147">
                  <c:v>1.806610085160901</c:v>
                </c:pt>
                <c:pt idx="148">
                  <c:v>1.818788887515786</c:v>
                </c:pt>
                <c:pt idx="149">
                  <c:v>1.8309660408987</c:v>
                </c:pt>
                <c:pt idx="150">
                  <c:v>1.843141542344548</c:v>
                </c:pt>
                <c:pt idx="151">
                  <c:v>1.855315388888726</c:v>
                </c:pt>
                <c:pt idx="152">
                  <c:v>1.867487577567122</c:v>
                </c:pt>
                <c:pt idx="153">
                  <c:v>1.87965810541612</c:v>
                </c:pt>
                <c:pt idx="154">
                  <c:v>1.891826969472595</c:v>
                </c:pt>
                <c:pt idx="155">
                  <c:v>1.903994166773917</c:v>
                </c:pt>
                <c:pt idx="156">
                  <c:v>1.916159694357954</c:v>
                </c:pt>
                <c:pt idx="157">
                  <c:v>1.928323549263069</c:v>
                </c:pt>
                <c:pt idx="158">
                  <c:v>1.940485728528124</c:v>
                </c:pt>
                <c:pt idx="159">
                  <c:v>1.952646229192477</c:v>
                </c:pt>
                <c:pt idx="160">
                  <c:v>1.964805048295988</c:v>
                </c:pt>
                <c:pt idx="161">
                  <c:v>1.976962182879016</c:v>
                </c:pt>
                <c:pt idx="162">
                  <c:v>1.98911762998242</c:v>
                </c:pt>
                <c:pt idx="163">
                  <c:v>2.001271386647565</c:v>
                </c:pt>
                <c:pt idx="164">
                  <c:v>2.013423449916313</c:v>
                </c:pt>
                <c:pt idx="165">
                  <c:v>2.025573816831035</c:v>
                </c:pt>
                <c:pt idx="166">
                  <c:v>2.037722484434603</c:v>
                </c:pt>
                <c:pt idx="167">
                  <c:v>2.049869449770396</c:v>
                </c:pt>
                <c:pt idx="168">
                  <c:v>2.062014709882301</c:v>
                </c:pt>
                <c:pt idx="169">
                  <c:v>2.074158261814709</c:v>
                </c:pt>
                <c:pt idx="170">
                  <c:v>2.086300102612522</c:v>
                </c:pt>
                <c:pt idx="171">
                  <c:v>2.098440229321148</c:v>
                </c:pt>
                <c:pt idx="172">
                  <c:v>2.110578638986509</c:v>
                </c:pt>
                <c:pt idx="173">
                  <c:v>2.122715328655034</c:v>
                </c:pt>
                <c:pt idx="174">
                  <c:v>2.134850295373664</c:v>
                </c:pt>
                <c:pt idx="175">
                  <c:v>2.146983536189857</c:v>
                </c:pt>
                <c:pt idx="176">
                  <c:v>2.159115048151578</c:v>
                </c:pt>
                <c:pt idx="177">
                  <c:v>2.171244828307311</c:v>
                </c:pt>
                <c:pt idx="178">
                  <c:v>2.183372873706053</c:v>
                </c:pt>
                <c:pt idx="179">
                  <c:v>2.195499181397317</c:v>
                </c:pt>
                <c:pt idx="180">
                  <c:v>2.207623748431136</c:v>
                </c:pt>
                <c:pt idx="181">
                  <c:v>2.219746571858055</c:v>
                </c:pt>
                <c:pt idx="182">
                  <c:v>2.231867648729143</c:v>
                </c:pt>
                <c:pt idx="183">
                  <c:v>2.243986976095987</c:v>
                </c:pt>
                <c:pt idx="184">
                  <c:v>2.256104551010693</c:v>
                </c:pt>
                <c:pt idx="185">
                  <c:v>2.268220370525889</c:v>
                </c:pt>
                <c:pt idx="186">
                  <c:v>2.280334431694728</c:v>
                </c:pt>
                <c:pt idx="187">
                  <c:v>2.29244673157088</c:v>
                </c:pt>
                <c:pt idx="188">
                  <c:v>2.304557267208545</c:v>
                </c:pt>
                <c:pt idx="189">
                  <c:v>2.316666035662445</c:v>
                </c:pt>
                <c:pt idx="190">
                  <c:v>2.328773033987828</c:v>
                </c:pt>
                <c:pt idx="191">
                  <c:v>2.340878259240469</c:v>
                </c:pt>
                <c:pt idx="192">
                  <c:v>2.35298170847667</c:v>
                </c:pt>
                <c:pt idx="193">
                  <c:v>2.365083378753259</c:v>
                </c:pt>
                <c:pt idx="194">
                  <c:v>2.3771832671276</c:v>
                </c:pt>
                <c:pt idx="195">
                  <c:v>2.389281370657579</c:v>
                </c:pt>
                <c:pt idx="196">
                  <c:v>2.401377686401618</c:v>
                </c:pt>
                <c:pt idx="197">
                  <c:v>2.413472211418669</c:v>
                </c:pt>
                <c:pt idx="198">
                  <c:v>2.42556494276822</c:v>
                </c:pt>
                <c:pt idx="199">
                  <c:v>2.437655877510285</c:v>
                </c:pt>
                <c:pt idx="200">
                  <c:v>2.449745012705422</c:v>
                </c:pt>
                <c:pt idx="201">
                  <c:v>2.461832345414716</c:v>
                </c:pt>
                <c:pt idx="202">
                  <c:v>2.473917872699793</c:v>
                </c:pt>
                <c:pt idx="203">
                  <c:v>2.486001591622815</c:v>
                </c:pt>
                <c:pt idx="204">
                  <c:v>2.498083499246481</c:v>
                </c:pt>
                <c:pt idx="205">
                  <c:v>2.510163592634032</c:v>
                </c:pt>
                <c:pt idx="206">
                  <c:v>2.522241868849243</c:v>
                </c:pt>
                <c:pt idx="207">
                  <c:v>2.534318324956435</c:v>
                </c:pt>
                <c:pt idx="208">
                  <c:v>2.546392958020468</c:v>
                </c:pt>
                <c:pt idx="209">
                  <c:v>2.558465765106743</c:v>
                </c:pt>
                <c:pt idx="210">
                  <c:v>2.570536743281208</c:v>
                </c:pt>
                <c:pt idx="211">
                  <c:v>2.582605889610351</c:v>
                </c:pt>
                <c:pt idx="212">
                  <c:v>2.594673201161208</c:v>
                </c:pt>
                <c:pt idx="213">
                  <c:v>2.60673867500136</c:v>
                </c:pt>
                <c:pt idx="214">
                  <c:v>2.618802308198932</c:v>
                </c:pt>
                <c:pt idx="215">
                  <c:v>2.630864097822602</c:v>
                </c:pt>
                <c:pt idx="216">
                  <c:v>2.642924040941591</c:v>
                </c:pt>
                <c:pt idx="217">
                  <c:v>2.654982134625671</c:v>
                </c:pt>
                <c:pt idx="218">
                  <c:v>2.667038375945168</c:v>
                </c:pt>
                <c:pt idx="219">
                  <c:v>2.679092761970953</c:v>
                </c:pt>
                <c:pt idx="220">
                  <c:v>2.691145289774452</c:v>
                </c:pt>
                <c:pt idx="221">
                  <c:v>2.703195956427644</c:v>
                </c:pt>
                <c:pt idx="222">
                  <c:v>2.71524475900306</c:v>
                </c:pt>
                <c:pt idx="223">
                  <c:v>2.727291694573788</c:v>
                </c:pt>
                <c:pt idx="224">
                  <c:v>2.73933676021347</c:v>
                </c:pt>
                <c:pt idx="225">
                  <c:v>2.751379952996303</c:v>
                </c:pt>
                <c:pt idx="226">
                  <c:v>2.763421269997043</c:v>
                </c:pt>
                <c:pt idx="227">
                  <c:v>2.775460708291004</c:v>
                </c:pt>
                <c:pt idx="228">
                  <c:v>2.787498264954057</c:v>
                </c:pt>
                <c:pt idx="229">
                  <c:v>2.799533937062635</c:v>
                </c:pt>
                <c:pt idx="230">
                  <c:v>2.811567721693731</c:v>
                </c:pt>
                <c:pt idx="231">
                  <c:v>2.823599615924898</c:v>
                </c:pt>
                <c:pt idx="232">
                  <c:v>2.835629616834252</c:v>
                </c:pt>
                <c:pt idx="233">
                  <c:v>2.847657721500476</c:v>
                </c:pt>
                <c:pt idx="234">
                  <c:v>2.85968392700281</c:v>
                </c:pt>
                <c:pt idx="235">
                  <c:v>2.871708230421064</c:v>
                </c:pt>
                <c:pt idx="236">
                  <c:v>2.883730628835614</c:v>
                </c:pt>
                <c:pt idx="237">
                  <c:v>2.895751119327399</c:v>
                </c:pt>
                <c:pt idx="238">
                  <c:v>2.90776969897793</c:v>
                </c:pt>
                <c:pt idx="239">
                  <c:v>2.91978636486928</c:v>
                </c:pt>
                <c:pt idx="240">
                  <c:v>2.931801114084102</c:v>
                </c:pt>
                <c:pt idx="241">
                  <c:v>2.943813943705609</c:v>
                </c:pt>
                <c:pt idx="242">
                  <c:v>2.955824850817588</c:v>
                </c:pt>
                <c:pt idx="243">
                  <c:v>2.967833832504401</c:v>
                </c:pt>
                <c:pt idx="244">
                  <c:v>2.979840885850978</c:v>
                </c:pt>
                <c:pt idx="245">
                  <c:v>2.991846007942827</c:v>
                </c:pt>
                <c:pt idx="246">
                  <c:v>3.003849195866028</c:v>
                </c:pt>
                <c:pt idx="247">
                  <c:v>3.015850446707238</c:v>
                </c:pt>
                <c:pt idx="248">
                  <c:v>3.027849757553687</c:v>
                </c:pt>
                <c:pt idx="249">
                  <c:v>3.039847125493184</c:v>
                </c:pt>
                <c:pt idx="250">
                  <c:v>3.05184254761412</c:v>
                </c:pt>
                <c:pt idx="251">
                  <c:v>3.06383602100546</c:v>
                </c:pt>
                <c:pt idx="252">
                  <c:v>3.075827542756746</c:v>
                </c:pt>
                <c:pt idx="253">
                  <c:v>3.087817109958108</c:v>
                </c:pt>
                <c:pt idx="254">
                  <c:v>3.099804719700252</c:v>
                </c:pt>
                <c:pt idx="255">
                  <c:v>3.11179036907447</c:v>
                </c:pt>
                <c:pt idx="256">
                  <c:v>3.123774055172634</c:v>
                </c:pt>
                <c:pt idx="257">
                  <c:v>3.135755775087201</c:v>
                </c:pt>
                <c:pt idx="258">
                  <c:v>3.147735525911215</c:v>
                </c:pt>
                <c:pt idx="259">
                  <c:v>3.159713304738303</c:v>
                </c:pt>
                <c:pt idx="260">
                  <c:v>3.171689108662679</c:v>
                </c:pt>
                <c:pt idx="261">
                  <c:v>3.183662934779144</c:v>
                </c:pt>
                <c:pt idx="262">
                  <c:v>3.195634780183092</c:v>
                </c:pt>
                <c:pt idx="263">
                  <c:v>3.2076046419705</c:v>
                </c:pt>
                <c:pt idx="264">
                  <c:v>3.219572517237938</c:v>
                </c:pt>
                <c:pt idx="265">
                  <c:v>3.231538403082568</c:v>
                </c:pt>
                <c:pt idx="266">
                  <c:v>3.243502296602141</c:v>
                </c:pt>
                <c:pt idx="267">
                  <c:v>3.255464194895003</c:v>
                </c:pt>
                <c:pt idx="268">
                  <c:v>3.267424095060092</c:v>
                </c:pt>
                <c:pt idx="269">
                  <c:v>3.279381994196942</c:v>
                </c:pt>
                <c:pt idx="270">
                  <c:v>3.291337889405681</c:v>
                </c:pt>
                <c:pt idx="271">
                  <c:v>3.303291777787034</c:v>
                </c:pt>
                <c:pt idx="272">
                  <c:v>3.315243656442321</c:v>
                </c:pt>
                <c:pt idx="273">
                  <c:v>3.327193522473463</c:v>
                </c:pt>
                <c:pt idx="274">
                  <c:v>3.339141372982977</c:v>
                </c:pt>
                <c:pt idx="275">
                  <c:v>3.351087205073981</c:v>
                </c:pt>
                <c:pt idx="276">
                  <c:v>3.363031015850193</c:v>
                </c:pt>
                <c:pt idx="277">
                  <c:v>3.374972802415933</c:v>
                </c:pt>
                <c:pt idx="278">
                  <c:v>3.386912561876121</c:v>
                </c:pt>
                <c:pt idx="279">
                  <c:v>3.398850291336283</c:v>
                </c:pt>
                <c:pt idx="280">
                  <c:v>3.410785987902547</c:v>
                </c:pt>
                <c:pt idx="281">
                  <c:v>3.422719648681646</c:v>
                </c:pt>
                <c:pt idx="282">
                  <c:v>3.434651270780919</c:v>
                </c:pt>
                <c:pt idx="283">
                  <c:v>3.44658085130831</c:v>
                </c:pt>
                <c:pt idx="284">
                  <c:v>3.458508387372373</c:v>
                </c:pt>
                <c:pt idx="285">
                  <c:v>3.470433876082268</c:v>
                </c:pt>
                <c:pt idx="286">
                  <c:v>3.482357314547765</c:v>
                </c:pt>
                <c:pt idx="287">
                  <c:v>3.494278699879243</c:v>
                </c:pt>
                <c:pt idx="288">
                  <c:v>3.506198029187695</c:v>
                </c:pt>
                <c:pt idx="289">
                  <c:v>3.51811529958472</c:v>
                </c:pt>
                <c:pt idx="290">
                  <c:v>3.530030508182534</c:v>
                </c:pt>
                <c:pt idx="291">
                  <c:v>3.541943652093964</c:v>
                </c:pt>
                <c:pt idx="292">
                  <c:v>3.553854728432453</c:v>
                </c:pt>
                <c:pt idx="293">
                  <c:v>3.565763734312058</c:v>
                </c:pt>
                <c:pt idx="294">
                  <c:v>3.577670666847451</c:v>
                </c:pt>
                <c:pt idx="295">
                  <c:v>3.589575523153923</c:v>
                </c:pt>
                <c:pt idx="296">
                  <c:v>3.601478300347381</c:v>
                </c:pt>
                <c:pt idx="297">
                  <c:v>3.613378995544351</c:v>
                </c:pt>
                <c:pt idx="298">
                  <c:v>3.625277605861978</c:v>
                </c:pt>
                <c:pt idx="299">
                  <c:v>3.637174128418028</c:v>
                </c:pt>
                <c:pt idx="300">
                  <c:v>3.649068560330888</c:v>
                </c:pt>
                <c:pt idx="301">
                  <c:v>3.660960898719565</c:v>
                </c:pt>
                <c:pt idx="302">
                  <c:v>3.67285114070369</c:v>
                </c:pt>
                <c:pt idx="303">
                  <c:v>3.684739283403521</c:v>
                </c:pt>
                <c:pt idx="304">
                  <c:v>3.696625323939934</c:v>
                </c:pt>
                <c:pt idx="305">
                  <c:v>3.708509259434436</c:v>
                </c:pt>
                <c:pt idx="306">
                  <c:v>3.720391087009157</c:v>
                </c:pt>
                <c:pt idx="307">
                  <c:v>3.732270803786854</c:v>
                </c:pt>
                <c:pt idx="308">
                  <c:v>3.744148406890914</c:v>
                </c:pt>
                <c:pt idx="309">
                  <c:v>3.756023893445351</c:v>
                </c:pt>
                <c:pt idx="310">
                  <c:v>3.767897260574811</c:v>
                </c:pt>
                <c:pt idx="311">
                  <c:v>3.779768505404567</c:v>
                </c:pt>
                <c:pt idx="312">
                  <c:v>3.791637625060526</c:v>
                </c:pt>
                <c:pt idx="313">
                  <c:v>3.803504616669226</c:v>
                </c:pt>
                <c:pt idx="314">
                  <c:v>3.815369477357838</c:v>
                </c:pt>
                <c:pt idx="315">
                  <c:v>3.827232204254168</c:v>
                </c:pt>
                <c:pt idx="316">
                  <c:v>3.839092794486656</c:v>
                </c:pt>
                <c:pt idx="317">
                  <c:v>3.850951245184377</c:v>
                </c:pt>
                <c:pt idx="318">
                  <c:v>3.862807553477043</c:v>
                </c:pt>
                <c:pt idx="319">
                  <c:v>3.874661716495004</c:v>
                </c:pt>
                <c:pt idx="320">
                  <c:v>3.886513731369248</c:v>
                </c:pt>
                <c:pt idx="321">
                  <c:v>3.8983635952314</c:v>
                </c:pt>
                <c:pt idx="322">
                  <c:v>3.910211305213728</c:v>
                </c:pt>
                <c:pt idx="323">
                  <c:v>3.922056858449139</c:v>
                </c:pt>
                <c:pt idx="324">
                  <c:v>3.933900252071182</c:v>
                </c:pt>
                <c:pt idx="325">
                  <c:v>3.945741483214046</c:v>
                </c:pt>
                <c:pt idx="326">
                  <c:v>3.95758054901257</c:v>
                </c:pt>
                <c:pt idx="327">
                  <c:v>3.969417446602228</c:v>
                </c:pt>
                <c:pt idx="328">
                  <c:v>3.981252173119145</c:v>
                </c:pt>
                <c:pt idx="329">
                  <c:v>3.993084725700093</c:v>
                </c:pt>
                <c:pt idx="330">
                  <c:v>4.004915101482484</c:v>
                </c:pt>
                <c:pt idx="331">
                  <c:v>4.016743297604387</c:v>
                </c:pt>
                <c:pt idx="332">
                  <c:v>4.02856931120451</c:v>
                </c:pt>
                <c:pt idx="333">
                  <c:v>4.040393139422215</c:v>
                </c:pt>
                <c:pt idx="334">
                  <c:v>4.052214779397514</c:v>
                </c:pt>
                <c:pt idx="335">
                  <c:v>4.064034228271069</c:v>
                </c:pt>
                <c:pt idx="336">
                  <c:v>4.0758514831842</c:v>
                </c:pt>
                <c:pt idx="337">
                  <c:v>4.087666541278864</c:v>
                </c:pt>
                <c:pt idx="338">
                  <c:v>4.099479399697688</c:v>
                </c:pt>
                <c:pt idx="339">
                  <c:v>4.111290055583945</c:v>
                </c:pt>
                <c:pt idx="340">
                  <c:v>4.123098506081565</c:v>
                </c:pt>
                <c:pt idx="341">
                  <c:v>4.134904748335133</c:v>
                </c:pt>
                <c:pt idx="342">
                  <c:v>4.146708779489895</c:v>
                </c:pt>
                <c:pt idx="343">
                  <c:v>4.158510596691747</c:v>
                </c:pt>
                <c:pt idx="344">
                  <c:v>4.170310197087256</c:v>
                </c:pt>
                <c:pt idx="345">
                  <c:v>4.182107577823632</c:v>
                </c:pt>
                <c:pt idx="346">
                  <c:v>4.193902736048757</c:v>
                </c:pt>
                <c:pt idx="347">
                  <c:v>4.205695668911177</c:v>
                </c:pt>
                <c:pt idx="348">
                  <c:v>4.217486373560085</c:v>
                </c:pt>
                <c:pt idx="349">
                  <c:v>4.229274847145351</c:v>
                </c:pt>
                <c:pt idx="350">
                  <c:v>4.241061086817507</c:v>
                </c:pt>
                <c:pt idx="351">
                  <c:v>4.252845089727739</c:v>
                </c:pt>
                <c:pt idx="352">
                  <c:v>4.264626853027908</c:v>
                </c:pt>
                <c:pt idx="353">
                  <c:v>4.276406373870543</c:v>
                </c:pt>
                <c:pt idx="354">
                  <c:v>4.288183649408832</c:v>
                </c:pt>
                <c:pt idx="355">
                  <c:v>4.299958676796635</c:v>
                </c:pt>
                <c:pt idx="356">
                  <c:v>4.311731453188481</c:v>
                </c:pt>
                <c:pt idx="357">
                  <c:v>4.32350197573957</c:v>
                </c:pt>
                <c:pt idx="358">
                  <c:v>4.33527024160577</c:v>
                </c:pt>
                <c:pt idx="359">
                  <c:v>4.347036247943619</c:v>
                </c:pt>
                <c:pt idx="360">
                  <c:v>4.358799991910334</c:v>
                </c:pt>
                <c:pt idx="361">
                  <c:v>4.370561470663795</c:v>
                </c:pt>
                <c:pt idx="362">
                  <c:v>4.382320681362566</c:v>
                </c:pt>
                <c:pt idx="363">
                  <c:v>4.394077621165874</c:v>
                </c:pt>
                <c:pt idx="364">
                  <c:v>4.405832287233636</c:v>
                </c:pt>
                <c:pt idx="365">
                  <c:v>4.417584676726429</c:v>
                </c:pt>
                <c:pt idx="366">
                  <c:v>4.429334786805528</c:v>
                </c:pt>
                <c:pt idx="367">
                  <c:v>4.441082614632866</c:v>
                </c:pt>
                <c:pt idx="368">
                  <c:v>4.452828157371061</c:v>
                </c:pt>
                <c:pt idx="369">
                  <c:v>4.464571412183417</c:v>
                </c:pt>
                <c:pt idx="370">
                  <c:v>4.476312376233915</c:v>
                </c:pt>
                <c:pt idx="371">
                  <c:v>4.488051046687215</c:v>
                </c:pt>
                <c:pt idx="372">
                  <c:v>4.49978742070866</c:v>
                </c:pt>
                <c:pt idx="373">
                  <c:v>4.51152149546428</c:v>
                </c:pt>
                <c:pt idx="374">
                  <c:v>4.52325326812078</c:v>
                </c:pt>
                <c:pt idx="375">
                  <c:v>4.534982735845564</c:v>
                </c:pt>
                <c:pt idx="376">
                  <c:v>4.546709895806711</c:v>
                </c:pt>
                <c:pt idx="377">
                  <c:v>4.558434745172987</c:v>
                </c:pt>
                <c:pt idx="378">
                  <c:v>4.57015728111385</c:v>
                </c:pt>
                <c:pt idx="379">
                  <c:v>4.581877500799441</c:v>
                </c:pt>
                <c:pt idx="380">
                  <c:v>4.593595401400595</c:v>
                </c:pt>
                <c:pt idx="381">
                  <c:v>4.605310980088834</c:v>
                </c:pt>
                <c:pt idx="382">
                  <c:v>4.61702423403637</c:v>
                </c:pt>
                <c:pt idx="383">
                  <c:v>4.628735160416113</c:v>
                </c:pt>
                <c:pt idx="384">
                  <c:v>4.640443756401656</c:v>
                </c:pt>
                <c:pt idx="385">
                  <c:v>4.652150019167288</c:v>
                </c:pt>
                <c:pt idx="386">
                  <c:v>4.663853945887998</c:v>
                </c:pt>
                <c:pt idx="387">
                  <c:v>4.675555533739462</c:v>
                </c:pt>
                <c:pt idx="388">
                  <c:v>4.687254779898057</c:v>
                </c:pt>
                <c:pt idx="389">
                  <c:v>4.698951681540858</c:v>
                </c:pt>
                <c:pt idx="390">
                  <c:v>4.710646235845628</c:v>
                </c:pt>
                <c:pt idx="391">
                  <c:v>4.722338439990838</c:v>
                </c:pt>
                <c:pt idx="392">
                  <c:v>4.734028291155655</c:v>
                </c:pt>
                <c:pt idx="393">
                  <c:v>4.745715786519945</c:v>
                </c:pt>
                <c:pt idx="394">
                  <c:v>4.757400923264276</c:v>
                </c:pt>
                <c:pt idx="395">
                  <c:v>4.769083698569917</c:v>
                </c:pt>
                <c:pt idx="396">
                  <c:v>4.78076410961884</c:v>
                </c:pt>
                <c:pt idx="397">
                  <c:v>4.79244215359372</c:v>
                </c:pt>
                <c:pt idx="398">
                  <c:v>4.80411782767793</c:v>
                </c:pt>
                <c:pt idx="399">
                  <c:v>4.815791129055568</c:v>
                </c:pt>
                <c:pt idx="400">
                  <c:v>4.827462054911412</c:v>
                </c:pt>
                <c:pt idx="401">
                  <c:v>4.839130602430964</c:v>
                </c:pt>
                <c:pt idx="402">
                  <c:v>4.850796768800425</c:v>
                </c:pt>
                <c:pt idx="403">
                  <c:v>4.862460551206707</c:v>
                </c:pt>
                <c:pt idx="404">
                  <c:v>4.874121946837437</c:v>
                </c:pt>
                <c:pt idx="405">
                  <c:v>4.885780952880942</c:v>
                </c:pt>
                <c:pt idx="406">
                  <c:v>4.897437566526264</c:v>
                </c:pt>
                <c:pt idx="407">
                  <c:v>4.909091784963164</c:v>
                </c:pt>
                <c:pt idx="408">
                  <c:v>4.920743605382098</c:v>
                </c:pt>
                <c:pt idx="409">
                  <c:v>4.932393024974253</c:v>
                </c:pt>
                <c:pt idx="410">
                  <c:v>4.944040040931522</c:v>
                </c:pt>
                <c:pt idx="411">
                  <c:v>4.955684650446513</c:v>
                </c:pt>
                <c:pt idx="412">
                  <c:v>4.967326850712554</c:v>
                </c:pt>
                <c:pt idx="413">
                  <c:v>4.978966638923685</c:v>
                </c:pt>
                <c:pt idx="414">
                  <c:v>4.990604012274665</c:v>
                </c:pt>
                <c:pt idx="415">
                  <c:v>5.00223896796097</c:v>
                </c:pt>
                <c:pt idx="416">
                  <c:v>5.013871503178802</c:v>
                </c:pt>
                <c:pt idx="417">
                  <c:v>5.025501615125072</c:v>
                </c:pt>
                <c:pt idx="418">
                  <c:v>5.037129300997423</c:v>
                </c:pt>
                <c:pt idx="419">
                  <c:v>5.048754557994211</c:v>
                </c:pt>
                <c:pt idx="420">
                  <c:v>5.060377383314522</c:v>
                </c:pt>
                <c:pt idx="421">
                  <c:v>5.071997774158155</c:v>
                </c:pt>
                <c:pt idx="422">
                  <c:v>5.083615727725645</c:v>
                </c:pt>
                <c:pt idx="423">
                  <c:v>5.095231241218245</c:v>
                </c:pt>
                <c:pt idx="424">
                  <c:v>5.106844311837937</c:v>
                </c:pt>
                <c:pt idx="425">
                  <c:v>5.118454936787424</c:v>
                </c:pt>
                <c:pt idx="426">
                  <c:v>5.13006311327015</c:v>
                </c:pt>
                <c:pt idx="427">
                  <c:v>5.141668838490266</c:v>
                </c:pt>
                <c:pt idx="428">
                  <c:v>5.153272109652673</c:v>
                </c:pt>
                <c:pt idx="429">
                  <c:v>5.164872923962988</c:v>
                </c:pt>
                <c:pt idx="430">
                  <c:v>5.176471278627568</c:v>
                </c:pt>
                <c:pt idx="431">
                  <c:v>5.188067170853499</c:v>
                </c:pt>
                <c:pt idx="432">
                  <c:v>5.199660597848594</c:v>
                </c:pt>
                <c:pt idx="433">
                  <c:v>5.211251556821407</c:v>
                </c:pt>
                <c:pt idx="434">
                  <c:v>5.222840044981222</c:v>
                </c:pt>
                <c:pt idx="435">
                  <c:v>5.234426059538058</c:v>
                </c:pt>
                <c:pt idx="436">
                  <c:v>5.246009597702674</c:v>
                </c:pt>
                <c:pt idx="437">
                  <c:v>5.257590656686557</c:v>
                </c:pt>
                <c:pt idx="438">
                  <c:v>5.269169233701945</c:v>
                </c:pt>
                <c:pt idx="439">
                  <c:v>5.2807453259618</c:v>
                </c:pt>
                <c:pt idx="440">
                  <c:v>5.29231893067983</c:v>
                </c:pt>
                <c:pt idx="441">
                  <c:v>5.303890045070484</c:v>
                </c:pt>
                <c:pt idx="442">
                  <c:v>5.315458666348949</c:v>
                </c:pt>
                <c:pt idx="443">
                  <c:v>5.327024791731159</c:v>
                </c:pt>
                <c:pt idx="444">
                  <c:v>5.338588418433781</c:v>
                </c:pt>
                <c:pt idx="445">
                  <c:v>5.350149543674235</c:v>
                </c:pt>
                <c:pt idx="446">
                  <c:v>5.361708164670678</c:v>
                </c:pt>
                <c:pt idx="447">
                  <c:v>5.373264278642015</c:v>
                </c:pt>
                <c:pt idx="448">
                  <c:v>5.384817882807897</c:v>
                </c:pt>
                <c:pt idx="449">
                  <c:v>5.396368974388723</c:v>
                </c:pt>
                <c:pt idx="450">
                  <c:v>5.407917550605635</c:v>
                </c:pt>
                <c:pt idx="451">
                  <c:v>5.41946360868053</c:v>
                </c:pt>
                <c:pt idx="452">
                  <c:v>5.431007145836044</c:v>
                </c:pt>
                <c:pt idx="453">
                  <c:v>5.442548159295573</c:v>
                </c:pt>
                <c:pt idx="454">
                  <c:v>5.454086646283256</c:v>
                </c:pt>
                <c:pt idx="455">
                  <c:v>5.465622604023995</c:v>
                </c:pt>
                <c:pt idx="456">
                  <c:v>5.47715602974343</c:v>
                </c:pt>
                <c:pt idx="457">
                  <c:v>5.488686920667962</c:v>
                </c:pt>
                <c:pt idx="458">
                  <c:v>5.500215274024745</c:v>
                </c:pt>
                <c:pt idx="459">
                  <c:v>5.51174108704169</c:v>
                </c:pt>
                <c:pt idx="460">
                  <c:v>5.523264356947456</c:v>
                </c:pt>
                <c:pt idx="461">
                  <c:v>5.534785080971471</c:v>
                </c:pt>
                <c:pt idx="462">
                  <c:v>5.546303256343909</c:v>
                </c:pt>
                <c:pt idx="463">
                  <c:v>5.557818880295707</c:v>
                </c:pt>
                <c:pt idx="464">
                  <c:v>5.569331950058562</c:v>
                </c:pt>
                <c:pt idx="465">
                  <c:v>5.580842462864928</c:v>
                </c:pt>
                <c:pt idx="466">
                  <c:v>5.59235041594802</c:v>
                </c:pt>
                <c:pt idx="467">
                  <c:v>5.603855806541816</c:v>
                </c:pt>
                <c:pt idx="468">
                  <c:v>5.615358631881057</c:v>
                </c:pt>
                <c:pt idx="469">
                  <c:v>5.626858889201246</c:v>
                </c:pt>
                <c:pt idx="470">
                  <c:v>5.638356575738649</c:v>
                </c:pt>
                <c:pt idx="471">
                  <c:v>5.649851688730298</c:v>
                </c:pt>
                <c:pt idx="472">
                  <c:v>5.661344225413988</c:v>
                </c:pt>
                <c:pt idx="473">
                  <c:v>5.672834183028282</c:v>
                </c:pt>
                <c:pt idx="474">
                  <c:v>5.684321558812514</c:v>
                </c:pt>
                <c:pt idx="475">
                  <c:v>5.695806350006781</c:v>
                </c:pt>
                <c:pt idx="476">
                  <c:v>5.707288553851952</c:v>
                </c:pt>
                <c:pt idx="477">
                  <c:v>5.718768167589663</c:v>
                </c:pt>
                <c:pt idx="478">
                  <c:v>5.73024518846232</c:v>
                </c:pt>
                <c:pt idx="479">
                  <c:v>5.741719613713105</c:v>
                </c:pt>
                <c:pt idx="480">
                  <c:v>5.753191440585966</c:v>
                </c:pt>
                <c:pt idx="481">
                  <c:v>5.764660666325629</c:v>
                </c:pt>
                <c:pt idx="482">
                  <c:v>5.776127288177595</c:v>
                </c:pt>
                <c:pt idx="483">
                  <c:v>5.787591303388131</c:v>
                </c:pt>
                <c:pt idx="484">
                  <c:v>5.799052709204287</c:v>
                </c:pt>
                <c:pt idx="485">
                  <c:v>5.810511502873887</c:v>
                </c:pt>
                <c:pt idx="486">
                  <c:v>5.821967681645536</c:v>
                </c:pt>
                <c:pt idx="487">
                  <c:v>5.833421242768607</c:v>
                </c:pt>
                <c:pt idx="488">
                  <c:v>5.844872183493263</c:v>
                </c:pt>
                <c:pt idx="489">
                  <c:v>5.856320501070438</c:v>
                </c:pt>
                <c:pt idx="490">
                  <c:v>5.867766192751851</c:v>
                </c:pt>
                <c:pt idx="491">
                  <c:v>5.87920925579</c:v>
                </c:pt>
                <c:pt idx="492">
                  <c:v>5.890649687438168</c:v>
                </c:pt>
                <c:pt idx="493">
                  <c:v>5.902087484950414</c:v>
                </c:pt>
                <c:pt idx="494">
                  <c:v>5.91352264558159</c:v>
                </c:pt>
                <c:pt idx="495">
                  <c:v>5.924955166587324</c:v>
                </c:pt>
                <c:pt idx="496">
                  <c:v>5.936385045224038</c:v>
                </c:pt>
                <c:pt idx="497">
                  <c:v>5.947812278748926</c:v>
                </c:pt>
                <c:pt idx="498">
                  <c:v>5.959236864419986</c:v>
                </c:pt>
                <c:pt idx="499">
                  <c:v>5.970658799495991</c:v>
                </c:pt>
                <c:pt idx="500">
                  <c:v>5.98207808123651</c:v>
                </c:pt>
                <c:pt idx="501">
                  <c:v>5.993494706901895</c:v>
                </c:pt>
                <c:pt idx="502">
                  <c:v>6.004908673753291</c:v>
                </c:pt>
                <c:pt idx="503">
                  <c:v>6.016319979052638</c:v>
                </c:pt>
                <c:pt idx="504">
                  <c:v>6.027728620062661</c:v>
                </c:pt>
                <c:pt idx="505">
                  <c:v>6.039134594046882</c:v>
                </c:pt>
                <c:pt idx="506">
                  <c:v>6.050537898269613</c:v>
                </c:pt>
                <c:pt idx="507">
                  <c:v>6.061938529995964</c:v>
                </c:pt>
                <c:pt idx="508">
                  <c:v>6.07333648649184</c:v>
                </c:pt>
                <c:pt idx="509">
                  <c:v>6.084731765023933</c:v>
                </c:pt>
                <c:pt idx="510">
                  <c:v>6.096124362859745</c:v>
                </c:pt>
                <c:pt idx="511">
                  <c:v>6.107514277267564</c:v>
                </c:pt>
                <c:pt idx="512">
                  <c:v>6.118901505516488</c:v>
                </c:pt>
                <c:pt idx="513">
                  <c:v>6.130286044876406</c:v>
                </c:pt>
                <c:pt idx="514">
                  <c:v>6.141667892618003</c:v>
                </c:pt>
                <c:pt idx="515">
                  <c:v>6.153047046012772</c:v>
                </c:pt>
                <c:pt idx="516">
                  <c:v>6.164423502333008</c:v>
                </c:pt>
                <c:pt idx="517">
                  <c:v>6.175797258851805</c:v>
                </c:pt>
                <c:pt idx="518">
                  <c:v>6.18716831284306</c:v>
                </c:pt>
                <c:pt idx="519">
                  <c:v>6.198536661581472</c:v>
                </c:pt>
                <c:pt idx="520">
                  <c:v>6.209902302342555</c:v>
                </c:pt>
                <c:pt idx="521">
                  <c:v>6.221265232402615</c:v>
                </c:pt>
                <c:pt idx="522">
                  <c:v>6.232625449038771</c:v>
                </c:pt>
                <c:pt idx="523">
                  <c:v>6.24398294952895</c:v>
                </c:pt>
                <c:pt idx="524">
                  <c:v>6.255337731151888</c:v>
                </c:pt>
                <c:pt idx="525">
                  <c:v>6.266689791187126</c:v>
                </c:pt>
                <c:pt idx="526">
                  <c:v>6.278039126915012</c:v>
                </c:pt>
                <c:pt idx="527">
                  <c:v>6.289385735616715</c:v>
                </c:pt>
                <c:pt idx="528">
                  <c:v>6.300729614574206</c:v>
                </c:pt>
                <c:pt idx="529">
                  <c:v>6.312070761070268</c:v>
                </c:pt>
                <c:pt idx="530">
                  <c:v>6.323409172388505</c:v>
                </c:pt>
                <c:pt idx="531">
                  <c:v>6.334744845813326</c:v>
                </c:pt>
                <c:pt idx="532">
                  <c:v>6.346077778629957</c:v>
                </c:pt>
                <c:pt idx="533">
                  <c:v>6.357407968124443</c:v>
                </c:pt>
                <c:pt idx="534">
                  <c:v>6.368735411583642</c:v>
                </c:pt>
                <c:pt idx="535">
                  <c:v>6.380060106295226</c:v>
                </c:pt>
                <c:pt idx="536">
                  <c:v>6.39138204954769</c:v>
                </c:pt>
                <c:pt idx="537">
                  <c:v>6.402701238630345</c:v>
                </c:pt>
                <c:pt idx="538">
                  <c:v>6.414017670833322</c:v>
                </c:pt>
                <c:pt idx="539">
                  <c:v>6.42533134344757</c:v>
                </c:pt>
                <c:pt idx="540">
                  <c:v>6.436642253764864</c:v>
                </c:pt>
                <c:pt idx="541">
                  <c:v>6.447950399077789</c:v>
                </c:pt>
                <c:pt idx="542">
                  <c:v>6.459255776679771</c:v>
                </c:pt>
                <c:pt idx="543">
                  <c:v>6.470558383865043</c:v>
                </c:pt>
                <c:pt idx="544">
                  <c:v>6.481858217928671</c:v>
                </c:pt>
                <c:pt idx="545">
                  <c:v>6.493155276166539</c:v>
                </c:pt>
                <c:pt idx="546">
                  <c:v>6.504449555875369</c:v>
                </c:pt>
                <c:pt idx="547">
                  <c:v>6.515741054352695</c:v>
                </c:pt>
                <c:pt idx="548">
                  <c:v>6.527029768896885</c:v>
                </c:pt>
                <c:pt idx="549">
                  <c:v>6.538315696807138</c:v>
                </c:pt>
                <c:pt idx="550">
                  <c:v>6.549598835383478</c:v>
                </c:pt>
                <c:pt idx="551">
                  <c:v>6.560879181926758</c:v>
                </c:pt>
                <c:pt idx="552">
                  <c:v>6.572156733738665</c:v>
                </c:pt>
                <c:pt idx="553">
                  <c:v>6.583431488121716</c:v>
                </c:pt>
                <c:pt idx="554">
                  <c:v>6.594703442379259</c:v>
                </c:pt>
                <c:pt idx="555">
                  <c:v>6.605972593815474</c:v>
                </c:pt>
                <c:pt idx="556">
                  <c:v>6.61723893973538</c:v>
                </c:pt>
                <c:pt idx="557">
                  <c:v>6.628502477444829</c:v>
                </c:pt>
                <c:pt idx="558">
                  <c:v>6.6397632042505</c:v>
                </c:pt>
                <c:pt idx="559">
                  <c:v>6.651021117459918</c:v>
                </c:pt>
                <c:pt idx="560">
                  <c:v>6.662276214381444</c:v>
                </c:pt>
                <c:pt idx="561">
                  <c:v>6.673528492324272</c:v>
                </c:pt>
                <c:pt idx="562">
                  <c:v>6.684777948598437</c:v>
                </c:pt>
                <c:pt idx="563">
                  <c:v>6.696024580514815</c:v>
                </c:pt>
                <c:pt idx="564">
                  <c:v>6.70726838538512</c:v>
                </c:pt>
                <c:pt idx="565">
                  <c:v>6.718509360521907</c:v>
                </c:pt>
                <c:pt idx="566">
                  <c:v>6.729747503238573</c:v>
                </c:pt>
                <c:pt idx="567">
                  <c:v>6.740982810849359</c:v>
                </c:pt>
                <c:pt idx="568">
                  <c:v>6.75221528066935</c:v>
                </c:pt>
                <c:pt idx="569">
                  <c:v>6.763444910014471</c:v>
                </c:pt>
                <c:pt idx="570">
                  <c:v>6.774671696201496</c:v>
                </c:pt>
                <c:pt idx="571">
                  <c:v>6.785895636548042</c:v>
                </c:pt>
                <c:pt idx="572">
                  <c:v>6.797116728372575</c:v>
                </c:pt>
                <c:pt idx="573">
                  <c:v>6.808334968994409</c:v>
                </c:pt>
                <c:pt idx="574">
                  <c:v>6.819550355733702</c:v>
                </c:pt>
                <c:pt idx="575">
                  <c:v>6.830762885911464</c:v>
                </c:pt>
                <c:pt idx="576">
                  <c:v>6.841972556849551</c:v>
                </c:pt>
                <c:pt idx="577">
                  <c:v>6.853179365870681</c:v>
                </c:pt>
                <c:pt idx="578">
                  <c:v>6.864383310298407</c:v>
                </c:pt>
                <c:pt idx="579">
                  <c:v>6.875584387457147</c:v>
                </c:pt>
                <c:pt idx="580">
                  <c:v>6.886782594672167</c:v>
                </c:pt>
                <c:pt idx="581">
                  <c:v>6.89797792926958</c:v>
                </c:pt>
                <c:pt idx="582">
                  <c:v>6.909170388576372</c:v>
                </c:pt>
                <c:pt idx="583">
                  <c:v>6.920359969920364</c:v>
                </c:pt>
                <c:pt idx="584">
                  <c:v>6.931546670630246</c:v>
                </c:pt>
                <c:pt idx="585">
                  <c:v>6.942730488035559</c:v>
                </c:pt>
                <c:pt idx="586">
                  <c:v>6.953911419466705</c:v>
                </c:pt>
                <c:pt idx="587">
                  <c:v>6.965089462254942</c:v>
                </c:pt>
                <c:pt idx="588">
                  <c:v>6.97626461373239</c:v>
                </c:pt>
                <c:pt idx="589">
                  <c:v>6.987436871232025</c:v>
                </c:pt>
                <c:pt idx="590">
                  <c:v>6.998606232087688</c:v>
                </c:pt>
                <c:pt idx="591">
                  <c:v>7.009772693634082</c:v>
                </c:pt>
                <c:pt idx="592">
                  <c:v>7.020936253206766</c:v>
                </c:pt>
                <c:pt idx="593">
                  <c:v>7.032096908142171</c:v>
                </c:pt>
                <c:pt idx="594">
                  <c:v>7.043254655777587</c:v>
                </c:pt>
                <c:pt idx="595">
                  <c:v>7.05440949345117</c:v>
                </c:pt>
                <c:pt idx="596">
                  <c:v>7.065561418501938</c:v>
                </c:pt>
                <c:pt idx="597">
                  <c:v>7.076710428269783</c:v>
                </c:pt>
                <c:pt idx="598">
                  <c:v>7.087856520095457</c:v>
                </c:pt>
                <c:pt idx="599">
                  <c:v>7.098999691320588</c:v>
                </c:pt>
                <c:pt idx="600">
                  <c:v>7.110139939287663</c:v>
                </c:pt>
                <c:pt idx="601">
                  <c:v>7.121277261340047</c:v>
                </c:pt>
                <c:pt idx="602">
                  <c:v>7.132411654821968</c:v>
                </c:pt>
                <c:pt idx="603">
                  <c:v>7.143543117078534</c:v>
                </c:pt>
                <c:pt idx="604">
                  <c:v>7.154671645455715</c:v>
                </c:pt>
                <c:pt idx="605">
                  <c:v>7.165797237300363</c:v>
                </c:pt>
                <c:pt idx="606">
                  <c:v>7.176919889960199</c:v>
                </c:pt>
                <c:pt idx="607">
                  <c:v>7.188039600783816</c:v>
                </c:pt>
                <c:pt idx="608">
                  <c:v>7.199156367120687</c:v>
                </c:pt>
                <c:pt idx="609">
                  <c:v>7.21027018632116</c:v>
                </c:pt>
                <c:pt idx="610">
                  <c:v>7.221381055736455</c:v>
                </c:pt>
                <c:pt idx="611">
                  <c:v>7.232488972718676</c:v>
                </c:pt>
                <c:pt idx="612">
                  <c:v>7.243593934620802</c:v>
                </c:pt>
                <c:pt idx="613">
                  <c:v>7.254695938796689</c:v>
                </c:pt>
                <c:pt idx="614">
                  <c:v>7.26579498260108</c:v>
                </c:pt>
                <c:pt idx="615">
                  <c:v>7.276891063389588</c:v>
                </c:pt>
                <c:pt idx="616">
                  <c:v>7.287984178518715</c:v>
                </c:pt>
                <c:pt idx="617">
                  <c:v>7.299074325345849</c:v>
                </c:pt>
                <c:pt idx="618">
                  <c:v>7.310161501229248</c:v>
                </c:pt>
                <c:pt idx="619">
                  <c:v>7.321245703528067</c:v>
                </c:pt>
                <c:pt idx="620">
                  <c:v>7.332326929602337</c:v>
                </c:pt>
                <c:pt idx="621">
                  <c:v>7.343405176812976</c:v>
                </c:pt>
                <c:pt idx="622">
                  <c:v>7.354480442521791</c:v>
                </c:pt>
                <c:pt idx="623">
                  <c:v>7.365552724091477</c:v>
                </c:pt>
                <c:pt idx="624">
                  <c:v>7.376622018885612</c:v>
                </c:pt>
                <c:pt idx="625">
                  <c:v>7.387688324268663</c:v>
                </c:pt>
                <c:pt idx="626">
                  <c:v>7.398751637605987</c:v>
                </c:pt>
                <c:pt idx="627">
                  <c:v>7.409811956263838</c:v>
                </c:pt>
                <c:pt idx="628">
                  <c:v>7.420869277609349</c:v>
                </c:pt>
                <c:pt idx="629">
                  <c:v>7.431923599010552</c:v>
                </c:pt>
                <c:pt idx="630">
                  <c:v>7.442974917836368</c:v>
                </c:pt>
                <c:pt idx="631">
                  <c:v>7.454023231456618</c:v>
                </c:pt>
                <c:pt idx="632">
                  <c:v>7.465068537242008</c:v>
                </c:pt>
                <c:pt idx="633">
                  <c:v>7.476110832564143</c:v>
                </c:pt>
                <c:pt idx="634">
                  <c:v>7.487150114795525</c:v>
                </c:pt>
                <c:pt idx="635">
                  <c:v>7.498186381309549</c:v>
                </c:pt>
                <c:pt idx="636">
                  <c:v>7.50921962948051</c:v>
                </c:pt>
                <c:pt idx="637">
                  <c:v>7.520249856683598</c:v>
                </c:pt>
                <c:pt idx="638">
                  <c:v>7.531277060294907</c:v>
                </c:pt>
                <c:pt idx="639">
                  <c:v>7.542301237691421</c:v>
                </c:pt>
                <c:pt idx="640">
                  <c:v>7.553322386251037</c:v>
                </c:pt>
                <c:pt idx="641">
                  <c:v>7.564340503352539</c:v>
                </c:pt>
                <c:pt idx="642">
                  <c:v>7.575355586375624</c:v>
                </c:pt>
                <c:pt idx="643">
                  <c:v>7.586367632700887</c:v>
                </c:pt>
                <c:pt idx="644">
                  <c:v>7.597376639709825</c:v>
                </c:pt>
                <c:pt idx="645">
                  <c:v>7.608382604784842</c:v>
                </c:pt>
                <c:pt idx="646">
                  <c:v>7.619385525309246</c:v>
                </c:pt>
                <c:pt idx="647">
                  <c:v>7.630385398667251</c:v>
                </c:pt>
                <c:pt idx="648">
                  <c:v>7.641382222243976</c:v>
                </c:pt>
                <c:pt idx="649">
                  <c:v>7.652375993425447</c:v>
                </c:pt>
                <c:pt idx="650">
                  <c:v>7.663366709598602</c:v>
                </c:pt>
                <c:pt idx="651">
                  <c:v>7.674354368151281</c:v>
                </c:pt>
                <c:pt idx="652">
                  <c:v>7.685338966472241</c:v>
                </c:pt>
                <c:pt idx="653">
                  <c:v>7.696320501951147</c:v>
                </c:pt>
                <c:pt idx="654">
                  <c:v>7.70729897197857</c:v>
                </c:pt>
                <c:pt idx="655">
                  <c:v>7.718274373945999</c:v>
                </c:pt>
                <c:pt idx="656">
                  <c:v>7.729246705245835</c:v>
                </c:pt>
                <c:pt idx="657">
                  <c:v>7.740215963271387</c:v>
                </c:pt>
                <c:pt idx="658">
                  <c:v>7.751182145416886</c:v>
                </c:pt>
                <c:pt idx="659">
                  <c:v>7.762145249077471</c:v>
                </c:pt>
                <c:pt idx="660">
                  <c:v>7.773105271649205</c:v>
                </c:pt>
                <c:pt idx="661">
                  <c:v>7.784062210529059</c:v>
                </c:pt>
                <c:pt idx="662">
                  <c:v>7.795016063114926</c:v>
                </c:pt>
                <c:pt idx="663">
                  <c:v>7.805966826805615</c:v>
                </c:pt>
                <c:pt idx="664">
                  <c:v>7.816914499000856</c:v>
                </c:pt>
                <c:pt idx="665">
                  <c:v>7.827859077101297</c:v>
                </c:pt>
                <c:pt idx="666">
                  <c:v>7.838800558508509</c:v>
                </c:pt>
                <c:pt idx="667">
                  <c:v>7.84973894062498</c:v>
                </c:pt>
                <c:pt idx="668">
                  <c:v>7.860674220854123</c:v>
                </c:pt>
                <c:pt idx="669">
                  <c:v>7.871606396600273</c:v>
                </c:pt>
                <c:pt idx="670">
                  <c:v>7.882535465268686</c:v>
                </c:pt>
                <c:pt idx="671">
                  <c:v>7.89346142426555</c:v>
                </c:pt>
                <c:pt idx="672">
                  <c:v>7.904384270997967</c:v>
                </c:pt>
                <c:pt idx="673">
                  <c:v>7.915304002873977</c:v>
                </c:pt>
                <c:pt idx="674">
                  <c:v>7.926220617302535</c:v>
                </c:pt>
                <c:pt idx="675">
                  <c:v>7.93713411169353</c:v>
                </c:pt>
                <c:pt idx="676">
                  <c:v>7.948044483457778</c:v>
                </c:pt>
                <c:pt idx="677">
                  <c:v>7.958951730007023</c:v>
                </c:pt>
                <c:pt idx="678">
                  <c:v>7.96985584875394</c:v>
                </c:pt>
                <c:pt idx="679">
                  <c:v>7.980756837112136</c:v>
                </c:pt>
                <c:pt idx="680">
                  <c:v>7.991654692496143</c:v>
                </c:pt>
                <c:pt idx="681">
                  <c:v>8.00254941232143</c:v>
                </c:pt>
                <c:pt idx="682">
                  <c:v>8.0134409940044</c:v>
                </c:pt>
                <c:pt idx="683">
                  <c:v>8.024329434962386</c:v>
                </c:pt>
                <c:pt idx="684">
                  <c:v>8.035214732613655</c:v>
                </c:pt>
                <c:pt idx="685">
                  <c:v>8.046096884377416</c:v>
                </c:pt>
                <c:pt idx="686">
                  <c:v>8.056975887673801</c:v>
                </c:pt>
                <c:pt idx="687">
                  <c:v>8.067851739923892</c:v>
                </c:pt>
                <c:pt idx="688">
                  <c:v>8.0787244385497</c:v>
                </c:pt>
                <c:pt idx="689">
                  <c:v>8.089593980974174</c:v>
                </c:pt>
                <c:pt idx="690">
                  <c:v>8.100460364621213</c:v>
                </c:pt>
                <c:pt idx="691">
                  <c:v>8.111323586915633</c:v>
                </c:pt>
                <c:pt idx="692">
                  <c:v>8.122183645283222</c:v>
                </c:pt>
                <c:pt idx="693">
                  <c:v>8.13304053715068</c:v>
                </c:pt>
                <c:pt idx="694">
                  <c:v>8.143894259945664</c:v>
                </c:pt>
                <c:pt idx="695">
                  <c:v>8.154744811096767</c:v>
                </c:pt>
                <c:pt idx="696">
                  <c:v>8.165592188033532</c:v>
                </c:pt>
                <c:pt idx="697">
                  <c:v>8.17643638818645</c:v>
                </c:pt>
                <c:pt idx="698">
                  <c:v>8.187277408986935</c:v>
                </c:pt>
                <c:pt idx="699">
                  <c:v>8.198115247867372</c:v>
                </c:pt>
                <c:pt idx="700">
                  <c:v>8.208949902261086</c:v>
                </c:pt>
                <c:pt idx="701">
                  <c:v>8.21978136960234</c:v>
                </c:pt>
                <c:pt idx="702">
                  <c:v>8.23060964732635</c:v>
                </c:pt>
                <c:pt idx="703">
                  <c:v>8.241434732869286</c:v>
                </c:pt>
                <c:pt idx="704">
                  <c:v>8.25225662366826</c:v>
                </c:pt>
                <c:pt idx="705">
                  <c:v>8.263075317161337</c:v>
                </c:pt>
                <c:pt idx="706">
                  <c:v>8.27389081078754</c:v>
                </c:pt>
                <c:pt idx="707">
                  <c:v>8.284703101986828</c:v>
                </c:pt>
                <c:pt idx="708">
                  <c:v>8.295512188200135</c:v>
                </c:pt>
                <c:pt idx="709">
                  <c:v>8.306318066869327</c:v>
                </c:pt>
                <c:pt idx="710">
                  <c:v>8.317120735437235</c:v>
                </c:pt>
                <c:pt idx="711">
                  <c:v>8.327920191347644</c:v>
                </c:pt>
                <c:pt idx="712">
                  <c:v>8.338716432045293</c:v>
                </c:pt>
                <c:pt idx="713">
                  <c:v>8.349509454975875</c:v>
                </c:pt>
                <c:pt idx="714">
                  <c:v>8.36029925758605</c:v>
                </c:pt>
                <c:pt idx="715">
                  <c:v>8.371085837323425</c:v>
                </c:pt>
                <c:pt idx="716">
                  <c:v>8.381869191636568</c:v>
                </c:pt>
                <c:pt idx="717">
                  <c:v>8.39264931797502</c:v>
                </c:pt>
                <c:pt idx="718">
                  <c:v>8.40342621378925</c:v>
                </c:pt>
                <c:pt idx="719">
                  <c:v>8.414199876530727</c:v>
                </c:pt>
                <c:pt idx="720">
                  <c:v>8.424970303651854</c:v>
                </c:pt>
                <c:pt idx="721">
                  <c:v>8.435737492606017</c:v>
                </c:pt>
                <c:pt idx="722">
                  <c:v>8.446501440847543</c:v>
                </c:pt>
                <c:pt idx="723">
                  <c:v>8.457262145831738</c:v>
                </c:pt>
                <c:pt idx="724">
                  <c:v>8.468019605014868</c:v>
                </c:pt>
                <c:pt idx="725">
                  <c:v>8.47877381585417</c:v>
                </c:pt>
                <c:pt idx="726">
                  <c:v>8.489524775807843</c:v>
                </c:pt>
                <c:pt idx="727">
                  <c:v>8.500272482335046</c:v>
                </c:pt>
                <c:pt idx="728">
                  <c:v>8.511016932895921</c:v>
                </c:pt>
                <c:pt idx="729">
                  <c:v>8.521758124951564</c:v>
                </c:pt>
                <c:pt idx="730">
                  <c:v>8.532496055964058</c:v>
                </c:pt>
                <c:pt idx="731">
                  <c:v>8.543230723396428</c:v>
                </c:pt>
                <c:pt idx="732">
                  <c:v>8.553962124712701</c:v>
                </c:pt>
                <c:pt idx="733">
                  <c:v>8.564690257377856</c:v>
                </c:pt>
                <c:pt idx="734">
                  <c:v>8.57541511885785</c:v>
                </c:pt>
                <c:pt idx="735">
                  <c:v>8.586136706619614</c:v>
                </c:pt>
                <c:pt idx="736">
                  <c:v>8.59685501813105</c:v>
                </c:pt>
                <c:pt idx="737">
                  <c:v>8.607570050861035</c:v>
                </c:pt>
                <c:pt idx="738">
                  <c:v>8.618281802279423</c:v>
                </c:pt>
                <c:pt idx="739">
                  <c:v>8.62899026985705</c:v>
                </c:pt>
                <c:pt idx="740">
                  <c:v>8.63969545106572</c:v>
                </c:pt>
                <c:pt idx="741">
                  <c:v>8.650397343378214</c:v>
                </c:pt>
                <c:pt idx="742">
                  <c:v>8.661095944268296</c:v>
                </c:pt>
                <c:pt idx="743">
                  <c:v>8.671791251210708</c:v>
                </c:pt>
                <c:pt idx="744">
                  <c:v>8.682483261681172</c:v>
                </c:pt>
                <c:pt idx="745">
                  <c:v>8.693171973156389</c:v>
                </c:pt>
                <c:pt idx="746">
                  <c:v>8.703857383114045</c:v>
                </c:pt>
                <c:pt idx="747">
                  <c:v>8.714539489032806</c:v>
                </c:pt>
                <c:pt idx="748">
                  <c:v>8.725218288392318</c:v>
                </c:pt>
                <c:pt idx="749">
                  <c:v>8.735893778673217</c:v>
                </c:pt>
                <c:pt idx="750">
                  <c:v>8.746565957357115</c:v>
                </c:pt>
                <c:pt idx="751">
                  <c:v>8.75723482192662</c:v>
                </c:pt>
                <c:pt idx="752">
                  <c:v>8.767900369865314</c:v>
                </c:pt>
                <c:pt idx="753">
                  <c:v>8.778562598657775</c:v>
                </c:pt>
                <c:pt idx="754">
                  <c:v>8.789221505789561</c:v>
                </c:pt>
                <c:pt idx="755">
                  <c:v>8.799877088747225</c:v>
                </c:pt>
                <c:pt idx="756">
                  <c:v>8.810529345018306</c:v>
                </c:pt>
                <c:pt idx="757">
                  <c:v>8.821178272091329</c:v>
                </c:pt>
                <c:pt idx="758">
                  <c:v>8.831823867455816</c:v>
                </c:pt>
                <c:pt idx="759">
                  <c:v>8.842466128602278</c:v>
                </c:pt>
                <c:pt idx="760">
                  <c:v>8.853105053022215</c:v>
                </c:pt>
                <c:pt idx="761">
                  <c:v>8.86374063820812</c:v>
                </c:pt>
                <c:pt idx="762">
                  <c:v>8.874372881653471</c:v>
                </c:pt>
                <c:pt idx="763">
                  <c:v>8.88500178085277</c:v>
                </c:pt>
                <c:pt idx="764">
                  <c:v>8.895627333301483</c:v>
                </c:pt>
                <c:pt idx="765">
                  <c:v>8.90624953649608</c:v>
                </c:pt>
                <c:pt idx="766">
                  <c:v>8.916868387934031</c:v>
                </c:pt>
                <c:pt idx="767">
                  <c:v>8.927483885113805</c:v>
                </c:pt>
                <c:pt idx="768">
                  <c:v>8.938096025534863</c:v>
                </c:pt>
                <c:pt idx="769">
                  <c:v>8.94870480669767</c:v>
                </c:pt>
                <c:pt idx="770">
                  <c:v>8.95931022610368</c:v>
                </c:pt>
                <c:pt idx="771">
                  <c:v>8.969912281255357</c:v>
                </c:pt>
                <c:pt idx="772">
                  <c:v>8.980510969656165</c:v>
                </c:pt>
                <c:pt idx="773">
                  <c:v>8.991106288810568</c:v>
                </c:pt>
                <c:pt idx="774">
                  <c:v>9.001698236224033</c:v>
                </c:pt>
                <c:pt idx="775">
                  <c:v>9.012286809403024</c:v>
                </c:pt>
                <c:pt idx="776">
                  <c:v>9.022872005855015</c:v>
                </c:pt>
                <c:pt idx="777">
                  <c:v>9.033453823088485</c:v>
                </c:pt>
                <c:pt idx="778">
                  <c:v>9.04403225861292</c:v>
                </c:pt>
                <c:pt idx="779">
                  <c:v>9.054607309938802</c:v>
                </c:pt>
                <c:pt idx="780">
                  <c:v>9.065178974577623</c:v>
                </c:pt>
                <c:pt idx="781">
                  <c:v>9.075747250041898</c:v>
                </c:pt>
                <c:pt idx="782">
                  <c:v>9.086312133845125</c:v>
                </c:pt>
                <c:pt idx="783">
                  <c:v>9.096873623501832</c:v>
                </c:pt>
                <c:pt idx="784">
                  <c:v>9.107431716527546</c:v>
                </c:pt>
                <c:pt idx="785">
                  <c:v>9.117986410438805</c:v>
                </c:pt>
                <c:pt idx="786">
                  <c:v>9.128537702753162</c:v>
                </c:pt>
                <c:pt idx="787">
                  <c:v>9.139085590989182</c:v>
                </c:pt>
                <c:pt idx="788">
                  <c:v>9.149630072666436</c:v>
                </c:pt>
                <c:pt idx="789">
                  <c:v>9.160171145305513</c:v>
                </c:pt>
                <c:pt idx="790">
                  <c:v>9.170708806428022</c:v>
                </c:pt>
                <c:pt idx="791">
                  <c:v>9.181243053556571</c:v>
                </c:pt>
                <c:pt idx="792">
                  <c:v>9.191773884214802</c:v>
                </c:pt>
                <c:pt idx="793">
                  <c:v>9.202301295927366</c:v>
                </c:pt>
                <c:pt idx="794">
                  <c:v>9.212825286219923</c:v>
                </c:pt>
                <c:pt idx="795">
                  <c:v>9.223345852619158</c:v>
                </c:pt>
                <c:pt idx="796">
                  <c:v>9.233862992652776</c:v>
                </c:pt>
                <c:pt idx="797">
                  <c:v>9.244376703849502</c:v>
                </c:pt>
                <c:pt idx="798">
                  <c:v>9.25488698373908</c:v>
                </c:pt>
                <c:pt idx="799">
                  <c:v>9.265393829852266</c:v>
                </c:pt>
                <c:pt idx="800">
                  <c:v>9.27589723972085</c:v>
                </c:pt>
                <c:pt idx="801">
                  <c:v>9.286397210877632</c:v>
                </c:pt>
                <c:pt idx="802">
                  <c:v>9.296893740856447</c:v>
                </c:pt>
                <c:pt idx="803">
                  <c:v>9.307386827192155</c:v>
                </c:pt>
                <c:pt idx="804">
                  <c:v>9.317876467420625</c:v>
                </c:pt>
                <c:pt idx="805">
                  <c:v>9.328362659078758</c:v>
                </c:pt>
                <c:pt idx="806">
                  <c:v>9.338845399704492</c:v>
                </c:pt>
                <c:pt idx="807">
                  <c:v>9.349324686836772</c:v>
                </c:pt>
                <c:pt idx="808">
                  <c:v>9.359800518015594</c:v>
                </c:pt>
                <c:pt idx="809">
                  <c:v>9.370272890781954</c:v>
                </c:pt>
                <c:pt idx="810">
                  <c:v>9.380741802677904</c:v>
                </c:pt>
                <c:pt idx="811">
                  <c:v>9.391207251246507</c:v>
                </c:pt>
                <c:pt idx="812">
                  <c:v>9.401669234031862</c:v>
                </c:pt>
                <c:pt idx="813">
                  <c:v>9.412127748579101</c:v>
                </c:pt>
                <c:pt idx="814">
                  <c:v>9.42258279243439</c:v>
                </c:pt>
                <c:pt idx="815">
                  <c:v>9.433034363144917</c:v>
                </c:pt>
                <c:pt idx="816">
                  <c:v>9.443482458258916</c:v>
                </c:pt>
                <c:pt idx="817">
                  <c:v>9.453927075325644</c:v>
                </c:pt>
                <c:pt idx="818">
                  <c:v>9.464368211895395</c:v>
                </c:pt>
                <c:pt idx="819">
                  <c:v>9.474805865519508</c:v>
                </c:pt>
                <c:pt idx="820">
                  <c:v>9.48524003375035</c:v>
                </c:pt>
                <c:pt idx="821">
                  <c:v>9.49567071414132</c:v>
                </c:pt>
                <c:pt idx="822">
                  <c:v>9.506097904246866</c:v>
                </c:pt>
                <c:pt idx="823">
                  <c:v>9.516521601622465</c:v>
                </c:pt>
                <c:pt idx="824">
                  <c:v>9.52694180382464</c:v>
                </c:pt>
                <c:pt idx="825">
                  <c:v>9.537358508410945</c:v>
                </c:pt>
                <c:pt idx="826">
                  <c:v>9.547771712939983</c:v>
                </c:pt>
                <c:pt idx="827">
                  <c:v>9.558181414971398</c:v>
                </c:pt>
                <c:pt idx="828">
                  <c:v>9.56858761206587</c:v>
                </c:pt>
                <c:pt idx="829">
                  <c:v>9.578990301785121</c:v>
                </c:pt>
                <c:pt idx="830">
                  <c:v>9.589389481691924</c:v>
                </c:pt>
                <c:pt idx="831">
                  <c:v>9.599785149350095</c:v>
                </c:pt>
                <c:pt idx="832">
                  <c:v>9.610177302324484</c:v>
                </c:pt>
                <c:pt idx="833">
                  <c:v>9.620565938181</c:v>
                </c:pt>
                <c:pt idx="834">
                  <c:v>9.630951054486585</c:v>
                </c:pt>
                <c:pt idx="835">
                  <c:v>9.64133264880925</c:v>
                </c:pt>
                <c:pt idx="836">
                  <c:v>9.651710718718025</c:v>
                </c:pt>
                <c:pt idx="837">
                  <c:v>9.66208526178301</c:v>
                </c:pt>
                <c:pt idx="838">
                  <c:v>9.67245627557535</c:v>
                </c:pt>
                <c:pt idx="839">
                  <c:v>9.682823757667222</c:v>
                </c:pt>
                <c:pt idx="840">
                  <c:v>9.693187705631882</c:v>
                </c:pt>
                <c:pt idx="841">
                  <c:v>9.703548117043622</c:v>
                </c:pt>
                <c:pt idx="842">
                  <c:v>9.713904989477784</c:v>
                </c:pt>
                <c:pt idx="843">
                  <c:v>9.724258320510767</c:v>
                </c:pt>
                <c:pt idx="844">
                  <c:v>9.73460810772003</c:v>
                </c:pt>
                <c:pt idx="845">
                  <c:v>9.74495434868407</c:v>
                </c:pt>
                <c:pt idx="846">
                  <c:v>9.755297040982453</c:v>
                </c:pt>
                <c:pt idx="847">
                  <c:v>9.765636182195795</c:v>
                </c:pt>
                <c:pt idx="848">
                  <c:v>9.775971769905762</c:v>
                </c:pt>
                <c:pt idx="849">
                  <c:v>9.786303801695098</c:v>
                </c:pt>
                <c:pt idx="850">
                  <c:v>9.796632275147583</c:v>
                </c:pt>
                <c:pt idx="851">
                  <c:v>9.806957187848062</c:v>
                </c:pt>
                <c:pt idx="852">
                  <c:v>9.817278537382442</c:v>
                </c:pt>
                <c:pt idx="853">
                  <c:v>9.827596321337693</c:v>
                </c:pt>
                <c:pt idx="854">
                  <c:v>9.837910537301835</c:v>
                </c:pt>
                <c:pt idx="855">
                  <c:v>9.848221182863959</c:v>
                </c:pt>
                <c:pt idx="856">
                  <c:v>9.858528255614222</c:v>
                </c:pt>
                <c:pt idx="857">
                  <c:v>9.868831753143823</c:v>
                </c:pt>
                <c:pt idx="858">
                  <c:v>9.87913167304505</c:v>
                </c:pt>
                <c:pt idx="859">
                  <c:v>9.889428012911238</c:v>
                </c:pt>
                <c:pt idx="860">
                  <c:v>9.899720770336791</c:v>
                </c:pt>
                <c:pt idx="861">
                  <c:v>9.910009942917185</c:v>
                </c:pt>
                <c:pt idx="862">
                  <c:v>9.920295528248958</c:v>
                </c:pt>
                <c:pt idx="863">
                  <c:v>9.93057752392971</c:v>
                </c:pt>
                <c:pt idx="864">
                  <c:v>9.940855927558115</c:v>
                </c:pt>
                <c:pt idx="865">
                  <c:v>9.95113073673392</c:v>
                </c:pt>
                <c:pt idx="866">
                  <c:v>9.961401949057927</c:v>
                </c:pt>
                <c:pt idx="867">
                  <c:v>9.971669562132023</c:v>
                </c:pt>
                <c:pt idx="868">
                  <c:v>9.981933573559155</c:v>
                </c:pt>
                <c:pt idx="869">
                  <c:v>9.99219398094335</c:v>
                </c:pt>
                <c:pt idx="870">
                  <c:v>10.0024507818897</c:v>
                </c:pt>
                <c:pt idx="871">
                  <c:v>10.01270397400437</c:v>
                </c:pt>
                <c:pt idx="872">
                  <c:v>10.0229535548946</c:v>
                </c:pt>
                <c:pt idx="873">
                  <c:v>10.03319952216872</c:v>
                </c:pt>
                <c:pt idx="874">
                  <c:v>10.0434418734361</c:v>
                </c:pt>
                <c:pt idx="875">
                  <c:v>10.05368060630722</c:v>
                </c:pt>
                <c:pt idx="876">
                  <c:v>10.06391571839361</c:v>
                </c:pt>
                <c:pt idx="877">
                  <c:v>10.07414720730791</c:v>
                </c:pt>
                <c:pt idx="878">
                  <c:v>10.08437507066379</c:v>
                </c:pt>
                <c:pt idx="879">
                  <c:v>10.09459930607605</c:v>
                </c:pt>
                <c:pt idx="880">
                  <c:v>10.10481991116053</c:v>
                </c:pt>
                <c:pt idx="881">
                  <c:v>10.11503688353418</c:v>
                </c:pt>
                <c:pt idx="882">
                  <c:v>10.125250220815</c:v>
                </c:pt>
                <c:pt idx="883">
                  <c:v>10.1354599206221</c:v>
                </c:pt>
                <c:pt idx="884">
                  <c:v>10.14566598057565</c:v>
                </c:pt>
                <c:pt idx="885">
                  <c:v>10.15586839829691</c:v>
                </c:pt>
                <c:pt idx="886">
                  <c:v>10.16606717140823</c:v>
                </c:pt>
                <c:pt idx="887">
                  <c:v>10.17626229753304</c:v>
                </c:pt>
                <c:pt idx="888">
                  <c:v>10.18645377429585</c:v>
                </c:pt>
                <c:pt idx="889">
                  <c:v>10.19664159932228</c:v>
                </c:pt>
                <c:pt idx="890">
                  <c:v>10.20682577023898</c:v>
                </c:pt>
                <c:pt idx="891">
                  <c:v>10.21700628467375</c:v>
                </c:pt>
                <c:pt idx="892">
                  <c:v>10.22718314025545</c:v>
                </c:pt>
                <c:pt idx="893">
                  <c:v>10.23735633461402</c:v>
                </c:pt>
                <c:pt idx="894">
                  <c:v>10.24752586538051</c:v>
                </c:pt>
                <c:pt idx="895">
                  <c:v>10.25769173018704</c:v>
                </c:pt>
                <c:pt idx="896">
                  <c:v>10.26785392666682</c:v>
                </c:pt>
                <c:pt idx="897">
                  <c:v>10.27801245245418</c:v>
                </c:pt>
                <c:pt idx="898">
                  <c:v>10.28816730518451</c:v>
                </c:pt>
                <c:pt idx="899">
                  <c:v>10.2983184824943</c:v>
                </c:pt>
                <c:pt idx="900">
                  <c:v>10.30846598202116</c:v>
                </c:pt>
                <c:pt idx="901">
                  <c:v>10.31860980140376</c:v>
                </c:pt>
                <c:pt idx="902">
                  <c:v>10.32874993828187</c:v>
                </c:pt>
                <c:pt idx="903">
                  <c:v>10.33888639029637</c:v>
                </c:pt>
                <c:pt idx="904">
                  <c:v>10.34901915508923</c:v>
                </c:pt>
                <c:pt idx="905">
                  <c:v>10.3591482303035</c:v>
                </c:pt>
                <c:pt idx="906">
                  <c:v>10.36927361358337</c:v>
                </c:pt>
                <c:pt idx="907">
                  <c:v>10.37939530257408</c:v>
                </c:pt>
                <c:pt idx="908">
                  <c:v>10.389513294922</c:v>
                </c:pt>
                <c:pt idx="909">
                  <c:v>10.39962758827458</c:v>
                </c:pt>
                <c:pt idx="910">
                  <c:v>10.4097381802804</c:v>
                </c:pt>
                <c:pt idx="911">
                  <c:v>10.4198450685891</c:v>
                </c:pt>
                <c:pt idx="912">
                  <c:v>10.42994825085145</c:v>
                </c:pt>
                <c:pt idx="913">
                  <c:v>10.44004772471933</c:v>
                </c:pt>
                <c:pt idx="914">
                  <c:v>10.45014348784569</c:v>
                </c:pt>
                <c:pt idx="915">
                  <c:v>10.46023553788462</c:v>
                </c:pt>
                <c:pt idx="916">
                  <c:v>10.47032387249127</c:v>
                </c:pt>
                <c:pt idx="917">
                  <c:v>10.48040848932195</c:v>
                </c:pt>
                <c:pt idx="918">
                  <c:v>10.49048938603404</c:v>
                </c:pt>
                <c:pt idx="919">
                  <c:v>10.50056656028604</c:v>
                </c:pt>
                <c:pt idx="920">
                  <c:v>10.51064000973753</c:v>
                </c:pt>
                <c:pt idx="921">
                  <c:v>10.52070973204925</c:v>
                </c:pt>
                <c:pt idx="922">
                  <c:v>10.530775724883</c:v>
                </c:pt>
                <c:pt idx="923">
                  <c:v>10.54083798590172</c:v>
                </c:pt>
                <c:pt idx="924">
                  <c:v>10.55089651276945</c:v>
                </c:pt>
                <c:pt idx="925">
                  <c:v>10.56095130315131</c:v>
                </c:pt>
                <c:pt idx="926">
                  <c:v>10.5710023547136</c:v>
                </c:pt>
                <c:pt idx="927">
                  <c:v>10.58104966512368</c:v>
                </c:pt>
                <c:pt idx="928">
                  <c:v>10.59109323205004</c:v>
                </c:pt>
                <c:pt idx="929">
                  <c:v>10.60113305316226</c:v>
                </c:pt>
                <c:pt idx="930">
                  <c:v>10.61116912613108</c:v>
                </c:pt>
                <c:pt idx="931">
                  <c:v>10.62120144862831</c:v>
                </c:pt>
                <c:pt idx="932">
                  <c:v>10.63123001832691</c:v>
                </c:pt>
                <c:pt idx="933">
                  <c:v>10.64125483290094</c:v>
                </c:pt>
                <c:pt idx="934">
                  <c:v>10.65127589002556</c:v>
                </c:pt>
                <c:pt idx="935">
                  <c:v>10.66129318737708</c:v>
                </c:pt>
                <c:pt idx="936">
                  <c:v>10.67130672263292</c:v>
                </c:pt>
                <c:pt idx="937">
                  <c:v>10.68131649347161</c:v>
                </c:pt>
                <c:pt idx="938">
                  <c:v>10.69132249757279</c:v>
                </c:pt>
                <c:pt idx="939">
                  <c:v>10.70132473261726</c:v>
                </c:pt>
                <c:pt idx="940">
                  <c:v>10.71132319628689</c:v>
                </c:pt>
                <c:pt idx="941">
                  <c:v>10.72131788626471</c:v>
                </c:pt>
                <c:pt idx="942">
                  <c:v>10.73130880023486</c:v>
                </c:pt>
                <c:pt idx="943">
                  <c:v>10.7412959358826</c:v>
                </c:pt>
                <c:pt idx="944">
                  <c:v>10.75127929089432</c:v>
                </c:pt>
                <c:pt idx="945">
                  <c:v>10.76125886295752</c:v>
                </c:pt>
                <c:pt idx="946">
                  <c:v>10.77123464976085</c:v>
                </c:pt>
                <c:pt idx="947">
                  <c:v>10.78120664899407</c:v>
                </c:pt>
                <c:pt idx="948">
                  <c:v>10.79117485834807</c:v>
                </c:pt>
                <c:pt idx="949">
                  <c:v>10.80113927551487</c:v>
                </c:pt>
                <c:pt idx="950">
                  <c:v>10.81109989818761</c:v>
                </c:pt>
                <c:pt idx="951">
                  <c:v>10.82105672406056</c:v>
                </c:pt>
                <c:pt idx="952">
                  <c:v>10.83100975082913</c:v>
                </c:pt>
                <c:pt idx="953">
                  <c:v>10.84095897618986</c:v>
                </c:pt>
                <c:pt idx="954">
                  <c:v>10.85090439784041</c:v>
                </c:pt>
                <c:pt idx="955">
                  <c:v>10.86084601347956</c:v>
                </c:pt>
                <c:pt idx="956">
                  <c:v>10.87078382080726</c:v>
                </c:pt>
                <c:pt idx="957">
                  <c:v>10.88071781752456</c:v>
                </c:pt>
                <c:pt idx="958">
                  <c:v>10.89064800133366</c:v>
                </c:pt>
                <c:pt idx="959">
                  <c:v>10.90057436993789</c:v>
                </c:pt>
                <c:pt idx="960">
                  <c:v>10.9104969210417</c:v>
                </c:pt>
                <c:pt idx="961">
                  <c:v>10.92041565235071</c:v>
                </c:pt>
                <c:pt idx="962">
                  <c:v>10.93033056157164</c:v>
                </c:pt>
                <c:pt idx="963">
                  <c:v>10.94024164641237</c:v>
                </c:pt>
                <c:pt idx="964">
                  <c:v>10.95014890458191</c:v>
                </c:pt>
                <c:pt idx="965">
                  <c:v>10.96005233379041</c:v>
                </c:pt>
                <c:pt idx="966">
                  <c:v>10.96995193174915</c:v>
                </c:pt>
                <c:pt idx="967">
                  <c:v>10.97984769617056</c:v>
                </c:pt>
                <c:pt idx="968">
                  <c:v>10.98973962476822</c:v>
                </c:pt>
                <c:pt idx="969">
                  <c:v>10.99962771525683</c:v>
                </c:pt>
                <c:pt idx="970">
                  <c:v>11.00951196535224</c:v>
                </c:pt>
                <c:pt idx="971">
                  <c:v>11.01939237277144</c:v>
                </c:pt>
                <c:pt idx="972">
                  <c:v>11.02926893523257</c:v>
                </c:pt>
                <c:pt idx="973">
                  <c:v>11.03914165045492</c:v>
                </c:pt>
                <c:pt idx="974">
                  <c:v>11.0490105161589</c:v>
                </c:pt>
                <c:pt idx="975">
                  <c:v>11.05887553006608</c:v>
                </c:pt>
                <c:pt idx="976">
                  <c:v>11.0687366898992</c:v>
                </c:pt>
                <c:pt idx="977">
                  <c:v>11.07859399338208</c:v>
                </c:pt>
                <c:pt idx="978">
                  <c:v>11.08844743823976</c:v>
                </c:pt>
                <c:pt idx="979">
                  <c:v>11.09829702219839</c:v>
                </c:pt>
                <c:pt idx="980">
                  <c:v>11.10814274298527</c:v>
                </c:pt>
                <c:pt idx="981">
                  <c:v>11.11798459832887</c:v>
                </c:pt>
                <c:pt idx="982">
                  <c:v>11.12782258595877</c:v>
                </c:pt>
                <c:pt idx="983">
                  <c:v>11.13765670360575</c:v>
                </c:pt>
                <c:pt idx="984">
                  <c:v>11.14748694900171</c:v>
                </c:pt>
                <c:pt idx="985">
                  <c:v>11.15731331987969</c:v>
                </c:pt>
                <c:pt idx="986">
                  <c:v>11.16713581397393</c:v>
                </c:pt>
                <c:pt idx="987">
                  <c:v>11.17695442901977</c:v>
                </c:pt>
                <c:pt idx="988">
                  <c:v>11.18676916275374</c:v>
                </c:pt>
                <c:pt idx="989">
                  <c:v>11.19658001291351</c:v>
                </c:pt>
                <c:pt idx="990">
                  <c:v>11.20638697723792</c:v>
                </c:pt>
                <c:pt idx="991">
                  <c:v>11.21619005346693</c:v>
                </c:pt>
                <c:pt idx="992">
                  <c:v>11.2259892393417</c:v>
                </c:pt>
                <c:pt idx="993">
                  <c:v>11.23578453260452</c:v>
                </c:pt>
                <c:pt idx="994">
                  <c:v>11.24557593099884</c:v>
                </c:pt>
                <c:pt idx="995">
                  <c:v>11.2553634322693</c:v>
                </c:pt>
                <c:pt idx="996">
                  <c:v>11.26514703416164</c:v>
                </c:pt>
                <c:pt idx="997">
                  <c:v>11.27492673442281</c:v>
                </c:pt>
                <c:pt idx="998">
                  <c:v>11.28470253080091</c:v>
                </c:pt>
                <c:pt idx="999">
                  <c:v>11.29447442104518</c:v>
                </c:pt>
                <c:pt idx="1000">
                  <c:v>11.30424240290606</c:v>
                </c:pt>
                <c:pt idx="1001">
                  <c:v>11.31400647413512</c:v>
                </c:pt>
                <c:pt idx="1002">
                  <c:v>11.3237666324851</c:v>
                </c:pt>
                <c:pt idx="1003">
                  <c:v>11.3335228757099</c:v>
                </c:pt>
                <c:pt idx="1004">
                  <c:v>11.34327520156461</c:v>
                </c:pt>
                <c:pt idx="1005">
                  <c:v>11.35302360780546</c:v>
                </c:pt>
                <c:pt idx="1006">
                  <c:v>11.36276809218985</c:v>
                </c:pt>
                <c:pt idx="1007">
                  <c:v>11.37250865247636</c:v>
                </c:pt>
                <c:pt idx="1008">
                  <c:v>11.38224528642472</c:v>
                </c:pt>
                <c:pt idx="1009">
                  <c:v>11.39197799179583</c:v>
                </c:pt>
                <c:pt idx="1010">
                  <c:v>11.40170676635178</c:v>
                </c:pt>
                <c:pt idx="1011">
                  <c:v>11.41143160785581</c:v>
                </c:pt>
                <c:pt idx="1012">
                  <c:v>11.42115251407233</c:v>
                </c:pt>
                <c:pt idx="1013">
                  <c:v>11.43086948276691</c:v>
                </c:pt>
                <c:pt idx="1014">
                  <c:v>11.44058251170634</c:v>
                </c:pt>
                <c:pt idx="1015">
                  <c:v>11.45029159865851</c:v>
                </c:pt>
                <c:pt idx="1016">
                  <c:v>11.45999674139254</c:v>
                </c:pt>
                <c:pt idx="1017">
                  <c:v>11.46969793767872</c:v>
                </c:pt>
                <c:pt idx="1018">
                  <c:v>11.47939518528846</c:v>
                </c:pt>
                <c:pt idx="1019">
                  <c:v>11.48908848199441</c:v>
                </c:pt>
                <c:pt idx="1020">
                  <c:v>11.49877782557035</c:v>
                </c:pt>
                <c:pt idx="1021">
                  <c:v>11.50846321379128</c:v>
                </c:pt>
                <c:pt idx="1022">
                  <c:v>11.51814464443332</c:v>
                </c:pt>
                <c:pt idx="1023">
                  <c:v>11.52782211527381</c:v>
                </c:pt>
                <c:pt idx="1024">
                  <c:v>11.53749562409127</c:v>
                </c:pt>
                <c:pt idx="1025">
                  <c:v>11.54716516866536</c:v>
                </c:pt>
                <c:pt idx="1026">
                  <c:v>11.55683074677696</c:v>
                </c:pt>
                <c:pt idx="1027">
                  <c:v>11.5664923562081</c:v>
                </c:pt>
                <c:pt idx="1028">
                  <c:v>11.57614999474201</c:v>
                </c:pt>
                <c:pt idx="1029">
                  <c:v>11.5858036601631</c:v>
                </c:pt>
                <c:pt idx="1030">
                  <c:v>11.59545335025696</c:v>
                </c:pt>
                <c:pt idx="1031">
                  <c:v>11.60509906281034</c:v>
                </c:pt>
                <c:pt idx="1032">
                  <c:v>11.61474079561122</c:v>
                </c:pt>
                <c:pt idx="1033">
                  <c:v>11.62437854644871</c:v>
                </c:pt>
                <c:pt idx="1034">
                  <c:v>11.63401231311315</c:v>
                </c:pt>
                <c:pt idx="1035">
                  <c:v>11.64364209339604</c:v>
                </c:pt>
                <c:pt idx="1036">
                  <c:v>11.65326788509007</c:v>
                </c:pt>
                <c:pt idx="1037">
                  <c:v>11.66288968598913</c:v>
                </c:pt>
                <c:pt idx="1038">
                  <c:v>11.67250749388827</c:v>
                </c:pt>
                <c:pt idx="1039">
                  <c:v>11.68212130658375</c:v>
                </c:pt>
                <c:pt idx="1040">
                  <c:v>11.69173112187302</c:v>
                </c:pt>
                <c:pt idx="1041">
                  <c:v>11.7013369375547</c:v>
                </c:pt>
                <c:pt idx="1042">
                  <c:v>11.71093875142862</c:v>
                </c:pt>
                <c:pt idx="1043">
                  <c:v>11.7205365612958</c:v>
                </c:pt>
                <c:pt idx="1044">
                  <c:v>11.73013036495841</c:v>
                </c:pt>
                <c:pt idx="1045">
                  <c:v>11.73972016021988</c:v>
                </c:pt>
                <c:pt idx="1046">
                  <c:v>11.74930594488478</c:v>
                </c:pt>
                <c:pt idx="1047">
                  <c:v>11.7588877167589</c:v>
                </c:pt>
                <c:pt idx="1048">
                  <c:v>11.7684654736492</c:v>
                </c:pt>
                <c:pt idx="1049">
                  <c:v>11.77803921336385</c:v>
                </c:pt>
                <c:pt idx="1050">
                  <c:v>11.78760893371223</c:v>
                </c:pt>
                <c:pt idx="1051">
                  <c:v>11.79717463250488</c:v>
                </c:pt>
                <c:pt idx="1052">
                  <c:v>11.80673630755357</c:v>
                </c:pt>
                <c:pt idx="1053">
                  <c:v>11.81629395667124</c:v>
                </c:pt>
                <c:pt idx="1054">
                  <c:v>11.82584757767204</c:v>
                </c:pt>
                <c:pt idx="1055">
                  <c:v>11.83539716837132</c:v>
                </c:pt>
                <c:pt idx="1056">
                  <c:v>11.84494272658564</c:v>
                </c:pt>
                <c:pt idx="1057">
                  <c:v>11.85448425013274</c:v>
                </c:pt>
                <c:pt idx="1058">
                  <c:v>11.86402173683155</c:v>
                </c:pt>
                <c:pt idx="1059">
                  <c:v>11.87355518450224</c:v>
                </c:pt>
                <c:pt idx="1060">
                  <c:v>11.88308459096615</c:v>
                </c:pt>
                <c:pt idx="1061">
                  <c:v>11.89260995404583</c:v>
                </c:pt>
                <c:pt idx="1062">
                  <c:v>11.90213127156503</c:v>
                </c:pt>
                <c:pt idx="1063">
                  <c:v>11.91164854134872</c:v>
                </c:pt>
                <c:pt idx="1064">
                  <c:v>11.92116176122305</c:v>
                </c:pt>
                <c:pt idx="1065">
                  <c:v>11.9306709290154</c:v>
                </c:pt>
                <c:pt idx="1066">
                  <c:v>11.94017604255432</c:v>
                </c:pt>
                <c:pt idx="1067">
                  <c:v>11.94967709966961</c:v>
                </c:pt>
                <c:pt idx="1068">
                  <c:v>11.95917409819225</c:v>
                </c:pt>
                <c:pt idx="1069">
                  <c:v>11.96866703595442</c:v>
                </c:pt>
                <c:pt idx="1070">
                  <c:v>11.97815591078953</c:v>
                </c:pt>
                <c:pt idx="1071">
                  <c:v>11.98764072053219</c:v>
                </c:pt>
                <c:pt idx="1072">
                  <c:v>11.99712146301822</c:v>
                </c:pt>
                <c:pt idx="1073">
                  <c:v>12.00659813608464</c:v>
                </c:pt>
                <c:pt idx="1074">
                  <c:v>12.01607073756968</c:v>
                </c:pt>
                <c:pt idx="1075">
                  <c:v>12.02553926531281</c:v>
                </c:pt>
                <c:pt idx="1076">
                  <c:v>12.03500371715468</c:v>
                </c:pt>
                <c:pt idx="1077">
                  <c:v>12.04446409093716</c:v>
                </c:pt>
                <c:pt idx="1078">
                  <c:v>12.05392038450336</c:v>
                </c:pt>
                <c:pt idx="1079">
                  <c:v>12.06337259569755</c:v>
                </c:pt>
                <c:pt idx="1080">
                  <c:v>12.07282072236526</c:v>
                </c:pt>
                <c:pt idx="1081">
                  <c:v>12.08226476235322</c:v>
                </c:pt>
                <c:pt idx="1082">
                  <c:v>12.09170471350938</c:v>
                </c:pt>
                <c:pt idx="1083">
                  <c:v>12.1011405736829</c:v>
                </c:pt>
                <c:pt idx="1084">
                  <c:v>12.11057234072415</c:v>
                </c:pt>
                <c:pt idx="1085">
                  <c:v>12.12000001248474</c:v>
                </c:pt>
                <c:pt idx="1086">
                  <c:v>12.12942358681747</c:v>
                </c:pt>
                <c:pt idx="1087">
                  <c:v>12.13884306157639</c:v>
                </c:pt>
                <c:pt idx="1088">
                  <c:v>12.14825843461675</c:v>
                </c:pt>
                <c:pt idx="1089">
                  <c:v>12.15766970379502</c:v>
                </c:pt>
                <c:pt idx="1090">
                  <c:v>12.16707686696889</c:v>
                </c:pt>
                <c:pt idx="1091">
                  <c:v>12.17647992199728</c:v>
                </c:pt>
                <c:pt idx="1092">
                  <c:v>12.18587886674034</c:v>
                </c:pt>
                <c:pt idx="1093">
                  <c:v>12.19527369905942</c:v>
                </c:pt>
                <c:pt idx="1094">
                  <c:v>12.2046644168171</c:v>
                </c:pt>
                <c:pt idx="1095">
                  <c:v>12.21405101787719</c:v>
                </c:pt>
                <c:pt idx="1096">
                  <c:v>12.22343350010473</c:v>
                </c:pt>
                <c:pt idx="1097">
                  <c:v>12.23281186136597</c:v>
                </c:pt>
                <c:pt idx="1098">
                  <c:v>12.24218609952841</c:v>
                </c:pt>
                <c:pt idx="1099">
                  <c:v>12.25155621246074</c:v>
                </c:pt>
                <c:pt idx="1100">
                  <c:v>12.2609221980329</c:v>
                </c:pt>
                <c:pt idx="1101">
                  <c:v>12.27028405411607</c:v>
                </c:pt>
                <c:pt idx="1102">
                  <c:v>12.27964177858263</c:v>
                </c:pt>
                <c:pt idx="1103">
                  <c:v>12.28899536930621</c:v>
                </c:pt>
                <c:pt idx="1104">
                  <c:v>12.29834482416167</c:v>
                </c:pt>
                <c:pt idx="1105">
                  <c:v>12.30769014102507</c:v>
                </c:pt>
                <c:pt idx="1106">
                  <c:v>12.31703131777375</c:v>
                </c:pt>
                <c:pt idx="1107">
                  <c:v>12.32636835228624</c:v>
                </c:pt>
                <c:pt idx="1108">
                  <c:v>12.33570124244232</c:v>
                </c:pt>
                <c:pt idx="1109">
                  <c:v>12.345029986123</c:v>
                </c:pt>
                <c:pt idx="1110">
                  <c:v>12.35435458121053</c:v>
                </c:pt>
                <c:pt idx="1111">
                  <c:v>12.36367502558839</c:v>
                </c:pt>
                <c:pt idx="1112">
                  <c:v>12.37299131714128</c:v>
                </c:pt>
                <c:pt idx="1113">
                  <c:v>12.38230345375515</c:v>
                </c:pt>
                <c:pt idx="1114">
                  <c:v>12.3916114333172</c:v>
                </c:pt>
                <c:pt idx="1115">
                  <c:v>12.40091525371584</c:v>
                </c:pt>
                <c:pt idx="1116">
                  <c:v>12.41021491284073</c:v>
                </c:pt>
                <c:pt idx="1117">
                  <c:v>12.41951040858276</c:v>
                </c:pt>
                <c:pt idx="1118">
                  <c:v>12.42880173883408</c:v>
                </c:pt>
                <c:pt idx="1119">
                  <c:v>12.43808890148805</c:v>
                </c:pt>
                <c:pt idx="1120">
                  <c:v>12.44737189443928</c:v>
                </c:pt>
                <c:pt idx="1121">
                  <c:v>12.45665071558365</c:v>
                </c:pt>
                <c:pt idx="1122">
                  <c:v>12.46592536281822</c:v>
                </c:pt>
                <c:pt idx="1123">
                  <c:v>12.47519583404135</c:v>
                </c:pt>
                <c:pt idx="1124">
                  <c:v>12.48446212715261</c:v>
                </c:pt>
                <c:pt idx="1125">
                  <c:v>12.49372424005282</c:v>
                </c:pt>
                <c:pt idx="1126">
                  <c:v>12.50298217064406</c:v>
                </c:pt>
                <c:pt idx="1127">
                  <c:v>12.51223591682962</c:v>
                </c:pt>
                <c:pt idx="1128">
                  <c:v>12.52148547651406</c:v>
                </c:pt>
                <c:pt idx="1129">
                  <c:v>12.53073084760319</c:v>
                </c:pt>
                <c:pt idx="1130">
                  <c:v>12.53997202800405</c:v>
                </c:pt>
                <c:pt idx="1131">
                  <c:v>12.54920901562493</c:v>
                </c:pt>
                <c:pt idx="1132">
                  <c:v>12.55844180837536</c:v>
                </c:pt>
                <c:pt idx="1133">
                  <c:v>12.56767040416615</c:v>
                </c:pt>
                <c:pt idx="1134">
                  <c:v>12.57689480090932</c:v>
                </c:pt>
                <c:pt idx="1135">
                  <c:v>12.58611499651815</c:v>
                </c:pt>
                <c:pt idx="1136">
                  <c:v>12.5953309889072</c:v>
                </c:pt>
                <c:pt idx="1137">
                  <c:v>12.60454277599222</c:v>
                </c:pt>
                <c:pt idx="1138">
                  <c:v>12.61375035569027</c:v>
                </c:pt>
                <c:pt idx="1139">
                  <c:v>12.62295372591963</c:v>
                </c:pt>
                <c:pt idx="1140">
                  <c:v>12.63215288459985</c:v>
                </c:pt>
                <c:pt idx="1141">
                  <c:v>12.64134782965171</c:v>
                </c:pt>
                <c:pt idx="1142">
                  <c:v>12.65053855899727</c:v>
                </c:pt>
                <c:pt idx="1143">
                  <c:v>12.65972507055981</c:v>
                </c:pt>
                <c:pt idx="1144">
                  <c:v>12.6689073622639</c:v>
                </c:pt>
                <c:pt idx="1145">
                  <c:v>12.67808543203535</c:v>
                </c:pt>
                <c:pt idx="1146">
                  <c:v>12.68725927780122</c:v>
                </c:pt>
                <c:pt idx="1147">
                  <c:v>12.69642889748984</c:v>
                </c:pt>
                <c:pt idx="1148">
                  <c:v>12.70559428903079</c:v>
                </c:pt>
                <c:pt idx="1149">
                  <c:v>12.71475545035489</c:v>
                </c:pt>
                <c:pt idx="1150">
                  <c:v>12.72391237939426</c:v>
                </c:pt>
                <c:pt idx="1151">
                  <c:v>12.73306507408225</c:v>
                </c:pt>
                <c:pt idx="1152">
                  <c:v>12.74221353235346</c:v>
                </c:pt>
                <c:pt idx="1153">
                  <c:v>12.75135775214378</c:v>
                </c:pt>
                <c:pt idx="1154">
                  <c:v>12.76049773139034</c:v>
                </c:pt>
                <c:pt idx="1155">
                  <c:v>12.76963346803154</c:v>
                </c:pt>
                <c:pt idx="1156">
                  <c:v>12.77876496000703</c:v>
                </c:pt>
                <c:pt idx="1157">
                  <c:v>12.78789220525775</c:v>
                </c:pt>
                <c:pt idx="1158">
                  <c:v>12.79701520172587</c:v>
                </c:pt>
                <c:pt idx="1159">
                  <c:v>12.80613394735485</c:v>
                </c:pt>
                <c:pt idx="1160">
                  <c:v>12.8152484400894</c:v>
                </c:pt>
                <c:pt idx="1161">
                  <c:v>12.82435867787549</c:v>
                </c:pt>
                <c:pt idx="1162">
                  <c:v>12.83346465866038</c:v>
                </c:pt>
                <c:pt idx="1163">
                  <c:v>12.84256638039257</c:v>
                </c:pt>
                <c:pt idx="1164">
                  <c:v>12.85166384102184</c:v>
                </c:pt>
                <c:pt idx="1165">
                  <c:v>12.86075703849925</c:v>
                </c:pt>
                <c:pt idx="1166">
                  <c:v>12.86984597077709</c:v>
                </c:pt>
                <c:pt idx="1167">
                  <c:v>12.87893063580895</c:v>
                </c:pt>
                <c:pt idx="1168">
                  <c:v>12.8880110315497</c:v>
                </c:pt>
                <c:pt idx="1169">
                  <c:v>12.89708715595544</c:v>
                </c:pt>
                <c:pt idx="1170">
                  <c:v>12.90615900698357</c:v>
                </c:pt>
                <c:pt idx="1171">
                  <c:v>12.91522658259276</c:v>
                </c:pt>
                <c:pt idx="1172">
                  <c:v>12.92428988074294</c:v>
                </c:pt>
                <c:pt idx="1173">
                  <c:v>12.93334889939532</c:v>
                </c:pt>
                <c:pt idx="1174">
                  <c:v>12.94240363651238</c:v>
                </c:pt>
                <c:pt idx="1175">
                  <c:v>12.95145409005788</c:v>
                </c:pt>
                <c:pt idx="1176">
                  <c:v>12.96050025799685</c:v>
                </c:pt>
                <c:pt idx="1177">
                  <c:v>12.96954213829558</c:v>
                </c:pt>
                <c:pt idx="1178">
                  <c:v>12.97857972892166</c:v>
                </c:pt>
                <c:pt idx="1179">
                  <c:v>12.98761302784395</c:v>
                </c:pt>
                <c:pt idx="1180">
                  <c:v>12.99664203303257</c:v>
                </c:pt>
                <c:pt idx="1181">
                  <c:v>13.00566674245895</c:v>
                </c:pt>
                <c:pt idx="1182">
                  <c:v>13.01468715409575</c:v>
                </c:pt>
                <c:pt idx="1183">
                  <c:v>13.02370326591696</c:v>
                </c:pt>
                <c:pt idx="1184">
                  <c:v>13.03271507589782</c:v>
                </c:pt>
                <c:pt idx="1185">
                  <c:v>13.04172258201484</c:v>
                </c:pt>
                <c:pt idx="1186">
                  <c:v>13.05072578224584</c:v>
                </c:pt>
                <c:pt idx="1187">
                  <c:v>13.05972467456991</c:v>
                </c:pt>
                <c:pt idx="1188">
                  <c:v>13.0687192569674</c:v>
                </c:pt>
                <c:pt idx="1189">
                  <c:v>13.07770952741997</c:v>
                </c:pt>
                <c:pt idx="1190">
                  <c:v>13.08669548391056</c:v>
                </c:pt>
                <c:pt idx="1191">
                  <c:v>13.09567712442337</c:v>
                </c:pt>
                <c:pt idx="1192">
                  <c:v>13.10465444694392</c:v>
                </c:pt>
                <c:pt idx="1193">
                  <c:v>13.11362744945897</c:v>
                </c:pt>
                <c:pt idx="1194">
                  <c:v>13.12259612995661</c:v>
                </c:pt>
                <c:pt idx="1195">
                  <c:v>13.13156048642617</c:v>
                </c:pt>
                <c:pt idx="1196">
                  <c:v>13.14052051685832</c:v>
                </c:pt>
                <c:pt idx="1197">
                  <c:v>13.14947621924498</c:v>
                </c:pt>
                <c:pt idx="1198">
                  <c:v>13.15842759157935</c:v>
                </c:pt>
                <c:pt idx="1199">
                  <c:v>13.16737463185595</c:v>
                </c:pt>
                <c:pt idx="1200">
                  <c:v>13.17631733807056</c:v>
                </c:pt>
                <c:pt idx="1201">
                  <c:v>13.18525570822028</c:v>
                </c:pt>
                <c:pt idx="1202">
                  <c:v>13.19418974030347</c:v>
                </c:pt>
                <c:pt idx="1203">
                  <c:v>13.20311943231979</c:v>
                </c:pt>
                <c:pt idx="1204">
                  <c:v>13.21204478227019</c:v>
                </c:pt>
                <c:pt idx="1205">
                  <c:v>13.22096578815693</c:v>
                </c:pt>
                <c:pt idx="1206">
                  <c:v>13.22988244798354</c:v>
                </c:pt>
                <c:pt idx="1207">
                  <c:v>13.23879475975484</c:v>
                </c:pt>
                <c:pt idx="1208">
                  <c:v>13.24770272147697</c:v>
                </c:pt>
                <c:pt idx="1209">
                  <c:v>13.25660633115733</c:v>
                </c:pt>
                <c:pt idx="1210">
                  <c:v>13.26550558680465</c:v>
                </c:pt>
                <c:pt idx="1211">
                  <c:v>13.27440048642892</c:v>
                </c:pt>
                <c:pt idx="1212">
                  <c:v>13.28329102804146</c:v>
                </c:pt>
                <c:pt idx="1213">
                  <c:v>13.29217720965485</c:v>
                </c:pt>
                <c:pt idx="1214">
                  <c:v>13.30105902928301</c:v>
                </c:pt>
                <c:pt idx="1215">
                  <c:v>13.30993648494112</c:v>
                </c:pt>
                <c:pt idx="1216">
                  <c:v>13.31880957464567</c:v>
                </c:pt>
                <c:pt idx="1217">
                  <c:v>13.32767829641445</c:v>
                </c:pt>
                <c:pt idx="1218">
                  <c:v>13.33654264826657</c:v>
                </c:pt>
                <c:pt idx="1219">
                  <c:v>13.3454026282224</c:v>
                </c:pt>
                <c:pt idx="1220">
                  <c:v>13.35425823430363</c:v>
                </c:pt>
                <c:pt idx="1221">
                  <c:v>13.36310946453327</c:v>
                </c:pt>
                <c:pt idx="1222">
                  <c:v>13.3719563169356</c:v>
                </c:pt>
                <c:pt idx="1223">
                  <c:v>13.38079878953622</c:v>
                </c:pt>
                <c:pt idx="1224">
                  <c:v>13.38963688036203</c:v>
                </c:pt>
                <c:pt idx="1225">
                  <c:v>13.39847058744123</c:v>
                </c:pt>
                <c:pt idx="1226">
                  <c:v>13.40729990880332</c:v>
                </c:pt>
                <c:pt idx="1227">
                  <c:v>13.41612484247913</c:v>
                </c:pt>
                <c:pt idx="1228">
                  <c:v>13.42494538650076</c:v>
                </c:pt>
                <c:pt idx="1229">
                  <c:v>13.43376153890164</c:v>
                </c:pt>
                <c:pt idx="1230">
                  <c:v>13.44257329771649</c:v>
                </c:pt>
                <c:pt idx="1231">
                  <c:v>13.45138066098136</c:v>
                </c:pt>
                <c:pt idx="1232">
                  <c:v>13.46018362673359</c:v>
                </c:pt>
                <c:pt idx="1233">
                  <c:v>13.46898219301182</c:v>
                </c:pt>
                <c:pt idx="1234">
                  <c:v>13.47777635785602</c:v>
                </c:pt>
                <c:pt idx="1235">
                  <c:v>13.48656611930745</c:v>
                </c:pt>
                <c:pt idx="1236">
                  <c:v>13.4953514754087</c:v>
                </c:pt>
                <c:pt idx="1237">
                  <c:v>13.50413242420366</c:v>
                </c:pt>
                <c:pt idx="1238">
                  <c:v>13.51290896373752</c:v>
                </c:pt>
                <c:pt idx="1239">
                  <c:v>13.52168109205681</c:v>
                </c:pt>
                <c:pt idx="1240">
                  <c:v>13.53044880720934</c:v>
                </c:pt>
                <c:pt idx="1241">
                  <c:v>13.53921210724425</c:v>
                </c:pt>
                <c:pt idx="1242">
                  <c:v>13.54797099021199</c:v>
                </c:pt>
                <c:pt idx="1243">
                  <c:v>13.55672545416434</c:v>
                </c:pt>
                <c:pt idx="1244">
                  <c:v>13.56547549715436</c:v>
                </c:pt>
                <c:pt idx="1245">
                  <c:v>13.57422111723646</c:v>
                </c:pt>
                <c:pt idx="1246">
                  <c:v>13.58296231246634</c:v>
                </c:pt>
                <c:pt idx="1247">
                  <c:v>13.59169908090103</c:v>
                </c:pt>
                <c:pt idx="1248">
                  <c:v>13.60043142059888</c:v>
                </c:pt>
                <c:pt idx="1249">
                  <c:v>13.60915932961954</c:v>
                </c:pt>
                <c:pt idx="1250">
                  <c:v>13.61788280602399</c:v>
                </c:pt>
                <c:pt idx="1251">
                  <c:v>13.62660184787454</c:v>
                </c:pt>
                <c:pt idx="1252">
                  <c:v>13.6353164532348</c:v>
                </c:pt>
                <c:pt idx="1253">
                  <c:v>13.6440266201697</c:v>
                </c:pt>
                <c:pt idx="1254">
                  <c:v>13.65273234674551</c:v>
                </c:pt>
                <c:pt idx="1255">
                  <c:v>13.6614336310298</c:v>
                </c:pt>
                <c:pt idx="1256">
                  <c:v>13.67013047109146</c:v>
                </c:pt>
                <c:pt idx="1257">
                  <c:v>13.67882286500073</c:v>
                </c:pt>
                <c:pt idx="1258">
                  <c:v>13.68751081082915</c:v>
                </c:pt>
                <c:pt idx="1259">
                  <c:v>13.69619430664958</c:v>
                </c:pt>
                <c:pt idx="1260">
                  <c:v>13.70487335053622</c:v>
                </c:pt>
                <c:pt idx="1261">
                  <c:v>13.71354794056457</c:v>
                </c:pt>
                <c:pt idx="1262">
                  <c:v>13.72221807481149</c:v>
                </c:pt>
                <c:pt idx="1263">
                  <c:v>13.73088375135513</c:v>
                </c:pt>
                <c:pt idx="1264">
                  <c:v>13.739544968275</c:v>
                </c:pt>
                <c:pt idx="1265">
                  <c:v>13.74820172365189</c:v>
                </c:pt>
                <c:pt idx="1266">
                  <c:v>13.75685401556798</c:v>
                </c:pt>
                <c:pt idx="1267">
                  <c:v>13.76550184210672</c:v>
                </c:pt>
                <c:pt idx="1268">
                  <c:v>13.77414520135292</c:v>
                </c:pt>
                <c:pt idx="1269">
                  <c:v>13.7827840913927</c:v>
                </c:pt>
                <c:pt idx="1270">
                  <c:v>13.79141851031354</c:v>
                </c:pt>
                <c:pt idx="1271">
                  <c:v>13.80004845620422</c:v>
                </c:pt>
                <c:pt idx="1272">
                  <c:v>13.80867392715486</c:v>
                </c:pt>
                <c:pt idx="1273">
                  <c:v>13.81729492125691</c:v>
                </c:pt>
                <c:pt idx="1274">
                  <c:v>13.82591143660316</c:v>
                </c:pt>
                <c:pt idx="1275">
                  <c:v>13.83452347128773</c:v>
                </c:pt>
                <c:pt idx="1276">
                  <c:v>13.84313102340606</c:v>
                </c:pt>
                <c:pt idx="1277">
                  <c:v>13.85173409105493</c:v>
                </c:pt>
                <c:pt idx="1278">
                  <c:v>13.86033267233247</c:v>
                </c:pt>
                <c:pt idx="1279">
                  <c:v>13.86892676533811</c:v>
                </c:pt>
                <c:pt idx="1280">
                  <c:v>13.87751636817267</c:v>
                </c:pt>
                <c:pt idx="1281">
                  <c:v>13.88610147893824</c:v>
                </c:pt>
                <c:pt idx="1282">
                  <c:v>13.8946820957383</c:v>
                </c:pt>
                <c:pt idx="1283">
                  <c:v>13.90325821667762</c:v>
                </c:pt>
                <c:pt idx="1284">
                  <c:v>13.91182983986237</c:v>
                </c:pt>
                <c:pt idx="1285">
                  <c:v>13.92039696339999</c:v>
                </c:pt>
                <c:pt idx="1286">
                  <c:v>13.9289595853993</c:v>
                </c:pt>
                <c:pt idx="1287">
                  <c:v>13.93751770397044</c:v>
                </c:pt>
                <c:pt idx="1288">
                  <c:v>13.94607131722492</c:v>
                </c:pt>
                <c:pt idx="1289">
                  <c:v>13.95462042327554</c:v>
                </c:pt>
                <c:pt idx="1290">
                  <c:v>13.9631650202365</c:v>
                </c:pt>
                <c:pt idx="1291">
                  <c:v>13.97170510622328</c:v>
                </c:pt>
                <c:pt idx="1292">
                  <c:v>13.98024067935276</c:v>
                </c:pt>
                <c:pt idx="1293">
                  <c:v>13.98877173774311</c:v>
                </c:pt>
                <c:pt idx="1294">
                  <c:v>13.99729827951388</c:v>
                </c:pt>
                <c:pt idx="1295">
                  <c:v>14.00582030278596</c:v>
                </c:pt>
                <c:pt idx="1296">
                  <c:v>14.01433780568156</c:v>
                </c:pt>
                <c:pt idx="1297">
                  <c:v>14.02285078632426</c:v>
                </c:pt>
                <c:pt idx="1298">
                  <c:v>14.03135924283897</c:v>
                </c:pt>
                <c:pt idx="1299">
                  <c:v>14.03986317335195</c:v>
                </c:pt>
                <c:pt idx="1300">
                  <c:v>14.04836257599081</c:v>
                </c:pt>
                <c:pt idx="1301">
                  <c:v>14.05685744888451</c:v>
                </c:pt>
                <c:pt idx="1302">
                  <c:v>14.06534779016335</c:v>
                </c:pt>
                <c:pt idx="1303">
                  <c:v>14.07383359795898</c:v>
                </c:pt>
                <c:pt idx="1304">
                  <c:v>14.0823148704044</c:v>
                </c:pt>
                <c:pt idx="1305">
                  <c:v>14.09079160563395</c:v>
                </c:pt>
                <c:pt idx="1306">
                  <c:v>14.09926380178334</c:v>
                </c:pt>
                <c:pt idx="1307">
                  <c:v>14.10773145698961</c:v>
                </c:pt>
                <c:pt idx="1308">
                  <c:v>14.11619456939116</c:v>
                </c:pt>
                <c:pt idx="1309">
                  <c:v>14.12465313712774</c:v>
                </c:pt>
                <c:pt idx="1310">
                  <c:v>14.13310715834045</c:v>
                </c:pt>
                <c:pt idx="1311">
                  <c:v>14.14155663117176</c:v>
                </c:pt>
                <c:pt idx="1312">
                  <c:v>14.15000155376546</c:v>
                </c:pt>
                <c:pt idx="1313">
                  <c:v>14.15844192426672</c:v>
                </c:pt>
                <c:pt idx="1314">
                  <c:v>14.16687774082204</c:v>
                </c:pt>
                <c:pt idx="1315">
                  <c:v>14.17530900157932</c:v>
                </c:pt>
                <c:pt idx="1316">
                  <c:v>14.18373570468776</c:v>
                </c:pt>
                <c:pt idx="1317">
                  <c:v>14.19215784829795</c:v>
                </c:pt>
                <c:pt idx="1318">
                  <c:v>14.20057543056183</c:v>
                </c:pt>
                <c:pt idx="1319">
                  <c:v>14.2089884496327</c:v>
                </c:pt>
                <c:pt idx="1320">
                  <c:v>14.2173969036652</c:v>
                </c:pt>
                <c:pt idx="1321">
                  <c:v>14.22580079081534</c:v>
                </c:pt>
                <c:pt idx="1322">
                  <c:v>14.23420010924049</c:v>
                </c:pt>
                <c:pt idx="1323">
                  <c:v>14.24259485709939</c:v>
                </c:pt>
                <c:pt idx="1324">
                  <c:v>14.25098503255212</c:v>
                </c:pt>
                <c:pt idx="1325">
                  <c:v>14.25937063376012</c:v>
                </c:pt>
                <c:pt idx="1326">
                  <c:v>14.2677516588862</c:v>
                </c:pt>
                <c:pt idx="1327">
                  <c:v>14.27612810609453</c:v>
                </c:pt>
                <c:pt idx="1328">
                  <c:v>14.28449997355066</c:v>
                </c:pt>
                <c:pt idx="1329">
                  <c:v>14.29286725942145</c:v>
                </c:pt>
                <c:pt idx="1330">
                  <c:v>14.30122996187519</c:v>
                </c:pt>
                <c:pt idx="1331">
                  <c:v>14.30958807908148</c:v>
                </c:pt>
                <c:pt idx="1332">
                  <c:v>14.3179416092113</c:v>
                </c:pt>
                <c:pt idx="1333">
                  <c:v>14.32629055043702</c:v>
                </c:pt>
                <c:pt idx="1334">
                  <c:v>14.33463490093233</c:v>
                </c:pt>
                <c:pt idx="1335">
                  <c:v>14.34297465887233</c:v>
                </c:pt>
                <c:pt idx="1336">
                  <c:v>14.35130982243345</c:v>
                </c:pt>
                <c:pt idx="1337">
                  <c:v>14.35964038979352</c:v>
                </c:pt>
                <c:pt idx="1338">
                  <c:v>14.3679663591317</c:v>
                </c:pt>
                <c:pt idx="1339">
                  <c:v>14.37628772862854</c:v>
                </c:pt>
                <c:pt idx="1340">
                  <c:v>14.38460449646597</c:v>
                </c:pt>
                <c:pt idx="1341">
                  <c:v>14.39291666082726</c:v>
                </c:pt>
                <c:pt idx="1342">
                  <c:v>14.40122421989707</c:v>
                </c:pt>
                <c:pt idx="1343">
                  <c:v>14.40952717186143</c:v>
                </c:pt>
                <c:pt idx="1344">
                  <c:v>14.41782551490773</c:v>
                </c:pt>
                <c:pt idx="1345">
                  <c:v>14.42611924722472</c:v>
                </c:pt>
                <c:pt idx="1346">
                  <c:v>14.43440836700256</c:v>
                </c:pt>
                <c:pt idx="1347">
                  <c:v>14.44269287243276</c:v>
                </c:pt>
                <c:pt idx="1348">
                  <c:v>14.45097276170818</c:v>
                </c:pt>
                <c:pt idx="1349">
                  <c:v>14.4592480330231</c:v>
                </c:pt>
                <c:pt idx="1350">
                  <c:v>14.46751868457312</c:v>
                </c:pt>
                <c:pt idx="1351">
                  <c:v>14.47578471455527</c:v>
                </c:pt>
                <c:pt idx="1352">
                  <c:v>14.48404612116791</c:v>
                </c:pt>
                <c:pt idx="1353">
                  <c:v>14.4923029026108</c:v>
                </c:pt>
                <c:pt idx="1354">
                  <c:v>14.50055505708508</c:v>
                </c:pt>
                <c:pt idx="1355">
                  <c:v>14.50880258279324</c:v>
                </c:pt>
                <c:pt idx="1356">
                  <c:v>14.51704547793917</c:v>
                </c:pt>
                <c:pt idx="1357">
                  <c:v>14.52528374072813</c:v>
                </c:pt>
                <c:pt idx="1358">
                  <c:v>14.53351736936676</c:v>
                </c:pt>
                <c:pt idx="1359">
                  <c:v>14.54174636206307</c:v>
                </c:pt>
                <c:pt idx="1360">
                  <c:v>14.54997071702646</c:v>
                </c:pt>
                <c:pt idx="1361">
                  <c:v>14.5581904324677</c:v>
                </c:pt>
                <c:pt idx="1362">
                  <c:v>14.56640550659896</c:v>
                </c:pt>
                <c:pt idx="1363">
                  <c:v>14.57461593763376</c:v>
                </c:pt>
                <c:pt idx="1364">
                  <c:v>14.58282172378702</c:v>
                </c:pt>
                <c:pt idx="1365">
                  <c:v>14.59102286327505</c:v>
                </c:pt>
                <c:pt idx="1366">
                  <c:v>14.59921935431553</c:v>
                </c:pt>
                <c:pt idx="1367">
                  <c:v>14.60741119512751</c:v>
                </c:pt>
                <c:pt idx="1368">
                  <c:v>14.61559838393145</c:v>
                </c:pt>
                <c:pt idx="1369">
                  <c:v>14.62378091894918</c:v>
                </c:pt>
                <c:pt idx="1370">
                  <c:v>14.63195879840391</c:v>
                </c:pt>
                <c:pt idx="1371">
                  <c:v>14.64013202052025</c:v>
                </c:pt>
                <c:pt idx="1372">
                  <c:v>14.64830058352418</c:v>
                </c:pt>
                <c:pt idx="1373">
                  <c:v>14.65646448564307</c:v>
                </c:pt>
                <c:pt idx="1374">
                  <c:v>14.66462372510569</c:v>
                </c:pt>
                <c:pt idx="1375">
                  <c:v>14.67277830014217</c:v>
                </c:pt>
                <c:pt idx="1376">
                  <c:v>14.68092820898405</c:v>
                </c:pt>
                <c:pt idx="1377">
                  <c:v>14.68907344986427</c:v>
                </c:pt>
                <c:pt idx="1378">
                  <c:v>14.69721402101711</c:v>
                </c:pt>
                <c:pt idx="1379">
                  <c:v>14.70534992067828</c:v>
                </c:pt>
                <c:pt idx="1380">
                  <c:v>14.71348114708488</c:v>
                </c:pt>
                <c:pt idx="1381">
                  <c:v>14.72160769847537</c:v>
                </c:pt>
                <c:pt idx="1382">
                  <c:v>14.72972957308964</c:v>
                </c:pt>
                <c:pt idx="1383">
                  <c:v>14.73784676916894</c:v>
                </c:pt>
                <c:pt idx="1384">
                  <c:v>14.74595928495592</c:v>
                </c:pt>
                <c:pt idx="1385">
                  <c:v>14.75406711869463</c:v>
                </c:pt>
                <c:pt idx="1386">
                  <c:v>14.76217026863051</c:v>
                </c:pt>
                <c:pt idx="1387">
                  <c:v>14.77026873301039</c:v>
                </c:pt>
                <c:pt idx="1388">
                  <c:v>14.77836251008249</c:v>
                </c:pt>
                <c:pt idx="1389">
                  <c:v>14.78645159809644</c:v>
                </c:pt>
                <c:pt idx="1390">
                  <c:v>14.79453599530324</c:v>
                </c:pt>
                <c:pt idx="1391">
                  <c:v>14.80261569995531</c:v>
                </c:pt>
                <c:pt idx="1392">
                  <c:v>14.81069071030645</c:v>
                </c:pt>
                <c:pt idx="1393">
                  <c:v>14.81876102461186</c:v>
                </c:pt>
                <c:pt idx="1394">
                  <c:v>14.82682664112816</c:v>
                </c:pt>
                <c:pt idx="1395">
                  <c:v>14.83488755811332</c:v>
                </c:pt>
                <c:pt idx="1396">
                  <c:v>14.84294377382674</c:v>
                </c:pt>
                <c:pt idx="1397">
                  <c:v>14.85099528652923</c:v>
                </c:pt>
                <c:pt idx="1398">
                  <c:v>14.85904209448297</c:v>
                </c:pt>
                <c:pt idx="1399">
                  <c:v>14.86708419595154</c:v>
                </c:pt>
                <c:pt idx="1400">
                  <c:v>14.87512158919995</c:v>
                </c:pt>
                <c:pt idx="1401">
                  <c:v>14.88315427249459</c:v>
                </c:pt>
                <c:pt idx="1402">
                  <c:v>14.89118224410325</c:v>
                </c:pt>
                <c:pt idx="1403">
                  <c:v>14.89920550229512</c:v>
                </c:pt>
                <c:pt idx="1404">
                  <c:v>14.90722404534081</c:v>
                </c:pt>
                <c:pt idx="1405">
                  <c:v>14.91523787151231</c:v>
                </c:pt>
                <c:pt idx="1406">
                  <c:v>14.92324697908302</c:v>
                </c:pt>
                <c:pt idx="1407">
                  <c:v>14.93125136632775</c:v>
                </c:pt>
                <c:pt idx="1408">
                  <c:v>14.93925103152272</c:v>
                </c:pt>
                <c:pt idx="1409">
                  <c:v>14.94724597294554</c:v>
                </c:pt>
                <c:pt idx="1410">
                  <c:v>14.95523618887523</c:v>
                </c:pt>
                <c:pt idx="1411">
                  <c:v>14.96322167759221</c:v>
                </c:pt>
                <c:pt idx="1412">
                  <c:v>14.97120243737832</c:v>
                </c:pt>
                <c:pt idx="1413">
                  <c:v>14.9791784665168</c:v>
                </c:pt>
                <c:pt idx="1414">
                  <c:v>14.9871497632923</c:v>
                </c:pt>
                <c:pt idx="1415">
                  <c:v>14.99511632599086</c:v>
                </c:pt>
                <c:pt idx="1416">
                  <c:v>15.00307815289996</c:v>
                </c:pt>
                <c:pt idx="1417">
                  <c:v>15.01103524230847</c:v>
                </c:pt>
                <c:pt idx="1418">
                  <c:v>15.01898759250666</c:v>
                </c:pt>
                <c:pt idx="1419">
                  <c:v>15.02693520178623</c:v>
                </c:pt>
                <c:pt idx="1420">
                  <c:v>15.03487806844027</c:v>
                </c:pt>
                <c:pt idx="1421">
                  <c:v>15.0428161907633</c:v>
                </c:pt>
                <c:pt idx="1422">
                  <c:v>15.05074956705125</c:v>
                </c:pt>
                <c:pt idx="1423">
                  <c:v>15.05867819560145</c:v>
                </c:pt>
                <c:pt idx="1424">
                  <c:v>15.06660207471264</c:v>
                </c:pt>
                <c:pt idx="1425">
                  <c:v>15.07452120268499</c:v>
                </c:pt>
                <c:pt idx="1426">
                  <c:v>15.08243557782007</c:v>
                </c:pt>
                <c:pt idx="1427">
                  <c:v>15.09034519842086</c:v>
                </c:pt>
                <c:pt idx="1428">
                  <c:v>15.09825006279177</c:v>
                </c:pt>
                <c:pt idx="1429">
                  <c:v>15.10615016923862</c:v>
                </c:pt>
                <c:pt idx="1430">
                  <c:v>15.11404551606865</c:v>
                </c:pt>
                <c:pt idx="1431">
                  <c:v>15.12193610159048</c:v>
                </c:pt>
                <c:pt idx="1432">
                  <c:v>15.12982192411419</c:v>
                </c:pt>
                <c:pt idx="1433">
                  <c:v>15.13770298195127</c:v>
                </c:pt>
                <c:pt idx="1434">
                  <c:v>15.14557927341461</c:v>
                </c:pt>
                <c:pt idx="1435">
                  <c:v>15.15345079681853</c:v>
                </c:pt>
                <c:pt idx="1436">
                  <c:v>15.16131755047875</c:v>
                </c:pt>
                <c:pt idx="1437">
                  <c:v>15.16917953271245</c:v>
                </c:pt>
                <c:pt idx="1438">
                  <c:v>15.17703674183818</c:v>
                </c:pt>
                <c:pt idx="1439">
                  <c:v>15.18488917617595</c:v>
                </c:pt>
                <c:pt idx="1440">
                  <c:v>15.19273683404717</c:v>
                </c:pt>
                <c:pt idx="1441">
                  <c:v>15.20057971377466</c:v>
                </c:pt>
                <c:pt idx="1442">
                  <c:v>15.20841781368269</c:v>
                </c:pt>
                <c:pt idx="1443">
                  <c:v>15.21625113209694</c:v>
                </c:pt>
                <c:pt idx="1444">
                  <c:v>15.2240796673445</c:v>
                </c:pt>
                <c:pt idx="1445">
                  <c:v>15.2319034177539</c:v>
                </c:pt>
                <c:pt idx="1446">
                  <c:v>15.23972238165508</c:v>
                </c:pt>
                <c:pt idx="1447">
                  <c:v>15.24753655737942</c:v>
                </c:pt>
                <c:pt idx="1448">
                  <c:v>15.25534594325971</c:v>
                </c:pt>
                <c:pt idx="1449">
                  <c:v>15.26315053763017</c:v>
                </c:pt>
                <c:pt idx="1450">
                  <c:v>15.27095033882644</c:v>
                </c:pt>
                <c:pt idx="1451">
                  <c:v>15.27874534518559</c:v>
                </c:pt>
                <c:pt idx="1452">
                  <c:v>15.28653555504613</c:v>
                </c:pt>
                <c:pt idx="1453">
                  <c:v>15.29432096674797</c:v>
                </c:pt>
                <c:pt idx="1454">
                  <c:v>15.30210157863247</c:v>
                </c:pt>
                <c:pt idx="1455">
                  <c:v>15.3098773890424</c:v>
                </c:pt>
                <c:pt idx="1456">
                  <c:v>15.31764839632199</c:v>
                </c:pt>
                <c:pt idx="1457">
                  <c:v>15.32541459881685</c:v>
                </c:pt>
                <c:pt idx="1458">
                  <c:v>15.33317599487405</c:v>
                </c:pt>
                <c:pt idx="1459">
                  <c:v>15.3409325828421</c:v>
                </c:pt>
                <c:pt idx="1460">
                  <c:v>15.34868436107091</c:v>
                </c:pt>
                <c:pt idx="1461">
                  <c:v>15.35643132791185</c:v>
                </c:pt>
                <c:pt idx="1462">
                  <c:v>15.36417348171769</c:v>
                </c:pt>
                <c:pt idx="1463">
                  <c:v>15.37191082084267</c:v>
                </c:pt>
                <c:pt idx="1464">
                  <c:v>15.37964334364244</c:v>
                </c:pt>
                <c:pt idx="1465">
                  <c:v>15.38737104847406</c:v>
                </c:pt>
                <c:pt idx="1466">
                  <c:v>15.39509393369608</c:v>
                </c:pt>
                <c:pt idx="1467">
                  <c:v>15.40281199766843</c:v>
                </c:pt>
                <c:pt idx="1468">
                  <c:v>15.41052523875251</c:v>
                </c:pt>
                <c:pt idx="1469">
                  <c:v>15.41823365531112</c:v>
                </c:pt>
                <c:pt idx="1470">
                  <c:v>15.42593724570855</c:v>
                </c:pt>
                <c:pt idx="1471">
                  <c:v>15.43363600831045</c:v>
                </c:pt>
                <c:pt idx="1472">
                  <c:v>15.44132994148397</c:v>
                </c:pt>
                <c:pt idx="1473">
                  <c:v>15.44901904359769</c:v>
                </c:pt>
                <c:pt idx="1474">
                  <c:v>15.45670331302158</c:v>
                </c:pt>
                <c:pt idx="1475">
                  <c:v>15.46438274812709</c:v>
                </c:pt>
                <c:pt idx="1476">
                  <c:v>15.47205734728711</c:v>
                </c:pt>
                <c:pt idx="1477">
                  <c:v>15.47972710887594</c:v>
                </c:pt>
                <c:pt idx="1478">
                  <c:v>15.48739203126934</c:v>
                </c:pt>
                <c:pt idx="1479">
                  <c:v>15.4950521128445</c:v>
                </c:pt>
                <c:pt idx="1480">
                  <c:v>15.50270735198006</c:v>
                </c:pt>
                <c:pt idx="1481">
                  <c:v>15.51035774705609</c:v>
                </c:pt>
                <c:pt idx="1482">
                  <c:v>15.51800329645411</c:v>
                </c:pt>
                <c:pt idx="1483">
                  <c:v>15.52564399855708</c:v>
                </c:pt>
                <c:pt idx="1484">
                  <c:v>15.5332798517494</c:v>
                </c:pt>
                <c:pt idx="1485">
                  <c:v>15.5409108544169</c:v>
                </c:pt>
                <c:pt idx="1486">
                  <c:v>15.54853700494687</c:v>
                </c:pt>
                <c:pt idx="1487">
                  <c:v>15.55615830172805</c:v>
                </c:pt>
                <c:pt idx="1488">
                  <c:v>15.56377474315059</c:v>
                </c:pt>
                <c:pt idx="1489">
                  <c:v>15.57138632760613</c:v>
                </c:pt>
                <c:pt idx="1490">
                  <c:v>15.57899305348771</c:v>
                </c:pt>
                <c:pt idx="1491">
                  <c:v>15.58659491918985</c:v>
                </c:pt>
                <c:pt idx="1492">
                  <c:v>15.5941919231085</c:v>
                </c:pt>
                <c:pt idx="1493">
                  <c:v>15.60178406364105</c:v>
                </c:pt>
                <c:pt idx="1494">
                  <c:v>15.60937133918635</c:v>
                </c:pt>
                <c:pt idx="1495">
                  <c:v>15.6169537481447</c:v>
                </c:pt>
                <c:pt idx="1496">
                  <c:v>15.62453128891783</c:v>
                </c:pt>
                <c:pt idx="1497">
                  <c:v>15.63210395990894</c:v>
                </c:pt>
                <c:pt idx="1498">
                  <c:v>15.63967175952266</c:v>
                </c:pt>
                <c:pt idx="1499">
                  <c:v>15.64723468616507</c:v>
                </c:pt>
                <c:pt idx="1500">
                  <c:v>15.65479273824371</c:v>
                </c:pt>
                <c:pt idx="1501">
                  <c:v>15.66234591416757</c:v>
                </c:pt>
                <c:pt idx="1502">
                  <c:v>15.6698942123471</c:v>
                </c:pt>
                <c:pt idx="1503">
                  <c:v>15.67743763119414</c:v>
                </c:pt>
                <c:pt idx="1504">
                  <c:v>15.68497616912208</c:v>
                </c:pt>
                <c:pt idx="1505">
                  <c:v>15.69250982454569</c:v>
                </c:pt>
                <c:pt idx="1506">
                  <c:v>15.7000385958812</c:v>
                </c:pt>
                <c:pt idx="1507">
                  <c:v>15.70756248154633</c:v>
                </c:pt>
                <c:pt idx="1508">
                  <c:v>15.71508147996023</c:v>
                </c:pt>
                <c:pt idx="1509">
                  <c:v>15.72259558954348</c:v>
                </c:pt>
                <c:pt idx="1510">
                  <c:v>15.73010480871815</c:v>
                </c:pt>
                <c:pt idx="1511">
                  <c:v>15.73760913590777</c:v>
                </c:pt>
                <c:pt idx="1512">
                  <c:v>15.74510856953727</c:v>
                </c:pt>
                <c:pt idx="1513">
                  <c:v>15.75260310803311</c:v>
                </c:pt>
                <c:pt idx="1514">
                  <c:v>15.76009274982315</c:v>
                </c:pt>
                <c:pt idx="1515">
                  <c:v>15.76757749333673</c:v>
                </c:pt>
                <c:pt idx="1516">
                  <c:v>15.77505733700465</c:v>
                </c:pt>
                <c:pt idx="1517">
                  <c:v>15.78253227925915</c:v>
                </c:pt>
                <c:pt idx="1518">
                  <c:v>15.79000231853395</c:v>
                </c:pt>
                <c:pt idx="1519">
                  <c:v>15.7974674532642</c:v>
                </c:pt>
                <c:pt idx="1520">
                  <c:v>15.80492768188655</c:v>
                </c:pt>
                <c:pt idx="1521">
                  <c:v>15.81238300283908</c:v>
                </c:pt>
                <c:pt idx="1522">
                  <c:v>15.81983341456132</c:v>
                </c:pt>
                <c:pt idx="1523">
                  <c:v>15.82727891549429</c:v>
                </c:pt>
                <c:pt idx="1524">
                  <c:v>15.83471950408046</c:v>
                </c:pt>
                <c:pt idx="1525">
                  <c:v>15.84215517876375</c:v>
                </c:pt>
                <c:pt idx="1526">
                  <c:v>15.84958593798956</c:v>
                </c:pt>
                <c:pt idx="1527">
                  <c:v>15.85701178020473</c:v>
                </c:pt>
                <c:pt idx="1528">
                  <c:v>15.86443270385758</c:v>
                </c:pt>
                <c:pt idx="1529">
                  <c:v>15.87184870739789</c:v>
                </c:pt>
                <c:pt idx="1530">
                  <c:v>15.87925978927691</c:v>
                </c:pt>
                <c:pt idx="1531">
                  <c:v>15.88666594794734</c:v>
                </c:pt>
                <c:pt idx="1532">
                  <c:v>15.89406718186334</c:v>
                </c:pt>
                <c:pt idx="1533">
                  <c:v>15.90146348948056</c:v>
                </c:pt>
                <c:pt idx="1534">
                  <c:v>15.90885486925611</c:v>
                </c:pt>
                <c:pt idx="1535">
                  <c:v>15.91624131964853</c:v>
                </c:pt>
                <c:pt idx="1536">
                  <c:v>15.92362283911787</c:v>
                </c:pt>
                <c:pt idx="1537">
                  <c:v>15.93099942612562</c:v>
                </c:pt>
                <c:pt idx="1538">
                  <c:v>15.93837107913476</c:v>
                </c:pt>
                <c:pt idx="1539">
                  <c:v>15.94573779660973</c:v>
                </c:pt>
                <c:pt idx="1540">
                  <c:v>15.95309957701642</c:v>
                </c:pt>
                <c:pt idx="1541">
                  <c:v>15.96045641882221</c:v>
                </c:pt>
                <c:pt idx="1542">
                  <c:v>15.96780832049593</c:v>
                </c:pt>
                <c:pt idx="1543">
                  <c:v>15.9751552805079</c:v>
                </c:pt>
                <c:pt idx="1544">
                  <c:v>15.98249729732991</c:v>
                </c:pt>
                <c:pt idx="1545">
                  <c:v>15.9898343694352</c:v>
                </c:pt>
                <c:pt idx="1546">
                  <c:v>15.99716649529848</c:v>
                </c:pt>
                <c:pt idx="1547">
                  <c:v>16.00449367339596</c:v>
                </c:pt>
                <c:pt idx="1548">
                  <c:v>16.01181590220532</c:v>
                </c:pt>
                <c:pt idx="1549">
                  <c:v>16.01913318020567</c:v>
                </c:pt>
                <c:pt idx="1550">
                  <c:v>16.02644550587763</c:v>
                </c:pt>
                <c:pt idx="1551">
                  <c:v>16.03375287770329</c:v>
                </c:pt>
                <c:pt idx="1552">
                  <c:v>16.04105529416622</c:v>
                </c:pt>
                <c:pt idx="1553">
                  <c:v>16.04835275375142</c:v>
                </c:pt>
                <c:pt idx="1554">
                  <c:v>16.05564525494541</c:v>
                </c:pt>
                <c:pt idx="1555">
                  <c:v>16.06293279623619</c:v>
                </c:pt>
                <c:pt idx="1556">
                  <c:v>16.07021537611319</c:v>
                </c:pt>
                <c:pt idx="1557">
                  <c:v>16.07749299306735</c:v>
                </c:pt>
                <c:pt idx="1558">
                  <c:v>16.08476564559109</c:v>
                </c:pt>
                <c:pt idx="1559">
                  <c:v>16.09203333217829</c:v>
                </c:pt>
                <c:pt idx="1560">
                  <c:v>16.0992960513243</c:v>
                </c:pt>
                <c:pt idx="1561">
                  <c:v>16.10655380152598</c:v>
                </c:pt>
                <c:pt idx="1562">
                  <c:v>16.11380658128165</c:v>
                </c:pt>
                <c:pt idx="1563">
                  <c:v>16.1210543890911</c:v>
                </c:pt>
                <c:pt idx="1564">
                  <c:v>16.12829722345559</c:v>
                </c:pt>
                <c:pt idx="1565">
                  <c:v>16.13553508287789</c:v>
                </c:pt>
                <c:pt idx="1566">
                  <c:v>16.14276796586225</c:v>
                </c:pt>
                <c:pt idx="1567">
                  <c:v>16.14999587091437</c:v>
                </c:pt>
                <c:pt idx="1568">
                  <c:v>16.15721879654146</c:v>
                </c:pt>
                <c:pt idx="1569">
                  <c:v>16.16443674125217</c:v>
                </c:pt>
                <c:pt idx="1570">
                  <c:v>16.1716497035567</c:v>
                </c:pt>
                <c:pt idx="1571">
                  <c:v>16.17885768196667</c:v>
                </c:pt>
                <c:pt idx="1572">
                  <c:v>16.18606067499519</c:v>
                </c:pt>
                <c:pt idx="1573">
                  <c:v>16.19325868115691</c:v>
                </c:pt>
                <c:pt idx="1574">
                  <c:v>16.20045169896788</c:v>
                </c:pt>
                <c:pt idx="1575">
                  <c:v>16.2076397269457</c:v>
                </c:pt>
                <c:pt idx="1576">
                  <c:v>16.21482276360943</c:v>
                </c:pt>
                <c:pt idx="1577">
                  <c:v>16.22200080747959</c:v>
                </c:pt>
                <c:pt idx="1578">
                  <c:v>16.22917385707824</c:v>
                </c:pt>
                <c:pt idx="1579">
                  <c:v>16.23634191092888</c:v>
                </c:pt>
                <c:pt idx="1580">
                  <c:v>16.24350496755652</c:v>
                </c:pt>
                <c:pt idx="1581">
                  <c:v>16.25066302548764</c:v>
                </c:pt>
                <c:pt idx="1582">
                  <c:v>16.25781608325022</c:v>
                </c:pt>
                <c:pt idx="1583">
                  <c:v>16.26496413937371</c:v>
                </c:pt>
                <c:pt idx="1584">
                  <c:v>16.27210719238908</c:v>
                </c:pt>
                <c:pt idx="1585">
                  <c:v>16.27924524082875</c:v>
                </c:pt>
                <c:pt idx="1586">
                  <c:v>16.28637828322667</c:v>
                </c:pt>
                <c:pt idx="1587">
                  <c:v>16.29350631811824</c:v>
                </c:pt>
                <c:pt idx="1588">
                  <c:v>16.30062934404037</c:v>
                </c:pt>
                <c:pt idx="1589">
                  <c:v>16.30774735953146</c:v>
                </c:pt>
                <c:pt idx="1590">
                  <c:v>16.3148603631314</c:v>
                </c:pt>
                <c:pt idx="1591">
                  <c:v>16.32196835338156</c:v>
                </c:pt>
                <c:pt idx="1592">
                  <c:v>16.32907132882481</c:v>
                </c:pt>
                <c:pt idx="1593">
                  <c:v>16.3361692880055</c:v>
                </c:pt>
                <c:pt idx="1594">
                  <c:v>16.34326222946951</c:v>
                </c:pt>
                <c:pt idx="1595">
                  <c:v>16.35035015176418</c:v>
                </c:pt>
                <c:pt idx="1596">
                  <c:v>16.35743305343832</c:v>
                </c:pt>
                <c:pt idx="1597">
                  <c:v>16.3645109330423</c:v>
                </c:pt>
                <c:pt idx="1598">
                  <c:v>16.37158378912792</c:v>
                </c:pt>
                <c:pt idx="1599">
                  <c:v>16.37865162024853</c:v>
                </c:pt>
                <c:pt idx="1600">
                  <c:v>16.38571442495891</c:v>
                </c:pt>
                <c:pt idx="1601">
                  <c:v>16.39277220181538</c:v>
                </c:pt>
                <c:pt idx="1602">
                  <c:v>16.39982494937577</c:v>
                </c:pt>
                <c:pt idx="1603">
                  <c:v>16.40687266619937</c:v>
                </c:pt>
                <c:pt idx="1604">
                  <c:v>16.41391535084697</c:v>
                </c:pt>
                <c:pt idx="1605">
                  <c:v>16.42095300188087</c:v>
                </c:pt>
                <c:pt idx="1606">
                  <c:v>16.42798561786487</c:v>
                </c:pt>
                <c:pt idx="1607">
                  <c:v>16.43501319736426</c:v>
                </c:pt>
                <c:pt idx="1608">
                  <c:v>16.44203573894582</c:v>
                </c:pt>
                <c:pt idx="1609">
                  <c:v>16.44905324117785</c:v>
                </c:pt>
                <c:pt idx="1610">
                  <c:v>16.45606570263014</c:v>
                </c:pt>
                <c:pt idx="1611">
                  <c:v>16.46307312187397</c:v>
                </c:pt>
                <c:pt idx="1612">
                  <c:v>16.47007549748213</c:v>
                </c:pt>
                <c:pt idx="1613">
                  <c:v>16.47707282802889</c:v>
                </c:pt>
                <c:pt idx="1614">
                  <c:v>16.48406511209008</c:v>
                </c:pt>
                <c:pt idx="1615">
                  <c:v>16.49105234824293</c:v>
                </c:pt>
                <c:pt idx="1616">
                  <c:v>16.49803453506628</c:v>
                </c:pt>
                <c:pt idx="1617">
                  <c:v>16.50501167114041</c:v>
                </c:pt>
                <c:pt idx="1618">
                  <c:v>16.51198375504711</c:v>
                </c:pt>
                <c:pt idx="1619">
                  <c:v>16.51895078536968</c:v>
                </c:pt>
                <c:pt idx="1620">
                  <c:v>16.52591276069291</c:v>
                </c:pt>
                <c:pt idx="1621">
                  <c:v>16.53286967960313</c:v>
                </c:pt>
                <c:pt idx="1622">
                  <c:v>16.53982154068813</c:v>
                </c:pt>
                <c:pt idx="1623">
                  <c:v>16.54676834253723</c:v>
                </c:pt>
                <c:pt idx="1624">
                  <c:v>16.55371008374126</c:v>
                </c:pt>
                <c:pt idx="1625">
                  <c:v>16.56064676289253</c:v>
                </c:pt>
                <c:pt idx="1626">
                  <c:v>16.56757837858488</c:v>
                </c:pt>
                <c:pt idx="1627">
                  <c:v>16.57450492941365</c:v>
                </c:pt>
                <c:pt idx="1628">
                  <c:v>16.58142641397566</c:v>
                </c:pt>
                <c:pt idx="1629">
                  <c:v>16.58834283086928</c:v>
                </c:pt>
                <c:pt idx="1630">
                  <c:v>16.59525417869438</c:v>
                </c:pt>
                <c:pt idx="1631">
                  <c:v>16.6021604560523</c:v>
                </c:pt>
                <c:pt idx="1632">
                  <c:v>16.60906166154593</c:v>
                </c:pt>
                <c:pt idx="1633">
                  <c:v>16.61595779377964</c:v>
                </c:pt>
                <c:pt idx="1634">
                  <c:v>16.62284885135933</c:v>
                </c:pt>
                <c:pt idx="1635">
                  <c:v>16.62973483289242</c:v>
                </c:pt>
                <c:pt idx="1636">
                  <c:v>16.63661573698779</c:v>
                </c:pt>
                <c:pt idx="1637">
                  <c:v>16.64349156225589</c:v>
                </c:pt>
                <c:pt idx="1638">
                  <c:v>16.65036230730863</c:v>
                </c:pt>
                <c:pt idx="1639">
                  <c:v>16.65722797075947</c:v>
                </c:pt>
                <c:pt idx="1640">
                  <c:v>16.66408855122335</c:v>
                </c:pt>
                <c:pt idx="1641">
                  <c:v>16.67094404731677</c:v>
                </c:pt>
                <c:pt idx="1642">
                  <c:v>16.67779445765768</c:v>
                </c:pt>
                <c:pt idx="1643">
                  <c:v>16.68463978086558</c:v>
                </c:pt>
                <c:pt idx="1644">
                  <c:v>16.69148001556148</c:v>
                </c:pt>
                <c:pt idx="1645">
                  <c:v>16.69831516036791</c:v>
                </c:pt>
                <c:pt idx="1646">
                  <c:v>16.70514521390889</c:v>
                </c:pt>
                <c:pt idx="1647">
                  <c:v>16.71197017480999</c:v>
                </c:pt>
                <c:pt idx="1648">
                  <c:v>16.71879004169824</c:v>
                </c:pt>
                <c:pt idx="1649">
                  <c:v>16.72560481320225</c:v>
                </c:pt>
                <c:pt idx="1650">
                  <c:v>16.73241448795211</c:v>
                </c:pt>
                <c:pt idx="1651">
                  <c:v>16.73921906457942</c:v>
                </c:pt>
                <c:pt idx="1652">
                  <c:v>16.74601854171731</c:v>
                </c:pt>
                <c:pt idx="1653">
                  <c:v>16.75281291800044</c:v>
                </c:pt>
                <c:pt idx="1654">
                  <c:v>16.75960219206495</c:v>
                </c:pt>
                <c:pt idx="1655">
                  <c:v>16.76638636254854</c:v>
                </c:pt>
                <c:pt idx="1656">
                  <c:v>16.77316542809041</c:v>
                </c:pt>
                <c:pt idx="1657">
                  <c:v>16.77993938733125</c:v>
                </c:pt>
                <c:pt idx="1658">
                  <c:v>16.78670823891332</c:v>
                </c:pt>
                <c:pt idx="1659">
                  <c:v>16.79347198148039</c:v>
                </c:pt>
                <c:pt idx="1660">
                  <c:v>16.80023061367769</c:v>
                </c:pt>
                <c:pt idx="1661">
                  <c:v>16.80698413415206</c:v>
                </c:pt>
                <c:pt idx="1662">
                  <c:v>16.81373254155178</c:v>
                </c:pt>
                <c:pt idx="1663">
                  <c:v>16.82047583452672</c:v>
                </c:pt>
                <c:pt idx="1664">
                  <c:v>16.82721401172822</c:v>
                </c:pt>
                <c:pt idx="1665">
                  <c:v>16.83394707180916</c:v>
                </c:pt>
                <c:pt idx="1666">
                  <c:v>16.84067501342395</c:v>
                </c:pt>
                <c:pt idx="1667">
                  <c:v>16.84739783522851</c:v>
                </c:pt>
                <c:pt idx="1668">
                  <c:v>16.85411553588029</c:v>
                </c:pt>
                <c:pt idx="1669">
                  <c:v>16.86082811403826</c:v>
                </c:pt>
                <c:pt idx="1670">
                  <c:v>16.86753556836291</c:v>
                </c:pt>
                <c:pt idx="1671">
                  <c:v>16.87423789751628</c:v>
                </c:pt>
                <c:pt idx="1672">
                  <c:v>16.8809351001619</c:v>
                </c:pt>
                <c:pt idx="1673">
                  <c:v>16.88762717496484</c:v>
                </c:pt>
                <c:pt idx="1674">
                  <c:v>16.89431412059171</c:v>
                </c:pt>
                <c:pt idx="1675">
                  <c:v>16.9009959357106</c:v>
                </c:pt>
                <c:pt idx="1676">
                  <c:v>16.90767261899117</c:v>
                </c:pt>
                <c:pt idx="1677">
                  <c:v>16.91434416910462</c:v>
                </c:pt>
                <c:pt idx="1678">
                  <c:v>16.9210105847236</c:v>
                </c:pt>
                <c:pt idx="1679">
                  <c:v>16.92767186452238</c:v>
                </c:pt>
                <c:pt idx="1680">
                  <c:v>16.93432800717671</c:v>
                </c:pt>
                <c:pt idx="1681">
                  <c:v>16.94097901136386</c:v>
                </c:pt>
                <c:pt idx="1682">
                  <c:v>16.94762487576265</c:v>
                </c:pt>
                <c:pt idx="1683">
                  <c:v>16.95426559905344</c:v>
                </c:pt>
                <c:pt idx="1684">
                  <c:v>16.96090117991805</c:v>
                </c:pt>
                <c:pt idx="1685">
                  <c:v>16.96753161703992</c:v>
                </c:pt>
                <c:pt idx="1686">
                  <c:v>16.97415690910398</c:v>
                </c:pt>
                <c:pt idx="1687">
                  <c:v>16.98077705479668</c:v>
                </c:pt>
                <c:pt idx="1688">
                  <c:v>16.98739205280602</c:v>
                </c:pt>
                <c:pt idx="1689">
                  <c:v>16.99400190182152</c:v>
                </c:pt>
                <c:pt idx="1690">
                  <c:v>17.00060660053422</c:v>
                </c:pt>
                <c:pt idx="1691">
                  <c:v>17.00720614763675</c:v>
                </c:pt>
                <c:pt idx="1692">
                  <c:v>17.01380054182319</c:v>
                </c:pt>
                <c:pt idx="1693">
                  <c:v>17.0203897817892</c:v>
                </c:pt>
                <c:pt idx="1694">
                  <c:v>17.02697386623198</c:v>
                </c:pt>
                <c:pt idx="1695">
                  <c:v>17.03355279385023</c:v>
                </c:pt>
                <c:pt idx="1696">
                  <c:v>17.04012656334422</c:v>
                </c:pt>
                <c:pt idx="1697">
                  <c:v>17.04669517341574</c:v>
                </c:pt>
                <c:pt idx="1698">
                  <c:v>17.05325862276811</c:v>
                </c:pt>
                <c:pt idx="1699">
                  <c:v>17.05981691010617</c:v>
                </c:pt>
                <c:pt idx="1700">
                  <c:v>17.06637003413633</c:v>
                </c:pt>
                <c:pt idx="1701">
                  <c:v>17.07291799356653</c:v>
                </c:pt>
                <c:pt idx="1702">
                  <c:v>17.07946078710621</c:v>
                </c:pt>
                <c:pt idx="1703">
                  <c:v>17.08599841346639</c:v>
                </c:pt>
                <c:pt idx="1704">
                  <c:v>17.09253087135961</c:v>
                </c:pt>
                <c:pt idx="1705">
                  <c:v>17.09905815949995</c:v>
                </c:pt>
                <c:pt idx="1706">
                  <c:v>17.10558027660301</c:v>
                </c:pt>
                <c:pt idx="1707">
                  <c:v>17.11209722138596</c:v>
                </c:pt>
                <c:pt idx="1708">
                  <c:v>17.11860899256748</c:v>
                </c:pt>
                <c:pt idx="1709">
                  <c:v>17.12511558886781</c:v>
                </c:pt>
                <c:pt idx="1710">
                  <c:v>17.13161700900872</c:v>
                </c:pt>
                <c:pt idx="1711">
                  <c:v>17.13811325171351</c:v>
                </c:pt>
                <c:pt idx="1712">
                  <c:v>17.14460431570705</c:v>
                </c:pt>
                <c:pt idx="1713">
                  <c:v>17.15109019971571</c:v>
                </c:pt>
                <c:pt idx="1714">
                  <c:v>17.15757090246744</c:v>
                </c:pt>
                <c:pt idx="1715">
                  <c:v>17.1640464226917</c:v>
                </c:pt>
                <c:pt idx="1716">
                  <c:v>17.17051675911951</c:v>
                </c:pt>
                <c:pt idx="1717">
                  <c:v>17.17698191048343</c:v>
                </c:pt>
                <c:pt idx="1718">
                  <c:v>17.18344187551755</c:v>
                </c:pt>
                <c:pt idx="1719">
                  <c:v>17.18989665295753</c:v>
                </c:pt>
                <c:pt idx="1720">
                  <c:v>17.19634624154054</c:v>
                </c:pt>
                <c:pt idx="1721">
                  <c:v>17.20279064000532</c:v>
                </c:pt>
                <c:pt idx="1722">
                  <c:v>17.20922984709214</c:v>
                </c:pt>
                <c:pt idx="1723">
                  <c:v>17.21566386154281</c:v>
                </c:pt>
                <c:pt idx="1724">
                  <c:v>17.2220926821007</c:v>
                </c:pt>
                <c:pt idx="1725">
                  <c:v>17.22851630751072</c:v>
                </c:pt>
                <c:pt idx="1726">
                  <c:v>17.23493473651931</c:v>
                </c:pt>
                <c:pt idx="1727">
                  <c:v>17.24134796787449</c:v>
                </c:pt>
                <c:pt idx="1728">
                  <c:v>17.24775600032578</c:v>
                </c:pt>
                <c:pt idx="1729">
                  <c:v>17.25415883262428</c:v>
                </c:pt>
                <c:pt idx="1730">
                  <c:v>17.26055646352264</c:v>
                </c:pt>
                <c:pt idx="1731">
                  <c:v>17.26694889177503</c:v>
                </c:pt>
                <c:pt idx="1732">
                  <c:v>17.27333611613719</c:v>
                </c:pt>
                <c:pt idx="1733">
                  <c:v>17.27971813536641</c:v>
                </c:pt>
                <c:pt idx="1734">
                  <c:v>17.2860949482215</c:v>
                </c:pt>
                <c:pt idx="1735">
                  <c:v>17.29246655346285</c:v>
                </c:pt>
                <c:pt idx="1736">
                  <c:v>17.29883294985239</c:v>
                </c:pt>
                <c:pt idx="1737">
                  <c:v>17.30519413615359</c:v>
                </c:pt>
                <c:pt idx="1738">
                  <c:v>17.3115501111315</c:v>
                </c:pt>
                <c:pt idx="1739">
                  <c:v>17.31790087355265</c:v>
                </c:pt>
                <c:pt idx="1740">
                  <c:v>17.3242464221852</c:v>
                </c:pt>
                <c:pt idx="1741">
                  <c:v>17.33058675579884</c:v>
                </c:pt>
                <c:pt idx="1742">
                  <c:v>17.33692187316477</c:v>
                </c:pt>
                <c:pt idx="1743">
                  <c:v>17.34325177305579</c:v>
                </c:pt>
                <c:pt idx="1744">
                  <c:v>17.34957645424624</c:v>
                </c:pt>
                <c:pt idx="1745">
                  <c:v>17.355895915512</c:v>
                </c:pt>
                <c:pt idx="1746">
                  <c:v>17.36221015563049</c:v>
                </c:pt>
                <c:pt idx="1747">
                  <c:v>17.36851917338072</c:v>
                </c:pt>
                <c:pt idx="1748">
                  <c:v>17.37482296754323</c:v>
                </c:pt>
                <c:pt idx="1749">
                  <c:v>17.38112153690014</c:v>
                </c:pt>
                <c:pt idx="1750">
                  <c:v>17.38741488023508</c:v>
                </c:pt>
                <c:pt idx="1751">
                  <c:v>17.39370299633327</c:v>
                </c:pt>
                <c:pt idx="1752">
                  <c:v>17.39998588398149</c:v>
                </c:pt>
                <c:pt idx="1753">
                  <c:v>17.40626354196801</c:v>
                </c:pt>
                <c:pt idx="1754">
                  <c:v>17.41253596908275</c:v>
                </c:pt>
                <c:pt idx="1755">
                  <c:v>17.41880316411713</c:v>
                </c:pt>
                <c:pt idx="1756">
                  <c:v>17.42506512586413</c:v>
                </c:pt>
                <c:pt idx="1757">
                  <c:v>17.43132185311829</c:v>
                </c:pt>
                <c:pt idx="1758">
                  <c:v>17.43757334467573</c:v>
                </c:pt>
                <c:pt idx="1759">
                  <c:v>17.44381959933408</c:v>
                </c:pt>
                <c:pt idx="1760">
                  <c:v>17.4500606158926</c:v>
                </c:pt>
                <c:pt idx="1761">
                  <c:v>17.45629639315202</c:v>
                </c:pt>
                <c:pt idx="1762">
                  <c:v>17.4625269299147</c:v>
                </c:pt>
                <c:pt idx="1763">
                  <c:v>17.46875222498452</c:v>
                </c:pt>
                <c:pt idx="1764">
                  <c:v>17.47497227716694</c:v>
                </c:pt>
                <c:pt idx="1765">
                  <c:v>17.48118708526897</c:v>
                </c:pt>
                <c:pt idx="1766">
                  <c:v>17.48739664809917</c:v>
                </c:pt>
                <c:pt idx="1767">
                  <c:v>17.49360096446769</c:v>
                </c:pt>
                <c:pt idx="1768">
                  <c:v>17.49980003318621</c:v>
                </c:pt>
                <c:pt idx="1769">
                  <c:v>17.50599385306798</c:v>
                </c:pt>
                <c:pt idx="1770">
                  <c:v>17.51218242292784</c:v>
                </c:pt>
                <c:pt idx="1771">
                  <c:v>17.51836574158213</c:v>
                </c:pt>
                <c:pt idx="1772">
                  <c:v>17.52454380784881</c:v>
                </c:pt>
                <c:pt idx="1773">
                  <c:v>17.53071662054738</c:v>
                </c:pt>
                <c:pt idx="1774">
                  <c:v>17.53688417849891</c:v>
                </c:pt>
                <c:pt idx="1775">
                  <c:v>17.543046480526</c:v>
                </c:pt>
                <c:pt idx="1776">
                  <c:v>17.54920352545287</c:v>
                </c:pt>
                <c:pt idx="1777">
                  <c:v>17.55535531210527</c:v>
                </c:pt>
                <c:pt idx="1778">
                  <c:v>17.5615018393105</c:v>
                </c:pt>
                <c:pt idx="1779">
                  <c:v>17.56764310589746</c:v>
                </c:pt>
                <c:pt idx="1780">
                  <c:v>17.5737791106966</c:v>
                </c:pt>
                <c:pt idx="1781">
                  <c:v>17.57990985253992</c:v>
                </c:pt>
                <c:pt idx="1782">
                  <c:v>17.58603533026101</c:v>
                </c:pt>
                <c:pt idx="1783">
                  <c:v>17.59215554269501</c:v>
                </c:pt>
                <c:pt idx="1784">
                  <c:v>17.59827048867864</c:v>
                </c:pt>
                <c:pt idx="1785">
                  <c:v>17.60438016705017</c:v>
                </c:pt>
                <c:pt idx="1786">
                  <c:v>17.61048457664944</c:v>
                </c:pt>
                <c:pt idx="1787">
                  <c:v>17.61658371631787</c:v>
                </c:pt>
                <c:pt idx="1788">
                  <c:v>17.62267758489844</c:v>
                </c:pt>
                <c:pt idx="1789">
                  <c:v>17.62876618123569</c:v>
                </c:pt>
                <c:pt idx="1790">
                  <c:v>17.63484950417575</c:v>
                </c:pt>
                <c:pt idx="1791">
                  <c:v>17.6409275525663</c:v>
                </c:pt>
                <c:pt idx="1792">
                  <c:v>17.6470003252566</c:v>
                </c:pt>
                <c:pt idx="1793">
                  <c:v>17.65306782109746</c:v>
                </c:pt>
                <c:pt idx="1794">
                  <c:v>17.65913003894127</c:v>
                </c:pt>
                <c:pt idx="1795">
                  <c:v>17.66518697764202</c:v>
                </c:pt>
                <c:pt idx="1796">
                  <c:v>17.67123863605523</c:v>
                </c:pt>
                <c:pt idx="1797">
                  <c:v>17.677285013038</c:v>
                </c:pt>
                <c:pt idx="1798">
                  <c:v>17.68332610744899</c:v>
                </c:pt>
                <c:pt idx="1799">
                  <c:v>17.68936191814848</c:v>
                </c:pt>
                <c:pt idx="1800">
                  <c:v>17.69539244399827</c:v>
                </c:pt>
                <c:pt idx="1801">
                  <c:v>17.70141768386175</c:v>
                </c:pt>
                <c:pt idx="1802">
                  <c:v>17.7074376366039</c:v>
                </c:pt>
                <c:pt idx="1803">
                  <c:v>17.71345230109124</c:v>
                </c:pt>
                <c:pt idx="1804">
                  <c:v>17.71946167619189</c:v>
                </c:pt>
                <c:pt idx="1805">
                  <c:v>17.72546576077553</c:v>
                </c:pt>
                <c:pt idx="1806">
                  <c:v>17.73146455371341</c:v>
                </c:pt>
                <c:pt idx="1807">
                  <c:v>17.73745805387837</c:v>
                </c:pt>
                <c:pt idx="1808">
                  <c:v>17.7434462601448</c:v>
                </c:pt>
                <c:pt idx="1809">
                  <c:v>17.7494291713887</c:v>
                </c:pt>
                <c:pt idx="1810">
                  <c:v>17.75540678648762</c:v>
                </c:pt>
                <c:pt idx="1811">
                  <c:v>17.76137910432069</c:v>
                </c:pt>
                <c:pt idx="1812">
                  <c:v>17.76734612376861</c:v>
                </c:pt>
                <c:pt idx="1813">
                  <c:v>17.77330784371367</c:v>
                </c:pt>
                <c:pt idx="1814">
                  <c:v>17.77926426303973</c:v>
                </c:pt>
                <c:pt idx="1815">
                  <c:v>17.78521538063222</c:v>
                </c:pt>
                <c:pt idx="1816">
                  <c:v>17.79116119537816</c:v>
                </c:pt>
                <c:pt idx="1817">
                  <c:v>17.79710170616613</c:v>
                </c:pt>
                <c:pt idx="1818">
                  <c:v>17.80303691188632</c:v>
                </c:pt>
                <c:pt idx="1819">
                  <c:v>17.80896681143046</c:v>
                </c:pt>
                <c:pt idx="1820">
                  <c:v>17.81489140369187</c:v>
                </c:pt>
                <c:pt idx="1821">
                  <c:v>17.82081068756547</c:v>
                </c:pt>
                <c:pt idx="1822">
                  <c:v>17.82672466194773</c:v>
                </c:pt>
                <c:pt idx="1823">
                  <c:v>17.83263332573672</c:v>
                </c:pt>
                <c:pt idx="1824">
                  <c:v>17.83853667783209</c:v>
                </c:pt>
                <c:pt idx="1825">
                  <c:v>17.84443471713504</c:v>
                </c:pt>
                <c:pt idx="1826">
                  <c:v>17.85032744254841</c:v>
                </c:pt>
                <c:pt idx="1827">
                  <c:v>17.85621485297654</c:v>
                </c:pt>
                <c:pt idx="1828">
                  <c:v>17.86209694732542</c:v>
                </c:pt>
                <c:pt idx="1829">
                  <c:v>17.8679737245026</c:v>
                </c:pt>
                <c:pt idx="1830">
                  <c:v>17.87384518341718</c:v>
                </c:pt>
                <c:pt idx="1831">
                  <c:v>17.8797113229799</c:v>
                </c:pt>
                <c:pt idx="1832">
                  <c:v>17.88557214210304</c:v>
                </c:pt>
                <c:pt idx="1833">
                  <c:v>17.89142763970049</c:v>
                </c:pt>
                <c:pt idx="1834">
                  <c:v>17.8972778146877</c:v>
                </c:pt>
                <c:pt idx="1835">
                  <c:v>17.90312266598168</c:v>
                </c:pt>
                <c:pt idx="1836">
                  <c:v>17.90896219250109</c:v>
                </c:pt>
                <c:pt idx="1837">
                  <c:v>17.91479639316614</c:v>
                </c:pt>
                <c:pt idx="1838">
                  <c:v>17.92062526689863</c:v>
                </c:pt>
                <c:pt idx="1839">
                  <c:v>17.92644881262189</c:v>
                </c:pt>
                <c:pt idx="1840">
                  <c:v>17.93226702926094</c:v>
                </c:pt>
                <c:pt idx="1841">
                  <c:v>17.9380799157423</c:v>
                </c:pt>
                <c:pt idx="1842">
                  <c:v>17.94388747099412</c:v>
                </c:pt>
                <c:pt idx="1843">
                  <c:v>17.94968969394609</c:v>
                </c:pt>
                <c:pt idx="1844">
                  <c:v>17.95548658352954</c:v>
                </c:pt>
                <c:pt idx="1845">
                  <c:v>17.96127813867737</c:v>
                </c:pt>
                <c:pt idx="1846">
                  <c:v>17.96706435832404</c:v>
                </c:pt>
                <c:pt idx="1847">
                  <c:v>17.97284524140563</c:v>
                </c:pt>
                <c:pt idx="1848">
                  <c:v>17.97862078685978</c:v>
                </c:pt>
                <c:pt idx="1849">
                  <c:v>17.98439099362574</c:v>
                </c:pt>
                <c:pt idx="1850">
                  <c:v>17.99015586064436</c:v>
                </c:pt>
                <c:pt idx="1851">
                  <c:v>17.99591538685803</c:v>
                </c:pt>
                <c:pt idx="1852">
                  <c:v>18.00166957121076</c:v>
                </c:pt>
                <c:pt idx="1853">
                  <c:v>18.00741841264817</c:v>
                </c:pt>
                <c:pt idx="1854">
                  <c:v>18.01316191011743</c:v>
                </c:pt>
                <c:pt idx="1855">
                  <c:v>18.0189000625673</c:v>
                </c:pt>
                <c:pt idx="1856">
                  <c:v>18.02463286894817</c:v>
                </c:pt>
                <c:pt idx="1857">
                  <c:v>18.03036032821201</c:v>
                </c:pt>
                <c:pt idx="1858">
                  <c:v>18.03608243931232</c:v>
                </c:pt>
                <c:pt idx="1859">
                  <c:v>18.04179920120427</c:v>
                </c:pt>
                <c:pt idx="1860">
                  <c:v>18.0475106128446</c:v>
                </c:pt>
                <c:pt idx="1861">
                  <c:v>18.05321667319159</c:v>
                </c:pt>
                <c:pt idx="1862">
                  <c:v>18.05891738120518</c:v>
                </c:pt>
                <c:pt idx="1863">
                  <c:v>18.06461273584687</c:v>
                </c:pt>
                <c:pt idx="1864">
                  <c:v>18.07030273607976</c:v>
                </c:pt>
                <c:pt idx="1865">
                  <c:v>18.07598738086855</c:v>
                </c:pt>
                <c:pt idx="1866">
                  <c:v>18.08166666917949</c:v>
                </c:pt>
                <c:pt idx="1867">
                  <c:v>18.08734059998049</c:v>
                </c:pt>
                <c:pt idx="1868">
                  <c:v>18.09300917224101</c:v>
                </c:pt>
                <c:pt idx="1869">
                  <c:v>18.0986723849321</c:v>
                </c:pt>
                <c:pt idx="1870">
                  <c:v>18.10433023702645</c:v>
                </c:pt>
                <c:pt idx="1871">
                  <c:v>18.10998272749828</c:v>
                </c:pt>
                <c:pt idx="1872">
                  <c:v>18.11562985532344</c:v>
                </c:pt>
                <c:pt idx="1873">
                  <c:v>18.12127161947942</c:v>
                </c:pt>
                <c:pt idx="1874">
                  <c:v>18.1269080189452</c:v>
                </c:pt>
                <c:pt idx="1875">
                  <c:v>18.13253905270144</c:v>
                </c:pt>
                <c:pt idx="1876">
                  <c:v>18.13816471973038</c:v>
                </c:pt>
                <c:pt idx="1877">
                  <c:v>18.14378501901584</c:v>
                </c:pt>
                <c:pt idx="1878">
                  <c:v>18.14939994954323</c:v>
                </c:pt>
                <c:pt idx="1879">
                  <c:v>18.15500951029961</c:v>
                </c:pt>
                <c:pt idx="1880">
                  <c:v>18.16061370027355</c:v>
                </c:pt>
                <c:pt idx="1881">
                  <c:v>18.16621251845531</c:v>
                </c:pt>
                <c:pt idx="1882">
                  <c:v>18.17180596383668</c:v>
                </c:pt>
                <c:pt idx="1883">
                  <c:v>18.17739403541108</c:v>
                </c:pt>
                <c:pt idx="1884">
                  <c:v>18.18297673217351</c:v>
                </c:pt>
                <c:pt idx="1885">
                  <c:v>18.1885540531206</c:v>
                </c:pt>
                <c:pt idx="1886">
                  <c:v>18.19412599725056</c:v>
                </c:pt>
                <c:pt idx="1887">
                  <c:v>18.19969256356317</c:v>
                </c:pt>
                <c:pt idx="1888">
                  <c:v>18.20525375105987</c:v>
                </c:pt>
                <c:pt idx="1889">
                  <c:v>18.21080955874366</c:v>
                </c:pt>
                <c:pt idx="1890">
                  <c:v>18.21635998561915</c:v>
                </c:pt>
                <c:pt idx="1891">
                  <c:v>18.22190503069254</c:v>
                </c:pt>
                <c:pt idx="1892">
                  <c:v>18.22744469297164</c:v>
                </c:pt>
                <c:pt idx="1893">
                  <c:v>18.23297897146588</c:v>
                </c:pt>
                <c:pt idx="1894">
                  <c:v>18.23850786518626</c:v>
                </c:pt>
                <c:pt idx="1895">
                  <c:v>18.24403137314541</c:v>
                </c:pt>
                <c:pt idx="1896">
                  <c:v>18.24954949435752</c:v>
                </c:pt>
                <c:pt idx="1897">
                  <c:v>18.25506222783845</c:v>
                </c:pt>
                <c:pt idx="1898">
                  <c:v>18.26056957260558</c:v>
                </c:pt>
                <c:pt idx="1899">
                  <c:v>18.26607152767798</c:v>
                </c:pt>
                <c:pt idx="1900">
                  <c:v>18.27156809207624</c:v>
                </c:pt>
                <c:pt idx="1901">
                  <c:v>18.27705926482261</c:v>
                </c:pt>
                <c:pt idx="1902">
                  <c:v>18.28254504494092</c:v>
                </c:pt>
                <c:pt idx="1903">
                  <c:v>18.28802543145663</c:v>
                </c:pt>
                <c:pt idx="1904">
                  <c:v>18.29350042339677</c:v>
                </c:pt>
                <c:pt idx="1905">
                  <c:v>18.29897001978999</c:v>
                </c:pt>
                <c:pt idx="1906">
                  <c:v>18.30443421966655</c:v>
                </c:pt>
                <c:pt idx="1907">
                  <c:v>18.30989302205831</c:v>
                </c:pt>
                <c:pt idx="1908">
                  <c:v>18.31534642599873</c:v>
                </c:pt>
                <c:pt idx="1909">
                  <c:v>18.32079443052288</c:v>
                </c:pt>
                <c:pt idx="1910">
                  <c:v>18.32623703466746</c:v>
                </c:pt>
                <c:pt idx="1911">
                  <c:v>18.33167423747074</c:v>
                </c:pt>
                <c:pt idx="1912">
                  <c:v>18.3371060379726</c:v>
                </c:pt>
                <c:pt idx="1913">
                  <c:v>18.34253243521456</c:v>
                </c:pt>
                <c:pt idx="1914">
                  <c:v>18.34795342823972</c:v>
                </c:pt>
                <c:pt idx="1915">
                  <c:v>18.35336901609278</c:v>
                </c:pt>
                <c:pt idx="1916">
                  <c:v>18.35877919782008</c:v>
                </c:pt>
                <c:pt idx="1917">
                  <c:v>18.36418397246954</c:v>
                </c:pt>
                <c:pt idx="1918">
                  <c:v>18.36958333909071</c:v>
                </c:pt>
                <c:pt idx="1919">
                  <c:v>18.37497729673472</c:v>
                </c:pt>
                <c:pt idx="1920">
                  <c:v>18.38036584445433</c:v>
                </c:pt>
                <c:pt idx="1921">
                  <c:v>18.38574898130391</c:v>
                </c:pt>
                <c:pt idx="1922">
                  <c:v>18.39112670633944</c:v>
                </c:pt>
                <c:pt idx="1923">
                  <c:v>18.39649901861851</c:v>
                </c:pt>
                <c:pt idx="1924">
                  <c:v>18.4018659172003</c:v>
                </c:pt>
                <c:pt idx="1925">
                  <c:v>18.4072274011456</c:v>
                </c:pt>
                <c:pt idx="1926">
                  <c:v>18.41258346951686</c:v>
                </c:pt>
                <c:pt idx="1927">
                  <c:v>18.4179341213781</c:v>
                </c:pt>
                <c:pt idx="1928">
                  <c:v>18.42327935579494</c:v>
                </c:pt>
                <c:pt idx="1929">
                  <c:v>18.42861917183465</c:v>
                </c:pt>
                <c:pt idx="1930">
                  <c:v>18.43395356856609</c:v>
                </c:pt>
                <c:pt idx="1931">
                  <c:v>18.43928254505973</c:v>
                </c:pt>
                <c:pt idx="1932">
                  <c:v>18.44460610038765</c:v>
                </c:pt>
                <c:pt idx="1933">
                  <c:v>18.44992423362356</c:v>
                </c:pt>
                <c:pt idx="1934">
                  <c:v>18.45523694384276</c:v>
                </c:pt>
                <c:pt idx="1935">
                  <c:v>18.46054423012218</c:v>
                </c:pt>
                <c:pt idx="1936">
                  <c:v>18.46584609154038</c:v>
                </c:pt>
                <c:pt idx="1937">
                  <c:v>18.47114252717749</c:v>
                </c:pt>
                <c:pt idx="1938">
                  <c:v>18.47643353611528</c:v>
                </c:pt>
                <c:pt idx="1939">
                  <c:v>18.48171911743713</c:v>
                </c:pt>
                <c:pt idx="1940">
                  <c:v>18.48699927022804</c:v>
                </c:pt>
                <c:pt idx="1941">
                  <c:v>18.49227399357462</c:v>
                </c:pt>
                <c:pt idx="1942">
                  <c:v>18.49754328656509</c:v>
                </c:pt>
                <c:pt idx="1943">
                  <c:v>18.50280714828932</c:v>
                </c:pt>
                <c:pt idx="1944">
                  <c:v>18.50806557783872</c:v>
                </c:pt>
                <c:pt idx="1945">
                  <c:v>18.51331857430639</c:v>
                </c:pt>
                <c:pt idx="1946">
                  <c:v>18.51856613678702</c:v>
                </c:pt>
                <c:pt idx="1947">
                  <c:v>18.52380826437691</c:v>
                </c:pt>
                <c:pt idx="1948">
                  <c:v>18.52904495617397</c:v>
                </c:pt>
                <c:pt idx="1949">
                  <c:v>18.53427621127777</c:v>
                </c:pt>
                <c:pt idx="1950">
                  <c:v>18.53950202878943</c:v>
                </c:pt>
                <c:pt idx="1951">
                  <c:v>18.54472240781175</c:v>
                </c:pt>
                <c:pt idx="1952">
                  <c:v>18.54993734744912</c:v>
                </c:pt>
                <c:pt idx="1953">
                  <c:v>18.55514684680754</c:v>
                </c:pt>
                <c:pt idx="1954">
                  <c:v>18.56035090499465</c:v>
                </c:pt>
                <c:pt idx="1955">
                  <c:v>18.56554952111968</c:v>
                </c:pt>
                <c:pt idx="1956">
                  <c:v>18.57074269429351</c:v>
                </c:pt>
                <c:pt idx="1957">
                  <c:v>18.57593042362863</c:v>
                </c:pt>
                <c:pt idx="1958">
                  <c:v>18.58111270823913</c:v>
                </c:pt>
                <c:pt idx="1959">
                  <c:v>18.58628954724074</c:v>
                </c:pt>
                <c:pt idx="1960">
                  <c:v>18.59146093975081</c:v>
                </c:pt>
                <c:pt idx="1961">
                  <c:v>18.59662688488828</c:v>
                </c:pt>
                <c:pt idx="1962">
                  <c:v>18.60178738177378</c:v>
                </c:pt>
                <c:pt idx="1963">
                  <c:v>18.60694242952948</c:v>
                </c:pt>
                <c:pt idx="1964">
                  <c:v>18.61209202727921</c:v>
                </c:pt>
                <c:pt idx="1965">
                  <c:v>18.61723617414843</c:v>
                </c:pt>
                <c:pt idx="1966">
                  <c:v>18.62237486926419</c:v>
                </c:pt>
                <c:pt idx="1967">
                  <c:v>18.6275081117552</c:v>
                </c:pt>
                <c:pt idx="1968">
                  <c:v>18.63263590075178</c:v>
                </c:pt>
                <c:pt idx="1969">
                  <c:v>18.63775823538584</c:v>
                </c:pt>
                <c:pt idx="1970">
                  <c:v>18.64287511479096</c:v>
                </c:pt>
                <c:pt idx="1971">
                  <c:v>18.6479865381023</c:v>
                </c:pt>
                <c:pt idx="1972">
                  <c:v>18.65309250445669</c:v>
                </c:pt>
                <c:pt idx="1973">
                  <c:v>18.65819301299253</c:v>
                </c:pt>
                <c:pt idx="1974">
                  <c:v>18.6632880628499</c:v>
                </c:pt>
                <c:pt idx="1975">
                  <c:v>18.66837765317043</c:v>
                </c:pt>
                <c:pt idx="1976">
                  <c:v>18.67346178309748</c:v>
                </c:pt>
                <c:pt idx="1977">
                  <c:v>18.67854045177592</c:v>
                </c:pt>
                <c:pt idx="1978">
                  <c:v>18.68361365835232</c:v>
                </c:pt>
                <c:pt idx="1979">
                  <c:v>18.68868140197485</c:v>
                </c:pt>
                <c:pt idx="1980">
                  <c:v>18.69374368179332</c:v>
                </c:pt>
                <c:pt idx="1981">
                  <c:v>18.69880049695913</c:v>
                </c:pt>
                <c:pt idx="1982">
                  <c:v>18.70385184662534</c:v>
                </c:pt>
                <c:pt idx="1983">
                  <c:v>18.70889772994663</c:v>
                </c:pt>
                <c:pt idx="1984">
                  <c:v>18.7139381460793</c:v>
                </c:pt>
                <c:pt idx="1985">
                  <c:v>18.71897309418126</c:v>
                </c:pt>
                <c:pt idx="1986">
                  <c:v>18.72400257341208</c:v>
                </c:pt>
                <c:pt idx="1987">
                  <c:v>18.72902658293293</c:v>
                </c:pt>
                <c:pt idx="1988">
                  <c:v>18.73404512190664</c:v>
                </c:pt>
                <c:pt idx="1989">
                  <c:v>18.73905818949762</c:v>
                </c:pt>
                <c:pt idx="1990">
                  <c:v>18.74406578487193</c:v>
                </c:pt>
                <c:pt idx="1991">
                  <c:v>18.74906790719729</c:v>
                </c:pt>
                <c:pt idx="1992">
                  <c:v>18.754064555643</c:v>
                </c:pt>
                <c:pt idx="1993">
                  <c:v>18.75905572937999</c:v>
                </c:pt>
                <c:pt idx="1994">
                  <c:v>18.76404142758085</c:v>
                </c:pt>
                <c:pt idx="1995">
                  <c:v>18.76902164941979</c:v>
                </c:pt>
                <c:pt idx="1996">
                  <c:v>18.77399639407265</c:v>
                </c:pt>
                <c:pt idx="1997">
                  <c:v>18.77896566071689</c:v>
                </c:pt>
                <c:pt idx="1998">
                  <c:v>18.78392944853158</c:v>
                </c:pt>
                <c:pt idx="1999">
                  <c:v>18.78888775669747</c:v>
                </c:pt>
                <c:pt idx="2000">
                  <c:v>18.79384058439689</c:v>
                </c:pt>
                <c:pt idx="2001">
                  <c:v>18.79878793081382</c:v>
                </c:pt>
                <c:pt idx="2002">
                  <c:v>18.8037297951339</c:v>
                </c:pt>
                <c:pt idx="2003">
                  <c:v>18.80866617654437</c:v>
                </c:pt>
                <c:pt idx="2004">
                  <c:v>18.81359707423409</c:v>
                </c:pt>
                <c:pt idx="2005">
                  <c:v>18.81852248739356</c:v>
                </c:pt>
                <c:pt idx="2006">
                  <c:v>18.82344241521493</c:v>
                </c:pt>
                <c:pt idx="2007">
                  <c:v>18.82835685689197</c:v>
                </c:pt>
                <c:pt idx="2008">
                  <c:v>18.8332658116201</c:v>
                </c:pt>
                <c:pt idx="2009">
                  <c:v>18.8381692785963</c:v>
                </c:pt>
                <c:pt idx="2010">
                  <c:v>18.84306725701929</c:v>
                </c:pt>
                <c:pt idx="2011">
                  <c:v>18.84795974608934</c:v>
                </c:pt>
                <c:pt idx="2012">
                  <c:v>18.85284674500841</c:v>
                </c:pt>
                <c:pt idx="2013">
                  <c:v>18.85772825298003</c:v>
                </c:pt>
                <c:pt idx="2014">
                  <c:v>18.86260426920942</c:v>
                </c:pt>
                <c:pt idx="2015">
                  <c:v>18.8674747929034</c:v>
                </c:pt>
                <c:pt idx="2016">
                  <c:v>18.87233982327045</c:v>
                </c:pt>
                <c:pt idx="2017">
                  <c:v>18.87719935952066</c:v>
                </c:pt>
                <c:pt idx="2018">
                  <c:v>18.88205340086577</c:v>
                </c:pt>
                <c:pt idx="2019">
                  <c:v>18.88690194651916</c:v>
                </c:pt>
                <c:pt idx="2020">
                  <c:v>18.89174499569581</c:v>
                </c:pt>
                <c:pt idx="2021">
                  <c:v>18.89658254761237</c:v>
                </c:pt>
                <c:pt idx="2022">
                  <c:v>18.90141460148712</c:v>
                </c:pt>
                <c:pt idx="2023">
                  <c:v>18.90624115653997</c:v>
                </c:pt>
                <c:pt idx="2024">
                  <c:v>18.91106221199246</c:v>
                </c:pt>
                <c:pt idx="2025">
                  <c:v>18.91587776706778</c:v>
                </c:pt>
                <c:pt idx="2026">
                  <c:v>18.92068782099073</c:v>
                </c:pt>
                <c:pt idx="2027">
                  <c:v>18.92549237298777</c:v>
                </c:pt>
                <c:pt idx="2028">
                  <c:v>18.93029142228702</c:v>
                </c:pt>
                <c:pt idx="2029">
                  <c:v>18.93508496811818</c:v>
                </c:pt>
                <c:pt idx="2030">
                  <c:v>18.93987300971262</c:v>
                </c:pt>
                <c:pt idx="2031">
                  <c:v>18.94465554630334</c:v>
                </c:pt>
                <c:pt idx="2032">
                  <c:v>18.94943257712498</c:v>
                </c:pt>
                <c:pt idx="2033">
                  <c:v>18.95420410141385</c:v>
                </c:pt>
                <c:pt idx="2034">
                  <c:v>18.95897011840782</c:v>
                </c:pt>
                <c:pt idx="2035">
                  <c:v>18.96373062734646</c:v>
                </c:pt>
                <c:pt idx="2036">
                  <c:v>18.96848562747098</c:v>
                </c:pt>
                <c:pt idx="2037">
                  <c:v>18.9732351180242</c:v>
                </c:pt>
                <c:pt idx="2038">
                  <c:v>18.9779790982506</c:v>
                </c:pt>
                <c:pt idx="2039">
                  <c:v>18.98271756739625</c:v>
                </c:pt>
                <c:pt idx="2040">
                  <c:v>18.98745052470895</c:v>
                </c:pt>
                <c:pt idx="2041">
                  <c:v>18.99217796943807</c:v>
                </c:pt>
                <c:pt idx="2042">
                  <c:v>18.99689990083463</c:v>
                </c:pt>
                <c:pt idx="2043">
                  <c:v>19.00161631815132</c:v>
                </c:pt>
                <c:pt idx="2044">
                  <c:v>19.00632722064244</c:v>
                </c:pt>
                <c:pt idx="2045">
                  <c:v>19.01103260756392</c:v>
                </c:pt>
                <c:pt idx="2046">
                  <c:v>19.01573247817338</c:v>
                </c:pt>
                <c:pt idx="2047">
                  <c:v>19.02042683173003</c:v>
                </c:pt>
                <c:pt idx="2048">
                  <c:v>19.02511566749478</c:v>
                </c:pt>
                <c:pt idx="2049">
                  <c:v>19.02979898473009</c:v>
                </c:pt>
                <c:pt idx="2050">
                  <c:v>19.03447678270015</c:v>
                </c:pt>
                <c:pt idx="2051">
                  <c:v>19.03914906067076</c:v>
                </c:pt>
                <c:pt idx="2052">
                  <c:v>19.04381581790934</c:v>
                </c:pt>
                <c:pt idx="2053">
                  <c:v>19.04847705368499</c:v>
                </c:pt>
                <c:pt idx="2054">
                  <c:v>19.05313276726843</c:v>
                </c:pt>
                <c:pt idx="2055">
                  <c:v>19.05778295793201</c:v>
                </c:pt>
                <c:pt idx="2056">
                  <c:v>19.06242762494977</c:v>
                </c:pt>
                <c:pt idx="2057">
                  <c:v>19.06706676759735</c:v>
                </c:pt>
                <c:pt idx="2058">
                  <c:v>19.07170038515203</c:v>
                </c:pt>
                <c:pt idx="2059">
                  <c:v>19.0763284768928</c:v>
                </c:pt>
                <c:pt idx="2060">
                  <c:v>19.08095104210019</c:v>
                </c:pt>
                <c:pt idx="2061">
                  <c:v>19.08556808005644</c:v>
                </c:pt>
                <c:pt idx="2062">
                  <c:v>19.09017959004544</c:v>
                </c:pt>
                <c:pt idx="2063">
                  <c:v>19.09478557135271</c:v>
                </c:pt>
                <c:pt idx="2064">
                  <c:v>19.0993860232654</c:v>
                </c:pt>
                <c:pt idx="2065">
                  <c:v>19.10398094507232</c:v>
                </c:pt>
                <c:pt idx="2066">
                  <c:v>19.10857033606391</c:v>
                </c:pt>
                <c:pt idx="2067">
                  <c:v>19.11315419553229</c:v>
                </c:pt>
                <c:pt idx="2068">
                  <c:v>19.11773252277117</c:v>
                </c:pt>
                <c:pt idx="2069">
                  <c:v>19.12230531707597</c:v>
                </c:pt>
                <c:pt idx="2070">
                  <c:v>19.12687257774371</c:v>
                </c:pt>
                <c:pt idx="2071">
                  <c:v>19.13143430407308</c:v>
                </c:pt>
                <c:pt idx="2072">
                  <c:v>19.13599049536439</c:v>
                </c:pt>
                <c:pt idx="2073">
                  <c:v>19.14054115091962</c:v>
                </c:pt>
                <c:pt idx="2074">
                  <c:v>19.14508627004239</c:v>
                </c:pt>
                <c:pt idx="2075">
                  <c:v>19.14962585203798</c:v>
                </c:pt>
                <c:pt idx="2076">
                  <c:v>19.1541598962133</c:v>
                </c:pt>
                <c:pt idx="2077">
                  <c:v>19.15868840187688</c:v>
                </c:pt>
                <c:pt idx="2078">
                  <c:v>19.16321136833896</c:v>
                </c:pt>
                <c:pt idx="2079">
                  <c:v>19.16772879491139</c:v>
                </c:pt>
                <c:pt idx="2080">
                  <c:v>19.17224068090768</c:v>
                </c:pt>
                <c:pt idx="2081">
                  <c:v>19.17674702564299</c:v>
                </c:pt>
                <c:pt idx="2082">
                  <c:v>19.18124782843409</c:v>
                </c:pt>
                <c:pt idx="2083">
                  <c:v>19.18574308859946</c:v>
                </c:pt>
                <c:pt idx="2084">
                  <c:v>19.19023280545919</c:v>
                </c:pt>
                <c:pt idx="2085">
                  <c:v>19.19471697833501</c:v>
                </c:pt>
                <c:pt idx="2086">
                  <c:v>19.19919560655035</c:v>
                </c:pt>
                <c:pt idx="2087">
                  <c:v>19.20366868943023</c:v>
                </c:pt>
                <c:pt idx="2088">
                  <c:v>19.20813622630136</c:v>
                </c:pt>
                <c:pt idx="2089">
                  <c:v>19.21259821649209</c:v>
                </c:pt>
                <c:pt idx="2090">
                  <c:v>19.21705465933241</c:v>
                </c:pt>
                <c:pt idx="2091">
                  <c:v>19.22150555415395</c:v>
                </c:pt>
                <c:pt idx="2092">
                  <c:v>19.22595090029003</c:v>
                </c:pt>
                <c:pt idx="2093">
                  <c:v>19.23039069707558</c:v>
                </c:pt>
                <c:pt idx="2094">
                  <c:v>19.23482494384722</c:v>
                </c:pt>
                <c:pt idx="2095">
                  <c:v>19.23925363994316</c:v>
                </c:pt>
                <c:pt idx="2096">
                  <c:v>19.24367678470334</c:v>
                </c:pt>
                <c:pt idx="2097">
                  <c:v>19.24809437746929</c:v>
                </c:pt>
                <c:pt idx="2098">
                  <c:v>19.25250641758423</c:v>
                </c:pt>
                <c:pt idx="2099">
                  <c:v>19.256912904393</c:v>
                </c:pt>
                <c:pt idx="2100">
                  <c:v>19.26131383724211</c:v>
                </c:pt>
                <c:pt idx="2101">
                  <c:v>19.26570921547972</c:v>
                </c:pt>
                <c:pt idx="2102">
                  <c:v>19.27009903845564</c:v>
                </c:pt>
                <c:pt idx="2103">
                  <c:v>19.27448330552134</c:v>
                </c:pt>
                <c:pt idx="2104">
                  <c:v>19.27886201602994</c:v>
                </c:pt>
                <c:pt idx="2105">
                  <c:v>19.28323516933619</c:v>
                </c:pt>
                <c:pt idx="2106">
                  <c:v>19.28760276479654</c:v>
                </c:pt>
                <c:pt idx="2107">
                  <c:v>19.29196480176904</c:v>
                </c:pt>
                <c:pt idx="2108">
                  <c:v>19.29632127961344</c:v>
                </c:pt>
                <c:pt idx="2109">
                  <c:v>19.30067219769111</c:v>
                </c:pt>
                <c:pt idx="2110">
                  <c:v>19.30501755536509</c:v>
                </c:pt>
                <c:pt idx="2111">
                  <c:v>19.3093573520001</c:v>
                </c:pt>
                <c:pt idx="2112">
                  <c:v>19.31369158696243</c:v>
                </c:pt>
                <c:pt idx="2113">
                  <c:v>19.31802025962012</c:v>
                </c:pt>
                <c:pt idx="2114">
                  <c:v>19.32234336934281</c:v>
                </c:pt>
                <c:pt idx="2115">
                  <c:v>19.32666091550183</c:v>
                </c:pt>
                <c:pt idx="2116">
                  <c:v>19.33097289747013</c:v>
                </c:pt>
                <c:pt idx="2117">
                  <c:v>19.33527931462232</c:v>
                </c:pt>
                <c:pt idx="2118">
                  <c:v>19.33958016633469</c:v>
                </c:pt>
                <c:pt idx="2119">
                  <c:v>19.34387545198516</c:v>
                </c:pt>
                <c:pt idx="2120">
                  <c:v>19.34816517095333</c:v>
                </c:pt>
                <c:pt idx="2121">
                  <c:v>19.35244932262043</c:v>
                </c:pt>
                <c:pt idx="2122">
                  <c:v>19.35672790636938</c:v>
                </c:pt>
                <c:pt idx="2123">
                  <c:v>19.36100092158471</c:v>
                </c:pt>
                <c:pt idx="2124">
                  <c:v>19.36526836765265</c:v>
                </c:pt>
                <c:pt idx="2125">
                  <c:v>19.36953024396104</c:v>
                </c:pt>
                <c:pt idx="2126">
                  <c:v>19.37378654989945</c:v>
                </c:pt>
                <c:pt idx="2127">
                  <c:v>19.37803728485903</c:v>
                </c:pt>
                <c:pt idx="2128">
                  <c:v>19.38228244823263</c:v>
                </c:pt>
                <c:pt idx="2129">
                  <c:v>19.38652203941475</c:v>
                </c:pt>
                <c:pt idx="2130">
                  <c:v>19.39075605780154</c:v>
                </c:pt>
                <c:pt idx="2131">
                  <c:v>19.39498450279082</c:v>
                </c:pt>
                <c:pt idx="2132">
                  <c:v>19.39920737378203</c:v>
                </c:pt>
                <c:pt idx="2133">
                  <c:v>19.40342467017634</c:v>
                </c:pt>
                <c:pt idx="2134">
                  <c:v>19.40763639137651</c:v>
                </c:pt>
                <c:pt idx="2135">
                  <c:v>19.41184253678701</c:v>
                </c:pt>
                <c:pt idx="2136">
                  <c:v>19.41604310581392</c:v>
                </c:pt>
                <c:pt idx="2137">
                  <c:v>19.42023809786501</c:v>
                </c:pt>
                <c:pt idx="2138">
                  <c:v>19.4244275123497</c:v>
                </c:pt>
                <c:pt idx="2139">
                  <c:v>19.42861134867908</c:v>
                </c:pt>
                <c:pt idx="2140">
                  <c:v>19.43278960626589</c:v>
                </c:pt>
                <c:pt idx="2141">
                  <c:v>19.43696228452452</c:v>
                </c:pt>
                <c:pt idx="2142">
                  <c:v>19.44112938287103</c:v>
                </c:pt>
                <c:pt idx="2143">
                  <c:v>19.44529090072315</c:v>
                </c:pt>
                <c:pt idx="2144">
                  <c:v>19.44944683750025</c:v>
                </c:pt>
                <c:pt idx="2145">
                  <c:v>19.45359719262339</c:v>
                </c:pt>
                <c:pt idx="2146">
                  <c:v>19.45774196551525</c:v>
                </c:pt>
                <c:pt idx="2147">
                  <c:v>19.46188115560021</c:v>
                </c:pt>
                <c:pt idx="2148">
                  <c:v>19.46601476230425</c:v>
                </c:pt>
                <c:pt idx="2149">
                  <c:v>19.4701427850551</c:v>
                </c:pt>
                <c:pt idx="2150">
                  <c:v>19.47426522328208</c:v>
                </c:pt>
                <c:pt idx="2151">
                  <c:v>19.4783820764162</c:v>
                </c:pt>
                <c:pt idx="2152">
                  <c:v>19.48249334389012</c:v>
                </c:pt>
                <c:pt idx="2153">
                  <c:v>19.48659902513818</c:v>
                </c:pt>
                <c:pt idx="2154">
                  <c:v>19.49069911959637</c:v>
                </c:pt>
                <c:pt idx="2155">
                  <c:v>19.49479362670234</c:v>
                </c:pt>
                <c:pt idx="2156">
                  <c:v>19.49888254589539</c:v>
                </c:pt>
                <c:pt idx="2157">
                  <c:v>19.50296587661652</c:v>
                </c:pt>
                <c:pt idx="2158">
                  <c:v>19.50704361830835</c:v>
                </c:pt>
                <c:pt idx="2159">
                  <c:v>19.5111157704152</c:v>
                </c:pt>
                <c:pt idx="2160">
                  <c:v>19.515182332383</c:v>
                </c:pt>
                <c:pt idx="2161">
                  <c:v>19.51924330365941</c:v>
                </c:pt>
                <c:pt idx="2162">
                  <c:v>19.52329868369371</c:v>
                </c:pt>
                <c:pt idx="2163">
                  <c:v>19.52734847193684</c:v>
                </c:pt>
                <c:pt idx="2164">
                  <c:v>19.53139266784144</c:v>
                </c:pt>
                <c:pt idx="2165">
                  <c:v>19.53543127086178</c:v>
                </c:pt>
                <c:pt idx="2166">
                  <c:v>19.53946428045381</c:v>
                </c:pt>
                <c:pt idx="2167">
                  <c:v>19.54349169607513</c:v>
                </c:pt>
                <c:pt idx="2168">
                  <c:v>19.547513517185</c:v>
                </c:pt>
                <c:pt idx="2169">
                  <c:v>19.55152974324439</c:v>
                </c:pt>
                <c:pt idx="2170">
                  <c:v>19.55554037371586</c:v>
                </c:pt>
                <c:pt idx="2171">
                  <c:v>19.55954540806372</c:v>
                </c:pt>
                <c:pt idx="2172">
                  <c:v>19.56354484575387</c:v>
                </c:pt>
                <c:pt idx="2173">
                  <c:v>19.56753868625391</c:v>
                </c:pt>
                <c:pt idx="2174">
                  <c:v>19.57152692903312</c:v>
                </c:pt>
                <c:pt idx="2175">
                  <c:v>19.57550957356238</c:v>
                </c:pt>
                <c:pt idx="2176">
                  <c:v>19.57948661931433</c:v>
                </c:pt>
                <c:pt idx="2177">
                  <c:v>19.5834580657632</c:v>
                </c:pt>
                <c:pt idx="2178">
                  <c:v>19.58742391238492</c:v>
                </c:pt>
                <c:pt idx="2179">
                  <c:v>19.59138415865708</c:v>
                </c:pt>
                <c:pt idx="2180">
                  <c:v>19.59533880405892</c:v>
                </c:pt>
                <c:pt idx="2181">
                  <c:v>19.59928784807137</c:v>
                </c:pt>
                <c:pt idx="2182">
                  <c:v>19.60323129017701</c:v>
                </c:pt>
                <c:pt idx="2183">
                  <c:v>19.60716912986011</c:v>
                </c:pt>
                <c:pt idx="2184">
                  <c:v>19.61110136660657</c:v>
                </c:pt>
                <c:pt idx="2185">
                  <c:v>19.61502799990398</c:v>
                </c:pt>
                <c:pt idx="2186">
                  <c:v>19.6189490292416</c:v>
                </c:pt>
                <c:pt idx="2187">
                  <c:v>19.62286445411033</c:v>
                </c:pt>
                <c:pt idx="2188">
                  <c:v>19.62677427400278</c:v>
                </c:pt>
                <c:pt idx="2189">
                  <c:v>19.63067848841321</c:v>
                </c:pt>
                <c:pt idx="2190">
                  <c:v>19.63457709683751</c:v>
                </c:pt>
                <c:pt idx="2191">
                  <c:v>19.63847009877329</c:v>
                </c:pt>
                <c:pt idx="2192">
                  <c:v>19.64235749371982</c:v>
                </c:pt>
                <c:pt idx="2193">
                  <c:v>19.64623928117799</c:v>
                </c:pt>
                <c:pt idx="2194">
                  <c:v>19.65011546065044</c:v>
                </c:pt>
                <c:pt idx="2195">
                  <c:v>19.65398603164138</c:v>
                </c:pt>
                <c:pt idx="2196">
                  <c:v>19.6578509936568</c:v>
                </c:pt>
                <c:pt idx="2197">
                  <c:v>19.66171034620422</c:v>
                </c:pt>
                <c:pt idx="2198">
                  <c:v>19.66556408879298</c:v>
                </c:pt>
                <c:pt idx="2199">
                  <c:v>19.66941222093397</c:v>
                </c:pt>
                <c:pt idx="2200">
                  <c:v>19.67325474213983</c:v>
                </c:pt>
                <c:pt idx="2201">
                  <c:v>19.67709165192482</c:v>
                </c:pt>
                <c:pt idx="2202">
                  <c:v>19.68092294980487</c:v>
                </c:pt>
                <c:pt idx="2203">
                  <c:v>19.68474863529761</c:v>
                </c:pt>
                <c:pt idx="2204">
                  <c:v>19.68856870792231</c:v>
                </c:pt>
                <c:pt idx="2205">
                  <c:v>19.69238316719994</c:v>
                </c:pt>
                <c:pt idx="2206">
                  <c:v>19.6961920126531</c:v>
                </c:pt>
                <c:pt idx="2207">
                  <c:v>19.6999952438061</c:v>
                </c:pt>
                <c:pt idx="2208">
                  <c:v>19.70379286018489</c:v>
                </c:pt>
                <c:pt idx="2209">
                  <c:v>19.70758486131712</c:v>
                </c:pt>
                <c:pt idx="2210">
                  <c:v>19.71137124673207</c:v>
                </c:pt>
                <c:pt idx="2211">
                  <c:v>19.71515201596072</c:v>
                </c:pt>
                <c:pt idx="2212">
                  <c:v>19.71892716853572</c:v>
                </c:pt>
                <c:pt idx="2213">
                  <c:v>19.72269670399139</c:v>
                </c:pt>
                <c:pt idx="2214">
                  <c:v>19.7264606218637</c:v>
                </c:pt>
                <c:pt idx="2215">
                  <c:v>19.73021892169033</c:v>
                </c:pt>
                <c:pt idx="2216">
                  <c:v>19.7339716030106</c:v>
                </c:pt>
                <c:pt idx="2217">
                  <c:v>19.73771866536548</c:v>
                </c:pt>
                <c:pt idx="2218">
                  <c:v>19.74146010829768</c:v>
                </c:pt>
                <c:pt idx="2219">
                  <c:v>19.74519593135151</c:v>
                </c:pt>
                <c:pt idx="2220">
                  <c:v>19.74892613407302</c:v>
                </c:pt>
                <c:pt idx="2221">
                  <c:v>19.75265071600989</c:v>
                </c:pt>
                <c:pt idx="2222">
                  <c:v>19.75636967671145</c:v>
                </c:pt>
                <c:pt idx="2223">
                  <c:v>19.76008301572875</c:v>
                </c:pt>
                <c:pt idx="2224">
                  <c:v>19.7637907326145</c:v>
                </c:pt>
                <c:pt idx="2225">
                  <c:v>19.76749282692306</c:v>
                </c:pt>
                <c:pt idx="2226">
                  <c:v>19.7711892982105</c:v>
                </c:pt>
                <c:pt idx="2227">
                  <c:v>19.77488014603452</c:v>
                </c:pt>
                <c:pt idx="2228">
                  <c:v>19.77856536995452</c:v>
                </c:pt>
                <c:pt idx="2229">
                  <c:v>19.78224496953155</c:v>
                </c:pt>
                <c:pt idx="2230">
                  <c:v>19.78591894432838</c:v>
                </c:pt>
                <c:pt idx="2231">
                  <c:v>19.78958729390942</c:v>
                </c:pt>
                <c:pt idx="2232">
                  <c:v>19.79325001784074</c:v>
                </c:pt>
                <c:pt idx="2233">
                  <c:v>19.79690711569011</c:v>
                </c:pt>
                <c:pt idx="2234">
                  <c:v>19.80055858702696</c:v>
                </c:pt>
                <c:pt idx="2235">
                  <c:v>19.80420443142239</c:v>
                </c:pt>
                <c:pt idx="2236">
                  <c:v>19.8078446484492</c:v>
                </c:pt>
                <c:pt idx="2237">
                  <c:v>19.81147923768183</c:v>
                </c:pt>
                <c:pt idx="2238">
                  <c:v>19.81510819869641</c:v>
                </c:pt>
                <c:pt idx="2239">
                  <c:v>19.81873153107075</c:v>
                </c:pt>
                <c:pt idx="2240">
                  <c:v>19.82234923438432</c:v>
                </c:pt>
                <c:pt idx="2241">
                  <c:v>19.8259613082183</c:v>
                </c:pt>
                <c:pt idx="2242">
                  <c:v>19.82956775215547</c:v>
                </c:pt>
                <c:pt idx="2243">
                  <c:v>19.83316856578037</c:v>
                </c:pt>
                <c:pt idx="2244">
                  <c:v>19.83676374867916</c:v>
                </c:pt>
                <c:pt idx="2245">
                  <c:v>19.8403533004397</c:v>
                </c:pt>
                <c:pt idx="2246">
                  <c:v>19.84393722065152</c:v>
                </c:pt>
                <c:pt idx="2247">
                  <c:v>19.8475155089058</c:v>
                </c:pt>
                <c:pt idx="2248">
                  <c:v>19.85108816479546</c:v>
                </c:pt>
                <c:pt idx="2249">
                  <c:v>19.85465518791501</c:v>
                </c:pt>
                <c:pt idx="2250">
                  <c:v>19.85821657786068</c:v>
                </c:pt>
                <c:pt idx="2251">
                  <c:v>19.86177233423042</c:v>
                </c:pt>
                <c:pt idx="2252">
                  <c:v>19.86532245662377</c:v>
                </c:pt>
                <c:pt idx="2253">
                  <c:v>19.868866944642</c:v>
                </c:pt>
                <c:pt idx="2254">
                  <c:v>19.87240579788805</c:v>
                </c:pt>
                <c:pt idx="2255">
                  <c:v>19.8759390159665</c:v>
                </c:pt>
                <c:pt idx="2256">
                  <c:v>19.87946659848367</c:v>
                </c:pt>
                <c:pt idx="2257">
                  <c:v>19.8829885450475</c:v>
                </c:pt>
                <c:pt idx="2258">
                  <c:v>19.88650485526763</c:v>
                </c:pt>
                <c:pt idx="2259">
                  <c:v>19.89001552875539</c:v>
                </c:pt>
                <c:pt idx="2260">
                  <c:v>19.89352056512374</c:v>
                </c:pt>
                <c:pt idx="2261">
                  <c:v>19.89701996398739</c:v>
                </c:pt>
                <c:pt idx="2262">
                  <c:v>19.90051372496266</c:v>
                </c:pt>
                <c:pt idx="2263">
                  <c:v>19.90400184766758</c:v>
                </c:pt>
                <c:pt idx="2264">
                  <c:v>19.90748433172183</c:v>
                </c:pt>
                <c:pt idx="2265">
                  <c:v>19.91096117674683</c:v>
                </c:pt>
                <c:pt idx="2266">
                  <c:v>19.91443238236559</c:v>
                </c:pt>
                <c:pt idx="2267">
                  <c:v>19.91789794820289</c:v>
                </c:pt>
                <c:pt idx="2268">
                  <c:v>19.92135787388509</c:v>
                </c:pt>
                <c:pt idx="2269">
                  <c:v>19.9248121590403</c:v>
                </c:pt>
                <c:pt idx="2270">
                  <c:v>19.92826080329829</c:v>
                </c:pt>
                <c:pt idx="2271">
                  <c:v>19.93170380629051</c:v>
                </c:pt>
                <c:pt idx="2272">
                  <c:v>19.93514116765007</c:v>
                </c:pt>
                <c:pt idx="2273">
                  <c:v>19.93857288701176</c:v>
                </c:pt>
                <c:pt idx="2274">
                  <c:v>19.9419989640121</c:v>
                </c:pt>
                <c:pt idx="2275">
                  <c:v>19.94541939828919</c:v>
                </c:pt>
                <c:pt idx="2276">
                  <c:v>19.94883418948291</c:v>
                </c:pt>
                <c:pt idx="2277">
                  <c:v>19.95224333723475</c:v>
                </c:pt>
                <c:pt idx="2278">
                  <c:v>19.95564684118791</c:v>
                </c:pt>
                <c:pt idx="2279">
                  <c:v>19.95904470098729</c:v>
                </c:pt>
                <c:pt idx="2280">
                  <c:v>19.9624369162794</c:v>
                </c:pt>
                <c:pt idx="2281">
                  <c:v>19.96582348671249</c:v>
                </c:pt>
                <c:pt idx="2282">
                  <c:v>19.96920441193647</c:v>
                </c:pt>
                <c:pt idx="2283">
                  <c:v>19.97257969160292</c:v>
                </c:pt>
                <c:pt idx="2284">
                  <c:v>19.97594932536511</c:v>
                </c:pt>
                <c:pt idx="2285">
                  <c:v>19.979313312878</c:v>
                </c:pt>
                <c:pt idx="2286">
                  <c:v>19.98267165379821</c:v>
                </c:pt>
                <c:pt idx="2287">
                  <c:v>19.98602434778404</c:v>
                </c:pt>
                <c:pt idx="2288">
                  <c:v>19.98937139449549</c:v>
                </c:pt>
                <c:pt idx="2289">
                  <c:v>19.99271279359421</c:v>
                </c:pt>
                <c:pt idx="2290">
                  <c:v>19.99604854474357</c:v>
                </c:pt>
                <c:pt idx="2291">
                  <c:v>19.99937864760858</c:v>
                </c:pt>
                <c:pt idx="2292">
                  <c:v>20.00270310185595</c:v>
                </c:pt>
                <c:pt idx="2293">
                  <c:v>20.00602190715408</c:v>
                </c:pt>
                <c:pt idx="2294">
                  <c:v>20.00933506317301</c:v>
                </c:pt>
                <c:pt idx="2295">
                  <c:v>20.01264256958452</c:v>
                </c:pt>
                <c:pt idx="2296">
                  <c:v>20.01594442606203</c:v>
                </c:pt>
                <c:pt idx="2297">
                  <c:v>20.01924063228063</c:v>
                </c:pt>
                <c:pt idx="2298">
                  <c:v>20.02253118791714</c:v>
                </c:pt>
                <c:pt idx="2299">
                  <c:v>20.02581609265002</c:v>
                </c:pt>
                <c:pt idx="2300">
                  <c:v>20.02909534615942</c:v>
                </c:pt>
                <c:pt idx="2301">
                  <c:v>20.03236894812717</c:v>
                </c:pt>
                <c:pt idx="2302">
                  <c:v>20.0356368982368</c:v>
                </c:pt>
                <c:pt idx="2303">
                  <c:v>20.0388991961735</c:v>
                </c:pt>
                <c:pt idx="2304">
                  <c:v>20.04215584162414</c:v>
                </c:pt>
                <c:pt idx="2305">
                  <c:v>20.04540683427728</c:v>
                </c:pt>
                <c:pt idx="2306">
                  <c:v>20.04865217382318</c:v>
                </c:pt>
                <c:pt idx="2307">
                  <c:v>20.05189185995375</c:v>
                </c:pt>
                <c:pt idx="2308">
                  <c:v>20.05512589236258</c:v>
                </c:pt>
                <c:pt idx="2309">
                  <c:v>20.05835427074497</c:v>
                </c:pt>
                <c:pt idx="2310">
                  <c:v>20.0615769947979</c:v>
                </c:pt>
                <c:pt idx="2311">
                  <c:v>20.06479406422001</c:v>
                </c:pt>
                <c:pt idx="2312">
                  <c:v>20.06800547871162</c:v>
                </c:pt>
                <c:pt idx="2313">
                  <c:v>20.07121123797475</c:v>
                </c:pt>
                <c:pt idx="2314">
                  <c:v>20.07441134171312</c:v>
                </c:pt>
                <c:pt idx="2315">
                  <c:v>20.07760578963208</c:v>
                </c:pt>
                <c:pt idx="2316">
                  <c:v>20.0807945814387</c:v>
                </c:pt>
                <c:pt idx="2317">
                  <c:v>20.08397771684174</c:v>
                </c:pt>
                <c:pt idx="2318">
                  <c:v>20.08715519555161</c:v>
                </c:pt>
                <c:pt idx="2319">
                  <c:v>20.09032701728043</c:v>
                </c:pt>
                <c:pt idx="2320">
                  <c:v>20.09349318174197</c:v>
                </c:pt>
                <c:pt idx="2321">
                  <c:v>20.09665368865173</c:v>
                </c:pt>
                <c:pt idx="2322">
                  <c:v>20.09980853772687</c:v>
                </c:pt>
                <c:pt idx="2323">
                  <c:v>20.10295772868622</c:v>
                </c:pt>
                <c:pt idx="2324">
                  <c:v>20.1061012612503</c:v>
                </c:pt>
                <c:pt idx="2325">
                  <c:v>20.10923913514132</c:v>
                </c:pt>
                <c:pt idx="2326">
                  <c:v>20.1123713500832</c:v>
                </c:pt>
                <c:pt idx="2327">
                  <c:v>20.11549790580147</c:v>
                </c:pt>
                <c:pt idx="2328">
                  <c:v>20.11861880202342</c:v>
                </c:pt>
                <c:pt idx="2329">
                  <c:v>20.12173403847797</c:v>
                </c:pt>
                <c:pt idx="2330">
                  <c:v>20.12484361489577</c:v>
                </c:pt>
                <c:pt idx="2331">
                  <c:v>20.12794753100911</c:v>
                </c:pt>
                <c:pt idx="2332">
                  <c:v>20.13104578655199</c:v>
                </c:pt>
                <c:pt idx="2333">
                  <c:v>20.1341383812601</c:v>
                </c:pt>
                <c:pt idx="2334">
                  <c:v>20.13722531487077</c:v>
                </c:pt>
                <c:pt idx="2335">
                  <c:v>20.14030658712305</c:v>
                </c:pt>
                <c:pt idx="2336">
                  <c:v>20.14338219775771</c:v>
                </c:pt>
                <c:pt idx="2337">
                  <c:v>20.14645214651712</c:v>
                </c:pt>
                <c:pt idx="2338">
                  <c:v>20.14951643314538</c:v>
                </c:pt>
                <c:pt idx="2339">
                  <c:v>20.15257505738831</c:v>
                </c:pt>
                <c:pt idx="2340">
                  <c:v>20.15562801899333</c:v>
                </c:pt>
                <c:pt idx="2341">
                  <c:v>20.15867531770962</c:v>
                </c:pt>
                <c:pt idx="2342">
                  <c:v>20.161716953288</c:v>
                </c:pt>
                <c:pt idx="2343">
                  <c:v>20.164752925481</c:v>
                </c:pt>
                <c:pt idx="2344">
                  <c:v>20.16778323404283</c:v>
                </c:pt>
                <c:pt idx="2345">
                  <c:v>20.17080787872936</c:v>
                </c:pt>
                <c:pt idx="2346">
                  <c:v>20.17382685929818</c:v>
                </c:pt>
                <c:pt idx="2347">
                  <c:v>20.17684017550854</c:v>
                </c:pt>
                <c:pt idx="2348">
                  <c:v>20.17984782712139</c:v>
                </c:pt>
                <c:pt idx="2349">
                  <c:v>20.18284981389936</c:v>
                </c:pt>
                <c:pt idx="2350">
                  <c:v>20.18584613560677</c:v>
                </c:pt>
                <c:pt idx="2351">
                  <c:v>20.18883679200961</c:v>
                </c:pt>
                <c:pt idx="2352">
                  <c:v>20.19182178287557</c:v>
                </c:pt>
                <c:pt idx="2353">
                  <c:v>20.19480110797402</c:v>
                </c:pt>
                <c:pt idx="2354">
                  <c:v>20.19777476707601</c:v>
                </c:pt>
                <c:pt idx="2355">
                  <c:v>20.20074275995428</c:v>
                </c:pt>
                <c:pt idx="2356">
                  <c:v>20.20370508638328</c:v>
                </c:pt>
                <c:pt idx="2357">
                  <c:v>20.20666174613911</c:v>
                </c:pt>
                <c:pt idx="2358">
                  <c:v>20.20961273899956</c:v>
                </c:pt>
                <c:pt idx="2359">
                  <c:v>20.21255806474412</c:v>
                </c:pt>
                <c:pt idx="2360">
                  <c:v>20.21549772315396</c:v>
                </c:pt>
                <c:pt idx="2361">
                  <c:v>20.21843171401193</c:v>
                </c:pt>
                <c:pt idx="2362">
                  <c:v>20.22136003710259</c:v>
                </c:pt>
                <c:pt idx="2363">
                  <c:v>20.22428269221215</c:v>
                </c:pt>
                <c:pt idx="2364">
                  <c:v>20.22719967912853</c:v>
                </c:pt>
                <c:pt idx="2365">
                  <c:v>20.23011099764133</c:v>
                </c:pt>
                <c:pt idx="2366">
                  <c:v>20.23301664754184</c:v>
                </c:pt>
                <c:pt idx="2367">
                  <c:v>20.23591662862303</c:v>
                </c:pt>
                <c:pt idx="2368">
                  <c:v>20.23881094067956</c:v>
                </c:pt>
                <c:pt idx="2369">
                  <c:v>20.24169958350777</c:v>
                </c:pt>
                <c:pt idx="2370">
                  <c:v>20.2445825569057</c:v>
                </c:pt>
                <c:pt idx="2371">
                  <c:v>20.24745986067307</c:v>
                </c:pt>
                <c:pt idx="2372">
                  <c:v>20.25033149461128</c:v>
                </c:pt>
                <c:pt idx="2373">
                  <c:v>20.25319745852342</c:v>
                </c:pt>
                <c:pt idx="2374">
                  <c:v>20.25605775221428</c:v>
                </c:pt>
                <c:pt idx="2375">
                  <c:v>20.2589123754903</c:v>
                </c:pt>
                <c:pt idx="2376">
                  <c:v>20.26176132815967</c:v>
                </c:pt>
                <c:pt idx="2377">
                  <c:v>20.26460461003219</c:v>
                </c:pt>
                <c:pt idx="2378">
                  <c:v>20.26744222091941</c:v>
                </c:pt>
                <c:pt idx="2379">
                  <c:v>20.27027416063455</c:v>
                </c:pt>
                <c:pt idx="2380">
                  <c:v>20.27310042899248</c:v>
                </c:pt>
                <c:pt idx="2381">
                  <c:v>20.27592102580981</c:v>
                </c:pt>
                <c:pt idx="2382">
                  <c:v>20.2787359509048</c:v>
                </c:pt>
                <c:pt idx="2383">
                  <c:v>20.28154520409743</c:v>
                </c:pt>
                <c:pt idx="2384">
                  <c:v>20.28434878520933</c:v>
                </c:pt>
                <c:pt idx="2385">
                  <c:v>20.28714669406385</c:v>
                </c:pt>
                <c:pt idx="2386">
                  <c:v>20.28993893048601</c:v>
                </c:pt>
                <c:pt idx="2387">
                  <c:v>20.29272549430252</c:v>
                </c:pt>
                <c:pt idx="2388">
                  <c:v>20.29550638534176</c:v>
                </c:pt>
                <c:pt idx="2389">
                  <c:v>20.29828160343385</c:v>
                </c:pt>
                <c:pt idx="2390">
                  <c:v>20.30105114841055</c:v>
                </c:pt>
                <c:pt idx="2391">
                  <c:v>20.30381502010531</c:v>
                </c:pt>
                <c:pt idx="2392">
                  <c:v>20.30657321835328</c:v>
                </c:pt>
                <c:pt idx="2393">
                  <c:v>20.30932574299131</c:v>
                </c:pt>
                <c:pt idx="2394">
                  <c:v>20.31207259385791</c:v>
                </c:pt>
                <c:pt idx="2395">
                  <c:v>20.31481377079331</c:v>
                </c:pt>
                <c:pt idx="2396">
                  <c:v>20.31754927363938</c:v>
                </c:pt>
                <c:pt idx="2397">
                  <c:v>20.32027910223974</c:v>
                </c:pt>
                <c:pt idx="2398">
                  <c:v>20.32300325643966</c:v>
                </c:pt>
                <c:pt idx="2399">
                  <c:v>20.32572173608608</c:v>
                </c:pt>
                <c:pt idx="2400">
                  <c:v>20.32843454102768</c:v>
                </c:pt>
                <c:pt idx="2401">
                  <c:v>20.33114167111479</c:v>
                </c:pt>
                <c:pt idx="2402">
                  <c:v>20.33384312619943</c:v>
                </c:pt>
                <c:pt idx="2403">
                  <c:v>20.33653890613531</c:v>
                </c:pt>
                <c:pt idx="2404">
                  <c:v>20.33922901077786</c:v>
                </c:pt>
                <c:pt idx="2405">
                  <c:v>20.34191343998416</c:v>
                </c:pt>
                <c:pt idx="2406">
                  <c:v>20.34459219361299</c:v>
                </c:pt>
                <c:pt idx="2407">
                  <c:v>20.34726527152482</c:v>
                </c:pt>
                <c:pt idx="2408">
                  <c:v>20.3499326735818</c:v>
                </c:pt>
                <c:pt idx="2409">
                  <c:v>20.3525943996478</c:v>
                </c:pt>
                <c:pt idx="2410">
                  <c:v>20.35525044958833</c:v>
                </c:pt>
                <c:pt idx="2411">
                  <c:v>20.35790082327063</c:v>
                </c:pt>
                <c:pt idx="2412">
                  <c:v>20.36054552056358</c:v>
                </c:pt>
                <c:pt idx="2413">
                  <c:v>20.36318454133783</c:v>
                </c:pt>
                <c:pt idx="2414">
                  <c:v>20.36581788546564</c:v>
                </c:pt>
                <c:pt idx="2415">
                  <c:v>20.36844555282098</c:v>
                </c:pt>
                <c:pt idx="2416">
                  <c:v>20.37106754327955</c:v>
                </c:pt>
                <c:pt idx="2417">
                  <c:v>20.37368385671867</c:v>
                </c:pt>
                <c:pt idx="2418">
                  <c:v>20.3762944930174</c:v>
                </c:pt>
                <c:pt idx="2419">
                  <c:v>20.37889945205647</c:v>
                </c:pt>
                <c:pt idx="2420">
                  <c:v>20.3814987337183</c:v>
                </c:pt>
                <c:pt idx="2421">
                  <c:v>20.384092337887</c:v>
                </c:pt>
                <c:pt idx="2422">
                  <c:v>20.38668026444838</c:v>
                </c:pt>
                <c:pt idx="2423">
                  <c:v>20.38926251328992</c:v>
                </c:pt>
                <c:pt idx="2424">
                  <c:v>20.39183908430079</c:v>
                </c:pt>
                <c:pt idx="2425">
                  <c:v>20.39440997737188</c:v>
                </c:pt>
                <c:pt idx="2426">
                  <c:v>20.39697519239573</c:v>
                </c:pt>
                <c:pt idx="2427">
                  <c:v>20.39953472926658</c:v>
                </c:pt>
                <c:pt idx="2428">
                  <c:v>20.40208858788036</c:v>
                </c:pt>
                <c:pt idx="2429">
                  <c:v>20.40463676813471</c:v>
                </c:pt>
                <c:pt idx="2430">
                  <c:v>20.40717926992893</c:v>
                </c:pt>
                <c:pt idx="2431">
                  <c:v>20.40971609316403</c:v>
                </c:pt>
                <c:pt idx="2432">
                  <c:v>20.4122472377427</c:v>
                </c:pt>
                <c:pt idx="2433">
                  <c:v>20.41477270356932</c:v>
                </c:pt>
                <c:pt idx="2434">
                  <c:v>20.41729249054994</c:v>
                </c:pt>
                <c:pt idx="2435">
                  <c:v>20.41980659859235</c:v>
                </c:pt>
                <c:pt idx="2436">
                  <c:v>20.42231502760598</c:v>
                </c:pt>
                <c:pt idx="2437">
                  <c:v>20.42481777750196</c:v>
                </c:pt>
                <c:pt idx="2438">
                  <c:v>20.42731484819313</c:v>
                </c:pt>
                <c:pt idx="2439">
                  <c:v>20.429806239594</c:v>
                </c:pt>
                <c:pt idx="2440">
                  <c:v>20.43229195162079</c:v>
                </c:pt>
                <c:pt idx="2441">
                  <c:v>20.43477198419137</c:v>
                </c:pt>
                <c:pt idx="2442">
                  <c:v>20.43724633722534</c:v>
                </c:pt>
                <c:pt idx="2443">
                  <c:v>20.43971501064398</c:v>
                </c:pt>
                <c:pt idx="2444">
                  <c:v>20.44217800437023</c:v>
                </c:pt>
                <c:pt idx="2445">
                  <c:v>20.44463531832877</c:v>
                </c:pt>
                <c:pt idx="2446">
                  <c:v>20.44708695244593</c:v>
                </c:pt>
                <c:pt idx="2447">
                  <c:v>20.44953290664974</c:v>
                </c:pt>
                <c:pt idx="2448">
                  <c:v>20.45197318086993</c:v>
                </c:pt>
                <c:pt idx="2449">
                  <c:v>20.45440777503791</c:v>
                </c:pt>
                <c:pt idx="2450">
                  <c:v>20.45683668908678</c:v>
                </c:pt>
                <c:pt idx="2451">
                  <c:v>20.45925992295132</c:v>
                </c:pt>
                <c:pt idx="2452">
                  <c:v>20.46167747656803</c:v>
                </c:pt>
                <c:pt idx="2453">
                  <c:v>20.46408934987507</c:v>
                </c:pt>
                <c:pt idx="2454">
                  <c:v>20.46649554281231</c:v>
                </c:pt>
                <c:pt idx="2455">
                  <c:v>20.46889605532128</c:v>
                </c:pt>
                <c:pt idx="2456">
                  <c:v>20.47129088734525</c:v>
                </c:pt>
                <c:pt idx="2457">
                  <c:v>20.47368003882912</c:v>
                </c:pt>
                <c:pt idx="2458">
                  <c:v>20.47606350971953</c:v>
                </c:pt>
                <c:pt idx="2459">
                  <c:v>20.47844129996479</c:v>
                </c:pt>
                <c:pt idx="2460">
                  <c:v>20.48081340951488</c:v>
                </c:pt>
                <c:pt idx="2461">
                  <c:v>20.48317983832149</c:v>
                </c:pt>
                <c:pt idx="2462">
                  <c:v>20.48554058633803</c:v>
                </c:pt>
                <c:pt idx="2463">
                  <c:v>20.48789565351955</c:v>
                </c:pt>
                <c:pt idx="2464">
                  <c:v>20.4902450398228</c:v>
                </c:pt>
                <c:pt idx="2465">
                  <c:v>20.49258874520624</c:v>
                </c:pt>
                <c:pt idx="2466">
                  <c:v>20.49492676963002</c:v>
                </c:pt>
                <c:pt idx="2467">
                  <c:v>20.49725911305594</c:v>
                </c:pt>
                <c:pt idx="2468">
                  <c:v>20.49958577544753</c:v>
                </c:pt>
                <c:pt idx="2469">
                  <c:v>20.50190675677002</c:v>
                </c:pt>
                <c:pt idx="2470">
                  <c:v>20.50422205699028</c:v>
                </c:pt>
                <c:pt idx="2471">
                  <c:v>20.50653167607691</c:v>
                </c:pt>
                <c:pt idx="2472">
                  <c:v>20.5088356140002</c:v>
                </c:pt>
                <c:pt idx="2473">
                  <c:v>20.5111338707321</c:v>
                </c:pt>
                <c:pt idx="2474">
                  <c:v>20.51342644624628</c:v>
                </c:pt>
                <c:pt idx="2475">
                  <c:v>20.51571334051808</c:v>
                </c:pt>
                <c:pt idx="2476">
                  <c:v>20.51799455352456</c:v>
                </c:pt>
                <c:pt idx="2477">
                  <c:v>20.52027008524443</c:v>
                </c:pt>
                <c:pt idx="2478">
                  <c:v>20.5225399356581</c:v>
                </c:pt>
                <c:pt idx="2479">
                  <c:v>20.52480410474771</c:v>
                </c:pt>
                <c:pt idx="2480">
                  <c:v>20.52706259249703</c:v>
                </c:pt>
                <c:pt idx="2481">
                  <c:v>20.52931539889157</c:v>
                </c:pt>
                <c:pt idx="2482">
                  <c:v>20.5315625239185</c:v>
                </c:pt>
                <c:pt idx="2483">
                  <c:v>20.53380396756669</c:v>
                </c:pt>
                <c:pt idx="2484">
                  <c:v>20.5360397298267</c:v>
                </c:pt>
                <c:pt idx="2485">
                  <c:v>20.53826981069077</c:v>
                </c:pt>
                <c:pt idx="2486">
                  <c:v>20.54049421015285</c:v>
                </c:pt>
                <c:pt idx="2487">
                  <c:v>20.54271292820858</c:v>
                </c:pt>
                <c:pt idx="2488">
                  <c:v>20.54492596485527</c:v>
                </c:pt>
                <c:pt idx="2489">
                  <c:v>20.54713332009192</c:v>
                </c:pt>
                <c:pt idx="2490">
                  <c:v>20.54933499391923</c:v>
                </c:pt>
                <c:pt idx="2491">
                  <c:v>20.55153098633961</c:v>
                </c:pt>
                <c:pt idx="2492">
                  <c:v>20.55372129735714</c:v>
                </c:pt>
                <c:pt idx="2493">
                  <c:v>20.55590592697757</c:v>
                </c:pt>
                <c:pt idx="2494">
                  <c:v>20.55808487520837</c:v>
                </c:pt>
                <c:pt idx="2495">
                  <c:v>20.5602581420587</c:v>
                </c:pt>
                <c:pt idx="2496">
                  <c:v>20.56242572753937</c:v>
                </c:pt>
                <c:pt idx="2497">
                  <c:v>20.56458763166295</c:v>
                </c:pt>
                <c:pt idx="2498">
                  <c:v>20.56674385444363</c:v>
                </c:pt>
                <c:pt idx="2499">
                  <c:v>20.56889439589735</c:v>
                </c:pt>
                <c:pt idx="2500">
                  <c:v>20.57103925604169</c:v>
                </c:pt>
                <c:pt idx="2501">
                  <c:v>20.57317843489594</c:v>
                </c:pt>
                <c:pt idx="2502">
                  <c:v>20.57531193248109</c:v>
                </c:pt>
                <c:pt idx="2503">
                  <c:v>20.57743974881981</c:v>
                </c:pt>
                <c:pt idx="2504">
                  <c:v>20.57956188393645</c:v>
                </c:pt>
                <c:pt idx="2505">
                  <c:v>20.58167833785708</c:v>
                </c:pt>
                <c:pt idx="2506">
                  <c:v>20.58378911060943</c:v>
                </c:pt>
                <c:pt idx="2507">
                  <c:v>20.58589420222292</c:v>
                </c:pt>
                <c:pt idx="2508">
                  <c:v>20.58799361272871</c:v>
                </c:pt>
                <c:pt idx="2509">
                  <c:v>20.59008734215957</c:v>
                </c:pt>
                <c:pt idx="2510">
                  <c:v>20.59217539055001</c:v>
                </c:pt>
                <c:pt idx="2511">
                  <c:v>20.59425775793624</c:v>
                </c:pt>
                <c:pt idx="2512">
                  <c:v>20.59633444435613</c:v>
                </c:pt>
                <c:pt idx="2513">
                  <c:v>20.59840544984924</c:v>
                </c:pt>
                <c:pt idx="2514">
                  <c:v>20.60047077445685</c:v>
                </c:pt>
                <c:pt idx="2515">
                  <c:v>20.6025304182219</c:v>
                </c:pt>
                <c:pt idx="2516">
                  <c:v>20.60458438118903</c:v>
                </c:pt>
                <c:pt idx="2517">
                  <c:v>20.60663266340459</c:v>
                </c:pt>
                <c:pt idx="2518">
                  <c:v>20.60867526491657</c:v>
                </c:pt>
                <c:pt idx="2519">
                  <c:v>20.61071218577469</c:v>
                </c:pt>
                <c:pt idx="2520">
                  <c:v>20.61274342603037</c:v>
                </c:pt>
                <c:pt idx="2521">
                  <c:v>20.61476898573669</c:v>
                </c:pt>
                <c:pt idx="2522">
                  <c:v>20.61678886494842</c:v>
                </c:pt>
                <c:pt idx="2523">
                  <c:v>20.61880306372203</c:v>
                </c:pt>
                <c:pt idx="2524">
                  <c:v>20.6208115821157</c:v>
                </c:pt>
                <c:pt idx="2525">
                  <c:v>20.62281442018926</c:v>
                </c:pt>
                <c:pt idx="2526">
                  <c:v>20.62481157800426</c:v>
                </c:pt>
                <c:pt idx="2527">
                  <c:v>20.62680305562392</c:v>
                </c:pt>
                <c:pt idx="2528">
                  <c:v>20.62878885311317</c:v>
                </c:pt>
                <c:pt idx="2529">
                  <c:v>20.63076897053861</c:v>
                </c:pt>
                <c:pt idx="2530">
                  <c:v>20.63274340796854</c:v>
                </c:pt>
                <c:pt idx="2531">
                  <c:v>20.63471216547297</c:v>
                </c:pt>
                <c:pt idx="2532">
                  <c:v>20.63667524312353</c:v>
                </c:pt>
                <c:pt idx="2533">
                  <c:v>20.63863264099362</c:v>
                </c:pt>
                <c:pt idx="2534">
                  <c:v>20.6405843591583</c:v>
                </c:pt>
                <c:pt idx="2535">
                  <c:v>20.6425303976943</c:v>
                </c:pt>
                <c:pt idx="2536">
                  <c:v>20.64447075668008</c:v>
                </c:pt>
                <c:pt idx="2537">
                  <c:v>20.64640543619573</c:v>
                </c:pt>
                <c:pt idx="2538">
                  <c:v>20.64833443632308</c:v>
                </c:pt>
                <c:pt idx="2539">
                  <c:v>20.65025775714566</c:v>
                </c:pt>
                <c:pt idx="2540">
                  <c:v>20.65217539874864</c:v>
                </c:pt>
                <c:pt idx="2541">
                  <c:v>20.6540873612189</c:v>
                </c:pt>
                <c:pt idx="2542">
                  <c:v>20.65599364464502</c:v>
                </c:pt>
                <c:pt idx="2543">
                  <c:v>20.65789424911726</c:v>
                </c:pt>
                <c:pt idx="2544">
                  <c:v>20.65978917472757</c:v>
                </c:pt>
                <c:pt idx="2545">
                  <c:v>20.6616784215696</c:v>
                </c:pt>
                <c:pt idx="2546">
                  <c:v>20.66356198973869</c:v>
                </c:pt>
                <c:pt idx="2547">
                  <c:v>20.66543987933181</c:v>
                </c:pt>
                <c:pt idx="2548">
                  <c:v>20.66731209044773</c:v>
                </c:pt>
                <c:pt idx="2549">
                  <c:v>20.66917862318683</c:v>
                </c:pt>
                <c:pt idx="2550">
                  <c:v>20.67103947765117</c:v>
                </c:pt>
                <c:pt idx="2551">
                  <c:v>20.67289465394455</c:v>
                </c:pt>
                <c:pt idx="2552">
                  <c:v>20.67474415217243</c:v>
                </c:pt>
                <c:pt idx="2553">
                  <c:v>20.67658797244196</c:v>
                </c:pt>
                <c:pt idx="2554">
                  <c:v>20.678426114862</c:v>
                </c:pt>
                <c:pt idx="2555">
                  <c:v>20.68025857954307</c:v>
                </c:pt>
                <c:pt idx="2556">
                  <c:v>20.68208536659739</c:v>
                </c:pt>
                <c:pt idx="2557">
                  <c:v>20.68390647613888</c:v>
                </c:pt>
                <c:pt idx="2558">
                  <c:v>20.68572190828313</c:v>
                </c:pt>
                <c:pt idx="2559">
                  <c:v>20.68753166314744</c:v>
                </c:pt>
                <c:pt idx="2560">
                  <c:v>20.68933574085078</c:v>
                </c:pt>
                <c:pt idx="2561">
                  <c:v>20.6911341415138</c:v>
                </c:pt>
                <c:pt idx="2562">
                  <c:v>20.6929268652589</c:v>
                </c:pt>
                <c:pt idx="2563">
                  <c:v>20.69471391221007</c:v>
                </c:pt>
                <c:pt idx="2564">
                  <c:v>20.69649528249307</c:v>
                </c:pt>
                <c:pt idx="2565">
                  <c:v>20.69827097623532</c:v>
                </c:pt>
                <c:pt idx="2566">
                  <c:v>20.70004099356593</c:v>
                </c:pt>
                <c:pt idx="2567">
                  <c:v>20.70180533461571</c:v>
                </c:pt>
                <c:pt idx="2568">
                  <c:v>20.70356399951713</c:v>
                </c:pt>
                <c:pt idx="2569">
                  <c:v>20.70531698840436</c:v>
                </c:pt>
                <c:pt idx="2570">
                  <c:v>20.70706430141329</c:v>
                </c:pt>
                <c:pt idx="2571">
                  <c:v>20.70880593868144</c:v>
                </c:pt>
                <c:pt idx="2572">
                  <c:v>20.71054190034808</c:v>
                </c:pt>
                <c:pt idx="2573">
                  <c:v>20.71227218655412</c:v>
                </c:pt>
                <c:pt idx="2574">
                  <c:v>20.71399679744218</c:v>
                </c:pt>
                <c:pt idx="2575">
                  <c:v>20.71571573315658</c:v>
                </c:pt>
                <c:pt idx="2576">
                  <c:v>20.7174289938433</c:v>
                </c:pt>
                <c:pt idx="2577">
                  <c:v>20.71913657965003</c:v>
                </c:pt>
                <c:pt idx="2578">
                  <c:v>20.72083849072613</c:v>
                </c:pt>
                <c:pt idx="2579">
                  <c:v>20.72253472722267</c:v>
                </c:pt>
                <c:pt idx="2580">
                  <c:v>20.7242252892924</c:v>
                </c:pt>
                <c:pt idx="2581">
                  <c:v>20.72591017708974</c:v>
                </c:pt>
                <c:pt idx="2582">
                  <c:v>20.72758939077082</c:v>
                </c:pt>
                <c:pt idx="2583">
                  <c:v>20.72926293049345</c:v>
                </c:pt>
                <c:pt idx="2584">
                  <c:v>20.73093079641714</c:v>
                </c:pt>
                <c:pt idx="2585">
                  <c:v>20.73259298870305</c:v>
                </c:pt>
                <c:pt idx="2586">
                  <c:v>20.73424950751408</c:v>
                </c:pt>
                <c:pt idx="2587">
                  <c:v>20.73590035301478</c:v>
                </c:pt>
                <c:pt idx="2588">
                  <c:v>20.73754552537139</c:v>
                </c:pt>
                <c:pt idx="2589">
                  <c:v>20.73918502475187</c:v>
                </c:pt>
                <c:pt idx="2590">
                  <c:v>20.74081885132582</c:v>
                </c:pt>
                <c:pt idx="2591">
                  <c:v>20.74244700526457</c:v>
                </c:pt>
                <c:pt idx="2592">
                  <c:v>20.74406948674111</c:v>
                </c:pt>
                <c:pt idx="2593">
                  <c:v>20.74568629593013</c:v>
                </c:pt>
                <c:pt idx="2594">
                  <c:v>20.74729743300803</c:v>
                </c:pt>
                <c:pt idx="2595">
                  <c:v>20.74890289815282</c:v>
                </c:pt>
                <c:pt idx="2596">
                  <c:v>20.75050269154429</c:v>
                </c:pt>
                <c:pt idx="2597">
                  <c:v>20.75209681336386</c:v>
                </c:pt>
                <c:pt idx="2598">
                  <c:v>20.75368526379467</c:v>
                </c:pt>
                <c:pt idx="2599">
                  <c:v>20.7552680430215</c:v>
                </c:pt>
                <c:pt idx="2600">
                  <c:v>20.75684515123088</c:v>
                </c:pt>
                <c:pt idx="2601">
                  <c:v>20.75841658861096</c:v>
                </c:pt>
                <c:pt idx="2602">
                  <c:v>20.75998235535165</c:v>
                </c:pt>
                <c:pt idx="2603">
                  <c:v>20.76154245164448</c:v>
                </c:pt>
                <c:pt idx="2604">
                  <c:v>20.7630968776827</c:v>
                </c:pt>
                <c:pt idx="2605">
                  <c:v>20.76464563366125</c:v>
                </c:pt>
                <c:pt idx="2606">
                  <c:v>20.76618871977676</c:v>
                </c:pt>
                <c:pt idx="2607">
                  <c:v>20.76772613622751</c:v>
                </c:pt>
                <c:pt idx="2608">
                  <c:v>20.76925788321351</c:v>
                </c:pt>
                <c:pt idx="2609">
                  <c:v>20.77078396093642</c:v>
                </c:pt>
                <c:pt idx="2610">
                  <c:v>20.77230436959963</c:v>
                </c:pt>
                <c:pt idx="2611">
                  <c:v>20.77381910940818</c:v>
                </c:pt>
                <c:pt idx="2612">
                  <c:v>20.77532818056879</c:v>
                </c:pt>
                <c:pt idx="2613">
                  <c:v>20.77683158328992</c:v>
                </c:pt>
                <c:pt idx="2614">
                  <c:v>20.77832931778165</c:v>
                </c:pt>
                <c:pt idx="2615">
                  <c:v>20.7798213842558</c:v>
                </c:pt>
                <c:pt idx="2616">
                  <c:v>20.78130778292583</c:v>
                </c:pt>
                <c:pt idx="2617">
                  <c:v>20.78278851400692</c:v>
                </c:pt>
                <c:pt idx="2618">
                  <c:v>20.78426357771593</c:v>
                </c:pt>
                <c:pt idx="2619">
                  <c:v>20.78573297427139</c:v>
                </c:pt>
                <c:pt idx="2620">
                  <c:v>20.78719670389355</c:v>
                </c:pt>
                <c:pt idx="2621">
                  <c:v>20.78865476680429</c:v>
                </c:pt>
                <c:pt idx="2622">
                  <c:v>20.79010716322722</c:v>
                </c:pt>
                <c:pt idx="2623">
                  <c:v>20.79155389338762</c:v>
                </c:pt>
                <c:pt idx="2624">
                  <c:v>20.79299495751248</c:v>
                </c:pt>
                <c:pt idx="2625">
                  <c:v>20.79443035583043</c:v>
                </c:pt>
                <c:pt idx="2626">
                  <c:v>20.79586008857182</c:v>
                </c:pt>
                <c:pt idx="2627">
                  <c:v>20.79728415596868</c:v>
                </c:pt>
                <c:pt idx="2628">
                  <c:v>20.79870255825471</c:v>
                </c:pt>
                <c:pt idx="2629">
                  <c:v>20.80011529566532</c:v>
                </c:pt>
                <c:pt idx="2630">
                  <c:v>20.80152236843758</c:v>
                </c:pt>
                <c:pt idx="2631">
                  <c:v>20.80292377681027</c:v>
                </c:pt>
                <c:pt idx="2632">
                  <c:v>20.80431952102382</c:v>
                </c:pt>
                <c:pt idx="2633">
                  <c:v>20.80570960132038</c:v>
                </c:pt>
                <c:pt idx="2634">
                  <c:v>20.80709401794379</c:v>
                </c:pt>
                <c:pt idx="2635">
                  <c:v>20.80847277113951</c:v>
                </c:pt>
                <c:pt idx="2636">
                  <c:v>20.80984586115478</c:v>
                </c:pt>
                <c:pt idx="2637">
                  <c:v>20.81121328823844</c:v>
                </c:pt>
                <c:pt idx="2638">
                  <c:v>20.81257505264107</c:v>
                </c:pt>
                <c:pt idx="2639">
                  <c:v>20.8139311546149</c:v>
                </c:pt>
                <c:pt idx="2640">
                  <c:v>20.81528159441386</c:v>
                </c:pt>
                <c:pt idx="2641">
                  <c:v>20.81662637229358</c:v>
                </c:pt>
                <c:pt idx="2642">
                  <c:v>20.81796548851135</c:v>
                </c:pt>
                <c:pt idx="2643">
                  <c:v>20.81929894332615</c:v>
                </c:pt>
                <c:pt idx="2644">
                  <c:v>20.82062673699864</c:v>
                </c:pt>
                <c:pt idx="2645">
                  <c:v>20.82194886979119</c:v>
                </c:pt>
                <c:pt idx="2646">
                  <c:v>20.82326534196781</c:v>
                </c:pt>
                <c:pt idx="2647">
                  <c:v>20.82457615379424</c:v>
                </c:pt>
                <c:pt idx="2648">
                  <c:v>20.82588130553786</c:v>
                </c:pt>
                <c:pt idx="2649">
                  <c:v>20.82718079746778</c:v>
                </c:pt>
                <c:pt idx="2650">
                  <c:v>20.82847462985475</c:v>
                </c:pt>
                <c:pt idx="2651">
                  <c:v>20.82976280297121</c:v>
                </c:pt>
                <c:pt idx="2652">
                  <c:v>20.83104531709134</c:v>
                </c:pt>
                <c:pt idx="2653">
                  <c:v>20.83232217249093</c:v>
                </c:pt>
                <c:pt idx="2654">
                  <c:v>20.8335933694475</c:v>
                </c:pt>
                <c:pt idx="2655">
                  <c:v>20.83485890824021</c:v>
                </c:pt>
                <c:pt idx="2656">
                  <c:v>20.83611878914995</c:v>
                </c:pt>
                <c:pt idx="2657">
                  <c:v>20.83737301245927</c:v>
                </c:pt>
                <c:pt idx="2658">
                  <c:v>20.83862157845239</c:v>
                </c:pt>
                <c:pt idx="2659">
                  <c:v>20.83986448741526</c:v>
                </c:pt>
                <c:pt idx="2660">
                  <c:v>20.84110173963546</c:v>
                </c:pt>
                <c:pt idx="2661">
                  <c:v>20.84233333540227</c:v>
                </c:pt>
                <c:pt idx="2662">
                  <c:v>20.84355927500668</c:v>
                </c:pt>
                <c:pt idx="2663">
                  <c:v>20.84477955874132</c:v>
                </c:pt>
                <c:pt idx="2664">
                  <c:v>20.84599418690053</c:v>
                </c:pt>
                <c:pt idx="2665">
                  <c:v>20.84720315978031</c:v>
                </c:pt>
                <c:pt idx="2666">
                  <c:v>20.84840647767838</c:v>
                </c:pt>
                <c:pt idx="2667">
                  <c:v>20.8496041408941</c:v>
                </c:pt>
                <c:pt idx="2668">
                  <c:v>20.85079614972855</c:v>
                </c:pt>
                <c:pt idx="2669">
                  <c:v>20.85198250448446</c:v>
                </c:pt>
                <c:pt idx="2670">
                  <c:v>20.85316320546624</c:v>
                </c:pt>
                <c:pt idx="2671">
                  <c:v>20.85433825298003</c:v>
                </c:pt>
                <c:pt idx="2672">
                  <c:v>20.8555076473336</c:v>
                </c:pt>
                <c:pt idx="2673">
                  <c:v>20.85667138883643</c:v>
                </c:pt>
                <c:pt idx="2674">
                  <c:v>20.85782947779966</c:v>
                </c:pt>
                <c:pt idx="2675">
                  <c:v>20.85898191453613</c:v>
                </c:pt>
                <c:pt idx="2676">
                  <c:v>20.86012869936035</c:v>
                </c:pt>
                <c:pt idx="2677">
                  <c:v>20.86126983258853</c:v>
                </c:pt>
                <c:pt idx="2678">
                  <c:v>20.86240531453853</c:v>
                </c:pt>
                <c:pt idx="2679">
                  <c:v>20.86353514552993</c:v>
                </c:pt>
                <c:pt idx="2680">
                  <c:v>20.86465932588396</c:v>
                </c:pt>
                <c:pt idx="2681">
                  <c:v>20.86577785592352</c:v>
                </c:pt>
                <c:pt idx="2682">
                  <c:v>20.86689073597324</c:v>
                </c:pt>
                <c:pt idx="2683">
                  <c:v>20.8679979663594</c:v>
                </c:pt>
                <c:pt idx="2684">
                  <c:v>20.86909954740994</c:v>
                </c:pt>
                <c:pt idx="2685">
                  <c:v>20.87019547945453</c:v>
                </c:pt>
                <c:pt idx="2686">
                  <c:v>20.87128576282448</c:v>
                </c:pt>
                <c:pt idx="2687">
                  <c:v>20.87237039785279</c:v>
                </c:pt>
                <c:pt idx="2688">
                  <c:v>20.87344938487416</c:v>
                </c:pt>
                <c:pt idx="2689">
                  <c:v>20.87452272422494</c:v>
                </c:pt>
                <c:pt idx="2690">
                  <c:v>20.87559041624318</c:v>
                </c:pt>
                <c:pt idx="2691">
                  <c:v>20.87665246126862</c:v>
                </c:pt>
                <c:pt idx="2692">
                  <c:v>20.87770885964264</c:v>
                </c:pt>
                <c:pt idx="2693">
                  <c:v>20.87875961170833</c:v>
                </c:pt>
                <c:pt idx="2694">
                  <c:v>20.87980471781047</c:v>
                </c:pt>
                <c:pt idx="2695">
                  <c:v>20.88084417829549</c:v>
                </c:pt>
                <c:pt idx="2696">
                  <c:v>20.88187799351151</c:v>
                </c:pt>
                <c:pt idx="2697">
                  <c:v>20.88290616380834</c:v>
                </c:pt>
                <c:pt idx="2698">
                  <c:v>20.88392868953746</c:v>
                </c:pt>
                <c:pt idx="2699">
                  <c:v>20.88494557105203</c:v>
                </c:pt>
                <c:pt idx="2700">
                  <c:v>20.88595680870689</c:v>
                </c:pt>
                <c:pt idx="2701">
                  <c:v>20.88696240285856</c:v>
                </c:pt>
                <c:pt idx="2702">
                  <c:v>20.88796235386523</c:v>
                </c:pt>
                <c:pt idx="2703">
                  <c:v>20.8889566620868</c:v>
                </c:pt>
                <c:pt idx="2704">
                  <c:v>20.88994532788479</c:v>
                </c:pt>
                <c:pt idx="2705">
                  <c:v>20.89092835162245</c:v>
                </c:pt>
                <c:pt idx="2706">
                  <c:v>20.8919057336647</c:v>
                </c:pt>
                <c:pt idx="2707">
                  <c:v>20.89287747437811</c:v>
                </c:pt>
                <c:pt idx="2708">
                  <c:v>20.89384357413097</c:v>
                </c:pt>
                <c:pt idx="2709">
                  <c:v>20.89480403329322</c:v>
                </c:pt>
                <c:pt idx="2710">
                  <c:v>20.89575885223648</c:v>
                </c:pt>
                <c:pt idx="2711">
                  <c:v>20.89670803133404</c:v>
                </c:pt>
                <c:pt idx="2712">
                  <c:v>20.89765157096091</c:v>
                </c:pt>
                <c:pt idx="2713">
                  <c:v>20.89858947149372</c:v>
                </c:pt>
                <c:pt idx="2714">
                  <c:v>20.89952173331082</c:v>
                </c:pt>
                <c:pt idx="2715">
                  <c:v>20.90044835679221</c:v>
                </c:pt>
                <c:pt idx="2716">
                  <c:v>20.90136934231959</c:v>
                </c:pt>
                <c:pt idx="2717">
                  <c:v>20.90228469027633</c:v>
                </c:pt>
                <c:pt idx="2718">
                  <c:v>20.90319440104746</c:v>
                </c:pt>
                <c:pt idx="2719">
                  <c:v>20.90409847501972</c:v>
                </c:pt>
                <c:pt idx="2720">
                  <c:v>20.90499691258148</c:v>
                </c:pt>
                <c:pt idx="2721">
                  <c:v>20.90588971412283</c:v>
                </c:pt>
                <c:pt idx="2722">
                  <c:v>20.90677688003552</c:v>
                </c:pt>
                <c:pt idx="2723">
                  <c:v>20.90765841071299</c:v>
                </c:pt>
                <c:pt idx="2724">
                  <c:v>20.90853430655032</c:v>
                </c:pt>
                <c:pt idx="2725">
                  <c:v>20.90940456794431</c:v>
                </c:pt>
                <c:pt idx="2726">
                  <c:v>20.91026919529341</c:v>
                </c:pt>
                <c:pt idx="2727">
                  <c:v>20.91112818899774</c:v>
                </c:pt>
                <c:pt idx="2728">
                  <c:v>20.91198154945912</c:v>
                </c:pt>
                <c:pt idx="2729">
                  <c:v>20.91282927708102</c:v>
                </c:pt>
                <c:pt idx="2730">
                  <c:v>20.91367137226863</c:v>
                </c:pt>
                <c:pt idx="2731">
                  <c:v>20.91450783542875</c:v>
                </c:pt>
                <c:pt idx="2732">
                  <c:v>20.91533866696992</c:v>
                </c:pt>
                <c:pt idx="2733">
                  <c:v>20.9161638673023</c:v>
                </c:pt>
                <c:pt idx="2734">
                  <c:v>20.91698343683776</c:v>
                </c:pt>
                <c:pt idx="2735">
                  <c:v>20.91779737598984</c:v>
                </c:pt>
                <c:pt idx="2736">
                  <c:v>20.91860568517375</c:v>
                </c:pt>
                <c:pt idx="2737">
                  <c:v>20.91940836480638</c:v>
                </c:pt>
                <c:pt idx="2738">
                  <c:v>20.92020541530627</c:v>
                </c:pt>
                <c:pt idx="2739">
                  <c:v>20.92099683709367</c:v>
                </c:pt>
                <c:pt idx="2740">
                  <c:v>20.92178263059049</c:v>
                </c:pt>
                <c:pt idx="2741">
                  <c:v>20.92256279622031</c:v>
                </c:pt>
                <c:pt idx="2742">
                  <c:v>20.92333733440839</c:v>
                </c:pt>
                <c:pt idx="2743">
                  <c:v>20.92410624558166</c:v>
                </c:pt>
                <c:pt idx="2744">
                  <c:v>20.92486953016872</c:v>
                </c:pt>
                <c:pt idx="2745">
                  <c:v>20.92562718859987</c:v>
                </c:pt>
                <c:pt idx="2746">
                  <c:v>20.92637922130703</c:v>
                </c:pt>
                <c:pt idx="2747">
                  <c:v>20.92712562872385</c:v>
                </c:pt>
                <c:pt idx="2748">
                  <c:v>20.92786641128563</c:v>
                </c:pt>
                <c:pt idx="2749">
                  <c:v>20.92860156942933</c:v>
                </c:pt>
                <c:pt idx="2750">
                  <c:v>20.9293311035936</c:v>
                </c:pt>
                <c:pt idx="2751">
                  <c:v>20.93005501421877</c:v>
                </c:pt>
                <c:pt idx="2752">
                  <c:v>20.93077330174681</c:v>
                </c:pt>
                <c:pt idx="2753">
                  <c:v>20.93148596662142</c:v>
                </c:pt>
                <c:pt idx="2754">
                  <c:v>20.9321930092879</c:v>
                </c:pt>
                <c:pt idx="2755">
                  <c:v>20.93289443019328</c:v>
                </c:pt>
                <c:pt idx="2756">
                  <c:v>20.93359022978624</c:v>
                </c:pt>
                <c:pt idx="2757">
                  <c:v>20.93428040851714</c:v>
                </c:pt>
                <c:pt idx="2758">
                  <c:v>20.934964966838</c:v>
                </c:pt>
                <c:pt idx="2759">
                  <c:v>20.93564390520251</c:v>
                </c:pt>
                <c:pt idx="2760">
                  <c:v>20.93631722406605</c:v>
                </c:pt>
                <c:pt idx="2761">
                  <c:v>20.93698492388567</c:v>
                </c:pt>
                <c:pt idx="2762">
                  <c:v>20.93764700512007</c:v>
                </c:pt>
                <c:pt idx="2763">
                  <c:v>20.93830346822964</c:v>
                </c:pt>
                <c:pt idx="2764">
                  <c:v>20.93895431367644</c:v>
                </c:pt>
                <c:pt idx="2765">
                  <c:v>20.93959954192418</c:v>
                </c:pt>
                <c:pt idx="2766">
                  <c:v>20.94023915343828</c:v>
                </c:pt>
                <c:pt idx="2767">
                  <c:v>20.94087314868582</c:v>
                </c:pt>
                <c:pt idx="2768">
                  <c:v>20.9415015281355</c:v>
                </c:pt>
                <c:pt idx="2769">
                  <c:v>20.94212429225776</c:v>
                </c:pt>
                <c:pt idx="2770">
                  <c:v>20.94274144152467</c:v>
                </c:pt>
                <c:pt idx="2771">
                  <c:v>20.94335297640998</c:v>
                </c:pt>
                <c:pt idx="2772">
                  <c:v>20.94395889738913</c:v>
                </c:pt>
                <c:pt idx="2773">
                  <c:v>20.94455920493919</c:v>
                </c:pt>
                <c:pt idx="2774">
                  <c:v>20.94515389953892</c:v>
                </c:pt>
                <c:pt idx="2775">
                  <c:v>20.94574298166876</c:v>
                </c:pt>
                <c:pt idx="2776">
                  <c:v>20.94632645181083</c:v>
                </c:pt>
                <c:pt idx="2777">
                  <c:v>20.94690431044887</c:v>
                </c:pt>
                <c:pt idx="2778">
                  <c:v>20.94747655806832</c:v>
                </c:pt>
                <c:pt idx="2779">
                  <c:v>20.94804319515631</c:v>
                </c:pt>
                <c:pt idx="2780">
                  <c:v>20.9486042222016</c:v>
                </c:pt>
                <c:pt idx="2781">
                  <c:v>20.94915963969464</c:v>
                </c:pt>
                <c:pt idx="2782">
                  <c:v>20.94970944812755</c:v>
                </c:pt>
                <c:pt idx="2783">
                  <c:v>20.95025364799412</c:v>
                </c:pt>
                <c:pt idx="2784">
                  <c:v>20.95079223978977</c:v>
                </c:pt>
                <c:pt idx="2785">
                  <c:v>20.95132522401167</c:v>
                </c:pt>
                <c:pt idx="2786">
                  <c:v>20.95185260115857</c:v>
                </c:pt>
                <c:pt idx="2787">
                  <c:v>20.95237437173093</c:v>
                </c:pt>
                <c:pt idx="2788">
                  <c:v>20.9528905362309</c:v>
                </c:pt>
                <c:pt idx="2789">
                  <c:v>20.95340109516225</c:v>
                </c:pt>
                <c:pt idx="2790">
                  <c:v>20.95390604903045</c:v>
                </c:pt>
                <c:pt idx="2791">
                  <c:v>20.95440539834262</c:v>
                </c:pt>
                <c:pt idx="2792">
                  <c:v>20.95489914360754</c:v>
                </c:pt>
                <c:pt idx="2793">
                  <c:v>20.95538728533569</c:v>
                </c:pt>
                <c:pt idx="2794">
                  <c:v>20.95586982403921</c:v>
                </c:pt>
                <c:pt idx="2795">
                  <c:v>20.95634676023187</c:v>
                </c:pt>
                <c:pt idx="2796">
                  <c:v>20.95681809442915</c:v>
                </c:pt>
                <c:pt idx="2797">
                  <c:v>20.95728382714816</c:v>
                </c:pt>
                <c:pt idx="2798">
                  <c:v>20.95774395890771</c:v>
                </c:pt>
                <c:pt idx="2799">
                  <c:v>20.95819849022826</c:v>
                </c:pt>
                <c:pt idx="2800">
                  <c:v>20.95864742163192</c:v>
                </c:pt>
                <c:pt idx="2801">
                  <c:v>20.95909075364251</c:v>
                </c:pt>
                <c:pt idx="2802">
                  <c:v>20.95952848678546</c:v>
                </c:pt>
                <c:pt idx="2803">
                  <c:v>20.95996062158791</c:v>
                </c:pt>
                <c:pt idx="2804">
                  <c:v>20.96038715857863</c:v>
                </c:pt>
                <c:pt idx="2805">
                  <c:v>20.96080809828811</c:v>
                </c:pt>
                <c:pt idx="2806">
                  <c:v>20.96122344124844</c:v>
                </c:pt>
                <c:pt idx="2807">
                  <c:v>20.9616331879934</c:v>
                </c:pt>
                <c:pt idx="2808">
                  <c:v>20.96203733905847</c:v>
                </c:pt>
                <c:pt idx="2809">
                  <c:v>20.96243589498073</c:v>
                </c:pt>
                <c:pt idx="2810">
                  <c:v>20.96282885629899</c:v>
                </c:pt>
                <c:pt idx="2811">
                  <c:v>20.96321622355366</c:v>
                </c:pt>
                <c:pt idx="2812">
                  <c:v>20.96359799728686</c:v>
                </c:pt>
                <c:pt idx="2813">
                  <c:v>20.96397417804238</c:v>
                </c:pt>
                <c:pt idx="2814">
                  <c:v>20.96434476636562</c:v>
                </c:pt>
                <c:pt idx="2815">
                  <c:v>20.9647097628037</c:v>
                </c:pt>
                <c:pt idx="2816">
                  <c:v>20.96506916790537</c:v>
                </c:pt>
                <c:pt idx="2817">
                  <c:v>20.96542298222105</c:v>
                </c:pt>
                <c:pt idx="2818">
                  <c:v>20.96577120630286</c:v>
                </c:pt>
                <c:pt idx="2819">
                  <c:v>20.96611384070452</c:v>
                </c:pt>
                <c:pt idx="2820">
                  <c:v>20.96645088598145</c:v>
                </c:pt>
                <c:pt idx="2821">
                  <c:v>20.96678234269072</c:v>
                </c:pt>
                <c:pt idx="2822">
                  <c:v>20.96710821139109</c:v>
                </c:pt>
                <c:pt idx="2823">
                  <c:v>20.96742849264293</c:v>
                </c:pt>
                <c:pt idx="2824">
                  <c:v>20.96774318700833</c:v>
                </c:pt>
                <c:pt idx="2825">
                  <c:v>20.968052295051</c:v>
                </c:pt>
                <c:pt idx="2826">
                  <c:v>20.96835581733633</c:v>
                </c:pt>
                <c:pt idx="2827">
                  <c:v>20.96865375443138</c:v>
                </c:pt>
                <c:pt idx="2828">
                  <c:v>20.96894610690483</c:v>
                </c:pt>
                <c:pt idx="2829">
                  <c:v>20.96923287532708</c:v>
                </c:pt>
                <c:pt idx="2830">
                  <c:v>20.96951406027016</c:v>
                </c:pt>
                <c:pt idx="2831">
                  <c:v>20.96978966230775</c:v>
                </c:pt>
                <c:pt idx="2832">
                  <c:v>20.97005968201522</c:v>
                </c:pt>
                <c:pt idx="2833">
                  <c:v>20.97032411996956</c:v>
                </c:pt>
                <c:pt idx="2834">
                  <c:v>20.97058297674947</c:v>
                </c:pt>
                <c:pt idx="2835">
                  <c:v>20.97083625293527</c:v>
                </c:pt>
                <c:pt idx="2836">
                  <c:v>20.97108394910897</c:v>
                </c:pt>
                <c:pt idx="2837">
                  <c:v>20.97132606585421</c:v>
                </c:pt>
                <c:pt idx="2838">
                  <c:v>20.97156260375631</c:v>
                </c:pt>
                <c:pt idx="2839">
                  <c:v>20.97179356340224</c:v>
                </c:pt>
                <c:pt idx="2840">
                  <c:v>20.97201894538065</c:v>
                </c:pt>
                <c:pt idx="2841">
                  <c:v>20.97223875028183</c:v>
                </c:pt>
                <c:pt idx="2842">
                  <c:v>20.97245297869771</c:v>
                </c:pt>
                <c:pt idx="2843">
                  <c:v>20.97266163122193</c:v>
                </c:pt>
                <c:pt idx="2844">
                  <c:v>20.97286470844976</c:v>
                </c:pt>
                <c:pt idx="2845">
                  <c:v>20.97306221097809</c:v>
                </c:pt>
                <c:pt idx="2846">
                  <c:v>20.97325413940555</c:v>
                </c:pt>
                <c:pt idx="2847">
                  <c:v>20.97344049433236</c:v>
                </c:pt>
                <c:pt idx="2848">
                  <c:v>20.97362127636043</c:v>
                </c:pt>
                <c:pt idx="2849">
                  <c:v>20.97379648609333</c:v>
                </c:pt>
                <c:pt idx="2850">
                  <c:v>20.97396612413628</c:v>
                </c:pt>
                <c:pt idx="2851">
                  <c:v>20.97413019109613</c:v>
                </c:pt>
                <c:pt idx="2852">
                  <c:v>20.97428868758143</c:v>
                </c:pt>
                <c:pt idx="2853">
                  <c:v>20.97444161420239</c:v>
                </c:pt>
                <c:pt idx="2854">
                  <c:v>20.97458897157082</c:v>
                </c:pt>
                <c:pt idx="2855">
                  <c:v>20.97473076030025</c:v>
                </c:pt>
                <c:pt idx="2856">
                  <c:v>20.97486698100583</c:v>
                </c:pt>
                <c:pt idx="2857">
                  <c:v>20.97499763430439</c:v>
                </c:pt>
                <c:pt idx="2858">
                  <c:v>20.97512272081438</c:v>
                </c:pt>
                <c:pt idx="2859">
                  <c:v>20.97524224115594</c:v>
                </c:pt>
                <c:pt idx="2860">
                  <c:v>20.97535619595087</c:v>
                </c:pt>
                <c:pt idx="2861">
                  <c:v>20.97546458582259</c:v>
                </c:pt>
                <c:pt idx="2862">
                  <c:v>20.9755674113962</c:v>
                </c:pt>
                <c:pt idx="2863">
                  <c:v>20.97566467329846</c:v>
                </c:pt>
                <c:pt idx="2864">
                  <c:v>20.97575637215776</c:v>
                </c:pt>
                <c:pt idx="2865">
                  <c:v>20.97584250860418</c:v>
                </c:pt>
                <c:pt idx="2866">
                  <c:v>20.97592308326943</c:v>
                </c:pt>
                <c:pt idx="2867">
                  <c:v>20.97599809678688</c:v>
                </c:pt>
                <c:pt idx="2868">
                  <c:v>20.97606754979155</c:v>
                </c:pt>
                <c:pt idx="2869">
                  <c:v>20.97613144292012</c:v>
                </c:pt>
                <c:pt idx="2870">
                  <c:v>20.97618977681093</c:v>
                </c:pt>
                <c:pt idx="2871">
                  <c:v>20.97624255210395</c:v>
                </c:pt>
                <c:pt idx="2872">
                  <c:v>20.97628976944086</c:v>
                </c:pt>
                <c:pt idx="2873">
                  <c:v>20.9763314294649</c:v>
                </c:pt>
                <c:pt idx="2874">
                  <c:v>20.97636753282104</c:v>
                </c:pt>
                <c:pt idx="2875">
                  <c:v>20.9763980801559</c:v>
                </c:pt>
                <c:pt idx="2876">
                  <c:v>20.97642307211769</c:v>
                </c:pt>
                <c:pt idx="2877">
                  <c:v>20.97644250935635</c:v>
                </c:pt>
                <c:pt idx="2878">
                  <c:v>20.97645639252343</c:v>
                </c:pt>
                <c:pt idx="2879">
                  <c:v>20.97646472227214</c:v>
                </c:pt>
                <c:pt idx="2880">
                  <c:v>20.97646749925733</c:v>
                </c:pt>
                <c:pt idx="2881">
                  <c:v>20.97646472413552</c:v>
                </c:pt>
                <c:pt idx="2882">
                  <c:v>20.97645639756488</c:v>
                </c:pt>
                <c:pt idx="2883">
                  <c:v>20.97644252020522</c:v>
                </c:pt>
                <c:pt idx="2884">
                  <c:v>20.97642309271801</c:v>
                </c:pt>
                <c:pt idx="2885">
                  <c:v>20.97639811576637</c:v>
                </c:pt>
                <c:pt idx="2886">
                  <c:v>20.97636759001507</c:v>
                </c:pt>
                <c:pt idx="2887">
                  <c:v>20.97633151613053</c:v>
                </c:pt>
                <c:pt idx="2888">
                  <c:v>20.97628989478081</c:v>
                </c:pt>
                <c:pt idx="2889">
                  <c:v>20.97624272663565</c:v>
                </c:pt>
                <c:pt idx="2890">
                  <c:v>20.97619001236642</c:v>
                </c:pt>
                <c:pt idx="2891">
                  <c:v>20.97613175264613</c:v>
                </c:pt>
                <c:pt idx="2892">
                  <c:v>20.97606794814945</c:v>
                </c:pt>
                <c:pt idx="2893">
                  <c:v>20.9759985995527</c:v>
                </c:pt>
                <c:pt idx="2894">
                  <c:v>20.97592370753385</c:v>
                </c:pt>
                <c:pt idx="2895">
                  <c:v>20.97584327277253</c:v>
                </c:pt>
                <c:pt idx="2896">
                  <c:v>20.97575729594999</c:v>
                </c:pt>
                <c:pt idx="2897">
                  <c:v>20.97566577774916</c:v>
                </c:pt>
                <c:pt idx="2898">
                  <c:v>20.97556871885461</c:v>
                </c:pt>
                <c:pt idx="2899">
                  <c:v>20.97546611995253</c:v>
                </c:pt>
                <c:pt idx="2900">
                  <c:v>20.97535798173078</c:v>
                </c:pt>
                <c:pt idx="2901">
                  <c:v>20.97524430487889</c:v>
                </c:pt>
                <c:pt idx="2902">
                  <c:v>20.97512509008801</c:v>
                </c:pt>
                <c:pt idx="2903">
                  <c:v>20.97500033805093</c:v>
                </c:pt>
                <c:pt idx="2904">
                  <c:v>20.97487004946213</c:v>
                </c:pt>
                <c:pt idx="2905">
                  <c:v>20.97473422501766</c:v>
                </c:pt>
                <c:pt idx="2906">
                  <c:v>20.9745928654153</c:v>
                </c:pt>
                <c:pt idx="2907">
                  <c:v>20.97444597135444</c:v>
                </c:pt>
                <c:pt idx="2908">
                  <c:v>20.9742935435361</c:v>
                </c:pt>
                <c:pt idx="2909">
                  <c:v>20.97413558266298</c:v>
                </c:pt>
                <c:pt idx="2910">
                  <c:v>20.97397208943941</c:v>
                </c:pt>
                <c:pt idx="2911">
                  <c:v>20.97380306457134</c:v>
                </c:pt>
                <c:pt idx="2912">
                  <c:v>20.97362850876642</c:v>
                </c:pt>
                <c:pt idx="2913">
                  <c:v>20.97344842273391</c:v>
                </c:pt>
                <c:pt idx="2914">
                  <c:v>20.97326280718471</c:v>
                </c:pt>
                <c:pt idx="2915">
                  <c:v>20.97307166283138</c:v>
                </c:pt>
                <c:pt idx="2916">
                  <c:v>20.97287499038813</c:v>
                </c:pt>
                <c:pt idx="2917">
                  <c:v>20.97267279057078</c:v>
                </c:pt>
                <c:pt idx="2918">
                  <c:v>20.97246506409687</c:v>
                </c:pt>
                <c:pt idx="2919">
                  <c:v>20.97225181168547</c:v>
                </c:pt>
                <c:pt idx="2920">
                  <c:v>20.9720330340574</c:v>
                </c:pt>
                <c:pt idx="2921">
                  <c:v>20.97180873193508</c:v>
                </c:pt>
                <c:pt idx="2922">
                  <c:v>20.97157890604256</c:v>
                </c:pt>
                <c:pt idx="2923">
                  <c:v>20.97134355710554</c:v>
                </c:pt>
                <c:pt idx="2924">
                  <c:v>20.9711026858514</c:v>
                </c:pt>
                <c:pt idx="2925">
                  <c:v>20.97085629300911</c:v>
                </c:pt>
                <c:pt idx="2926">
                  <c:v>20.97060437930931</c:v>
                </c:pt>
                <c:pt idx="2927">
                  <c:v>20.97034694548428</c:v>
                </c:pt>
                <c:pt idx="2928">
                  <c:v>20.97008399226795</c:v>
                </c:pt>
                <c:pt idx="2929">
                  <c:v>20.96981552039587</c:v>
                </c:pt>
                <c:pt idx="2930">
                  <c:v>20.96954153060523</c:v>
                </c:pt>
                <c:pt idx="2931">
                  <c:v>20.96926202363493</c:v>
                </c:pt>
                <c:pt idx="2932">
                  <c:v>20.96897700022539</c:v>
                </c:pt>
                <c:pt idx="2933">
                  <c:v>20.96868646111878</c:v>
                </c:pt>
                <c:pt idx="2934">
                  <c:v>20.96839040705885</c:v>
                </c:pt>
                <c:pt idx="2935">
                  <c:v>20.96808883879102</c:v>
                </c:pt>
                <c:pt idx="2936">
                  <c:v>20.96778175706234</c:v>
                </c:pt>
                <c:pt idx="2937">
                  <c:v>20.96746916262149</c:v>
                </c:pt>
                <c:pt idx="2938">
                  <c:v>20.96715105621881</c:v>
                </c:pt>
                <c:pt idx="2939">
                  <c:v>20.96682743860625</c:v>
                </c:pt>
                <c:pt idx="2940">
                  <c:v>20.96649831053744</c:v>
                </c:pt>
                <c:pt idx="2941">
                  <c:v>20.96616367276761</c:v>
                </c:pt>
                <c:pt idx="2942">
                  <c:v>20.96582352605368</c:v>
                </c:pt>
                <c:pt idx="2943">
                  <c:v>20.96547787115413</c:v>
                </c:pt>
                <c:pt idx="2944">
                  <c:v>20.96512670882916</c:v>
                </c:pt>
                <c:pt idx="2945">
                  <c:v>20.96477003984056</c:v>
                </c:pt>
                <c:pt idx="2946">
                  <c:v>20.96440786495176</c:v>
                </c:pt>
                <c:pt idx="2947">
                  <c:v>20.96404018492786</c:v>
                </c:pt>
                <c:pt idx="2948">
                  <c:v>20.96366700053556</c:v>
                </c:pt>
                <c:pt idx="2949">
                  <c:v>20.96328831254322</c:v>
                </c:pt>
                <c:pt idx="2950">
                  <c:v>20.96290412172083</c:v>
                </c:pt>
                <c:pt idx="2951">
                  <c:v>20.96251442884002</c:v>
                </c:pt>
                <c:pt idx="2952">
                  <c:v>20.96211923467405</c:v>
                </c:pt>
                <c:pt idx="2953">
                  <c:v>20.96171853999783</c:v>
                </c:pt>
                <c:pt idx="2954">
                  <c:v>20.96131234558788</c:v>
                </c:pt>
                <c:pt idx="2955">
                  <c:v>20.96090065222239</c:v>
                </c:pt>
                <c:pt idx="2956">
                  <c:v>20.96048346068116</c:v>
                </c:pt>
                <c:pt idx="2957">
                  <c:v>20.96006077174565</c:v>
                </c:pt>
                <c:pt idx="2958">
                  <c:v>20.95963258619891</c:v>
                </c:pt>
                <c:pt idx="2959">
                  <c:v>20.95919890482569</c:v>
                </c:pt>
                <c:pt idx="2960">
                  <c:v>20.95875972841233</c:v>
                </c:pt>
                <c:pt idx="2961">
                  <c:v>20.95831505774679</c:v>
                </c:pt>
                <c:pt idx="2962">
                  <c:v>20.95786489361873</c:v>
                </c:pt>
                <c:pt idx="2963">
                  <c:v>20.95740923681936</c:v>
                </c:pt>
                <c:pt idx="2964">
                  <c:v>20.9569480881416</c:v>
                </c:pt>
                <c:pt idx="2965">
                  <c:v>20.95648144837996</c:v>
                </c:pt>
                <c:pt idx="2966">
                  <c:v>20.9560093183306</c:v>
                </c:pt>
                <c:pt idx="2967">
                  <c:v>20.95553169879129</c:v>
                </c:pt>
                <c:pt idx="2968">
                  <c:v>20.95504859056148</c:v>
                </c:pt>
                <c:pt idx="2969">
                  <c:v>20.95455999444221</c:v>
                </c:pt>
                <c:pt idx="2970">
                  <c:v>20.95406591123616</c:v>
                </c:pt>
                <c:pt idx="2971">
                  <c:v>20.95356634174764</c:v>
                </c:pt>
                <c:pt idx="2972">
                  <c:v>20.95306128678262</c:v>
                </c:pt>
                <c:pt idx="2973">
                  <c:v>20.95255074714868</c:v>
                </c:pt>
                <c:pt idx="2974">
                  <c:v>20.95203472365503</c:v>
                </c:pt>
                <c:pt idx="2975">
                  <c:v>20.9515132171125</c:v>
                </c:pt>
                <c:pt idx="2976">
                  <c:v>20.95098622833359</c:v>
                </c:pt>
                <c:pt idx="2977">
                  <c:v>20.95045375813239</c:v>
                </c:pt>
                <c:pt idx="2978">
                  <c:v>20.94991580732466</c:v>
                </c:pt>
                <c:pt idx="2979">
                  <c:v>20.94937237672774</c:v>
                </c:pt>
                <c:pt idx="2980">
                  <c:v>20.94882346716065</c:v>
                </c:pt>
                <c:pt idx="2981">
                  <c:v>20.94826907944401</c:v>
                </c:pt>
                <c:pt idx="2982">
                  <c:v>20.94770921440007</c:v>
                </c:pt>
                <c:pt idx="2983">
                  <c:v>20.94714387285273</c:v>
                </c:pt>
                <c:pt idx="2984">
                  <c:v>20.9465730556275</c:v>
                </c:pt>
                <c:pt idx="2985">
                  <c:v>20.94599676355153</c:v>
                </c:pt>
                <c:pt idx="2986">
                  <c:v>20.94541499745359</c:v>
                </c:pt>
                <c:pt idx="2987">
                  <c:v>20.94482775816407</c:v>
                </c:pt>
                <c:pt idx="2988">
                  <c:v>20.94423504651502</c:v>
                </c:pt>
                <c:pt idx="2989">
                  <c:v>20.94363686334009</c:v>
                </c:pt>
                <c:pt idx="2990">
                  <c:v>20.94303320947456</c:v>
                </c:pt>
                <c:pt idx="2991">
                  <c:v>20.94242408575536</c:v>
                </c:pt>
                <c:pt idx="2992">
                  <c:v>20.94180949302102</c:v>
                </c:pt>
                <c:pt idx="2993">
                  <c:v>20.9411894321117</c:v>
                </c:pt>
                <c:pt idx="2994">
                  <c:v>20.9405639038692</c:v>
                </c:pt>
                <c:pt idx="2995">
                  <c:v>20.93993290913695</c:v>
                </c:pt>
                <c:pt idx="2996">
                  <c:v>20.93929644875999</c:v>
                </c:pt>
                <c:pt idx="2997">
                  <c:v>20.93865452358498</c:v>
                </c:pt>
                <c:pt idx="2998">
                  <c:v>20.93800713446024</c:v>
                </c:pt>
                <c:pt idx="2999">
                  <c:v>20.93735428223568</c:v>
                </c:pt>
                <c:pt idx="3000">
                  <c:v>20.93669596776284</c:v>
                </c:pt>
                <c:pt idx="3001">
                  <c:v>20.93603219189492</c:v>
                </c:pt>
                <c:pt idx="3002">
                  <c:v>20.9353629554867</c:v>
                </c:pt>
                <c:pt idx="3003">
                  <c:v>20.9346882593946</c:v>
                </c:pt>
                <c:pt idx="3004">
                  <c:v>20.93400810447669</c:v>
                </c:pt>
                <c:pt idx="3005">
                  <c:v>20.9333224915926</c:v>
                </c:pt>
                <c:pt idx="3006">
                  <c:v>20.93263142160366</c:v>
                </c:pt>
                <c:pt idx="3007">
                  <c:v>20.93193489537277</c:v>
                </c:pt>
                <c:pt idx="3008">
                  <c:v>20.93123291376448</c:v>
                </c:pt>
                <c:pt idx="3009">
                  <c:v>20.93052547764495</c:v>
                </c:pt>
                <c:pt idx="3010">
                  <c:v>20.92981258788197</c:v>
                </c:pt>
                <c:pt idx="3011">
                  <c:v>20.92909424534493</c:v>
                </c:pt>
                <c:pt idx="3012">
                  <c:v>20.92837045090489</c:v>
                </c:pt>
                <c:pt idx="3013">
                  <c:v>20.92764120543449</c:v>
                </c:pt>
                <c:pt idx="3014">
                  <c:v>20.92690650980799</c:v>
                </c:pt>
                <c:pt idx="3015">
                  <c:v>20.9261663649013</c:v>
                </c:pt>
                <c:pt idx="3016">
                  <c:v>20.92542077159193</c:v>
                </c:pt>
                <c:pt idx="3017">
                  <c:v>20.92466973075903</c:v>
                </c:pt>
                <c:pt idx="3018">
                  <c:v>20.92391324328334</c:v>
                </c:pt>
                <c:pt idx="3019">
                  <c:v>20.92315131004726</c:v>
                </c:pt>
                <c:pt idx="3020">
                  <c:v>20.92238393193476</c:v>
                </c:pt>
                <c:pt idx="3021">
                  <c:v>20.92161110983148</c:v>
                </c:pt>
                <c:pt idx="3022">
                  <c:v>20.92083284462464</c:v>
                </c:pt>
                <c:pt idx="3023">
                  <c:v>20.92004913720312</c:v>
                </c:pt>
                <c:pt idx="3024">
                  <c:v>20.91925998845737</c:v>
                </c:pt>
                <c:pt idx="3025">
                  <c:v>20.91846539927949</c:v>
                </c:pt>
                <c:pt idx="3026">
                  <c:v>20.9176653705632</c:v>
                </c:pt>
                <c:pt idx="3027">
                  <c:v>20.91685990320384</c:v>
                </c:pt>
                <c:pt idx="3028">
                  <c:v>20.91604899809833</c:v>
                </c:pt>
                <c:pt idx="3029">
                  <c:v>20.91523265614525</c:v>
                </c:pt>
                <c:pt idx="3030">
                  <c:v>20.9144108782448</c:v>
                </c:pt>
                <c:pt idx="3031">
                  <c:v>20.91358366529876</c:v>
                </c:pt>
                <c:pt idx="3032">
                  <c:v>20.91275101821055</c:v>
                </c:pt>
                <c:pt idx="3033">
                  <c:v>20.9119129378852</c:v>
                </c:pt>
                <c:pt idx="3034">
                  <c:v>20.91106942522938</c:v>
                </c:pt>
                <c:pt idx="3035">
                  <c:v>20.91022048115132</c:v>
                </c:pt>
                <c:pt idx="3036">
                  <c:v>20.90936610656095</c:v>
                </c:pt>
                <c:pt idx="3037">
                  <c:v>20.90850630236972</c:v>
                </c:pt>
                <c:pt idx="3038">
                  <c:v>20.90764106949079</c:v>
                </c:pt>
                <c:pt idx="3039">
                  <c:v>20.90677040883883</c:v>
                </c:pt>
                <c:pt idx="3040">
                  <c:v>20.90589432133023</c:v>
                </c:pt>
                <c:pt idx="3041">
                  <c:v>20.90501280788292</c:v>
                </c:pt>
                <c:pt idx="3042">
                  <c:v>20.9041258694165</c:v>
                </c:pt>
                <c:pt idx="3043">
                  <c:v>20.90323350685211</c:v>
                </c:pt>
                <c:pt idx="3044">
                  <c:v>20.90233572111259</c:v>
                </c:pt>
                <c:pt idx="3045">
                  <c:v>20.90143251312231</c:v>
                </c:pt>
                <c:pt idx="3046">
                  <c:v>20.90052388380732</c:v>
                </c:pt>
                <c:pt idx="3047">
                  <c:v>20.89960983409527</c:v>
                </c:pt>
                <c:pt idx="3048">
                  <c:v>20.89869036491539</c:v>
                </c:pt>
                <c:pt idx="3049">
                  <c:v>20.89776547719854</c:v>
                </c:pt>
                <c:pt idx="3050">
                  <c:v>20.8968351718772</c:v>
                </c:pt>
                <c:pt idx="3051">
                  <c:v>20.89589944988544</c:v>
                </c:pt>
                <c:pt idx="3052">
                  <c:v>20.89495831215898</c:v>
                </c:pt>
                <c:pt idx="3053">
                  <c:v>20.89401175963512</c:v>
                </c:pt>
                <c:pt idx="3054">
                  <c:v>20.89305979325276</c:v>
                </c:pt>
                <c:pt idx="3055">
                  <c:v>20.89210241395244</c:v>
                </c:pt>
                <c:pt idx="3056">
                  <c:v>20.89113962267631</c:v>
                </c:pt>
                <c:pt idx="3057">
                  <c:v>20.89017142036812</c:v>
                </c:pt>
                <c:pt idx="3058">
                  <c:v>20.88919780797319</c:v>
                </c:pt>
                <c:pt idx="3059">
                  <c:v>20.88821878643854</c:v>
                </c:pt>
                <c:pt idx="3060">
                  <c:v>20.88723435671272</c:v>
                </c:pt>
                <c:pt idx="3061">
                  <c:v>20.88624451974591</c:v>
                </c:pt>
                <c:pt idx="3062">
                  <c:v>20.88524927648991</c:v>
                </c:pt>
                <c:pt idx="3063">
                  <c:v>20.88424862789815</c:v>
                </c:pt>
                <c:pt idx="3064">
                  <c:v>20.88324257492558</c:v>
                </c:pt>
                <c:pt idx="3065">
                  <c:v>20.88223111852888</c:v>
                </c:pt>
                <c:pt idx="3066">
                  <c:v>20.88121425966624</c:v>
                </c:pt>
                <c:pt idx="3067">
                  <c:v>20.88019199929751</c:v>
                </c:pt>
                <c:pt idx="3068">
                  <c:v>20.87916433838411</c:v>
                </c:pt>
                <c:pt idx="3069">
                  <c:v>20.87813127788911</c:v>
                </c:pt>
                <c:pt idx="3070">
                  <c:v>20.87709281877714</c:v>
                </c:pt>
                <c:pt idx="3071">
                  <c:v>20.87604896201448</c:v>
                </c:pt>
                <c:pt idx="3072">
                  <c:v>20.87499970856897</c:v>
                </c:pt>
                <c:pt idx="3073">
                  <c:v>20.8739450594101</c:v>
                </c:pt>
                <c:pt idx="3074">
                  <c:v>20.87288501550893</c:v>
                </c:pt>
                <c:pt idx="3075">
                  <c:v>20.87181957783815</c:v>
                </c:pt>
                <c:pt idx="3076">
                  <c:v>20.87074874737204</c:v>
                </c:pt>
                <c:pt idx="3077">
                  <c:v>20.86967252508649</c:v>
                </c:pt>
                <c:pt idx="3078">
                  <c:v>20.86859091195898</c:v>
                </c:pt>
                <c:pt idx="3079">
                  <c:v>20.86750390896862</c:v>
                </c:pt>
                <c:pt idx="3080">
                  <c:v>20.8664115170961</c:v>
                </c:pt>
                <c:pt idx="3081">
                  <c:v>20.86531373732372</c:v>
                </c:pt>
                <c:pt idx="3082">
                  <c:v>20.8642105706354</c:v>
                </c:pt>
                <c:pt idx="3083">
                  <c:v>20.86310201801664</c:v>
                </c:pt>
                <c:pt idx="3084">
                  <c:v>20.86198808045455</c:v>
                </c:pt>
                <c:pt idx="3085">
                  <c:v>20.86086875893783</c:v>
                </c:pt>
                <c:pt idx="3086">
                  <c:v>20.85974405445682</c:v>
                </c:pt>
                <c:pt idx="3087">
                  <c:v>20.85861396800339</c:v>
                </c:pt>
                <c:pt idx="3088">
                  <c:v>20.85747850057109</c:v>
                </c:pt>
                <c:pt idx="3089">
                  <c:v>20.85633765315504</c:v>
                </c:pt>
                <c:pt idx="3090">
                  <c:v>20.85519142675194</c:v>
                </c:pt>
                <c:pt idx="3091">
                  <c:v>20.8540398223601</c:v>
                </c:pt>
                <c:pt idx="3092">
                  <c:v>20.85288284097946</c:v>
                </c:pt>
                <c:pt idx="3093">
                  <c:v>20.85172048361153</c:v>
                </c:pt>
                <c:pt idx="3094">
                  <c:v>20.85055275125941</c:v>
                </c:pt>
                <c:pt idx="3095">
                  <c:v>20.84937964492781</c:v>
                </c:pt>
                <c:pt idx="3096">
                  <c:v>20.84820116562307</c:v>
                </c:pt>
                <c:pt idx="3097">
                  <c:v>20.84701731435309</c:v>
                </c:pt>
                <c:pt idx="3098">
                  <c:v>20.84582809212737</c:v>
                </c:pt>
                <c:pt idx="3099">
                  <c:v>20.84463349995703</c:v>
                </c:pt>
                <c:pt idx="3100">
                  <c:v>20.84343353885476</c:v>
                </c:pt>
                <c:pt idx="3101">
                  <c:v>20.84222820983487</c:v>
                </c:pt>
                <c:pt idx="3102">
                  <c:v>20.84101751391326</c:v>
                </c:pt>
                <c:pt idx="3103">
                  <c:v>20.83980145210743</c:v>
                </c:pt>
                <c:pt idx="3104">
                  <c:v>20.83858002543646</c:v>
                </c:pt>
                <c:pt idx="3105">
                  <c:v>20.83735323492103</c:v>
                </c:pt>
                <c:pt idx="3106">
                  <c:v>20.83612108158344</c:v>
                </c:pt>
                <c:pt idx="3107">
                  <c:v>20.83488356644757</c:v>
                </c:pt>
                <c:pt idx="3108">
                  <c:v>20.83364069053887</c:v>
                </c:pt>
                <c:pt idx="3109">
                  <c:v>20.83239245488443</c:v>
                </c:pt>
                <c:pt idx="3110">
                  <c:v>20.83113886051291</c:v>
                </c:pt>
                <c:pt idx="3111">
                  <c:v>20.82987990845456</c:v>
                </c:pt>
                <c:pt idx="3112">
                  <c:v>20.82861559974122</c:v>
                </c:pt>
                <c:pt idx="3113">
                  <c:v>20.82734593540635</c:v>
                </c:pt>
                <c:pt idx="3114">
                  <c:v>20.82607091648498</c:v>
                </c:pt>
                <c:pt idx="3115">
                  <c:v>20.82479054401374</c:v>
                </c:pt>
                <c:pt idx="3116">
                  <c:v>20.82350481903086</c:v>
                </c:pt>
                <c:pt idx="3117">
                  <c:v>20.82221374257614</c:v>
                </c:pt>
                <c:pt idx="3118">
                  <c:v>20.820917315691</c:v>
                </c:pt>
                <c:pt idx="3119">
                  <c:v>20.81961553941844</c:v>
                </c:pt>
                <c:pt idx="3120">
                  <c:v>20.81830841480302</c:v>
                </c:pt>
                <c:pt idx="3121">
                  <c:v>20.81699594289095</c:v>
                </c:pt>
                <c:pt idx="3122">
                  <c:v>20.81567812472999</c:v>
                </c:pt>
                <c:pt idx="3123">
                  <c:v>20.81435496136951</c:v>
                </c:pt>
                <c:pt idx="3124">
                  <c:v>20.81302645386046</c:v>
                </c:pt>
                <c:pt idx="3125">
                  <c:v>20.81169260325536</c:v>
                </c:pt>
                <c:pt idx="3126">
                  <c:v>20.81035341060837</c:v>
                </c:pt>
                <c:pt idx="3127">
                  <c:v>20.80900887697519</c:v>
                </c:pt>
                <c:pt idx="3128">
                  <c:v>20.80765900341314</c:v>
                </c:pt>
                <c:pt idx="3129">
                  <c:v>20.80630379098111</c:v>
                </c:pt>
                <c:pt idx="3130">
                  <c:v>20.80494324073959</c:v>
                </c:pt>
                <c:pt idx="3131">
                  <c:v>20.80357735375065</c:v>
                </c:pt>
                <c:pt idx="3132">
                  <c:v>20.80220613107796</c:v>
                </c:pt>
                <c:pt idx="3133">
                  <c:v>20.80082957378675</c:v>
                </c:pt>
                <c:pt idx="3134">
                  <c:v>20.79944768294387</c:v>
                </c:pt>
                <c:pt idx="3135">
                  <c:v>20.79806045961774</c:v>
                </c:pt>
                <c:pt idx="3136">
                  <c:v>20.79666790487837</c:v>
                </c:pt>
                <c:pt idx="3137">
                  <c:v>20.79527001979734</c:v>
                </c:pt>
                <c:pt idx="3138">
                  <c:v>20.79386680544784</c:v>
                </c:pt>
                <c:pt idx="3139">
                  <c:v>20.79245826290463</c:v>
                </c:pt>
                <c:pt idx="3140">
                  <c:v>20.79104439324408</c:v>
                </c:pt>
                <c:pt idx="3141">
                  <c:v>20.78962519754409</c:v>
                </c:pt>
                <c:pt idx="3142">
                  <c:v>20.78820067688421</c:v>
                </c:pt>
                <c:pt idx="3143">
                  <c:v>20.78677083234552</c:v>
                </c:pt>
                <c:pt idx="3144">
                  <c:v>20.78533566501073</c:v>
                </c:pt>
                <c:pt idx="3145">
                  <c:v>20.78389517596409</c:v>
                </c:pt>
                <c:pt idx="3146">
                  <c:v>20.78244936629145</c:v>
                </c:pt>
                <c:pt idx="3147">
                  <c:v>20.78099823708027</c:v>
                </c:pt>
                <c:pt idx="3148">
                  <c:v>20.77954178941955</c:v>
                </c:pt>
                <c:pt idx="3149">
                  <c:v>20.7780800243999</c:v>
                </c:pt>
                <c:pt idx="3150">
                  <c:v>20.77661294311349</c:v>
                </c:pt>
                <c:pt idx="3151">
                  <c:v>20.7751405466541</c:v>
                </c:pt>
                <c:pt idx="3152">
                  <c:v>20.77366283611706</c:v>
                </c:pt>
                <c:pt idx="3153">
                  <c:v>20.77217981259931</c:v>
                </c:pt>
                <c:pt idx="3154">
                  <c:v>20.77069147719935</c:v>
                </c:pt>
                <c:pt idx="3155">
                  <c:v>20.76919783101726</c:v>
                </c:pt>
                <c:pt idx="3156">
                  <c:v>20.76769887515471</c:v>
                </c:pt>
                <c:pt idx="3157">
                  <c:v>20.76619461071496</c:v>
                </c:pt>
                <c:pt idx="3158">
                  <c:v>20.76468503880282</c:v>
                </c:pt>
                <c:pt idx="3159">
                  <c:v>20.76317016052469</c:v>
                </c:pt>
                <c:pt idx="3160">
                  <c:v>20.76164997698856</c:v>
                </c:pt>
                <c:pt idx="3161">
                  <c:v>20.76012448930399</c:v>
                </c:pt>
                <c:pt idx="3162">
                  <c:v>20.75859369858212</c:v>
                </c:pt>
                <c:pt idx="3163">
                  <c:v>20.75705760593567</c:v>
                </c:pt>
                <c:pt idx="3164">
                  <c:v>20.75551621247892</c:v>
                </c:pt>
                <c:pt idx="3165">
                  <c:v>20.75396951932776</c:v>
                </c:pt>
                <c:pt idx="3166">
                  <c:v>20.75241752759962</c:v>
                </c:pt>
                <c:pt idx="3167">
                  <c:v>20.75086023841353</c:v>
                </c:pt>
                <c:pt idx="3168">
                  <c:v>20.74929765289009</c:v>
                </c:pt>
                <c:pt idx="3169">
                  <c:v>20.74772977215145</c:v>
                </c:pt>
                <c:pt idx="3170">
                  <c:v>20.74615659732139</c:v>
                </c:pt>
                <c:pt idx="3171">
                  <c:v>20.74457812952523</c:v>
                </c:pt>
                <c:pt idx="3172">
                  <c:v>20.74299436988987</c:v>
                </c:pt>
                <c:pt idx="3173">
                  <c:v>20.74140531954377</c:v>
                </c:pt>
                <c:pt idx="3174">
                  <c:v>20.739810979617</c:v>
                </c:pt>
                <c:pt idx="3175">
                  <c:v>20.73821135124113</c:v>
                </c:pt>
                <c:pt idx="3176">
                  <c:v>20.73660643554941</c:v>
                </c:pt>
                <c:pt idx="3177">
                  <c:v>20.73499623367659</c:v>
                </c:pt>
                <c:pt idx="3178">
                  <c:v>20.73338074675899</c:v>
                </c:pt>
                <c:pt idx="3179">
                  <c:v>20.73175997593454</c:v>
                </c:pt>
                <c:pt idx="3180">
                  <c:v>20.73013392234272</c:v>
                </c:pt>
                <c:pt idx="3181">
                  <c:v>20.72850258712458</c:v>
                </c:pt>
                <c:pt idx="3182">
                  <c:v>20.72686597142276</c:v>
                </c:pt>
                <c:pt idx="3183">
                  <c:v>20.72522407638143</c:v>
                </c:pt>
                <c:pt idx="3184">
                  <c:v>20.72357690314638</c:v>
                </c:pt>
                <c:pt idx="3185">
                  <c:v>20.72192445286495</c:v>
                </c:pt>
                <c:pt idx="3186">
                  <c:v>20.72026672668603</c:v>
                </c:pt>
                <c:pt idx="3187">
                  <c:v>20.7186037257601</c:v>
                </c:pt>
                <c:pt idx="3188">
                  <c:v>20.71693545123922</c:v>
                </c:pt>
                <c:pt idx="3189">
                  <c:v>20.71526190427699</c:v>
                </c:pt>
                <c:pt idx="3190">
                  <c:v>20.71358308602858</c:v>
                </c:pt>
                <c:pt idx="3191">
                  <c:v>20.71189899765078</c:v>
                </c:pt>
                <c:pt idx="3192">
                  <c:v>20.71020964030187</c:v>
                </c:pt>
                <c:pt idx="3193">
                  <c:v>20.70851501514176</c:v>
                </c:pt>
                <c:pt idx="3194">
                  <c:v>20.7068151233319</c:v>
                </c:pt>
                <c:pt idx="3195">
                  <c:v>20.70510996603529</c:v>
                </c:pt>
                <c:pt idx="3196">
                  <c:v>20.70339954441655</c:v>
                </c:pt>
                <c:pt idx="3197">
                  <c:v>20.70168385964181</c:v>
                </c:pt>
                <c:pt idx="3198">
                  <c:v>20.6999629128788</c:v>
                </c:pt>
                <c:pt idx="3199">
                  <c:v>20.69823670529678</c:v>
                </c:pt>
                <c:pt idx="3200">
                  <c:v>20.69650523806662</c:v>
                </c:pt>
                <c:pt idx="3201">
                  <c:v>20.69476851236072</c:v>
                </c:pt>
                <c:pt idx="3202">
                  <c:v>20.69302652935307</c:v>
                </c:pt>
                <c:pt idx="3203">
                  <c:v>20.69127929021921</c:v>
                </c:pt>
                <c:pt idx="3204">
                  <c:v>20.68952679613622</c:v>
                </c:pt>
                <c:pt idx="3205">
                  <c:v>20.68776904828281</c:v>
                </c:pt>
                <c:pt idx="3206">
                  <c:v>20.68600604783919</c:v>
                </c:pt>
                <c:pt idx="3207">
                  <c:v>20.68423779598713</c:v>
                </c:pt>
                <c:pt idx="3208">
                  <c:v>20.68246429391003</c:v>
                </c:pt>
                <c:pt idx="3209">
                  <c:v>20.68068554279277</c:v>
                </c:pt>
                <c:pt idx="3210">
                  <c:v>20.67890154382184</c:v>
                </c:pt>
                <c:pt idx="3211">
                  <c:v>20.6771122981853</c:v>
                </c:pt>
                <c:pt idx="3212">
                  <c:v>20.67531780707273</c:v>
                </c:pt>
                <c:pt idx="3213">
                  <c:v>20.67351807167529</c:v>
                </c:pt>
                <c:pt idx="3214">
                  <c:v>20.6717130931857</c:v>
                </c:pt>
                <c:pt idx="3215">
                  <c:v>20.66990287279825</c:v>
                </c:pt>
                <c:pt idx="3216">
                  <c:v>20.66808741170879</c:v>
                </c:pt>
                <c:pt idx="3217">
                  <c:v>20.66626671111469</c:v>
                </c:pt>
                <c:pt idx="3218">
                  <c:v>20.66444077221493</c:v>
                </c:pt>
                <c:pt idx="3219">
                  <c:v>20.66260959621003</c:v>
                </c:pt>
                <c:pt idx="3220">
                  <c:v>20.66077318430205</c:v>
                </c:pt>
                <c:pt idx="3221">
                  <c:v>20.65893153769463</c:v>
                </c:pt>
                <c:pt idx="3222">
                  <c:v>20.65708465759295</c:v>
                </c:pt>
                <c:pt idx="3223">
                  <c:v>20.65523254520375</c:v>
                </c:pt>
                <c:pt idx="3224">
                  <c:v>20.65337520173535</c:v>
                </c:pt>
                <c:pt idx="3225">
                  <c:v>20.65151262839762</c:v>
                </c:pt>
                <c:pt idx="3226">
                  <c:v>20.64964482640193</c:v>
                </c:pt>
                <c:pt idx="3227">
                  <c:v>20.64777179696129</c:v>
                </c:pt>
                <c:pt idx="3228">
                  <c:v>20.6458935412902</c:v>
                </c:pt>
                <c:pt idx="3229">
                  <c:v>20.64401006060476</c:v>
                </c:pt>
                <c:pt idx="3230">
                  <c:v>20.64212135612258</c:v>
                </c:pt>
                <c:pt idx="3231">
                  <c:v>20.64022742906286</c:v>
                </c:pt>
                <c:pt idx="3232">
                  <c:v>20.63832828064634</c:v>
                </c:pt>
                <c:pt idx="3233">
                  <c:v>20.63642391209532</c:v>
                </c:pt>
                <c:pt idx="3234">
                  <c:v>20.63451432463365</c:v>
                </c:pt>
                <c:pt idx="3235">
                  <c:v>20.63259951948671</c:v>
                </c:pt>
                <c:pt idx="3236">
                  <c:v>20.63067949788147</c:v>
                </c:pt>
                <c:pt idx="3237">
                  <c:v>20.62875426104643</c:v>
                </c:pt>
                <c:pt idx="3238">
                  <c:v>20.62682381021164</c:v>
                </c:pt>
                <c:pt idx="3239">
                  <c:v>20.62488814660871</c:v>
                </c:pt>
                <c:pt idx="3240">
                  <c:v>20.62294727147079</c:v>
                </c:pt>
                <c:pt idx="3241">
                  <c:v>20.6210011860326</c:v>
                </c:pt>
                <c:pt idx="3242">
                  <c:v>20.61904989153038</c:v>
                </c:pt>
                <c:pt idx="3243">
                  <c:v>20.61709338920195</c:v>
                </c:pt>
                <c:pt idx="3244">
                  <c:v>20.61513168028667</c:v>
                </c:pt>
                <c:pt idx="3245">
                  <c:v>20.61316476602543</c:v>
                </c:pt>
                <c:pt idx="3246">
                  <c:v>20.61119264766069</c:v>
                </c:pt>
                <c:pt idx="3247">
                  <c:v>20.60921532643646</c:v>
                </c:pt>
                <c:pt idx="3248">
                  <c:v>20.60723280359827</c:v>
                </c:pt>
                <c:pt idx="3249">
                  <c:v>20.60524508039323</c:v>
                </c:pt>
                <c:pt idx="3250">
                  <c:v>20.60325215806999</c:v>
                </c:pt>
                <c:pt idx="3251">
                  <c:v>20.60125403787872</c:v>
                </c:pt>
                <c:pt idx="3252">
                  <c:v>20.59925072107118</c:v>
                </c:pt>
                <c:pt idx="3253">
                  <c:v>20.59724220890062</c:v>
                </c:pt>
                <c:pt idx="3254">
                  <c:v>20.59522850262189</c:v>
                </c:pt>
                <c:pt idx="3255">
                  <c:v>20.59320960349137</c:v>
                </c:pt>
                <c:pt idx="3256">
                  <c:v>20.59118551276696</c:v>
                </c:pt>
                <c:pt idx="3257">
                  <c:v>20.58915623170812</c:v>
                </c:pt>
                <c:pt idx="3258">
                  <c:v>20.58712176157589</c:v>
                </c:pt>
                <c:pt idx="3259">
                  <c:v>20.58508210363277</c:v>
                </c:pt>
                <c:pt idx="3260">
                  <c:v>20.58303725914288</c:v>
                </c:pt>
                <c:pt idx="3261">
                  <c:v>20.58098722937187</c:v>
                </c:pt>
                <c:pt idx="3262">
                  <c:v>20.57893201558689</c:v>
                </c:pt>
                <c:pt idx="3263">
                  <c:v>20.57687161905667</c:v>
                </c:pt>
                <c:pt idx="3264">
                  <c:v>20.57480604105148</c:v>
                </c:pt>
                <c:pt idx="3265">
                  <c:v>20.57273528284311</c:v>
                </c:pt>
                <c:pt idx="3266">
                  <c:v>20.57065934570491</c:v>
                </c:pt>
                <c:pt idx="3267">
                  <c:v>20.56857823091177</c:v>
                </c:pt>
                <c:pt idx="3268">
                  <c:v>20.56649193974011</c:v>
                </c:pt>
                <c:pt idx="3269">
                  <c:v>20.5644004734679</c:v>
                </c:pt>
                <c:pt idx="3270">
                  <c:v>20.56230383337464</c:v>
                </c:pt>
                <c:pt idx="3271">
                  <c:v>20.56020202074138</c:v>
                </c:pt>
                <c:pt idx="3272">
                  <c:v>20.55809503685069</c:v>
                </c:pt>
                <c:pt idx="3273">
                  <c:v>20.5559828829867</c:v>
                </c:pt>
                <c:pt idx="3274">
                  <c:v>20.55386556043508</c:v>
                </c:pt>
                <c:pt idx="3275">
                  <c:v>20.551743070483</c:v>
                </c:pt>
                <c:pt idx="3276">
                  <c:v>20.54961541441921</c:v>
                </c:pt>
                <c:pt idx="3277">
                  <c:v>20.54748259353398</c:v>
                </c:pt>
                <c:pt idx="3278">
                  <c:v>20.54534460911912</c:v>
                </c:pt>
                <c:pt idx="3279">
                  <c:v>20.54320146246796</c:v>
                </c:pt>
                <c:pt idx="3280">
                  <c:v>20.54105315487539</c:v>
                </c:pt>
                <c:pt idx="3281">
                  <c:v>20.53889968763782</c:v>
                </c:pt>
                <c:pt idx="3282">
                  <c:v>20.5367410620532</c:v>
                </c:pt>
                <c:pt idx="3283">
                  <c:v>20.534577279421</c:v>
                </c:pt>
                <c:pt idx="3284">
                  <c:v>20.53240834104226</c:v>
                </c:pt>
                <c:pt idx="3285">
                  <c:v>20.53023424821951</c:v>
                </c:pt>
                <c:pt idx="3286">
                  <c:v>20.52805500225686</c:v>
                </c:pt>
                <c:pt idx="3287">
                  <c:v>20.52587060445989</c:v>
                </c:pt>
                <c:pt idx="3288">
                  <c:v>20.52368105613578</c:v>
                </c:pt>
                <c:pt idx="3289">
                  <c:v>20.5214863585932</c:v>
                </c:pt>
                <c:pt idx="3290">
                  <c:v>20.51928651314237</c:v>
                </c:pt>
                <c:pt idx="3291">
                  <c:v>20.51708152109504</c:v>
                </c:pt>
                <c:pt idx="3292">
                  <c:v>20.51487138376446</c:v>
                </c:pt>
                <c:pt idx="3293">
                  <c:v>20.51265610246546</c:v>
                </c:pt>
                <c:pt idx="3294">
                  <c:v>20.51043567851438</c:v>
                </c:pt>
                <c:pt idx="3295">
                  <c:v>20.50821011322906</c:v>
                </c:pt>
                <c:pt idx="3296">
                  <c:v>20.50597940792893</c:v>
                </c:pt>
                <c:pt idx="3297">
                  <c:v>20.50374356393489</c:v>
                </c:pt>
                <c:pt idx="3298">
                  <c:v>20.5015025825694</c:v>
                </c:pt>
                <c:pt idx="3299">
                  <c:v>20.49925646515646</c:v>
                </c:pt>
                <c:pt idx="3300">
                  <c:v>20.49700521302155</c:v>
                </c:pt>
                <c:pt idx="3301">
                  <c:v>20.49474882749173</c:v>
                </c:pt>
                <c:pt idx="3302">
                  <c:v>20.49248730989555</c:v>
                </c:pt>
                <c:pt idx="3303">
                  <c:v>20.49022066156311</c:v>
                </c:pt>
                <c:pt idx="3304">
                  <c:v>20.48794888382603</c:v>
                </c:pt>
                <c:pt idx="3305">
                  <c:v>20.48567197801745</c:v>
                </c:pt>
                <c:pt idx="3306">
                  <c:v>20.48338994547203</c:v>
                </c:pt>
                <c:pt idx="3307">
                  <c:v>20.48110278752598</c:v>
                </c:pt>
                <c:pt idx="3308">
                  <c:v>20.47881050551701</c:v>
                </c:pt>
                <c:pt idx="3309">
                  <c:v>20.47651310078436</c:v>
                </c:pt>
                <c:pt idx="3310">
                  <c:v>20.4742105746688</c:v>
                </c:pt>
                <c:pt idx="3311">
                  <c:v>20.47190292851262</c:v>
                </c:pt>
                <c:pt idx="3312">
                  <c:v>20.46959016365963</c:v>
                </c:pt>
                <c:pt idx="3313">
                  <c:v>20.46727228145518</c:v>
                </c:pt>
                <c:pt idx="3314">
                  <c:v>20.46494928324611</c:v>
                </c:pt>
                <c:pt idx="3315">
                  <c:v>20.46262117038081</c:v>
                </c:pt>
                <c:pt idx="3316">
                  <c:v>20.46028794420918</c:v>
                </c:pt>
                <c:pt idx="3317">
                  <c:v>20.45794960608265</c:v>
                </c:pt>
                <c:pt idx="3318">
                  <c:v>20.45560615735415</c:v>
                </c:pt>
                <c:pt idx="3319">
                  <c:v>20.45325759937815</c:v>
                </c:pt>
                <c:pt idx="3320">
                  <c:v>20.45090393351063</c:v>
                </c:pt>
                <c:pt idx="3321">
                  <c:v>20.44854516110911</c:v>
                </c:pt>
                <c:pt idx="3322">
                  <c:v>20.4461812835326</c:v>
                </c:pt>
                <c:pt idx="3323">
                  <c:v>20.44381230214163</c:v>
                </c:pt>
                <c:pt idx="3324">
                  <c:v>20.44143821829828</c:v>
                </c:pt>
                <c:pt idx="3325">
                  <c:v>20.43905903336611</c:v>
                </c:pt>
                <c:pt idx="3326">
                  <c:v>20.43667474871023</c:v>
                </c:pt>
                <c:pt idx="3327">
                  <c:v>20.43428536569725</c:v>
                </c:pt>
                <c:pt idx="3328">
                  <c:v>20.43189088569528</c:v>
                </c:pt>
                <c:pt idx="3329">
                  <c:v>20.42949131007397</c:v>
                </c:pt>
                <c:pt idx="3330">
                  <c:v>20.4270866402045</c:v>
                </c:pt>
                <c:pt idx="3331">
                  <c:v>20.42467687745953</c:v>
                </c:pt>
                <c:pt idx="3332">
                  <c:v>20.42226202321326</c:v>
                </c:pt>
                <c:pt idx="3333">
                  <c:v>20.41984207884138</c:v>
                </c:pt>
                <c:pt idx="3334">
                  <c:v>20.41741704572112</c:v>
                </c:pt>
                <c:pt idx="3335">
                  <c:v>20.41498692523123</c:v>
                </c:pt>
                <c:pt idx="3336">
                  <c:v>20.41255171875192</c:v>
                </c:pt>
                <c:pt idx="3337">
                  <c:v>20.41011142766498</c:v>
                </c:pt>
                <c:pt idx="3338">
                  <c:v>20.40766605335365</c:v>
                </c:pt>
                <c:pt idx="3339">
                  <c:v>20.40521559720276</c:v>
                </c:pt>
                <c:pt idx="3340">
                  <c:v>20.40276006059858</c:v>
                </c:pt>
                <c:pt idx="3341">
                  <c:v>20.40029944492891</c:v>
                </c:pt>
                <c:pt idx="3342">
                  <c:v>20.39783375158309</c:v>
                </c:pt>
                <c:pt idx="3343">
                  <c:v>20.39536298195192</c:v>
                </c:pt>
                <c:pt idx="3344">
                  <c:v>20.39288713742777</c:v>
                </c:pt>
                <c:pt idx="3345">
                  <c:v>20.39040621940448</c:v>
                </c:pt>
                <c:pt idx="3346">
                  <c:v>20.38792022927739</c:v>
                </c:pt>
                <c:pt idx="3347">
                  <c:v>20.38542916844338</c:v>
                </c:pt>
                <c:pt idx="3348">
                  <c:v>20.38293303830083</c:v>
                </c:pt>
                <c:pt idx="3349">
                  <c:v>20.38043184024962</c:v>
                </c:pt>
                <c:pt idx="3350">
                  <c:v>20.37792557569114</c:v>
                </c:pt>
                <c:pt idx="3351">
                  <c:v>20.37541424602828</c:v>
                </c:pt>
                <c:pt idx="3352">
                  <c:v>20.37289785266546</c:v>
                </c:pt>
                <c:pt idx="3353">
                  <c:v>20.37037639700858</c:v>
                </c:pt>
                <c:pt idx="3354">
                  <c:v>20.36784988046506</c:v>
                </c:pt>
                <c:pt idx="3355">
                  <c:v>20.36531830444382</c:v>
                </c:pt>
                <c:pt idx="3356">
                  <c:v>20.36278167035529</c:v>
                </c:pt>
                <c:pt idx="3357">
                  <c:v>20.3602399796114</c:v>
                </c:pt>
                <c:pt idx="3358">
                  <c:v>20.3576932336256</c:v>
                </c:pt>
                <c:pt idx="3359">
                  <c:v>20.35514143381281</c:v>
                </c:pt>
                <c:pt idx="3360">
                  <c:v>20.35258458158949</c:v>
                </c:pt>
                <c:pt idx="3361">
                  <c:v>20.35002267837357</c:v>
                </c:pt>
                <c:pt idx="3362">
                  <c:v>20.34745572558453</c:v>
                </c:pt>
                <c:pt idx="3363">
                  <c:v>20.34488372464329</c:v>
                </c:pt>
                <c:pt idx="3364">
                  <c:v>20.3423066769723</c:v>
                </c:pt>
                <c:pt idx="3365">
                  <c:v>20.33972458399554</c:v>
                </c:pt>
                <c:pt idx="3366">
                  <c:v>20.33713744713846</c:v>
                </c:pt>
                <c:pt idx="3367">
                  <c:v>20.33454526782799</c:v>
                </c:pt>
                <c:pt idx="3368">
                  <c:v>20.33194804749262</c:v>
                </c:pt>
                <c:pt idx="3369">
                  <c:v>20.32934578756229</c:v>
                </c:pt>
                <c:pt idx="3370">
                  <c:v>20.32673848946845</c:v>
                </c:pt>
                <c:pt idx="3371">
                  <c:v>20.32412615464406</c:v>
                </c:pt>
                <c:pt idx="3372">
                  <c:v>20.32150878452356</c:v>
                </c:pt>
                <c:pt idx="3373">
                  <c:v>20.31888638054292</c:v>
                </c:pt>
                <c:pt idx="3374">
                  <c:v>20.31625894413958</c:v>
                </c:pt>
                <c:pt idx="3375">
                  <c:v>20.31362647675246</c:v>
                </c:pt>
                <c:pt idx="3376">
                  <c:v>20.31098897982204</c:v>
                </c:pt>
                <c:pt idx="3377">
                  <c:v>20.30834645479023</c:v>
                </c:pt>
                <c:pt idx="3378">
                  <c:v>20.30569890310047</c:v>
                </c:pt>
                <c:pt idx="3379">
                  <c:v>20.30304632619769</c:v>
                </c:pt>
                <c:pt idx="3380">
                  <c:v>20.30038872552831</c:v>
                </c:pt>
                <c:pt idx="3381">
                  <c:v>20.29772610254024</c:v>
                </c:pt>
                <c:pt idx="3382">
                  <c:v>20.29505845868291</c:v>
                </c:pt>
                <c:pt idx="3383">
                  <c:v>20.2923857954072</c:v>
                </c:pt>
                <c:pt idx="3384">
                  <c:v>20.28970811416552</c:v>
                </c:pt>
                <c:pt idx="3385">
                  <c:v>20.28702541641179</c:v>
                </c:pt>
                <c:pt idx="3386">
                  <c:v>20.28433770360133</c:v>
                </c:pt>
                <c:pt idx="3387">
                  <c:v>20.28164497719107</c:v>
                </c:pt>
                <c:pt idx="3388">
                  <c:v>20.27894723863935</c:v>
                </c:pt>
                <c:pt idx="3389">
                  <c:v>20.27624448940604</c:v>
                </c:pt>
                <c:pt idx="3390">
                  <c:v>20.27353673095248</c:v>
                </c:pt>
                <c:pt idx="3391">
                  <c:v>20.27082396474151</c:v>
                </c:pt>
                <c:pt idx="3392">
                  <c:v>20.26810619223745</c:v>
                </c:pt>
                <c:pt idx="3393">
                  <c:v>20.26538341490613</c:v>
                </c:pt>
                <c:pt idx="3394">
                  <c:v>20.26265563421484</c:v>
                </c:pt>
                <c:pt idx="3395">
                  <c:v>20.2599228516324</c:v>
                </c:pt>
                <c:pt idx="3396">
                  <c:v>20.25718506862907</c:v>
                </c:pt>
                <c:pt idx="3397">
                  <c:v>20.25444228667662</c:v>
                </c:pt>
                <c:pt idx="3398">
                  <c:v>20.25169450724832</c:v>
                </c:pt>
                <c:pt idx="3399">
                  <c:v>20.2489417318189</c:v>
                </c:pt>
                <c:pt idx="3400">
                  <c:v>20.24618396186459</c:v>
                </c:pt>
                <c:pt idx="3401">
                  <c:v>20.24342119886312</c:v>
                </c:pt>
                <c:pt idx="3402">
                  <c:v>20.24065344429368</c:v>
                </c:pt>
                <c:pt idx="3403">
                  <c:v>20.23788069963696</c:v>
                </c:pt>
                <c:pt idx="3404">
                  <c:v>20.23510296637512</c:v>
                </c:pt>
                <c:pt idx="3405">
                  <c:v>20.23232024599182</c:v>
                </c:pt>
                <c:pt idx="3406">
                  <c:v>20.2295325399722</c:v>
                </c:pt>
                <c:pt idx="3407">
                  <c:v>20.22673984980288</c:v>
                </c:pt>
                <c:pt idx="3408">
                  <c:v>20.22394217697197</c:v>
                </c:pt>
                <c:pt idx="3409">
                  <c:v>20.22113952296904</c:v>
                </c:pt>
                <c:pt idx="3410">
                  <c:v>20.21833188928517</c:v>
                </c:pt>
                <c:pt idx="3411">
                  <c:v>20.2155192774129</c:v>
                </c:pt>
                <c:pt idx="3412">
                  <c:v>20.21270168884627</c:v>
                </c:pt>
                <c:pt idx="3413">
                  <c:v>20.20987912508078</c:v>
                </c:pt>
                <c:pt idx="3414">
                  <c:v>20.20705158761342</c:v>
                </c:pt>
                <c:pt idx="3415">
                  <c:v>20.20421907794266</c:v>
                </c:pt>
                <c:pt idx="3416">
                  <c:v>20.20138159756846</c:v>
                </c:pt>
                <c:pt idx="3417">
                  <c:v>20.19853914799223</c:v>
                </c:pt>
                <c:pt idx="3418">
                  <c:v>20.19569173071689</c:v>
                </c:pt>
                <c:pt idx="3419">
                  <c:v>20.19283934724682</c:v>
                </c:pt>
                <c:pt idx="3420">
                  <c:v>20.18998199908788</c:v>
                </c:pt>
                <c:pt idx="3421">
                  <c:v>20.1871196877474</c:v>
                </c:pt>
                <c:pt idx="3422">
                  <c:v>20.18425241473421</c:v>
                </c:pt>
                <c:pt idx="3423">
                  <c:v>20.18138018155858</c:v>
                </c:pt>
                <c:pt idx="3424">
                  <c:v>20.17850298973228</c:v>
                </c:pt>
                <c:pt idx="3425">
                  <c:v>20.17562084076858</c:v>
                </c:pt>
                <c:pt idx="3426">
                  <c:v>20.17273373618216</c:v>
                </c:pt>
                <c:pt idx="3427">
                  <c:v>20.16984167748922</c:v>
                </c:pt>
                <c:pt idx="3428">
                  <c:v>20.16694466620743</c:v>
                </c:pt>
                <c:pt idx="3429">
                  <c:v>20.16404270385592</c:v>
                </c:pt>
                <c:pt idx="3430">
                  <c:v>20.1611357919553</c:v>
                </c:pt>
                <c:pt idx="3431">
                  <c:v>20.15822393202765</c:v>
                </c:pt>
                <c:pt idx="3432">
                  <c:v>20.15530712559654</c:v>
                </c:pt>
                <c:pt idx="3433">
                  <c:v>20.15238537418697</c:v>
                </c:pt>
                <c:pt idx="3434">
                  <c:v>20.14945867932544</c:v>
                </c:pt>
                <c:pt idx="3435">
                  <c:v>20.14652704253993</c:v>
                </c:pt>
                <c:pt idx="3436">
                  <c:v>20.14359046535989</c:v>
                </c:pt>
                <c:pt idx="3437">
                  <c:v>20.14064894931619</c:v>
                </c:pt>
                <c:pt idx="3438">
                  <c:v>20.13770249594123</c:v>
                </c:pt>
                <c:pt idx="3439">
                  <c:v>20.13475110676885</c:v>
                </c:pt>
                <c:pt idx="3440">
                  <c:v>20.13179478333435</c:v>
                </c:pt>
                <c:pt idx="3441">
                  <c:v>20.12883352717453</c:v>
                </c:pt>
                <c:pt idx="3442">
                  <c:v>20.12586733982763</c:v>
                </c:pt>
                <c:pt idx="3443">
                  <c:v>20.12289622283336</c:v>
                </c:pt>
                <c:pt idx="3444">
                  <c:v>20.11992017773292</c:v>
                </c:pt>
                <c:pt idx="3445">
                  <c:v>20.11693920606892</c:v>
                </c:pt>
                <c:pt idx="3446">
                  <c:v>20.11395330938551</c:v>
                </c:pt>
                <c:pt idx="3447">
                  <c:v>20.11096248922826</c:v>
                </c:pt>
                <c:pt idx="3448">
                  <c:v>20.1079667471442</c:v>
                </c:pt>
                <c:pt idx="3449">
                  <c:v>20.10496608468183</c:v>
                </c:pt>
                <c:pt idx="3450">
                  <c:v>20.10196050339115</c:v>
                </c:pt>
                <c:pt idx="3451">
                  <c:v>20.09895000482357</c:v>
                </c:pt>
                <c:pt idx="3452">
                  <c:v>20.095934590532</c:v>
                </c:pt>
                <c:pt idx="3453">
                  <c:v>20.0929142620708</c:v>
                </c:pt>
                <c:pt idx="3454">
                  <c:v>20.08988902099577</c:v>
                </c:pt>
                <c:pt idx="3455">
                  <c:v>20.08685886886422</c:v>
                </c:pt>
                <c:pt idx="3456">
                  <c:v>20.08382380723486</c:v>
                </c:pt>
                <c:pt idx="3457">
                  <c:v>20.08078383766792</c:v>
                </c:pt>
                <c:pt idx="3458">
                  <c:v>20.07773896172506</c:v>
                </c:pt>
                <c:pt idx="3459">
                  <c:v>20.07468918096939</c:v>
                </c:pt>
                <c:pt idx="3460">
                  <c:v>20.07163449696551</c:v>
                </c:pt>
                <c:pt idx="3461">
                  <c:v>20.06857491127945</c:v>
                </c:pt>
                <c:pt idx="3462">
                  <c:v>20.06551042547871</c:v>
                </c:pt>
                <c:pt idx="3463">
                  <c:v>20.06244104113224</c:v>
                </c:pt>
                <c:pt idx="3464">
                  <c:v>20.05936675981048</c:v>
                </c:pt>
                <c:pt idx="3465">
                  <c:v>20.05628758308526</c:v>
                </c:pt>
                <c:pt idx="3466">
                  <c:v>20.05320351252993</c:v>
                </c:pt>
                <c:pt idx="3467">
                  <c:v>20.05011454971929</c:v>
                </c:pt>
                <c:pt idx="3468">
                  <c:v>20.04702069622953</c:v>
                </c:pt>
                <c:pt idx="3469">
                  <c:v>20.04392195363839</c:v>
                </c:pt>
                <c:pt idx="3470">
                  <c:v>20.04081832352499</c:v>
                </c:pt>
                <c:pt idx="3471">
                  <c:v>20.03770980746994</c:v>
                </c:pt>
                <c:pt idx="3472">
                  <c:v>20.0345964070553</c:v>
                </c:pt>
                <c:pt idx="3473">
                  <c:v>20.03147812386457</c:v>
                </c:pt>
                <c:pt idx="3474">
                  <c:v>20.02835495948271</c:v>
                </c:pt>
                <c:pt idx="3475">
                  <c:v>20.02522691549613</c:v>
                </c:pt>
                <c:pt idx="3476">
                  <c:v>20.0220939934927</c:v>
                </c:pt>
                <c:pt idx="3477">
                  <c:v>20.01895619506173</c:v>
                </c:pt>
                <c:pt idx="3478">
                  <c:v>20.01581352179399</c:v>
                </c:pt>
                <c:pt idx="3479">
                  <c:v>20.01266597528169</c:v>
                </c:pt>
                <c:pt idx="3480">
                  <c:v>20.0095135571185</c:v>
                </c:pt>
                <c:pt idx="3481">
                  <c:v>20.00635626889953</c:v>
                </c:pt>
                <c:pt idx="3482">
                  <c:v>20.00319411222134</c:v>
                </c:pt>
                <c:pt idx="3483">
                  <c:v>20.00002708868196</c:v>
                </c:pt>
                <c:pt idx="3484">
                  <c:v>19.99685519988084</c:v>
                </c:pt>
                <c:pt idx="3485">
                  <c:v>19.99367844741887</c:v>
                </c:pt>
                <c:pt idx="3486">
                  <c:v>19.99049683289842</c:v>
                </c:pt>
                <c:pt idx="3487">
                  <c:v>19.98731035792328</c:v>
                </c:pt>
                <c:pt idx="3488">
                  <c:v>19.98411902409871</c:v>
                </c:pt>
                <c:pt idx="3489">
                  <c:v>19.98092283303139</c:v>
                </c:pt>
                <c:pt idx="3490">
                  <c:v>19.97772178632946</c:v>
                </c:pt>
                <c:pt idx="3491">
                  <c:v>19.97451588560251</c:v>
                </c:pt>
                <c:pt idx="3492">
                  <c:v>19.97130513246153</c:v>
                </c:pt>
                <c:pt idx="3493">
                  <c:v>19.96808952851902</c:v>
                </c:pt>
                <c:pt idx="3494">
                  <c:v>19.96486907538889</c:v>
                </c:pt>
                <c:pt idx="3495">
                  <c:v>19.96164377468649</c:v>
                </c:pt>
                <c:pt idx="3496">
                  <c:v>19.95841362802859</c:v>
                </c:pt>
                <c:pt idx="3497">
                  <c:v>19.95517863703347</c:v>
                </c:pt>
                <c:pt idx="3498">
                  <c:v>19.95193880332077</c:v>
                </c:pt>
                <c:pt idx="3499">
                  <c:v>19.94869412851163</c:v>
                </c:pt>
                <c:pt idx="3500">
                  <c:v>19.9454446142286</c:v>
                </c:pt>
                <c:pt idx="3501">
                  <c:v>19.94219026209569</c:v>
                </c:pt>
                <c:pt idx="3502">
                  <c:v>19.93893107373832</c:v>
                </c:pt>
                <c:pt idx="3503">
                  <c:v>19.93566705078338</c:v>
                </c:pt>
                <c:pt idx="3504">
                  <c:v>19.93239819485918</c:v>
                </c:pt>
                <c:pt idx="3505">
                  <c:v>19.92912450759546</c:v>
                </c:pt>
                <c:pt idx="3506">
                  <c:v>19.92584599062344</c:v>
                </c:pt>
                <c:pt idx="3507">
                  <c:v>19.92256264557571</c:v>
                </c:pt>
                <c:pt idx="3508">
                  <c:v>19.91927447408637</c:v>
                </c:pt>
                <c:pt idx="3509">
                  <c:v>19.91598147779089</c:v>
                </c:pt>
                <c:pt idx="3510">
                  <c:v>19.9126836583262</c:v>
                </c:pt>
                <c:pt idx="3511">
                  <c:v>19.90938101733069</c:v>
                </c:pt>
                <c:pt idx="3512">
                  <c:v>19.90607355644414</c:v>
                </c:pt>
                <c:pt idx="3513">
                  <c:v>19.9027612773078</c:v>
                </c:pt>
                <c:pt idx="3514">
                  <c:v>19.89944418156435</c:v>
                </c:pt>
                <c:pt idx="3515">
                  <c:v>19.89612227085788</c:v>
                </c:pt>
                <c:pt idx="3516">
                  <c:v>19.89279554683392</c:v>
                </c:pt>
                <c:pt idx="3517">
                  <c:v>19.88946401113943</c:v>
                </c:pt>
                <c:pt idx="3518">
                  <c:v>19.88612766542283</c:v>
                </c:pt>
                <c:pt idx="3519">
                  <c:v>19.88278651133393</c:v>
                </c:pt>
                <c:pt idx="3520">
                  <c:v>19.87944055052401</c:v>
                </c:pt>
                <c:pt idx="3521">
                  <c:v>19.87608978464575</c:v>
                </c:pt>
                <c:pt idx="3522">
                  <c:v>19.87273421535324</c:v>
                </c:pt>
                <c:pt idx="3523">
                  <c:v>19.86937384430207</c:v>
                </c:pt>
                <c:pt idx="3524">
                  <c:v>19.8660086731492</c:v>
                </c:pt>
                <c:pt idx="3525">
                  <c:v>19.86263870355302</c:v>
                </c:pt>
                <c:pt idx="3526">
                  <c:v>19.85926393717339</c:v>
                </c:pt>
                <c:pt idx="3527">
                  <c:v>19.85588437567154</c:v>
                </c:pt>
                <c:pt idx="3528">
                  <c:v>19.85250002071017</c:v>
                </c:pt>
                <c:pt idx="3529">
                  <c:v>19.84911087395338</c:v>
                </c:pt>
                <c:pt idx="3530">
                  <c:v>19.84571693706672</c:v>
                </c:pt>
                <c:pt idx="3531">
                  <c:v>19.84231821171714</c:v>
                </c:pt>
                <c:pt idx="3532">
                  <c:v>19.83891469957303</c:v>
                </c:pt>
                <c:pt idx="3533">
                  <c:v>19.83550640230419</c:v>
                </c:pt>
                <c:pt idx="3534">
                  <c:v>19.83209332158188</c:v>
                </c:pt>
                <c:pt idx="3535">
                  <c:v>19.82867545907872</c:v>
                </c:pt>
                <c:pt idx="3536">
                  <c:v>19.82525281646881</c:v>
                </c:pt>
                <c:pt idx="3537">
                  <c:v>19.82182539542764</c:v>
                </c:pt>
                <c:pt idx="3538">
                  <c:v>19.81839319763215</c:v>
                </c:pt>
                <c:pt idx="3539">
                  <c:v>19.81495622476066</c:v>
                </c:pt>
                <c:pt idx="3540">
                  <c:v>19.81151447849295</c:v>
                </c:pt>
                <c:pt idx="3541">
                  <c:v>19.80806796051019</c:v>
                </c:pt>
                <c:pt idx="3542">
                  <c:v>19.80461667249499</c:v>
                </c:pt>
                <c:pt idx="3543">
                  <c:v>19.80116061613137</c:v>
                </c:pt>
                <c:pt idx="3544">
                  <c:v>19.79769979310477</c:v>
                </c:pt>
                <c:pt idx="3545">
                  <c:v>19.79423420510204</c:v>
                </c:pt>
                <c:pt idx="3546">
                  <c:v>19.79076385381148</c:v>
                </c:pt>
                <c:pt idx="3547">
                  <c:v>19.78728874092276</c:v>
                </c:pt>
                <c:pt idx="3548">
                  <c:v>19.78380886812699</c:v>
                </c:pt>
                <c:pt idx="3549">
                  <c:v>19.78032423711671</c:v>
                </c:pt>
                <c:pt idx="3550">
                  <c:v>19.77683484958585</c:v>
                </c:pt>
                <c:pt idx="3551">
                  <c:v>19.77334070722976</c:v>
                </c:pt>
                <c:pt idx="3552">
                  <c:v>19.76984181174522</c:v>
                </c:pt>
                <c:pt idx="3553">
                  <c:v>19.76633816483043</c:v>
                </c:pt>
                <c:pt idx="3554">
                  <c:v>19.76282976818494</c:v>
                </c:pt>
                <c:pt idx="3555">
                  <c:v>19.7593166235098</c:v>
                </c:pt>
                <c:pt idx="3556">
                  <c:v>19.75579873250742</c:v>
                </c:pt>
                <c:pt idx="3557">
                  <c:v>19.75227609688163</c:v>
                </c:pt>
                <c:pt idx="3558">
                  <c:v>19.74874871833768</c:v>
                </c:pt>
                <c:pt idx="3559">
                  <c:v>19.74521659858223</c:v>
                </c:pt>
                <c:pt idx="3560">
                  <c:v>19.74167973932335</c:v>
                </c:pt>
                <c:pt idx="3561">
                  <c:v>19.73813814227051</c:v>
                </c:pt>
                <c:pt idx="3562">
                  <c:v>19.7345918091346</c:v>
                </c:pt>
                <c:pt idx="3563">
                  <c:v>19.73104074162791</c:v>
                </c:pt>
                <c:pt idx="3564">
                  <c:v>19.72748494146415</c:v>
                </c:pt>
                <c:pt idx="3565">
                  <c:v>19.72392441035844</c:v>
                </c:pt>
                <c:pt idx="3566">
                  <c:v>19.72035915002727</c:v>
                </c:pt>
                <c:pt idx="3567">
                  <c:v>19.7167891621886</c:v>
                </c:pt>
                <c:pt idx="3568">
                  <c:v>19.71321444856174</c:v>
                </c:pt>
                <c:pt idx="3569">
                  <c:v>19.70963501086744</c:v>
                </c:pt>
                <c:pt idx="3570">
                  <c:v>19.70605085082784</c:v>
                </c:pt>
                <c:pt idx="3571">
                  <c:v>19.70246197016648</c:v>
                </c:pt>
                <c:pt idx="3572">
                  <c:v>19.69886837060833</c:v>
                </c:pt>
                <c:pt idx="3573">
                  <c:v>19.69527005387972</c:v>
                </c:pt>
                <c:pt idx="3574">
                  <c:v>19.69166702170844</c:v>
                </c:pt>
                <c:pt idx="3575">
                  <c:v>19.68805927582362</c:v>
                </c:pt>
                <c:pt idx="3576">
                  <c:v>19.68444681795585</c:v>
                </c:pt>
                <c:pt idx="3577">
                  <c:v>19.68082964983709</c:v>
                </c:pt>
                <c:pt idx="3578">
                  <c:v>19.67720777320071</c:v>
                </c:pt>
                <c:pt idx="3579">
                  <c:v>19.67358118978146</c:v>
                </c:pt>
                <c:pt idx="3580">
                  <c:v>19.66994990131553</c:v>
                </c:pt>
                <c:pt idx="3581">
                  <c:v>19.66631390954047</c:v>
                </c:pt>
                <c:pt idx="3582">
                  <c:v>19.66267321619526</c:v>
                </c:pt>
                <c:pt idx="3583">
                  <c:v>19.65902782302026</c:v>
                </c:pt>
                <c:pt idx="3584">
                  <c:v>19.65537773175724</c:v>
                </c:pt>
                <c:pt idx="3585">
                  <c:v>19.65172294414935</c:v>
                </c:pt>
                <c:pt idx="3586">
                  <c:v>19.64806346194116</c:v>
                </c:pt>
                <c:pt idx="3587">
                  <c:v>19.64439928687862</c:v>
                </c:pt>
                <c:pt idx="3588">
                  <c:v>19.64073042070908</c:v>
                </c:pt>
                <c:pt idx="3589">
                  <c:v>19.63705686518128</c:v>
                </c:pt>
                <c:pt idx="3590">
                  <c:v>19.63337862204537</c:v>
                </c:pt>
                <c:pt idx="3591">
                  <c:v>19.62969569305289</c:v>
                </c:pt>
                <c:pt idx="3592">
                  <c:v>19.62600807995675</c:v>
                </c:pt>
                <c:pt idx="3593">
                  <c:v>19.62231578451129</c:v>
                </c:pt>
                <c:pt idx="3594">
                  <c:v>19.61861880847223</c:v>
                </c:pt>
                <c:pt idx="3595">
                  <c:v>19.61491715359667</c:v>
                </c:pt>
                <c:pt idx="3596">
                  <c:v>19.61121082164311</c:v>
                </c:pt>
                <c:pt idx="3597">
                  <c:v>19.60749981437143</c:v>
                </c:pt>
                <c:pt idx="3598">
                  <c:v>19.60378413354294</c:v>
                </c:pt>
                <c:pt idx="3599">
                  <c:v>19.60006378092029</c:v>
                </c:pt>
                <c:pt idx="3600">
                  <c:v>19.59633875826756</c:v>
                </c:pt>
                <c:pt idx="3601">
                  <c:v>19.59260906735018</c:v>
                </c:pt>
                <c:pt idx="3602">
                  <c:v>19.58887470993501</c:v>
                </c:pt>
                <c:pt idx="3603">
                  <c:v>19.58513568779026</c:v>
                </c:pt>
                <c:pt idx="3604">
                  <c:v>19.58139200268557</c:v>
                </c:pt>
                <c:pt idx="3605">
                  <c:v>19.57764365639192</c:v>
                </c:pt>
                <c:pt idx="3606">
                  <c:v>19.57389065068173</c:v>
                </c:pt>
                <c:pt idx="3607">
                  <c:v>19.57013298732873</c:v>
                </c:pt>
                <c:pt idx="3608">
                  <c:v>19.56637066810812</c:v>
                </c:pt>
                <c:pt idx="3609">
                  <c:v>19.56260369479643</c:v>
                </c:pt>
                <c:pt idx="3610">
                  <c:v>19.5588320691716</c:v>
                </c:pt>
                <c:pt idx="3611">
                  <c:v>19.55505579301295</c:v>
                </c:pt>
                <c:pt idx="3612">
                  <c:v>19.55127486810115</c:v>
                </c:pt>
                <c:pt idx="3613">
                  <c:v>19.54748929621831</c:v>
                </c:pt>
                <c:pt idx="3614">
                  <c:v>19.54369907914788</c:v>
                </c:pt>
                <c:pt idx="3615">
                  <c:v>19.53990421867472</c:v>
                </c:pt>
                <c:pt idx="3616">
                  <c:v>19.53610471658504</c:v>
                </c:pt>
                <c:pt idx="3617">
                  <c:v>19.53230057466644</c:v>
                </c:pt>
                <c:pt idx="3618">
                  <c:v>19.52849179470794</c:v>
                </c:pt>
                <c:pt idx="3619">
                  <c:v>19.52467837849989</c:v>
                </c:pt>
                <c:pt idx="3620">
                  <c:v>19.52086032783403</c:v>
                </c:pt>
                <c:pt idx="3621">
                  <c:v>19.51703764450349</c:v>
                </c:pt>
                <c:pt idx="3622">
                  <c:v>19.51321033030277</c:v>
                </c:pt>
                <c:pt idx="3623">
                  <c:v>19.50937838702776</c:v>
                </c:pt>
                <c:pt idx="3624">
                  <c:v>19.50554181647572</c:v>
                </c:pt>
                <c:pt idx="3625">
                  <c:v>19.50170062044528</c:v>
                </c:pt>
                <c:pt idx="3626">
                  <c:v>19.49785480073644</c:v>
                </c:pt>
                <c:pt idx="3627">
                  <c:v>19.4940043591506</c:v>
                </c:pt>
                <c:pt idx="3628">
                  <c:v>19.49014929749051</c:v>
                </c:pt>
                <c:pt idx="3629">
                  <c:v>19.48628961756032</c:v>
                </c:pt>
                <c:pt idx="3630">
                  <c:v>19.48242532116554</c:v>
                </c:pt>
                <c:pt idx="3631">
                  <c:v>19.47855641011304</c:v>
                </c:pt>
                <c:pt idx="3632">
                  <c:v>19.47468288621107</c:v>
                </c:pt>
                <c:pt idx="3633">
                  <c:v>19.47080475126928</c:v>
                </c:pt>
                <c:pt idx="3634">
                  <c:v>19.46692200709865</c:v>
                </c:pt>
                <c:pt idx="3635">
                  <c:v>19.46303465551155</c:v>
                </c:pt>
                <c:pt idx="3636">
                  <c:v>19.45914269832173</c:v>
                </c:pt>
                <c:pt idx="3637">
                  <c:v>19.45524613734431</c:v>
                </c:pt>
                <c:pt idx="3638">
                  <c:v>19.45134497439575</c:v>
                </c:pt>
                <c:pt idx="3639">
                  <c:v>19.44743921129391</c:v>
                </c:pt>
                <c:pt idx="3640">
                  <c:v>19.44352884985801</c:v>
                </c:pt>
                <c:pt idx="3641">
                  <c:v>19.43961389190863</c:v>
                </c:pt>
                <c:pt idx="3642">
                  <c:v>19.43569433926772</c:v>
                </c:pt>
                <c:pt idx="3643">
                  <c:v>19.43177019375862</c:v>
                </c:pt>
                <c:pt idx="3644">
                  <c:v>19.42784145720599</c:v>
                </c:pt>
                <c:pt idx="3645">
                  <c:v>19.42390813143589</c:v>
                </c:pt>
                <c:pt idx="3646">
                  <c:v>19.41997021827575</c:v>
                </c:pt>
                <c:pt idx="3647">
                  <c:v>19.41602771955434</c:v>
                </c:pt>
                <c:pt idx="3648">
                  <c:v>19.4120806371018</c:v>
                </c:pt>
                <c:pt idx="3649">
                  <c:v>19.40812897274966</c:v>
                </c:pt>
                <c:pt idx="3650">
                  <c:v>19.40417272833078</c:v>
                </c:pt>
                <c:pt idx="3651">
                  <c:v>19.40021190567939</c:v>
                </c:pt>
                <c:pt idx="3652">
                  <c:v>19.39624650663109</c:v>
                </c:pt>
                <c:pt idx="3653">
                  <c:v>19.39227653302285</c:v>
                </c:pt>
                <c:pt idx="3654">
                  <c:v>19.38830198669299</c:v>
                </c:pt>
                <c:pt idx="3655">
                  <c:v>19.38432286948116</c:v>
                </c:pt>
                <c:pt idx="3656">
                  <c:v>19.38033918322843</c:v>
                </c:pt>
                <c:pt idx="3657">
                  <c:v>19.37635092977719</c:v>
                </c:pt>
                <c:pt idx="3658">
                  <c:v>19.37235811097119</c:v>
                </c:pt>
                <c:pt idx="3659">
                  <c:v>19.36836072865556</c:v>
                </c:pt>
                <c:pt idx="3660">
                  <c:v>19.36435878467675</c:v>
                </c:pt>
                <c:pt idx="3661">
                  <c:v>19.3603522808826</c:v>
                </c:pt>
                <c:pt idx="3662">
                  <c:v>19.35634121912231</c:v>
                </c:pt>
                <c:pt idx="3663">
                  <c:v>19.35232560124641</c:v>
                </c:pt>
                <c:pt idx="3664">
                  <c:v>19.34830542910679</c:v>
                </c:pt>
                <c:pt idx="3665">
                  <c:v>19.34428070455671</c:v>
                </c:pt>
                <c:pt idx="3666">
                  <c:v>19.34025142945078</c:v>
                </c:pt>
                <c:pt idx="3667">
                  <c:v>19.33621760564495</c:v>
                </c:pt>
                <c:pt idx="3668">
                  <c:v>19.33217923499653</c:v>
                </c:pt>
                <c:pt idx="3669">
                  <c:v>19.32813631936421</c:v>
                </c:pt>
                <c:pt idx="3670">
                  <c:v>19.32408886060799</c:v>
                </c:pt>
                <c:pt idx="3671">
                  <c:v>19.32003686058924</c:v>
                </c:pt>
                <c:pt idx="3672">
                  <c:v>19.3159803211707</c:v>
                </c:pt>
                <c:pt idx="3673">
                  <c:v>19.31191924421639</c:v>
                </c:pt>
                <c:pt idx="3674">
                  <c:v>19.30785363159179</c:v>
                </c:pt>
                <c:pt idx="3675">
                  <c:v>19.30378348516362</c:v>
                </c:pt>
                <c:pt idx="3676">
                  <c:v>19.29970880680003</c:v>
                </c:pt>
                <c:pt idx="3677">
                  <c:v>19.29562959837049</c:v>
                </c:pt>
                <c:pt idx="3678">
                  <c:v>19.29154586174579</c:v>
                </c:pt>
                <c:pt idx="3679">
                  <c:v>19.28745759879811</c:v>
                </c:pt>
                <c:pt idx="3680">
                  <c:v>19.28336481140094</c:v>
                </c:pt>
                <c:pt idx="3681">
                  <c:v>19.27926750142916</c:v>
                </c:pt>
                <c:pt idx="3682">
                  <c:v>19.27516567075894</c:v>
                </c:pt>
                <c:pt idx="3683">
                  <c:v>19.27105932126784</c:v>
                </c:pt>
                <c:pt idx="3684">
                  <c:v>19.26694845483475</c:v>
                </c:pt>
                <c:pt idx="3685">
                  <c:v>19.26283307333988</c:v>
                </c:pt>
                <c:pt idx="3686">
                  <c:v>19.25871317866484</c:v>
                </c:pt>
                <c:pt idx="3687">
                  <c:v>19.25458877269254</c:v>
                </c:pt>
                <c:pt idx="3688">
                  <c:v>19.2504598573072</c:v>
                </c:pt>
                <c:pt idx="3689">
                  <c:v>19.24632643439446</c:v>
                </c:pt>
                <c:pt idx="3690">
                  <c:v>19.24218850584125</c:v>
                </c:pt>
                <c:pt idx="3691">
                  <c:v>19.23804607353584</c:v>
                </c:pt>
                <c:pt idx="3692">
                  <c:v>19.23389913936789</c:v>
                </c:pt>
                <c:pt idx="3693">
                  <c:v>19.22974770522832</c:v>
                </c:pt>
                <c:pt idx="3694">
                  <c:v>19.22559177300945</c:v>
                </c:pt>
                <c:pt idx="3695">
                  <c:v>19.22143134460492</c:v>
                </c:pt>
                <c:pt idx="3696">
                  <c:v>19.2172664219097</c:v>
                </c:pt>
                <c:pt idx="3697">
                  <c:v>19.21309700682008</c:v>
                </c:pt>
                <c:pt idx="3698">
                  <c:v>19.20892310123374</c:v>
                </c:pt>
                <c:pt idx="3699">
                  <c:v>19.20474470704965</c:v>
                </c:pt>
                <c:pt idx="3700">
                  <c:v>19.20056182616814</c:v>
                </c:pt>
                <c:pt idx="3701">
                  <c:v>19.19637446049086</c:v>
                </c:pt>
                <c:pt idx="3702">
                  <c:v>19.19218261192078</c:v>
                </c:pt>
                <c:pt idx="3703">
                  <c:v>19.18798628236225</c:v>
                </c:pt>
                <c:pt idx="3704">
                  <c:v>19.18378547372091</c:v>
                </c:pt>
                <c:pt idx="3705">
                  <c:v>19.17958018790376</c:v>
                </c:pt>
                <c:pt idx="3706">
                  <c:v>19.1753704268191</c:v>
                </c:pt>
                <c:pt idx="3707">
                  <c:v>19.1711561923766</c:v>
                </c:pt>
                <c:pt idx="3708">
                  <c:v>19.16693748648722</c:v>
                </c:pt>
                <c:pt idx="3709">
                  <c:v>19.16271431106328</c:v>
                </c:pt>
                <c:pt idx="3710">
                  <c:v>19.15848666801844</c:v>
                </c:pt>
                <c:pt idx="3711">
                  <c:v>19.15425455926765</c:v>
                </c:pt>
                <c:pt idx="3712">
                  <c:v>19.15001798672721</c:v>
                </c:pt>
                <c:pt idx="3713">
                  <c:v>19.14577695231475</c:v>
                </c:pt>
                <c:pt idx="3714">
                  <c:v>19.14153145794923</c:v>
                </c:pt>
                <c:pt idx="3715">
                  <c:v>19.13728150555092</c:v>
                </c:pt>
                <c:pt idx="3716">
                  <c:v>19.13302709704143</c:v>
                </c:pt>
                <c:pt idx="3717">
                  <c:v>19.12876823434369</c:v>
                </c:pt>
                <c:pt idx="3718">
                  <c:v>19.12450491938197</c:v>
                </c:pt>
                <c:pt idx="3719">
                  <c:v>19.12023715408183</c:v>
                </c:pt>
                <c:pt idx="3720">
                  <c:v>19.1159649403702</c:v>
                </c:pt>
                <c:pt idx="3721">
                  <c:v>19.11168828017529</c:v>
                </c:pt>
                <c:pt idx="3722">
                  <c:v>19.10740717542667</c:v>
                </c:pt>
                <c:pt idx="3723">
                  <c:v>19.1031216280552</c:v>
                </c:pt>
                <c:pt idx="3724">
                  <c:v>19.09883163999305</c:v>
                </c:pt>
                <c:pt idx="3725">
                  <c:v>19.09453721317379</c:v>
                </c:pt>
                <c:pt idx="3726">
                  <c:v>19.09023834953222</c:v>
                </c:pt>
                <c:pt idx="3727">
                  <c:v>19.08593505100453</c:v>
                </c:pt>
                <c:pt idx="3728">
                  <c:v>19.08162731952815</c:v>
                </c:pt>
                <c:pt idx="3729">
                  <c:v>19.07731515704191</c:v>
                </c:pt>
                <c:pt idx="3730">
                  <c:v>19.0729985654859</c:v>
                </c:pt>
                <c:pt idx="3731">
                  <c:v>19.06867754680156</c:v>
                </c:pt>
                <c:pt idx="3732">
                  <c:v>19.06435210293165</c:v>
                </c:pt>
                <c:pt idx="3733">
                  <c:v>19.06002223582022</c:v>
                </c:pt>
                <c:pt idx="3734">
                  <c:v>19.05568794741265</c:v>
                </c:pt>
                <c:pt idx="3735">
                  <c:v>19.05134923965564</c:v>
                </c:pt>
                <c:pt idx="3736">
                  <c:v>19.0470061144972</c:v>
                </c:pt>
                <c:pt idx="3737">
                  <c:v>19.04265857388664</c:v>
                </c:pt>
                <c:pt idx="3738">
                  <c:v>19.03830661977461</c:v>
                </c:pt>
                <c:pt idx="3739">
                  <c:v>19.03395025411306</c:v>
                </c:pt>
                <c:pt idx="3740">
                  <c:v>19.02958947885524</c:v>
                </c:pt>
                <c:pt idx="3741">
                  <c:v>19.02522429595573</c:v>
                </c:pt>
                <c:pt idx="3742">
                  <c:v>19.02085470737044</c:v>
                </c:pt>
                <c:pt idx="3743">
                  <c:v>19.01648071505653</c:v>
                </c:pt>
                <c:pt idx="3744">
                  <c:v>19.01210232097252</c:v>
                </c:pt>
                <c:pt idx="3745">
                  <c:v>19.00771952707823</c:v>
                </c:pt>
                <c:pt idx="3746">
                  <c:v>19.00333233533477</c:v>
                </c:pt>
                <c:pt idx="3747">
                  <c:v>18.99894074770459</c:v>
                </c:pt>
                <c:pt idx="3748">
                  <c:v>18.99454476615142</c:v>
                </c:pt>
                <c:pt idx="3749">
                  <c:v>18.9901443926403</c:v>
                </c:pt>
                <c:pt idx="3750">
                  <c:v>18.9857396291376</c:v>
                </c:pt>
                <c:pt idx="3751">
                  <c:v>18.98133047761098</c:v>
                </c:pt>
                <c:pt idx="3752">
                  <c:v>18.97691694002938</c:v>
                </c:pt>
                <c:pt idx="3753">
                  <c:v>18.9724990183631</c:v>
                </c:pt>
                <c:pt idx="3754">
                  <c:v>18.9680767145837</c:v>
                </c:pt>
                <c:pt idx="3755">
                  <c:v>18.96365003066405</c:v>
                </c:pt>
                <c:pt idx="3756">
                  <c:v>18.95921896857834</c:v>
                </c:pt>
                <c:pt idx="3757">
                  <c:v>18.95478353030206</c:v>
                </c:pt>
                <c:pt idx="3758">
                  <c:v>18.95034371781197</c:v>
                </c:pt>
                <c:pt idx="3759">
                  <c:v>18.94589953308618</c:v>
                </c:pt>
                <c:pt idx="3760">
                  <c:v>18.94145097810407</c:v>
                </c:pt>
                <c:pt idx="3761">
                  <c:v>18.93699805484633</c:v>
                </c:pt>
                <c:pt idx="3762">
                  <c:v>18.93254076529493</c:v>
                </c:pt>
                <c:pt idx="3763">
                  <c:v>18.92807911143316</c:v>
                </c:pt>
                <c:pt idx="3764">
                  <c:v>18.92361309524562</c:v>
                </c:pt>
                <c:pt idx="3765">
                  <c:v>18.91914271871818</c:v>
                </c:pt>
                <c:pt idx="3766">
                  <c:v>18.91466798383802</c:v>
                </c:pt>
                <c:pt idx="3767">
                  <c:v>18.9101888925936</c:v>
                </c:pt>
                <c:pt idx="3768">
                  <c:v>18.90570544697471</c:v>
                </c:pt>
                <c:pt idx="3769">
                  <c:v>18.90121764897241</c:v>
                </c:pt>
                <c:pt idx="3770">
                  <c:v>18.89672550057905</c:v>
                </c:pt>
                <c:pt idx="3771">
                  <c:v>18.8922290037883</c:v>
                </c:pt>
                <c:pt idx="3772">
                  <c:v>18.88772816059511</c:v>
                </c:pt>
                <c:pt idx="3773">
                  <c:v>18.88322297299569</c:v>
                </c:pt>
                <c:pt idx="3774">
                  <c:v>18.87871344298762</c:v>
                </c:pt>
                <c:pt idx="3775">
                  <c:v>18.87419957256969</c:v>
                </c:pt>
                <c:pt idx="3776">
                  <c:v>18.86968136374203</c:v>
                </c:pt>
                <c:pt idx="3777">
                  <c:v>18.86515881850605</c:v>
                </c:pt>
                <c:pt idx="3778">
                  <c:v>18.86063193886443</c:v>
                </c:pt>
                <c:pt idx="3779">
                  <c:v>18.85610072682118</c:v>
                </c:pt>
                <c:pt idx="3780">
                  <c:v>18.85156518438156</c:v>
                </c:pt>
                <c:pt idx="3781">
                  <c:v>18.84702531355213</c:v>
                </c:pt>
                <c:pt idx="3782">
                  <c:v>18.84248111634075</c:v>
                </c:pt>
                <c:pt idx="3783">
                  <c:v>18.83793259475657</c:v>
                </c:pt>
                <c:pt idx="3784">
                  <c:v>18.83337975080999</c:v>
                </c:pt>
                <c:pt idx="3785">
                  <c:v>18.82882258651272</c:v>
                </c:pt>
                <c:pt idx="3786">
                  <c:v>18.82426110387779</c:v>
                </c:pt>
                <c:pt idx="3787">
                  <c:v>18.81969530491944</c:v>
                </c:pt>
                <c:pt idx="3788">
                  <c:v>18.81512519165326</c:v>
                </c:pt>
                <c:pt idx="3789">
                  <c:v>18.81055076609608</c:v>
                </c:pt>
                <c:pt idx="3790">
                  <c:v>18.80597203026603</c:v>
                </c:pt>
                <c:pt idx="3791">
                  <c:v>18.80138898618255</c:v>
                </c:pt>
                <c:pt idx="3792">
                  <c:v>18.79680163586631</c:v>
                </c:pt>
                <c:pt idx="3793">
                  <c:v>18.79220998133928</c:v>
                </c:pt>
                <c:pt idx="3794">
                  <c:v>18.78761402462473</c:v>
                </c:pt>
                <c:pt idx="3795">
                  <c:v>18.78301376774719</c:v>
                </c:pt>
                <c:pt idx="3796">
                  <c:v>18.77840921273248</c:v>
                </c:pt>
                <c:pt idx="3797">
                  <c:v>18.7738003616077</c:v>
                </c:pt>
                <c:pt idx="3798">
                  <c:v>18.76918721640118</c:v>
                </c:pt>
                <c:pt idx="3799">
                  <c:v>18.76456977914262</c:v>
                </c:pt>
                <c:pt idx="3800">
                  <c:v>18.75994805186292</c:v>
                </c:pt>
                <c:pt idx="3801">
                  <c:v>18.75532203659428</c:v>
                </c:pt>
                <c:pt idx="3802">
                  <c:v>18.75069173537018</c:v>
                </c:pt>
                <c:pt idx="3803">
                  <c:v>18.74605715022538</c:v>
                </c:pt>
                <c:pt idx="3804">
                  <c:v>18.74141828319589</c:v>
                </c:pt>
                <c:pt idx="3805">
                  <c:v>18.73677513631904</c:v>
                </c:pt>
                <c:pt idx="3806">
                  <c:v>18.73212771163337</c:v>
                </c:pt>
                <c:pt idx="3807">
                  <c:v>18.72747601117874</c:v>
                </c:pt>
                <c:pt idx="3808">
                  <c:v>18.72282003699628</c:v>
                </c:pt>
                <c:pt idx="3809">
                  <c:v>18.71815979112835</c:v>
                </c:pt>
                <c:pt idx="3810">
                  <c:v>18.71349527561864</c:v>
                </c:pt>
                <c:pt idx="3811">
                  <c:v>18.70882649251207</c:v>
                </c:pt>
                <c:pt idx="3812">
                  <c:v>18.70415344385483</c:v>
                </c:pt>
                <c:pt idx="3813">
                  <c:v>18.69947613169439</c:v>
                </c:pt>
                <c:pt idx="3814">
                  <c:v>18.6947945580795</c:v>
                </c:pt>
                <c:pt idx="3815">
                  <c:v>18.69010872506015</c:v>
                </c:pt>
                <c:pt idx="3816">
                  <c:v>18.68541863468761</c:v>
                </c:pt>
                <c:pt idx="3817">
                  <c:v>18.68072428901445</c:v>
                </c:pt>
                <c:pt idx="3818">
                  <c:v>18.67602569009443</c:v>
                </c:pt>
                <c:pt idx="3819">
                  <c:v>18.67132283998264</c:v>
                </c:pt>
                <c:pt idx="3820">
                  <c:v>18.66661574073542</c:v>
                </c:pt>
                <c:pt idx="3821">
                  <c:v>18.66190439441036</c:v>
                </c:pt>
                <c:pt idx="3822">
                  <c:v>18.65718880306632</c:v>
                </c:pt>
                <c:pt idx="3823">
                  <c:v>18.65246896876343</c:v>
                </c:pt>
                <c:pt idx="3824">
                  <c:v>18.64774489356306</c:v>
                </c:pt>
                <c:pt idx="3825">
                  <c:v>18.64301657952787</c:v>
                </c:pt>
                <c:pt idx="3826">
                  <c:v>18.63828402872178</c:v>
                </c:pt>
                <c:pt idx="3827">
                  <c:v>18.63354724320994</c:v>
                </c:pt>
                <c:pt idx="3828">
                  <c:v>18.6288062250588</c:v>
                </c:pt>
                <c:pt idx="3829">
                  <c:v>18.62406097633602</c:v>
                </c:pt>
                <c:pt idx="3830">
                  <c:v>18.61931149911057</c:v>
                </c:pt>
                <c:pt idx="3831">
                  <c:v>18.61455779545263</c:v>
                </c:pt>
                <c:pt idx="3832">
                  <c:v>18.60979986743368</c:v>
                </c:pt>
                <c:pt idx="3833">
                  <c:v>18.60503771712644</c:v>
                </c:pt>
                <c:pt idx="3834">
                  <c:v>18.60027134660488</c:v>
                </c:pt>
                <c:pt idx="3835">
                  <c:v>18.59550075794423</c:v>
                </c:pt>
                <c:pt idx="3836">
                  <c:v>18.59072595322096</c:v>
                </c:pt>
                <c:pt idx="3837">
                  <c:v>18.58594693451283</c:v>
                </c:pt>
                <c:pt idx="3838">
                  <c:v>18.58116370389883</c:v>
                </c:pt>
                <c:pt idx="3839">
                  <c:v>18.5763762634592</c:v>
                </c:pt>
                <c:pt idx="3840">
                  <c:v>18.57158461527543</c:v>
                </c:pt>
                <c:pt idx="3841">
                  <c:v>18.56678876143027</c:v>
                </c:pt>
                <c:pt idx="3842">
                  <c:v>18.56198870400774</c:v>
                </c:pt>
                <c:pt idx="3843">
                  <c:v>18.55718444509307</c:v>
                </c:pt>
                <c:pt idx="3844">
                  <c:v>18.55237598677276</c:v>
                </c:pt>
                <c:pt idx="3845">
                  <c:v>18.54756333113457</c:v>
                </c:pt>
                <c:pt idx="3846">
                  <c:v>18.5427464802675</c:v>
                </c:pt>
                <c:pt idx="3847">
                  <c:v>18.53792543626179</c:v>
                </c:pt>
                <c:pt idx="3848">
                  <c:v>18.53310020120894</c:v>
                </c:pt>
                <c:pt idx="3849">
                  <c:v>18.52827077720169</c:v>
                </c:pt>
                <c:pt idx="3850">
                  <c:v>18.52343716633402</c:v>
                </c:pt>
                <c:pt idx="3851">
                  <c:v>18.51859937070115</c:v>
                </c:pt>
                <c:pt idx="3852">
                  <c:v>18.5137573923996</c:v>
                </c:pt>
                <c:pt idx="3853">
                  <c:v>18.50891123352704</c:v>
                </c:pt>
                <c:pt idx="3854">
                  <c:v>18.50406089618248</c:v>
                </c:pt>
                <c:pt idx="3855">
                  <c:v>18.49920638246609</c:v>
                </c:pt>
                <c:pt idx="3856">
                  <c:v>18.49434769447934</c:v>
                </c:pt>
                <c:pt idx="3857">
                  <c:v>18.48948483432492</c:v>
                </c:pt>
                <c:pt idx="3858">
                  <c:v>18.48461780410677</c:v>
                </c:pt>
                <c:pt idx="3859">
                  <c:v>18.47974660593005</c:v>
                </c:pt>
                <c:pt idx="3860">
                  <c:v>18.47487124190118</c:v>
                </c:pt>
                <c:pt idx="3861">
                  <c:v>18.46999171412781</c:v>
                </c:pt>
                <c:pt idx="3862">
                  <c:v>18.46510802471884</c:v>
                </c:pt>
                <c:pt idx="3863">
                  <c:v>18.4602201757844</c:v>
                </c:pt>
                <c:pt idx="3864">
                  <c:v>18.45532816943584</c:v>
                </c:pt>
                <c:pt idx="3865">
                  <c:v>18.45043200778578</c:v>
                </c:pt>
                <c:pt idx="3866">
                  <c:v>18.44553169294805</c:v>
                </c:pt>
                <c:pt idx="3867">
                  <c:v>18.44062722703773</c:v>
                </c:pt>
                <c:pt idx="3868">
                  <c:v>18.43571861217113</c:v>
                </c:pt>
                <c:pt idx="3869">
                  <c:v>18.43080585046579</c:v>
                </c:pt>
                <c:pt idx="3870">
                  <c:v>18.4258889440405</c:v>
                </c:pt>
                <c:pt idx="3871">
                  <c:v>18.42096789501525</c:v>
                </c:pt>
                <c:pt idx="3872">
                  <c:v>18.4160427055113</c:v>
                </c:pt>
                <c:pt idx="3873">
                  <c:v>18.41111337765112</c:v>
                </c:pt>
                <c:pt idx="3874">
                  <c:v>18.40617991355841</c:v>
                </c:pt>
                <c:pt idx="3875">
                  <c:v>18.40124231535812</c:v>
                </c:pt>
                <c:pt idx="3876">
                  <c:v>18.3963005851764</c:v>
                </c:pt>
                <c:pt idx="3877">
                  <c:v>18.39135472514067</c:v>
                </c:pt>
                <c:pt idx="3878">
                  <c:v>18.38640473737951</c:v>
                </c:pt>
                <c:pt idx="3879">
                  <c:v>18.38145062402283</c:v>
                </c:pt>
                <c:pt idx="3880">
                  <c:v>18.37649238720165</c:v>
                </c:pt>
                <c:pt idx="3881">
                  <c:v>18.37153002904832</c:v>
                </c:pt>
                <c:pt idx="3882">
                  <c:v>18.36656355169635</c:v>
                </c:pt>
                <c:pt idx="3883">
                  <c:v>18.36159295728051</c:v>
                </c:pt>
                <c:pt idx="3884">
                  <c:v>18.35661824793676</c:v>
                </c:pt>
                <c:pt idx="3885">
                  <c:v>18.35163942580233</c:v>
                </c:pt>
                <c:pt idx="3886">
                  <c:v>18.34665649301564</c:v>
                </c:pt>
                <c:pt idx="3887">
                  <c:v>18.34166945171634</c:v>
                </c:pt>
                <c:pt idx="3888">
                  <c:v>18.3366783040453</c:v>
                </c:pt>
                <c:pt idx="3889">
                  <c:v>18.33168305214463</c:v>
                </c:pt>
                <c:pt idx="3890">
                  <c:v>18.32668369815763</c:v>
                </c:pt>
                <c:pt idx="3891">
                  <c:v>18.32168024422885</c:v>
                </c:pt>
                <c:pt idx="3892">
                  <c:v>18.31667269250405</c:v>
                </c:pt>
                <c:pt idx="3893">
                  <c:v>18.3116610451302</c:v>
                </c:pt>
                <c:pt idx="3894">
                  <c:v>18.30664530425548</c:v>
                </c:pt>
                <c:pt idx="3895">
                  <c:v>18.30162547202931</c:v>
                </c:pt>
                <c:pt idx="3896">
                  <c:v>18.29660155060233</c:v>
                </c:pt>
                <c:pt idx="3897">
                  <c:v>18.29157354212638</c:v>
                </c:pt>
                <c:pt idx="3898">
                  <c:v>18.28654144875453</c:v>
                </c:pt>
                <c:pt idx="3899">
                  <c:v>18.28150527264103</c:v>
                </c:pt>
                <c:pt idx="3900">
                  <c:v>18.27646501594139</c:v>
                </c:pt>
                <c:pt idx="3901">
                  <c:v>18.27142068081232</c:v>
                </c:pt>
                <c:pt idx="3902">
                  <c:v>18.26637226941173</c:v>
                </c:pt>
                <c:pt idx="3903">
                  <c:v>18.26131978389874</c:v>
                </c:pt>
                <c:pt idx="3904">
                  <c:v>18.25626322643372</c:v>
                </c:pt>
                <c:pt idx="3905">
                  <c:v>18.25120259917819</c:v>
                </c:pt>
                <c:pt idx="3906">
                  <c:v>18.24613790429494</c:v>
                </c:pt>
                <c:pt idx="3907">
                  <c:v>18.24106914394793</c:v>
                </c:pt>
                <c:pt idx="3908">
                  <c:v>18.23599632030236</c:v>
                </c:pt>
                <c:pt idx="3909">
                  <c:v>18.23091943552461</c:v>
                </c:pt>
                <c:pt idx="3910">
                  <c:v>18.22583849178228</c:v>
                </c:pt>
                <c:pt idx="3911">
                  <c:v>18.22075349124419</c:v>
                </c:pt>
                <c:pt idx="3912">
                  <c:v>18.21566443608033</c:v>
                </c:pt>
                <c:pt idx="3913">
                  <c:v>18.21057132846196</c:v>
                </c:pt>
                <c:pt idx="3914">
                  <c:v>18.20547417056147</c:v>
                </c:pt>
                <c:pt idx="3915">
                  <c:v>18.20037296455251</c:v>
                </c:pt>
                <c:pt idx="3916">
                  <c:v>18.19526771260992</c:v>
                </c:pt>
                <c:pt idx="3917">
                  <c:v>18.19015841690972</c:v>
                </c:pt>
                <c:pt idx="3918">
                  <c:v>18.18504507962917</c:v>
                </c:pt>
                <c:pt idx="3919">
                  <c:v>18.17992770294671</c:v>
                </c:pt>
                <c:pt idx="3920">
                  <c:v>18.17480628904199</c:v>
                </c:pt>
                <c:pt idx="3921">
                  <c:v>18.16968084009584</c:v>
                </c:pt>
                <c:pt idx="3922">
                  <c:v>18.16455135829033</c:v>
                </c:pt>
                <c:pt idx="3923">
                  <c:v>18.15941784580869</c:v>
                </c:pt>
                <c:pt idx="3924">
                  <c:v>18.15428030483539</c:v>
                </c:pt>
                <c:pt idx="3925">
                  <c:v>18.14913873755604</c:v>
                </c:pt>
                <c:pt idx="3926">
                  <c:v>18.14399314615751</c:v>
                </c:pt>
                <c:pt idx="3927">
                  <c:v>18.13884353282782</c:v>
                </c:pt>
                <c:pt idx="3928">
                  <c:v>18.13368989975622</c:v>
                </c:pt>
                <c:pt idx="3929">
                  <c:v>18.12853224913313</c:v>
                </c:pt>
                <c:pt idx="3930">
                  <c:v>18.12337058315021</c:v>
                </c:pt>
                <c:pt idx="3931">
                  <c:v>18.11820490400024</c:v>
                </c:pt>
                <c:pt idx="3932">
                  <c:v>18.11303521387725</c:v>
                </c:pt>
                <c:pt idx="3933">
                  <c:v>18.10786151497646</c:v>
                </c:pt>
                <c:pt idx="3934">
                  <c:v>18.10268380949424</c:v>
                </c:pt>
                <c:pt idx="3935">
                  <c:v>18.09750209962823</c:v>
                </c:pt>
                <c:pt idx="3936">
                  <c:v>18.09231638757716</c:v>
                </c:pt>
                <c:pt idx="3937">
                  <c:v>18.08712667554105</c:v>
                </c:pt>
                <c:pt idx="3938">
                  <c:v>18.08193296572105</c:v>
                </c:pt>
                <c:pt idx="3939">
                  <c:v>18.07673526031951</c:v>
                </c:pt>
                <c:pt idx="3940">
                  <c:v>18.07153356153996</c:v>
                </c:pt>
                <c:pt idx="3941">
                  <c:v>18.06632787158714</c:v>
                </c:pt>
                <c:pt idx="3942">
                  <c:v>18.06111819266699</c:v>
                </c:pt>
                <c:pt idx="3943">
                  <c:v>18.05590452698658</c:v>
                </c:pt>
                <c:pt idx="3944">
                  <c:v>18.05068687675421</c:v>
                </c:pt>
                <c:pt idx="3945">
                  <c:v>18.04546524417936</c:v>
                </c:pt>
                <c:pt idx="3946">
                  <c:v>18.0402396314727</c:v>
                </c:pt>
                <c:pt idx="3947">
                  <c:v>18.03501004084606</c:v>
                </c:pt>
                <c:pt idx="3948">
                  <c:v>18.02977647451248</c:v>
                </c:pt>
                <c:pt idx="3949">
                  <c:v>18.02453893468615</c:v>
                </c:pt>
                <c:pt idx="3950">
                  <c:v>18.01929742358248</c:v>
                </c:pt>
                <c:pt idx="3951">
                  <c:v>18.01405194341804</c:v>
                </c:pt>
                <c:pt idx="3952">
                  <c:v>18.00880249641057</c:v>
                </c:pt>
                <c:pt idx="3953">
                  <c:v>18.00354908477902</c:v>
                </c:pt>
                <c:pt idx="3954">
                  <c:v>17.9982917107435</c:v>
                </c:pt>
                <c:pt idx="3955">
                  <c:v>17.9930303765253</c:v>
                </c:pt>
                <c:pt idx="3956">
                  <c:v>17.9877650843469</c:v>
                </c:pt>
                <c:pt idx="3957">
                  <c:v>17.98249583643193</c:v>
                </c:pt>
                <c:pt idx="3958">
                  <c:v>17.97722263500523</c:v>
                </c:pt>
                <c:pt idx="3959">
                  <c:v>17.97194548229281</c:v>
                </c:pt>
                <c:pt idx="3960">
                  <c:v>17.96666438052181</c:v>
                </c:pt>
                <c:pt idx="3961">
                  <c:v>17.96137933192061</c:v>
                </c:pt>
                <c:pt idx="3962">
                  <c:v>17.95609033871873</c:v>
                </c:pt>
                <c:pt idx="3963">
                  <c:v>17.95079740314686</c:v>
                </c:pt>
                <c:pt idx="3964">
                  <c:v>17.94550052743688</c:v>
                </c:pt>
                <c:pt idx="3965">
                  <c:v>17.94019971382183</c:v>
                </c:pt>
                <c:pt idx="3966">
                  <c:v>17.93489496453593</c:v>
                </c:pt>
                <c:pt idx="3967">
                  <c:v>17.92958628181455</c:v>
                </c:pt>
                <c:pt idx="3968">
                  <c:v>17.92427366789427</c:v>
                </c:pt>
                <c:pt idx="3969">
                  <c:v>17.9189571250128</c:v>
                </c:pt>
                <c:pt idx="3970">
                  <c:v>17.91363665540901</c:v>
                </c:pt>
                <c:pt idx="3971">
                  <c:v>17.908312261323</c:v>
                </c:pt>
                <c:pt idx="3972">
                  <c:v>17.902983944996</c:v>
                </c:pt>
                <c:pt idx="3973">
                  <c:v>17.89765170867038</c:v>
                </c:pt>
                <c:pt idx="3974">
                  <c:v>17.89231555458971</c:v>
                </c:pt>
                <c:pt idx="3975">
                  <c:v>17.88697548499874</c:v>
                </c:pt>
                <c:pt idx="3976">
                  <c:v>17.88163150214332</c:v>
                </c:pt>
                <c:pt idx="3977">
                  <c:v>17.87628360827057</c:v>
                </c:pt>
                <c:pt idx="3978">
                  <c:v>17.87093180562864</c:v>
                </c:pt>
                <c:pt idx="3979">
                  <c:v>17.86557609646695</c:v>
                </c:pt>
                <c:pt idx="3980">
                  <c:v>17.86021648303604</c:v>
                </c:pt>
                <c:pt idx="3981">
                  <c:v>17.85485296758763</c:v>
                </c:pt>
                <c:pt idx="3982">
                  <c:v>17.84948555237455</c:v>
                </c:pt>
                <c:pt idx="3983">
                  <c:v>17.84411423965086</c:v>
                </c:pt>
                <c:pt idx="3984">
                  <c:v>17.83873903167173</c:v>
                </c:pt>
                <c:pt idx="3985">
                  <c:v>17.83335993069353</c:v>
                </c:pt>
                <c:pt idx="3986">
                  <c:v>17.82797693897373</c:v>
                </c:pt>
                <c:pt idx="3987">
                  <c:v>17.82259005877101</c:v>
                </c:pt>
                <c:pt idx="3988">
                  <c:v>17.81719929234519</c:v>
                </c:pt>
                <c:pt idx="3989">
                  <c:v>17.81180464195723</c:v>
                </c:pt>
                <c:pt idx="3990">
                  <c:v>17.80640610986926</c:v>
                </c:pt>
                <c:pt idx="3991">
                  <c:v>17.80100369834459</c:v>
                </c:pt>
                <c:pt idx="3992">
                  <c:v>17.79559740964762</c:v>
                </c:pt>
                <c:pt idx="3993">
                  <c:v>17.79018724604396</c:v>
                </c:pt>
                <c:pt idx="3994">
                  <c:v>17.78477320980036</c:v>
                </c:pt>
                <c:pt idx="3995">
                  <c:v>17.77935530318472</c:v>
                </c:pt>
                <c:pt idx="3996">
                  <c:v>17.77393352846606</c:v>
                </c:pt>
                <c:pt idx="3997">
                  <c:v>17.7685078879146</c:v>
                </c:pt>
                <c:pt idx="3998">
                  <c:v>17.76307838380168</c:v>
                </c:pt>
                <c:pt idx="3999">
                  <c:v>17.75764501839981</c:v>
                </c:pt>
                <c:pt idx="4000">
                  <c:v>17.75220779398262</c:v>
                </c:pt>
                <c:pt idx="4001">
                  <c:v>17.7467667128249</c:v>
                </c:pt>
                <c:pt idx="4002">
                  <c:v>17.74132177720262</c:v>
                </c:pt>
                <c:pt idx="4003">
                  <c:v>17.73587298939283</c:v>
                </c:pt>
                <c:pt idx="4004">
                  <c:v>17.7304203516738</c:v>
                </c:pt>
                <c:pt idx="4005">
                  <c:v>17.72496386632488</c:v>
                </c:pt>
                <c:pt idx="4006">
                  <c:v>17.71950353562661</c:v>
                </c:pt>
                <c:pt idx="4007">
                  <c:v>17.71403936186066</c:v>
                </c:pt>
                <c:pt idx="4008">
                  <c:v>17.70857134730982</c:v>
                </c:pt>
                <c:pt idx="4009">
                  <c:v>17.70309949425807</c:v>
                </c:pt>
                <c:pt idx="4010">
                  <c:v>17.69762380499047</c:v>
                </c:pt>
                <c:pt idx="4011">
                  <c:v>17.69214428179329</c:v>
                </c:pt>
                <c:pt idx="4012">
                  <c:v>17.6866609269539</c:v>
                </c:pt>
                <c:pt idx="4013">
                  <c:v>17.68117374276082</c:v>
                </c:pt>
                <c:pt idx="4014">
                  <c:v>17.67568273150368</c:v>
                </c:pt>
                <c:pt idx="4015">
                  <c:v>17.6701878954733</c:v>
                </c:pt>
                <c:pt idx="4016">
                  <c:v>17.6646892369616</c:v>
                </c:pt>
                <c:pt idx="4017">
                  <c:v>17.65918675826166</c:v>
                </c:pt>
                <c:pt idx="4018">
                  <c:v>17.65368046166768</c:v>
                </c:pt>
                <c:pt idx="4019">
                  <c:v>17.64817034947499</c:v>
                </c:pt>
                <c:pt idx="4020">
                  <c:v>17.64265642398009</c:v>
                </c:pt>
                <c:pt idx="4021">
                  <c:v>17.63713868748057</c:v>
                </c:pt>
                <c:pt idx="4022">
                  <c:v>17.63161714227519</c:v>
                </c:pt>
                <c:pt idx="4023">
                  <c:v>17.6260917906638</c:v>
                </c:pt>
                <c:pt idx="4024">
                  <c:v>17.62056263494744</c:v>
                </c:pt>
                <c:pt idx="4025">
                  <c:v>17.61502967742824</c:v>
                </c:pt>
                <c:pt idx="4026">
                  <c:v>17.60949292040949</c:v>
                </c:pt>
                <c:pt idx="4027">
                  <c:v>17.60395236619556</c:v>
                </c:pt>
                <c:pt idx="4028">
                  <c:v>17.59840801709199</c:v>
                </c:pt>
                <c:pt idx="4029">
                  <c:v>17.59285987540546</c:v>
                </c:pt>
                <c:pt idx="4030">
                  <c:v>17.58730794344375</c:v>
                </c:pt>
                <c:pt idx="4031">
                  <c:v>17.58175222351577</c:v>
                </c:pt>
                <c:pt idx="4032">
                  <c:v>17.57619271793158</c:v>
                </c:pt>
                <c:pt idx="4033">
                  <c:v>17.57062942900233</c:v>
                </c:pt>
                <c:pt idx="4034">
                  <c:v>17.56506235904032</c:v>
                </c:pt>
                <c:pt idx="4035">
                  <c:v>17.55949151035898</c:v>
                </c:pt>
                <c:pt idx="4036">
                  <c:v>17.55391688527285</c:v>
                </c:pt>
                <c:pt idx="4037">
                  <c:v>17.54833848609759</c:v>
                </c:pt>
                <c:pt idx="4038">
                  <c:v>17.54275631515</c:v>
                </c:pt>
                <c:pt idx="4039">
                  <c:v>17.53717037474799</c:v>
                </c:pt>
                <c:pt idx="4040">
                  <c:v>17.5315806672106</c:v>
                </c:pt>
                <c:pt idx="4041">
                  <c:v>17.52598719485798</c:v>
                </c:pt>
                <c:pt idx="4042">
                  <c:v>17.52038996001138</c:v>
                </c:pt>
                <c:pt idx="4043">
                  <c:v>17.51478896499323</c:v>
                </c:pt>
                <c:pt idx="4044">
                  <c:v>17.50918421212701</c:v>
                </c:pt>
                <c:pt idx="4045">
                  <c:v>17.50357570373739</c:v>
                </c:pt>
                <c:pt idx="4046">
                  <c:v>17.49796344215008</c:v>
                </c:pt>
                <c:pt idx="4047">
                  <c:v>17.49234742969195</c:v>
                </c:pt>
                <c:pt idx="4048">
                  <c:v>17.486727668691</c:v>
                </c:pt>
                <c:pt idx="4049">
                  <c:v>17.48110416147631</c:v>
                </c:pt>
                <c:pt idx="4050">
                  <c:v>17.47547691037808</c:v>
                </c:pt>
                <c:pt idx="4051">
                  <c:v>17.46984591772765</c:v>
                </c:pt>
                <c:pt idx="4052">
                  <c:v>17.46421118585745</c:v>
                </c:pt>
                <c:pt idx="4053">
                  <c:v>17.45857271710102</c:v>
                </c:pt>
                <c:pt idx="4054">
                  <c:v>17.45293051379304</c:v>
                </c:pt>
                <c:pt idx="4055">
                  <c:v>17.44728457826925</c:v>
                </c:pt>
                <c:pt idx="4056">
                  <c:v>17.44163491286656</c:v>
                </c:pt>
                <c:pt idx="4057">
                  <c:v>17.43598151992294</c:v>
                </c:pt>
                <c:pt idx="4058">
                  <c:v>17.4303244017775</c:v>
                </c:pt>
                <c:pt idx="4059">
                  <c:v>17.42466356077045</c:v>
                </c:pt>
                <c:pt idx="4060">
                  <c:v>17.4189989992431</c:v>
                </c:pt>
                <c:pt idx="4061">
                  <c:v>17.41333071953786</c:v>
                </c:pt>
                <c:pt idx="4062">
                  <c:v>17.40765872399829</c:v>
                </c:pt>
                <c:pt idx="4063">
                  <c:v>17.40198301496898</c:v>
                </c:pt>
                <c:pt idx="4064">
                  <c:v>17.3963035947957</c:v>
                </c:pt>
                <c:pt idx="4065">
                  <c:v>17.39062046582528</c:v>
                </c:pt>
                <c:pt idx="4066">
                  <c:v>17.38493363040567</c:v>
                </c:pt>
                <c:pt idx="4067">
                  <c:v>17.3792430908859</c:v>
                </c:pt>
                <c:pt idx="4068">
                  <c:v>17.37354884961615</c:v>
                </c:pt>
                <c:pt idx="4069">
                  <c:v>17.36785090894766</c:v>
                </c:pt>
                <c:pt idx="4070">
                  <c:v>17.36214927123276</c:v>
                </c:pt>
                <c:pt idx="4071">
                  <c:v>17.35644393882492</c:v>
                </c:pt>
                <c:pt idx="4072">
                  <c:v>17.3507349140787</c:v>
                </c:pt>
                <c:pt idx="4073">
                  <c:v>17.34502219934972</c:v>
                </c:pt>
                <c:pt idx="4074">
                  <c:v>17.33930579699476</c:v>
                </c:pt>
                <c:pt idx="4075">
                  <c:v>17.33358570937163</c:v>
                </c:pt>
                <c:pt idx="4076">
                  <c:v>17.3278619388393</c:v>
                </c:pt>
                <c:pt idx="4077">
                  <c:v>17.32213448775777</c:v>
                </c:pt>
                <c:pt idx="4078">
                  <c:v>17.31640335848821</c:v>
                </c:pt>
                <c:pt idx="4079">
                  <c:v>17.31066855339281</c:v>
                </c:pt>
                <c:pt idx="4080">
                  <c:v>17.3049300748349</c:v>
                </c:pt>
                <c:pt idx="4081">
                  <c:v>17.2991879251789</c:v>
                </c:pt>
                <c:pt idx="4082">
                  <c:v>17.2934421067903</c:v>
                </c:pt>
                <c:pt idx="4083">
                  <c:v>17.2876926220357</c:v>
                </c:pt>
                <c:pt idx="4084">
                  <c:v>17.28193947328279</c:v>
                </c:pt>
                <c:pt idx="4085">
                  <c:v>17.27618266290032</c:v>
                </c:pt>
                <c:pt idx="4086">
                  <c:v>17.27042219325818</c:v>
                </c:pt>
                <c:pt idx="4087">
                  <c:v>17.26465806672731</c:v>
                </c:pt>
                <c:pt idx="4088">
                  <c:v>17.25889028567976</c:v>
                </c:pt>
                <c:pt idx="4089">
                  <c:v>17.25311885248865</c:v>
                </c:pt>
                <c:pt idx="4090">
                  <c:v>17.24734376952819</c:v>
                </c:pt>
                <c:pt idx="4091">
                  <c:v>17.24156503917369</c:v>
                </c:pt>
                <c:pt idx="4092">
                  <c:v>17.23578266380152</c:v>
                </c:pt>
                <c:pt idx="4093">
                  <c:v>17.22999664578915</c:v>
                </c:pt>
                <c:pt idx="4094">
                  <c:v>17.22420698751515</c:v>
                </c:pt>
                <c:pt idx="4095">
                  <c:v>17.21841369135914</c:v>
                </c:pt>
                <c:pt idx="4096">
                  <c:v>17.21261675970184</c:v>
                </c:pt>
                <c:pt idx="4097">
                  <c:v>17.20681619492505</c:v>
                </c:pt>
                <c:pt idx="4098">
                  <c:v>17.20101199941166</c:v>
                </c:pt>
                <c:pt idx="4099">
                  <c:v>17.19520417554561</c:v>
                </c:pt>
                <c:pt idx="4100">
                  <c:v>17.18939272571195</c:v>
                </c:pt>
                <c:pt idx="4101">
                  <c:v>17.1835776522968</c:v>
                </c:pt>
                <c:pt idx="4102">
                  <c:v>17.17775895768736</c:v>
                </c:pt>
                <c:pt idx="4103">
                  <c:v>17.17193664427188</c:v>
                </c:pt>
                <c:pt idx="4104">
                  <c:v>17.16611071443972</c:v>
                </c:pt>
                <c:pt idx="4105">
                  <c:v>17.16028117058132</c:v>
                </c:pt>
                <c:pt idx="4106">
                  <c:v>17.15444801508818</c:v>
                </c:pt>
                <c:pt idx="4107">
                  <c:v>17.14861125035284</c:v>
                </c:pt>
                <c:pt idx="4108">
                  <c:v>17.14277087876899</c:v>
                </c:pt>
                <c:pt idx="4109">
                  <c:v>17.13692690273133</c:v>
                </c:pt>
                <c:pt idx="4110">
                  <c:v>17.13107932463566</c:v>
                </c:pt>
                <c:pt idx="4111">
                  <c:v>17.12522814687884</c:v>
                </c:pt>
                <c:pt idx="4112">
                  <c:v>17.11937337185881</c:v>
                </c:pt>
                <c:pt idx="4113">
                  <c:v>17.11351500197458</c:v>
                </c:pt>
                <c:pt idx="4114">
                  <c:v>17.10765303962621</c:v>
                </c:pt>
                <c:pt idx="4115">
                  <c:v>17.10178748721486</c:v>
                </c:pt>
                <c:pt idx="4116">
                  <c:v>17.09591834714273</c:v>
                </c:pt>
                <c:pt idx="4117">
                  <c:v>17.09004562181311</c:v>
                </c:pt>
                <c:pt idx="4118">
                  <c:v>17.08416931363034</c:v>
                </c:pt>
                <c:pt idx="4119">
                  <c:v>17.07828942499983</c:v>
                </c:pt>
                <c:pt idx="4120">
                  <c:v>17.07240595832807</c:v>
                </c:pt>
                <c:pt idx="4121">
                  <c:v>17.06651891602259</c:v>
                </c:pt>
                <c:pt idx="4122">
                  <c:v>17.06062830049198</c:v>
                </c:pt>
                <c:pt idx="4123">
                  <c:v>17.05473411414594</c:v>
                </c:pt>
                <c:pt idx="4124">
                  <c:v>17.04883635939518</c:v>
                </c:pt>
                <c:pt idx="4125">
                  <c:v>17.0429350386515</c:v>
                </c:pt>
                <c:pt idx="4126">
                  <c:v>17.03703015432773</c:v>
                </c:pt>
                <c:pt idx="4127">
                  <c:v>17.03112170883782</c:v>
                </c:pt>
                <c:pt idx="4128">
                  <c:v>17.02520970459671</c:v>
                </c:pt>
                <c:pt idx="4129">
                  <c:v>17.01929414402045</c:v>
                </c:pt>
                <c:pt idx="4130">
                  <c:v>17.01337502952611</c:v>
                </c:pt>
                <c:pt idx="4131">
                  <c:v>17.00745236353185</c:v>
                </c:pt>
                <c:pt idx="4132">
                  <c:v>17.00152614845687</c:v>
                </c:pt>
                <c:pt idx="4133">
                  <c:v>16.99559638672142</c:v>
                </c:pt>
                <c:pt idx="4134">
                  <c:v>16.98966308074682</c:v>
                </c:pt>
                <c:pt idx="4135">
                  <c:v>16.98372623295543</c:v>
                </c:pt>
                <c:pt idx="4136">
                  <c:v>16.9777858457707</c:v>
                </c:pt>
                <c:pt idx="4137">
                  <c:v>16.97184192161707</c:v>
                </c:pt>
                <c:pt idx="4138">
                  <c:v>16.96589446292007</c:v>
                </c:pt>
                <c:pt idx="4139">
                  <c:v>16.95994347210629</c:v>
                </c:pt>
                <c:pt idx="4140">
                  <c:v>16.95398895160334</c:v>
                </c:pt>
                <c:pt idx="4141">
                  <c:v>16.94803090383991</c:v>
                </c:pt>
                <c:pt idx="4142">
                  <c:v>16.94206933124574</c:v>
                </c:pt>
                <c:pt idx="4143">
                  <c:v>16.93610423625159</c:v>
                </c:pt>
                <c:pt idx="4144">
                  <c:v>16.93013562128929</c:v>
                </c:pt>
                <c:pt idx="4145">
                  <c:v>16.92416348879171</c:v>
                </c:pt>
                <c:pt idx="4146">
                  <c:v>16.91818784119275</c:v>
                </c:pt>
                <c:pt idx="4147">
                  <c:v>16.9122086809274</c:v>
                </c:pt>
                <c:pt idx="4148">
                  <c:v>16.90622601043166</c:v>
                </c:pt>
                <c:pt idx="4149">
                  <c:v>16.90023983214256</c:v>
                </c:pt>
                <c:pt idx="4150">
                  <c:v>16.89425014849824</c:v>
                </c:pt>
                <c:pt idx="4151">
                  <c:v>16.88825696193779</c:v>
                </c:pt>
                <c:pt idx="4152">
                  <c:v>16.88226027490142</c:v>
                </c:pt>
                <c:pt idx="4153">
                  <c:v>16.87626008983035</c:v>
                </c:pt>
                <c:pt idx="4154">
                  <c:v>16.87025640916683</c:v>
                </c:pt>
                <c:pt idx="4155">
                  <c:v>16.86424923535417</c:v>
                </c:pt>
                <c:pt idx="4156">
                  <c:v>16.85823857083671</c:v>
                </c:pt>
                <c:pt idx="4157">
                  <c:v>16.85222441805983</c:v>
                </c:pt>
                <c:pt idx="4158">
                  <c:v>16.84620677946994</c:v>
                </c:pt>
                <c:pt idx="4159">
                  <c:v>16.84018565751452</c:v>
                </c:pt>
                <c:pt idx="4160">
                  <c:v>16.83416105464203</c:v>
                </c:pt>
                <c:pt idx="4161">
                  <c:v>16.82813297330199</c:v>
                </c:pt>
                <c:pt idx="4162">
                  <c:v>16.82210141594501</c:v>
                </c:pt>
                <c:pt idx="4163">
                  <c:v>16.81606638502264</c:v>
                </c:pt>
                <c:pt idx="4164">
                  <c:v>16.81002788298752</c:v>
                </c:pt>
                <c:pt idx="4165">
                  <c:v>16.80398591229332</c:v>
                </c:pt>
                <c:pt idx="4166">
                  <c:v>16.79794047539471</c:v>
                </c:pt>
                <c:pt idx="4167">
                  <c:v>16.79189157474744</c:v>
                </c:pt>
                <c:pt idx="4168">
                  <c:v>16.78583921280825</c:v>
                </c:pt>
                <c:pt idx="4169">
                  <c:v>16.77978339203493</c:v>
                </c:pt>
                <c:pt idx="4170">
                  <c:v>16.77372411488628</c:v>
                </c:pt>
                <c:pt idx="4171">
                  <c:v>16.76766138382216</c:v>
                </c:pt>
                <c:pt idx="4172">
                  <c:v>16.76159520130343</c:v>
                </c:pt>
                <c:pt idx="4173">
                  <c:v>16.75552556979197</c:v>
                </c:pt>
                <c:pt idx="4174">
                  <c:v>16.74945249175073</c:v>
                </c:pt>
                <c:pt idx="4175">
                  <c:v>16.74337596964364</c:v>
                </c:pt>
                <c:pt idx="4176">
                  <c:v>16.73729600593566</c:v>
                </c:pt>
                <c:pt idx="4177">
                  <c:v>16.73121260309281</c:v>
                </c:pt>
                <c:pt idx="4178">
                  <c:v>16.72512576358208</c:v>
                </c:pt>
                <c:pt idx="4179">
                  <c:v>16.71903548987154</c:v>
                </c:pt>
                <c:pt idx="4180">
                  <c:v>16.71294178443022</c:v>
                </c:pt>
                <c:pt idx="4181">
                  <c:v>16.70684464972823</c:v>
                </c:pt>
                <c:pt idx="4182">
                  <c:v>16.70074408823666</c:v>
                </c:pt>
                <c:pt idx="4183">
                  <c:v>16.69464010242763</c:v>
                </c:pt>
                <c:pt idx="4184">
                  <c:v>16.68853269477428</c:v>
                </c:pt>
                <c:pt idx="4185">
                  <c:v>16.68242186775078</c:v>
                </c:pt>
                <c:pt idx="4186">
                  <c:v>16.6763076238323</c:v>
                </c:pt>
                <c:pt idx="4187">
                  <c:v>16.67018996549503</c:v>
                </c:pt>
                <c:pt idx="4188">
                  <c:v>16.66406889521618</c:v>
                </c:pt>
                <c:pt idx="4189">
                  <c:v>16.65794441547396</c:v>
                </c:pt>
                <c:pt idx="4190">
                  <c:v>16.65181652874763</c:v>
                </c:pt>
                <c:pt idx="4191">
                  <c:v>16.64568523751742</c:v>
                </c:pt>
                <c:pt idx="4192">
                  <c:v>16.63955054426462</c:v>
                </c:pt>
                <c:pt idx="4193">
                  <c:v>16.63341245147148</c:v>
                </c:pt>
                <c:pt idx="4194">
                  <c:v>16.62727096162128</c:v>
                </c:pt>
                <c:pt idx="4195">
                  <c:v>16.62112607719835</c:v>
                </c:pt>
                <c:pt idx="4196">
                  <c:v>16.61497780068798</c:v>
                </c:pt>
                <c:pt idx="4197">
                  <c:v>16.60882613457649</c:v>
                </c:pt>
                <c:pt idx="4198">
                  <c:v>16.60267108135119</c:v>
                </c:pt>
                <c:pt idx="4199">
                  <c:v>16.59651264350042</c:v>
                </c:pt>
                <c:pt idx="4200">
                  <c:v>16.59035082351353</c:v>
                </c:pt>
                <c:pt idx="4201">
                  <c:v>16.58418562388086</c:v>
                </c:pt>
                <c:pt idx="4202">
                  <c:v>16.57801704709374</c:v>
                </c:pt>
                <c:pt idx="4203">
                  <c:v>16.57184509564457</c:v>
                </c:pt>
                <c:pt idx="4204">
                  <c:v>16.56566977202666</c:v>
                </c:pt>
                <c:pt idx="4205">
                  <c:v>16.5594910787344</c:v>
                </c:pt>
                <c:pt idx="4206">
                  <c:v>16.55330901826315</c:v>
                </c:pt>
                <c:pt idx="4207">
                  <c:v>16.54712359310927</c:v>
                </c:pt>
                <c:pt idx="4208">
                  <c:v>16.54093480577014</c:v>
                </c:pt>
                <c:pt idx="4209">
                  <c:v>16.53474265874411</c:v>
                </c:pt>
                <c:pt idx="4210">
                  <c:v>16.52854715453056</c:v>
                </c:pt>
                <c:pt idx="4211">
                  <c:v>16.52234829562985</c:v>
                </c:pt>
                <c:pt idx="4212">
                  <c:v>16.51614608454334</c:v>
                </c:pt>
                <c:pt idx="4213">
                  <c:v>16.50994052377341</c:v>
                </c:pt>
                <c:pt idx="4214">
                  <c:v>16.50373161582339</c:v>
                </c:pt>
                <c:pt idx="4215">
                  <c:v>16.49751936319765</c:v>
                </c:pt>
                <c:pt idx="4216">
                  <c:v>16.49130376840153</c:v>
                </c:pt>
                <c:pt idx="4217">
                  <c:v>16.48508483394137</c:v>
                </c:pt>
                <c:pt idx="4218">
                  <c:v>16.47886256232452</c:v>
                </c:pt>
                <c:pt idx="4219">
                  <c:v>16.47263695605929</c:v>
                </c:pt>
                <c:pt idx="4220">
                  <c:v>16.46640801765501</c:v>
                </c:pt>
                <c:pt idx="4221">
                  <c:v>16.46017574962199</c:v>
                </c:pt>
                <c:pt idx="4222">
                  <c:v>16.45394015447153</c:v>
                </c:pt>
                <c:pt idx="4223">
                  <c:v>16.44770123471593</c:v>
                </c:pt>
                <c:pt idx="4224">
                  <c:v>16.44145899286846</c:v>
                </c:pt>
                <c:pt idx="4225">
                  <c:v>16.43521343144338</c:v>
                </c:pt>
                <c:pt idx="4226">
                  <c:v>16.42896455295597</c:v>
                </c:pt>
                <c:pt idx="4227">
                  <c:v>16.42271235992246</c:v>
                </c:pt>
                <c:pt idx="4228">
                  <c:v>16.41645685486009</c:v>
                </c:pt>
                <c:pt idx="4229">
                  <c:v>16.41019804028706</c:v>
                </c:pt>
                <c:pt idx="4230">
                  <c:v>16.40393591872257</c:v>
                </c:pt>
                <c:pt idx="4231">
                  <c:v>16.39767049268681</c:v>
                </c:pt>
                <c:pt idx="4232">
                  <c:v>16.39140176470094</c:v>
                </c:pt>
                <c:pt idx="4233">
                  <c:v>16.38512973728711</c:v>
                </c:pt>
                <c:pt idx="4234">
                  <c:v>16.37885441296846</c:v>
                </c:pt>
                <c:pt idx="4235">
                  <c:v>16.37257579426907</c:v>
                </c:pt>
                <c:pt idx="4236">
                  <c:v>16.36629388371406</c:v>
                </c:pt>
                <c:pt idx="4237">
                  <c:v>16.36000868382949</c:v>
                </c:pt>
                <c:pt idx="4238">
                  <c:v>16.35372019714242</c:v>
                </c:pt>
                <c:pt idx="4239">
                  <c:v>16.34742842618084</c:v>
                </c:pt>
                <c:pt idx="4240">
                  <c:v>16.34113337347378</c:v>
                </c:pt>
                <c:pt idx="4241">
                  <c:v>16.33483504155123</c:v>
                </c:pt>
                <c:pt idx="4242">
                  <c:v>16.32853343294412</c:v>
                </c:pt>
                <c:pt idx="4243">
                  <c:v>16.32222855018438</c:v>
                </c:pt>
                <c:pt idx="4244">
                  <c:v>16.31592039580494</c:v>
                </c:pt>
                <c:pt idx="4245">
                  <c:v>16.30960897233964</c:v>
                </c:pt>
                <c:pt idx="4246">
                  <c:v>16.30329428232335</c:v>
                </c:pt>
                <c:pt idx="4247">
                  <c:v>16.29697632829189</c:v>
                </c:pt>
                <c:pt idx="4248">
                  <c:v>16.29065511278205</c:v>
                </c:pt>
                <c:pt idx="4249">
                  <c:v>16.28433063833159</c:v>
                </c:pt>
                <c:pt idx="4250">
                  <c:v>16.27800290747923</c:v>
                </c:pt>
                <c:pt idx="4251">
                  <c:v>16.2716719227647</c:v>
                </c:pt>
                <c:pt idx="4252">
                  <c:v>16.26533768672863</c:v>
                </c:pt>
                <c:pt idx="4253">
                  <c:v>16.25900020191269</c:v>
                </c:pt>
                <c:pt idx="4254">
                  <c:v>16.25265947085947</c:v>
                </c:pt>
                <c:pt idx="4255">
                  <c:v>16.24631549611252</c:v>
                </c:pt>
                <c:pt idx="4256">
                  <c:v>16.2399682802164</c:v>
                </c:pt>
                <c:pt idx="4257">
                  <c:v>16.23361782571657</c:v>
                </c:pt>
                <c:pt idx="4258">
                  <c:v>16.22726413515952</c:v>
                </c:pt>
                <c:pt idx="4259">
                  <c:v>16.22090721109267</c:v>
                </c:pt>
                <c:pt idx="4260">
                  <c:v>16.21454705606439</c:v>
                </c:pt>
                <c:pt idx="4261">
                  <c:v>16.20818367262403</c:v>
                </c:pt>
                <c:pt idx="4262">
                  <c:v>16.20181706332191</c:v>
                </c:pt>
                <c:pt idx="4263">
                  <c:v>16.19544723070928</c:v>
                </c:pt>
                <c:pt idx="4264">
                  <c:v>16.18907417733837</c:v>
                </c:pt>
                <c:pt idx="4265">
                  <c:v>16.18269790576236</c:v>
                </c:pt>
                <c:pt idx="4266">
                  <c:v>16.17631841853539</c:v>
                </c:pt>
                <c:pt idx="4267">
                  <c:v>16.16993571821257</c:v>
                </c:pt>
                <c:pt idx="4268">
                  <c:v>16.16354980734992</c:v>
                </c:pt>
                <c:pt idx="4269">
                  <c:v>16.15716068850448</c:v>
                </c:pt>
                <c:pt idx="4270">
                  <c:v>16.1507683642342</c:v>
                </c:pt>
                <c:pt idx="4271">
                  <c:v>16.14437283709798</c:v>
                </c:pt>
                <c:pt idx="4272">
                  <c:v>16.13797410965571</c:v>
                </c:pt>
                <c:pt idx="4273">
                  <c:v>16.1315721844682</c:v>
                </c:pt>
                <c:pt idx="4274">
                  <c:v>16.12516706409722</c:v>
                </c:pt>
                <c:pt idx="4275">
                  <c:v>16.1187587511055</c:v>
                </c:pt>
                <c:pt idx="4276">
                  <c:v>16.11234724805669</c:v>
                </c:pt>
                <c:pt idx="4277">
                  <c:v>16.10593255751543</c:v>
                </c:pt>
                <c:pt idx="4278">
                  <c:v>16.09951468204729</c:v>
                </c:pt>
                <c:pt idx="4279">
                  <c:v>16.09309362421878</c:v>
                </c:pt>
                <c:pt idx="4280">
                  <c:v>16.08666938659735</c:v>
                </c:pt>
                <c:pt idx="4281">
                  <c:v>16.08024197175143</c:v>
                </c:pt>
                <c:pt idx="4282">
                  <c:v>16.07381138225038</c:v>
                </c:pt>
                <c:pt idx="4283">
                  <c:v>16.06737762066447</c:v>
                </c:pt>
                <c:pt idx="4284">
                  <c:v>16.06094068956494</c:v>
                </c:pt>
                <c:pt idx="4285">
                  <c:v>16.05450059152401</c:v>
                </c:pt>
                <c:pt idx="4286">
                  <c:v>16.04805732911478</c:v>
                </c:pt>
                <c:pt idx="4287">
                  <c:v>16.04161090491132</c:v>
                </c:pt>
                <c:pt idx="4288">
                  <c:v>16.03516132148865</c:v>
                </c:pt>
                <c:pt idx="4289">
                  <c:v>16.0287085814227</c:v>
                </c:pt>
                <c:pt idx="4290">
                  <c:v>16.02225268729038</c:v>
                </c:pt>
                <c:pt idx="4291">
                  <c:v>16.01579364166949</c:v>
                </c:pt>
                <c:pt idx="4292">
                  <c:v>16.00933144713882</c:v>
                </c:pt>
                <c:pt idx="4293">
                  <c:v>16.00286610627805</c:v>
                </c:pt>
                <c:pt idx="4294">
                  <c:v>15.99639762166782</c:v>
                </c:pt>
                <c:pt idx="4295">
                  <c:v>15.98992599588971</c:v>
                </c:pt>
                <c:pt idx="4296">
                  <c:v>15.98345123152622</c:v>
                </c:pt>
                <c:pt idx="4297">
                  <c:v>15.97697333116079</c:v>
                </c:pt>
                <c:pt idx="4298">
                  <c:v>15.97049229737779</c:v>
                </c:pt>
                <c:pt idx="4299">
                  <c:v>15.96400813276252</c:v>
                </c:pt>
                <c:pt idx="4300">
                  <c:v>15.95752083990122</c:v>
                </c:pt>
                <c:pt idx="4301">
                  <c:v>15.95103042138106</c:v>
                </c:pt>
                <c:pt idx="4302">
                  <c:v>15.94453687979013</c:v>
                </c:pt>
                <c:pt idx="4303">
                  <c:v>15.93804021771746</c:v>
                </c:pt>
                <c:pt idx="4304">
                  <c:v>15.931540437753</c:v>
                </c:pt>
                <c:pt idx="4305">
                  <c:v>15.92503754248763</c:v>
                </c:pt>
                <c:pt idx="4306">
                  <c:v>15.91853153451316</c:v>
                </c:pt>
                <c:pt idx="4307">
                  <c:v>15.91202241642233</c:v>
                </c:pt>
                <c:pt idx="4308">
                  <c:v>15.90551019080878</c:v>
                </c:pt>
                <c:pt idx="4309">
                  <c:v>15.89899486026711</c:v>
                </c:pt>
                <c:pt idx="4310">
                  <c:v>15.89247642739282</c:v>
                </c:pt>
                <c:pt idx="4311">
                  <c:v>15.88595489478234</c:v>
                </c:pt>
                <c:pt idx="4312">
                  <c:v>15.87943026503302</c:v>
                </c:pt>
                <c:pt idx="4313">
                  <c:v>15.87290254074313</c:v>
                </c:pt>
                <c:pt idx="4314">
                  <c:v>15.86637172451187</c:v>
                </c:pt>
                <c:pt idx="4315">
                  <c:v>15.85983781893936</c:v>
                </c:pt>
                <c:pt idx="4316">
                  <c:v>15.85330082662662</c:v>
                </c:pt>
                <c:pt idx="4317">
                  <c:v>15.8467607501756</c:v>
                </c:pt>
                <c:pt idx="4318">
                  <c:v>15.84021759218918</c:v>
                </c:pt>
                <c:pt idx="4319">
                  <c:v>15.83367135527114</c:v>
                </c:pt>
                <c:pt idx="4320">
                  <c:v>15.82712204202617</c:v>
                </c:pt>
                <c:pt idx="4321">
                  <c:v>15.8205696550599</c:v>
                </c:pt>
                <c:pt idx="4322">
                  <c:v>15.81401419697885</c:v>
                </c:pt>
                <c:pt idx="4323">
                  <c:v>15.80745567039047</c:v>
                </c:pt>
                <c:pt idx="4324">
                  <c:v>15.80089407790312</c:v>
                </c:pt>
                <c:pt idx="4325">
                  <c:v>15.79432942212606</c:v>
                </c:pt>
                <c:pt idx="4326">
                  <c:v>15.78776170566947</c:v>
                </c:pt>
                <c:pt idx="4327">
                  <c:v>15.78119093114445</c:v>
                </c:pt>
                <c:pt idx="4328">
                  <c:v>15.774617101163</c:v>
                </c:pt>
                <c:pt idx="4329">
                  <c:v>15.768040218338</c:v>
                </c:pt>
                <c:pt idx="4330">
                  <c:v>15.7614602852833</c:v>
                </c:pt>
                <c:pt idx="4331">
                  <c:v>15.75487730461362</c:v>
                </c:pt>
                <c:pt idx="4332">
                  <c:v>15.74829127894458</c:v>
                </c:pt>
                <c:pt idx="4333">
                  <c:v>15.74170221089272</c:v>
                </c:pt>
                <c:pt idx="4334">
                  <c:v>15.73511010307549</c:v>
                </c:pt>
                <c:pt idx="4335">
                  <c:v>15.72851495811123</c:v>
                </c:pt>
                <c:pt idx="4336">
                  <c:v>15.72191677861919</c:v>
                </c:pt>
                <c:pt idx="4337">
                  <c:v>15.71531556721952</c:v>
                </c:pt>
                <c:pt idx="4338">
                  <c:v>15.70871132653328</c:v>
                </c:pt>
                <c:pt idx="4339">
                  <c:v>15.70210405918243</c:v>
                </c:pt>
                <c:pt idx="4340">
                  <c:v>15.69549376778981</c:v>
                </c:pt>
                <c:pt idx="4341">
                  <c:v>15.68888045497918</c:v>
                </c:pt>
                <c:pt idx="4342">
                  <c:v>15.68226412337521</c:v>
                </c:pt>
                <c:pt idx="4343">
                  <c:v>15.67564477560343</c:v>
                </c:pt>
                <c:pt idx="4344">
                  <c:v>15.6690224142903</c:v>
                </c:pt>
                <c:pt idx="4345">
                  <c:v>15.66239704206317</c:v>
                </c:pt>
                <c:pt idx="4346">
                  <c:v>15.65576866155028</c:v>
                </c:pt>
                <c:pt idx="4347">
                  <c:v>15.64913727538076</c:v>
                </c:pt>
                <c:pt idx="4348">
                  <c:v>15.64250288618465</c:v>
                </c:pt>
                <c:pt idx="4349">
                  <c:v>15.63586549659286</c:v>
                </c:pt>
                <c:pt idx="4350">
                  <c:v>15.62922510923722</c:v>
                </c:pt>
                <c:pt idx="4351">
                  <c:v>15.62258172675044</c:v>
                </c:pt>
                <c:pt idx="4352">
                  <c:v>15.61593535176611</c:v>
                </c:pt>
                <c:pt idx="4353">
                  <c:v>15.60928598691872</c:v>
                </c:pt>
                <c:pt idx="4354">
                  <c:v>15.60263363484365</c:v>
                </c:pt>
                <c:pt idx="4355">
                  <c:v>15.59597829817717</c:v>
                </c:pt>
                <c:pt idx="4356">
                  <c:v>15.58931997955644</c:v>
                </c:pt>
                <c:pt idx="4357">
                  <c:v>15.5826586816195</c:v>
                </c:pt>
                <c:pt idx="4358">
                  <c:v>15.57599440700527</c:v>
                </c:pt>
                <c:pt idx="4359">
                  <c:v>15.56932715835357</c:v>
                </c:pt>
                <c:pt idx="4360">
                  <c:v>15.5626569383051</c:v>
                </c:pt>
                <c:pt idx="4361">
                  <c:v>15.55598374950144</c:v>
                </c:pt>
                <c:pt idx="4362">
                  <c:v>15.54930759458506</c:v>
                </c:pt>
                <c:pt idx="4363">
                  <c:v>15.54262847619931</c:v>
                </c:pt>
                <c:pt idx="4364">
                  <c:v>15.53594639698842</c:v>
                </c:pt>
                <c:pt idx="4365">
                  <c:v>15.52926135959749</c:v>
                </c:pt>
                <c:pt idx="4366">
                  <c:v>15.52257336667252</c:v>
                </c:pt>
                <c:pt idx="4367">
                  <c:v>15.51588242086038</c:v>
                </c:pt>
                <c:pt idx="4368">
                  <c:v>15.50918852480882</c:v>
                </c:pt>
                <c:pt idx="4369">
                  <c:v>15.50249168116646</c:v>
                </c:pt>
                <c:pt idx="4370">
                  <c:v>15.4957918925828</c:v>
                </c:pt>
                <c:pt idx="4371">
                  <c:v>15.48908916170823</c:v>
                </c:pt>
                <c:pt idx="4372">
                  <c:v>15.48238349119399</c:v>
                </c:pt>
                <c:pt idx="4373">
                  <c:v>15.47567488369223</c:v>
                </c:pt>
                <c:pt idx="4374">
                  <c:v>15.46896334185593</c:v>
                </c:pt>
                <c:pt idx="4375">
                  <c:v>15.46224886833898</c:v>
                </c:pt>
                <c:pt idx="4376">
                  <c:v>15.45553146579612</c:v>
                </c:pt>
                <c:pt idx="4377">
                  <c:v>15.44881113688297</c:v>
                </c:pt>
                <c:pt idx="4378">
                  <c:v>15.44208788425602</c:v>
                </c:pt>
                <c:pt idx="4379">
                  <c:v>15.43536171057263</c:v>
                </c:pt>
                <c:pt idx="4380">
                  <c:v>15.42863261849103</c:v>
                </c:pt>
                <c:pt idx="4381">
                  <c:v>15.4219006106703</c:v>
                </c:pt>
                <c:pt idx="4382">
                  <c:v>15.41516568977043</c:v>
                </c:pt>
                <c:pt idx="4383">
                  <c:v>15.40842785845223</c:v>
                </c:pt>
                <c:pt idx="4384">
                  <c:v>15.4016871193774</c:v>
                </c:pt>
                <c:pt idx="4385">
                  <c:v>15.39494347520851</c:v>
                </c:pt>
                <c:pt idx="4386">
                  <c:v>15.38819692860897</c:v>
                </c:pt>
                <c:pt idx="4387">
                  <c:v>15.38144748224308</c:v>
                </c:pt>
                <c:pt idx="4388">
                  <c:v>15.374695138776</c:v>
                </c:pt>
                <c:pt idx="4389">
                  <c:v>15.36793990087371</c:v>
                </c:pt>
                <c:pt idx="4390">
                  <c:v>15.36118177120311</c:v>
                </c:pt>
                <c:pt idx="4391">
                  <c:v>15.35442075243193</c:v>
                </c:pt>
                <c:pt idx="4392">
                  <c:v>15.34765684722876</c:v>
                </c:pt>
                <c:pt idx="4393">
                  <c:v>15.34089005826305</c:v>
                </c:pt>
                <c:pt idx="4394">
                  <c:v>15.33412038820511</c:v>
                </c:pt>
                <c:pt idx="4395">
                  <c:v>15.32734783972613</c:v>
                </c:pt>
                <c:pt idx="4396">
                  <c:v>15.3205724154981</c:v>
                </c:pt>
                <c:pt idx="4397">
                  <c:v>15.31379411819391</c:v>
                </c:pt>
                <c:pt idx="4398">
                  <c:v>15.30701295048731</c:v>
                </c:pt>
                <c:pt idx="4399">
                  <c:v>15.30022891505286</c:v>
                </c:pt>
                <c:pt idx="4400">
                  <c:v>15.29344201456602</c:v>
                </c:pt>
                <c:pt idx="4401">
                  <c:v>15.28665225170308</c:v>
                </c:pt>
                <c:pt idx="4402">
                  <c:v>15.27985962914117</c:v>
                </c:pt>
                <c:pt idx="4403">
                  <c:v>15.27306414955831</c:v>
                </c:pt>
                <c:pt idx="4404">
                  <c:v>15.26626581563332</c:v>
                </c:pt>
                <c:pt idx="4405">
                  <c:v>15.25946463004592</c:v>
                </c:pt>
                <c:pt idx="4406">
                  <c:v>15.25266059547662</c:v>
                </c:pt>
                <c:pt idx="4407">
                  <c:v>15.24585371460683</c:v>
                </c:pt>
                <c:pt idx="4408">
                  <c:v>15.23904399011879</c:v>
                </c:pt>
                <c:pt idx="4409">
                  <c:v>15.23223142469557</c:v>
                </c:pt>
                <c:pt idx="4410">
                  <c:v>15.22541602102112</c:v>
                </c:pt>
                <c:pt idx="4411">
                  <c:v>15.21859778178018</c:v>
                </c:pt>
                <c:pt idx="4412">
                  <c:v>15.21177670965838</c:v>
                </c:pt>
                <c:pt idx="4413">
                  <c:v>15.2049528073422</c:v>
                </c:pt>
                <c:pt idx="4414">
                  <c:v>15.19812607751889</c:v>
                </c:pt>
                <c:pt idx="4415">
                  <c:v>15.19129652287664</c:v>
                </c:pt>
                <c:pt idx="4416">
                  <c:v>15.1844641461044</c:v>
                </c:pt>
                <c:pt idx="4417">
                  <c:v>15.17762894989201</c:v>
                </c:pt>
                <c:pt idx="4418">
                  <c:v>15.17079093693012</c:v>
                </c:pt>
                <c:pt idx="4419">
                  <c:v>15.16395010991022</c:v>
                </c:pt>
                <c:pt idx="4420">
                  <c:v>15.15710647152467</c:v>
                </c:pt>
                <c:pt idx="4421">
                  <c:v>15.15026002446662</c:v>
                </c:pt>
                <c:pt idx="4422">
                  <c:v>15.14341077143007</c:v>
                </c:pt>
                <c:pt idx="4423">
                  <c:v>15.13655871510989</c:v>
                </c:pt>
                <c:pt idx="4424">
                  <c:v>15.12970385820173</c:v>
                </c:pt>
                <c:pt idx="4425">
                  <c:v>15.12284620340211</c:v>
                </c:pt>
                <c:pt idx="4426">
                  <c:v>15.11598575340837</c:v>
                </c:pt>
                <c:pt idx="4427">
                  <c:v>15.10912251091867</c:v>
                </c:pt>
                <c:pt idx="4428">
                  <c:v>15.10225647863203</c:v>
                </c:pt>
                <c:pt idx="4429">
                  <c:v>15.09538765924828</c:v>
                </c:pt>
                <c:pt idx="4430">
                  <c:v>15.08851605546807</c:v>
                </c:pt>
                <c:pt idx="4431">
                  <c:v>15.08164166999289</c:v>
                </c:pt>
                <c:pt idx="4432">
                  <c:v>15.07476450552508</c:v>
                </c:pt>
                <c:pt idx="4433">
                  <c:v>15.06788456476777</c:v>
                </c:pt>
                <c:pt idx="4434">
                  <c:v>15.06100185042492</c:v>
                </c:pt>
                <c:pt idx="4435">
                  <c:v>15.05411636520133</c:v>
                </c:pt>
                <c:pt idx="4436">
                  <c:v>15.04722811180263</c:v>
                </c:pt>
                <c:pt idx="4437">
                  <c:v>15.04033709293526</c:v>
                </c:pt>
                <c:pt idx="4438">
                  <c:v>15.03344331130648</c:v>
                </c:pt>
                <c:pt idx="4439">
                  <c:v>15.02654676962438</c:v>
                </c:pt>
                <c:pt idx="4440">
                  <c:v>15.01964747059787</c:v>
                </c:pt>
                <c:pt idx="4441">
                  <c:v>15.01274541693667</c:v>
                </c:pt>
                <c:pt idx="4442">
                  <c:v>15.00584061135135</c:v>
                </c:pt>
                <c:pt idx="4443">
                  <c:v>14.99893305655325</c:v>
                </c:pt>
                <c:pt idx="4444">
                  <c:v>14.99202275525458</c:v>
                </c:pt>
                <c:pt idx="4445">
                  <c:v>14.98510971016832</c:v>
                </c:pt>
                <c:pt idx="4446">
                  <c:v>14.9781939240083</c:v>
                </c:pt>
                <c:pt idx="4447">
                  <c:v>14.97127539948916</c:v>
                </c:pt>
                <c:pt idx="4448">
                  <c:v>14.96435413932633</c:v>
                </c:pt>
                <c:pt idx="4449">
                  <c:v>14.95743014623608</c:v>
                </c:pt>
                <c:pt idx="4450">
                  <c:v>14.95050342293549</c:v>
                </c:pt>
                <c:pt idx="4451">
                  <c:v>14.94357397214244</c:v>
                </c:pt>
                <c:pt idx="4452">
                  <c:v>14.93664179657563</c:v>
                </c:pt>
                <c:pt idx="4453">
                  <c:v>14.92970689895458</c:v>
                </c:pt>
                <c:pt idx="4454">
                  <c:v>14.92276928199959</c:v>
                </c:pt>
                <c:pt idx="4455">
                  <c:v>14.91582894843179</c:v>
                </c:pt>
                <c:pt idx="4456">
                  <c:v>14.90888590097313</c:v>
                </c:pt>
                <c:pt idx="4457">
                  <c:v>14.90194014234635</c:v>
                </c:pt>
                <c:pt idx="4458">
                  <c:v>14.89499167527499</c:v>
                </c:pt>
                <c:pt idx="4459">
                  <c:v>14.88804050248341</c:v>
                </c:pt>
                <c:pt idx="4460">
                  <c:v>14.88108662669677</c:v>
                </c:pt>
                <c:pt idx="4461">
                  <c:v>14.87413005064103</c:v>
                </c:pt>
                <c:pt idx="4462">
                  <c:v>14.86717077704296</c:v>
                </c:pt>
                <c:pt idx="4463">
                  <c:v>14.86020880863014</c:v>
                </c:pt>
                <c:pt idx="4464">
                  <c:v>14.85324414813093</c:v>
                </c:pt>
                <c:pt idx="4465">
                  <c:v>14.8462767982745</c:v>
                </c:pt>
                <c:pt idx="4466">
                  <c:v>14.83930676179083</c:v>
                </c:pt>
                <c:pt idx="4467">
                  <c:v>14.8323340414107</c:v>
                </c:pt>
                <c:pt idx="4468">
                  <c:v>14.82535863986566</c:v>
                </c:pt>
                <c:pt idx="4469">
                  <c:v>14.8183805598881</c:v>
                </c:pt>
                <c:pt idx="4470">
                  <c:v>14.81139980421115</c:v>
                </c:pt>
                <c:pt idx="4471">
                  <c:v>14.80441637556881</c:v>
                </c:pt>
                <c:pt idx="4472">
                  <c:v>14.79743027669582</c:v>
                </c:pt>
                <c:pt idx="4473">
                  <c:v>14.79044151032772</c:v>
                </c:pt>
                <c:pt idx="4474">
                  <c:v>14.78345007920086</c:v>
                </c:pt>
                <c:pt idx="4475">
                  <c:v>14.77645598605238</c:v>
                </c:pt>
                <c:pt idx="4476">
                  <c:v>14.76945923362021</c:v>
                </c:pt>
                <c:pt idx="4477">
                  <c:v>14.76245982464306</c:v>
                </c:pt>
                <c:pt idx="4478">
                  <c:v>14.75545776186044</c:v>
                </c:pt>
                <c:pt idx="4479">
                  <c:v>14.74845304801266</c:v>
                </c:pt>
                <c:pt idx="4480">
                  <c:v>14.7414456858408</c:v>
                </c:pt>
                <c:pt idx="4481">
                  <c:v>14.73443567808673</c:v>
                </c:pt>
                <c:pt idx="4482">
                  <c:v>14.72742302749312</c:v>
                </c:pt>
                <c:pt idx="4483">
                  <c:v>14.72040773680342</c:v>
                </c:pt>
                <c:pt idx="4484">
                  <c:v>14.71338980876186</c:v>
                </c:pt>
                <c:pt idx="4485">
                  <c:v>14.70636924611345</c:v>
                </c:pt>
                <c:pt idx="4486">
                  <c:v>14.69934605160401</c:v>
                </c:pt>
                <c:pt idx="4487">
                  <c:v>14.69232022798012</c:v>
                </c:pt>
                <c:pt idx="4488">
                  <c:v>14.68529177798913</c:v>
                </c:pt>
                <c:pt idx="4489">
                  <c:v>14.67826070437921</c:v>
                </c:pt>
                <c:pt idx="4490">
                  <c:v>14.67122700989927</c:v>
                </c:pt>
                <c:pt idx="4491">
                  <c:v>14.66419069729904</c:v>
                </c:pt>
                <c:pt idx="4492">
                  <c:v>14.65715176932899</c:v>
                </c:pt>
                <c:pt idx="4493">
                  <c:v>14.6501102287404</c:v>
                </c:pt>
                <c:pt idx="4494">
                  <c:v>14.6430660782853</c:v>
                </c:pt>
                <c:pt idx="4495">
                  <c:v>14.6360193207165</c:v>
                </c:pt>
                <c:pt idx="4496">
                  <c:v>14.62896995878762</c:v>
                </c:pt>
                <c:pt idx="4497">
                  <c:v>14.62191799525301</c:v>
                </c:pt>
                <c:pt idx="4498">
                  <c:v>14.61486343286782</c:v>
                </c:pt>
                <c:pt idx="4499">
                  <c:v>14.60780627438797</c:v>
                </c:pt>
                <c:pt idx="4500">
                  <c:v>14.60074652257014</c:v>
                </c:pt>
                <c:pt idx="4501">
                  <c:v>14.5936841801718</c:v>
                </c:pt>
                <c:pt idx="4502">
                  <c:v>14.58661924995118</c:v>
                </c:pt>
                <c:pt idx="4503">
                  <c:v>14.57955173466727</c:v>
                </c:pt>
                <c:pt idx="4504">
                  <c:v>14.57248163707985</c:v>
                </c:pt>
                <c:pt idx="4505">
                  <c:v>14.56540895994945</c:v>
                </c:pt>
                <c:pt idx="4506">
                  <c:v>14.55833370603737</c:v>
                </c:pt>
                <c:pt idx="4507">
                  <c:v>14.5512558781057</c:v>
                </c:pt>
                <c:pt idx="4508">
                  <c:v>14.54417547891726</c:v>
                </c:pt>
                <c:pt idx="4509">
                  <c:v>14.53709251123566</c:v>
                </c:pt>
                <c:pt idx="4510">
                  <c:v>14.53000697782527</c:v>
                </c:pt>
                <c:pt idx="4511">
                  <c:v>14.52291888145121</c:v>
                </c:pt>
                <c:pt idx="4512">
                  <c:v>14.51582822487938</c:v>
                </c:pt>
                <c:pt idx="4513">
                  <c:v>14.50873501087643</c:v>
                </c:pt>
                <c:pt idx="4514">
                  <c:v>14.50163924220977</c:v>
                </c:pt>
                <c:pt idx="4515">
                  <c:v>14.49454092164758</c:v>
                </c:pt>
                <c:pt idx="4516">
                  <c:v>14.4874400519588</c:v>
                </c:pt>
                <c:pt idx="4517">
                  <c:v>14.4803366359131</c:v>
                </c:pt>
                <c:pt idx="4518">
                  <c:v>14.47323067628096</c:v>
                </c:pt>
                <c:pt idx="4519">
                  <c:v>14.46612217583355</c:v>
                </c:pt>
                <c:pt idx="4520">
                  <c:v>14.45901113734286</c:v>
                </c:pt>
                <c:pt idx="4521">
                  <c:v>14.4518975635816</c:v>
                </c:pt>
                <c:pt idx="4522">
                  <c:v>14.44478145732324</c:v>
                </c:pt>
                <c:pt idx="4523">
                  <c:v>14.43766282134199</c:v>
                </c:pt>
                <c:pt idx="4524">
                  <c:v>14.43054165841285</c:v>
                </c:pt>
                <c:pt idx="4525">
                  <c:v>14.42341797131153</c:v>
                </c:pt>
                <c:pt idx="4526">
                  <c:v>14.41629176281452</c:v>
                </c:pt>
                <c:pt idx="4527">
                  <c:v>14.40916303569905</c:v>
                </c:pt>
                <c:pt idx="4528">
                  <c:v>14.40203179274309</c:v>
                </c:pt>
                <c:pt idx="4529">
                  <c:v>14.39489803672537</c:v>
                </c:pt>
                <c:pt idx="4530">
                  <c:v>14.38776177042537</c:v>
                </c:pt>
                <c:pt idx="4531">
                  <c:v>14.38062299662332</c:v>
                </c:pt>
                <c:pt idx="4532">
                  <c:v>14.37348171810016</c:v>
                </c:pt>
                <c:pt idx="4533">
                  <c:v>14.36633793763762</c:v>
                </c:pt>
                <c:pt idx="4534">
                  <c:v>14.35919165801815</c:v>
                </c:pt>
                <c:pt idx="4535">
                  <c:v>14.35204288202497</c:v>
                </c:pt>
                <c:pt idx="4536">
                  <c:v>14.34489161244199</c:v>
                </c:pt>
                <c:pt idx="4537">
                  <c:v>14.33773785205392</c:v>
                </c:pt>
                <c:pt idx="4538">
                  <c:v>14.33058160364617</c:v>
                </c:pt>
                <c:pt idx="4539">
                  <c:v>14.32342287000492</c:v>
                </c:pt>
                <c:pt idx="4540">
                  <c:v>14.31626165391707</c:v>
                </c:pt>
                <c:pt idx="4541">
                  <c:v>14.30909795817026</c:v>
                </c:pt>
                <c:pt idx="4542">
                  <c:v>14.30193178555287</c:v>
                </c:pt>
                <c:pt idx="4543">
                  <c:v>14.29476313885402</c:v>
                </c:pt>
                <c:pt idx="4544">
                  <c:v>14.28759202086357</c:v>
                </c:pt>
                <c:pt idx="4545">
                  <c:v>14.28041843437209</c:v>
                </c:pt>
                <c:pt idx="4546">
                  <c:v>14.27324238217093</c:v>
                </c:pt>
                <c:pt idx="4547">
                  <c:v>14.26606386705212</c:v>
                </c:pt>
                <c:pt idx="4548">
                  <c:v>14.25888289180848</c:v>
                </c:pt>
                <c:pt idx="4549">
                  <c:v>14.2516994592335</c:v>
                </c:pt>
                <c:pt idx="4550">
                  <c:v>14.24451357212145</c:v>
                </c:pt>
                <c:pt idx="4551">
                  <c:v>14.23732523326731</c:v>
                </c:pt>
                <c:pt idx="4552">
                  <c:v>14.2301344454668</c:v>
                </c:pt>
                <c:pt idx="4553">
                  <c:v>14.22294121151633</c:v>
                </c:pt>
                <c:pt idx="4554">
                  <c:v>14.2157455342131</c:v>
                </c:pt>
                <c:pt idx="4555">
                  <c:v>14.208547416355</c:v>
                </c:pt>
                <c:pt idx="4556">
                  <c:v>14.20134686074064</c:v>
                </c:pt>
                <c:pt idx="4557">
                  <c:v>14.19414387016937</c:v>
                </c:pt>
                <c:pt idx="4558">
                  <c:v>14.18693844744126</c:v>
                </c:pt>
                <c:pt idx="4559">
                  <c:v>14.1797305953571</c:v>
                </c:pt>
                <c:pt idx="4560">
                  <c:v>14.17252031671842</c:v>
                </c:pt>
                <c:pt idx="4561">
                  <c:v>14.16530761432745</c:v>
                </c:pt>
                <c:pt idx="4562">
                  <c:v>14.15809249098714</c:v>
                </c:pt>
                <c:pt idx="4563">
                  <c:v>14.15087494950119</c:v>
                </c:pt>
                <c:pt idx="4564">
                  <c:v>14.14365499267398</c:v>
                </c:pt>
                <c:pt idx="4565">
                  <c:v>14.13643262331064</c:v>
                </c:pt>
                <c:pt idx="4566">
                  <c:v>14.129207844217</c:v>
                </c:pt>
                <c:pt idx="4567">
                  <c:v>14.12198065819962</c:v>
                </c:pt>
                <c:pt idx="4568">
                  <c:v>14.11475106806575</c:v>
                </c:pt>
                <c:pt idx="4569">
                  <c:v>14.1075190766234</c:v>
                </c:pt>
                <c:pt idx="4570">
                  <c:v>14.10028468668123</c:v>
                </c:pt>
                <c:pt idx="4571">
                  <c:v>14.09304790104868</c:v>
                </c:pt>
                <c:pt idx="4572">
                  <c:v>14.08580872253587</c:v>
                </c:pt>
                <c:pt idx="4573">
                  <c:v>14.07856715395363</c:v>
                </c:pt>
                <c:pt idx="4574">
                  <c:v>14.07132319811351</c:v>
                </c:pt>
                <c:pt idx="4575">
                  <c:v>14.06407685782777</c:v>
                </c:pt>
                <c:pt idx="4576">
                  <c:v>14.05682813590936</c:v>
                </c:pt>
                <c:pt idx="4577">
                  <c:v>14.04957703517197</c:v>
                </c:pt>
                <c:pt idx="4578">
                  <c:v>14.04232355842997</c:v>
                </c:pt>
                <c:pt idx="4579">
                  <c:v>14.03506770849846</c:v>
                </c:pt>
                <c:pt idx="4580">
                  <c:v>14.02780948819324</c:v>
                </c:pt>
                <c:pt idx="4581">
                  <c:v>14.02054890033079</c:v>
                </c:pt>
                <c:pt idx="4582">
                  <c:v>14.01328594772834</c:v>
                </c:pt>
                <c:pt idx="4583">
                  <c:v>14.00602063320377</c:v>
                </c:pt>
                <c:pt idx="4584">
                  <c:v>13.99875295957571</c:v>
                </c:pt>
                <c:pt idx="4585">
                  <c:v>13.99148292966346</c:v>
                </c:pt>
                <c:pt idx="4586">
                  <c:v>13.98421054628704</c:v>
                </c:pt>
                <c:pt idx="4587">
                  <c:v>13.97693581226717</c:v>
                </c:pt>
                <c:pt idx="4588">
                  <c:v>13.96965873042525</c:v>
                </c:pt>
                <c:pt idx="4589">
                  <c:v>13.9623793035834</c:v>
                </c:pt>
                <c:pt idx="4590">
                  <c:v>13.95509753456442</c:v>
                </c:pt>
                <c:pt idx="4591">
                  <c:v>13.94781342619181</c:v>
                </c:pt>
                <c:pt idx="4592">
                  <c:v>13.94052698128979</c:v>
                </c:pt>
                <c:pt idx="4593">
                  <c:v>13.93323820268325</c:v>
                </c:pt>
                <c:pt idx="4594">
                  <c:v>13.92594709319777</c:v>
                </c:pt>
                <c:pt idx="4595">
                  <c:v>13.91865365565964</c:v>
                </c:pt>
                <c:pt idx="4596">
                  <c:v>13.91135789289584</c:v>
                </c:pt>
                <c:pt idx="4597">
                  <c:v>13.90405980773404</c:v>
                </c:pt>
                <c:pt idx="4598">
                  <c:v>13.89675940300259</c:v>
                </c:pt>
                <c:pt idx="4599">
                  <c:v>13.88945668153055</c:v>
                </c:pt>
                <c:pt idx="4600">
                  <c:v>13.88215164614764</c:v>
                </c:pt>
                <c:pt idx="4601">
                  <c:v>13.87484429968431</c:v>
                </c:pt>
                <c:pt idx="4602">
                  <c:v>13.86753464497166</c:v>
                </c:pt>
                <c:pt idx="4603">
                  <c:v>13.86022268484148</c:v>
                </c:pt>
                <c:pt idx="4604">
                  <c:v>13.85290842212628</c:v>
                </c:pt>
                <c:pt idx="4605">
                  <c:v>13.84559185965922</c:v>
                </c:pt>
                <c:pt idx="4606">
                  <c:v>13.83827300027415</c:v>
                </c:pt>
                <c:pt idx="4607">
                  <c:v>13.83095184680562</c:v>
                </c:pt>
                <c:pt idx="4608">
                  <c:v>13.82362840208884</c:v>
                </c:pt>
                <c:pt idx="4609">
                  <c:v>13.81630266895973</c:v>
                </c:pt>
                <c:pt idx="4610">
                  <c:v>13.80897465025485</c:v>
                </c:pt>
                <c:pt idx="4611">
                  <c:v>13.80164434881148</c:v>
                </c:pt>
                <c:pt idx="4612">
                  <c:v>13.79431176746756</c:v>
                </c:pt>
                <c:pt idx="4613">
                  <c:v>13.78697690906171</c:v>
                </c:pt>
                <c:pt idx="4614">
                  <c:v>13.77963977643323</c:v>
                </c:pt>
                <c:pt idx="4615">
                  <c:v>13.77230037242209</c:v>
                </c:pt>
                <c:pt idx="4616">
                  <c:v>13.76495869986894</c:v>
                </c:pt>
                <c:pt idx="4617">
                  <c:v>13.7576147616151</c:v>
                </c:pt>
                <c:pt idx="4618">
                  <c:v>13.75026856050259</c:v>
                </c:pt>
                <c:pt idx="4619">
                  <c:v>13.73266429004991</c:v>
                </c:pt>
                <c:pt idx="4620">
                  <c:v>13.71502858009982</c:v>
                </c:pt>
                <c:pt idx="4621">
                  <c:v>13.69739287014973</c:v>
                </c:pt>
                <c:pt idx="4622">
                  <c:v>13.67975716019964</c:v>
                </c:pt>
                <c:pt idx="4623">
                  <c:v>13.66212145024955</c:v>
                </c:pt>
                <c:pt idx="4624">
                  <c:v>13.64448574029946</c:v>
                </c:pt>
                <c:pt idx="4625">
                  <c:v>13.62685003034937</c:v>
                </c:pt>
                <c:pt idx="4626">
                  <c:v>13.60921432039928</c:v>
                </c:pt>
                <c:pt idx="4627">
                  <c:v>13.59157861044919</c:v>
                </c:pt>
                <c:pt idx="4628">
                  <c:v>13.5739429004991</c:v>
                </c:pt>
                <c:pt idx="4629">
                  <c:v>13.55630719054901</c:v>
                </c:pt>
                <c:pt idx="4630">
                  <c:v>13.53867148059892</c:v>
                </c:pt>
                <c:pt idx="4631">
                  <c:v>13.52103577064883</c:v>
                </c:pt>
                <c:pt idx="4632">
                  <c:v>13.50340006069874</c:v>
                </c:pt>
                <c:pt idx="4633">
                  <c:v>13.48576435074865</c:v>
                </c:pt>
                <c:pt idx="4634">
                  <c:v>13.46812864079855</c:v>
                </c:pt>
                <c:pt idx="4635">
                  <c:v>13.45049293084847</c:v>
                </c:pt>
                <c:pt idx="4636">
                  <c:v>13.43285722089838</c:v>
                </c:pt>
                <c:pt idx="4637">
                  <c:v>13.41522151094829</c:v>
                </c:pt>
                <c:pt idx="4638">
                  <c:v>13.3975858009982</c:v>
                </c:pt>
                <c:pt idx="4639">
                  <c:v>13.37995009104811</c:v>
                </c:pt>
                <c:pt idx="4640">
                  <c:v>13.36231438109802</c:v>
                </c:pt>
                <c:pt idx="4641">
                  <c:v>13.34467867114793</c:v>
                </c:pt>
                <c:pt idx="4642">
                  <c:v>13.32704296119783</c:v>
                </c:pt>
                <c:pt idx="4643">
                  <c:v>13.30940725124775</c:v>
                </c:pt>
                <c:pt idx="4644">
                  <c:v>13.29177154129765</c:v>
                </c:pt>
                <c:pt idx="4645">
                  <c:v>13.27413583134757</c:v>
                </c:pt>
                <c:pt idx="4646">
                  <c:v>13.25650012139747</c:v>
                </c:pt>
                <c:pt idx="4647">
                  <c:v>13.23886441144738</c:v>
                </c:pt>
                <c:pt idx="4648">
                  <c:v>13.22122870149729</c:v>
                </c:pt>
                <c:pt idx="4649">
                  <c:v>13.20359299154721</c:v>
                </c:pt>
                <c:pt idx="4650">
                  <c:v>13.18595728159712</c:v>
                </c:pt>
                <c:pt idx="4651">
                  <c:v>13.16832157164702</c:v>
                </c:pt>
                <c:pt idx="4652">
                  <c:v>13.15068586169694</c:v>
                </c:pt>
                <c:pt idx="4653">
                  <c:v>13.13305015174685</c:v>
                </c:pt>
                <c:pt idx="4654">
                  <c:v>13.11541444179676</c:v>
                </c:pt>
                <c:pt idx="4655">
                  <c:v>13.09777873184666</c:v>
                </c:pt>
                <c:pt idx="4656">
                  <c:v>13.08014302189657</c:v>
                </c:pt>
                <c:pt idx="4657">
                  <c:v>13.06250731194649</c:v>
                </c:pt>
                <c:pt idx="4658">
                  <c:v>13.04487160199639</c:v>
                </c:pt>
                <c:pt idx="4659">
                  <c:v>13.0272358920463</c:v>
                </c:pt>
                <c:pt idx="4660">
                  <c:v>13.00960018209621</c:v>
                </c:pt>
                <c:pt idx="4661">
                  <c:v>12.99196447214612</c:v>
                </c:pt>
                <c:pt idx="4662">
                  <c:v>12.97432876219603</c:v>
                </c:pt>
                <c:pt idx="4663">
                  <c:v>12.95669305224595</c:v>
                </c:pt>
                <c:pt idx="4664">
                  <c:v>12.93905734229585</c:v>
                </c:pt>
                <c:pt idx="4665">
                  <c:v>12.92142163234576</c:v>
                </c:pt>
                <c:pt idx="4666">
                  <c:v>12.90378592239567</c:v>
                </c:pt>
                <c:pt idx="4667">
                  <c:v>12.88615021244559</c:v>
                </c:pt>
                <c:pt idx="4668">
                  <c:v>12.8685145024955</c:v>
                </c:pt>
                <c:pt idx="4669">
                  <c:v>12.8508787925454</c:v>
                </c:pt>
                <c:pt idx="4670">
                  <c:v>12.83324308259531</c:v>
                </c:pt>
                <c:pt idx="4671">
                  <c:v>12.81560737264523</c:v>
                </c:pt>
                <c:pt idx="4672">
                  <c:v>12.79797166269513</c:v>
                </c:pt>
                <c:pt idx="4673">
                  <c:v>12.78033595274504</c:v>
                </c:pt>
                <c:pt idx="4674">
                  <c:v>12.76270024279495</c:v>
                </c:pt>
                <c:pt idx="4675">
                  <c:v>12.74506453284486</c:v>
                </c:pt>
                <c:pt idx="4676">
                  <c:v>12.72742882289477</c:v>
                </c:pt>
                <c:pt idx="4677">
                  <c:v>12.70979311294468</c:v>
                </c:pt>
                <c:pt idx="4678">
                  <c:v>12.69215740299459</c:v>
                </c:pt>
                <c:pt idx="4679">
                  <c:v>12.6745216930445</c:v>
                </c:pt>
                <c:pt idx="4680">
                  <c:v>12.65688598309441</c:v>
                </c:pt>
                <c:pt idx="4681">
                  <c:v>12.63925027314432</c:v>
                </c:pt>
                <c:pt idx="4682">
                  <c:v>12.62161456319423</c:v>
                </c:pt>
                <c:pt idx="4683">
                  <c:v>12.60397885324414</c:v>
                </c:pt>
                <c:pt idx="4684">
                  <c:v>12.58634314329405</c:v>
                </c:pt>
                <c:pt idx="4685">
                  <c:v>12.56870743334396</c:v>
                </c:pt>
                <c:pt idx="4686">
                  <c:v>12.55107172339387</c:v>
                </c:pt>
                <c:pt idx="4687">
                  <c:v>12.53343601344378</c:v>
                </c:pt>
                <c:pt idx="4688">
                  <c:v>12.51580030349369</c:v>
                </c:pt>
                <c:pt idx="4689">
                  <c:v>12.4981645935436</c:v>
                </c:pt>
                <c:pt idx="4690">
                  <c:v>12.48052888359351</c:v>
                </c:pt>
                <c:pt idx="4691">
                  <c:v>12.46289317364342</c:v>
                </c:pt>
                <c:pt idx="4692">
                  <c:v>12.44525746369333</c:v>
                </c:pt>
                <c:pt idx="4693">
                  <c:v>12.42762175374324</c:v>
                </c:pt>
                <c:pt idx="4694">
                  <c:v>12.40998604379315</c:v>
                </c:pt>
                <c:pt idx="4695">
                  <c:v>12.39235033384306</c:v>
                </c:pt>
                <c:pt idx="4696">
                  <c:v>12.37471462389297</c:v>
                </c:pt>
                <c:pt idx="4697">
                  <c:v>12.35707891394288</c:v>
                </c:pt>
                <c:pt idx="4698">
                  <c:v>12.3394432039928</c:v>
                </c:pt>
                <c:pt idx="4699">
                  <c:v>12.3218074940427</c:v>
                </c:pt>
                <c:pt idx="4700">
                  <c:v>12.30417178409261</c:v>
                </c:pt>
                <c:pt idx="4701">
                  <c:v>12.28653607414252</c:v>
                </c:pt>
                <c:pt idx="4702">
                  <c:v>12.26890036419243</c:v>
                </c:pt>
                <c:pt idx="4703">
                  <c:v>12.25126465424234</c:v>
                </c:pt>
                <c:pt idx="4704">
                  <c:v>12.23362894429225</c:v>
                </c:pt>
                <c:pt idx="4705">
                  <c:v>12.21599323434216</c:v>
                </c:pt>
                <c:pt idx="4706">
                  <c:v>12.19835752439207</c:v>
                </c:pt>
                <c:pt idx="4707">
                  <c:v>12.18072181444198</c:v>
                </c:pt>
                <c:pt idx="4708">
                  <c:v>12.16308610449189</c:v>
                </c:pt>
                <c:pt idx="4709">
                  <c:v>12.1454503945418</c:v>
                </c:pt>
                <c:pt idx="4710">
                  <c:v>12.12781468459171</c:v>
                </c:pt>
                <c:pt idx="4711">
                  <c:v>12.11017897464162</c:v>
                </c:pt>
                <c:pt idx="4712">
                  <c:v>12.09254326469153</c:v>
                </c:pt>
                <c:pt idx="4713">
                  <c:v>12.07490755474144</c:v>
                </c:pt>
                <c:pt idx="4714">
                  <c:v>12.05727184479135</c:v>
                </c:pt>
                <c:pt idx="4715">
                  <c:v>12.03963613484126</c:v>
                </c:pt>
                <c:pt idx="4716">
                  <c:v>12.02200042489117</c:v>
                </c:pt>
                <c:pt idx="4717">
                  <c:v>12.00436471494108</c:v>
                </c:pt>
                <c:pt idx="4718">
                  <c:v>11.98672900499099</c:v>
                </c:pt>
                <c:pt idx="4719">
                  <c:v>11.9690932950409</c:v>
                </c:pt>
                <c:pt idx="4720">
                  <c:v>11.95145758509081</c:v>
                </c:pt>
                <c:pt idx="4721">
                  <c:v>11.93382187514072</c:v>
                </c:pt>
                <c:pt idx="4722">
                  <c:v>11.91618616519063</c:v>
                </c:pt>
                <c:pt idx="4723">
                  <c:v>11.89855045524054</c:v>
                </c:pt>
                <c:pt idx="4724">
                  <c:v>11.88091474529045</c:v>
                </c:pt>
                <c:pt idx="4725">
                  <c:v>11.86327903534036</c:v>
                </c:pt>
                <c:pt idx="4726">
                  <c:v>11.84564332539027</c:v>
                </c:pt>
                <c:pt idx="4727">
                  <c:v>11.82800761544018</c:v>
                </c:pt>
                <c:pt idx="4728">
                  <c:v>11.81037190549008</c:v>
                </c:pt>
                <c:pt idx="4729">
                  <c:v>11.79273619554</c:v>
                </c:pt>
                <c:pt idx="4730">
                  <c:v>11.77510048558991</c:v>
                </c:pt>
                <c:pt idx="4731">
                  <c:v>11.75746477563982</c:v>
                </c:pt>
                <c:pt idx="4732">
                  <c:v>11.73982906568972</c:v>
                </c:pt>
                <c:pt idx="4733">
                  <c:v>11.72219335573964</c:v>
                </c:pt>
                <c:pt idx="4734">
                  <c:v>11.70455764578955</c:v>
                </c:pt>
                <c:pt idx="4735">
                  <c:v>11.68692193583945</c:v>
                </c:pt>
                <c:pt idx="4736">
                  <c:v>11.66928622588937</c:v>
                </c:pt>
                <c:pt idx="4737">
                  <c:v>11.65165051593928</c:v>
                </c:pt>
                <c:pt idx="4738">
                  <c:v>11.63401480598919</c:v>
                </c:pt>
                <c:pt idx="4739">
                  <c:v>11.6163790960391</c:v>
                </c:pt>
                <c:pt idx="4740">
                  <c:v>11.598743386089</c:v>
                </c:pt>
                <c:pt idx="4741">
                  <c:v>11.58110767613892</c:v>
                </c:pt>
                <c:pt idx="4742">
                  <c:v>11.56347196618882</c:v>
                </c:pt>
                <c:pt idx="4743">
                  <c:v>11.54583625623874</c:v>
                </c:pt>
                <c:pt idx="4744">
                  <c:v>11.52820054628865</c:v>
                </c:pt>
                <c:pt idx="4745">
                  <c:v>11.51056483633855</c:v>
                </c:pt>
                <c:pt idx="4746">
                  <c:v>11.49292912638846</c:v>
                </c:pt>
                <c:pt idx="4747">
                  <c:v>11.47529341643837</c:v>
                </c:pt>
                <c:pt idx="4748">
                  <c:v>11.45765770648829</c:v>
                </c:pt>
                <c:pt idx="4749">
                  <c:v>11.44002199653819</c:v>
                </c:pt>
                <c:pt idx="4750">
                  <c:v>11.42238628658811</c:v>
                </c:pt>
                <c:pt idx="4751">
                  <c:v>11.40475057663802</c:v>
                </c:pt>
                <c:pt idx="4752">
                  <c:v>11.38711486668793</c:v>
                </c:pt>
                <c:pt idx="4753">
                  <c:v>11.36947915673784</c:v>
                </c:pt>
                <c:pt idx="4754">
                  <c:v>11.35184344678775</c:v>
                </c:pt>
                <c:pt idx="4755">
                  <c:v>11.33420773683765</c:v>
                </c:pt>
                <c:pt idx="4756">
                  <c:v>11.31657202688756</c:v>
                </c:pt>
                <c:pt idx="4757">
                  <c:v>11.29893631693747</c:v>
                </c:pt>
                <c:pt idx="4758">
                  <c:v>11.28130060698738</c:v>
                </c:pt>
                <c:pt idx="4759">
                  <c:v>11.2636648970373</c:v>
                </c:pt>
                <c:pt idx="4760">
                  <c:v>11.2460291870872</c:v>
                </c:pt>
                <c:pt idx="4761">
                  <c:v>11.22839347713711</c:v>
                </c:pt>
                <c:pt idx="4762">
                  <c:v>11.21075776718702</c:v>
                </c:pt>
                <c:pt idx="4763">
                  <c:v>11.19312205723693</c:v>
                </c:pt>
                <c:pt idx="4764">
                  <c:v>11.17548634728685</c:v>
                </c:pt>
                <c:pt idx="4765">
                  <c:v>11.15785063733675</c:v>
                </c:pt>
                <c:pt idx="4766">
                  <c:v>11.14021492738666</c:v>
                </c:pt>
                <c:pt idx="4767">
                  <c:v>11.12257921743657</c:v>
                </c:pt>
                <c:pt idx="4768">
                  <c:v>11.10494350748648</c:v>
                </c:pt>
                <c:pt idx="4769">
                  <c:v>11.08730779753639</c:v>
                </c:pt>
                <c:pt idx="4770">
                  <c:v>11.0696720875863</c:v>
                </c:pt>
                <c:pt idx="4771">
                  <c:v>11.05203637763622</c:v>
                </c:pt>
                <c:pt idx="4772">
                  <c:v>11.03440066768612</c:v>
                </c:pt>
                <c:pt idx="4773">
                  <c:v>11.01676495773603</c:v>
                </c:pt>
                <c:pt idx="4774">
                  <c:v>10.99912924778594</c:v>
                </c:pt>
                <c:pt idx="4775">
                  <c:v>10.98149353783585</c:v>
                </c:pt>
                <c:pt idx="4776">
                  <c:v>10.96385782788576</c:v>
                </c:pt>
                <c:pt idx="4777">
                  <c:v>10.94622211793567</c:v>
                </c:pt>
                <c:pt idx="4778">
                  <c:v>10.92858640798558</c:v>
                </c:pt>
                <c:pt idx="4779">
                  <c:v>10.9109506980355</c:v>
                </c:pt>
                <c:pt idx="4780">
                  <c:v>10.8933149880854</c:v>
                </c:pt>
                <c:pt idx="4781">
                  <c:v>10.87567927813531</c:v>
                </c:pt>
                <c:pt idx="4782">
                  <c:v>10.85804356818522</c:v>
                </c:pt>
                <c:pt idx="4783">
                  <c:v>10.84040785823513</c:v>
                </c:pt>
                <c:pt idx="4784">
                  <c:v>10.82277214828504</c:v>
                </c:pt>
                <c:pt idx="4785">
                  <c:v>10.80513643833495</c:v>
                </c:pt>
                <c:pt idx="4786">
                  <c:v>10.78750072838486</c:v>
                </c:pt>
                <c:pt idx="4787">
                  <c:v>10.76986501843477</c:v>
                </c:pt>
                <c:pt idx="4788">
                  <c:v>10.75222930848468</c:v>
                </c:pt>
                <c:pt idx="4789">
                  <c:v>10.73459359853459</c:v>
                </c:pt>
                <c:pt idx="4790">
                  <c:v>10.7169578885845</c:v>
                </c:pt>
                <c:pt idx="4791">
                  <c:v>10.69932217863441</c:v>
                </c:pt>
                <c:pt idx="4792">
                  <c:v>10.68168646868432</c:v>
                </c:pt>
                <c:pt idx="4793">
                  <c:v>10.66405075873423</c:v>
                </c:pt>
                <c:pt idx="4794">
                  <c:v>10.64641504878414</c:v>
                </c:pt>
                <c:pt idx="4795">
                  <c:v>10.62877933883405</c:v>
                </c:pt>
                <c:pt idx="4796">
                  <c:v>10.61114362888396</c:v>
                </c:pt>
                <c:pt idx="4797">
                  <c:v>10.59350791893387</c:v>
                </c:pt>
                <c:pt idx="4798">
                  <c:v>10.57587220898378</c:v>
                </c:pt>
                <c:pt idx="4799">
                  <c:v>10.55823649903369</c:v>
                </c:pt>
                <c:pt idx="4800">
                  <c:v>10.5406007890836</c:v>
                </c:pt>
                <c:pt idx="4801">
                  <c:v>10.52296507913351</c:v>
                </c:pt>
                <c:pt idx="4802">
                  <c:v>10.50532936918342</c:v>
                </c:pt>
                <c:pt idx="4803">
                  <c:v>10.48769365923333</c:v>
                </c:pt>
                <c:pt idx="4804">
                  <c:v>10.47005794928324</c:v>
                </c:pt>
                <c:pt idx="4805">
                  <c:v>10.45242223933315</c:v>
                </c:pt>
                <c:pt idx="4806">
                  <c:v>10.43478652938306</c:v>
                </c:pt>
                <c:pt idx="4807">
                  <c:v>10.41715081943297</c:v>
                </c:pt>
                <c:pt idx="4808">
                  <c:v>10.39951510948288</c:v>
                </c:pt>
                <c:pt idx="4809">
                  <c:v>10.38187939953279</c:v>
                </c:pt>
                <c:pt idx="4810">
                  <c:v>10.3642436895827</c:v>
                </c:pt>
                <c:pt idx="4811">
                  <c:v>10.34660797963261</c:v>
                </c:pt>
                <c:pt idx="4812">
                  <c:v>10.32897226968252</c:v>
                </c:pt>
                <c:pt idx="4813">
                  <c:v>10.31133655973243</c:v>
                </c:pt>
                <c:pt idx="4814">
                  <c:v>10.29370084978234</c:v>
                </c:pt>
                <c:pt idx="4815">
                  <c:v>10.27606513983225</c:v>
                </c:pt>
                <c:pt idx="4816">
                  <c:v>10.25842942988215</c:v>
                </c:pt>
                <c:pt idx="4817">
                  <c:v>10.24079371993206</c:v>
                </c:pt>
                <c:pt idx="4818">
                  <c:v>10.22315800998197</c:v>
                </c:pt>
                <c:pt idx="4819">
                  <c:v>10.20552230003188</c:v>
                </c:pt>
                <c:pt idx="4820">
                  <c:v>10.1878865900818</c:v>
                </c:pt>
                <c:pt idx="4821">
                  <c:v>10.1702508801317</c:v>
                </c:pt>
                <c:pt idx="4822">
                  <c:v>10.15261517018162</c:v>
                </c:pt>
                <c:pt idx="4823">
                  <c:v>10.13497946023152</c:v>
                </c:pt>
                <c:pt idx="4824">
                  <c:v>10.11734375028143</c:v>
                </c:pt>
                <c:pt idx="4825">
                  <c:v>10.09970804033135</c:v>
                </c:pt>
                <c:pt idx="4826">
                  <c:v>10.08207233038126</c:v>
                </c:pt>
                <c:pt idx="4827">
                  <c:v>10.06443662043117</c:v>
                </c:pt>
                <c:pt idx="4828">
                  <c:v>10.04680091048107</c:v>
                </c:pt>
                <c:pt idx="4829">
                  <c:v>10.02916520053098</c:v>
                </c:pt>
                <c:pt idx="4830">
                  <c:v>10.01152949058089</c:v>
                </c:pt>
                <c:pt idx="4831">
                  <c:v>9.993893780630801</c:v>
                </c:pt>
                <c:pt idx="4832">
                  <c:v>9.976258070680714</c:v>
                </c:pt>
                <c:pt idx="4833">
                  <c:v>9.958622360730622</c:v>
                </c:pt>
                <c:pt idx="4834">
                  <c:v>9.940986650780533</c:v>
                </c:pt>
                <c:pt idx="4835">
                  <c:v>9.923350940830444</c:v>
                </c:pt>
                <c:pt idx="4836">
                  <c:v>9.905715230880355</c:v>
                </c:pt>
                <c:pt idx="4837">
                  <c:v>9.888079520930263</c:v>
                </c:pt>
                <c:pt idx="4838">
                  <c:v>9.870443810980175</c:v>
                </c:pt>
                <c:pt idx="4839">
                  <c:v>9.852808101030083</c:v>
                </c:pt>
                <c:pt idx="4840">
                  <c:v>9.835172391079995</c:v>
                </c:pt>
                <c:pt idx="4841">
                  <c:v>9.817536681129906</c:v>
                </c:pt>
                <c:pt idx="4842">
                  <c:v>9.799900971179813</c:v>
                </c:pt>
                <c:pt idx="4843">
                  <c:v>9.782265261229723</c:v>
                </c:pt>
                <c:pt idx="4844">
                  <c:v>9.764629551279632</c:v>
                </c:pt>
                <c:pt idx="4845">
                  <c:v>9.746993841329541</c:v>
                </c:pt>
                <c:pt idx="4846">
                  <c:v>9.729358131379449</c:v>
                </c:pt>
                <c:pt idx="4847">
                  <c:v>9.711722421429361</c:v>
                </c:pt>
                <c:pt idx="4848">
                  <c:v>9.694086711479272</c:v>
                </c:pt>
                <c:pt idx="4849">
                  <c:v>9.676451001529182</c:v>
                </c:pt>
                <c:pt idx="4850">
                  <c:v>9.658815291579092</c:v>
                </c:pt>
                <c:pt idx="4851">
                  <c:v>9.641179581629</c:v>
                </c:pt>
                <c:pt idx="4852">
                  <c:v>9.623543871678915</c:v>
                </c:pt>
                <c:pt idx="4853">
                  <c:v>9.60590816172882</c:v>
                </c:pt>
                <c:pt idx="4854">
                  <c:v>9.58827245177873</c:v>
                </c:pt>
                <c:pt idx="4855">
                  <c:v>9.570636741828645</c:v>
                </c:pt>
                <c:pt idx="4856">
                  <c:v>9.553001031878551</c:v>
                </c:pt>
                <c:pt idx="4857">
                  <c:v>9.535365321928461</c:v>
                </c:pt>
                <c:pt idx="4858">
                  <c:v>9.517729611978371</c:v>
                </c:pt>
                <c:pt idx="4859">
                  <c:v>9.500093902028282</c:v>
                </c:pt>
                <c:pt idx="4860">
                  <c:v>9.482458192078192</c:v>
                </c:pt>
                <c:pt idx="4861">
                  <c:v>9.4648224821281</c:v>
                </c:pt>
                <c:pt idx="4862">
                  <c:v>9.44718677217801</c:v>
                </c:pt>
                <c:pt idx="4863">
                  <c:v>9.42955106222792</c:v>
                </c:pt>
                <c:pt idx="4864">
                  <c:v>9.411915352277829</c:v>
                </c:pt>
                <c:pt idx="4865">
                  <c:v>9.39427964232774</c:v>
                </c:pt>
                <c:pt idx="4866">
                  <c:v>9.37664393237765</c:v>
                </c:pt>
                <c:pt idx="4867">
                  <c:v>9.35900822242756</c:v>
                </c:pt>
                <c:pt idx="4868">
                  <c:v>9.341372512477468</c:v>
                </c:pt>
                <c:pt idx="4869">
                  <c:v>9.32373680252738</c:v>
                </c:pt>
                <c:pt idx="4870">
                  <c:v>9.30610109257729</c:v>
                </c:pt>
                <c:pt idx="4871">
                  <c:v>9.288465382627198</c:v>
                </c:pt>
                <c:pt idx="4872">
                  <c:v>9.270829672677108</c:v>
                </c:pt>
                <c:pt idx="4873">
                  <c:v>9.25319396272702</c:v>
                </c:pt>
                <c:pt idx="4874">
                  <c:v>9.23555825277693</c:v>
                </c:pt>
                <c:pt idx="4875">
                  <c:v>9.217922542826837</c:v>
                </c:pt>
                <c:pt idx="4876">
                  <c:v>9.20028683287675</c:v>
                </c:pt>
                <c:pt idx="4877">
                  <c:v>9.182651122926658</c:v>
                </c:pt>
                <c:pt idx="4878">
                  <c:v>9.165015412976571</c:v>
                </c:pt>
                <c:pt idx="4879">
                  <c:v>9.147379703026475</c:v>
                </c:pt>
                <c:pt idx="4880">
                  <c:v>9.129743993076388</c:v>
                </c:pt>
                <c:pt idx="4881">
                  <c:v>9.1121082831263</c:v>
                </c:pt>
                <c:pt idx="4882">
                  <c:v>9.09447257317621</c:v>
                </c:pt>
                <c:pt idx="4883">
                  <c:v>9.07683686322612</c:v>
                </c:pt>
                <c:pt idx="4884">
                  <c:v>9.059201153276028</c:v>
                </c:pt>
                <c:pt idx="4885">
                  <c:v>9.041565443325938</c:v>
                </c:pt>
                <c:pt idx="4886">
                  <c:v>9.023929733375848</c:v>
                </c:pt>
                <c:pt idx="4887">
                  <c:v>9.006294023425757</c:v>
                </c:pt>
                <c:pt idx="4888">
                  <c:v>8.988658313475667</c:v>
                </c:pt>
                <c:pt idx="4889">
                  <c:v>8.971022603525576</c:v>
                </c:pt>
                <c:pt idx="4890">
                  <c:v>8.95338689357549</c:v>
                </c:pt>
                <c:pt idx="4891">
                  <c:v>8.935751183625397</c:v>
                </c:pt>
                <c:pt idx="4892">
                  <c:v>8.918115473675305</c:v>
                </c:pt>
                <c:pt idx="4893">
                  <c:v>8.900479763725218</c:v>
                </c:pt>
                <c:pt idx="4894">
                  <c:v>8.882844053775128</c:v>
                </c:pt>
                <c:pt idx="4895">
                  <c:v>8.865208343825038</c:v>
                </c:pt>
                <c:pt idx="4896">
                  <c:v>8.847572633874946</c:v>
                </c:pt>
                <c:pt idx="4897">
                  <c:v>8.829936923924856</c:v>
                </c:pt>
                <c:pt idx="4898">
                  <c:v>8.812301213974766</c:v>
                </c:pt>
                <c:pt idx="4899">
                  <c:v>8.794665504024675</c:v>
                </c:pt>
                <c:pt idx="4900">
                  <c:v>8.777029794074583</c:v>
                </c:pt>
                <c:pt idx="4901">
                  <c:v>8.759394084124496</c:v>
                </c:pt>
                <c:pt idx="4902">
                  <c:v>8.741758374174402</c:v>
                </c:pt>
                <c:pt idx="4903">
                  <c:v>8.724122664224316</c:v>
                </c:pt>
                <c:pt idx="4904">
                  <c:v>8.706486954274227</c:v>
                </c:pt>
                <c:pt idx="4905">
                  <c:v>8.688851244324134</c:v>
                </c:pt>
                <c:pt idx="4906">
                  <c:v>8.671215534374045</c:v>
                </c:pt>
                <c:pt idx="4907">
                  <c:v>8.653579824423957</c:v>
                </c:pt>
                <c:pt idx="4908">
                  <c:v>8.635944114473865</c:v>
                </c:pt>
                <c:pt idx="4909">
                  <c:v>8.618308404523772</c:v>
                </c:pt>
                <c:pt idx="4910">
                  <c:v>8.600672694573685</c:v>
                </c:pt>
                <c:pt idx="4911">
                  <c:v>8.583036984623596</c:v>
                </c:pt>
                <c:pt idx="4912">
                  <c:v>8.565401274673506</c:v>
                </c:pt>
                <c:pt idx="4913">
                  <c:v>8.547765564723413</c:v>
                </c:pt>
                <c:pt idx="4914">
                  <c:v>8.530129854773323</c:v>
                </c:pt>
                <c:pt idx="4915">
                  <c:v>8.512494144823236</c:v>
                </c:pt>
                <c:pt idx="4916">
                  <c:v>8.494858434873143</c:v>
                </c:pt>
                <c:pt idx="4917">
                  <c:v>8.477222724923052</c:v>
                </c:pt>
                <c:pt idx="4918">
                  <c:v>8.459587014972967</c:v>
                </c:pt>
                <c:pt idx="4919">
                  <c:v>8.44195130502287</c:v>
                </c:pt>
                <c:pt idx="4920">
                  <c:v>8.424315595072784</c:v>
                </c:pt>
                <c:pt idx="4921">
                  <c:v>8.406679885122695</c:v>
                </c:pt>
                <c:pt idx="4922">
                  <c:v>8.389044175172605</c:v>
                </c:pt>
                <c:pt idx="4923">
                  <c:v>8.371408465222513</c:v>
                </c:pt>
                <c:pt idx="4924">
                  <c:v>8.353772755272423</c:v>
                </c:pt>
                <c:pt idx="4925">
                  <c:v>8.336137045322335</c:v>
                </c:pt>
                <c:pt idx="4926">
                  <c:v>8.318501335372244</c:v>
                </c:pt>
                <c:pt idx="4927">
                  <c:v>8.300865625422153</c:v>
                </c:pt>
                <c:pt idx="4928">
                  <c:v>8.283229915472063</c:v>
                </c:pt>
                <c:pt idx="4929">
                  <c:v>8.265594205521976</c:v>
                </c:pt>
                <c:pt idx="4930">
                  <c:v>8.247958495571877</c:v>
                </c:pt>
                <c:pt idx="4931">
                  <c:v>8.230322785621789</c:v>
                </c:pt>
                <c:pt idx="4932">
                  <c:v>8.212687075671702</c:v>
                </c:pt>
                <c:pt idx="4933">
                  <c:v>8.195051365721612</c:v>
                </c:pt>
                <c:pt idx="4934">
                  <c:v>8.177415655771521</c:v>
                </c:pt>
                <c:pt idx="4935">
                  <c:v>8.159779945821432</c:v>
                </c:pt>
                <c:pt idx="4936">
                  <c:v>8.142144235871343</c:v>
                </c:pt>
                <c:pt idx="4937">
                  <c:v>8.124508525921253</c:v>
                </c:pt>
                <c:pt idx="4938">
                  <c:v>8.106872815971161</c:v>
                </c:pt>
                <c:pt idx="4939">
                  <c:v>8.089237106021071</c:v>
                </c:pt>
                <c:pt idx="4940">
                  <c:v>8.071601396070981</c:v>
                </c:pt>
                <c:pt idx="4941">
                  <c:v>8.053965686120891</c:v>
                </c:pt>
                <c:pt idx="4942">
                  <c:v>8.0363299761708</c:v>
                </c:pt>
                <c:pt idx="4943">
                  <c:v>8.018694266220713</c:v>
                </c:pt>
                <c:pt idx="4944">
                  <c:v>8.001058556270621</c:v>
                </c:pt>
                <c:pt idx="4945">
                  <c:v>7.983422846320531</c:v>
                </c:pt>
                <c:pt idx="4946">
                  <c:v>7.96578713637044</c:v>
                </c:pt>
                <c:pt idx="4947">
                  <c:v>7.948151426420351</c:v>
                </c:pt>
                <c:pt idx="4948">
                  <c:v>7.930515716470261</c:v>
                </c:pt>
                <c:pt idx="4949">
                  <c:v>7.912880006520171</c:v>
                </c:pt>
                <c:pt idx="4950">
                  <c:v>7.895244296570079</c:v>
                </c:pt>
                <c:pt idx="4951">
                  <c:v>7.877608586619989</c:v>
                </c:pt>
                <c:pt idx="4952">
                  <c:v>7.859972876669898</c:v>
                </c:pt>
                <c:pt idx="4953">
                  <c:v>7.842337166719809</c:v>
                </c:pt>
                <c:pt idx="4954">
                  <c:v>7.824701456769719</c:v>
                </c:pt>
                <c:pt idx="4955">
                  <c:v>7.80706574681963</c:v>
                </c:pt>
                <c:pt idx="4956">
                  <c:v>7.78943003686954</c:v>
                </c:pt>
                <c:pt idx="4957">
                  <c:v>7.77179432691945</c:v>
                </c:pt>
                <c:pt idx="4958">
                  <c:v>7.754158616969359</c:v>
                </c:pt>
                <c:pt idx="4959">
                  <c:v>7.73652290701927</c:v>
                </c:pt>
                <c:pt idx="4960">
                  <c:v>7.71888719706918</c:v>
                </c:pt>
                <c:pt idx="4961">
                  <c:v>7.70125148711909</c:v>
                </c:pt>
                <c:pt idx="4962">
                  <c:v>7.683615777168997</c:v>
                </c:pt>
                <c:pt idx="4963">
                  <c:v>7.665980067218906</c:v>
                </c:pt>
                <c:pt idx="4964">
                  <c:v>7.648344357268818</c:v>
                </c:pt>
                <c:pt idx="4965">
                  <c:v>7.630708647318729</c:v>
                </c:pt>
                <c:pt idx="4966">
                  <c:v>7.613072937368638</c:v>
                </c:pt>
                <c:pt idx="4967">
                  <c:v>7.595437227418547</c:v>
                </c:pt>
                <c:pt idx="4968">
                  <c:v>7.577801517468457</c:v>
                </c:pt>
                <c:pt idx="4969">
                  <c:v>7.560165807518367</c:v>
                </c:pt>
                <c:pt idx="4970">
                  <c:v>7.542530097568277</c:v>
                </c:pt>
                <c:pt idx="4971">
                  <c:v>7.524894387618187</c:v>
                </c:pt>
                <c:pt idx="4972">
                  <c:v>7.507258677668097</c:v>
                </c:pt>
                <c:pt idx="4973">
                  <c:v>7.489622967718008</c:v>
                </c:pt>
                <c:pt idx="4974">
                  <c:v>7.471987257767917</c:v>
                </c:pt>
                <c:pt idx="4975">
                  <c:v>7.454351547817827</c:v>
                </c:pt>
                <c:pt idx="4976">
                  <c:v>7.436715837867736</c:v>
                </c:pt>
                <c:pt idx="4977">
                  <c:v>7.419080127917647</c:v>
                </c:pt>
                <c:pt idx="4978">
                  <c:v>7.401444417967557</c:v>
                </c:pt>
                <c:pt idx="4979">
                  <c:v>7.383808708017467</c:v>
                </c:pt>
                <c:pt idx="4980">
                  <c:v>7.366172998067377</c:v>
                </c:pt>
                <c:pt idx="4981">
                  <c:v>7.348537288117286</c:v>
                </c:pt>
                <c:pt idx="4982">
                  <c:v>7.330901578167196</c:v>
                </c:pt>
                <c:pt idx="4983">
                  <c:v>7.313265868217107</c:v>
                </c:pt>
                <c:pt idx="4984">
                  <c:v>7.295630158267016</c:v>
                </c:pt>
                <c:pt idx="4985">
                  <c:v>7.277994448316925</c:v>
                </c:pt>
                <c:pt idx="4986">
                  <c:v>7.260358738366836</c:v>
                </c:pt>
                <c:pt idx="4987">
                  <c:v>7.242723028416746</c:v>
                </c:pt>
                <c:pt idx="4988">
                  <c:v>7.225087318466655</c:v>
                </c:pt>
                <c:pt idx="4989">
                  <c:v>7.207451608516566</c:v>
                </c:pt>
                <c:pt idx="4990">
                  <c:v>7.189815898566475</c:v>
                </c:pt>
                <c:pt idx="4991">
                  <c:v>7.172180188616386</c:v>
                </c:pt>
                <c:pt idx="4992">
                  <c:v>7.154544478666294</c:v>
                </c:pt>
                <c:pt idx="4993">
                  <c:v>7.136908768716204</c:v>
                </c:pt>
                <c:pt idx="4994">
                  <c:v>7.119273058766115</c:v>
                </c:pt>
                <c:pt idx="4995">
                  <c:v>7.101637348816025</c:v>
                </c:pt>
                <c:pt idx="4996">
                  <c:v>7.084001638865934</c:v>
                </c:pt>
                <c:pt idx="4997">
                  <c:v>7.066365928915845</c:v>
                </c:pt>
                <c:pt idx="4998">
                  <c:v>7.048730218965754</c:v>
                </c:pt>
                <c:pt idx="4999">
                  <c:v>7.031094509015665</c:v>
                </c:pt>
                <c:pt idx="5000">
                  <c:v>7.013458799065575</c:v>
                </c:pt>
                <c:pt idx="5001">
                  <c:v>6.995823089115484</c:v>
                </c:pt>
                <c:pt idx="5002">
                  <c:v>6.978187379165393</c:v>
                </c:pt>
                <c:pt idx="5003">
                  <c:v>6.960551669215303</c:v>
                </c:pt>
                <c:pt idx="5004">
                  <c:v>6.942915959265212</c:v>
                </c:pt>
                <c:pt idx="5005">
                  <c:v>6.925280249315124</c:v>
                </c:pt>
                <c:pt idx="5006">
                  <c:v>6.907644539365033</c:v>
                </c:pt>
                <c:pt idx="5007">
                  <c:v>6.890008829414943</c:v>
                </c:pt>
                <c:pt idx="5008">
                  <c:v>6.872373119464854</c:v>
                </c:pt>
                <c:pt idx="5009">
                  <c:v>6.854737409514763</c:v>
                </c:pt>
                <c:pt idx="5010">
                  <c:v>6.837101699564673</c:v>
                </c:pt>
                <c:pt idx="5011">
                  <c:v>6.819465989614583</c:v>
                </c:pt>
                <c:pt idx="5012">
                  <c:v>6.801830279664491</c:v>
                </c:pt>
                <c:pt idx="5013">
                  <c:v>6.784194569714401</c:v>
                </c:pt>
                <c:pt idx="5014">
                  <c:v>6.766558859764312</c:v>
                </c:pt>
                <c:pt idx="5015">
                  <c:v>6.748923149814223</c:v>
                </c:pt>
                <c:pt idx="5016">
                  <c:v>6.731287439864134</c:v>
                </c:pt>
                <c:pt idx="5017">
                  <c:v>6.713651729914043</c:v>
                </c:pt>
                <c:pt idx="5018">
                  <c:v>6.696016019963951</c:v>
                </c:pt>
                <c:pt idx="5019">
                  <c:v>6.678380310013862</c:v>
                </c:pt>
                <c:pt idx="5020">
                  <c:v>6.660744600063771</c:v>
                </c:pt>
                <c:pt idx="5021">
                  <c:v>6.643108890113682</c:v>
                </c:pt>
                <c:pt idx="5022">
                  <c:v>6.625473180163592</c:v>
                </c:pt>
                <c:pt idx="5023">
                  <c:v>6.607837470213501</c:v>
                </c:pt>
                <c:pt idx="5024">
                  <c:v>6.590201760263412</c:v>
                </c:pt>
                <c:pt idx="5025">
                  <c:v>6.572566050313322</c:v>
                </c:pt>
                <c:pt idx="5026">
                  <c:v>6.554930340363231</c:v>
                </c:pt>
                <c:pt idx="5027">
                  <c:v>6.537294630413141</c:v>
                </c:pt>
                <c:pt idx="5028">
                  <c:v>6.519658920463051</c:v>
                </c:pt>
                <c:pt idx="5029">
                  <c:v>6.502023210512961</c:v>
                </c:pt>
                <c:pt idx="5030">
                  <c:v>6.484387500562871</c:v>
                </c:pt>
                <c:pt idx="5031">
                  <c:v>6.466751790612781</c:v>
                </c:pt>
                <c:pt idx="5032">
                  <c:v>6.449116080662691</c:v>
                </c:pt>
                <c:pt idx="5033">
                  <c:v>6.431480370712601</c:v>
                </c:pt>
                <c:pt idx="5034">
                  <c:v>6.413844660762511</c:v>
                </c:pt>
                <c:pt idx="5035">
                  <c:v>6.396208950812421</c:v>
                </c:pt>
                <c:pt idx="5036">
                  <c:v>6.37857324086233</c:v>
                </c:pt>
                <c:pt idx="5037">
                  <c:v>6.360937530912238</c:v>
                </c:pt>
                <c:pt idx="5038">
                  <c:v>6.34330182096215</c:v>
                </c:pt>
                <c:pt idx="5039">
                  <c:v>6.32566611101206</c:v>
                </c:pt>
                <c:pt idx="5040">
                  <c:v>6.30803040106197</c:v>
                </c:pt>
                <c:pt idx="5041">
                  <c:v>6.29039469111188</c:v>
                </c:pt>
                <c:pt idx="5042">
                  <c:v>6.27275898116179</c:v>
                </c:pt>
                <c:pt idx="5043">
                  <c:v>6.2551232712117</c:v>
                </c:pt>
                <c:pt idx="5044">
                  <c:v>6.237487561261609</c:v>
                </c:pt>
                <c:pt idx="5045">
                  <c:v>6.219851851311518</c:v>
                </c:pt>
                <c:pt idx="5046">
                  <c:v>6.20221614136143</c:v>
                </c:pt>
                <c:pt idx="5047">
                  <c:v>6.184580431411338</c:v>
                </c:pt>
                <c:pt idx="5048">
                  <c:v>6.166944721461248</c:v>
                </c:pt>
                <c:pt idx="5049">
                  <c:v>6.14930901151116</c:v>
                </c:pt>
                <c:pt idx="5050">
                  <c:v>6.13167330156107</c:v>
                </c:pt>
                <c:pt idx="5051">
                  <c:v>6.114037591610978</c:v>
                </c:pt>
                <c:pt idx="5052">
                  <c:v>6.09640188166089</c:v>
                </c:pt>
                <c:pt idx="5053">
                  <c:v>6.078766171710798</c:v>
                </c:pt>
                <c:pt idx="5054">
                  <c:v>6.061130461760707</c:v>
                </c:pt>
                <c:pt idx="5055">
                  <c:v>6.043494751810618</c:v>
                </c:pt>
                <c:pt idx="5056">
                  <c:v>6.025859041860528</c:v>
                </c:pt>
                <c:pt idx="5057">
                  <c:v>6.008223331910438</c:v>
                </c:pt>
                <c:pt idx="5058">
                  <c:v>5.990587621960348</c:v>
                </c:pt>
                <c:pt idx="5059">
                  <c:v>5.972951912010258</c:v>
                </c:pt>
                <c:pt idx="5060">
                  <c:v>5.955316202060168</c:v>
                </c:pt>
                <c:pt idx="5061">
                  <c:v>5.937680492110078</c:v>
                </c:pt>
                <c:pt idx="5062">
                  <c:v>5.920044782159987</c:v>
                </c:pt>
                <c:pt idx="5063">
                  <c:v>5.902409072209897</c:v>
                </c:pt>
                <c:pt idx="5064">
                  <c:v>5.884773362259807</c:v>
                </c:pt>
                <c:pt idx="5065">
                  <c:v>5.867137652309715</c:v>
                </c:pt>
                <c:pt idx="5066">
                  <c:v>5.849501942359627</c:v>
                </c:pt>
                <c:pt idx="5067">
                  <c:v>5.831866232409537</c:v>
                </c:pt>
                <c:pt idx="5068">
                  <c:v>5.814230522459446</c:v>
                </c:pt>
                <c:pt idx="5069">
                  <c:v>5.796594812509356</c:v>
                </c:pt>
                <c:pt idx="5070">
                  <c:v>5.778959102559267</c:v>
                </c:pt>
                <c:pt idx="5071">
                  <c:v>5.761323392609177</c:v>
                </c:pt>
                <c:pt idx="5072">
                  <c:v>5.743687682659086</c:v>
                </c:pt>
                <c:pt idx="5073">
                  <c:v>5.726051972708995</c:v>
                </c:pt>
                <c:pt idx="5074">
                  <c:v>5.708416262758905</c:v>
                </c:pt>
                <c:pt idx="5075">
                  <c:v>5.690780552808815</c:v>
                </c:pt>
                <c:pt idx="5076">
                  <c:v>5.673144842858726</c:v>
                </c:pt>
                <c:pt idx="5077">
                  <c:v>5.655509132908636</c:v>
                </c:pt>
                <c:pt idx="5078">
                  <c:v>5.637873422958545</c:v>
                </c:pt>
                <c:pt idx="5079">
                  <c:v>5.620237713008454</c:v>
                </c:pt>
                <c:pt idx="5080">
                  <c:v>5.602602003058365</c:v>
                </c:pt>
                <c:pt idx="5081">
                  <c:v>5.584966293108275</c:v>
                </c:pt>
                <c:pt idx="5082">
                  <c:v>5.567330583158185</c:v>
                </c:pt>
                <c:pt idx="5083">
                  <c:v>5.549694873208095</c:v>
                </c:pt>
                <c:pt idx="5084">
                  <c:v>5.532059163258005</c:v>
                </c:pt>
                <c:pt idx="5085">
                  <c:v>5.514423453307915</c:v>
                </c:pt>
                <c:pt idx="5086">
                  <c:v>5.496787743357826</c:v>
                </c:pt>
                <c:pt idx="5087">
                  <c:v>5.479152033407735</c:v>
                </c:pt>
                <c:pt idx="5088">
                  <c:v>5.461516323457644</c:v>
                </c:pt>
                <c:pt idx="5089">
                  <c:v>5.443880613507554</c:v>
                </c:pt>
                <c:pt idx="5090">
                  <c:v>5.426244903557464</c:v>
                </c:pt>
                <c:pt idx="5091">
                  <c:v>5.408609193607375</c:v>
                </c:pt>
                <c:pt idx="5092">
                  <c:v>5.390973483657284</c:v>
                </c:pt>
                <c:pt idx="5093">
                  <c:v>5.373337773707194</c:v>
                </c:pt>
                <c:pt idx="5094">
                  <c:v>5.355702063757104</c:v>
                </c:pt>
                <c:pt idx="5095">
                  <c:v>5.338066353807013</c:v>
                </c:pt>
                <c:pt idx="5096">
                  <c:v>5.320430643856922</c:v>
                </c:pt>
                <c:pt idx="5097">
                  <c:v>5.302794933906832</c:v>
                </c:pt>
                <c:pt idx="5098">
                  <c:v>5.285159223956742</c:v>
                </c:pt>
                <c:pt idx="5099">
                  <c:v>5.267523514006652</c:v>
                </c:pt>
                <c:pt idx="5100">
                  <c:v>5.249887804056563</c:v>
                </c:pt>
                <c:pt idx="5101">
                  <c:v>5.232252094106473</c:v>
                </c:pt>
                <c:pt idx="5102">
                  <c:v>5.214616384156383</c:v>
                </c:pt>
                <c:pt idx="5103">
                  <c:v>5.196980674206291</c:v>
                </c:pt>
                <c:pt idx="5104">
                  <c:v>5.179344964256201</c:v>
                </c:pt>
                <c:pt idx="5105">
                  <c:v>5.161709254306111</c:v>
                </c:pt>
                <c:pt idx="5106">
                  <c:v>5.144073544356021</c:v>
                </c:pt>
                <c:pt idx="5107">
                  <c:v>5.12643783440593</c:v>
                </c:pt>
                <c:pt idx="5108">
                  <c:v>5.108802124455842</c:v>
                </c:pt>
                <c:pt idx="5109">
                  <c:v>5.091166414505752</c:v>
                </c:pt>
                <c:pt idx="5110">
                  <c:v>5.073530704555662</c:v>
                </c:pt>
                <c:pt idx="5111">
                  <c:v>5.055894994605572</c:v>
                </c:pt>
                <c:pt idx="5112">
                  <c:v>5.038259284655482</c:v>
                </c:pt>
                <c:pt idx="5113">
                  <c:v>5.02062357470539</c:v>
                </c:pt>
                <c:pt idx="5114">
                  <c:v>5.002987864755299</c:v>
                </c:pt>
                <c:pt idx="5115">
                  <c:v>4.985352154805211</c:v>
                </c:pt>
                <c:pt idx="5116">
                  <c:v>4.967716444855121</c:v>
                </c:pt>
                <c:pt idx="5117">
                  <c:v>4.950080734905031</c:v>
                </c:pt>
                <c:pt idx="5118">
                  <c:v>4.932445024954941</c:v>
                </c:pt>
                <c:pt idx="5119">
                  <c:v>4.914809315004851</c:v>
                </c:pt>
                <c:pt idx="5120">
                  <c:v>4.897173605054761</c:v>
                </c:pt>
                <c:pt idx="5121">
                  <c:v>4.87953789510467</c:v>
                </c:pt>
                <c:pt idx="5122">
                  <c:v>4.86190218515458</c:v>
                </c:pt>
                <c:pt idx="5123">
                  <c:v>4.84426647520449</c:v>
                </c:pt>
                <c:pt idx="5124">
                  <c:v>4.8266307652544</c:v>
                </c:pt>
                <c:pt idx="5125">
                  <c:v>4.80899505530431</c:v>
                </c:pt>
                <c:pt idx="5126">
                  <c:v>4.79135934535422</c:v>
                </c:pt>
                <c:pt idx="5127">
                  <c:v>4.77372363540413</c:v>
                </c:pt>
                <c:pt idx="5128">
                  <c:v>4.75608792545404</c:v>
                </c:pt>
                <c:pt idx="5129">
                  <c:v>4.73845221550395</c:v>
                </c:pt>
                <c:pt idx="5130">
                  <c:v>4.720816505553858</c:v>
                </c:pt>
                <c:pt idx="5131">
                  <c:v>4.70318079560377</c:v>
                </c:pt>
                <c:pt idx="5132">
                  <c:v>4.68554508565368</c:v>
                </c:pt>
                <c:pt idx="5133">
                  <c:v>4.667909375703588</c:v>
                </c:pt>
                <c:pt idx="5134">
                  <c:v>4.650273665753499</c:v>
                </c:pt>
                <c:pt idx="5135">
                  <c:v>4.632637955803409</c:v>
                </c:pt>
                <c:pt idx="5136">
                  <c:v>4.615002245853319</c:v>
                </c:pt>
                <c:pt idx="5137">
                  <c:v>4.59736653590323</c:v>
                </c:pt>
                <c:pt idx="5138">
                  <c:v>4.57973082595314</c:v>
                </c:pt>
                <c:pt idx="5139">
                  <c:v>4.562095116003047</c:v>
                </c:pt>
                <c:pt idx="5140">
                  <c:v>4.544459406052957</c:v>
                </c:pt>
                <c:pt idx="5141">
                  <c:v>4.526823696102868</c:v>
                </c:pt>
                <c:pt idx="5142">
                  <c:v>4.509187986152778</c:v>
                </c:pt>
                <c:pt idx="5143">
                  <c:v>4.491552276202688</c:v>
                </c:pt>
                <c:pt idx="5144">
                  <c:v>4.473916566252597</c:v>
                </c:pt>
                <c:pt idx="5145">
                  <c:v>4.456280856302508</c:v>
                </c:pt>
                <c:pt idx="5146">
                  <c:v>4.438645146352418</c:v>
                </c:pt>
                <c:pt idx="5147">
                  <c:v>4.421009436402328</c:v>
                </c:pt>
                <c:pt idx="5148">
                  <c:v>4.403373726452238</c:v>
                </c:pt>
                <c:pt idx="5149">
                  <c:v>4.385738016502147</c:v>
                </c:pt>
                <c:pt idx="5150">
                  <c:v>4.368102306552056</c:v>
                </c:pt>
                <c:pt idx="5151">
                  <c:v>4.350466596601967</c:v>
                </c:pt>
                <c:pt idx="5152">
                  <c:v>4.332830886651877</c:v>
                </c:pt>
                <c:pt idx="5153">
                  <c:v>4.315195176701786</c:v>
                </c:pt>
                <c:pt idx="5154">
                  <c:v>4.297559466751696</c:v>
                </c:pt>
                <c:pt idx="5155">
                  <c:v>4.279923756801607</c:v>
                </c:pt>
                <c:pt idx="5156">
                  <c:v>4.262288046851515</c:v>
                </c:pt>
                <c:pt idx="5157">
                  <c:v>4.244652336901426</c:v>
                </c:pt>
                <c:pt idx="5158">
                  <c:v>4.227016626951335</c:v>
                </c:pt>
                <c:pt idx="5159">
                  <c:v>4.209380917001246</c:v>
                </c:pt>
                <c:pt idx="5160">
                  <c:v>4.191745207051156</c:v>
                </c:pt>
                <c:pt idx="5161">
                  <c:v>4.174109497101066</c:v>
                </c:pt>
                <c:pt idx="5162">
                  <c:v>4.156473787150976</c:v>
                </c:pt>
                <c:pt idx="5163">
                  <c:v>4.138838077200885</c:v>
                </c:pt>
                <c:pt idx="5164">
                  <c:v>4.121202367250794</c:v>
                </c:pt>
                <c:pt idx="5165">
                  <c:v>4.103566657300704</c:v>
                </c:pt>
                <c:pt idx="5166">
                  <c:v>4.085930947350614</c:v>
                </c:pt>
                <c:pt idx="5167">
                  <c:v>4.068295237400525</c:v>
                </c:pt>
                <c:pt idx="5168">
                  <c:v>4.050659527450435</c:v>
                </c:pt>
                <c:pt idx="5169">
                  <c:v>4.033023817500345</c:v>
                </c:pt>
                <c:pt idx="5170">
                  <c:v>4.015388107550255</c:v>
                </c:pt>
                <c:pt idx="5171">
                  <c:v>3.997752397600164</c:v>
                </c:pt>
                <c:pt idx="5172">
                  <c:v>3.980116687650075</c:v>
                </c:pt>
                <c:pt idx="5173">
                  <c:v>3.962480977699984</c:v>
                </c:pt>
                <c:pt idx="5174">
                  <c:v>3.944845267749894</c:v>
                </c:pt>
                <c:pt idx="5175">
                  <c:v>3.927209557799804</c:v>
                </c:pt>
                <c:pt idx="5176">
                  <c:v>3.909573847849714</c:v>
                </c:pt>
                <c:pt idx="5177">
                  <c:v>3.891938137899623</c:v>
                </c:pt>
                <c:pt idx="5178">
                  <c:v>3.874302427949534</c:v>
                </c:pt>
                <c:pt idx="5179">
                  <c:v>3.856666717999443</c:v>
                </c:pt>
                <c:pt idx="5180">
                  <c:v>3.839031008049354</c:v>
                </c:pt>
                <c:pt idx="5181">
                  <c:v>3.821395298099263</c:v>
                </c:pt>
                <c:pt idx="5182">
                  <c:v>3.803759588149174</c:v>
                </c:pt>
                <c:pt idx="5183">
                  <c:v>3.786123878199083</c:v>
                </c:pt>
                <c:pt idx="5184">
                  <c:v>3.768488168248993</c:v>
                </c:pt>
                <c:pt idx="5185">
                  <c:v>3.750852458298903</c:v>
                </c:pt>
                <c:pt idx="5186">
                  <c:v>3.733216748348813</c:v>
                </c:pt>
                <c:pt idx="5187">
                  <c:v>3.715581038398723</c:v>
                </c:pt>
                <c:pt idx="5188">
                  <c:v>3.697945328448632</c:v>
                </c:pt>
                <c:pt idx="5189">
                  <c:v>3.680309618498543</c:v>
                </c:pt>
                <c:pt idx="5190">
                  <c:v>3.662673908548453</c:v>
                </c:pt>
                <c:pt idx="5191">
                  <c:v>3.645038198598362</c:v>
                </c:pt>
                <c:pt idx="5192">
                  <c:v>3.627402488648272</c:v>
                </c:pt>
                <c:pt idx="5193">
                  <c:v>3.609766778698182</c:v>
                </c:pt>
                <c:pt idx="5194">
                  <c:v>3.592131068748092</c:v>
                </c:pt>
                <c:pt idx="5195">
                  <c:v>3.574495358798002</c:v>
                </c:pt>
                <c:pt idx="5196">
                  <c:v>3.556859648847912</c:v>
                </c:pt>
                <c:pt idx="5197">
                  <c:v>3.539223938897821</c:v>
                </c:pt>
                <c:pt idx="5198">
                  <c:v>3.521588228947732</c:v>
                </c:pt>
                <c:pt idx="5199">
                  <c:v>3.503952518997642</c:v>
                </c:pt>
                <c:pt idx="5200">
                  <c:v>3.486316809047551</c:v>
                </c:pt>
                <c:pt idx="5201">
                  <c:v>3.468681099097461</c:v>
                </c:pt>
                <c:pt idx="5202">
                  <c:v>3.45104538914737</c:v>
                </c:pt>
                <c:pt idx="5203">
                  <c:v>3.43340967919728</c:v>
                </c:pt>
                <c:pt idx="5204">
                  <c:v>3.415773969247191</c:v>
                </c:pt>
                <c:pt idx="5205">
                  <c:v>3.3981382592971</c:v>
                </c:pt>
                <c:pt idx="5206">
                  <c:v>3.380502549347011</c:v>
                </c:pt>
                <c:pt idx="5207">
                  <c:v>3.36286683939692</c:v>
                </c:pt>
                <c:pt idx="5208">
                  <c:v>3.34523112944683</c:v>
                </c:pt>
                <c:pt idx="5209">
                  <c:v>3.32759541949674</c:v>
                </c:pt>
                <c:pt idx="5210">
                  <c:v>3.30995970954665</c:v>
                </c:pt>
                <c:pt idx="5211">
                  <c:v>3.29232399959656</c:v>
                </c:pt>
                <c:pt idx="5212">
                  <c:v>3.27468828964647</c:v>
                </c:pt>
                <c:pt idx="5213">
                  <c:v>3.25705257969638</c:v>
                </c:pt>
                <c:pt idx="5214">
                  <c:v>3.239416869746289</c:v>
                </c:pt>
                <c:pt idx="5215">
                  <c:v>3.2217811597962</c:v>
                </c:pt>
                <c:pt idx="5216">
                  <c:v>3.204145449846109</c:v>
                </c:pt>
                <c:pt idx="5217">
                  <c:v>3.18650973989602</c:v>
                </c:pt>
                <c:pt idx="5218">
                  <c:v>3.16887402994593</c:v>
                </c:pt>
                <c:pt idx="5219">
                  <c:v>3.151238319995838</c:v>
                </c:pt>
                <c:pt idx="5220">
                  <c:v>3.133602610045748</c:v>
                </c:pt>
                <c:pt idx="5221">
                  <c:v>3.115966900095659</c:v>
                </c:pt>
                <c:pt idx="5222">
                  <c:v>3.098331190145569</c:v>
                </c:pt>
                <c:pt idx="5223">
                  <c:v>3.080695480195478</c:v>
                </c:pt>
                <c:pt idx="5224">
                  <c:v>3.063059770245389</c:v>
                </c:pt>
                <c:pt idx="5225">
                  <c:v>3.045424060295298</c:v>
                </c:pt>
                <c:pt idx="5226">
                  <c:v>3.027788350345208</c:v>
                </c:pt>
                <c:pt idx="5227">
                  <c:v>3.010152640395118</c:v>
                </c:pt>
                <c:pt idx="5228">
                  <c:v>2.992516930445027</c:v>
                </c:pt>
                <c:pt idx="5229">
                  <c:v>2.974881220494938</c:v>
                </c:pt>
                <c:pt idx="5230">
                  <c:v>2.957245510544847</c:v>
                </c:pt>
                <c:pt idx="5231">
                  <c:v>2.939609800594757</c:v>
                </c:pt>
                <c:pt idx="5232">
                  <c:v>2.921974090644667</c:v>
                </c:pt>
                <c:pt idx="5233">
                  <c:v>2.904338380694578</c:v>
                </c:pt>
                <c:pt idx="5234">
                  <c:v>2.886702670744487</c:v>
                </c:pt>
                <c:pt idx="5235">
                  <c:v>2.869066960794397</c:v>
                </c:pt>
                <c:pt idx="5236">
                  <c:v>2.851431250844307</c:v>
                </c:pt>
                <c:pt idx="5237">
                  <c:v>2.833795540894217</c:v>
                </c:pt>
                <c:pt idx="5238">
                  <c:v>2.816159830944126</c:v>
                </c:pt>
                <c:pt idx="5239">
                  <c:v>2.798524120994037</c:v>
                </c:pt>
                <c:pt idx="5240">
                  <c:v>2.780888411043946</c:v>
                </c:pt>
                <c:pt idx="5241">
                  <c:v>2.763252701093857</c:v>
                </c:pt>
                <c:pt idx="5242">
                  <c:v>2.745616991143766</c:v>
                </c:pt>
                <c:pt idx="5243">
                  <c:v>2.727981281193676</c:v>
                </c:pt>
                <c:pt idx="5244">
                  <c:v>2.710345571243586</c:v>
                </c:pt>
                <c:pt idx="5245">
                  <c:v>2.692709861293496</c:v>
                </c:pt>
                <c:pt idx="5246">
                  <c:v>2.675074151343406</c:v>
                </c:pt>
                <c:pt idx="5247">
                  <c:v>2.657438441393316</c:v>
                </c:pt>
                <c:pt idx="5248">
                  <c:v>2.639802731443225</c:v>
                </c:pt>
                <c:pt idx="5249">
                  <c:v>2.622167021493135</c:v>
                </c:pt>
                <c:pt idx="5250">
                  <c:v>2.604531311543046</c:v>
                </c:pt>
                <c:pt idx="5251">
                  <c:v>2.586895601592955</c:v>
                </c:pt>
                <c:pt idx="5252">
                  <c:v>2.569259891642865</c:v>
                </c:pt>
                <c:pt idx="5253">
                  <c:v>2.551624181692775</c:v>
                </c:pt>
                <c:pt idx="5254">
                  <c:v>2.533988471742685</c:v>
                </c:pt>
                <c:pt idx="5255">
                  <c:v>2.516352761792595</c:v>
                </c:pt>
                <c:pt idx="5256">
                  <c:v>2.498717051842505</c:v>
                </c:pt>
                <c:pt idx="5257">
                  <c:v>2.481081341892415</c:v>
                </c:pt>
                <c:pt idx="5258">
                  <c:v>2.463445631942324</c:v>
                </c:pt>
                <c:pt idx="5259">
                  <c:v>2.445809921992234</c:v>
                </c:pt>
                <c:pt idx="5260">
                  <c:v>2.428174212042144</c:v>
                </c:pt>
                <c:pt idx="5261">
                  <c:v>2.410538502092054</c:v>
                </c:pt>
                <c:pt idx="5262">
                  <c:v>2.392902792141964</c:v>
                </c:pt>
                <c:pt idx="5263">
                  <c:v>2.375267082191874</c:v>
                </c:pt>
                <c:pt idx="5264">
                  <c:v>2.357631372241784</c:v>
                </c:pt>
                <c:pt idx="5265">
                  <c:v>2.339995662291693</c:v>
                </c:pt>
                <c:pt idx="5266">
                  <c:v>2.322359952341603</c:v>
                </c:pt>
                <c:pt idx="5267">
                  <c:v>2.304724242391514</c:v>
                </c:pt>
                <c:pt idx="5268">
                  <c:v>2.287088532441423</c:v>
                </c:pt>
                <c:pt idx="5269">
                  <c:v>2.269452822491333</c:v>
                </c:pt>
                <c:pt idx="5270">
                  <c:v>2.251817112541243</c:v>
                </c:pt>
                <c:pt idx="5271">
                  <c:v>2.234181402591153</c:v>
                </c:pt>
                <c:pt idx="5272">
                  <c:v>2.216545692641063</c:v>
                </c:pt>
                <c:pt idx="5273">
                  <c:v>2.198909982690973</c:v>
                </c:pt>
                <c:pt idx="5274">
                  <c:v>2.181274272740883</c:v>
                </c:pt>
                <c:pt idx="5275">
                  <c:v>2.163638562790793</c:v>
                </c:pt>
                <c:pt idx="5276">
                  <c:v>2.146002852840702</c:v>
                </c:pt>
                <c:pt idx="5277">
                  <c:v>2.128367142890613</c:v>
                </c:pt>
                <c:pt idx="5278">
                  <c:v>2.110731432940522</c:v>
                </c:pt>
                <c:pt idx="5279">
                  <c:v>2.093095722990432</c:v>
                </c:pt>
                <c:pt idx="5280">
                  <c:v>2.075460013040341</c:v>
                </c:pt>
                <c:pt idx="5281">
                  <c:v>2.057824303090252</c:v>
                </c:pt>
                <c:pt idx="5282">
                  <c:v>2.040188593140161</c:v>
                </c:pt>
                <c:pt idx="5283">
                  <c:v>2.022552883190071</c:v>
                </c:pt>
                <c:pt idx="5284">
                  <c:v>2.004917173239981</c:v>
                </c:pt>
                <c:pt idx="5285">
                  <c:v>1.987281463289891</c:v>
                </c:pt>
                <c:pt idx="5286">
                  <c:v>1.969645753339801</c:v>
                </c:pt>
                <c:pt idx="5287">
                  <c:v>1.952010043389711</c:v>
                </c:pt>
                <c:pt idx="5288">
                  <c:v>1.934374333439621</c:v>
                </c:pt>
                <c:pt idx="5289">
                  <c:v>1.91673862348953</c:v>
                </c:pt>
                <c:pt idx="5290">
                  <c:v>1.899102913539441</c:v>
                </c:pt>
                <c:pt idx="5291">
                  <c:v>1.88146720358935</c:v>
                </c:pt>
                <c:pt idx="5292">
                  <c:v>1.86383149363926</c:v>
                </c:pt>
                <c:pt idx="5293">
                  <c:v>1.84619578368917</c:v>
                </c:pt>
                <c:pt idx="5294">
                  <c:v>1.82856007373908</c:v>
                </c:pt>
                <c:pt idx="5295">
                  <c:v>1.81092436378899</c:v>
                </c:pt>
                <c:pt idx="5296">
                  <c:v>1.7932886538389</c:v>
                </c:pt>
                <c:pt idx="5297">
                  <c:v>1.77565294388881</c:v>
                </c:pt>
                <c:pt idx="5298">
                  <c:v>1.75801723393872</c:v>
                </c:pt>
                <c:pt idx="5299">
                  <c:v>1.74038152398863</c:v>
                </c:pt>
                <c:pt idx="5300">
                  <c:v>1.72274581403854</c:v>
                </c:pt>
                <c:pt idx="5301">
                  <c:v>1.705110104088449</c:v>
                </c:pt>
                <c:pt idx="5302">
                  <c:v>1.687474394138359</c:v>
                </c:pt>
                <c:pt idx="5303">
                  <c:v>1.669838684188269</c:v>
                </c:pt>
                <c:pt idx="5304">
                  <c:v>1.65220297423818</c:v>
                </c:pt>
                <c:pt idx="5305">
                  <c:v>1.634567264288089</c:v>
                </c:pt>
                <c:pt idx="5306">
                  <c:v>1.616931554337998</c:v>
                </c:pt>
                <c:pt idx="5307">
                  <c:v>1.599295844387909</c:v>
                </c:pt>
                <c:pt idx="5308">
                  <c:v>1.581660134437818</c:v>
                </c:pt>
                <c:pt idx="5309">
                  <c:v>1.564024424487729</c:v>
                </c:pt>
                <c:pt idx="5310">
                  <c:v>1.546388714537638</c:v>
                </c:pt>
                <c:pt idx="5311">
                  <c:v>1.528753004587548</c:v>
                </c:pt>
                <c:pt idx="5312">
                  <c:v>1.511117294637458</c:v>
                </c:pt>
                <c:pt idx="5313">
                  <c:v>1.493481584687368</c:v>
                </c:pt>
                <c:pt idx="5314">
                  <c:v>1.475845874737278</c:v>
                </c:pt>
                <c:pt idx="5315">
                  <c:v>1.458210164787188</c:v>
                </c:pt>
                <c:pt idx="5316">
                  <c:v>1.440574454837098</c:v>
                </c:pt>
                <c:pt idx="5317">
                  <c:v>1.422938744887007</c:v>
                </c:pt>
                <c:pt idx="5318">
                  <c:v>1.405303034936917</c:v>
                </c:pt>
                <c:pt idx="5319">
                  <c:v>1.387667324986828</c:v>
                </c:pt>
                <c:pt idx="5320">
                  <c:v>1.370031615036737</c:v>
                </c:pt>
                <c:pt idx="5321">
                  <c:v>1.352395905086647</c:v>
                </c:pt>
                <c:pt idx="5322">
                  <c:v>1.334760195136557</c:v>
                </c:pt>
                <c:pt idx="5323">
                  <c:v>1.317124485186466</c:v>
                </c:pt>
                <c:pt idx="5324">
                  <c:v>1.299488775236377</c:v>
                </c:pt>
                <c:pt idx="5325">
                  <c:v>1.281853065286286</c:v>
                </c:pt>
                <c:pt idx="5326">
                  <c:v>1.264217355336196</c:v>
                </c:pt>
                <c:pt idx="5327">
                  <c:v>1.246581645386106</c:v>
                </c:pt>
                <c:pt idx="5328">
                  <c:v>1.228945935436016</c:v>
                </c:pt>
                <c:pt idx="5329">
                  <c:v>1.211310225485926</c:v>
                </c:pt>
                <c:pt idx="5330">
                  <c:v>1.193674515535836</c:v>
                </c:pt>
                <c:pt idx="5331">
                  <c:v>1.176038805585746</c:v>
                </c:pt>
                <c:pt idx="5332">
                  <c:v>1.158403095635656</c:v>
                </c:pt>
                <c:pt idx="5333">
                  <c:v>1.140767385685566</c:v>
                </c:pt>
                <c:pt idx="5334">
                  <c:v>1.123131675735475</c:v>
                </c:pt>
                <c:pt idx="5335">
                  <c:v>1.105495965785385</c:v>
                </c:pt>
                <c:pt idx="5336">
                  <c:v>1.087860255835295</c:v>
                </c:pt>
                <c:pt idx="5337">
                  <c:v>1.070224545885205</c:v>
                </c:pt>
                <c:pt idx="5338">
                  <c:v>1.052588835935115</c:v>
                </c:pt>
                <c:pt idx="5339">
                  <c:v>1.034953125985025</c:v>
                </c:pt>
                <c:pt idx="5340">
                  <c:v>1.017317416034935</c:v>
                </c:pt>
                <c:pt idx="5341">
                  <c:v>0.999681706084845</c:v>
                </c:pt>
                <c:pt idx="5342">
                  <c:v>0.982045996134755</c:v>
                </c:pt>
                <c:pt idx="5343">
                  <c:v>0.964410286184665</c:v>
                </c:pt>
                <c:pt idx="5344">
                  <c:v>0.946774576234575</c:v>
                </c:pt>
                <c:pt idx="5345">
                  <c:v>0.929138866284485</c:v>
                </c:pt>
                <c:pt idx="5346">
                  <c:v>0.911503156334395</c:v>
                </c:pt>
                <c:pt idx="5347">
                  <c:v>0.893867446384305</c:v>
                </c:pt>
                <c:pt idx="5348">
                  <c:v>0.876231736434215</c:v>
                </c:pt>
                <c:pt idx="5349">
                  <c:v>0.858596026484125</c:v>
                </c:pt>
                <c:pt idx="5350">
                  <c:v>0.840960316534035</c:v>
                </c:pt>
                <c:pt idx="5351">
                  <c:v>0.823324606583945</c:v>
                </c:pt>
                <c:pt idx="5352">
                  <c:v>0.805688896633855</c:v>
                </c:pt>
                <c:pt idx="5353">
                  <c:v>0.788053186683765</c:v>
                </c:pt>
                <c:pt idx="5354">
                  <c:v>0.770417476733675</c:v>
                </c:pt>
                <c:pt idx="5355">
                  <c:v>0.752781766783585</c:v>
                </c:pt>
                <c:pt idx="5356">
                  <c:v>0.735146056833495</c:v>
                </c:pt>
                <c:pt idx="5357">
                  <c:v>0.717510346883404</c:v>
                </c:pt>
                <c:pt idx="5358">
                  <c:v>0.699874636933315</c:v>
                </c:pt>
                <c:pt idx="5359">
                  <c:v>0.682238926983225</c:v>
                </c:pt>
                <c:pt idx="5360">
                  <c:v>0.664603217033135</c:v>
                </c:pt>
                <c:pt idx="5361">
                  <c:v>0.646967507083045</c:v>
                </c:pt>
                <c:pt idx="5362">
                  <c:v>0.629331797132954</c:v>
                </c:pt>
                <c:pt idx="5363">
                  <c:v>0.611696087182865</c:v>
                </c:pt>
                <c:pt idx="5364">
                  <c:v>0.594060377232775</c:v>
                </c:pt>
                <c:pt idx="5365">
                  <c:v>0.576424667282685</c:v>
                </c:pt>
                <c:pt idx="5366">
                  <c:v>0.558788957332595</c:v>
                </c:pt>
                <c:pt idx="5367">
                  <c:v>0.541153247382505</c:v>
                </c:pt>
                <c:pt idx="5368">
                  <c:v>0.523517537432415</c:v>
                </c:pt>
                <c:pt idx="5369">
                  <c:v>0.505881827482325</c:v>
                </c:pt>
                <c:pt idx="5370">
                  <c:v>0.488246117532234</c:v>
                </c:pt>
                <c:pt idx="5371">
                  <c:v>0.470610407582144</c:v>
                </c:pt>
                <c:pt idx="5372">
                  <c:v>0.452974697632054</c:v>
                </c:pt>
                <c:pt idx="5373">
                  <c:v>0.435338987681964</c:v>
                </c:pt>
                <c:pt idx="5374">
                  <c:v>0.417703277731874</c:v>
                </c:pt>
                <c:pt idx="5375">
                  <c:v>0.400067567781784</c:v>
                </c:pt>
                <c:pt idx="5376">
                  <c:v>0.382431857831694</c:v>
                </c:pt>
                <c:pt idx="5377">
                  <c:v>0.364796147881604</c:v>
                </c:pt>
                <c:pt idx="5378">
                  <c:v>0.347160437931514</c:v>
                </c:pt>
                <c:pt idx="5379">
                  <c:v>0.329524727981424</c:v>
                </c:pt>
                <c:pt idx="5380">
                  <c:v>0.311889018031334</c:v>
                </c:pt>
                <c:pt idx="5381">
                  <c:v>0.294253308081244</c:v>
                </c:pt>
                <c:pt idx="5382">
                  <c:v>0.276617598131154</c:v>
                </c:pt>
                <c:pt idx="5383">
                  <c:v>0.258981888181064</c:v>
                </c:pt>
                <c:pt idx="5384">
                  <c:v>0.241346178230974</c:v>
                </c:pt>
                <c:pt idx="5385">
                  <c:v>0.223710468280884</c:v>
                </c:pt>
                <c:pt idx="5386">
                  <c:v>0.206074758330794</c:v>
                </c:pt>
                <c:pt idx="5387">
                  <c:v>0.188439048380704</c:v>
                </c:pt>
                <c:pt idx="5388">
                  <c:v>0.170803338430614</c:v>
                </c:pt>
                <c:pt idx="5389">
                  <c:v>0.153167628480523</c:v>
                </c:pt>
                <c:pt idx="5390">
                  <c:v>0.135531918530433</c:v>
                </c:pt>
                <c:pt idx="5391">
                  <c:v>0.117896208580343</c:v>
                </c:pt>
                <c:pt idx="5392">
                  <c:v>0.100260498630253</c:v>
                </c:pt>
                <c:pt idx="5393">
                  <c:v>0.0826247886801633</c:v>
                </c:pt>
                <c:pt idx="5394">
                  <c:v>0.0649890787300733</c:v>
                </c:pt>
                <c:pt idx="5395">
                  <c:v>0.0473533687799832</c:v>
                </c:pt>
                <c:pt idx="5396">
                  <c:v>0.0297176588298932</c:v>
                </c:pt>
                <c:pt idx="5397">
                  <c:v>0.0120819488798031</c:v>
                </c:pt>
                <c:pt idx="5398">
                  <c:v>-0.00555376107028689</c:v>
                </c:pt>
                <c:pt idx="5399">
                  <c:v>-0.0231894710203769</c:v>
                </c:pt>
                <c:pt idx="5400">
                  <c:v>-0.040825180970467</c:v>
                </c:pt>
                <c:pt idx="5401">
                  <c:v>-0.058460890920557</c:v>
                </c:pt>
                <c:pt idx="5402">
                  <c:v>-0.0760966008706471</c:v>
                </c:pt>
                <c:pt idx="5403">
                  <c:v>-0.0937323108207371</c:v>
                </c:pt>
                <c:pt idx="5404">
                  <c:v>-0.111368020770827</c:v>
                </c:pt>
                <c:pt idx="5405">
                  <c:v>-0.129003730720917</c:v>
                </c:pt>
                <c:pt idx="5406">
                  <c:v>-0.146639440671007</c:v>
                </c:pt>
                <c:pt idx="5407">
                  <c:v>-0.164275150621097</c:v>
                </c:pt>
                <c:pt idx="5408">
                  <c:v>-0.181910860571187</c:v>
                </c:pt>
                <c:pt idx="5409">
                  <c:v>-0.199546570521277</c:v>
                </c:pt>
                <c:pt idx="5410">
                  <c:v>-0.217182280471367</c:v>
                </c:pt>
                <c:pt idx="5411">
                  <c:v>-0.234817990421457</c:v>
                </c:pt>
                <c:pt idx="5412">
                  <c:v>-0.252453700371547</c:v>
                </c:pt>
                <c:pt idx="5413">
                  <c:v>-0.270089410321638</c:v>
                </c:pt>
                <c:pt idx="5414">
                  <c:v>-0.287725120271728</c:v>
                </c:pt>
                <c:pt idx="5415">
                  <c:v>-0.305360830221818</c:v>
                </c:pt>
                <c:pt idx="5416">
                  <c:v>-0.322996540171908</c:v>
                </c:pt>
                <c:pt idx="5417">
                  <c:v>-0.340632250121998</c:v>
                </c:pt>
                <c:pt idx="5418">
                  <c:v>-0.358267960072088</c:v>
                </c:pt>
                <c:pt idx="5419">
                  <c:v>-0.375903670022178</c:v>
                </c:pt>
                <c:pt idx="5420">
                  <c:v>-0.393539379972268</c:v>
                </c:pt>
                <c:pt idx="5421">
                  <c:v>-0.411175089922358</c:v>
                </c:pt>
                <c:pt idx="5422">
                  <c:v>-0.428810799872448</c:v>
                </c:pt>
                <c:pt idx="5423">
                  <c:v>-0.446446509822538</c:v>
                </c:pt>
                <c:pt idx="5424">
                  <c:v>-0.464082219772628</c:v>
                </c:pt>
                <c:pt idx="5425">
                  <c:v>-0.481717929722718</c:v>
                </c:pt>
                <c:pt idx="5426">
                  <c:v>-0.499353639672808</c:v>
                </c:pt>
                <c:pt idx="5427">
                  <c:v>-0.516989349622898</c:v>
                </c:pt>
                <c:pt idx="5428">
                  <c:v>-0.534625059572988</c:v>
                </c:pt>
                <c:pt idx="5429">
                  <c:v>-0.552260769523078</c:v>
                </c:pt>
                <c:pt idx="5430">
                  <c:v>-0.569896479473168</c:v>
                </c:pt>
                <c:pt idx="5431">
                  <c:v>-0.587532189423258</c:v>
                </c:pt>
                <c:pt idx="5432">
                  <c:v>-0.605167899373348</c:v>
                </c:pt>
                <c:pt idx="5433">
                  <c:v>-0.622803609323438</c:v>
                </c:pt>
                <c:pt idx="5434">
                  <c:v>-0.640439319273528</c:v>
                </c:pt>
                <c:pt idx="5435">
                  <c:v>-0.658075029223619</c:v>
                </c:pt>
                <c:pt idx="5436">
                  <c:v>-0.675710739173709</c:v>
                </c:pt>
                <c:pt idx="5437">
                  <c:v>-0.693346449123798</c:v>
                </c:pt>
                <c:pt idx="5438">
                  <c:v>-0.710982159073888</c:v>
                </c:pt>
                <c:pt idx="5439">
                  <c:v>-0.728617869023978</c:v>
                </c:pt>
                <c:pt idx="5440">
                  <c:v>-0.746253578974068</c:v>
                </c:pt>
                <c:pt idx="5441">
                  <c:v>-0.763889288924158</c:v>
                </c:pt>
                <c:pt idx="5442">
                  <c:v>-0.781524998874248</c:v>
                </c:pt>
                <c:pt idx="5443">
                  <c:v>-0.799160708824338</c:v>
                </c:pt>
                <c:pt idx="5444">
                  <c:v>-0.816796418774428</c:v>
                </c:pt>
                <c:pt idx="5445">
                  <c:v>-0.834432128724518</c:v>
                </c:pt>
                <c:pt idx="5446">
                  <c:v>-0.852067838674609</c:v>
                </c:pt>
                <c:pt idx="5447">
                  <c:v>-0.869703548624699</c:v>
                </c:pt>
                <c:pt idx="5448">
                  <c:v>-0.887339258574789</c:v>
                </c:pt>
                <c:pt idx="5449">
                  <c:v>-0.904974968524879</c:v>
                </c:pt>
                <c:pt idx="5450">
                  <c:v>-0.922610678474969</c:v>
                </c:pt>
                <c:pt idx="5451">
                  <c:v>-0.940246388425058</c:v>
                </c:pt>
                <c:pt idx="5452">
                  <c:v>-0.957882098375149</c:v>
                </c:pt>
                <c:pt idx="5453">
                  <c:v>-0.975517808325238</c:v>
                </c:pt>
                <c:pt idx="5454">
                  <c:v>-0.993153518275328</c:v>
                </c:pt>
                <c:pt idx="5455">
                  <c:v>-1.010789228225418</c:v>
                </c:pt>
                <c:pt idx="5456">
                  <c:v>-1.028424938175509</c:v>
                </c:pt>
                <c:pt idx="5457">
                  <c:v>-1.046060648125599</c:v>
                </c:pt>
                <c:pt idx="5458">
                  <c:v>-1.063696358075688</c:v>
                </c:pt>
                <c:pt idx="5459">
                  <c:v>-1.08133206802578</c:v>
                </c:pt>
                <c:pt idx="5460">
                  <c:v>-1.09896777797587</c:v>
                </c:pt>
                <c:pt idx="5461">
                  <c:v>-1.116603487925959</c:v>
                </c:pt>
                <c:pt idx="5462">
                  <c:v>-1.134239197876049</c:v>
                </c:pt>
                <c:pt idx="5463">
                  <c:v>-1.151874907826139</c:v>
                </c:pt>
                <c:pt idx="5464">
                  <c:v>-1.16951061777623</c:v>
                </c:pt>
                <c:pt idx="5465">
                  <c:v>-1.18714632772632</c:v>
                </c:pt>
                <c:pt idx="5466">
                  <c:v>-1.20478203767641</c:v>
                </c:pt>
                <c:pt idx="5467">
                  <c:v>-1.2224177476265</c:v>
                </c:pt>
                <c:pt idx="5468">
                  <c:v>-1.24005345757659</c:v>
                </c:pt>
                <c:pt idx="5469">
                  <c:v>-1.25768916752668</c:v>
                </c:pt>
                <c:pt idx="5470">
                  <c:v>-1.27532487747677</c:v>
                </c:pt>
                <c:pt idx="5471">
                  <c:v>-1.29296058742686</c:v>
                </c:pt>
                <c:pt idx="5472">
                  <c:v>-1.31059629737695</c:v>
                </c:pt>
                <c:pt idx="5473">
                  <c:v>-1.328232007327041</c:v>
                </c:pt>
                <c:pt idx="5474">
                  <c:v>-1.34586771727713</c:v>
                </c:pt>
                <c:pt idx="5475">
                  <c:v>-1.363503427227221</c:v>
                </c:pt>
                <c:pt idx="5476">
                  <c:v>-1.381139137177311</c:v>
                </c:pt>
                <c:pt idx="5477">
                  <c:v>-1.398774847127401</c:v>
                </c:pt>
                <c:pt idx="5478">
                  <c:v>-1.416410557077491</c:v>
                </c:pt>
                <c:pt idx="5479">
                  <c:v>-1.434046267027581</c:v>
                </c:pt>
                <c:pt idx="5480">
                  <c:v>-1.451681976977671</c:v>
                </c:pt>
                <c:pt idx="5481">
                  <c:v>-1.469317686927762</c:v>
                </c:pt>
                <c:pt idx="5482">
                  <c:v>-1.486953396877852</c:v>
                </c:pt>
                <c:pt idx="5483">
                  <c:v>-1.504589106827942</c:v>
                </c:pt>
                <c:pt idx="5484">
                  <c:v>-1.522224816778032</c:v>
                </c:pt>
                <c:pt idx="5485">
                  <c:v>-1.539860526728122</c:v>
                </c:pt>
                <c:pt idx="5486">
                  <c:v>-1.557496236678212</c:v>
                </c:pt>
                <c:pt idx="5487">
                  <c:v>-1.575131946628302</c:v>
                </c:pt>
                <c:pt idx="5488">
                  <c:v>-1.592767656578392</c:v>
                </c:pt>
                <c:pt idx="5489">
                  <c:v>-1.610403366528482</c:v>
                </c:pt>
                <c:pt idx="5490">
                  <c:v>-1.628039076478573</c:v>
                </c:pt>
                <c:pt idx="5491">
                  <c:v>-1.645674786428662</c:v>
                </c:pt>
                <c:pt idx="5492">
                  <c:v>-1.663310496378753</c:v>
                </c:pt>
                <c:pt idx="5493">
                  <c:v>-1.680946206328843</c:v>
                </c:pt>
                <c:pt idx="5494">
                  <c:v>-1.698581916278933</c:v>
                </c:pt>
                <c:pt idx="5495">
                  <c:v>-1.716217626229024</c:v>
                </c:pt>
                <c:pt idx="5496">
                  <c:v>-1.733853336179113</c:v>
                </c:pt>
                <c:pt idx="5497">
                  <c:v>-1.751489046129204</c:v>
                </c:pt>
                <c:pt idx="5498">
                  <c:v>-1.769124756079293</c:v>
                </c:pt>
                <c:pt idx="5499">
                  <c:v>-1.786760466029384</c:v>
                </c:pt>
                <c:pt idx="5500">
                  <c:v>-1.804396175979474</c:v>
                </c:pt>
                <c:pt idx="5501">
                  <c:v>-1.822031885929564</c:v>
                </c:pt>
                <c:pt idx="5502">
                  <c:v>-1.839667595879654</c:v>
                </c:pt>
                <c:pt idx="5503">
                  <c:v>-1.857303305829744</c:v>
                </c:pt>
                <c:pt idx="5504">
                  <c:v>-1.874939015779834</c:v>
                </c:pt>
                <c:pt idx="5505">
                  <c:v>-1.892574725729924</c:v>
                </c:pt>
                <c:pt idx="5506">
                  <c:v>-1.910210435680014</c:v>
                </c:pt>
                <c:pt idx="5507">
                  <c:v>-1.927846145630104</c:v>
                </c:pt>
                <c:pt idx="5508">
                  <c:v>-1.945481855580194</c:v>
                </c:pt>
                <c:pt idx="5509">
                  <c:v>-1.963117565530285</c:v>
                </c:pt>
                <c:pt idx="5510">
                  <c:v>-1.980753275480375</c:v>
                </c:pt>
                <c:pt idx="5511">
                  <c:v>-1.998388985430465</c:v>
                </c:pt>
                <c:pt idx="5512">
                  <c:v>-2.016024695380555</c:v>
                </c:pt>
                <c:pt idx="5513">
                  <c:v>-2.033660405330645</c:v>
                </c:pt>
                <c:pt idx="5514">
                  <c:v>-2.051296115280735</c:v>
                </c:pt>
                <c:pt idx="5515">
                  <c:v>-2.068931825230826</c:v>
                </c:pt>
                <c:pt idx="5516">
                  <c:v>-2.086567535180916</c:v>
                </c:pt>
                <c:pt idx="5517">
                  <c:v>-2.104203245131006</c:v>
                </c:pt>
                <c:pt idx="5518">
                  <c:v>-2.121838955081096</c:v>
                </c:pt>
                <c:pt idx="5519">
                  <c:v>-2.139474665031186</c:v>
                </c:pt>
                <c:pt idx="5520">
                  <c:v>-2.157110374981276</c:v>
                </c:pt>
                <c:pt idx="5521">
                  <c:v>-2.174746084931366</c:v>
                </c:pt>
                <c:pt idx="5522">
                  <c:v>-2.192381794881457</c:v>
                </c:pt>
                <c:pt idx="5523">
                  <c:v>-2.210017504831547</c:v>
                </c:pt>
                <c:pt idx="5524">
                  <c:v>-2.227653214781637</c:v>
                </c:pt>
                <c:pt idx="5525">
                  <c:v>-2.245288924731727</c:v>
                </c:pt>
                <c:pt idx="5526">
                  <c:v>-2.262924634681817</c:v>
                </c:pt>
                <c:pt idx="5527">
                  <c:v>-2.280560344631907</c:v>
                </c:pt>
                <c:pt idx="5528">
                  <c:v>-2.298196054581997</c:v>
                </c:pt>
                <c:pt idx="5529">
                  <c:v>-2.315831764532087</c:v>
                </c:pt>
                <c:pt idx="5530">
                  <c:v>-2.333467474482177</c:v>
                </c:pt>
                <c:pt idx="5531">
                  <c:v>-2.351103184432267</c:v>
                </c:pt>
                <c:pt idx="5532">
                  <c:v>-2.368738894382358</c:v>
                </c:pt>
                <c:pt idx="5533">
                  <c:v>-2.386374604332448</c:v>
                </c:pt>
                <c:pt idx="5534">
                  <c:v>-2.404010314282538</c:v>
                </c:pt>
                <c:pt idx="5535">
                  <c:v>-2.421646024232627</c:v>
                </c:pt>
                <c:pt idx="5536">
                  <c:v>-2.439281734182718</c:v>
                </c:pt>
                <c:pt idx="5537">
                  <c:v>-2.456917444132808</c:v>
                </c:pt>
                <c:pt idx="5538">
                  <c:v>-2.474553154082898</c:v>
                </c:pt>
                <c:pt idx="5539">
                  <c:v>-2.492188864032988</c:v>
                </c:pt>
                <c:pt idx="5540">
                  <c:v>-2.509824573983078</c:v>
                </c:pt>
                <c:pt idx="5541">
                  <c:v>-2.527460283933168</c:v>
                </c:pt>
                <c:pt idx="5542">
                  <c:v>-2.545095993883258</c:v>
                </c:pt>
                <c:pt idx="5543">
                  <c:v>-2.56273170383335</c:v>
                </c:pt>
                <c:pt idx="5544">
                  <c:v>-2.580367413783439</c:v>
                </c:pt>
                <c:pt idx="5545">
                  <c:v>-2.598003123733528</c:v>
                </c:pt>
                <c:pt idx="5546">
                  <c:v>-2.615638833683618</c:v>
                </c:pt>
                <c:pt idx="5547">
                  <c:v>-2.633274543633709</c:v>
                </c:pt>
                <c:pt idx="5548">
                  <c:v>-2.650910253583799</c:v>
                </c:pt>
                <c:pt idx="5549">
                  <c:v>-2.668545963533889</c:v>
                </c:pt>
                <c:pt idx="5550">
                  <c:v>-2.68618167348398</c:v>
                </c:pt>
                <c:pt idx="5551">
                  <c:v>-2.70381738343407</c:v>
                </c:pt>
                <c:pt idx="5552">
                  <c:v>-2.721453093384159</c:v>
                </c:pt>
                <c:pt idx="5553">
                  <c:v>-2.739088803334249</c:v>
                </c:pt>
                <c:pt idx="5554">
                  <c:v>-2.75672451328434</c:v>
                </c:pt>
                <c:pt idx="5555">
                  <c:v>-2.77436022323443</c:v>
                </c:pt>
                <c:pt idx="5556">
                  <c:v>-2.79199593318452</c:v>
                </c:pt>
                <c:pt idx="5557">
                  <c:v>-2.80963164313461</c:v>
                </c:pt>
                <c:pt idx="5558">
                  <c:v>-2.8272673530847</c:v>
                </c:pt>
                <c:pt idx="5559">
                  <c:v>-2.844903063034791</c:v>
                </c:pt>
                <c:pt idx="5560">
                  <c:v>-2.862538772984881</c:v>
                </c:pt>
                <c:pt idx="5561">
                  <c:v>-2.880174482934971</c:v>
                </c:pt>
                <c:pt idx="5562">
                  <c:v>-2.897810192885061</c:v>
                </c:pt>
                <c:pt idx="5563">
                  <c:v>-2.91544590283515</c:v>
                </c:pt>
                <c:pt idx="5564">
                  <c:v>-2.933081612785241</c:v>
                </c:pt>
                <c:pt idx="5565">
                  <c:v>-2.950717322735332</c:v>
                </c:pt>
                <c:pt idx="5566">
                  <c:v>-2.968353032685421</c:v>
                </c:pt>
                <c:pt idx="5567">
                  <c:v>-2.985988742635512</c:v>
                </c:pt>
                <c:pt idx="5568">
                  <c:v>-3.003624452585602</c:v>
                </c:pt>
                <c:pt idx="5569">
                  <c:v>-3.021260162535692</c:v>
                </c:pt>
                <c:pt idx="5570">
                  <c:v>-3.038895872485782</c:v>
                </c:pt>
                <c:pt idx="5571">
                  <c:v>-3.056531582435872</c:v>
                </c:pt>
                <c:pt idx="5572">
                  <c:v>-3.074167292385962</c:v>
                </c:pt>
                <c:pt idx="5573">
                  <c:v>-3.091803002336053</c:v>
                </c:pt>
                <c:pt idx="5574">
                  <c:v>-3.109438712286143</c:v>
                </c:pt>
                <c:pt idx="5575">
                  <c:v>-3.127074422236233</c:v>
                </c:pt>
                <c:pt idx="5576">
                  <c:v>-3.144710132186323</c:v>
                </c:pt>
                <c:pt idx="5577">
                  <c:v>-3.162345842136413</c:v>
                </c:pt>
                <c:pt idx="5578">
                  <c:v>-3.179981552086503</c:v>
                </c:pt>
                <c:pt idx="5579">
                  <c:v>-3.197617262036593</c:v>
                </c:pt>
                <c:pt idx="5580">
                  <c:v>-3.215252971986683</c:v>
                </c:pt>
                <c:pt idx="5581">
                  <c:v>-3.232888681936773</c:v>
                </c:pt>
                <c:pt idx="5582">
                  <c:v>-3.250524391886864</c:v>
                </c:pt>
                <c:pt idx="5583">
                  <c:v>-3.268160101836954</c:v>
                </c:pt>
                <c:pt idx="5584">
                  <c:v>-3.285795811787044</c:v>
                </c:pt>
                <c:pt idx="5585">
                  <c:v>-3.303431521737134</c:v>
                </c:pt>
                <c:pt idx="5586">
                  <c:v>-3.321067231687224</c:v>
                </c:pt>
                <c:pt idx="5587">
                  <c:v>-3.338702941637314</c:v>
                </c:pt>
                <c:pt idx="5588">
                  <c:v>-3.356338651587404</c:v>
                </c:pt>
                <c:pt idx="5589">
                  <c:v>-3.373974361537494</c:v>
                </c:pt>
                <c:pt idx="5590">
                  <c:v>-3.391610071487584</c:v>
                </c:pt>
                <c:pt idx="5591">
                  <c:v>-3.409245781437674</c:v>
                </c:pt>
                <c:pt idx="5592">
                  <c:v>-3.426881491387764</c:v>
                </c:pt>
                <c:pt idx="5593">
                  <c:v>-3.444517201337855</c:v>
                </c:pt>
                <c:pt idx="5594">
                  <c:v>-3.462152911287945</c:v>
                </c:pt>
                <c:pt idx="5595">
                  <c:v>-3.479788621238034</c:v>
                </c:pt>
                <c:pt idx="5596">
                  <c:v>-3.497424331188125</c:v>
                </c:pt>
                <c:pt idx="5597">
                  <c:v>-3.515060041138215</c:v>
                </c:pt>
                <c:pt idx="5598">
                  <c:v>-3.532695751088305</c:v>
                </c:pt>
                <c:pt idx="5599">
                  <c:v>-3.550331461038396</c:v>
                </c:pt>
                <c:pt idx="5600">
                  <c:v>-3.567967170988485</c:v>
                </c:pt>
                <c:pt idx="5601">
                  <c:v>-3.585602880938575</c:v>
                </c:pt>
                <c:pt idx="5602">
                  <c:v>-3.603238590888666</c:v>
                </c:pt>
                <c:pt idx="5603">
                  <c:v>-3.620874300838756</c:v>
                </c:pt>
                <c:pt idx="5604">
                  <c:v>-3.638510010788845</c:v>
                </c:pt>
                <c:pt idx="5605">
                  <c:v>-3.656145720738936</c:v>
                </c:pt>
                <c:pt idx="5606">
                  <c:v>-3.673781430689026</c:v>
                </c:pt>
                <c:pt idx="5607">
                  <c:v>-3.691417140639117</c:v>
                </c:pt>
                <c:pt idx="5608">
                  <c:v>-3.709052850589206</c:v>
                </c:pt>
                <c:pt idx="5609">
                  <c:v>-3.726688560539296</c:v>
                </c:pt>
                <c:pt idx="5610">
                  <c:v>-3.744324270489387</c:v>
                </c:pt>
                <c:pt idx="5611">
                  <c:v>-3.761959980439477</c:v>
                </c:pt>
                <c:pt idx="5612">
                  <c:v>-3.779595690389567</c:v>
                </c:pt>
                <c:pt idx="5613">
                  <c:v>-3.797231400339657</c:v>
                </c:pt>
                <c:pt idx="5614">
                  <c:v>-3.814867110289746</c:v>
                </c:pt>
                <c:pt idx="5615">
                  <c:v>-3.832502820239836</c:v>
                </c:pt>
                <c:pt idx="5616">
                  <c:v>-3.850138530189927</c:v>
                </c:pt>
                <c:pt idx="5617">
                  <c:v>-3.867774240140018</c:v>
                </c:pt>
                <c:pt idx="5618">
                  <c:v>-3.885409950090107</c:v>
                </c:pt>
                <c:pt idx="5619">
                  <c:v>-3.903045660040198</c:v>
                </c:pt>
                <c:pt idx="5620">
                  <c:v>-3.920681369990288</c:v>
                </c:pt>
                <c:pt idx="5621">
                  <c:v>-3.938317079940378</c:v>
                </c:pt>
                <c:pt idx="5622">
                  <c:v>-3.955952789890468</c:v>
                </c:pt>
                <c:pt idx="5623">
                  <c:v>-3.973588499840558</c:v>
                </c:pt>
                <c:pt idx="5624">
                  <c:v>-3.991224209790648</c:v>
                </c:pt>
                <c:pt idx="5625">
                  <c:v>-4.008859919740738</c:v>
                </c:pt>
                <c:pt idx="5626">
                  <c:v>-4.026495629690828</c:v>
                </c:pt>
                <c:pt idx="5627">
                  <c:v>-4.044131339640916</c:v>
                </c:pt>
                <c:pt idx="5628">
                  <c:v>-4.061767049591008</c:v>
                </c:pt>
                <c:pt idx="5629">
                  <c:v>-4.079402759541098</c:v>
                </c:pt>
                <c:pt idx="5630">
                  <c:v>-4.097038469491189</c:v>
                </c:pt>
                <c:pt idx="5631">
                  <c:v>-4.114674179441278</c:v>
                </c:pt>
                <c:pt idx="5632">
                  <c:v>-4.13230988939137</c:v>
                </c:pt>
                <c:pt idx="5633">
                  <c:v>-4.149945599341458</c:v>
                </c:pt>
                <c:pt idx="5634">
                  <c:v>-4.167581309291547</c:v>
                </c:pt>
                <c:pt idx="5635">
                  <c:v>-4.18521701924164</c:v>
                </c:pt>
                <c:pt idx="5636">
                  <c:v>-4.20285272919173</c:v>
                </c:pt>
                <c:pt idx="5637">
                  <c:v>-4.220488439141818</c:v>
                </c:pt>
                <c:pt idx="5638">
                  <c:v>-4.238124149091909</c:v>
                </c:pt>
                <c:pt idx="5639">
                  <c:v>-4.255759859041999</c:v>
                </c:pt>
                <c:pt idx="5640">
                  <c:v>-4.27339556899209</c:v>
                </c:pt>
                <c:pt idx="5641">
                  <c:v>-4.29103127894218</c:v>
                </c:pt>
                <c:pt idx="5642">
                  <c:v>-4.30866698889227</c:v>
                </c:pt>
                <c:pt idx="5643">
                  <c:v>-4.32630269884236</c:v>
                </c:pt>
                <c:pt idx="5644">
                  <c:v>-4.343938408792449</c:v>
                </c:pt>
                <c:pt idx="5645">
                  <c:v>-4.361574118742539</c:v>
                </c:pt>
                <c:pt idx="5646">
                  <c:v>-4.37920982869263</c:v>
                </c:pt>
                <c:pt idx="5647">
                  <c:v>-4.39684553864272</c:v>
                </c:pt>
                <c:pt idx="5648">
                  <c:v>-4.41448124859281</c:v>
                </c:pt>
                <c:pt idx="5649">
                  <c:v>-4.4321169585429</c:v>
                </c:pt>
                <c:pt idx="5650">
                  <c:v>-4.449752668492991</c:v>
                </c:pt>
                <c:pt idx="5651">
                  <c:v>-4.46738837844308</c:v>
                </c:pt>
                <c:pt idx="5652">
                  <c:v>-4.485024088393171</c:v>
                </c:pt>
                <c:pt idx="5653">
                  <c:v>-4.502659798343262</c:v>
                </c:pt>
                <c:pt idx="5654">
                  <c:v>-4.52029550829335</c:v>
                </c:pt>
                <c:pt idx="5655">
                  <c:v>-4.537931218243441</c:v>
                </c:pt>
                <c:pt idx="5656">
                  <c:v>-4.555566928193532</c:v>
                </c:pt>
                <c:pt idx="5657">
                  <c:v>-4.573202638143623</c:v>
                </c:pt>
                <c:pt idx="5658">
                  <c:v>-4.590838348093711</c:v>
                </c:pt>
                <c:pt idx="5659">
                  <c:v>-4.608474058043801</c:v>
                </c:pt>
                <c:pt idx="5660">
                  <c:v>-4.626109767993891</c:v>
                </c:pt>
                <c:pt idx="5661">
                  <c:v>-4.643745477943981</c:v>
                </c:pt>
                <c:pt idx="5662">
                  <c:v>-4.661381187894072</c:v>
                </c:pt>
                <c:pt idx="5663">
                  <c:v>-4.679016897844162</c:v>
                </c:pt>
                <c:pt idx="5664">
                  <c:v>-4.696652607794252</c:v>
                </c:pt>
                <c:pt idx="5665">
                  <c:v>-4.714288317744343</c:v>
                </c:pt>
                <c:pt idx="5666">
                  <c:v>-4.731924027694433</c:v>
                </c:pt>
                <c:pt idx="5667">
                  <c:v>-4.749559737644523</c:v>
                </c:pt>
                <c:pt idx="5668">
                  <c:v>-4.767195447594612</c:v>
                </c:pt>
                <c:pt idx="5669">
                  <c:v>-4.784831157544702</c:v>
                </c:pt>
                <c:pt idx="5670">
                  <c:v>-4.802466867494791</c:v>
                </c:pt>
                <c:pt idx="5671">
                  <c:v>-4.820102577444882</c:v>
                </c:pt>
                <c:pt idx="5672">
                  <c:v>-4.837738287394973</c:v>
                </c:pt>
                <c:pt idx="5673">
                  <c:v>-4.855373997345064</c:v>
                </c:pt>
                <c:pt idx="5674">
                  <c:v>-4.873009707295154</c:v>
                </c:pt>
                <c:pt idx="5675">
                  <c:v>-4.890645417245243</c:v>
                </c:pt>
                <c:pt idx="5676">
                  <c:v>-4.908281127195334</c:v>
                </c:pt>
                <c:pt idx="5677">
                  <c:v>-4.925916837145422</c:v>
                </c:pt>
                <c:pt idx="5678">
                  <c:v>-4.943552547095513</c:v>
                </c:pt>
                <c:pt idx="5679">
                  <c:v>-4.961188257045603</c:v>
                </c:pt>
                <c:pt idx="5680">
                  <c:v>-4.978823966995694</c:v>
                </c:pt>
                <c:pt idx="5681">
                  <c:v>-4.996459676945784</c:v>
                </c:pt>
                <c:pt idx="5682">
                  <c:v>-5.014095386895875</c:v>
                </c:pt>
                <c:pt idx="5683">
                  <c:v>-5.031731096845965</c:v>
                </c:pt>
                <c:pt idx="5684">
                  <c:v>-5.049366806796055</c:v>
                </c:pt>
                <c:pt idx="5685">
                  <c:v>-5.067002516746144</c:v>
                </c:pt>
                <c:pt idx="5686">
                  <c:v>-5.084638226696234</c:v>
                </c:pt>
                <c:pt idx="5687">
                  <c:v>-5.102273936646325</c:v>
                </c:pt>
                <c:pt idx="5688">
                  <c:v>-5.119909646596414</c:v>
                </c:pt>
                <c:pt idx="5689">
                  <c:v>-5.137545356546505</c:v>
                </c:pt>
                <c:pt idx="5690">
                  <c:v>-5.155181066496594</c:v>
                </c:pt>
                <c:pt idx="5691">
                  <c:v>-5.172816776446685</c:v>
                </c:pt>
                <c:pt idx="5692">
                  <c:v>-5.190452486396776</c:v>
                </c:pt>
                <c:pt idx="5693">
                  <c:v>-5.208088196346866</c:v>
                </c:pt>
                <c:pt idx="5694">
                  <c:v>-5.225723906296955</c:v>
                </c:pt>
                <c:pt idx="5695">
                  <c:v>-5.243359616247046</c:v>
                </c:pt>
                <c:pt idx="5696">
                  <c:v>-5.260995326197135</c:v>
                </c:pt>
                <c:pt idx="5697">
                  <c:v>-5.278631036147226</c:v>
                </c:pt>
                <c:pt idx="5698">
                  <c:v>-5.296266746097317</c:v>
                </c:pt>
                <c:pt idx="5699">
                  <c:v>-5.313902456047406</c:v>
                </c:pt>
                <c:pt idx="5700">
                  <c:v>-5.331538165997497</c:v>
                </c:pt>
                <c:pt idx="5701">
                  <c:v>-5.349173875947587</c:v>
                </c:pt>
                <c:pt idx="5702">
                  <c:v>-5.366809585897677</c:v>
                </c:pt>
                <c:pt idx="5703">
                  <c:v>-5.384445295847767</c:v>
                </c:pt>
                <c:pt idx="5704">
                  <c:v>-5.402081005797857</c:v>
                </c:pt>
                <c:pt idx="5705">
                  <c:v>-5.419716715747947</c:v>
                </c:pt>
                <c:pt idx="5706">
                  <c:v>-5.43735242569804</c:v>
                </c:pt>
                <c:pt idx="5707">
                  <c:v>-5.454988135648128</c:v>
                </c:pt>
                <c:pt idx="5708">
                  <c:v>-5.472623845598218</c:v>
                </c:pt>
                <c:pt idx="5709">
                  <c:v>-5.490259555548308</c:v>
                </c:pt>
                <c:pt idx="5710">
                  <c:v>-5.507895265498397</c:v>
                </c:pt>
                <c:pt idx="5711">
                  <c:v>-5.525530975448486</c:v>
                </c:pt>
                <c:pt idx="5712">
                  <c:v>-5.54316668539858</c:v>
                </c:pt>
                <c:pt idx="5713">
                  <c:v>-5.56080239534867</c:v>
                </c:pt>
                <c:pt idx="5714">
                  <c:v>-5.578438105298758</c:v>
                </c:pt>
                <c:pt idx="5715">
                  <c:v>-5.59607381524885</c:v>
                </c:pt>
                <c:pt idx="5716">
                  <c:v>-5.613709525198939</c:v>
                </c:pt>
                <c:pt idx="5717">
                  <c:v>-5.63134523514903</c:v>
                </c:pt>
                <c:pt idx="5718">
                  <c:v>-5.648980945099118</c:v>
                </c:pt>
                <c:pt idx="5719">
                  <c:v>-5.666616655049208</c:v>
                </c:pt>
                <c:pt idx="5720">
                  <c:v>-5.684252364999298</c:v>
                </c:pt>
                <c:pt idx="5721">
                  <c:v>-5.70188807494939</c:v>
                </c:pt>
                <c:pt idx="5722">
                  <c:v>-5.71952378489948</c:v>
                </c:pt>
                <c:pt idx="5723">
                  <c:v>-5.73715949484957</c:v>
                </c:pt>
                <c:pt idx="5724">
                  <c:v>-5.754795204799659</c:v>
                </c:pt>
                <c:pt idx="5725">
                  <c:v>-5.77243091474975</c:v>
                </c:pt>
                <c:pt idx="5726">
                  <c:v>-5.79006662469984</c:v>
                </c:pt>
                <c:pt idx="5727">
                  <c:v>-5.80770233464993</c:v>
                </c:pt>
                <c:pt idx="5728">
                  <c:v>-5.82533804460002</c:v>
                </c:pt>
                <c:pt idx="5729">
                  <c:v>-5.84297375455011</c:v>
                </c:pt>
                <c:pt idx="5730">
                  <c:v>-5.8606094645002</c:v>
                </c:pt>
                <c:pt idx="5731">
                  <c:v>-5.87824517445029</c:v>
                </c:pt>
                <c:pt idx="5732">
                  <c:v>-5.89588088440038</c:v>
                </c:pt>
                <c:pt idx="5733">
                  <c:v>-5.913516594350471</c:v>
                </c:pt>
                <c:pt idx="5734">
                  <c:v>-5.931152304300562</c:v>
                </c:pt>
                <c:pt idx="5735">
                  <c:v>-5.948788014250651</c:v>
                </c:pt>
                <c:pt idx="5736">
                  <c:v>-5.966423724200741</c:v>
                </c:pt>
                <c:pt idx="5737">
                  <c:v>-5.984059434150831</c:v>
                </c:pt>
                <c:pt idx="5738">
                  <c:v>-6.001695144100922</c:v>
                </c:pt>
                <c:pt idx="5739">
                  <c:v>-6.01933085405101</c:v>
                </c:pt>
                <c:pt idx="5740">
                  <c:v>-6.036966564001101</c:v>
                </c:pt>
                <c:pt idx="5741">
                  <c:v>-6.054602273951192</c:v>
                </c:pt>
                <c:pt idx="5742">
                  <c:v>-6.072237983901282</c:v>
                </c:pt>
                <c:pt idx="5743">
                  <c:v>-6.089873693851373</c:v>
                </c:pt>
                <c:pt idx="5744">
                  <c:v>-6.107509403801462</c:v>
                </c:pt>
                <c:pt idx="5745">
                  <c:v>-6.125145113751551</c:v>
                </c:pt>
                <c:pt idx="5746">
                  <c:v>-6.142780823701641</c:v>
                </c:pt>
                <c:pt idx="5747">
                  <c:v>-6.16041653365173</c:v>
                </c:pt>
                <c:pt idx="5748">
                  <c:v>-6.178052243601822</c:v>
                </c:pt>
                <c:pt idx="5749">
                  <c:v>-6.195687953551912</c:v>
                </c:pt>
                <c:pt idx="5750">
                  <c:v>-6.213323663502003</c:v>
                </c:pt>
                <c:pt idx="5751">
                  <c:v>-6.230959373452093</c:v>
                </c:pt>
                <c:pt idx="5752">
                  <c:v>-6.248595083402183</c:v>
                </c:pt>
                <c:pt idx="5753">
                  <c:v>-6.266230793352273</c:v>
                </c:pt>
                <c:pt idx="5754">
                  <c:v>-6.283866503302363</c:v>
                </c:pt>
                <c:pt idx="5755">
                  <c:v>-6.301502213252452</c:v>
                </c:pt>
                <c:pt idx="5756">
                  <c:v>-6.319137923202542</c:v>
                </c:pt>
                <c:pt idx="5757">
                  <c:v>-6.336773633152634</c:v>
                </c:pt>
                <c:pt idx="5758">
                  <c:v>-6.354409343102723</c:v>
                </c:pt>
                <c:pt idx="5759">
                  <c:v>-6.372045053052814</c:v>
                </c:pt>
                <c:pt idx="5760">
                  <c:v>-6.389680763002904</c:v>
                </c:pt>
                <c:pt idx="5761">
                  <c:v>-6.407316472952993</c:v>
                </c:pt>
                <c:pt idx="5762">
                  <c:v>-6.424952182903084</c:v>
                </c:pt>
                <c:pt idx="5763">
                  <c:v>-6.442587892853174</c:v>
                </c:pt>
                <c:pt idx="5764">
                  <c:v>-6.460223602803265</c:v>
                </c:pt>
                <c:pt idx="5765">
                  <c:v>-6.477859312753355</c:v>
                </c:pt>
                <c:pt idx="5766">
                  <c:v>-6.495495022703445</c:v>
                </c:pt>
                <c:pt idx="5767">
                  <c:v>-6.513130732653535</c:v>
                </c:pt>
                <c:pt idx="5768">
                  <c:v>-6.530766442603627</c:v>
                </c:pt>
                <c:pt idx="5769">
                  <c:v>-6.548402152553715</c:v>
                </c:pt>
                <c:pt idx="5770">
                  <c:v>-6.566037862503805</c:v>
                </c:pt>
                <c:pt idx="5771">
                  <c:v>-6.583673572453895</c:v>
                </c:pt>
                <c:pt idx="5772">
                  <c:v>-6.601309282403985</c:v>
                </c:pt>
                <c:pt idx="5773">
                  <c:v>-6.618944992354075</c:v>
                </c:pt>
                <c:pt idx="5774">
                  <c:v>-6.636580702304166</c:v>
                </c:pt>
                <c:pt idx="5775">
                  <c:v>-6.654216412254255</c:v>
                </c:pt>
                <c:pt idx="5776">
                  <c:v>-6.671852122204347</c:v>
                </c:pt>
                <c:pt idx="5777">
                  <c:v>-6.689487832154436</c:v>
                </c:pt>
                <c:pt idx="5778">
                  <c:v>-6.707123542104526</c:v>
                </c:pt>
                <c:pt idx="5779">
                  <c:v>-6.724759252054616</c:v>
                </c:pt>
                <c:pt idx="5780">
                  <c:v>-6.742394962004706</c:v>
                </c:pt>
                <c:pt idx="5781">
                  <c:v>-6.760030671954795</c:v>
                </c:pt>
                <c:pt idx="5782">
                  <c:v>-6.777666381904888</c:v>
                </c:pt>
                <c:pt idx="5783">
                  <c:v>-6.795302091854978</c:v>
                </c:pt>
                <c:pt idx="5784">
                  <c:v>-6.812937801805066</c:v>
                </c:pt>
                <c:pt idx="5785">
                  <c:v>-6.830573511755157</c:v>
                </c:pt>
                <c:pt idx="5786">
                  <c:v>-6.848209221705247</c:v>
                </c:pt>
                <c:pt idx="5787">
                  <c:v>-6.865844931655336</c:v>
                </c:pt>
                <c:pt idx="5788">
                  <c:v>-6.883480641605426</c:v>
                </c:pt>
                <c:pt idx="5789">
                  <c:v>-6.901116351555516</c:v>
                </c:pt>
                <c:pt idx="5790">
                  <c:v>-6.918752061505607</c:v>
                </c:pt>
                <c:pt idx="5791">
                  <c:v>-6.936387771455697</c:v>
                </c:pt>
                <c:pt idx="5792">
                  <c:v>-6.954023481405788</c:v>
                </c:pt>
                <c:pt idx="5793">
                  <c:v>-6.97165919135588</c:v>
                </c:pt>
                <c:pt idx="5794">
                  <c:v>-6.989294901305968</c:v>
                </c:pt>
                <c:pt idx="5795">
                  <c:v>-7.006930611256057</c:v>
                </c:pt>
                <c:pt idx="5796">
                  <c:v>-7.024566321206147</c:v>
                </c:pt>
                <c:pt idx="5797">
                  <c:v>-7.042202031156238</c:v>
                </c:pt>
                <c:pt idx="5798">
                  <c:v>-7.059837741106328</c:v>
                </c:pt>
                <c:pt idx="5799">
                  <c:v>-7.077473451056417</c:v>
                </c:pt>
                <c:pt idx="5800">
                  <c:v>-7.095109161006508</c:v>
                </c:pt>
                <c:pt idx="5801">
                  <c:v>-7.112744870956597</c:v>
                </c:pt>
                <c:pt idx="5802">
                  <c:v>-7.130380580906689</c:v>
                </c:pt>
                <c:pt idx="5803">
                  <c:v>-7.148016290856778</c:v>
                </c:pt>
                <c:pt idx="5804">
                  <c:v>-7.165652000806869</c:v>
                </c:pt>
                <c:pt idx="5805">
                  <c:v>-7.183287710756958</c:v>
                </c:pt>
                <c:pt idx="5806">
                  <c:v>-7.20092342070705</c:v>
                </c:pt>
                <c:pt idx="5807">
                  <c:v>-7.21855913065714</c:v>
                </c:pt>
                <c:pt idx="5808">
                  <c:v>-7.236194840607228</c:v>
                </c:pt>
                <c:pt idx="5809">
                  <c:v>-7.253830550557319</c:v>
                </c:pt>
                <c:pt idx="5810">
                  <c:v>-7.27146626050741</c:v>
                </c:pt>
                <c:pt idx="5811">
                  <c:v>-7.289101970457499</c:v>
                </c:pt>
                <c:pt idx="5812">
                  <c:v>-7.30673768040759</c:v>
                </c:pt>
                <c:pt idx="5813">
                  <c:v>-7.32437339035768</c:v>
                </c:pt>
                <c:pt idx="5814">
                  <c:v>-7.34200910030777</c:v>
                </c:pt>
                <c:pt idx="5815">
                  <c:v>-7.35964481025786</c:v>
                </c:pt>
                <c:pt idx="5816">
                  <c:v>-7.377280520207949</c:v>
                </c:pt>
                <c:pt idx="5817">
                  <c:v>-7.394916230158038</c:v>
                </c:pt>
                <c:pt idx="5818">
                  <c:v>-7.412551940108131</c:v>
                </c:pt>
                <c:pt idx="5819">
                  <c:v>-7.430187650058221</c:v>
                </c:pt>
                <c:pt idx="5820">
                  <c:v>-7.447823360008311</c:v>
                </c:pt>
                <c:pt idx="5821">
                  <c:v>-7.4654590699584</c:v>
                </c:pt>
                <c:pt idx="5822">
                  <c:v>-7.48309477990849</c:v>
                </c:pt>
                <c:pt idx="5823">
                  <c:v>-7.500730489858581</c:v>
                </c:pt>
                <c:pt idx="5824">
                  <c:v>-7.518366199808672</c:v>
                </c:pt>
                <c:pt idx="5825">
                  <c:v>-7.536001909758761</c:v>
                </c:pt>
                <c:pt idx="5826">
                  <c:v>-7.553637619708851</c:v>
                </c:pt>
                <c:pt idx="5827">
                  <c:v>-7.571273329658942</c:v>
                </c:pt>
                <c:pt idx="5828">
                  <c:v>-7.588909039609032</c:v>
                </c:pt>
                <c:pt idx="5829">
                  <c:v>-7.606544749559122</c:v>
                </c:pt>
                <c:pt idx="5830">
                  <c:v>-7.624180459509209</c:v>
                </c:pt>
                <c:pt idx="5831">
                  <c:v>-7.641816169459301</c:v>
                </c:pt>
                <c:pt idx="5832">
                  <c:v>-7.65945187940939</c:v>
                </c:pt>
                <c:pt idx="5833">
                  <c:v>-7.67708758935948</c:v>
                </c:pt>
                <c:pt idx="5834">
                  <c:v>-7.694723299309571</c:v>
                </c:pt>
                <c:pt idx="5835">
                  <c:v>-7.712359009259663</c:v>
                </c:pt>
                <c:pt idx="5836">
                  <c:v>-7.729994719209752</c:v>
                </c:pt>
                <c:pt idx="5837">
                  <c:v>-7.747630429159843</c:v>
                </c:pt>
                <c:pt idx="5838">
                  <c:v>-7.765266139109933</c:v>
                </c:pt>
                <c:pt idx="5839">
                  <c:v>-7.782901849060022</c:v>
                </c:pt>
                <c:pt idx="5840">
                  <c:v>-7.800537559010111</c:v>
                </c:pt>
                <c:pt idx="5841">
                  <c:v>-7.818173268960201</c:v>
                </c:pt>
                <c:pt idx="5842">
                  <c:v>-7.835808978910292</c:v>
                </c:pt>
                <c:pt idx="5843">
                  <c:v>-7.853444688860383</c:v>
                </c:pt>
                <c:pt idx="5844">
                  <c:v>-7.871080398810474</c:v>
                </c:pt>
                <c:pt idx="5845">
                  <c:v>-7.888716108760564</c:v>
                </c:pt>
                <c:pt idx="5846">
                  <c:v>-7.906351818710654</c:v>
                </c:pt>
                <c:pt idx="5847">
                  <c:v>-7.923987528660743</c:v>
                </c:pt>
                <c:pt idx="5848">
                  <c:v>-7.941623238610835</c:v>
                </c:pt>
                <c:pt idx="5849">
                  <c:v>-7.959258948560925</c:v>
                </c:pt>
                <c:pt idx="5850">
                  <c:v>-7.976894658511014</c:v>
                </c:pt>
                <c:pt idx="5851">
                  <c:v>-7.994530368461103</c:v>
                </c:pt>
                <c:pt idx="5852">
                  <c:v>-8.012166078411194</c:v>
                </c:pt>
                <c:pt idx="5853">
                  <c:v>-8.029801788361283</c:v>
                </c:pt>
                <c:pt idx="5854">
                  <c:v>-8.047437498311373</c:v>
                </c:pt>
                <c:pt idx="5855">
                  <c:v>-8.065073208261466</c:v>
                </c:pt>
                <c:pt idx="5856">
                  <c:v>-8.082708918211555</c:v>
                </c:pt>
                <c:pt idx="5857">
                  <c:v>-8.100344628161646</c:v>
                </c:pt>
                <c:pt idx="5858">
                  <c:v>-8.117980338111735</c:v>
                </c:pt>
                <c:pt idx="5859">
                  <c:v>-8.135616048061825</c:v>
                </c:pt>
                <c:pt idx="5860">
                  <c:v>-8.153251758011915</c:v>
                </c:pt>
                <c:pt idx="5861">
                  <c:v>-8.170887467962005</c:v>
                </c:pt>
                <c:pt idx="5862">
                  <c:v>-8.188523177912094</c:v>
                </c:pt>
                <c:pt idx="5863">
                  <c:v>-8.206158887862184</c:v>
                </c:pt>
                <c:pt idx="5864">
                  <c:v>-8.223794597812275</c:v>
                </c:pt>
                <c:pt idx="5865">
                  <c:v>-8.241430307762366</c:v>
                </c:pt>
                <c:pt idx="5866">
                  <c:v>-8.259066017712456</c:v>
                </c:pt>
                <c:pt idx="5867">
                  <c:v>-8.276701727662545</c:v>
                </c:pt>
                <c:pt idx="5868">
                  <c:v>-8.294337437612635</c:v>
                </c:pt>
                <c:pt idx="5869">
                  <c:v>-8.311973147562723</c:v>
                </c:pt>
                <c:pt idx="5870">
                  <c:v>-8.329608857512816</c:v>
                </c:pt>
                <c:pt idx="5871">
                  <c:v>-8.347244567462906</c:v>
                </c:pt>
                <c:pt idx="5872">
                  <c:v>-8.364880277413</c:v>
                </c:pt>
                <c:pt idx="5873">
                  <c:v>-8.382515987363088</c:v>
                </c:pt>
                <c:pt idx="5874">
                  <c:v>-8.400151697313175</c:v>
                </c:pt>
                <c:pt idx="5875">
                  <c:v>-8.417787407263268</c:v>
                </c:pt>
                <c:pt idx="5876">
                  <c:v>-8.435423117213357</c:v>
                </c:pt>
                <c:pt idx="5877">
                  <c:v>-8.45305882716345</c:v>
                </c:pt>
                <c:pt idx="5878">
                  <c:v>-8.47069453711354</c:v>
                </c:pt>
                <c:pt idx="5879">
                  <c:v>-8.488330247063627</c:v>
                </c:pt>
                <c:pt idx="5880">
                  <c:v>-8.505965957013717</c:v>
                </c:pt>
                <c:pt idx="5881">
                  <c:v>-8.523601666963808</c:v>
                </c:pt>
                <c:pt idx="5882">
                  <c:v>-8.541237376913898</c:v>
                </c:pt>
                <c:pt idx="5883">
                  <c:v>-8.558873086863988</c:v>
                </c:pt>
                <c:pt idx="5884">
                  <c:v>-8.576508796814078</c:v>
                </c:pt>
                <c:pt idx="5885">
                  <c:v>-8.59414450676417</c:v>
                </c:pt>
                <c:pt idx="5886">
                  <c:v>-8.61178021671426</c:v>
                </c:pt>
                <c:pt idx="5887">
                  <c:v>-8.62941592666435</c:v>
                </c:pt>
                <c:pt idx="5888">
                  <c:v>-8.647051636614437</c:v>
                </c:pt>
                <c:pt idx="5889">
                  <c:v>-8.66468734656453</c:v>
                </c:pt>
                <c:pt idx="5890">
                  <c:v>-8.682323056514618</c:v>
                </c:pt>
                <c:pt idx="5891">
                  <c:v>-8.699958766464707</c:v>
                </c:pt>
                <c:pt idx="5892">
                  <c:v>-8.7175944764148</c:v>
                </c:pt>
                <c:pt idx="5893">
                  <c:v>-8.735230186364887</c:v>
                </c:pt>
                <c:pt idx="5894">
                  <c:v>-8.75286589631498</c:v>
                </c:pt>
                <c:pt idx="5895">
                  <c:v>-8.77050160626507</c:v>
                </c:pt>
                <c:pt idx="5896">
                  <c:v>-8.788137316215158</c:v>
                </c:pt>
                <c:pt idx="5897">
                  <c:v>-8.80577302616525</c:v>
                </c:pt>
                <c:pt idx="5898">
                  <c:v>-8.82340873611534</c:v>
                </c:pt>
                <c:pt idx="5899">
                  <c:v>-8.84104444606543</c:v>
                </c:pt>
                <c:pt idx="5900">
                  <c:v>-8.85868015601552</c:v>
                </c:pt>
                <c:pt idx="5901">
                  <c:v>-8.87631586596561</c:v>
                </c:pt>
                <c:pt idx="5902">
                  <c:v>-8.8939515759157</c:v>
                </c:pt>
                <c:pt idx="5903">
                  <c:v>-8.91158728586579</c:v>
                </c:pt>
                <c:pt idx="5904">
                  <c:v>-8.929222995815879</c:v>
                </c:pt>
                <c:pt idx="5905">
                  <c:v>-8.946858705765968</c:v>
                </c:pt>
                <c:pt idx="5906">
                  <c:v>-8.964494415716064</c:v>
                </c:pt>
                <c:pt idx="5907">
                  <c:v>-8.982130125666152</c:v>
                </c:pt>
                <c:pt idx="5908">
                  <c:v>-8.999765835616244</c:v>
                </c:pt>
                <c:pt idx="5909">
                  <c:v>-9.017401545566332</c:v>
                </c:pt>
                <c:pt idx="5910">
                  <c:v>-9.035037255516423</c:v>
                </c:pt>
                <c:pt idx="5911">
                  <c:v>-9.052672965466513</c:v>
                </c:pt>
                <c:pt idx="5912">
                  <c:v>-9.070308675416601</c:v>
                </c:pt>
                <c:pt idx="5913">
                  <c:v>-9.087944385366693</c:v>
                </c:pt>
                <c:pt idx="5914">
                  <c:v>-9.105580095316783</c:v>
                </c:pt>
                <c:pt idx="5915">
                  <c:v>-9.123215805266872</c:v>
                </c:pt>
                <c:pt idx="5916">
                  <c:v>-9.140851515216962</c:v>
                </c:pt>
                <c:pt idx="5917">
                  <c:v>-9.158487225167053</c:v>
                </c:pt>
                <c:pt idx="5918">
                  <c:v>-9.176122935117142</c:v>
                </c:pt>
                <c:pt idx="5919">
                  <c:v>-9.193758645067232</c:v>
                </c:pt>
                <c:pt idx="5920">
                  <c:v>-9.211394355017321</c:v>
                </c:pt>
                <c:pt idx="5921">
                  <c:v>-9.229030064967412</c:v>
                </c:pt>
                <c:pt idx="5922">
                  <c:v>-9.246665774917499</c:v>
                </c:pt>
                <c:pt idx="5923">
                  <c:v>-9.264301484867591</c:v>
                </c:pt>
                <c:pt idx="5924">
                  <c:v>-9.281937194817683</c:v>
                </c:pt>
                <c:pt idx="5925">
                  <c:v>-9.299572904767773</c:v>
                </c:pt>
                <c:pt idx="5926">
                  <c:v>-9.317208614717863</c:v>
                </c:pt>
                <c:pt idx="5927">
                  <c:v>-9.334844324667955</c:v>
                </c:pt>
                <c:pt idx="5928">
                  <c:v>-9.352480034618048</c:v>
                </c:pt>
                <c:pt idx="5929">
                  <c:v>-9.370115744568133</c:v>
                </c:pt>
                <c:pt idx="5930">
                  <c:v>-9.387751454518223</c:v>
                </c:pt>
                <c:pt idx="5931">
                  <c:v>-9.405387164468315</c:v>
                </c:pt>
                <c:pt idx="5932">
                  <c:v>-9.423022874418405</c:v>
                </c:pt>
                <c:pt idx="5933">
                  <c:v>-9.440658584368494</c:v>
                </c:pt>
                <c:pt idx="5934">
                  <c:v>-9.458294294318584</c:v>
                </c:pt>
                <c:pt idx="5935">
                  <c:v>-9.475930004268676</c:v>
                </c:pt>
                <c:pt idx="5936">
                  <c:v>-9.493565714218764</c:v>
                </c:pt>
                <c:pt idx="5937">
                  <c:v>-9.511201424168851</c:v>
                </c:pt>
                <c:pt idx="5938">
                  <c:v>-9.528837134118944</c:v>
                </c:pt>
                <c:pt idx="5939">
                  <c:v>-9.546472844069034</c:v>
                </c:pt>
                <c:pt idx="5940">
                  <c:v>-9.564108554019125</c:v>
                </c:pt>
                <c:pt idx="5941">
                  <c:v>-9.581744263969218</c:v>
                </c:pt>
                <c:pt idx="5942">
                  <c:v>-9.599379973919305</c:v>
                </c:pt>
                <c:pt idx="5943">
                  <c:v>-9.617015683869395</c:v>
                </c:pt>
                <c:pt idx="5944">
                  <c:v>-9.634651393819483</c:v>
                </c:pt>
                <c:pt idx="5945">
                  <c:v>-9.652287103769575</c:v>
                </c:pt>
                <c:pt idx="5946">
                  <c:v>-9.669922813719667</c:v>
                </c:pt>
                <c:pt idx="5947">
                  <c:v>-9.687558523669755</c:v>
                </c:pt>
                <c:pt idx="5948">
                  <c:v>-9.705194233619847</c:v>
                </c:pt>
                <c:pt idx="5949">
                  <c:v>-9.722829943569937</c:v>
                </c:pt>
                <c:pt idx="5950">
                  <c:v>-9.740465653520024</c:v>
                </c:pt>
                <c:pt idx="5951">
                  <c:v>-9.758101363470113</c:v>
                </c:pt>
                <c:pt idx="5952">
                  <c:v>-9.775737073420207</c:v>
                </c:pt>
                <c:pt idx="5953">
                  <c:v>-9.793372783370293</c:v>
                </c:pt>
                <c:pt idx="5954">
                  <c:v>-9.811008493320385</c:v>
                </c:pt>
                <c:pt idx="5955">
                  <c:v>-9.828644203270475</c:v>
                </c:pt>
                <c:pt idx="5956">
                  <c:v>-9.846279913220565</c:v>
                </c:pt>
                <c:pt idx="5957">
                  <c:v>-9.863915623170655</c:v>
                </c:pt>
                <c:pt idx="5958">
                  <c:v>-9.881551333120748</c:v>
                </c:pt>
                <c:pt idx="5959">
                  <c:v>-9.899187043070837</c:v>
                </c:pt>
                <c:pt idx="5960">
                  <c:v>-9.916822753020927</c:v>
                </c:pt>
                <c:pt idx="5961">
                  <c:v>-9.934458462971016</c:v>
                </c:pt>
                <c:pt idx="5962">
                  <c:v>-9.95209417292111</c:v>
                </c:pt>
                <c:pt idx="5963">
                  <c:v>-9.969729882871197</c:v>
                </c:pt>
                <c:pt idx="5964">
                  <c:v>-9.987365592821287</c:v>
                </c:pt>
                <c:pt idx="5965">
                  <c:v>-10.00500130277138</c:v>
                </c:pt>
                <c:pt idx="5966">
                  <c:v>-10.02263701272147</c:v>
                </c:pt>
                <c:pt idx="5967">
                  <c:v>-10.04027272267155</c:v>
                </c:pt>
                <c:pt idx="5968">
                  <c:v>-10.05790843262165</c:v>
                </c:pt>
                <c:pt idx="5969">
                  <c:v>-10.07554414257174</c:v>
                </c:pt>
                <c:pt idx="5970">
                  <c:v>-10.09317985252183</c:v>
                </c:pt>
                <c:pt idx="5971">
                  <c:v>-10.11081556247192</c:v>
                </c:pt>
                <c:pt idx="5972">
                  <c:v>-10.12845127242201</c:v>
                </c:pt>
                <c:pt idx="5973">
                  <c:v>-10.1460869823721</c:v>
                </c:pt>
                <c:pt idx="5974">
                  <c:v>-10.16372269232219</c:v>
                </c:pt>
                <c:pt idx="5975">
                  <c:v>-10.18135840227228</c:v>
                </c:pt>
                <c:pt idx="5976">
                  <c:v>-10.19899411222237</c:v>
                </c:pt>
                <c:pt idx="5977">
                  <c:v>-10.21662982217246</c:v>
                </c:pt>
                <c:pt idx="5978">
                  <c:v>-10.23426553212255</c:v>
                </c:pt>
                <c:pt idx="5979">
                  <c:v>-10.25190124207264</c:v>
                </c:pt>
                <c:pt idx="5980">
                  <c:v>-10.26953695202273</c:v>
                </c:pt>
                <c:pt idx="5981">
                  <c:v>-10.28717266197282</c:v>
                </c:pt>
                <c:pt idx="5982">
                  <c:v>-10.30480837192291</c:v>
                </c:pt>
                <c:pt idx="5983">
                  <c:v>-10.322444081873</c:v>
                </c:pt>
                <c:pt idx="5984">
                  <c:v>-10.34007979182309</c:v>
                </c:pt>
                <c:pt idx="5985">
                  <c:v>-10.35771550177318</c:v>
                </c:pt>
                <c:pt idx="5986">
                  <c:v>-10.37535121172327</c:v>
                </c:pt>
                <c:pt idx="5987">
                  <c:v>-10.39298692167336</c:v>
                </c:pt>
                <c:pt idx="5988">
                  <c:v>-10.41062263162345</c:v>
                </c:pt>
                <c:pt idx="5989">
                  <c:v>-10.42825834157354</c:v>
                </c:pt>
                <c:pt idx="5990">
                  <c:v>-10.44589405152363</c:v>
                </c:pt>
                <c:pt idx="5991">
                  <c:v>-10.46352976147372</c:v>
                </c:pt>
                <c:pt idx="5992">
                  <c:v>-10.48116547142381</c:v>
                </c:pt>
                <c:pt idx="5993">
                  <c:v>-10.4988011813739</c:v>
                </c:pt>
                <c:pt idx="5994">
                  <c:v>-10.516436891324</c:v>
                </c:pt>
                <c:pt idx="5995">
                  <c:v>-10.53407260127408</c:v>
                </c:pt>
                <c:pt idx="5996">
                  <c:v>-10.55170831122417</c:v>
                </c:pt>
                <c:pt idx="5997">
                  <c:v>-10.56934402117426</c:v>
                </c:pt>
                <c:pt idx="5998">
                  <c:v>-10.58697973112435</c:v>
                </c:pt>
                <c:pt idx="5999">
                  <c:v>-10.60461544107444</c:v>
                </c:pt>
                <c:pt idx="6000">
                  <c:v>-10.62225115102453</c:v>
                </c:pt>
                <c:pt idx="6001">
                  <c:v>-10.63988686097462</c:v>
                </c:pt>
                <c:pt idx="6002">
                  <c:v>-10.65752257092471</c:v>
                </c:pt>
                <c:pt idx="6003">
                  <c:v>-10.6751582808748</c:v>
                </c:pt>
                <c:pt idx="6004">
                  <c:v>-10.69279399082489</c:v>
                </c:pt>
                <c:pt idx="6005">
                  <c:v>-10.71042970077498</c:v>
                </c:pt>
                <c:pt idx="6006">
                  <c:v>-10.72806541072507</c:v>
                </c:pt>
                <c:pt idx="6007">
                  <c:v>-10.74570112067516</c:v>
                </c:pt>
                <c:pt idx="6008">
                  <c:v>-10.76333683062526</c:v>
                </c:pt>
                <c:pt idx="6009">
                  <c:v>-10.78097254057534</c:v>
                </c:pt>
                <c:pt idx="6010">
                  <c:v>-10.79860825052543</c:v>
                </c:pt>
                <c:pt idx="6011">
                  <c:v>-10.81624396047552</c:v>
                </c:pt>
                <c:pt idx="6012">
                  <c:v>-10.83387967042562</c:v>
                </c:pt>
                <c:pt idx="6013">
                  <c:v>-10.8515153803757</c:v>
                </c:pt>
                <c:pt idx="6014">
                  <c:v>-10.8691510903258</c:v>
                </c:pt>
                <c:pt idx="6015">
                  <c:v>-10.88678680027589</c:v>
                </c:pt>
                <c:pt idx="6016">
                  <c:v>-10.90442251022598</c:v>
                </c:pt>
                <c:pt idx="6017">
                  <c:v>-10.92205822017606</c:v>
                </c:pt>
                <c:pt idx="6018">
                  <c:v>-10.93969393012615</c:v>
                </c:pt>
                <c:pt idx="6019">
                  <c:v>-10.95732964007624</c:v>
                </c:pt>
                <c:pt idx="6020">
                  <c:v>-10.97496535002633</c:v>
                </c:pt>
                <c:pt idx="6021">
                  <c:v>-10.99260105997642</c:v>
                </c:pt>
                <c:pt idx="6022">
                  <c:v>-11.01023676992651</c:v>
                </c:pt>
                <c:pt idx="6023">
                  <c:v>-11.0278724798766</c:v>
                </c:pt>
                <c:pt idx="6024">
                  <c:v>-11.0455081898267</c:v>
                </c:pt>
                <c:pt idx="6025">
                  <c:v>-11.06314389977679</c:v>
                </c:pt>
                <c:pt idx="6026">
                  <c:v>-11.08077960972687</c:v>
                </c:pt>
                <c:pt idx="6027">
                  <c:v>-11.09841531967697</c:v>
                </c:pt>
                <c:pt idx="6028">
                  <c:v>-11.11605102962706</c:v>
                </c:pt>
                <c:pt idx="6029">
                  <c:v>-11.13368673957715</c:v>
                </c:pt>
                <c:pt idx="6030">
                  <c:v>-11.15132244952724</c:v>
                </c:pt>
                <c:pt idx="6031">
                  <c:v>-11.16895815947732</c:v>
                </c:pt>
                <c:pt idx="6032">
                  <c:v>-11.18659386942742</c:v>
                </c:pt>
                <c:pt idx="6033">
                  <c:v>-11.2042295793775</c:v>
                </c:pt>
                <c:pt idx="6034">
                  <c:v>-11.22186528932759</c:v>
                </c:pt>
                <c:pt idx="6035">
                  <c:v>-11.23950099927769</c:v>
                </c:pt>
                <c:pt idx="6036">
                  <c:v>-11.25713670922778</c:v>
                </c:pt>
                <c:pt idx="6037">
                  <c:v>-11.27477241917786</c:v>
                </c:pt>
                <c:pt idx="6038">
                  <c:v>-11.29240812912796</c:v>
                </c:pt>
                <c:pt idx="6039">
                  <c:v>-11.31004383907805</c:v>
                </c:pt>
                <c:pt idx="6040">
                  <c:v>-11.32767954902814</c:v>
                </c:pt>
                <c:pt idx="6041">
                  <c:v>-11.34531525897823</c:v>
                </c:pt>
                <c:pt idx="6042">
                  <c:v>-11.36295096892832</c:v>
                </c:pt>
                <c:pt idx="6043">
                  <c:v>-11.38058667887841</c:v>
                </c:pt>
                <c:pt idx="6044">
                  <c:v>-11.3982223888285</c:v>
                </c:pt>
                <c:pt idx="6045">
                  <c:v>-11.41585809877859</c:v>
                </c:pt>
                <c:pt idx="6046">
                  <c:v>-11.43349380872868</c:v>
                </c:pt>
                <c:pt idx="6047">
                  <c:v>-11.45112951867877</c:v>
                </c:pt>
                <c:pt idx="6048">
                  <c:v>-11.46876522862886</c:v>
                </c:pt>
                <c:pt idx="6049">
                  <c:v>-11.48640093857895</c:v>
                </c:pt>
                <c:pt idx="6050">
                  <c:v>-11.50403664852904</c:v>
                </c:pt>
                <c:pt idx="6051">
                  <c:v>-11.52167235847913</c:v>
                </c:pt>
                <c:pt idx="6052">
                  <c:v>-11.53930806842922</c:v>
                </c:pt>
                <c:pt idx="6053">
                  <c:v>-11.55694377837931</c:v>
                </c:pt>
                <c:pt idx="6054">
                  <c:v>-11.5745794883294</c:v>
                </c:pt>
                <c:pt idx="6055">
                  <c:v>-11.59221519827949</c:v>
                </c:pt>
                <c:pt idx="6056">
                  <c:v>-11.60985090822958</c:v>
                </c:pt>
                <c:pt idx="6057">
                  <c:v>-11.62748661817967</c:v>
                </c:pt>
                <c:pt idx="6058">
                  <c:v>-11.64512232812976</c:v>
                </c:pt>
                <c:pt idx="6059">
                  <c:v>-11.66275803807985</c:v>
                </c:pt>
                <c:pt idx="6060">
                  <c:v>-11.68039374802994</c:v>
                </c:pt>
                <c:pt idx="6061">
                  <c:v>-11.69802945798003</c:v>
                </c:pt>
                <c:pt idx="6062">
                  <c:v>-11.71566516793012</c:v>
                </c:pt>
                <c:pt idx="6063">
                  <c:v>-11.73330087788021</c:v>
                </c:pt>
                <c:pt idx="6064">
                  <c:v>-11.7509365878303</c:v>
                </c:pt>
                <c:pt idx="6065">
                  <c:v>-11.76857229778039</c:v>
                </c:pt>
                <c:pt idx="6066">
                  <c:v>-11.78620800773048</c:v>
                </c:pt>
                <c:pt idx="6067">
                  <c:v>-11.80384371768057</c:v>
                </c:pt>
                <c:pt idx="6068">
                  <c:v>-11.82147942763066</c:v>
                </c:pt>
                <c:pt idx="6069">
                  <c:v>-11.83911513758075</c:v>
                </c:pt>
                <c:pt idx="6070">
                  <c:v>-11.85675084753084</c:v>
                </c:pt>
                <c:pt idx="6071">
                  <c:v>-11.87438655748093</c:v>
                </c:pt>
                <c:pt idx="6072">
                  <c:v>-11.89202226743102</c:v>
                </c:pt>
                <c:pt idx="6073">
                  <c:v>-11.90965797738111</c:v>
                </c:pt>
                <c:pt idx="6074">
                  <c:v>-11.9272936873312</c:v>
                </c:pt>
                <c:pt idx="6075">
                  <c:v>-11.94492939728129</c:v>
                </c:pt>
                <c:pt idx="6076">
                  <c:v>-11.96256510723138</c:v>
                </c:pt>
                <c:pt idx="6077">
                  <c:v>-11.98020081718147</c:v>
                </c:pt>
                <c:pt idx="6078">
                  <c:v>-11.99783652713156</c:v>
                </c:pt>
                <c:pt idx="6079">
                  <c:v>-12.01547223708165</c:v>
                </c:pt>
                <c:pt idx="6080">
                  <c:v>-12.03310794703174</c:v>
                </c:pt>
                <c:pt idx="6081">
                  <c:v>-12.05074365698183</c:v>
                </c:pt>
                <c:pt idx="6082">
                  <c:v>-12.06837936693192</c:v>
                </c:pt>
                <c:pt idx="6083">
                  <c:v>-12.08601507688201</c:v>
                </c:pt>
                <c:pt idx="6084">
                  <c:v>-12.1036507868321</c:v>
                </c:pt>
                <c:pt idx="6085">
                  <c:v>-12.12128649678219</c:v>
                </c:pt>
                <c:pt idx="6086">
                  <c:v>-12.13892220673228</c:v>
                </c:pt>
                <c:pt idx="6087">
                  <c:v>-12.15655791668237</c:v>
                </c:pt>
                <c:pt idx="6088">
                  <c:v>-12.17419362663246</c:v>
                </c:pt>
                <c:pt idx="6089">
                  <c:v>-12.19182933658255</c:v>
                </c:pt>
                <c:pt idx="6090">
                  <c:v>-12.20946504653264</c:v>
                </c:pt>
                <c:pt idx="6091">
                  <c:v>-12.22710075648273</c:v>
                </c:pt>
                <c:pt idx="6092">
                  <c:v>-12.24473646643282</c:v>
                </c:pt>
                <c:pt idx="6093">
                  <c:v>-12.26237217638291</c:v>
                </c:pt>
                <c:pt idx="6094">
                  <c:v>-12.280007886333</c:v>
                </c:pt>
                <c:pt idx="6095">
                  <c:v>-12.29764359628309</c:v>
                </c:pt>
                <c:pt idx="6096">
                  <c:v>-12.31527930623318</c:v>
                </c:pt>
                <c:pt idx="6097">
                  <c:v>-12.33291501618327</c:v>
                </c:pt>
                <c:pt idx="6098">
                  <c:v>-12.35055072613337</c:v>
                </c:pt>
                <c:pt idx="6099">
                  <c:v>-12.36818643608346</c:v>
                </c:pt>
                <c:pt idx="6100">
                  <c:v>-12.38582214603354</c:v>
                </c:pt>
                <c:pt idx="6101">
                  <c:v>-12.40345785598364</c:v>
                </c:pt>
                <c:pt idx="6102">
                  <c:v>-12.42109356593372</c:v>
                </c:pt>
                <c:pt idx="6103">
                  <c:v>-12.43872927588381</c:v>
                </c:pt>
                <c:pt idx="6104">
                  <c:v>-12.4563649858339</c:v>
                </c:pt>
                <c:pt idx="6105">
                  <c:v>-12.474000695784</c:v>
                </c:pt>
                <c:pt idx="6106">
                  <c:v>-12.49163640573408</c:v>
                </c:pt>
                <c:pt idx="6107">
                  <c:v>-12.50927211568417</c:v>
                </c:pt>
                <c:pt idx="6108">
                  <c:v>-12.52690782563427</c:v>
                </c:pt>
                <c:pt idx="6109">
                  <c:v>-12.54454353558436</c:v>
                </c:pt>
                <c:pt idx="6110">
                  <c:v>-12.56217924553445</c:v>
                </c:pt>
                <c:pt idx="6111">
                  <c:v>-12.57981495548454</c:v>
                </c:pt>
                <c:pt idx="6112">
                  <c:v>-12.59745066543462</c:v>
                </c:pt>
                <c:pt idx="6113">
                  <c:v>-12.61508637538472</c:v>
                </c:pt>
                <c:pt idx="6114">
                  <c:v>-12.6327220853348</c:v>
                </c:pt>
                <c:pt idx="6115">
                  <c:v>-12.6503577952849</c:v>
                </c:pt>
                <c:pt idx="6116">
                  <c:v>-12.66799350523499</c:v>
                </c:pt>
                <c:pt idx="6117">
                  <c:v>-12.68562921518508</c:v>
                </c:pt>
                <c:pt idx="6118">
                  <c:v>-12.70326492513516</c:v>
                </c:pt>
                <c:pt idx="6119">
                  <c:v>-12.72090063508526</c:v>
                </c:pt>
                <c:pt idx="6120">
                  <c:v>-12.73853634503535</c:v>
                </c:pt>
                <c:pt idx="6121">
                  <c:v>-12.75617205498544</c:v>
                </c:pt>
                <c:pt idx="6122">
                  <c:v>-12.77380776493552</c:v>
                </c:pt>
                <c:pt idx="6123">
                  <c:v>-12.79144347488562</c:v>
                </c:pt>
                <c:pt idx="6124">
                  <c:v>-12.8090791848357</c:v>
                </c:pt>
                <c:pt idx="6125">
                  <c:v>-12.8267148947858</c:v>
                </c:pt>
                <c:pt idx="6126">
                  <c:v>-12.84435060473588</c:v>
                </c:pt>
                <c:pt idx="6127">
                  <c:v>-12.86198631468598</c:v>
                </c:pt>
                <c:pt idx="6128">
                  <c:v>-12.87962202463607</c:v>
                </c:pt>
                <c:pt idx="6129">
                  <c:v>-12.89725773458616</c:v>
                </c:pt>
                <c:pt idx="6130">
                  <c:v>-12.91489344453625</c:v>
                </c:pt>
                <c:pt idx="6131">
                  <c:v>-12.93252915448634</c:v>
                </c:pt>
                <c:pt idx="6132">
                  <c:v>-12.95016486443643</c:v>
                </c:pt>
                <c:pt idx="6133">
                  <c:v>-12.96780057438652</c:v>
                </c:pt>
                <c:pt idx="6134">
                  <c:v>-12.98543628433661</c:v>
                </c:pt>
                <c:pt idx="6135">
                  <c:v>-13.0030719942867</c:v>
                </c:pt>
                <c:pt idx="6136">
                  <c:v>-13.02070770423679</c:v>
                </c:pt>
                <c:pt idx="6137">
                  <c:v>-13.03834341418688</c:v>
                </c:pt>
                <c:pt idx="6138">
                  <c:v>-13.05597912413697</c:v>
                </c:pt>
                <c:pt idx="6139">
                  <c:v>-13.07361483408706</c:v>
                </c:pt>
                <c:pt idx="6140">
                  <c:v>-13.09125054403715</c:v>
                </c:pt>
                <c:pt idx="6141">
                  <c:v>-13.10888625398724</c:v>
                </c:pt>
                <c:pt idx="6142">
                  <c:v>-13.12652196393733</c:v>
                </c:pt>
                <c:pt idx="6143">
                  <c:v>-13.14415767388742</c:v>
                </c:pt>
                <c:pt idx="6144">
                  <c:v>-13.16179338383751</c:v>
                </c:pt>
                <c:pt idx="6145">
                  <c:v>-13.1794290937876</c:v>
                </c:pt>
                <c:pt idx="6146">
                  <c:v>-13.19706480373769</c:v>
                </c:pt>
                <c:pt idx="6147">
                  <c:v>-13.21470051368778</c:v>
                </c:pt>
                <c:pt idx="6148">
                  <c:v>-13.23233622363787</c:v>
                </c:pt>
                <c:pt idx="6149">
                  <c:v>-13.24997193358796</c:v>
                </c:pt>
                <c:pt idx="6150">
                  <c:v>-13.26760764353805</c:v>
                </c:pt>
                <c:pt idx="6151">
                  <c:v>-13.28524335348814</c:v>
                </c:pt>
                <c:pt idx="6152">
                  <c:v>-13.30287906343823</c:v>
                </c:pt>
                <c:pt idx="6153">
                  <c:v>-13.32051477338832</c:v>
                </c:pt>
                <c:pt idx="6154">
                  <c:v>-13.33815048333841</c:v>
                </c:pt>
                <c:pt idx="6155">
                  <c:v>-13.3557861932885</c:v>
                </c:pt>
                <c:pt idx="6156">
                  <c:v>-13.3734219032386</c:v>
                </c:pt>
                <c:pt idx="6157">
                  <c:v>-13.39105761318868</c:v>
                </c:pt>
                <c:pt idx="6158">
                  <c:v>-13.40869332313877</c:v>
                </c:pt>
                <c:pt idx="6159">
                  <c:v>-13.42632903308886</c:v>
                </c:pt>
                <c:pt idx="6160">
                  <c:v>-13.44396474303895</c:v>
                </c:pt>
                <c:pt idx="6161">
                  <c:v>-13.46160045298904</c:v>
                </c:pt>
                <c:pt idx="6162">
                  <c:v>-13.47923616293913</c:v>
                </c:pt>
                <c:pt idx="6163">
                  <c:v>-13.49687187288922</c:v>
                </c:pt>
                <c:pt idx="6164">
                  <c:v>-13.51450758283931</c:v>
                </c:pt>
                <c:pt idx="6165">
                  <c:v>-13.5321432927894</c:v>
                </c:pt>
                <c:pt idx="6166">
                  <c:v>-13.54977900273949</c:v>
                </c:pt>
                <c:pt idx="6167">
                  <c:v>-13.56741471268958</c:v>
                </c:pt>
                <c:pt idx="6168">
                  <c:v>-13.58505042263967</c:v>
                </c:pt>
                <c:pt idx="6169">
                  <c:v>-13.60268613258977</c:v>
                </c:pt>
                <c:pt idx="6170">
                  <c:v>-13.62032184253985</c:v>
                </c:pt>
                <c:pt idx="6171">
                  <c:v>-13.63795755248994</c:v>
                </c:pt>
                <c:pt idx="6172">
                  <c:v>-13.65559326244003</c:v>
                </c:pt>
                <c:pt idx="6173">
                  <c:v>-13.67322897239012</c:v>
                </c:pt>
                <c:pt idx="6174">
                  <c:v>-13.69086468234021</c:v>
                </c:pt>
                <c:pt idx="6175">
                  <c:v>-13.7085003922903</c:v>
                </c:pt>
                <c:pt idx="6176">
                  <c:v>-13.72613610224039</c:v>
                </c:pt>
                <c:pt idx="6177">
                  <c:v>-13.74377181219048</c:v>
                </c:pt>
                <c:pt idx="6178">
                  <c:v>-13.76140752214057</c:v>
                </c:pt>
                <c:pt idx="6179">
                  <c:v>-13.77904323209066</c:v>
                </c:pt>
                <c:pt idx="6180">
                  <c:v>-13.79667894204075</c:v>
                </c:pt>
                <c:pt idx="6181">
                  <c:v>-13.81431465199084</c:v>
                </c:pt>
                <c:pt idx="6182">
                  <c:v>-13.83195036194093</c:v>
                </c:pt>
                <c:pt idx="6183">
                  <c:v>-13.84958607189103</c:v>
                </c:pt>
                <c:pt idx="6184">
                  <c:v>-13.86722178184111</c:v>
                </c:pt>
                <c:pt idx="6185">
                  <c:v>-13.8848574917912</c:v>
                </c:pt>
                <c:pt idx="6186">
                  <c:v>-13.9024932017413</c:v>
                </c:pt>
                <c:pt idx="6187">
                  <c:v>-13.92012891169138</c:v>
                </c:pt>
                <c:pt idx="6188">
                  <c:v>-13.93776462164147</c:v>
                </c:pt>
                <c:pt idx="6189">
                  <c:v>-13.95540033159157</c:v>
                </c:pt>
                <c:pt idx="6190">
                  <c:v>-13.97303604154166</c:v>
                </c:pt>
                <c:pt idx="6191">
                  <c:v>-13.99067175149174</c:v>
                </c:pt>
                <c:pt idx="6192">
                  <c:v>-14.00830746144183</c:v>
                </c:pt>
                <c:pt idx="6193">
                  <c:v>-14.02594317139192</c:v>
                </c:pt>
                <c:pt idx="6194">
                  <c:v>-14.04357888134201</c:v>
                </c:pt>
                <c:pt idx="6195">
                  <c:v>-14.0612145912921</c:v>
                </c:pt>
                <c:pt idx="6196">
                  <c:v>-14.07885030124219</c:v>
                </c:pt>
                <c:pt idx="6197">
                  <c:v>-14.09648601119229</c:v>
                </c:pt>
                <c:pt idx="6198">
                  <c:v>-14.11412172114237</c:v>
                </c:pt>
                <c:pt idx="6199">
                  <c:v>-14.13175743109246</c:v>
                </c:pt>
                <c:pt idx="6200">
                  <c:v>-14.14939314104255</c:v>
                </c:pt>
                <c:pt idx="6201">
                  <c:v>-14.16702885099265</c:v>
                </c:pt>
                <c:pt idx="6202">
                  <c:v>-14.18466456094274</c:v>
                </c:pt>
                <c:pt idx="6203">
                  <c:v>-14.20230027089282</c:v>
                </c:pt>
                <c:pt idx="6204">
                  <c:v>-14.21993598084292</c:v>
                </c:pt>
                <c:pt idx="6205">
                  <c:v>-14.237571690793</c:v>
                </c:pt>
                <c:pt idx="6206">
                  <c:v>-14.2552074007431</c:v>
                </c:pt>
                <c:pt idx="6207">
                  <c:v>-14.27284311069318</c:v>
                </c:pt>
                <c:pt idx="6208">
                  <c:v>-14.29047882064327</c:v>
                </c:pt>
                <c:pt idx="6209">
                  <c:v>-14.30811453059337</c:v>
                </c:pt>
                <c:pt idx="6210">
                  <c:v>-14.32575024054346</c:v>
                </c:pt>
                <c:pt idx="6211">
                  <c:v>-14.34338595049355</c:v>
                </c:pt>
                <c:pt idx="6212">
                  <c:v>-14.36102166044364</c:v>
                </c:pt>
                <c:pt idx="6213">
                  <c:v>-14.37865737039373</c:v>
                </c:pt>
                <c:pt idx="6214">
                  <c:v>-14.39629308034382</c:v>
                </c:pt>
                <c:pt idx="6215">
                  <c:v>-14.41392879029391</c:v>
                </c:pt>
                <c:pt idx="6216">
                  <c:v>-14.431564500244</c:v>
                </c:pt>
                <c:pt idx="6217">
                  <c:v>-14.44920021019409</c:v>
                </c:pt>
                <c:pt idx="6218">
                  <c:v>-14.46683592014418</c:v>
                </c:pt>
                <c:pt idx="6219">
                  <c:v>-14.48447163009427</c:v>
                </c:pt>
                <c:pt idx="6220">
                  <c:v>-14.50210734004436</c:v>
                </c:pt>
                <c:pt idx="6221">
                  <c:v>-14.51974304999445</c:v>
                </c:pt>
                <c:pt idx="6222">
                  <c:v>-14.53737875994454</c:v>
                </c:pt>
                <c:pt idx="6223">
                  <c:v>-14.55501446989463</c:v>
                </c:pt>
                <c:pt idx="6224">
                  <c:v>-14.57265017984472</c:v>
                </c:pt>
                <c:pt idx="6225">
                  <c:v>-14.59028588979481</c:v>
                </c:pt>
                <c:pt idx="6226">
                  <c:v>-14.6079215997449</c:v>
                </c:pt>
                <c:pt idx="6227">
                  <c:v>-14.625557309695</c:v>
                </c:pt>
                <c:pt idx="6228">
                  <c:v>-14.64319301964508</c:v>
                </c:pt>
                <c:pt idx="6229">
                  <c:v>-14.66082872959517</c:v>
                </c:pt>
                <c:pt idx="6230">
                  <c:v>-14.67846443954526</c:v>
                </c:pt>
                <c:pt idx="6231">
                  <c:v>-14.69610014949535</c:v>
                </c:pt>
                <c:pt idx="6232">
                  <c:v>-14.71373585944544</c:v>
                </c:pt>
                <c:pt idx="6233">
                  <c:v>-14.73137156939552</c:v>
                </c:pt>
                <c:pt idx="6234">
                  <c:v>-14.74900727934562</c:v>
                </c:pt>
                <c:pt idx="6235">
                  <c:v>-14.76664298929571</c:v>
                </c:pt>
                <c:pt idx="6236">
                  <c:v>-14.7842786992458</c:v>
                </c:pt>
                <c:pt idx="6237">
                  <c:v>-14.80191440919589</c:v>
                </c:pt>
                <c:pt idx="6238">
                  <c:v>-14.81955011914598</c:v>
                </c:pt>
                <c:pt idx="6239">
                  <c:v>-14.83718582909607</c:v>
                </c:pt>
                <c:pt idx="6240">
                  <c:v>-14.85482153904616</c:v>
                </c:pt>
                <c:pt idx="6241">
                  <c:v>-14.87245724899625</c:v>
                </c:pt>
                <c:pt idx="6242">
                  <c:v>-14.89009295894634</c:v>
                </c:pt>
                <c:pt idx="6243">
                  <c:v>-14.90772866889643</c:v>
                </c:pt>
                <c:pt idx="6244">
                  <c:v>-14.92536437884652</c:v>
                </c:pt>
                <c:pt idx="6245">
                  <c:v>-14.94300008879661</c:v>
                </c:pt>
                <c:pt idx="6246">
                  <c:v>-14.9606357987467</c:v>
                </c:pt>
                <c:pt idx="6247">
                  <c:v>-14.97827150869679</c:v>
                </c:pt>
                <c:pt idx="6248">
                  <c:v>-14.99590721864688</c:v>
                </c:pt>
                <c:pt idx="6249">
                  <c:v>-15.01354292859697</c:v>
                </c:pt>
                <c:pt idx="6250">
                  <c:v>-15.03117863854706</c:v>
                </c:pt>
                <c:pt idx="6251">
                  <c:v>-15.04881434849715</c:v>
                </c:pt>
                <c:pt idx="6252">
                  <c:v>-15.06645005844725</c:v>
                </c:pt>
                <c:pt idx="6253">
                  <c:v>-15.08408576839733</c:v>
                </c:pt>
                <c:pt idx="6254">
                  <c:v>-15.10172147834742</c:v>
                </c:pt>
                <c:pt idx="6255">
                  <c:v>-15.11935718829751</c:v>
                </c:pt>
                <c:pt idx="6256">
                  <c:v>-15.1369928982476</c:v>
                </c:pt>
                <c:pt idx="6257">
                  <c:v>-15.15462860819769</c:v>
                </c:pt>
                <c:pt idx="6258">
                  <c:v>-15.17226431814778</c:v>
                </c:pt>
                <c:pt idx="6259">
                  <c:v>-15.18990002809787</c:v>
                </c:pt>
                <c:pt idx="6260">
                  <c:v>-15.20753573804796</c:v>
                </c:pt>
                <c:pt idx="6261">
                  <c:v>-15.22517144799805</c:v>
                </c:pt>
                <c:pt idx="6262">
                  <c:v>-15.24280715794814</c:v>
                </c:pt>
                <c:pt idx="6263">
                  <c:v>-15.26044286789824</c:v>
                </c:pt>
                <c:pt idx="6264">
                  <c:v>-15.27807857784832</c:v>
                </c:pt>
                <c:pt idx="6265">
                  <c:v>-15.29571428779841</c:v>
                </c:pt>
                <c:pt idx="6266">
                  <c:v>-15.3133499977485</c:v>
                </c:pt>
                <c:pt idx="6267">
                  <c:v>-15.33098570769859</c:v>
                </c:pt>
                <c:pt idx="6268">
                  <c:v>-15.34862141764868</c:v>
                </c:pt>
                <c:pt idx="6269">
                  <c:v>-15.36625712759877</c:v>
                </c:pt>
                <c:pt idx="6270">
                  <c:v>-15.38389283754887</c:v>
                </c:pt>
                <c:pt idx="6271">
                  <c:v>-15.40152854749895</c:v>
                </c:pt>
                <c:pt idx="6272">
                  <c:v>-15.41916425744905</c:v>
                </c:pt>
                <c:pt idx="6273">
                  <c:v>-15.43679996739913</c:v>
                </c:pt>
                <c:pt idx="6274">
                  <c:v>-15.45443567734923</c:v>
                </c:pt>
                <c:pt idx="6275">
                  <c:v>-15.47207138729931</c:v>
                </c:pt>
                <c:pt idx="6276">
                  <c:v>-15.48970709724941</c:v>
                </c:pt>
                <c:pt idx="6277">
                  <c:v>-15.50734280719949</c:v>
                </c:pt>
                <c:pt idx="6278">
                  <c:v>-15.52497851714958</c:v>
                </c:pt>
                <c:pt idx="6279">
                  <c:v>-15.54261422709968</c:v>
                </c:pt>
                <c:pt idx="6280">
                  <c:v>-15.56024993704977</c:v>
                </c:pt>
                <c:pt idx="6281">
                  <c:v>-15.57788564699985</c:v>
                </c:pt>
                <c:pt idx="6282">
                  <c:v>-15.59552135694995</c:v>
                </c:pt>
                <c:pt idx="6283">
                  <c:v>-15.61315706690003</c:v>
                </c:pt>
                <c:pt idx="6284">
                  <c:v>-15.63079277685012</c:v>
                </c:pt>
                <c:pt idx="6285">
                  <c:v>-15.64842848680021</c:v>
                </c:pt>
                <c:pt idx="6286">
                  <c:v>-15.66606419675031</c:v>
                </c:pt>
                <c:pt idx="6287">
                  <c:v>-15.6836999067004</c:v>
                </c:pt>
                <c:pt idx="6288">
                  <c:v>-15.70133561665048</c:v>
                </c:pt>
                <c:pt idx="6289">
                  <c:v>-15.71897132660057</c:v>
                </c:pt>
                <c:pt idx="6290">
                  <c:v>-15.73660703655067</c:v>
                </c:pt>
                <c:pt idx="6291">
                  <c:v>-15.75424274650075</c:v>
                </c:pt>
                <c:pt idx="6292">
                  <c:v>-15.77187845645084</c:v>
                </c:pt>
                <c:pt idx="6293">
                  <c:v>-15.78951416640094</c:v>
                </c:pt>
                <c:pt idx="6294">
                  <c:v>-15.80714987635103</c:v>
                </c:pt>
                <c:pt idx="6295">
                  <c:v>-15.82478558630112</c:v>
                </c:pt>
                <c:pt idx="6296">
                  <c:v>-15.84242129625121</c:v>
                </c:pt>
                <c:pt idx="6297">
                  <c:v>-15.8600570062013</c:v>
                </c:pt>
                <c:pt idx="6298">
                  <c:v>-15.87769271615139</c:v>
                </c:pt>
                <c:pt idx="6299">
                  <c:v>-15.89532842610148</c:v>
                </c:pt>
                <c:pt idx="6300">
                  <c:v>-15.91296413605157</c:v>
                </c:pt>
                <c:pt idx="6301">
                  <c:v>-15.93059984600166</c:v>
                </c:pt>
                <c:pt idx="6302">
                  <c:v>-15.94823555595175</c:v>
                </c:pt>
                <c:pt idx="6303">
                  <c:v>-15.96587126590184</c:v>
                </c:pt>
                <c:pt idx="6304">
                  <c:v>-15.98350697585193</c:v>
                </c:pt>
                <c:pt idx="6305">
                  <c:v>-16.00114268580202</c:v>
                </c:pt>
                <c:pt idx="6306">
                  <c:v>-16.0187783957521</c:v>
                </c:pt>
                <c:pt idx="6307">
                  <c:v>-16.03641410570219</c:v>
                </c:pt>
                <c:pt idx="6308">
                  <c:v>-16.05404981565228</c:v>
                </c:pt>
                <c:pt idx="6309">
                  <c:v>-16.07168552560237</c:v>
                </c:pt>
                <c:pt idx="6310">
                  <c:v>-16.08932123555245</c:v>
                </c:pt>
                <c:pt idx="6311">
                  <c:v>-16.10695694550255</c:v>
                </c:pt>
                <c:pt idx="6312">
                  <c:v>-16.12459265545263</c:v>
                </c:pt>
                <c:pt idx="6313">
                  <c:v>-16.14222836540273</c:v>
                </c:pt>
                <c:pt idx="6314">
                  <c:v>-16.15986407535281</c:v>
                </c:pt>
                <c:pt idx="6315">
                  <c:v>-16.1774997853029</c:v>
                </c:pt>
                <c:pt idx="6316">
                  <c:v>-16.195135495253</c:v>
                </c:pt>
                <c:pt idx="6317">
                  <c:v>-16.21277120520308</c:v>
                </c:pt>
                <c:pt idx="6318">
                  <c:v>-16.23040691515316</c:v>
                </c:pt>
                <c:pt idx="6319">
                  <c:v>-16.24804262510325</c:v>
                </c:pt>
                <c:pt idx="6320">
                  <c:v>-16.26567833505333</c:v>
                </c:pt>
                <c:pt idx="6321">
                  <c:v>-16.28331404500343</c:v>
                </c:pt>
                <c:pt idx="6322">
                  <c:v>-16.30094975495352</c:v>
                </c:pt>
                <c:pt idx="6323">
                  <c:v>-16.31858546490361</c:v>
                </c:pt>
                <c:pt idx="6324">
                  <c:v>-16.33622117485369</c:v>
                </c:pt>
                <c:pt idx="6325">
                  <c:v>-16.35385688480379</c:v>
                </c:pt>
                <c:pt idx="6326">
                  <c:v>-16.37149259475387</c:v>
                </c:pt>
                <c:pt idx="6327">
                  <c:v>-16.38912830470396</c:v>
                </c:pt>
                <c:pt idx="6328">
                  <c:v>-16.40676401465405</c:v>
                </c:pt>
                <c:pt idx="6329">
                  <c:v>-16.42439972460414</c:v>
                </c:pt>
                <c:pt idx="6330">
                  <c:v>-16.44203543455422</c:v>
                </c:pt>
                <c:pt idx="6331">
                  <c:v>-16.45967114450431</c:v>
                </c:pt>
                <c:pt idx="6332">
                  <c:v>-16.4773068544544</c:v>
                </c:pt>
                <c:pt idx="6333">
                  <c:v>-16.49494256440449</c:v>
                </c:pt>
                <c:pt idx="6334">
                  <c:v>-16.51257827435458</c:v>
                </c:pt>
                <c:pt idx="6335">
                  <c:v>-16.53021398430467</c:v>
                </c:pt>
                <c:pt idx="6336">
                  <c:v>-16.54784969425475</c:v>
                </c:pt>
                <c:pt idx="6337">
                  <c:v>-16.56548540420484</c:v>
                </c:pt>
                <c:pt idx="6338">
                  <c:v>-16.58312111415493</c:v>
                </c:pt>
                <c:pt idx="6339">
                  <c:v>-16.60075682410502</c:v>
                </c:pt>
                <c:pt idx="6340">
                  <c:v>-16.6183925340551</c:v>
                </c:pt>
                <c:pt idx="6341">
                  <c:v>-16.6360282440052</c:v>
                </c:pt>
                <c:pt idx="6342">
                  <c:v>-16.65366395395528</c:v>
                </c:pt>
                <c:pt idx="6343">
                  <c:v>-16.67129966390537</c:v>
                </c:pt>
                <c:pt idx="6344">
                  <c:v>-16.68893537385546</c:v>
                </c:pt>
                <c:pt idx="6345">
                  <c:v>-16.70657108380555</c:v>
                </c:pt>
                <c:pt idx="6346">
                  <c:v>-16.72420679375563</c:v>
                </c:pt>
                <c:pt idx="6347">
                  <c:v>-16.74184250370572</c:v>
                </c:pt>
                <c:pt idx="6348">
                  <c:v>-16.75947821365581</c:v>
                </c:pt>
                <c:pt idx="6349">
                  <c:v>-16.7771139236059</c:v>
                </c:pt>
                <c:pt idx="6350">
                  <c:v>-16.79474963355598</c:v>
                </c:pt>
                <c:pt idx="6351">
                  <c:v>-16.81238534350608</c:v>
                </c:pt>
                <c:pt idx="6352">
                  <c:v>-16.83002105345617</c:v>
                </c:pt>
                <c:pt idx="6353">
                  <c:v>-16.84765676340626</c:v>
                </c:pt>
                <c:pt idx="6354">
                  <c:v>-16.86529247335634</c:v>
                </c:pt>
                <c:pt idx="6355">
                  <c:v>-16.88292818330643</c:v>
                </c:pt>
                <c:pt idx="6356">
                  <c:v>-16.90056389325652</c:v>
                </c:pt>
                <c:pt idx="6357">
                  <c:v>-16.91819960320661</c:v>
                </c:pt>
                <c:pt idx="6358">
                  <c:v>-16.9358353131567</c:v>
                </c:pt>
                <c:pt idx="6359">
                  <c:v>-16.95347102310679</c:v>
                </c:pt>
                <c:pt idx="6360">
                  <c:v>-16.97110673305687</c:v>
                </c:pt>
                <c:pt idx="6361">
                  <c:v>-16.98874244300696</c:v>
                </c:pt>
                <c:pt idx="6362">
                  <c:v>-17.00637815295705</c:v>
                </c:pt>
                <c:pt idx="6363">
                  <c:v>-17.02401386290714</c:v>
                </c:pt>
                <c:pt idx="6364">
                  <c:v>-17.04164957285722</c:v>
                </c:pt>
                <c:pt idx="6365">
                  <c:v>-17.05928528280732</c:v>
                </c:pt>
                <c:pt idx="6366">
                  <c:v>-17.0769209927574</c:v>
                </c:pt>
                <c:pt idx="6367">
                  <c:v>-17.09455670270749</c:v>
                </c:pt>
                <c:pt idx="6368">
                  <c:v>-17.11219241265758</c:v>
                </c:pt>
                <c:pt idx="6369">
                  <c:v>-17.12982812260767</c:v>
                </c:pt>
                <c:pt idx="6370">
                  <c:v>-17.14746383255775</c:v>
                </c:pt>
                <c:pt idx="6371">
                  <c:v>-17.16509954250784</c:v>
                </c:pt>
                <c:pt idx="6372">
                  <c:v>-17.18273525245793</c:v>
                </c:pt>
                <c:pt idx="6373">
                  <c:v>-17.20037096240803</c:v>
                </c:pt>
                <c:pt idx="6374">
                  <c:v>-17.21800667235811</c:v>
                </c:pt>
                <c:pt idx="6375">
                  <c:v>-17.23564238230819</c:v>
                </c:pt>
                <c:pt idx="6376">
                  <c:v>-17.2532780922583</c:v>
                </c:pt>
                <c:pt idx="6377">
                  <c:v>-17.27091380220838</c:v>
                </c:pt>
                <c:pt idx="6378">
                  <c:v>-17.28854951215846</c:v>
                </c:pt>
                <c:pt idx="6379">
                  <c:v>-17.30618522210856</c:v>
                </c:pt>
                <c:pt idx="6380">
                  <c:v>-17.32382093205864</c:v>
                </c:pt>
                <c:pt idx="6381">
                  <c:v>-17.34145664200873</c:v>
                </c:pt>
                <c:pt idx="6382">
                  <c:v>-17.35909235195882</c:v>
                </c:pt>
                <c:pt idx="6383">
                  <c:v>-17.37672806190891</c:v>
                </c:pt>
                <c:pt idx="6384">
                  <c:v>-17.39436377185899</c:v>
                </c:pt>
                <c:pt idx="6385">
                  <c:v>-17.41199948180909</c:v>
                </c:pt>
                <c:pt idx="6386">
                  <c:v>-17.42963519175917</c:v>
                </c:pt>
                <c:pt idx="6387">
                  <c:v>-17.44727090170926</c:v>
                </c:pt>
                <c:pt idx="6388">
                  <c:v>-17.46490661165934</c:v>
                </c:pt>
                <c:pt idx="6389">
                  <c:v>-17.48254232160943</c:v>
                </c:pt>
                <c:pt idx="6390">
                  <c:v>-17.50017803155952</c:v>
                </c:pt>
                <c:pt idx="6391">
                  <c:v>-17.51781374150962</c:v>
                </c:pt>
                <c:pt idx="6392">
                  <c:v>-17.5354494514597</c:v>
                </c:pt>
                <c:pt idx="6393">
                  <c:v>-17.5530851614098</c:v>
                </c:pt>
                <c:pt idx="6394">
                  <c:v>-17.57072087135987</c:v>
                </c:pt>
                <c:pt idx="6395">
                  <c:v>-17.58835658130996</c:v>
                </c:pt>
                <c:pt idx="6396">
                  <c:v>-17.60599229126005</c:v>
                </c:pt>
                <c:pt idx="6397">
                  <c:v>-17.62362800121014</c:v>
                </c:pt>
                <c:pt idx="6398">
                  <c:v>-17.64126371116023</c:v>
                </c:pt>
                <c:pt idx="6399">
                  <c:v>-17.65889942111032</c:v>
                </c:pt>
                <c:pt idx="6400">
                  <c:v>-17.67653513106041</c:v>
                </c:pt>
                <c:pt idx="6401">
                  <c:v>-17.6941708410105</c:v>
                </c:pt>
                <c:pt idx="6402">
                  <c:v>-17.71180655096058</c:v>
                </c:pt>
                <c:pt idx="6403">
                  <c:v>-17.72944226091067</c:v>
                </c:pt>
                <c:pt idx="6404">
                  <c:v>-17.74707797086076</c:v>
                </c:pt>
                <c:pt idx="6405">
                  <c:v>-17.76471368081085</c:v>
                </c:pt>
                <c:pt idx="6406">
                  <c:v>-17.78234939076092</c:v>
                </c:pt>
                <c:pt idx="6407">
                  <c:v>-17.79998510071103</c:v>
                </c:pt>
                <c:pt idx="6408">
                  <c:v>-17.81762081066111</c:v>
                </c:pt>
                <c:pt idx="6409">
                  <c:v>-17.8352565206112</c:v>
                </c:pt>
                <c:pt idx="6410">
                  <c:v>-17.85289223056128</c:v>
                </c:pt>
                <c:pt idx="6411">
                  <c:v>-17.87052794051138</c:v>
                </c:pt>
                <c:pt idx="6412">
                  <c:v>-17.88816365046146</c:v>
                </c:pt>
                <c:pt idx="6413">
                  <c:v>-17.90579936041155</c:v>
                </c:pt>
                <c:pt idx="6414">
                  <c:v>-17.92343507036163</c:v>
                </c:pt>
                <c:pt idx="6415">
                  <c:v>-17.94107078031173</c:v>
                </c:pt>
                <c:pt idx="6416">
                  <c:v>-17.95870649026182</c:v>
                </c:pt>
                <c:pt idx="6417">
                  <c:v>-17.9763422002119</c:v>
                </c:pt>
                <c:pt idx="6418">
                  <c:v>-17.99397791016199</c:v>
                </c:pt>
                <c:pt idx="6419">
                  <c:v>-18.0116136201121</c:v>
                </c:pt>
                <c:pt idx="6420">
                  <c:v>-18.02924933006217</c:v>
                </c:pt>
                <c:pt idx="6421">
                  <c:v>-18.04688504001227</c:v>
                </c:pt>
                <c:pt idx="6422">
                  <c:v>-18.06452074996235</c:v>
                </c:pt>
                <c:pt idx="6423">
                  <c:v>-18.08215645991244</c:v>
                </c:pt>
                <c:pt idx="6424">
                  <c:v>-18.09979216986253</c:v>
                </c:pt>
                <c:pt idx="6425">
                  <c:v>-18.11742787981262</c:v>
                </c:pt>
                <c:pt idx="6426">
                  <c:v>-18.1350635897627</c:v>
                </c:pt>
                <c:pt idx="6427">
                  <c:v>-18.15269929971279</c:v>
                </c:pt>
                <c:pt idx="6428">
                  <c:v>-18.17033500966289</c:v>
                </c:pt>
                <c:pt idx="6429">
                  <c:v>-18.18797071961297</c:v>
                </c:pt>
                <c:pt idx="6430">
                  <c:v>-18.20560642956305</c:v>
                </c:pt>
                <c:pt idx="6431">
                  <c:v>-18.22324213951314</c:v>
                </c:pt>
                <c:pt idx="6432">
                  <c:v>-18.24087784946323</c:v>
                </c:pt>
                <c:pt idx="6433">
                  <c:v>-18.25851355941332</c:v>
                </c:pt>
                <c:pt idx="6434">
                  <c:v>-18.27614926936341</c:v>
                </c:pt>
                <c:pt idx="6435">
                  <c:v>-18.2937849793135</c:v>
                </c:pt>
                <c:pt idx="6436">
                  <c:v>-18.31142068926359</c:v>
                </c:pt>
                <c:pt idx="6437">
                  <c:v>-18.32905639921368</c:v>
                </c:pt>
                <c:pt idx="6438">
                  <c:v>-18.34669210916376</c:v>
                </c:pt>
                <c:pt idx="6439">
                  <c:v>-18.36432781911385</c:v>
                </c:pt>
                <c:pt idx="6440">
                  <c:v>-18.38196352906394</c:v>
                </c:pt>
                <c:pt idx="6441">
                  <c:v>-18.39959923901403</c:v>
                </c:pt>
                <c:pt idx="6442">
                  <c:v>-18.41723494896412</c:v>
                </c:pt>
                <c:pt idx="6443">
                  <c:v>-18.43487065891421</c:v>
                </c:pt>
                <c:pt idx="6444">
                  <c:v>-18.45250636886429</c:v>
                </c:pt>
                <c:pt idx="6445">
                  <c:v>-18.47014207881438</c:v>
                </c:pt>
                <c:pt idx="6446">
                  <c:v>-18.48777778876447</c:v>
                </c:pt>
                <c:pt idx="6447">
                  <c:v>-18.50541349871456</c:v>
                </c:pt>
                <c:pt idx="6448">
                  <c:v>-18.52304920866464</c:v>
                </c:pt>
                <c:pt idx="6449">
                  <c:v>-18.54068491861474</c:v>
                </c:pt>
                <c:pt idx="6450">
                  <c:v>-18.55832062856482</c:v>
                </c:pt>
                <c:pt idx="6451">
                  <c:v>-18.57595633851491</c:v>
                </c:pt>
                <c:pt idx="6452">
                  <c:v>-18.593592048465</c:v>
                </c:pt>
                <c:pt idx="6453">
                  <c:v>-18.6112277584151</c:v>
                </c:pt>
                <c:pt idx="6454">
                  <c:v>-18.62886346836518</c:v>
                </c:pt>
                <c:pt idx="6455">
                  <c:v>-18.64649917831526</c:v>
                </c:pt>
                <c:pt idx="6456">
                  <c:v>-18.66413488826535</c:v>
                </c:pt>
                <c:pt idx="6457">
                  <c:v>-18.68177059821544</c:v>
                </c:pt>
                <c:pt idx="6458">
                  <c:v>-18.69940630816553</c:v>
                </c:pt>
                <c:pt idx="6459">
                  <c:v>-18.71704201811562</c:v>
                </c:pt>
                <c:pt idx="6460">
                  <c:v>-18.73467772806571</c:v>
                </c:pt>
                <c:pt idx="6461">
                  <c:v>-18.75231343801579</c:v>
                </c:pt>
                <c:pt idx="6462">
                  <c:v>-18.76994914796588</c:v>
                </c:pt>
                <c:pt idx="6463">
                  <c:v>-18.78758485791597</c:v>
                </c:pt>
                <c:pt idx="6464">
                  <c:v>-18.80522056786606</c:v>
                </c:pt>
                <c:pt idx="6465">
                  <c:v>-18.82285627781615</c:v>
                </c:pt>
                <c:pt idx="6466">
                  <c:v>-18.84049198776624</c:v>
                </c:pt>
                <c:pt idx="6467">
                  <c:v>-18.85812769771633</c:v>
                </c:pt>
                <c:pt idx="6468">
                  <c:v>-18.87576340766642</c:v>
                </c:pt>
                <c:pt idx="6469">
                  <c:v>-18.89339911761651</c:v>
                </c:pt>
                <c:pt idx="6470">
                  <c:v>-18.91103482756659</c:v>
                </c:pt>
                <c:pt idx="6471">
                  <c:v>-18.92867053751668</c:v>
                </c:pt>
                <c:pt idx="6472">
                  <c:v>-18.94630624746677</c:v>
                </c:pt>
                <c:pt idx="6473">
                  <c:v>-18.96394195741686</c:v>
                </c:pt>
                <c:pt idx="6474">
                  <c:v>-18.98157766736694</c:v>
                </c:pt>
                <c:pt idx="6475">
                  <c:v>-18.99921337731703</c:v>
                </c:pt>
                <c:pt idx="6476">
                  <c:v>-19.01684908726712</c:v>
                </c:pt>
                <c:pt idx="6477">
                  <c:v>-19.03448479721721</c:v>
                </c:pt>
                <c:pt idx="6478">
                  <c:v>-19.05212050716729</c:v>
                </c:pt>
                <c:pt idx="6479">
                  <c:v>-19.06975621711738</c:v>
                </c:pt>
                <c:pt idx="6480">
                  <c:v>-19.08739192706748</c:v>
                </c:pt>
                <c:pt idx="6481">
                  <c:v>-19.10502763701756</c:v>
                </c:pt>
                <c:pt idx="6482">
                  <c:v>-19.12266334696765</c:v>
                </c:pt>
                <c:pt idx="6483">
                  <c:v>-19.14029905691774</c:v>
                </c:pt>
                <c:pt idx="6484">
                  <c:v>-19.15793476686784</c:v>
                </c:pt>
                <c:pt idx="6485">
                  <c:v>-19.17557047681792</c:v>
                </c:pt>
                <c:pt idx="6486">
                  <c:v>-19.193206186768</c:v>
                </c:pt>
                <c:pt idx="6487">
                  <c:v>-19.21084189671809</c:v>
                </c:pt>
                <c:pt idx="6488">
                  <c:v>-19.22847760666818</c:v>
                </c:pt>
                <c:pt idx="6489">
                  <c:v>-19.24611331661827</c:v>
                </c:pt>
                <c:pt idx="6490">
                  <c:v>-19.26374902656835</c:v>
                </c:pt>
                <c:pt idx="6491">
                  <c:v>-19.28138473651845</c:v>
                </c:pt>
                <c:pt idx="6492">
                  <c:v>-19.29902044646854</c:v>
                </c:pt>
                <c:pt idx="6493">
                  <c:v>-19.31665615641863</c:v>
                </c:pt>
                <c:pt idx="6494">
                  <c:v>-19.33429186636872</c:v>
                </c:pt>
                <c:pt idx="6495">
                  <c:v>-19.3519275763188</c:v>
                </c:pt>
                <c:pt idx="6496">
                  <c:v>-19.36956328626889</c:v>
                </c:pt>
                <c:pt idx="6497">
                  <c:v>-19.38719899621898</c:v>
                </c:pt>
                <c:pt idx="6498">
                  <c:v>-19.40483470616907</c:v>
                </c:pt>
                <c:pt idx="6499">
                  <c:v>-19.42247041611915</c:v>
                </c:pt>
                <c:pt idx="6500">
                  <c:v>-19.44010612606924</c:v>
                </c:pt>
                <c:pt idx="6501">
                  <c:v>-19.45774183601932</c:v>
                </c:pt>
                <c:pt idx="6502">
                  <c:v>-19.47537754596942</c:v>
                </c:pt>
                <c:pt idx="6503">
                  <c:v>-19.4930132559195</c:v>
                </c:pt>
                <c:pt idx="6504">
                  <c:v>-19.5106489658696</c:v>
                </c:pt>
                <c:pt idx="6505">
                  <c:v>-19.52828467581968</c:v>
                </c:pt>
                <c:pt idx="6506">
                  <c:v>-19.54592038576977</c:v>
                </c:pt>
                <c:pt idx="6507">
                  <c:v>-19.56355609571986</c:v>
                </c:pt>
                <c:pt idx="6508">
                  <c:v>-19.58119180566995</c:v>
                </c:pt>
                <c:pt idx="6509">
                  <c:v>-19.59882751562003</c:v>
                </c:pt>
                <c:pt idx="6510">
                  <c:v>-19.61646322557013</c:v>
                </c:pt>
                <c:pt idx="6511">
                  <c:v>-19.63409893552021</c:v>
                </c:pt>
                <c:pt idx="6512">
                  <c:v>-19.6517346454703</c:v>
                </c:pt>
                <c:pt idx="6513">
                  <c:v>-19.66937035542039</c:v>
                </c:pt>
                <c:pt idx="6514">
                  <c:v>-19.68700606537048</c:v>
                </c:pt>
                <c:pt idx="6515">
                  <c:v>-19.70464177532056</c:v>
                </c:pt>
                <c:pt idx="6516">
                  <c:v>-19.72227748527066</c:v>
                </c:pt>
                <c:pt idx="6517">
                  <c:v>-19.73991319522074</c:v>
                </c:pt>
                <c:pt idx="6518">
                  <c:v>-19.75754890517083</c:v>
                </c:pt>
                <c:pt idx="6519">
                  <c:v>-19.77518461512092</c:v>
                </c:pt>
                <c:pt idx="6520">
                  <c:v>-19.79282032507101</c:v>
                </c:pt>
                <c:pt idx="6521">
                  <c:v>-19.81045603502109</c:v>
                </c:pt>
                <c:pt idx="6522">
                  <c:v>-19.82809174497119</c:v>
                </c:pt>
                <c:pt idx="6523">
                  <c:v>-19.84572745492127</c:v>
                </c:pt>
                <c:pt idx="6524">
                  <c:v>-19.86336316487136</c:v>
                </c:pt>
                <c:pt idx="6525">
                  <c:v>-19.88099887482145</c:v>
                </c:pt>
                <c:pt idx="6526">
                  <c:v>-19.89863458477153</c:v>
                </c:pt>
                <c:pt idx="6527">
                  <c:v>-19.91627029472162</c:v>
                </c:pt>
                <c:pt idx="6528">
                  <c:v>-19.93390600467172</c:v>
                </c:pt>
                <c:pt idx="6529">
                  <c:v>-19.9515417146218</c:v>
                </c:pt>
                <c:pt idx="6530">
                  <c:v>-19.96917742457189</c:v>
                </c:pt>
                <c:pt idx="6531">
                  <c:v>-19.98681313452197</c:v>
                </c:pt>
                <c:pt idx="6532">
                  <c:v>-20.00444884447207</c:v>
                </c:pt>
                <c:pt idx="6533">
                  <c:v>-20.02208455442215</c:v>
                </c:pt>
                <c:pt idx="6534">
                  <c:v>-20.03972026437224</c:v>
                </c:pt>
                <c:pt idx="6535">
                  <c:v>-20.05735597432233</c:v>
                </c:pt>
                <c:pt idx="6536">
                  <c:v>-20.07499168427243</c:v>
                </c:pt>
                <c:pt idx="6537">
                  <c:v>-20.09262739422251</c:v>
                </c:pt>
                <c:pt idx="6538">
                  <c:v>-20.1102631041726</c:v>
                </c:pt>
                <c:pt idx="6539">
                  <c:v>-20.1278988141227</c:v>
                </c:pt>
                <c:pt idx="6540">
                  <c:v>-20.14553452407278</c:v>
                </c:pt>
                <c:pt idx="6541">
                  <c:v>-20.16317023402286</c:v>
                </c:pt>
                <c:pt idx="6542">
                  <c:v>-20.18080594397295</c:v>
                </c:pt>
                <c:pt idx="6543">
                  <c:v>-20.19844165392303</c:v>
                </c:pt>
                <c:pt idx="6544">
                  <c:v>-20.21607736387313</c:v>
                </c:pt>
                <c:pt idx="6545">
                  <c:v>-20.23371307382321</c:v>
                </c:pt>
                <c:pt idx="6546">
                  <c:v>-20.2513487837733</c:v>
                </c:pt>
                <c:pt idx="6547">
                  <c:v>-20.26898449372339</c:v>
                </c:pt>
                <c:pt idx="6548">
                  <c:v>-20.28662020367348</c:v>
                </c:pt>
                <c:pt idx="6549">
                  <c:v>-20.30425591362357</c:v>
                </c:pt>
                <c:pt idx="6550">
                  <c:v>-20.32189162357366</c:v>
                </c:pt>
                <c:pt idx="6551">
                  <c:v>-20.33952733352374</c:v>
                </c:pt>
                <c:pt idx="6552">
                  <c:v>-20.35716304347384</c:v>
                </c:pt>
                <c:pt idx="6553">
                  <c:v>-20.37479875342392</c:v>
                </c:pt>
                <c:pt idx="6554">
                  <c:v>-20.39243446337401</c:v>
                </c:pt>
                <c:pt idx="6555">
                  <c:v>-20.4100701733241</c:v>
                </c:pt>
                <c:pt idx="6556">
                  <c:v>-20.42770588327419</c:v>
                </c:pt>
                <c:pt idx="6557">
                  <c:v>-20.44534159322427</c:v>
                </c:pt>
                <c:pt idx="6558">
                  <c:v>-20.46297730317436</c:v>
                </c:pt>
                <c:pt idx="6559">
                  <c:v>-20.48061301312445</c:v>
                </c:pt>
                <c:pt idx="6560">
                  <c:v>-20.49824872307454</c:v>
                </c:pt>
                <c:pt idx="6561">
                  <c:v>-20.51588443302463</c:v>
                </c:pt>
                <c:pt idx="6562">
                  <c:v>-20.53352014297472</c:v>
                </c:pt>
                <c:pt idx="6563">
                  <c:v>-20.55115585292481</c:v>
                </c:pt>
                <c:pt idx="6564">
                  <c:v>-20.56879156287489</c:v>
                </c:pt>
                <c:pt idx="6565">
                  <c:v>-20.58642727282498</c:v>
                </c:pt>
                <c:pt idx="6566">
                  <c:v>-20.60406298277507</c:v>
                </c:pt>
                <c:pt idx="6567">
                  <c:v>-20.62169869272516</c:v>
                </c:pt>
                <c:pt idx="6568">
                  <c:v>-20.63933440267525</c:v>
                </c:pt>
                <c:pt idx="6569">
                  <c:v>-20.65697011262534</c:v>
                </c:pt>
                <c:pt idx="6570">
                  <c:v>-20.67460582257543</c:v>
                </c:pt>
                <c:pt idx="6571">
                  <c:v>-20.69224153252551</c:v>
                </c:pt>
                <c:pt idx="6572">
                  <c:v>-20.7098772424756</c:v>
                </c:pt>
                <c:pt idx="6573">
                  <c:v>-20.72751295242568</c:v>
                </c:pt>
                <c:pt idx="6574">
                  <c:v>-20.74514866237578</c:v>
                </c:pt>
                <c:pt idx="6575">
                  <c:v>-20.76278437232586</c:v>
                </c:pt>
                <c:pt idx="6576">
                  <c:v>-20.78042008227595</c:v>
                </c:pt>
                <c:pt idx="6577">
                  <c:v>-20.79805579222604</c:v>
                </c:pt>
                <c:pt idx="6578">
                  <c:v>-20.81569150217613</c:v>
                </c:pt>
                <c:pt idx="6579">
                  <c:v>-20.83332721212622</c:v>
                </c:pt>
                <c:pt idx="6580">
                  <c:v>-20.85096292207631</c:v>
                </c:pt>
                <c:pt idx="6581">
                  <c:v>-20.86859863202639</c:v>
                </c:pt>
                <c:pt idx="6582">
                  <c:v>-20.88623434197649</c:v>
                </c:pt>
                <c:pt idx="6583">
                  <c:v>-20.90387005192657</c:v>
                </c:pt>
                <c:pt idx="6584">
                  <c:v>-20.92150576187667</c:v>
                </c:pt>
                <c:pt idx="6585">
                  <c:v>-20.93914147182675</c:v>
                </c:pt>
                <c:pt idx="6586">
                  <c:v>-20.95677718177684</c:v>
                </c:pt>
                <c:pt idx="6587">
                  <c:v>-20.97441289172692</c:v>
                </c:pt>
                <c:pt idx="6588">
                  <c:v>-20.99204860167701</c:v>
                </c:pt>
                <c:pt idx="6589">
                  <c:v>-21.0096843116271</c:v>
                </c:pt>
                <c:pt idx="6590">
                  <c:v>-21.02732002157719</c:v>
                </c:pt>
                <c:pt idx="6591">
                  <c:v>-21.04495573152728</c:v>
                </c:pt>
                <c:pt idx="6592">
                  <c:v>-21.06259144147737</c:v>
                </c:pt>
                <c:pt idx="6593">
                  <c:v>-21.08022715142745</c:v>
                </c:pt>
                <c:pt idx="6594">
                  <c:v>-21.09786286137755</c:v>
                </c:pt>
                <c:pt idx="6595">
                  <c:v>-21.11549857132763</c:v>
                </c:pt>
                <c:pt idx="6596">
                  <c:v>-21.13313428127772</c:v>
                </c:pt>
                <c:pt idx="6597">
                  <c:v>-21.15076999122781</c:v>
                </c:pt>
                <c:pt idx="6598">
                  <c:v>-21.1684057011779</c:v>
                </c:pt>
                <c:pt idx="6599">
                  <c:v>-21.18604141112798</c:v>
                </c:pt>
                <c:pt idx="6600">
                  <c:v>-21.20367712107808</c:v>
                </c:pt>
                <c:pt idx="6601">
                  <c:v>-21.22131283102816</c:v>
                </c:pt>
                <c:pt idx="6602">
                  <c:v>-21.23894854097825</c:v>
                </c:pt>
                <c:pt idx="6603">
                  <c:v>-21.25658425092833</c:v>
                </c:pt>
                <c:pt idx="6604">
                  <c:v>-21.27421996087843</c:v>
                </c:pt>
                <c:pt idx="6605">
                  <c:v>-21.29185567082852</c:v>
                </c:pt>
                <c:pt idx="6606">
                  <c:v>-21.30949138077861</c:v>
                </c:pt>
                <c:pt idx="6607">
                  <c:v>-21.32712709072869</c:v>
                </c:pt>
                <c:pt idx="6608">
                  <c:v>-21.34476280067878</c:v>
                </c:pt>
                <c:pt idx="6609">
                  <c:v>-21.36239851062887</c:v>
                </c:pt>
                <c:pt idx="6610">
                  <c:v>-21.38003422057896</c:v>
                </c:pt>
                <c:pt idx="6611">
                  <c:v>-21.39766993052904</c:v>
                </c:pt>
                <c:pt idx="6612">
                  <c:v>-21.41530564047913</c:v>
                </c:pt>
                <c:pt idx="6613">
                  <c:v>-21.43294135042922</c:v>
                </c:pt>
                <c:pt idx="6614">
                  <c:v>-21.45057706037931</c:v>
                </c:pt>
                <c:pt idx="6615">
                  <c:v>-21.46821277032939</c:v>
                </c:pt>
                <c:pt idx="6616">
                  <c:v>-21.48584848027949</c:v>
                </c:pt>
                <c:pt idx="6617">
                  <c:v>-21.50348419022958</c:v>
                </c:pt>
                <c:pt idx="6618">
                  <c:v>-21.52111990017966</c:v>
                </c:pt>
                <c:pt idx="6619">
                  <c:v>-21.53875561012975</c:v>
                </c:pt>
                <c:pt idx="6620">
                  <c:v>-21.55639132007984</c:v>
                </c:pt>
                <c:pt idx="6621">
                  <c:v>-21.57402703002992</c:v>
                </c:pt>
                <c:pt idx="6622">
                  <c:v>-21.59166273998002</c:v>
                </c:pt>
                <c:pt idx="6623">
                  <c:v>-21.60929844993011</c:v>
                </c:pt>
                <c:pt idx="6624">
                  <c:v>-21.6269341598802</c:v>
                </c:pt>
                <c:pt idx="6625">
                  <c:v>-21.64456986983028</c:v>
                </c:pt>
                <c:pt idx="6626">
                  <c:v>-21.66220557978037</c:v>
                </c:pt>
                <c:pt idx="6627">
                  <c:v>-21.67984128973046</c:v>
                </c:pt>
                <c:pt idx="6628">
                  <c:v>-21.69747699968055</c:v>
                </c:pt>
                <c:pt idx="6629">
                  <c:v>-21.71511270963063</c:v>
                </c:pt>
                <c:pt idx="6630">
                  <c:v>-21.73274841958073</c:v>
                </c:pt>
                <c:pt idx="6631">
                  <c:v>-21.75038412953081</c:v>
                </c:pt>
                <c:pt idx="6632">
                  <c:v>-21.7680198394809</c:v>
                </c:pt>
                <c:pt idx="6633">
                  <c:v>-21.78565554943099</c:v>
                </c:pt>
                <c:pt idx="6634">
                  <c:v>-21.80329125938108</c:v>
                </c:pt>
                <c:pt idx="6635">
                  <c:v>-21.82092696933116</c:v>
                </c:pt>
                <c:pt idx="6636">
                  <c:v>-21.83856267928125</c:v>
                </c:pt>
                <c:pt idx="6637">
                  <c:v>-21.85619838923134</c:v>
                </c:pt>
                <c:pt idx="6638">
                  <c:v>-21.87383409918143</c:v>
                </c:pt>
                <c:pt idx="6639">
                  <c:v>-21.89146980913152</c:v>
                </c:pt>
                <c:pt idx="6640">
                  <c:v>-21.90910551908161</c:v>
                </c:pt>
                <c:pt idx="6641">
                  <c:v>-21.92674122903169</c:v>
                </c:pt>
                <c:pt idx="6642">
                  <c:v>-21.94437693898178</c:v>
                </c:pt>
                <c:pt idx="6643">
                  <c:v>-21.96201264893186</c:v>
                </c:pt>
                <c:pt idx="6644">
                  <c:v>-21.97964835888196</c:v>
                </c:pt>
                <c:pt idx="6645">
                  <c:v>-21.99728406883206</c:v>
                </c:pt>
                <c:pt idx="6646">
                  <c:v>-22.01491977878214</c:v>
                </c:pt>
                <c:pt idx="6647">
                  <c:v>-22.03255548873223</c:v>
                </c:pt>
                <c:pt idx="6648">
                  <c:v>-22.05019119868232</c:v>
                </c:pt>
                <c:pt idx="6649">
                  <c:v>-22.06782690863241</c:v>
                </c:pt>
                <c:pt idx="6650">
                  <c:v>-22.08546261858249</c:v>
                </c:pt>
                <c:pt idx="6651">
                  <c:v>-22.10309832853259</c:v>
                </c:pt>
                <c:pt idx="6652">
                  <c:v>-22.12073403848267</c:v>
                </c:pt>
                <c:pt idx="6653">
                  <c:v>-22.13836974843276</c:v>
                </c:pt>
                <c:pt idx="6654">
                  <c:v>-22.15600545838285</c:v>
                </c:pt>
                <c:pt idx="6655">
                  <c:v>-22.17364116833293</c:v>
                </c:pt>
                <c:pt idx="6656">
                  <c:v>-22.19127687828302</c:v>
                </c:pt>
                <c:pt idx="6657">
                  <c:v>-22.20891258823311</c:v>
                </c:pt>
                <c:pt idx="6658">
                  <c:v>-22.22654829818319</c:v>
                </c:pt>
                <c:pt idx="6659">
                  <c:v>-22.24418400813328</c:v>
                </c:pt>
                <c:pt idx="6660">
                  <c:v>-22.26181971808338</c:v>
                </c:pt>
                <c:pt idx="6661">
                  <c:v>-22.27945542803347</c:v>
                </c:pt>
                <c:pt idx="6662">
                  <c:v>-22.29709113798355</c:v>
                </c:pt>
                <c:pt idx="6663">
                  <c:v>-22.31472684793364</c:v>
                </c:pt>
                <c:pt idx="6664">
                  <c:v>-22.33236255788373</c:v>
                </c:pt>
                <c:pt idx="6665">
                  <c:v>-22.34999826783382</c:v>
                </c:pt>
                <c:pt idx="6666">
                  <c:v>-22.3676339777839</c:v>
                </c:pt>
                <c:pt idx="6667">
                  <c:v>-22.38526968773398</c:v>
                </c:pt>
                <c:pt idx="6668">
                  <c:v>-22.40290539768409</c:v>
                </c:pt>
                <c:pt idx="6669">
                  <c:v>-22.42054110763417</c:v>
                </c:pt>
                <c:pt idx="6670">
                  <c:v>-22.43817681758426</c:v>
                </c:pt>
                <c:pt idx="6671">
                  <c:v>-22.45581252753434</c:v>
                </c:pt>
                <c:pt idx="6672">
                  <c:v>-22.47344823748443</c:v>
                </c:pt>
                <c:pt idx="6673">
                  <c:v>-22.49108394743453</c:v>
                </c:pt>
                <c:pt idx="6674">
                  <c:v>-22.50871965738461</c:v>
                </c:pt>
                <c:pt idx="6675">
                  <c:v>-22.52635536733471</c:v>
                </c:pt>
                <c:pt idx="6676">
                  <c:v>-22.5439910772848</c:v>
                </c:pt>
                <c:pt idx="6677">
                  <c:v>-22.56162678723488</c:v>
                </c:pt>
                <c:pt idx="6678">
                  <c:v>-22.57926249718497</c:v>
                </c:pt>
                <c:pt idx="6679">
                  <c:v>-22.59689820713505</c:v>
                </c:pt>
                <c:pt idx="6680">
                  <c:v>-22.61453391708514</c:v>
                </c:pt>
                <c:pt idx="6681">
                  <c:v>-22.63216962703523</c:v>
                </c:pt>
                <c:pt idx="6682">
                  <c:v>-22.64980533698532</c:v>
                </c:pt>
                <c:pt idx="6683">
                  <c:v>-22.66744104693541</c:v>
                </c:pt>
                <c:pt idx="6684">
                  <c:v>-22.6850767568855</c:v>
                </c:pt>
                <c:pt idx="6685">
                  <c:v>-22.70271246683558</c:v>
                </c:pt>
                <c:pt idx="6686">
                  <c:v>-22.72034817678567</c:v>
                </c:pt>
                <c:pt idx="6687">
                  <c:v>-22.73798388673576</c:v>
                </c:pt>
                <c:pt idx="6688">
                  <c:v>-22.75561959668584</c:v>
                </c:pt>
                <c:pt idx="6689">
                  <c:v>-22.77325530663594</c:v>
                </c:pt>
                <c:pt idx="6690">
                  <c:v>-22.79089101658603</c:v>
                </c:pt>
                <c:pt idx="6691">
                  <c:v>-22.80852672653611</c:v>
                </c:pt>
                <c:pt idx="6692">
                  <c:v>-22.8261624364862</c:v>
                </c:pt>
                <c:pt idx="6693">
                  <c:v>-22.84379814643629</c:v>
                </c:pt>
                <c:pt idx="6694">
                  <c:v>-22.86143385638638</c:v>
                </c:pt>
                <c:pt idx="6695">
                  <c:v>-22.87906956633647</c:v>
                </c:pt>
                <c:pt idx="6696">
                  <c:v>-22.89670527628656</c:v>
                </c:pt>
                <c:pt idx="6697">
                  <c:v>-22.91434098623664</c:v>
                </c:pt>
                <c:pt idx="6698">
                  <c:v>-22.93197669618673</c:v>
                </c:pt>
                <c:pt idx="6699">
                  <c:v>-22.94961240613682</c:v>
                </c:pt>
                <c:pt idx="6700">
                  <c:v>-22.96724811608691</c:v>
                </c:pt>
                <c:pt idx="6701">
                  <c:v>-22.984883826037</c:v>
                </c:pt>
                <c:pt idx="6702">
                  <c:v>-23.00251953598708</c:v>
                </c:pt>
                <c:pt idx="6703">
                  <c:v>-23.02015524593717</c:v>
                </c:pt>
                <c:pt idx="6704">
                  <c:v>-23.03779095588726</c:v>
                </c:pt>
                <c:pt idx="6705">
                  <c:v>-23.05542666583735</c:v>
                </c:pt>
                <c:pt idx="6706">
                  <c:v>-23.07306237578744</c:v>
                </c:pt>
                <c:pt idx="6707">
                  <c:v>-23.09069808573753</c:v>
                </c:pt>
                <c:pt idx="6708">
                  <c:v>-23.10833379568762</c:v>
                </c:pt>
                <c:pt idx="6709">
                  <c:v>-23.1259695056377</c:v>
                </c:pt>
                <c:pt idx="6710">
                  <c:v>-23.14360521558779</c:v>
                </c:pt>
                <c:pt idx="6711">
                  <c:v>-23.16124092553788</c:v>
                </c:pt>
                <c:pt idx="6712">
                  <c:v>-23.17887663548797</c:v>
                </c:pt>
                <c:pt idx="6713">
                  <c:v>-23.19651234543806</c:v>
                </c:pt>
                <c:pt idx="6714">
                  <c:v>-23.21414805538815</c:v>
                </c:pt>
                <c:pt idx="6715">
                  <c:v>-23.23178376533824</c:v>
                </c:pt>
                <c:pt idx="6716">
                  <c:v>-23.24941947528832</c:v>
                </c:pt>
                <c:pt idx="6717">
                  <c:v>-23.26705518523842</c:v>
                </c:pt>
                <c:pt idx="6718">
                  <c:v>-23.2846908951885</c:v>
                </c:pt>
                <c:pt idx="6719">
                  <c:v>-23.30232660513859</c:v>
                </c:pt>
                <c:pt idx="6720">
                  <c:v>-23.31996231508868</c:v>
                </c:pt>
                <c:pt idx="6721">
                  <c:v>-23.33759802503877</c:v>
                </c:pt>
                <c:pt idx="6722">
                  <c:v>-23.35523373498885</c:v>
                </c:pt>
                <c:pt idx="6723">
                  <c:v>-23.37286944493894</c:v>
                </c:pt>
                <c:pt idx="6724">
                  <c:v>-23.39050515488903</c:v>
                </c:pt>
                <c:pt idx="6725">
                  <c:v>-23.40814086483912</c:v>
                </c:pt>
                <c:pt idx="6726">
                  <c:v>-23.4257765747892</c:v>
                </c:pt>
                <c:pt idx="6727">
                  <c:v>-23.44341228473928</c:v>
                </c:pt>
                <c:pt idx="6728">
                  <c:v>-23.46104799468938</c:v>
                </c:pt>
                <c:pt idx="6729">
                  <c:v>-23.47868370463947</c:v>
                </c:pt>
                <c:pt idx="6730">
                  <c:v>-23.49631941458956</c:v>
                </c:pt>
                <c:pt idx="6731">
                  <c:v>-23.51395512453965</c:v>
                </c:pt>
                <c:pt idx="6732">
                  <c:v>-23.53159083448973</c:v>
                </c:pt>
                <c:pt idx="6733">
                  <c:v>-23.54922654443982</c:v>
                </c:pt>
                <c:pt idx="6734">
                  <c:v>-23.56686225438991</c:v>
                </c:pt>
                <c:pt idx="6735">
                  <c:v>-23.58449796434</c:v>
                </c:pt>
                <c:pt idx="6736">
                  <c:v>-23.60213367429009</c:v>
                </c:pt>
                <c:pt idx="6737">
                  <c:v>-23.61976938424018</c:v>
                </c:pt>
                <c:pt idx="6738">
                  <c:v>-23.63740509419027</c:v>
                </c:pt>
                <c:pt idx="6739">
                  <c:v>-23.65504080414035</c:v>
                </c:pt>
                <c:pt idx="6740">
                  <c:v>-23.67267651409044</c:v>
                </c:pt>
                <c:pt idx="6741">
                  <c:v>-23.69031222404053</c:v>
                </c:pt>
                <c:pt idx="6742">
                  <c:v>-23.70794793399062</c:v>
                </c:pt>
                <c:pt idx="6743">
                  <c:v>-23.72558364394071</c:v>
                </c:pt>
                <c:pt idx="6744">
                  <c:v>-23.74321935389079</c:v>
                </c:pt>
                <c:pt idx="6745">
                  <c:v>-23.7608550638409</c:v>
                </c:pt>
                <c:pt idx="6746">
                  <c:v>-23.77849077379097</c:v>
                </c:pt>
                <c:pt idx="6747">
                  <c:v>-23.79612648374106</c:v>
                </c:pt>
                <c:pt idx="6748">
                  <c:v>-23.81376219369115</c:v>
                </c:pt>
                <c:pt idx="6749">
                  <c:v>-23.83139790364124</c:v>
                </c:pt>
                <c:pt idx="6750">
                  <c:v>-23.84903361359132</c:v>
                </c:pt>
                <c:pt idx="6751">
                  <c:v>-23.86666932354142</c:v>
                </c:pt>
                <c:pt idx="6752">
                  <c:v>-23.8843050334915</c:v>
                </c:pt>
                <c:pt idx="6753">
                  <c:v>-23.90194074344159</c:v>
                </c:pt>
                <c:pt idx="6754">
                  <c:v>-23.91957645339168</c:v>
                </c:pt>
                <c:pt idx="6755">
                  <c:v>-23.93721216334177</c:v>
                </c:pt>
                <c:pt idx="6756">
                  <c:v>-23.95484787329185</c:v>
                </c:pt>
                <c:pt idx="6757">
                  <c:v>-23.97248358324194</c:v>
                </c:pt>
                <c:pt idx="6758">
                  <c:v>-23.99011929319203</c:v>
                </c:pt>
                <c:pt idx="6759">
                  <c:v>-24.00775500314213</c:v>
                </c:pt>
                <c:pt idx="6760">
                  <c:v>-24.02539071309221</c:v>
                </c:pt>
                <c:pt idx="6761">
                  <c:v>-24.0430264230423</c:v>
                </c:pt>
                <c:pt idx="6762">
                  <c:v>-24.06066213299238</c:v>
                </c:pt>
                <c:pt idx="6763">
                  <c:v>-24.07829784294248</c:v>
                </c:pt>
                <c:pt idx="6764">
                  <c:v>-24.09593355289256</c:v>
                </c:pt>
                <c:pt idx="6765">
                  <c:v>-24.11356926284266</c:v>
                </c:pt>
                <c:pt idx="6766">
                  <c:v>-24.13120497279274</c:v>
                </c:pt>
                <c:pt idx="6767">
                  <c:v>-24.14884068274283</c:v>
                </c:pt>
                <c:pt idx="6768">
                  <c:v>-24.16647639269292</c:v>
                </c:pt>
                <c:pt idx="6769">
                  <c:v>-24.18411210264301</c:v>
                </c:pt>
                <c:pt idx="6770">
                  <c:v>-24.20174781259309</c:v>
                </c:pt>
                <c:pt idx="6771">
                  <c:v>-24.21938352254318</c:v>
                </c:pt>
                <c:pt idx="6772">
                  <c:v>-24.23701923249327</c:v>
                </c:pt>
                <c:pt idx="6773">
                  <c:v>-24.25465494244336</c:v>
                </c:pt>
                <c:pt idx="6774">
                  <c:v>-24.27229065239344</c:v>
                </c:pt>
                <c:pt idx="6775">
                  <c:v>-24.28992636234353</c:v>
                </c:pt>
                <c:pt idx="6776">
                  <c:v>-24.30756207229362</c:v>
                </c:pt>
                <c:pt idx="6777">
                  <c:v>-24.32519778224371</c:v>
                </c:pt>
                <c:pt idx="6778">
                  <c:v>-24.3428334921938</c:v>
                </c:pt>
                <c:pt idx="6779">
                  <c:v>-24.36046920214389</c:v>
                </c:pt>
                <c:pt idx="6780">
                  <c:v>-24.37810491209398</c:v>
                </c:pt>
                <c:pt idx="6781">
                  <c:v>-24.39574062204407</c:v>
                </c:pt>
                <c:pt idx="6782">
                  <c:v>-24.41337633199415</c:v>
                </c:pt>
                <c:pt idx="6783">
                  <c:v>-24.43101204194424</c:v>
                </c:pt>
                <c:pt idx="6784">
                  <c:v>-24.44864775189432</c:v>
                </c:pt>
                <c:pt idx="6785">
                  <c:v>-24.46628346184442</c:v>
                </c:pt>
                <c:pt idx="6786">
                  <c:v>-24.4839191717945</c:v>
                </c:pt>
                <c:pt idx="6787">
                  <c:v>-24.5015548817446</c:v>
                </c:pt>
                <c:pt idx="6788">
                  <c:v>-24.51919059169469</c:v>
                </c:pt>
                <c:pt idx="6789">
                  <c:v>-24.53682630164478</c:v>
                </c:pt>
                <c:pt idx="6790">
                  <c:v>-24.55446201159486</c:v>
                </c:pt>
                <c:pt idx="6791">
                  <c:v>-24.57209772154495</c:v>
                </c:pt>
                <c:pt idx="6792">
                  <c:v>-24.58973343149503</c:v>
                </c:pt>
                <c:pt idx="6793">
                  <c:v>-24.60736914144513</c:v>
                </c:pt>
                <c:pt idx="6794">
                  <c:v>-24.62500485139521</c:v>
                </c:pt>
                <c:pt idx="6795">
                  <c:v>-24.6426405613453</c:v>
                </c:pt>
                <c:pt idx="6796">
                  <c:v>-24.66027627129538</c:v>
                </c:pt>
                <c:pt idx="6797">
                  <c:v>-24.67791198124548</c:v>
                </c:pt>
                <c:pt idx="6798">
                  <c:v>-24.69554769119556</c:v>
                </c:pt>
                <c:pt idx="6799">
                  <c:v>-24.71318340114566</c:v>
                </c:pt>
                <c:pt idx="6800">
                  <c:v>-24.73081911109574</c:v>
                </c:pt>
                <c:pt idx="6801">
                  <c:v>-24.74845482104583</c:v>
                </c:pt>
                <c:pt idx="6802">
                  <c:v>-24.76609053099591</c:v>
                </c:pt>
                <c:pt idx="6803">
                  <c:v>-24.783726240946</c:v>
                </c:pt>
                <c:pt idx="6804">
                  <c:v>-24.8013619508961</c:v>
                </c:pt>
                <c:pt idx="6805">
                  <c:v>-24.8189976608462</c:v>
                </c:pt>
                <c:pt idx="6806">
                  <c:v>-24.83663337079627</c:v>
                </c:pt>
                <c:pt idx="6807">
                  <c:v>-24.85426908074636</c:v>
                </c:pt>
                <c:pt idx="6808">
                  <c:v>-24.87190479069645</c:v>
                </c:pt>
                <c:pt idx="6809">
                  <c:v>-24.88954050064654</c:v>
                </c:pt>
                <c:pt idx="6810">
                  <c:v>-24.90717621059663</c:v>
                </c:pt>
                <c:pt idx="6811">
                  <c:v>-24.92481192054672</c:v>
                </c:pt>
                <c:pt idx="6812">
                  <c:v>-24.9424476304968</c:v>
                </c:pt>
                <c:pt idx="6813">
                  <c:v>-24.96008334044689</c:v>
                </c:pt>
                <c:pt idx="6814">
                  <c:v>-24.97771905039698</c:v>
                </c:pt>
                <c:pt idx="6815">
                  <c:v>-24.99535476034707</c:v>
                </c:pt>
                <c:pt idx="6816">
                  <c:v>-25.01299047029716</c:v>
                </c:pt>
                <c:pt idx="6817">
                  <c:v>-25.03062618024724</c:v>
                </c:pt>
                <c:pt idx="6818">
                  <c:v>-25.04826189019733</c:v>
                </c:pt>
                <c:pt idx="6819">
                  <c:v>-25.06589760014742</c:v>
                </c:pt>
                <c:pt idx="6820">
                  <c:v>-25.08353331009751</c:v>
                </c:pt>
                <c:pt idx="6821">
                  <c:v>-25.1011690200476</c:v>
                </c:pt>
                <c:pt idx="6822">
                  <c:v>-25.1188047299977</c:v>
                </c:pt>
                <c:pt idx="6823">
                  <c:v>-25.13644043994778</c:v>
                </c:pt>
                <c:pt idx="6824">
                  <c:v>-25.15407614989787</c:v>
                </c:pt>
                <c:pt idx="6825">
                  <c:v>-25.17171185984795</c:v>
                </c:pt>
                <c:pt idx="6826">
                  <c:v>-25.18934756979804</c:v>
                </c:pt>
                <c:pt idx="6827">
                  <c:v>-25.20698327974813</c:v>
                </c:pt>
                <c:pt idx="6828">
                  <c:v>-25.22461898969822</c:v>
                </c:pt>
                <c:pt idx="6829">
                  <c:v>-25.24225469964831</c:v>
                </c:pt>
                <c:pt idx="6830">
                  <c:v>-25.25989040959839</c:v>
                </c:pt>
                <c:pt idx="6831">
                  <c:v>-25.27752611954849</c:v>
                </c:pt>
                <c:pt idx="6832">
                  <c:v>-25.29516182949857</c:v>
                </c:pt>
                <c:pt idx="6833">
                  <c:v>-25.31279753944866</c:v>
                </c:pt>
                <c:pt idx="6834">
                  <c:v>-25.33043324939874</c:v>
                </c:pt>
                <c:pt idx="6835">
                  <c:v>-25.34806895934884</c:v>
                </c:pt>
                <c:pt idx="6836">
                  <c:v>-25.36570466929892</c:v>
                </c:pt>
                <c:pt idx="6837">
                  <c:v>-25.38334037924901</c:v>
                </c:pt>
                <c:pt idx="6838">
                  <c:v>-25.4009760891991</c:v>
                </c:pt>
                <c:pt idx="6839">
                  <c:v>-25.41861179914919</c:v>
                </c:pt>
                <c:pt idx="6840">
                  <c:v>-25.43624750909927</c:v>
                </c:pt>
                <c:pt idx="6841">
                  <c:v>-25.45388321904937</c:v>
                </c:pt>
                <c:pt idx="6842">
                  <c:v>-25.47151892899945</c:v>
                </c:pt>
                <c:pt idx="6843">
                  <c:v>-25.48915463894954</c:v>
                </c:pt>
                <c:pt idx="6844">
                  <c:v>-25.50679034889963</c:v>
                </c:pt>
                <c:pt idx="6845">
                  <c:v>-25.52442605884972</c:v>
                </c:pt>
                <c:pt idx="6846">
                  <c:v>-25.54206176879981</c:v>
                </c:pt>
                <c:pt idx="6847">
                  <c:v>-25.55969747874989</c:v>
                </c:pt>
                <c:pt idx="6848">
                  <c:v>-25.57733318869998</c:v>
                </c:pt>
                <c:pt idx="6849">
                  <c:v>-25.59496889865008</c:v>
                </c:pt>
                <c:pt idx="6850">
                  <c:v>-25.61260460860016</c:v>
                </c:pt>
                <c:pt idx="6851">
                  <c:v>-25.63024031855025</c:v>
                </c:pt>
                <c:pt idx="6852">
                  <c:v>-25.64787602850034</c:v>
                </c:pt>
                <c:pt idx="6853">
                  <c:v>-25.66551173845043</c:v>
                </c:pt>
                <c:pt idx="6854">
                  <c:v>-25.68314744840051</c:v>
                </c:pt>
                <c:pt idx="6855">
                  <c:v>-25.7007831583506</c:v>
                </c:pt>
                <c:pt idx="6856">
                  <c:v>-25.71841886830069</c:v>
                </c:pt>
                <c:pt idx="6857">
                  <c:v>-25.73605457825078</c:v>
                </c:pt>
                <c:pt idx="6858">
                  <c:v>-25.75369028820086</c:v>
                </c:pt>
                <c:pt idx="6859">
                  <c:v>-25.77132599815096</c:v>
                </c:pt>
                <c:pt idx="6860">
                  <c:v>-25.78896170810104</c:v>
                </c:pt>
                <c:pt idx="6861">
                  <c:v>-25.80659741805113</c:v>
                </c:pt>
                <c:pt idx="6862">
                  <c:v>-25.82423312800123</c:v>
                </c:pt>
                <c:pt idx="6863">
                  <c:v>-25.84186883795131</c:v>
                </c:pt>
                <c:pt idx="6864">
                  <c:v>-25.85950454790139</c:v>
                </c:pt>
                <c:pt idx="6865">
                  <c:v>-25.8771402578515</c:v>
                </c:pt>
                <c:pt idx="6866">
                  <c:v>-25.89477596780158</c:v>
                </c:pt>
                <c:pt idx="6867">
                  <c:v>-25.91241167775166</c:v>
                </c:pt>
                <c:pt idx="6868">
                  <c:v>-25.93004738770175</c:v>
                </c:pt>
                <c:pt idx="6869">
                  <c:v>-25.94768309765184</c:v>
                </c:pt>
                <c:pt idx="6870">
                  <c:v>-25.96531880760192</c:v>
                </c:pt>
                <c:pt idx="6871">
                  <c:v>-25.98295451755202</c:v>
                </c:pt>
                <c:pt idx="6872">
                  <c:v>-26.0005902275021</c:v>
                </c:pt>
                <c:pt idx="6873">
                  <c:v>-26.01822593745219</c:v>
                </c:pt>
                <c:pt idx="6874">
                  <c:v>-26.03586164740229</c:v>
                </c:pt>
                <c:pt idx="6875">
                  <c:v>-26.05349735735237</c:v>
                </c:pt>
                <c:pt idx="6876">
                  <c:v>-26.07113306730246</c:v>
                </c:pt>
                <c:pt idx="6877">
                  <c:v>-26.08876877725255</c:v>
                </c:pt>
                <c:pt idx="6878">
                  <c:v>-26.10640448720264</c:v>
                </c:pt>
                <c:pt idx="6879">
                  <c:v>-26.12404019715273</c:v>
                </c:pt>
                <c:pt idx="6880">
                  <c:v>-26.14167590710282</c:v>
                </c:pt>
                <c:pt idx="6881">
                  <c:v>-26.1593116170529</c:v>
                </c:pt>
                <c:pt idx="6882">
                  <c:v>-26.176947327003</c:v>
                </c:pt>
                <c:pt idx="6883">
                  <c:v>-26.19458303695308</c:v>
                </c:pt>
                <c:pt idx="6884">
                  <c:v>-26.21221874690316</c:v>
                </c:pt>
                <c:pt idx="6885">
                  <c:v>-26.22985445685326</c:v>
                </c:pt>
                <c:pt idx="6886">
                  <c:v>-26.24749016680334</c:v>
                </c:pt>
                <c:pt idx="6887">
                  <c:v>-26.26512587675342</c:v>
                </c:pt>
                <c:pt idx="6888">
                  <c:v>-26.28276158670351</c:v>
                </c:pt>
                <c:pt idx="6889">
                  <c:v>-26.30039729665361</c:v>
                </c:pt>
                <c:pt idx="6890">
                  <c:v>-26.31803300660369</c:v>
                </c:pt>
                <c:pt idx="6891">
                  <c:v>-26.33566871655379</c:v>
                </c:pt>
                <c:pt idx="6892">
                  <c:v>-26.35330442650388</c:v>
                </c:pt>
                <c:pt idx="6893">
                  <c:v>-26.37094013645396</c:v>
                </c:pt>
                <c:pt idx="6894">
                  <c:v>-26.38857584640405</c:v>
                </c:pt>
                <c:pt idx="6895">
                  <c:v>-26.40621155635413</c:v>
                </c:pt>
                <c:pt idx="6896">
                  <c:v>-26.42384726630422</c:v>
                </c:pt>
                <c:pt idx="6897">
                  <c:v>-26.44148297625431</c:v>
                </c:pt>
                <c:pt idx="6898">
                  <c:v>-26.45911868620441</c:v>
                </c:pt>
                <c:pt idx="6899">
                  <c:v>-26.4767543961545</c:v>
                </c:pt>
                <c:pt idx="6900">
                  <c:v>-26.49439010610458</c:v>
                </c:pt>
                <c:pt idx="6901">
                  <c:v>-26.51202581605467</c:v>
                </c:pt>
                <c:pt idx="6902">
                  <c:v>-26.52966152600476</c:v>
                </c:pt>
                <c:pt idx="6903">
                  <c:v>-26.54729723595484</c:v>
                </c:pt>
                <c:pt idx="6904">
                  <c:v>-26.56493294590493</c:v>
                </c:pt>
                <c:pt idx="6905">
                  <c:v>-26.58256865585502</c:v>
                </c:pt>
                <c:pt idx="6906">
                  <c:v>-26.60020436580511</c:v>
                </c:pt>
                <c:pt idx="6907">
                  <c:v>-26.6178400757552</c:v>
                </c:pt>
                <c:pt idx="6908">
                  <c:v>-26.63547578570529</c:v>
                </c:pt>
                <c:pt idx="6909">
                  <c:v>-26.65311149565538</c:v>
                </c:pt>
                <c:pt idx="6910">
                  <c:v>-26.67074720560546</c:v>
                </c:pt>
                <c:pt idx="6911">
                  <c:v>-26.68838291555555</c:v>
                </c:pt>
                <c:pt idx="6912">
                  <c:v>-26.70601862550564</c:v>
                </c:pt>
                <c:pt idx="6913">
                  <c:v>-26.72365433545573</c:v>
                </c:pt>
                <c:pt idx="6914">
                  <c:v>-26.74129004540581</c:v>
                </c:pt>
                <c:pt idx="6915">
                  <c:v>-26.7589257553559</c:v>
                </c:pt>
                <c:pt idx="6916">
                  <c:v>-26.77656146530599</c:v>
                </c:pt>
                <c:pt idx="6917">
                  <c:v>-26.79419717525608</c:v>
                </c:pt>
                <c:pt idx="6918">
                  <c:v>-26.81183288520617</c:v>
                </c:pt>
                <c:pt idx="6919">
                  <c:v>-26.82946859515626</c:v>
                </c:pt>
                <c:pt idx="6920">
                  <c:v>-26.84710430510634</c:v>
                </c:pt>
                <c:pt idx="6921">
                  <c:v>-26.86474001505643</c:v>
                </c:pt>
                <c:pt idx="6922">
                  <c:v>-26.88237572500653</c:v>
                </c:pt>
                <c:pt idx="6923">
                  <c:v>-26.90001143495661</c:v>
                </c:pt>
                <c:pt idx="6924">
                  <c:v>-26.9176471449067</c:v>
                </c:pt>
                <c:pt idx="6925">
                  <c:v>-26.93528285485679</c:v>
                </c:pt>
                <c:pt idx="6926">
                  <c:v>-26.95291856480688</c:v>
                </c:pt>
                <c:pt idx="6927">
                  <c:v>-26.97055427475696</c:v>
                </c:pt>
                <c:pt idx="6928">
                  <c:v>-26.98818998470704</c:v>
                </c:pt>
                <c:pt idx="6929">
                  <c:v>-27.00582569465714</c:v>
                </c:pt>
                <c:pt idx="6930">
                  <c:v>-27.02346140460723</c:v>
                </c:pt>
                <c:pt idx="6931">
                  <c:v>-27.04109711455732</c:v>
                </c:pt>
                <c:pt idx="6932">
                  <c:v>-27.0587328245074</c:v>
                </c:pt>
                <c:pt idx="6933">
                  <c:v>-27.07636853445749</c:v>
                </c:pt>
                <c:pt idx="6934">
                  <c:v>-27.09400424440759</c:v>
                </c:pt>
                <c:pt idx="6935">
                  <c:v>-27.11163995435767</c:v>
                </c:pt>
                <c:pt idx="6936">
                  <c:v>-27.12927566430776</c:v>
                </c:pt>
                <c:pt idx="6937">
                  <c:v>-27.14691137425785</c:v>
                </c:pt>
                <c:pt idx="6938">
                  <c:v>-27.16454708420793</c:v>
                </c:pt>
                <c:pt idx="6939">
                  <c:v>-27.18218279415802</c:v>
                </c:pt>
                <c:pt idx="6940">
                  <c:v>-27.19981850410812</c:v>
                </c:pt>
                <c:pt idx="6941">
                  <c:v>-27.2174542140582</c:v>
                </c:pt>
                <c:pt idx="6942">
                  <c:v>-27.23508992400829</c:v>
                </c:pt>
                <c:pt idx="6943">
                  <c:v>-27.25272563395837</c:v>
                </c:pt>
                <c:pt idx="6944">
                  <c:v>-27.27036134390847</c:v>
                </c:pt>
                <c:pt idx="6945">
                  <c:v>-27.28799705385856</c:v>
                </c:pt>
                <c:pt idx="6946">
                  <c:v>-27.30563276380864</c:v>
                </c:pt>
                <c:pt idx="6947">
                  <c:v>-27.32326847375873</c:v>
                </c:pt>
                <c:pt idx="6948">
                  <c:v>-27.34090418370882</c:v>
                </c:pt>
                <c:pt idx="6949">
                  <c:v>-27.3585398936589</c:v>
                </c:pt>
                <c:pt idx="6950">
                  <c:v>-27.376175603609</c:v>
                </c:pt>
                <c:pt idx="6951">
                  <c:v>-27.39381131355909</c:v>
                </c:pt>
                <c:pt idx="6952">
                  <c:v>-27.41144702350917</c:v>
                </c:pt>
                <c:pt idx="6953">
                  <c:v>-27.42908273345926</c:v>
                </c:pt>
                <c:pt idx="6954">
                  <c:v>-27.44671844340935</c:v>
                </c:pt>
                <c:pt idx="6955">
                  <c:v>-27.46435415335944</c:v>
                </c:pt>
                <c:pt idx="6956">
                  <c:v>-27.48198986330953</c:v>
                </c:pt>
                <c:pt idx="6957">
                  <c:v>-27.49962557325961</c:v>
                </c:pt>
                <c:pt idx="6958">
                  <c:v>-27.51726128320971</c:v>
                </c:pt>
                <c:pt idx="6959">
                  <c:v>-27.5348969931598</c:v>
                </c:pt>
                <c:pt idx="6960">
                  <c:v>-27.55253270310988</c:v>
                </c:pt>
                <c:pt idx="6961">
                  <c:v>-27.57016841305997</c:v>
                </c:pt>
                <c:pt idx="6962">
                  <c:v>-27.58780412301006</c:v>
                </c:pt>
                <c:pt idx="6963">
                  <c:v>-27.60543983296013</c:v>
                </c:pt>
                <c:pt idx="6964">
                  <c:v>-27.62307554291023</c:v>
                </c:pt>
                <c:pt idx="6965">
                  <c:v>-27.64071125286032</c:v>
                </c:pt>
                <c:pt idx="6966">
                  <c:v>-27.65834696281041</c:v>
                </c:pt>
                <c:pt idx="6967">
                  <c:v>-27.67598267276049</c:v>
                </c:pt>
                <c:pt idx="6968">
                  <c:v>-27.69361838271059</c:v>
                </c:pt>
                <c:pt idx="6969">
                  <c:v>-27.71125409266068</c:v>
                </c:pt>
                <c:pt idx="6970">
                  <c:v>-27.72888980261076</c:v>
                </c:pt>
                <c:pt idx="6971">
                  <c:v>-27.74652551256084</c:v>
                </c:pt>
                <c:pt idx="6972">
                  <c:v>-27.76416122251094</c:v>
                </c:pt>
                <c:pt idx="6973">
                  <c:v>-27.78179693246102</c:v>
                </c:pt>
                <c:pt idx="6974">
                  <c:v>-27.79943264241111</c:v>
                </c:pt>
                <c:pt idx="6975">
                  <c:v>-27.8170683523612</c:v>
                </c:pt>
                <c:pt idx="6976">
                  <c:v>-27.83470406231129</c:v>
                </c:pt>
                <c:pt idx="6977">
                  <c:v>-27.85233977226137</c:v>
                </c:pt>
                <c:pt idx="6978">
                  <c:v>-27.86997548221147</c:v>
                </c:pt>
                <c:pt idx="6979">
                  <c:v>-27.88761119216155</c:v>
                </c:pt>
                <c:pt idx="6980">
                  <c:v>-27.90524690211164</c:v>
                </c:pt>
                <c:pt idx="6981">
                  <c:v>-27.92288261206173</c:v>
                </c:pt>
                <c:pt idx="6982">
                  <c:v>-27.94051832201182</c:v>
                </c:pt>
                <c:pt idx="6983">
                  <c:v>-27.9581540319619</c:v>
                </c:pt>
                <c:pt idx="6984">
                  <c:v>-27.97578974191199</c:v>
                </c:pt>
                <c:pt idx="6985">
                  <c:v>-27.99342545186209</c:v>
                </c:pt>
                <c:pt idx="6986">
                  <c:v>-28.01106116181218</c:v>
                </c:pt>
                <c:pt idx="6987">
                  <c:v>-28.02869687176225</c:v>
                </c:pt>
                <c:pt idx="6988">
                  <c:v>-28.04633258171235</c:v>
                </c:pt>
                <c:pt idx="6989">
                  <c:v>-28.06396829166244</c:v>
                </c:pt>
                <c:pt idx="6990">
                  <c:v>-28.08160400161253</c:v>
                </c:pt>
                <c:pt idx="6991">
                  <c:v>-28.09923971156261</c:v>
                </c:pt>
                <c:pt idx="6992">
                  <c:v>-28.11687542151271</c:v>
                </c:pt>
                <c:pt idx="6993">
                  <c:v>-28.13451113146279</c:v>
                </c:pt>
                <c:pt idx="6994">
                  <c:v>-28.15214684141288</c:v>
                </c:pt>
                <c:pt idx="6995">
                  <c:v>-28.16978255136296</c:v>
                </c:pt>
                <c:pt idx="6996">
                  <c:v>-28.18741826131306</c:v>
                </c:pt>
                <c:pt idx="6997">
                  <c:v>-28.20505397126314</c:v>
                </c:pt>
                <c:pt idx="6998">
                  <c:v>-28.22268968121323</c:v>
                </c:pt>
                <c:pt idx="6999">
                  <c:v>-28.24032539116332</c:v>
                </c:pt>
                <c:pt idx="7000">
                  <c:v>-28.25796110111342</c:v>
                </c:pt>
                <c:pt idx="7001">
                  <c:v>-28.27559681106349</c:v>
                </c:pt>
                <c:pt idx="7002">
                  <c:v>-28.29323252101359</c:v>
                </c:pt>
                <c:pt idx="7003">
                  <c:v>-28.31086823096368</c:v>
                </c:pt>
                <c:pt idx="7004">
                  <c:v>-28.32850394091376</c:v>
                </c:pt>
                <c:pt idx="7005">
                  <c:v>-28.34613965086385</c:v>
                </c:pt>
                <c:pt idx="7006">
                  <c:v>-28.36377536081394</c:v>
                </c:pt>
                <c:pt idx="7007">
                  <c:v>-28.38141107076402</c:v>
                </c:pt>
                <c:pt idx="7008">
                  <c:v>-28.39904678071412</c:v>
                </c:pt>
                <c:pt idx="7009">
                  <c:v>-28.4166824906642</c:v>
                </c:pt>
                <c:pt idx="7010">
                  <c:v>-28.4343182006143</c:v>
                </c:pt>
                <c:pt idx="7011">
                  <c:v>-28.45195391056438</c:v>
                </c:pt>
                <c:pt idx="7012">
                  <c:v>-28.46958962051447</c:v>
                </c:pt>
                <c:pt idx="7013">
                  <c:v>-28.48722533046456</c:v>
                </c:pt>
                <c:pt idx="7014">
                  <c:v>-28.50486104041465</c:v>
                </c:pt>
                <c:pt idx="7015">
                  <c:v>-28.52249675036473</c:v>
                </c:pt>
                <c:pt idx="7016">
                  <c:v>-28.54013246031483</c:v>
                </c:pt>
                <c:pt idx="7017">
                  <c:v>-28.55776817026491</c:v>
                </c:pt>
                <c:pt idx="7018">
                  <c:v>-28.575403880215</c:v>
                </c:pt>
                <c:pt idx="7019">
                  <c:v>-28.59303959016508</c:v>
                </c:pt>
                <c:pt idx="7020">
                  <c:v>-28.61067530011518</c:v>
                </c:pt>
                <c:pt idx="7021">
                  <c:v>-28.62831101006526</c:v>
                </c:pt>
                <c:pt idx="7022">
                  <c:v>-28.64594672001536</c:v>
                </c:pt>
                <c:pt idx="7023">
                  <c:v>-28.66358242996544</c:v>
                </c:pt>
                <c:pt idx="7024">
                  <c:v>-28.68121813991553</c:v>
                </c:pt>
                <c:pt idx="7025">
                  <c:v>-28.69885384986562</c:v>
                </c:pt>
                <c:pt idx="7026">
                  <c:v>-28.71648955981571</c:v>
                </c:pt>
                <c:pt idx="7027">
                  <c:v>-28.73412526976579</c:v>
                </c:pt>
                <c:pt idx="7028">
                  <c:v>-28.75176097971589</c:v>
                </c:pt>
                <c:pt idx="7029">
                  <c:v>-28.76939668966597</c:v>
                </c:pt>
                <c:pt idx="7030">
                  <c:v>-28.78703239961606</c:v>
                </c:pt>
                <c:pt idx="7031">
                  <c:v>-28.80466810956615</c:v>
                </c:pt>
                <c:pt idx="7032">
                  <c:v>-28.82230381951624</c:v>
                </c:pt>
                <c:pt idx="7033">
                  <c:v>-28.83993952946633</c:v>
                </c:pt>
                <c:pt idx="7034">
                  <c:v>-28.85757523941642</c:v>
                </c:pt>
                <c:pt idx="7035">
                  <c:v>-28.8752109493665</c:v>
                </c:pt>
                <c:pt idx="7036">
                  <c:v>-28.89284665931659</c:v>
                </c:pt>
                <c:pt idx="7037">
                  <c:v>-28.91048236926668</c:v>
                </c:pt>
                <c:pt idx="7038">
                  <c:v>-28.92811807921677</c:v>
                </c:pt>
                <c:pt idx="7039">
                  <c:v>-28.94575378916685</c:v>
                </c:pt>
                <c:pt idx="7040">
                  <c:v>-28.96338949911694</c:v>
                </c:pt>
                <c:pt idx="7041">
                  <c:v>-28.98102520906703</c:v>
                </c:pt>
                <c:pt idx="7042">
                  <c:v>-28.99866091901712</c:v>
                </c:pt>
                <c:pt idx="7043">
                  <c:v>-29.01629662896721</c:v>
                </c:pt>
                <c:pt idx="7044">
                  <c:v>-29.0339323389173</c:v>
                </c:pt>
                <c:pt idx="7045">
                  <c:v>-29.05156804886739</c:v>
                </c:pt>
                <c:pt idx="7046">
                  <c:v>-29.06920375881748</c:v>
                </c:pt>
                <c:pt idx="7047">
                  <c:v>-29.08683946876756</c:v>
                </c:pt>
                <c:pt idx="7048">
                  <c:v>-29.10447517871766</c:v>
                </c:pt>
                <c:pt idx="7049">
                  <c:v>-29.12211088866773</c:v>
                </c:pt>
                <c:pt idx="7050">
                  <c:v>-29.13974659861783</c:v>
                </c:pt>
                <c:pt idx="7051">
                  <c:v>-29.15738230856791</c:v>
                </c:pt>
                <c:pt idx="7052">
                  <c:v>-29.17501801851801</c:v>
                </c:pt>
                <c:pt idx="7053">
                  <c:v>-29.19265372846809</c:v>
                </c:pt>
                <c:pt idx="7054">
                  <c:v>-29.21028943841819</c:v>
                </c:pt>
                <c:pt idx="7055">
                  <c:v>-29.22792514836827</c:v>
                </c:pt>
                <c:pt idx="7056">
                  <c:v>-29.24556085831836</c:v>
                </c:pt>
                <c:pt idx="7057">
                  <c:v>-29.26319656826844</c:v>
                </c:pt>
                <c:pt idx="7058">
                  <c:v>-29.28083227821853</c:v>
                </c:pt>
                <c:pt idx="7059">
                  <c:v>-29.29846798816862</c:v>
                </c:pt>
                <c:pt idx="7060">
                  <c:v>-29.31610369811872</c:v>
                </c:pt>
                <c:pt idx="7061">
                  <c:v>-29.3337394080688</c:v>
                </c:pt>
                <c:pt idx="7062">
                  <c:v>-29.3513751180189</c:v>
                </c:pt>
                <c:pt idx="7063">
                  <c:v>-29.36901082796897</c:v>
                </c:pt>
                <c:pt idx="7064">
                  <c:v>-29.38664653791906</c:v>
                </c:pt>
                <c:pt idx="7065">
                  <c:v>-29.40428224786915</c:v>
                </c:pt>
                <c:pt idx="7066">
                  <c:v>-29.42191795781924</c:v>
                </c:pt>
                <c:pt idx="7067">
                  <c:v>-29.43955366776932</c:v>
                </c:pt>
                <c:pt idx="7068">
                  <c:v>-29.45718937771942</c:v>
                </c:pt>
                <c:pt idx="7069">
                  <c:v>-29.47482508766951</c:v>
                </c:pt>
                <c:pt idx="7070">
                  <c:v>-29.4924607976196</c:v>
                </c:pt>
                <c:pt idx="7071">
                  <c:v>-29.51009650756968</c:v>
                </c:pt>
                <c:pt idx="7072">
                  <c:v>-29.52773221751977</c:v>
                </c:pt>
                <c:pt idx="7073">
                  <c:v>-29.54536792746986</c:v>
                </c:pt>
                <c:pt idx="7074">
                  <c:v>-29.56300363741995</c:v>
                </c:pt>
                <c:pt idx="7075">
                  <c:v>-29.58063934737003</c:v>
                </c:pt>
                <c:pt idx="7076">
                  <c:v>-29.59827505732013</c:v>
                </c:pt>
                <c:pt idx="7077">
                  <c:v>-29.61591076727022</c:v>
                </c:pt>
                <c:pt idx="7078">
                  <c:v>-29.6335464772203</c:v>
                </c:pt>
                <c:pt idx="7079">
                  <c:v>-29.65118218717039</c:v>
                </c:pt>
                <c:pt idx="7080">
                  <c:v>-29.66881789712048</c:v>
                </c:pt>
                <c:pt idx="7081">
                  <c:v>-29.68645360707057</c:v>
                </c:pt>
                <c:pt idx="7082">
                  <c:v>-29.70408931702066</c:v>
                </c:pt>
                <c:pt idx="7083">
                  <c:v>-29.72172502697074</c:v>
                </c:pt>
                <c:pt idx="7084">
                  <c:v>-29.73936073692083</c:v>
                </c:pt>
                <c:pt idx="7085">
                  <c:v>-29.75699644687093</c:v>
                </c:pt>
                <c:pt idx="7086">
                  <c:v>-29.77463215682101</c:v>
                </c:pt>
                <c:pt idx="7087">
                  <c:v>-29.79226786677109</c:v>
                </c:pt>
                <c:pt idx="7088">
                  <c:v>-29.80990357672118</c:v>
                </c:pt>
                <c:pt idx="7089">
                  <c:v>-29.82753928667127</c:v>
                </c:pt>
                <c:pt idx="7090">
                  <c:v>-29.84517499662136</c:v>
                </c:pt>
                <c:pt idx="7091">
                  <c:v>-29.86281070657145</c:v>
                </c:pt>
                <c:pt idx="7092">
                  <c:v>-29.88044641652153</c:v>
                </c:pt>
                <c:pt idx="7093">
                  <c:v>-29.89808212647163</c:v>
                </c:pt>
                <c:pt idx="7094">
                  <c:v>-29.91571783642171</c:v>
                </c:pt>
                <c:pt idx="7095">
                  <c:v>-29.9333535463718</c:v>
                </c:pt>
                <c:pt idx="7096">
                  <c:v>-29.95098925632189</c:v>
                </c:pt>
                <c:pt idx="7097">
                  <c:v>-29.96862496627198</c:v>
                </c:pt>
                <c:pt idx="7098">
                  <c:v>-29.98626067622207</c:v>
                </c:pt>
                <c:pt idx="7099">
                  <c:v>-30.00389638617215</c:v>
                </c:pt>
                <c:pt idx="7100">
                  <c:v>-30.02153209612224</c:v>
                </c:pt>
                <c:pt idx="7101">
                  <c:v>-30.03916780607233</c:v>
                </c:pt>
                <c:pt idx="7102">
                  <c:v>-30.05680351602243</c:v>
                </c:pt>
                <c:pt idx="7103">
                  <c:v>-30.07443922597251</c:v>
                </c:pt>
                <c:pt idx="7104">
                  <c:v>-30.0920749359226</c:v>
                </c:pt>
                <c:pt idx="7105">
                  <c:v>-30.10971064587269</c:v>
                </c:pt>
                <c:pt idx="7106">
                  <c:v>-30.12734635582278</c:v>
                </c:pt>
                <c:pt idx="7107">
                  <c:v>-30.14498206577287</c:v>
                </c:pt>
                <c:pt idx="7108">
                  <c:v>-30.16261777572295</c:v>
                </c:pt>
                <c:pt idx="7109">
                  <c:v>-30.18025348567304</c:v>
                </c:pt>
                <c:pt idx="7110">
                  <c:v>-30.19788919562313</c:v>
                </c:pt>
                <c:pt idx="7111">
                  <c:v>-30.21552490557321</c:v>
                </c:pt>
                <c:pt idx="7112">
                  <c:v>-30.2331606155233</c:v>
                </c:pt>
                <c:pt idx="7113">
                  <c:v>-30.25079632547339</c:v>
                </c:pt>
                <c:pt idx="7114">
                  <c:v>-30.26843203542348</c:v>
                </c:pt>
                <c:pt idx="7115">
                  <c:v>-30.28606774537357</c:v>
                </c:pt>
                <c:pt idx="7116">
                  <c:v>-30.30370345532366</c:v>
                </c:pt>
                <c:pt idx="7117">
                  <c:v>-30.32133916527375</c:v>
                </c:pt>
                <c:pt idx="7118">
                  <c:v>-30.33897487522383</c:v>
                </c:pt>
                <c:pt idx="7119">
                  <c:v>-30.35661058517392</c:v>
                </c:pt>
                <c:pt idx="7120">
                  <c:v>-30.37424629512401</c:v>
                </c:pt>
                <c:pt idx="7121">
                  <c:v>-30.39188200507411</c:v>
                </c:pt>
                <c:pt idx="7122">
                  <c:v>-30.40951771502419</c:v>
                </c:pt>
                <c:pt idx="7123">
                  <c:v>-30.42715342497428</c:v>
                </c:pt>
                <c:pt idx="7124">
                  <c:v>-30.44478913492436</c:v>
                </c:pt>
                <c:pt idx="7125">
                  <c:v>-30.46242484487445</c:v>
                </c:pt>
                <c:pt idx="7126">
                  <c:v>-30.48006055482454</c:v>
                </c:pt>
                <c:pt idx="7127">
                  <c:v>-30.49769626477463</c:v>
                </c:pt>
                <c:pt idx="7128">
                  <c:v>-30.51533197472472</c:v>
                </c:pt>
                <c:pt idx="7129">
                  <c:v>-30.53296768467481</c:v>
                </c:pt>
                <c:pt idx="7130">
                  <c:v>-30.55060339462489</c:v>
                </c:pt>
                <c:pt idx="7131">
                  <c:v>-30.56823910457498</c:v>
                </c:pt>
                <c:pt idx="7132">
                  <c:v>-30.58587481452507</c:v>
                </c:pt>
                <c:pt idx="7133">
                  <c:v>-30.60351052447516</c:v>
                </c:pt>
                <c:pt idx="7134">
                  <c:v>-30.62114623442524</c:v>
                </c:pt>
                <c:pt idx="7135">
                  <c:v>-30.63878194437533</c:v>
                </c:pt>
                <c:pt idx="7136">
                  <c:v>-30.65641765432543</c:v>
                </c:pt>
                <c:pt idx="7137">
                  <c:v>-30.67405336427552</c:v>
                </c:pt>
                <c:pt idx="7138">
                  <c:v>-30.6916890742256</c:v>
                </c:pt>
                <c:pt idx="7139">
                  <c:v>-30.70932478417569</c:v>
                </c:pt>
                <c:pt idx="7140">
                  <c:v>-30.72696049412578</c:v>
                </c:pt>
                <c:pt idx="7141">
                  <c:v>-30.74459620407587</c:v>
                </c:pt>
                <c:pt idx="7142">
                  <c:v>-30.76223191402595</c:v>
                </c:pt>
                <c:pt idx="7143">
                  <c:v>-30.77986762397605</c:v>
                </c:pt>
                <c:pt idx="7144">
                  <c:v>-30.79750333392613</c:v>
                </c:pt>
                <c:pt idx="7145">
                  <c:v>-30.81513904387622</c:v>
                </c:pt>
                <c:pt idx="7146">
                  <c:v>-30.83277475382631</c:v>
                </c:pt>
                <c:pt idx="7147">
                  <c:v>-30.8504104637764</c:v>
                </c:pt>
                <c:pt idx="7148">
                  <c:v>-30.86804617372648</c:v>
                </c:pt>
                <c:pt idx="7149">
                  <c:v>-30.88568188367657</c:v>
                </c:pt>
                <c:pt idx="7150">
                  <c:v>-30.90331759362666</c:v>
                </c:pt>
                <c:pt idx="7151">
                  <c:v>-30.92095330357675</c:v>
                </c:pt>
                <c:pt idx="7152">
                  <c:v>-30.93858901352683</c:v>
                </c:pt>
                <c:pt idx="7153">
                  <c:v>-30.95622472347693</c:v>
                </c:pt>
                <c:pt idx="7154">
                  <c:v>-30.97386043342702</c:v>
                </c:pt>
                <c:pt idx="7155">
                  <c:v>-30.9914961433771</c:v>
                </c:pt>
                <c:pt idx="7156">
                  <c:v>-31.00913185332719</c:v>
                </c:pt>
                <c:pt idx="7157">
                  <c:v>-31.02676756327728</c:v>
                </c:pt>
                <c:pt idx="7158">
                  <c:v>-31.04440327322736</c:v>
                </c:pt>
                <c:pt idx="7159">
                  <c:v>-31.06203898317746</c:v>
                </c:pt>
                <c:pt idx="7160">
                  <c:v>-31.07967469312754</c:v>
                </c:pt>
                <c:pt idx="7161">
                  <c:v>-31.09731040307763</c:v>
                </c:pt>
                <c:pt idx="7162">
                  <c:v>-31.11494611302773</c:v>
                </c:pt>
                <c:pt idx="7163">
                  <c:v>-31.13258182297781</c:v>
                </c:pt>
                <c:pt idx="7164">
                  <c:v>-31.15021753292789</c:v>
                </c:pt>
                <c:pt idx="7165">
                  <c:v>-31.16785324287799</c:v>
                </c:pt>
                <c:pt idx="7166">
                  <c:v>-31.18548895282808</c:v>
                </c:pt>
                <c:pt idx="7167">
                  <c:v>-31.20312466277817</c:v>
                </c:pt>
                <c:pt idx="7168">
                  <c:v>-31.22076037272825</c:v>
                </c:pt>
                <c:pt idx="7169">
                  <c:v>-31.23839608267834</c:v>
                </c:pt>
                <c:pt idx="7170">
                  <c:v>-31.25603179262843</c:v>
                </c:pt>
                <c:pt idx="7171">
                  <c:v>-31.27366750257852</c:v>
                </c:pt>
                <c:pt idx="7172">
                  <c:v>-31.2913032125286</c:v>
                </c:pt>
                <c:pt idx="7173">
                  <c:v>-31.3089389224787</c:v>
                </c:pt>
                <c:pt idx="7174">
                  <c:v>-31.32657463242878</c:v>
                </c:pt>
                <c:pt idx="7175">
                  <c:v>-31.34421034237887</c:v>
                </c:pt>
                <c:pt idx="7176">
                  <c:v>-31.36184605232896</c:v>
                </c:pt>
                <c:pt idx="7177">
                  <c:v>-31.37948176227905</c:v>
                </c:pt>
                <c:pt idx="7178">
                  <c:v>-31.39711747222913</c:v>
                </c:pt>
                <c:pt idx="7179">
                  <c:v>-31.41475318217923</c:v>
                </c:pt>
                <c:pt idx="7180">
                  <c:v>-31.43238889212931</c:v>
                </c:pt>
                <c:pt idx="7181">
                  <c:v>-31.4500246020794</c:v>
                </c:pt>
                <c:pt idx="7182">
                  <c:v>-31.46766031202949</c:v>
                </c:pt>
                <c:pt idx="7183">
                  <c:v>-31.48529602197958</c:v>
                </c:pt>
                <c:pt idx="7184">
                  <c:v>-31.50293173192966</c:v>
                </c:pt>
                <c:pt idx="7185">
                  <c:v>-31.52056744187976</c:v>
                </c:pt>
                <c:pt idx="7186">
                  <c:v>-31.53820315182984</c:v>
                </c:pt>
                <c:pt idx="7187">
                  <c:v>-31.55583886177993</c:v>
                </c:pt>
                <c:pt idx="7188">
                  <c:v>-31.57347457173002</c:v>
                </c:pt>
                <c:pt idx="7189">
                  <c:v>-31.59111028168011</c:v>
                </c:pt>
                <c:pt idx="7190">
                  <c:v>-31.60874599163019</c:v>
                </c:pt>
                <c:pt idx="7191">
                  <c:v>-31.62638170158029</c:v>
                </c:pt>
                <c:pt idx="7192">
                  <c:v>-31.64401741153037</c:v>
                </c:pt>
                <c:pt idx="7193">
                  <c:v>-31.66165312148047</c:v>
                </c:pt>
                <c:pt idx="7194">
                  <c:v>-31.67928883143055</c:v>
                </c:pt>
                <c:pt idx="7195">
                  <c:v>-31.69692454138064</c:v>
                </c:pt>
                <c:pt idx="7196">
                  <c:v>-31.71456025133073</c:v>
                </c:pt>
                <c:pt idx="7197">
                  <c:v>-31.73219596128082</c:v>
                </c:pt>
                <c:pt idx="7198">
                  <c:v>-31.7498316712309</c:v>
                </c:pt>
                <c:pt idx="7199">
                  <c:v>-31.76746738118099</c:v>
                </c:pt>
                <c:pt idx="7200">
                  <c:v>-31.78510309113107</c:v>
                </c:pt>
                <c:pt idx="7201">
                  <c:v>-31.80273880108117</c:v>
                </c:pt>
                <c:pt idx="7202">
                  <c:v>-31.82037451103125</c:v>
                </c:pt>
                <c:pt idx="7203">
                  <c:v>-31.83801022098134</c:v>
                </c:pt>
                <c:pt idx="7204">
                  <c:v>-31.85564593093143</c:v>
                </c:pt>
                <c:pt idx="7205">
                  <c:v>-31.87328164088153</c:v>
                </c:pt>
                <c:pt idx="7206">
                  <c:v>-31.89091735083161</c:v>
                </c:pt>
                <c:pt idx="7207">
                  <c:v>-31.9085530607817</c:v>
                </c:pt>
                <c:pt idx="7208">
                  <c:v>-31.92618877073178</c:v>
                </c:pt>
                <c:pt idx="7209">
                  <c:v>-31.94382448068188</c:v>
                </c:pt>
                <c:pt idx="7210">
                  <c:v>-31.96146019063196</c:v>
                </c:pt>
                <c:pt idx="7211">
                  <c:v>-31.97909590058205</c:v>
                </c:pt>
                <c:pt idx="7212">
                  <c:v>-31.99673161053213</c:v>
                </c:pt>
                <c:pt idx="7213">
                  <c:v>-32.01436732048222</c:v>
                </c:pt>
                <c:pt idx="7214">
                  <c:v>-32.03200303043232</c:v>
                </c:pt>
                <c:pt idx="7215">
                  <c:v>-32.04963874038241</c:v>
                </c:pt>
                <c:pt idx="7216">
                  <c:v>-32.06727445033249</c:v>
                </c:pt>
                <c:pt idx="7217">
                  <c:v>-32.08491016028259</c:v>
                </c:pt>
                <c:pt idx="7218">
                  <c:v>-32.10254587023268</c:v>
                </c:pt>
                <c:pt idx="7219">
                  <c:v>-32.12018158018278</c:v>
                </c:pt>
                <c:pt idx="7220">
                  <c:v>-32.13781729013287</c:v>
                </c:pt>
                <c:pt idx="7221">
                  <c:v>-32.15545300008296</c:v>
                </c:pt>
                <c:pt idx="7222">
                  <c:v>-32.17308871003306</c:v>
                </c:pt>
                <c:pt idx="7223">
                  <c:v>-32.19072441998315</c:v>
                </c:pt>
                <c:pt idx="7224">
                  <c:v>-32.20836012993324</c:v>
                </c:pt>
                <c:pt idx="7225">
                  <c:v>-32.22599583988333</c:v>
                </c:pt>
                <c:pt idx="7226">
                  <c:v>-32.24363154983342</c:v>
                </c:pt>
                <c:pt idx="7227">
                  <c:v>-32.2612672597835</c:v>
                </c:pt>
                <c:pt idx="7228">
                  <c:v>-32.27890296973361</c:v>
                </c:pt>
                <c:pt idx="7229">
                  <c:v>-32.2965386796837</c:v>
                </c:pt>
                <c:pt idx="7230">
                  <c:v>-32.31417438963378</c:v>
                </c:pt>
                <c:pt idx="7231">
                  <c:v>-32.33181009958388</c:v>
                </c:pt>
                <c:pt idx="7232">
                  <c:v>-32.34944580953398</c:v>
                </c:pt>
                <c:pt idx="7233">
                  <c:v>-32.36708151948405</c:v>
                </c:pt>
                <c:pt idx="7234">
                  <c:v>-32.38471722943415</c:v>
                </c:pt>
                <c:pt idx="7235">
                  <c:v>-32.40235293938425</c:v>
                </c:pt>
                <c:pt idx="7236">
                  <c:v>-32.41998864933434</c:v>
                </c:pt>
                <c:pt idx="7237">
                  <c:v>-32.43762435928442</c:v>
                </c:pt>
                <c:pt idx="7238">
                  <c:v>-32.45526006923451</c:v>
                </c:pt>
                <c:pt idx="7239">
                  <c:v>-32.47289577918461</c:v>
                </c:pt>
                <c:pt idx="7240">
                  <c:v>-32.49053148913471</c:v>
                </c:pt>
                <c:pt idx="7241">
                  <c:v>-32.5081671990848</c:v>
                </c:pt>
                <c:pt idx="7242">
                  <c:v>-32.5258029090349</c:v>
                </c:pt>
                <c:pt idx="7243">
                  <c:v>-32.543438618985</c:v>
                </c:pt>
                <c:pt idx="7244">
                  <c:v>-32.56107432893508</c:v>
                </c:pt>
                <c:pt idx="7245">
                  <c:v>-32.57871003888518</c:v>
                </c:pt>
                <c:pt idx="7246">
                  <c:v>-32.59634574883526</c:v>
                </c:pt>
                <c:pt idx="7247">
                  <c:v>-32.61398145878535</c:v>
                </c:pt>
                <c:pt idx="7248">
                  <c:v>-32.63161716873545</c:v>
                </c:pt>
                <c:pt idx="7249">
                  <c:v>-32.64925287868554</c:v>
                </c:pt>
                <c:pt idx="7250">
                  <c:v>-32.66688858863562</c:v>
                </c:pt>
                <c:pt idx="7251">
                  <c:v>-32.68452429858572</c:v>
                </c:pt>
                <c:pt idx="7252">
                  <c:v>-32.70216000853582</c:v>
                </c:pt>
                <c:pt idx="7253">
                  <c:v>-32.71979571848591</c:v>
                </c:pt>
                <c:pt idx="7254">
                  <c:v>-32.737431428436</c:v>
                </c:pt>
                <c:pt idx="7255">
                  <c:v>-32.75506713838608</c:v>
                </c:pt>
                <c:pt idx="7256">
                  <c:v>-32.77270284833618</c:v>
                </c:pt>
                <c:pt idx="7257">
                  <c:v>-32.79033855828627</c:v>
                </c:pt>
                <c:pt idx="7258">
                  <c:v>-32.80797426823635</c:v>
                </c:pt>
                <c:pt idx="7259">
                  <c:v>-32.82560997818646</c:v>
                </c:pt>
                <c:pt idx="7260">
                  <c:v>-32.84324568813654</c:v>
                </c:pt>
                <c:pt idx="7261">
                  <c:v>-32.86088139808663</c:v>
                </c:pt>
                <c:pt idx="7262">
                  <c:v>-32.87851710803673</c:v>
                </c:pt>
                <c:pt idx="7263">
                  <c:v>-32.89615281798683</c:v>
                </c:pt>
                <c:pt idx="7264">
                  <c:v>-32.91378852793691</c:v>
                </c:pt>
                <c:pt idx="7265">
                  <c:v>-32.931424237887</c:v>
                </c:pt>
                <c:pt idx="7266">
                  <c:v>-32.9490599478371</c:v>
                </c:pt>
                <c:pt idx="7267">
                  <c:v>-32.96669565778718</c:v>
                </c:pt>
                <c:pt idx="7268">
                  <c:v>-32.98433136773727</c:v>
                </c:pt>
                <c:pt idx="7269">
                  <c:v>-33.00196707768736</c:v>
                </c:pt>
                <c:pt idx="7270">
                  <c:v>-33.01960278763745</c:v>
                </c:pt>
                <c:pt idx="7271">
                  <c:v>-33.03723849758755</c:v>
                </c:pt>
                <c:pt idx="7272">
                  <c:v>-33.05487420753764</c:v>
                </c:pt>
                <c:pt idx="7273">
                  <c:v>-33.07250991748774</c:v>
                </c:pt>
                <c:pt idx="7274">
                  <c:v>-33.09014562743784</c:v>
                </c:pt>
                <c:pt idx="7275">
                  <c:v>-33.10778133738793</c:v>
                </c:pt>
                <c:pt idx="7276">
                  <c:v>-33.12541704733802</c:v>
                </c:pt>
                <c:pt idx="7277">
                  <c:v>-33.1430527572881</c:v>
                </c:pt>
                <c:pt idx="7278">
                  <c:v>-33.16068846723819</c:v>
                </c:pt>
                <c:pt idx="7279">
                  <c:v>-33.1783241771883</c:v>
                </c:pt>
                <c:pt idx="7280">
                  <c:v>-33.1959598871384</c:v>
                </c:pt>
                <c:pt idx="7281">
                  <c:v>-33.21359559708848</c:v>
                </c:pt>
                <c:pt idx="7282">
                  <c:v>-33.23123130703857</c:v>
                </c:pt>
                <c:pt idx="7283">
                  <c:v>-33.24886701698865</c:v>
                </c:pt>
                <c:pt idx="7284">
                  <c:v>-33.26650272693877</c:v>
                </c:pt>
                <c:pt idx="7285">
                  <c:v>-33.28413843688885</c:v>
                </c:pt>
                <c:pt idx="7286">
                  <c:v>-33.30177414683894</c:v>
                </c:pt>
                <c:pt idx="7287">
                  <c:v>-33.31940985678902</c:v>
                </c:pt>
                <c:pt idx="7288">
                  <c:v>-33.33704556673911</c:v>
                </c:pt>
                <c:pt idx="7289">
                  <c:v>-33.35468127668919</c:v>
                </c:pt>
                <c:pt idx="7290">
                  <c:v>-33.37231698663931</c:v>
                </c:pt>
                <c:pt idx="7291">
                  <c:v>-33.3899526965894</c:v>
                </c:pt>
                <c:pt idx="7292">
                  <c:v>-33.40758840653948</c:v>
                </c:pt>
                <c:pt idx="7293">
                  <c:v>-33.42522411648958</c:v>
                </c:pt>
                <c:pt idx="7294">
                  <c:v>-33.44285982643967</c:v>
                </c:pt>
                <c:pt idx="7295">
                  <c:v>-33.46049553638977</c:v>
                </c:pt>
                <c:pt idx="7296">
                  <c:v>-33.47813124633987</c:v>
                </c:pt>
                <c:pt idx="7297">
                  <c:v>-33.49576695628995</c:v>
                </c:pt>
                <c:pt idx="7298">
                  <c:v>-33.51340266624003</c:v>
                </c:pt>
                <c:pt idx="7299">
                  <c:v>-33.53103837619013</c:v>
                </c:pt>
                <c:pt idx="7300">
                  <c:v>-33.54867408614022</c:v>
                </c:pt>
                <c:pt idx="7301">
                  <c:v>-33.56630979609032</c:v>
                </c:pt>
                <c:pt idx="7302">
                  <c:v>-33.5839455060404</c:v>
                </c:pt>
                <c:pt idx="7303">
                  <c:v>-33.60158121599049</c:v>
                </c:pt>
                <c:pt idx="7304">
                  <c:v>-33.6192169259406</c:v>
                </c:pt>
                <c:pt idx="7305">
                  <c:v>-33.63685263589068</c:v>
                </c:pt>
                <c:pt idx="7306">
                  <c:v>-33.65448834584078</c:v>
                </c:pt>
                <c:pt idx="7307">
                  <c:v>-33.67212405579086</c:v>
                </c:pt>
                <c:pt idx="7308">
                  <c:v>-33.68975976574095</c:v>
                </c:pt>
                <c:pt idx="7309">
                  <c:v>-33.70739547569104</c:v>
                </c:pt>
                <c:pt idx="7310">
                  <c:v>-33.72503118564114</c:v>
                </c:pt>
                <c:pt idx="7311">
                  <c:v>-33.74266689559123</c:v>
                </c:pt>
                <c:pt idx="7312">
                  <c:v>-33.76030260554133</c:v>
                </c:pt>
                <c:pt idx="7313">
                  <c:v>-33.77793831549142</c:v>
                </c:pt>
                <c:pt idx="7314">
                  <c:v>-33.79557402544151</c:v>
                </c:pt>
                <c:pt idx="7315">
                  <c:v>-33.81320973539159</c:v>
                </c:pt>
                <c:pt idx="7316">
                  <c:v>-33.83084544534169</c:v>
                </c:pt>
                <c:pt idx="7317">
                  <c:v>-33.84848115529177</c:v>
                </c:pt>
                <c:pt idx="7318">
                  <c:v>-33.86611686524188</c:v>
                </c:pt>
                <c:pt idx="7319">
                  <c:v>-33.88375257519197</c:v>
                </c:pt>
                <c:pt idx="7320">
                  <c:v>-33.90138828514205</c:v>
                </c:pt>
                <c:pt idx="7321">
                  <c:v>-33.91902399509215</c:v>
                </c:pt>
                <c:pt idx="7322">
                  <c:v>-33.93665970504224</c:v>
                </c:pt>
                <c:pt idx="7323">
                  <c:v>-33.95429541499232</c:v>
                </c:pt>
                <c:pt idx="7324">
                  <c:v>-33.97193112494242</c:v>
                </c:pt>
                <c:pt idx="7325">
                  <c:v>-33.98956683489251</c:v>
                </c:pt>
                <c:pt idx="7326">
                  <c:v>-34.0072025448426</c:v>
                </c:pt>
                <c:pt idx="7327">
                  <c:v>-34.02483825479271</c:v>
                </c:pt>
                <c:pt idx="7328">
                  <c:v>-34.0424739647428</c:v>
                </c:pt>
                <c:pt idx="7329">
                  <c:v>-34.06010967469288</c:v>
                </c:pt>
                <c:pt idx="7330">
                  <c:v>-34.07774538464297</c:v>
                </c:pt>
                <c:pt idx="7331">
                  <c:v>-34.09538109459307</c:v>
                </c:pt>
                <c:pt idx="7332">
                  <c:v>-34.11301680454316</c:v>
                </c:pt>
                <c:pt idx="7333">
                  <c:v>-34.13065251449326</c:v>
                </c:pt>
                <c:pt idx="7334">
                  <c:v>-34.14828822444335</c:v>
                </c:pt>
                <c:pt idx="7335">
                  <c:v>-34.16592393439344</c:v>
                </c:pt>
                <c:pt idx="7336">
                  <c:v>-34.18355964434352</c:v>
                </c:pt>
                <c:pt idx="7337">
                  <c:v>-34.20119535429362</c:v>
                </c:pt>
                <c:pt idx="7338">
                  <c:v>-34.21883106424371</c:v>
                </c:pt>
                <c:pt idx="7339">
                  <c:v>-34.23646677419381</c:v>
                </c:pt>
                <c:pt idx="7340">
                  <c:v>-34.2541024841439</c:v>
                </c:pt>
                <c:pt idx="7341">
                  <c:v>-34.271738194094</c:v>
                </c:pt>
                <c:pt idx="7342">
                  <c:v>-34.28937390404408</c:v>
                </c:pt>
                <c:pt idx="7343">
                  <c:v>-34.30700961399417</c:v>
                </c:pt>
                <c:pt idx="7344">
                  <c:v>-34.32464532394426</c:v>
                </c:pt>
                <c:pt idx="7345">
                  <c:v>-34.34228103389434</c:v>
                </c:pt>
                <c:pt idx="7346">
                  <c:v>-34.35991674384444</c:v>
                </c:pt>
                <c:pt idx="7347">
                  <c:v>-34.37755245379453</c:v>
                </c:pt>
                <c:pt idx="7348">
                  <c:v>-34.39518816374463</c:v>
                </c:pt>
                <c:pt idx="7349">
                  <c:v>-34.41282387369472</c:v>
                </c:pt>
                <c:pt idx="7350">
                  <c:v>-34.4304595836448</c:v>
                </c:pt>
                <c:pt idx="7351">
                  <c:v>-34.44809529359491</c:v>
                </c:pt>
                <c:pt idx="7352">
                  <c:v>-34.465731003545</c:v>
                </c:pt>
                <c:pt idx="7353">
                  <c:v>-34.48336671349509</c:v>
                </c:pt>
                <c:pt idx="7354">
                  <c:v>-34.50100242344518</c:v>
                </c:pt>
                <c:pt idx="7355">
                  <c:v>-34.51863813339528</c:v>
                </c:pt>
                <c:pt idx="7356">
                  <c:v>-34.53627384334537</c:v>
                </c:pt>
                <c:pt idx="7357">
                  <c:v>-34.55390955329544</c:v>
                </c:pt>
                <c:pt idx="7358">
                  <c:v>-34.57154526324555</c:v>
                </c:pt>
                <c:pt idx="7359">
                  <c:v>-34.58918097319565</c:v>
                </c:pt>
                <c:pt idx="7360">
                  <c:v>-34.60681668314574</c:v>
                </c:pt>
                <c:pt idx="7361">
                  <c:v>-34.62445239309583</c:v>
                </c:pt>
                <c:pt idx="7362">
                  <c:v>-34.64208810304592</c:v>
                </c:pt>
                <c:pt idx="7363">
                  <c:v>-34.65972381299601</c:v>
                </c:pt>
                <c:pt idx="7364">
                  <c:v>-34.67735952294611</c:v>
                </c:pt>
                <c:pt idx="7365">
                  <c:v>-34.6949952328962</c:v>
                </c:pt>
                <c:pt idx="7366">
                  <c:v>-34.71263094284629</c:v>
                </c:pt>
                <c:pt idx="7367">
                  <c:v>-34.73026665279637</c:v>
                </c:pt>
                <c:pt idx="7368">
                  <c:v>-34.74790236274647</c:v>
                </c:pt>
                <c:pt idx="7369">
                  <c:v>-34.76553807269656</c:v>
                </c:pt>
                <c:pt idx="7370">
                  <c:v>-34.78317378264665</c:v>
                </c:pt>
                <c:pt idx="7371">
                  <c:v>-34.80080949259674</c:v>
                </c:pt>
                <c:pt idx="7372">
                  <c:v>-34.81844520254684</c:v>
                </c:pt>
                <c:pt idx="7373">
                  <c:v>-34.83608091249693</c:v>
                </c:pt>
                <c:pt idx="7374">
                  <c:v>-34.85371662244702</c:v>
                </c:pt>
                <c:pt idx="7375">
                  <c:v>-34.87135233239712</c:v>
                </c:pt>
                <c:pt idx="7376">
                  <c:v>-34.8889880423472</c:v>
                </c:pt>
                <c:pt idx="7377">
                  <c:v>-34.90662375229729</c:v>
                </c:pt>
                <c:pt idx="7378">
                  <c:v>-34.92425946224738</c:v>
                </c:pt>
                <c:pt idx="7379">
                  <c:v>-34.94189517219748</c:v>
                </c:pt>
                <c:pt idx="7380">
                  <c:v>-34.95953088214758</c:v>
                </c:pt>
                <c:pt idx="7381">
                  <c:v>-34.97716659209765</c:v>
                </c:pt>
                <c:pt idx="7382">
                  <c:v>-34.99480230204776</c:v>
                </c:pt>
                <c:pt idx="7383">
                  <c:v>-35.01243801199785</c:v>
                </c:pt>
                <c:pt idx="7384">
                  <c:v>-35.03007372194794</c:v>
                </c:pt>
                <c:pt idx="7385">
                  <c:v>-35.04770943189803</c:v>
                </c:pt>
                <c:pt idx="7386">
                  <c:v>-35.06534514184813</c:v>
                </c:pt>
                <c:pt idx="7387">
                  <c:v>-35.0829808517982</c:v>
                </c:pt>
                <c:pt idx="7388">
                  <c:v>-35.1006165617483</c:v>
                </c:pt>
                <c:pt idx="7389">
                  <c:v>-35.1182522716984</c:v>
                </c:pt>
                <c:pt idx="7390">
                  <c:v>-35.13588798164849</c:v>
                </c:pt>
                <c:pt idx="7391">
                  <c:v>-35.15352369159858</c:v>
                </c:pt>
                <c:pt idx="7392">
                  <c:v>-35.17115940154867</c:v>
                </c:pt>
                <c:pt idx="7393">
                  <c:v>-35.18879511149877</c:v>
                </c:pt>
                <c:pt idx="7394">
                  <c:v>-35.20643082144886</c:v>
                </c:pt>
                <c:pt idx="7395">
                  <c:v>-35.22406653139895</c:v>
                </c:pt>
                <c:pt idx="7396">
                  <c:v>-35.24170224134905</c:v>
                </c:pt>
                <c:pt idx="7397">
                  <c:v>-35.25933795129913</c:v>
                </c:pt>
                <c:pt idx="7398">
                  <c:v>-35.27697366124922</c:v>
                </c:pt>
                <c:pt idx="7399">
                  <c:v>-35.29460937119932</c:v>
                </c:pt>
                <c:pt idx="7400">
                  <c:v>-35.3122450811494</c:v>
                </c:pt>
                <c:pt idx="7401">
                  <c:v>-35.3298807910995</c:v>
                </c:pt>
                <c:pt idx="7402">
                  <c:v>-35.34751650104959</c:v>
                </c:pt>
                <c:pt idx="7403">
                  <c:v>-35.3651522109997</c:v>
                </c:pt>
                <c:pt idx="7404">
                  <c:v>-35.38278792094978</c:v>
                </c:pt>
                <c:pt idx="7405">
                  <c:v>-35.40042363089987</c:v>
                </c:pt>
                <c:pt idx="7406">
                  <c:v>-35.41805934084997</c:v>
                </c:pt>
                <c:pt idx="7407">
                  <c:v>-35.43569505080006</c:v>
                </c:pt>
                <c:pt idx="7408">
                  <c:v>-35.45333076075015</c:v>
                </c:pt>
                <c:pt idx="7409">
                  <c:v>-35.47096647070023</c:v>
                </c:pt>
                <c:pt idx="7410">
                  <c:v>-35.48860218065033</c:v>
                </c:pt>
                <c:pt idx="7411">
                  <c:v>-35.50623789060042</c:v>
                </c:pt>
                <c:pt idx="7412">
                  <c:v>-35.52387360055052</c:v>
                </c:pt>
                <c:pt idx="7413">
                  <c:v>-35.54150931050061</c:v>
                </c:pt>
                <c:pt idx="7414">
                  <c:v>-35.5591450204507</c:v>
                </c:pt>
                <c:pt idx="7415">
                  <c:v>-35.5767807304008</c:v>
                </c:pt>
                <c:pt idx="7416">
                  <c:v>-35.5944164403509</c:v>
                </c:pt>
                <c:pt idx="7417">
                  <c:v>-35.61205215030098</c:v>
                </c:pt>
                <c:pt idx="7418">
                  <c:v>-35.62968786025106</c:v>
                </c:pt>
                <c:pt idx="7419">
                  <c:v>-35.64732357020115</c:v>
                </c:pt>
                <c:pt idx="7420">
                  <c:v>-35.66495928015125</c:v>
                </c:pt>
                <c:pt idx="7421">
                  <c:v>-35.68259499010135</c:v>
                </c:pt>
                <c:pt idx="7422">
                  <c:v>-35.70023070005144</c:v>
                </c:pt>
                <c:pt idx="7423">
                  <c:v>-35.71786641000152</c:v>
                </c:pt>
                <c:pt idx="7424">
                  <c:v>-35.73550211995162</c:v>
                </c:pt>
                <c:pt idx="7425">
                  <c:v>-35.75313782990171</c:v>
                </c:pt>
                <c:pt idx="7426">
                  <c:v>-35.7707735398518</c:v>
                </c:pt>
                <c:pt idx="7427">
                  <c:v>-35.7884092498019</c:v>
                </c:pt>
                <c:pt idx="7428">
                  <c:v>-35.80604495975198</c:v>
                </c:pt>
                <c:pt idx="7429">
                  <c:v>-35.82368066970206</c:v>
                </c:pt>
                <c:pt idx="7430">
                  <c:v>-35.84131637965216</c:v>
                </c:pt>
                <c:pt idx="7431">
                  <c:v>-35.85895208960225</c:v>
                </c:pt>
                <c:pt idx="7432">
                  <c:v>-35.87658779955235</c:v>
                </c:pt>
                <c:pt idx="7433">
                  <c:v>-35.89422350950244</c:v>
                </c:pt>
                <c:pt idx="7434">
                  <c:v>-35.91185921945252</c:v>
                </c:pt>
                <c:pt idx="7435">
                  <c:v>-35.92949492940262</c:v>
                </c:pt>
                <c:pt idx="7436">
                  <c:v>-35.94713063935272</c:v>
                </c:pt>
                <c:pt idx="7437">
                  <c:v>-35.96476634930281</c:v>
                </c:pt>
                <c:pt idx="7438">
                  <c:v>-35.9824020592529</c:v>
                </c:pt>
                <c:pt idx="7439">
                  <c:v>-36.00003776920299</c:v>
                </c:pt>
                <c:pt idx="7440">
                  <c:v>-36.01767347915307</c:v>
                </c:pt>
                <c:pt idx="7441">
                  <c:v>-36.03530918910318</c:v>
                </c:pt>
                <c:pt idx="7442">
                  <c:v>-36.05294489905327</c:v>
                </c:pt>
                <c:pt idx="7443">
                  <c:v>-36.07058060900336</c:v>
                </c:pt>
                <c:pt idx="7444">
                  <c:v>-36.08821631895346</c:v>
                </c:pt>
                <c:pt idx="7445">
                  <c:v>-36.10585202890355</c:v>
                </c:pt>
                <c:pt idx="7446">
                  <c:v>-36.12348773885364</c:v>
                </c:pt>
                <c:pt idx="7447">
                  <c:v>-36.14112344880373</c:v>
                </c:pt>
                <c:pt idx="7448">
                  <c:v>-36.15875915875383</c:v>
                </c:pt>
                <c:pt idx="7449">
                  <c:v>-36.17639486870392</c:v>
                </c:pt>
                <c:pt idx="7450">
                  <c:v>-36.19403057865401</c:v>
                </c:pt>
                <c:pt idx="7451">
                  <c:v>-36.21166628860409</c:v>
                </c:pt>
                <c:pt idx="7452">
                  <c:v>-36.2293019985542</c:v>
                </c:pt>
                <c:pt idx="7453">
                  <c:v>-36.2469377085043</c:v>
                </c:pt>
                <c:pt idx="7454">
                  <c:v>-36.26457341845438</c:v>
                </c:pt>
                <c:pt idx="7455">
                  <c:v>-36.28220912840447</c:v>
                </c:pt>
                <c:pt idx="7456">
                  <c:v>-36.29984483835456</c:v>
                </c:pt>
                <c:pt idx="7457">
                  <c:v>-36.31748054830464</c:v>
                </c:pt>
                <c:pt idx="7458">
                  <c:v>-36.33511625825475</c:v>
                </c:pt>
                <c:pt idx="7459">
                  <c:v>-36.35275196820483</c:v>
                </c:pt>
                <c:pt idx="7460">
                  <c:v>-36.37038767815493</c:v>
                </c:pt>
                <c:pt idx="7461">
                  <c:v>-36.38802338810502</c:v>
                </c:pt>
                <c:pt idx="7462">
                  <c:v>-36.40565909805511</c:v>
                </c:pt>
                <c:pt idx="7463">
                  <c:v>-36.4232948080052</c:v>
                </c:pt>
                <c:pt idx="7464">
                  <c:v>-36.4409305179553</c:v>
                </c:pt>
                <c:pt idx="7465">
                  <c:v>-36.45856622790539</c:v>
                </c:pt>
                <c:pt idx="7466">
                  <c:v>-36.47620193785548</c:v>
                </c:pt>
                <c:pt idx="7467">
                  <c:v>-36.49383764780557</c:v>
                </c:pt>
                <c:pt idx="7468">
                  <c:v>-36.51147335775565</c:v>
                </c:pt>
                <c:pt idx="7469">
                  <c:v>-36.52910906770576</c:v>
                </c:pt>
                <c:pt idx="7470">
                  <c:v>-36.54674477765585</c:v>
                </c:pt>
                <c:pt idx="7471">
                  <c:v>-36.56438048760593</c:v>
                </c:pt>
                <c:pt idx="7472">
                  <c:v>-36.58201619755603</c:v>
                </c:pt>
                <c:pt idx="7473">
                  <c:v>-36.59965190750612</c:v>
                </c:pt>
                <c:pt idx="7474">
                  <c:v>-36.61728761745619</c:v>
                </c:pt>
                <c:pt idx="7475">
                  <c:v>-36.63492332740631</c:v>
                </c:pt>
                <c:pt idx="7476">
                  <c:v>-36.6525590373564</c:v>
                </c:pt>
                <c:pt idx="7477">
                  <c:v>-36.67019474730648</c:v>
                </c:pt>
                <c:pt idx="7478">
                  <c:v>-36.68783045725656</c:v>
                </c:pt>
                <c:pt idx="7479">
                  <c:v>-36.70546616720666</c:v>
                </c:pt>
                <c:pt idx="7480">
                  <c:v>-36.72310187715677</c:v>
                </c:pt>
                <c:pt idx="7481">
                  <c:v>-36.74073758710686</c:v>
                </c:pt>
                <c:pt idx="7482">
                  <c:v>-36.75837329705695</c:v>
                </c:pt>
                <c:pt idx="7483">
                  <c:v>-36.77600900700704</c:v>
                </c:pt>
                <c:pt idx="7484">
                  <c:v>-36.79364471695713</c:v>
                </c:pt>
                <c:pt idx="7485">
                  <c:v>-36.81128042690722</c:v>
                </c:pt>
                <c:pt idx="7486">
                  <c:v>-36.82891613685732</c:v>
                </c:pt>
                <c:pt idx="7487">
                  <c:v>-36.84655184680741</c:v>
                </c:pt>
                <c:pt idx="7488">
                  <c:v>-36.86418755675749</c:v>
                </c:pt>
                <c:pt idx="7489">
                  <c:v>-36.88182326670758</c:v>
                </c:pt>
                <c:pt idx="7490">
                  <c:v>-36.89945897665768</c:v>
                </c:pt>
                <c:pt idx="7491">
                  <c:v>-36.91709468660777</c:v>
                </c:pt>
                <c:pt idx="7492">
                  <c:v>-36.93473039655787</c:v>
                </c:pt>
                <c:pt idx="7493">
                  <c:v>-36.95236610650796</c:v>
                </c:pt>
                <c:pt idx="7494">
                  <c:v>-36.97000181645805</c:v>
                </c:pt>
                <c:pt idx="7495">
                  <c:v>-36.98763752640814</c:v>
                </c:pt>
                <c:pt idx="7496">
                  <c:v>-37.00527323635824</c:v>
                </c:pt>
                <c:pt idx="7497">
                  <c:v>-37.02290894630834</c:v>
                </c:pt>
                <c:pt idx="7498">
                  <c:v>-37.0405446562584</c:v>
                </c:pt>
                <c:pt idx="7499">
                  <c:v>-37.0581803662085</c:v>
                </c:pt>
                <c:pt idx="7500">
                  <c:v>-37.0758160761586</c:v>
                </c:pt>
                <c:pt idx="7501">
                  <c:v>-37.0934517861087</c:v>
                </c:pt>
                <c:pt idx="7502">
                  <c:v>-37.11108749605878</c:v>
                </c:pt>
                <c:pt idx="7503">
                  <c:v>-37.1287232060089</c:v>
                </c:pt>
                <c:pt idx="7504">
                  <c:v>-37.14635891595898</c:v>
                </c:pt>
                <c:pt idx="7505">
                  <c:v>-37.16399462590906</c:v>
                </c:pt>
                <c:pt idx="7506">
                  <c:v>-37.18163033585916</c:v>
                </c:pt>
                <c:pt idx="7507">
                  <c:v>-37.19926604580925</c:v>
                </c:pt>
                <c:pt idx="7508">
                  <c:v>-37.21690175575933</c:v>
                </c:pt>
                <c:pt idx="7509">
                  <c:v>-37.23453746570942</c:v>
                </c:pt>
                <c:pt idx="7510">
                  <c:v>-37.25217317565952</c:v>
                </c:pt>
                <c:pt idx="7511">
                  <c:v>-37.26980888560961</c:v>
                </c:pt>
                <c:pt idx="7512">
                  <c:v>-37.28744459555971</c:v>
                </c:pt>
                <c:pt idx="7513">
                  <c:v>-37.3050803055098</c:v>
                </c:pt>
                <c:pt idx="7514">
                  <c:v>-37.3227160154599</c:v>
                </c:pt>
                <c:pt idx="7515">
                  <c:v>-37.34035172540998</c:v>
                </c:pt>
                <c:pt idx="7516">
                  <c:v>-37.35798743536005</c:v>
                </c:pt>
                <c:pt idx="7517">
                  <c:v>-37.37562314531016</c:v>
                </c:pt>
                <c:pt idx="7518">
                  <c:v>-37.39325885526025</c:v>
                </c:pt>
                <c:pt idx="7519">
                  <c:v>-37.41089456521033</c:v>
                </c:pt>
                <c:pt idx="7520">
                  <c:v>-37.42853027516044</c:v>
                </c:pt>
                <c:pt idx="7521">
                  <c:v>-37.44616598511053</c:v>
                </c:pt>
                <c:pt idx="7522">
                  <c:v>-37.46380169506062</c:v>
                </c:pt>
                <c:pt idx="7523">
                  <c:v>-37.4814374050107</c:v>
                </c:pt>
                <c:pt idx="7524">
                  <c:v>-37.49907311496081</c:v>
                </c:pt>
                <c:pt idx="7525">
                  <c:v>-37.5167088249109</c:v>
                </c:pt>
                <c:pt idx="7526">
                  <c:v>-37.534344534861</c:v>
                </c:pt>
                <c:pt idx="7527">
                  <c:v>-37.55198024481108</c:v>
                </c:pt>
                <c:pt idx="7528">
                  <c:v>-37.56961595476118</c:v>
                </c:pt>
                <c:pt idx="7529">
                  <c:v>-37.58725166471125</c:v>
                </c:pt>
                <c:pt idx="7530">
                  <c:v>-37.60488737466135</c:v>
                </c:pt>
                <c:pt idx="7531">
                  <c:v>-37.62252308461145</c:v>
                </c:pt>
                <c:pt idx="7532">
                  <c:v>-37.64015879456155</c:v>
                </c:pt>
                <c:pt idx="7533">
                  <c:v>-37.65779450451163</c:v>
                </c:pt>
                <c:pt idx="7534">
                  <c:v>-37.67543021446174</c:v>
                </c:pt>
                <c:pt idx="7535">
                  <c:v>-37.69306592441182</c:v>
                </c:pt>
                <c:pt idx="7536">
                  <c:v>-37.71070163436191</c:v>
                </c:pt>
                <c:pt idx="7537">
                  <c:v>-37.728337344312</c:v>
                </c:pt>
                <c:pt idx="7538">
                  <c:v>-37.74597305426209</c:v>
                </c:pt>
                <c:pt idx="7539">
                  <c:v>-37.76360876421218</c:v>
                </c:pt>
                <c:pt idx="7540">
                  <c:v>-37.78124447416226</c:v>
                </c:pt>
                <c:pt idx="7541">
                  <c:v>-37.79888018411237</c:v>
                </c:pt>
                <c:pt idx="7542">
                  <c:v>-37.81651589406246</c:v>
                </c:pt>
                <c:pt idx="7543">
                  <c:v>-37.83415160401255</c:v>
                </c:pt>
                <c:pt idx="7544">
                  <c:v>-37.85178731396263</c:v>
                </c:pt>
                <c:pt idx="7545">
                  <c:v>-37.86942302391273</c:v>
                </c:pt>
                <c:pt idx="7546">
                  <c:v>-37.88705873386282</c:v>
                </c:pt>
                <c:pt idx="7547">
                  <c:v>-37.90469444381291</c:v>
                </c:pt>
                <c:pt idx="7548">
                  <c:v>-37.92233015376301</c:v>
                </c:pt>
                <c:pt idx="7549">
                  <c:v>-37.9399658637131</c:v>
                </c:pt>
                <c:pt idx="7550">
                  <c:v>-37.95760157366318</c:v>
                </c:pt>
                <c:pt idx="7551">
                  <c:v>-37.97523728361327</c:v>
                </c:pt>
                <c:pt idx="7552">
                  <c:v>-37.99287299356338</c:v>
                </c:pt>
                <c:pt idx="7553">
                  <c:v>-38.01050870351347</c:v>
                </c:pt>
                <c:pt idx="7554">
                  <c:v>-38.02814441346356</c:v>
                </c:pt>
                <c:pt idx="7555">
                  <c:v>-38.04578012341365</c:v>
                </c:pt>
                <c:pt idx="7556">
                  <c:v>-38.06341583336375</c:v>
                </c:pt>
                <c:pt idx="7557">
                  <c:v>-38.08105154331383</c:v>
                </c:pt>
                <c:pt idx="7558">
                  <c:v>-38.09868725326392</c:v>
                </c:pt>
                <c:pt idx="7559">
                  <c:v>-38.11632296321402</c:v>
                </c:pt>
                <c:pt idx="7560">
                  <c:v>-38.13395867316412</c:v>
                </c:pt>
                <c:pt idx="7561">
                  <c:v>-38.1515943831142</c:v>
                </c:pt>
                <c:pt idx="7562">
                  <c:v>-38.1692300930643</c:v>
                </c:pt>
                <c:pt idx="7563">
                  <c:v>-38.18686580301438</c:v>
                </c:pt>
                <c:pt idx="7564">
                  <c:v>-38.20450151296448</c:v>
                </c:pt>
                <c:pt idx="7565">
                  <c:v>-38.22213722291458</c:v>
                </c:pt>
                <c:pt idx="7566">
                  <c:v>-38.23977293286467</c:v>
                </c:pt>
                <c:pt idx="7567">
                  <c:v>-38.25740864281476</c:v>
                </c:pt>
                <c:pt idx="7568">
                  <c:v>-38.27504435276485</c:v>
                </c:pt>
                <c:pt idx="7569">
                  <c:v>-38.29268006271494</c:v>
                </c:pt>
                <c:pt idx="7570">
                  <c:v>-38.31031577266504</c:v>
                </c:pt>
                <c:pt idx="7571">
                  <c:v>-38.32795148261512</c:v>
                </c:pt>
                <c:pt idx="7572">
                  <c:v>-38.34558719256521</c:v>
                </c:pt>
                <c:pt idx="7573">
                  <c:v>-38.36322290251531</c:v>
                </c:pt>
                <c:pt idx="7574">
                  <c:v>-38.3808586124654</c:v>
                </c:pt>
                <c:pt idx="7575">
                  <c:v>-38.3984943224155</c:v>
                </c:pt>
                <c:pt idx="7576">
                  <c:v>-38.41613003236559</c:v>
                </c:pt>
                <c:pt idx="7577">
                  <c:v>-38.43376574231568</c:v>
                </c:pt>
                <c:pt idx="7578">
                  <c:v>-38.45140145226576</c:v>
                </c:pt>
                <c:pt idx="7579">
                  <c:v>-38.46903716221586</c:v>
                </c:pt>
                <c:pt idx="7580">
                  <c:v>-38.48667287216596</c:v>
                </c:pt>
                <c:pt idx="7581">
                  <c:v>-38.50430858211605</c:v>
                </c:pt>
                <c:pt idx="7582">
                  <c:v>-38.52194429206613</c:v>
                </c:pt>
                <c:pt idx="7583">
                  <c:v>-38.53958000201622</c:v>
                </c:pt>
                <c:pt idx="7584">
                  <c:v>-38.55721571196631</c:v>
                </c:pt>
                <c:pt idx="7585">
                  <c:v>-38.5748514219164</c:v>
                </c:pt>
                <c:pt idx="7586">
                  <c:v>-38.5924871318665</c:v>
                </c:pt>
                <c:pt idx="7587">
                  <c:v>-38.6101228418166</c:v>
                </c:pt>
                <c:pt idx="7588">
                  <c:v>-38.62775855176667</c:v>
                </c:pt>
                <c:pt idx="7589">
                  <c:v>-38.64539426171677</c:v>
                </c:pt>
                <c:pt idx="7590">
                  <c:v>-38.66302997166687</c:v>
                </c:pt>
                <c:pt idx="7591">
                  <c:v>-38.68066568161695</c:v>
                </c:pt>
                <c:pt idx="7592">
                  <c:v>-38.69830139156706</c:v>
                </c:pt>
                <c:pt idx="7593">
                  <c:v>-38.71593710151715</c:v>
                </c:pt>
                <c:pt idx="7594">
                  <c:v>-38.73357281146724</c:v>
                </c:pt>
                <c:pt idx="7595">
                  <c:v>-38.75120852141732</c:v>
                </c:pt>
                <c:pt idx="7596">
                  <c:v>-38.76884423136742</c:v>
                </c:pt>
                <c:pt idx="7597">
                  <c:v>-38.78647994131751</c:v>
                </c:pt>
                <c:pt idx="7598">
                  <c:v>-38.80411565126759</c:v>
                </c:pt>
                <c:pt idx="7599">
                  <c:v>-38.82175136121769</c:v>
                </c:pt>
                <c:pt idx="7600">
                  <c:v>-38.83938707116778</c:v>
                </c:pt>
                <c:pt idx="7601">
                  <c:v>-38.85702278111788</c:v>
                </c:pt>
                <c:pt idx="7602">
                  <c:v>-38.87465849106797</c:v>
                </c:pt>
                <c:pt idx="7603">
                  <c:v>-38.89229420101806</c:v>
                </c:pt>
                <c:pt idx="7604">
                  <c:v>-38.90992991096816</c:v>
                </c:pt>
                <c:pt idx="7605">
                  <c:v>-38.92756562091825</c:v>
                </c:pt>
                <c:pt idx="7606">
                  <c:v>-38.94520133086834</c:v>
                </c:pt>
                <c:pt idx="7607">
                  <c:v>-38.96283704081844</c:v>
                </c:pt>
                <c:pt idx="7608">
                  <c:v>-38.98047275076852</c:v>
                </c:pt>
                <c:pt idx="7609">
                  <c:v>-38.99810846071861</c:v>
                </c:pt>
                <c:pt idx="7610">
                  <c:v>-39.0157441706687</c:v>
                </c:pt>
                <c:pt idx="7611">
                  <c:v>-39.0333798806188</c:v>
                </c:pt>
                <c:pt idx="7612">
                  <c:v>-39.0510155905689</c:v>
                </c:pt>
                <c:pt idx="7613">
                  <c:v>-39.068651300519</c:v>
                </c:pt>
                <c:pt idx="7614">
                  <c:v>-39.08628701046907</c:v>
                </c:pt>
                <c:pt idx="7615">
                  <c:v>-39.10392272041917</c:v>
                </c:pt>
                <c:pt idx="7616">
                  <c:v>-39.12155843036926</c:v>
                </c:pt>
                <c:pt idx="7617">
                  <c:v>-39.13919414031936</c:v>
                </c:pt>
                <c:pt idx="7618">
                  <c:v>-39.15682985026944</c:v>
                </c:pt>
                <c:pt idx="7619">
                  <c:v>-39.17446556021952</c:v>
                </c:pt>
                <c:pt idx="7620">
                  <c:v>-39.19210127016963</c:v>
                </c:pt>
                <c:pt idx="7621">
                  <c:v>-39.20973698011973</c:v>
                </c:pt>
                <c:pt idx="7622">
                  <c:v>-39.22737269006982</c:v>
                </c:pt>
                <c:pt idx="7623">
                  <c:v>-39.24500840001991</c:v>
                </c:pt>
                <c:pt idx="7624">
                  <c:v>-39.26264410997</c:v>
                </c:pt>
                <c:pt idx="7625">
                  <c:v>-39.28027981992009</c:v>
                </c:pt>
                <c:pt idx="7626">
                  <c:v>-39.29791552987018</c:v>
                </c:pt>
                <c:pt idx="7627">
                  <c:v>-39.31555123982027</c:v>
                </c:pt>
                <c:pt idx="7628">
                  <c:v>-39.33318694977036</c:v>
                </c:pt>
                <c:pt idx="7629">
                  <c:v>-39.35082265972044</c:v>
                </c:pt>
                <c:pt idx="7630">
                  <c:v>-39.36845836967055</c:v>
                </c:pt>
                <c:pt idx="7631">
                  <c:v>-39.38609407962063</c:v>
                </c:pt>
                <c:pt idx="7632">
                  <c:v>-39.40372978957073</c:v>
                </c:pt>
                <c:pt idx="7633">
                  <c:v>-39.42136549952083</c:v>
                </c:pt>
                <c:pt idx="7634">
                  <c:v>-39.43900120947092</c:v>
                </c:pt>
                <c:pt idx="7635">
                  <c:v>-39.45663691942101</c:v>
                </c:pt>
                <c:pt idx="7636">
                  <c:v>-39.4742726293711</c:v>
                </c:pt>
                <c:pt idx="7637">
                  <c:v>-39.4919083393212</c:v>
                </c:pt>
                <c:pt idx="7638">
                  <c:v>-39.50954404927128</c:v>
                </c:pt>
                <c:pt idx="7639">
                  <c:v>-39.52717975922138</c:v>
                </c:pt>
                <c:pt idx="7640">
                  <c:v>-39.54481546917146</c:v>
                </c:pt>
                <c:pt idx="7641">
                  <c:v>-39.56245117912156</c:v>
                </c:pt>
                <c:pt idx="7642">
                  <c:v>-39.58008688907164</c:v>
                </c:pt>
                <c:pt idx="7643">
                  <c:v>-39.59772259902175</c:v>
                </c:pt>
                <c:pt idx="7644">
                  <c:v>-39.61535830897185</c:v>
                </c:pt>
                <c:pt idx="7645">
                  <c:v>-39.63299401892194</c:v>
                </c:pt>
                <c:pt idx="7646">
                  <c:v>-39.65062972887201</c:v>
                </c:pt>
                <c:pt idx="7647">
                  <c:v>-39.66826543882211</c:v>
                </c:pt>
                <c:pt idx="7648">
                  <c:v>-39.6859011487722</c:v>
                </c:pt>
                <c:pt idx="7649">
                  <c:v>-39.7035368587223</c:v>
                </c:pt>
                <c:pt idx="7650">
                  <c:v>-39.72117256867239</c:v>
                </c:pt>
                <c:pt idx="7651">
                  <c:v>-39.73880827862248</c:v>
                </c:pt>
                <c:pt idx="7652">
                  <c:v>-39.75644398857257</c:v>
                </c:pt>
                <c:pt idx="7653">
                  <c:v>-39.77407969852266</c:v>
                </c:pt>
                <c:pt idx="7654">
                  <c:v>-39.79171540847276</c:v>
                </c:pt>
                <c:pt idx="7655">
                  <c:v>-39.80935111842285</c:v>
                </c:pt>
                <c:pt idx="7656">
                  <c:v>-39.82698682837294</c:v>
                </c:pt>
                <c:pt idx="7657">
                  <c:v>-39.84462253832302</c:v>
                </c:pt>
                <c:pt idx="7658">
                  <c:v>-39.86225824827312</c:v>
                </c:pt>
                <c:pt idx="7659">
                  <c:v>-39.87989395822321</c:v>
                </c:pt>
                <c:pt idx="7660">
                  <c:v>-39.89752966817331</c:v>
                </c:pt>
                <c:pt idx="7661">
                  <c:v>-39.9151653781234</c:v>
                </c:pt>
                <c:pt idx="7662">
                  <c:v>-39.93280108807348</c:v>
                </c:pt>
                <c:pt idx="7663">
                  <c:v>-39.95043679802357</c:v>
                </c:pt>
                <c:pt idx="7664">
                  <c:v>-39.96807250797367</c:v>
                </c:pt>
                <c:pt idx="7665">
                  <c:v>-39.98570821792377</c:v>
                </c:pt>
                <c:pt idx="7666">
                  <c:v>-40.00334392787386</c:v>
                </c:pt>
                <c:pt idx="7667">
                  <c:v>-40.02097963782395</c:v>
                </c:pt>
                <c:pt idx="7668">
                  <c:v>-40.03861534777405</c:v>
                </c:pt>
                <c:pt idx="7669">
                  <c:v>-40.05625105772412</c:v>
                </c:pt>
                <c:pt idx="7670">
                  <c:v>-40.07388676767422</c:v>
                </c:pt>
                <c:pt idx="7671">
                  <c:v>-40.09152247762431</c:v>
                </c:pt>
                <c:pt idx="7672">
                  <c:v>-40.10915818757441</c:v>
                </c:pt>
                <c:pt idx="7673">
                  <c:v>-40.1267938975245</c:v>
                </c:pt>
                <c:pt idx="7674">
                  <c:v>-40.14442960747458</c:v>
                </c:pt>
                <c:pt idx="7675">
                  <c:v>-40.1620653174247</c:v>
                </c:pt>
                <c:pt idx="7676">
                  <c:v>-40.17970102737478</c:v>
                </c:pt>
                <c:pt idx="7677">
                  <c:v>-40.19733673732487</c:v>
                </c:pt>
                <c:pt idx="7678">
                  <c:v>-40.21497244727496</c:v>
                </c:pt>
                <c:pt idx="7679">
                  <c:v>-40.23260815722505</c:v>
                </c:pt>
                <c:pt idx="7680">
                  <c:v>-40.25024386717514</c:v>
                </c:pt>
                <c:pt idx="7681">
                  <c:v>-40.26787957712524</c:v>
                </c:pt>
                <c:pt idx="7682">
                  <c:v>-40.28551528707534</c:v>
                </c:pt>
                <c:pt idx="7683">
                  <c:v>-40.30315099702542</c:v>
                </c:pt>
                <c:pt idx="7684">
                  <c:v>-40.32078670697551</c:v>
                </c:pt>
                <c:pt idx="7685">
                  <c:v>-40.3384224169256</c:v>
                </c:pt>
                <c:pt idx="7686">
                  <c:v>-40.3560581268757</c:v>
                </c:pt>
                <c:pt idx="7687">
                  <c:v>-40.3736938368258</c:v>
                </c:pt>
                <c:pt idx="7688">
                  <c:v>-40.39132954677588</c:v>
                </c:pt>
                <c:pt idx="7689">
                  <c:v>-40.40896525672597</c:v>
                </c:pt>
                <c:pt idx="7690">
                  <c:v>-40.42660096667606</c:v>
                </c:pt>
                <c:pt idx="7691">
                  <c:v>-40.44423667662615</c:v>
                </c:pt>
                <c:pt idx="7692">
                  <c:v>-40.46187238657625</c:v>
                </c:pt>
                <c:pt idx="7693">
                  <c:v>-40.47950809652634</c:v>
                </c:pt>
                <c:pt idx="7694">
                  <c:v>-40.49714380647643</c:v>
                </c:pt>
                <c:pt idx="7695">
                  <c:v>-40.51477951642651</c:v>
                </c:pt>
                <c:pt idx="7696">
                  <c:v>-40.53241522637662</c:v>
                </c:pt>
                <c:pt idx="7697">
                  <c:v>-40.55005093632671</c:v>
                </c:pt>
                <c:pt idx="7698">
                  <c:v>-40.5676866462768</c:v>
                </c:pt>
                <c:pt idx="7699">
                  <c:v>-40.58532235622689</c:v>
                </c:pt>
                <c:pt idx="7700">
                  <c:v>-40.60295806617698</c:v>
                </c:pt>
                <c:pt idx="7701">
                  <c:v>-40.62059377612708</c:v>
                </c:pt>
                <c:pt idx="7702">
                  <c:v>-40.63822948607717</c:v>
                </c:pt>
                <c:pt idx="7703">
                  <c:v>-40.65586519602726</c:v>
                </c:pt>
                <c:pt idx="7704">
                  <c:v>-40.67350090597735</c:v>
                </c:pt>
                <c:pt idx="7705">
                  <c:v>-40.69113661592744</c:v>
                </c:pt>
                <c:pt idx="7706">
                  <c:v>-40.70877232587753</c:v>
                </c:pt>
                <c:pt idx="7707">
                  <c:v>-40.72640803582763</c:v>
                </c:pt>
                <c:pt idx="7708">
                  <c:v>-40.74404374577772</c:v>
                </c:pt>
                <c:pt idx="7709">
                  <c:v>-40.7616794557278</c:v>
                </c:pt>
                <c:pt idx="7710">
                  <c:v>-40.7793151656779</c:v>
                </c:pt>
                <c:pt idx="7711">
                  <c:v>-40.796950875628</c:v>
                </c:pt>
                <c:pt idx="7712">
                  <c:v>-40.81458658557808</c:v>
                </c:pt>
                <c:pt idx="7713">
                  <c:v>-40.83222229552818</c:v>
                </c:pt>
                <c:pt idx="7714">
                  <c:v>-40.84985800547826</c:v>
                </c:pt>
                <c:pt idx="7715">
                  <c:v>-40.86749371542835</c:v>
                </c:pt>
                <c:pt idx="7716">
                  <c:v>-40.88512942537844</c:v>
                </c:pt>
                <c:pt idx="7717">
                  <c:v>-40.90276513532855</c:v>
                </c:pt>
                <c:pt idx="7718">
                  <c:v>-40.92040084527864</c:v>
                </c:pt>
                <c:pt idx="7719">
                  <c:v>-40.93803655522873</c:v>
                </c:pt>
                <c:pt idx="7720">
                  <c:v>-40.95567226517882</c:v>
                </c:pt>
                <c:pt idx="7721">
                  <c:v>-40.97330797512891</c:v>
                </c:pt>
                <c:pt idx="7722">
                  <c:v>-40.990943685079</c:v>
                </c:pt>
                <c:pt idx="7723">
                  <c:v>-41.0085793950291</c:v>
                </c:pt>
                <c:pt idx="7724">
                  <c:v>-41.0262151049792</c:v>
                </c:pt>
                <c:pt idx="7725">
                  <c:v>-41.04385081492928</c:v>
                </c:pt>
                <c:pt idx="7726">
                  <c:v>-41.06148652487937</c:v>
                </c:pt>
                <c:pt idx="7727">
                  <c:v>-41.07912223482946</c:v>
                </c:pt>
                <c:pt idx="7728">
                  <c:v>-41.09675794477956</c:v>
                </c:pt>
                <c:pt idx="7729">
                  <c:v>-41.11439365472965</c:v>
                </c:pt>
                <c:pt idx="7730">
                  <c:v>-41.13202936467974</c:v>
                </c:pt>
                <c:pt idx="7731">
                  <c:v>-41.14966507462983</c:v>
                </c:pt>
                <c:pt idx="7732">
                  <c:v>-41.16730078457993</c:v>
                </c:pt>
                <c:pt idx="7733">
                  <c:v>-41.18493649453001</c:v>
                </c:pt>
                <c:pt idx="7734">
                  <c:v>-41.20257220448011</c:v>
                </c:pt>
                <c:pt idx="7735">
                  <c:v>-41.2202079144302</c:v>
                </c:pt>
                <c:pt idx="7736">
                  <c:v>-41.23784362438028</c:v>
                </c:pt>
                <c:pt idx="7737">
                  <c:v>-41.25547933433038</c:v>
                </c:pt>
                <c:pt idx="7738">
                  <c:v>-41.27311504428048</c:v>
                </c:pt>
                <c:pt idx="7739">
                  <c:v>-41.29075075423057</c:v>
                </c:pt>
                <c:pt idx="7740">
                  <c:v>-41.30838646418065</c:v>
                </c:pt>
                <c:pt idx="7741">
                  <c:v>-41.32602217413075</c:v>
                </c:pt>
                <c:pt idx="7742">
                  <c:v>-41.34365788408084</c:v>
                </c:pt>
                <c:pt idx="7743">
                  <c:v>-41.36129359403093</c:v>
                </c:pt>
                <c:pt idx="7744">
                  <c:v>-41.37892930398103</c:v>
                </c:pt>
                <c:pt idx="7745">
                  <c:v>-41.39656501393112</c:v>
                </c:pt>
                <c:pt idx="7746">
                  <c:v>-41.4142007238812</c:v>
                </c:pt>
                <c:pt idx="7747">
                  <c:v>-41.43183643383129</c:v>
                </c:pt>
                <c:pt idx="7748">
                  <c:v>-41.4494721437814</c:v>
                </c:pt>
                <c:pt idx="7749">
                  <c:v>-41.46710785373148</c:v>
                </c:pt>
                <c:pt idx="7750">
                  <c:v>-41.48474356368156</c:v>
                </c:pt>
                <c:pt idx="7751">
                  <c:v>-41.50237927363166</c:v>
                </c:pt>
                <c:pt idx="7752">
                  <c:v>-41.52001498358176</c:v>
                </c:pt>
                <c:pt idx="7753">
                  <c:v>-41.53765069353185</c:v>
                </c:pt>
                <c:pt idx="7754">
                  <c:v>-41.55528640348194</c:v>
                </c:pt>
                <c:pt idx="7755">
                  <c:v>-41.57292211343204</c:v>
                </c:pt>
                <c:pt idx="7756">
                  <c:v>-41.59055782338213</c:v>
                </c:pt>
                <c:pt idx="7757">
                  <c:v>-41.60819353333221</c:v>
                </c:pt>
                <c:pt idx="7758">
                  <c:v>-41.6258292432823</c:v>
                </c:pt>
                <c:pt idx="7759">
                  <c:v>-41.64346495323238</c:v>
                </c:pt>
                <c:pt idx="7760">
                  <c:v>-41.66110066318249</c:v>
                </c:pt>
                <c:pt idx="7761">
                  <c:v>-41.67873637313259</c:v>
                </c:pt>
                <c:pt idx="7762">
                  <c:v>-41.69637208308268</c:v>
                </c:pt>
                <c:pt idx="7763">
                  <c:v>-41.71400779303276</c:v>
                </c:pt>
                <c:pt idx="7764">
                  <c:v>-41.73164350298286</c:v>
                </c:pt>
                <c:pt idx="7765">
                  <c:v>-41.74927921293296</c:v>
                </c:pt>
                <c:pt idx="7766">
                  <c:v>-41.76691492288306</c:v>
                </c:pt>
                <c:pt idx="7767">
                  <c:v>-41.78455063283314</c:v>
                </c:pt>
                <c:pt idx="7768">
                  <c:v>-41.80218634278323</c:v>
                </c:pt>
                <c:pt idx="7769">
                  <c:v>-41.81982205273331</c:v>
                </c:pt>
                <c:pt idx="7770">
                  <c:v>-41.8374577626834</c:v>
                </c:pt>
                <c:pt idx="7771">
                  <c:v>-41.85509347263349</c:v>
                </c:pt>
                <c:pt idx="7772">
                  <c:v>-41.8727291825836</c:v>
                </c:pt>
                <c:pt idx="7773">
                  <c:v>-41.89036489253369</c:v>
                </c:pt>
                <c:pt idx="7774">
                  <c:v>-41.90800060248378</c:v>
                </c:pt>
                <c:pt idx="7775">
                  <c:v>-41.92563631243388</c:v>
                </c:pt>
                <c:pt idx="7776">
                  <c:v>-41.94327202238397</c:v>
                </c:pt>
                <c:pt idx="7777">
                  <c:v>-41.96090773233406</c:v>
                </c:pt>
                <c:pt idx="7778">
                  <c:v>-41.97854344228415</c:v>
                </c:pt>
                <c:pt idx="7779">
                  <c:v>-41.99617915223424</c:v>
                </c:pt>
                <c:pt idx="7780">
                  <c:v>-42.01381486218433</c:v>
                </c:pt>
                <c:pt idx="7781">
                  <c:v>-42.03145057213442</c:v>
                </c:pt>
                <c:pt idx="7782">
                  <c:v>-42.04908628208451</c:v>
                </c:pt>
                <c:pt idx="7783">
                  <c:v>-42.06672199203461</c:v>
                </c:pt>
                <c:pt idx="7784">
                  <c:v>-42.0843577019847</c:v>
                </c:pt>
                <c:pt idx="7785">
                  <c:v>-42.1019934119348</c:v>
                </c:pt>
                <c:pt idx="7786">
                  <c:v>-42.11962912188488</c:v>
                </c:pt>
                <c:pt idx="7787">
                  <c:v>-42.13726483183498</c:v>
                </c:pt>
                <c:pt idx="7788">
                  <c:v>-42.15490054178506</c:v>
                </c:pt>
                <c:pt idx="7789">
                  <c:v>-42.17253625173516</c:v>
                </c:pt>
                <c:pt idx="7790">
                  <c:v>-42.19017196168525</c:v>
                </c:pt>
                <c:pt idx="7791">
                  <c:v>-42.20780767163534</c:v>
                </c:pt>
                <c:pt idx="7792">
                  <c:v>-42.22544338158544</c:v>
                </c:pt>
                <c:pt idx="7793">
                  <c:v>-42.24307909153553</c:v>
                </c:pt>
                <c:pt idx="7794">
                  <c:v>-42.26071480148562</c:v>
                </c:pt>
                <c:pt idx="7795">
                  <c:v>-42.27835051143571</c:v>
                </c:pt>
                <c:pt idx="7796">
                  <c:v>-42.2959862213858</c:v>
                </c:pt>
                <c:pt idx="7797">
                  <c:v>-42.31362193133589</c:v>
                </c:pt>
                <c:pt idx="7798">
                  <c:v>-42.33125764128598</c:v>
                </c:pt>
                <c:pt idx="7799">
                  <c:v>-42.34889335123606</c:v>
                </c:pt>
                <c:pt idx="7800">
                  <c:v>-42.36652906118616</c:v>
                </c:pt>
                <c:pt idx="7801">
                  <c:v>-42.38416477113624</c:v>
                </c:pt>
                <c:pt idx="7802">
                  <c:v>-42.40180048108634</c:v>
                </c:pt>
                <c:pt idx="7803">
                  <c:v>-42.41943619103644</c:v>
                </c:pt>
                <c:pt idx="7804">
                  <c:v>-42.43707190098653</c:v>
                </c:pt>
                <c:pt idx="7805">
                  <c:v>-42.45470761093662</c:v>
                </c:pt>
                <c:pt idx="7806">
                  <c:v>-42.47234332088672</c:v>
                </c:pt>
                <c:pt idx="7807">
                  <c:v>-42.48997903083681</c:v>
                </c:pt>
                <c:pt idx="7808">
                  <c:v>-42.50761474078691</c:v>
                </c:pt>
                <c:pt idx="7809">
                  <c:v>-42.525250450737</c:v>
                </c:pt>
                <c:pt idx="7810">
                  <c:v>-42.54288616068708</c:v>
                </c:pt>
                <c:pt idx="7811">
                  <c:v>-42.56052187063717</c:v>
                </c:pt>
                <c:pt idx="7812">
                  <c:v>-42.57815758058727</c:v>
                </c:pt>
                <c:pt idx="7813">
                  <c:v>-42.59579329053737</c:v>
                </c:pt>
                <c:pt idx="7814">
                  <c:v>-42.61342900048745</c:v>
                </c:pt>
                <c:pt idx="7815">
                  <c:v>-42.63106471043754</c:v>
                </c:pt>
                <c:pt idx="7816">
                  <c:v>-42.64870042038764</c:v>
                </c:pt>
                <c:pt idx="7817">
                  <c:v>-42.66633613033773</c:v>
                </c:pt>
                <c:pt idx="7818">
                  <c:v>-42.68397184028783</c:v>
                </c:pt>
                <c:pt idx="7819">
                  <c:v>-42.7016075502379</c:v>
                </c:pt>
                <c:pt idx="7820">
                  <c:v>-42.71924326018801</c:v>
                </c:pt>
                <c:pt idx="7821">
                  <c:v>-42.7368789701381</c:v>
                </c:pt>
                <c:pt idx="7822">
                  <c:v>-42.7545146800882</c:v>
                </c:pt>
                <c:pt idx="7823">
                  <c:v>-42.7721503900383</c:v>
                </c:pt>
                <c:pt idx="7824">
                  <c:v>-42.78978609998838</c:v>
                </c:pt>
                <c:pt idx="7825">
                  <c:v>-42.80742180993845</c:v>
                </c:pt>
                <c:pt idx="7826">
                  <c:v>-42.82505751988855</c:v>
                </c:pt>
                <c:pt idx="7827">
                  <c:v>-42.84269322983864</c:v>
                </c:pt>
                <c:pt idx="7828">
                  <c:v>-42.86032893978875</c:v>
                </c:pt>
                <c:pt idx="7829">
                  <c:v>-42.87796464973883</c:v>
                </c:pt>
                <c:pt idx="7830">
                  <c:v>-42.89560035968893</c:v>
                </c:pt>
                <c:pt idx="7831">
                  <c:v>-42.91323606963901</c:v>
                </c:pt>
                <c:pt idx="7832">
                  <c:v>-42.9308717795891</c:v>
                </c:pt>
                <c:pt idx="7833">
                  <c:v>-42.9485074895392</c:v>
                </c:pt>
                <c:pt idx="7834">
                  <c:v>-42.9661431994893</c:v>
                </c:pt>
                <c:pt idx="7835">
                  <c:v>-42.98377890943939</c:v>
                </c:pt>
                <c:pt idx="7836">
                  <c:v>-43.00141461938947</c:v>
                </c:pt>
                <c:pt idx="7837">
                  <c:v>-43.01905032933957</c:v>
                </c:pt>
                <c:pt idx="7838">
                  <c:v>-43.03668603928965</c:v>
                </c:pt>
                <c:pt idx="7839">
                  <c:v>-43.05432174923975</c:v>
                </c:pt>
                <c:pt idx="7840">
                  <c:v>-43.07195745918985</c:v>
                </c:pt>
                <c:pt idx="7841">
                  <c:v>-43.08959316913994</c:v>
                </c:pt>
                <c:pt idx="7842">
                  <c:v>-43.10722887909002</c:v>
                </c:pt>
                <c:pt idx="7843">
                  <c:v>-43.12486458904011</c:v>
                </c:pt>
                <c:pt idx="7844">
                  <c:v>-43.14250029899022</c:v>
                </c:pt>
                <c:pt idx="7845">
                  <c:v>-43.16013600894031</c:v>
                </c:pt>
                <c:pt idx="7846">
                  <c:v>-43.1777717188904</c:v>
                </c:pt>
                <c:pt idx="7847">
                  <c:v>-43.19540742884049</c:v>
                </c:pt>
                <c:pt idx="7848">
                  <c:v>-43.21304313879057</c:v>
                </c:pt>
                <c:pt idx="7849">
                  <c:v>-43.23067884874067</c:v>
                </c:pt>
                <c:pt idx="7850">
                  <c:v>-43.24831455869077</c:v>
                </c:pt>
                <c:pt idx="7851">
                  <c:v>-43.26595026864086</c:v>
                </c:pt>
                <c:pt idx="7852">
                  <c:v>-43.28358597859095</c:v>
                </c:pt>
                <c:pt idx="7853">
                  <c:v>-43.30122168854103</c:v>
                </c:pt>
                <c:pt idx="7854">
                  <c:v>-43.31885739849113</c:v>
                </c:pt>
                <c:pt idx="7855">
                  <c:v>-43.33649310844122</c:v>
                </c:pt>
                <c:pt idx="7856">
                  <c:v>-43.35412881839131</c:v>
                </c:pt>
                <c:pt idx="7857">
                  <c:v>-43.37176452834139</c:v>
                </c:pt>
                <c:pt idx="7858">
                  <c:v>-43.38940023829149</c:v>
                </c:pt>
                <c:pt idx="7859">
                  <c:v>-43.4070359482416</c:v>
                </c:pt>
                <c:pt idx="7860">
                  <c:v>-43.42467165819168</c:v>
                </c:pt>
                <c:pt idx="7861">
                  <c:v>-43.44230736814178</c:v>
                </c:pt>
                <c:pt idx="7862">
                  <c:v>-43.45994307809186</c:v>
                </c:pt>
                <c:pt idx="7863">
                  <c:v>-43.47757878804196</c:v>
                </c:pt>
                <c:pt idx="7864">
                  <c:v>-43.49521449799204</c:v>
                </c:pt>
                <c:pt idx="7865">
                  <c:v>-43.51285020794214</c:v>
                </c:pt>
                <c:pt idx="7866">
                  <c:v>-43.53048591789223</c:v>
                </c:pt>
                <c:pt idx="7867">
                  <c:v>-43.54812162784232</c:v>
                </c:pt>
                <c:pt idx="7868">
                  <c:v>-43.56575733779241</c:v>
                </c:pt>
                <c:pt idx="7869">
                  <c:v>-43.5833930477425</c:v>
                </c:pt>
                <c:pt idx="7870">
                  <c:v>-43.60102875769258</c:v>
                </c:pt>
                <c:pt idx="7871">
                  <c:v>-43.61866446764267</c:v>
                </c:pt>
                <c:pt idx="7872">
                  <c:v>-43.63630017759279</c:v>
                </c:pt>
                <c:pt idx="7873">
                  <c:v>-43.65393588754288</c:v>
                </c:pt>
                <c:pt idx="7874">
                  <c:v>-43.67157159749296</c:v>
                </c:pt>
                <c:pt idx="7875">
                  <c:v>-43.68920730744305</c:v>
                </c:pt>
                <c:pt idx="7876">
                  <c:v>-43.70684301739315</c:v>
                </c:pt>
                <c:pt idx="7877">
                  <c:v>-43.72447872734325</c:v>
                </c:pt>
                <c:pt idx="7878">
                  <c:v>-43.74211443729333</c:v>
                </c:pt>
                <c:pt idx="7879">
                  <c:v>-43.75975014724342</c:v>
                </c:pt>
                <c:pt idx="7880">
                  <c:v>-43.77738585719351</c:v>
                </c:pt>
                <c:pt idx="7881">
                  <c:v>-43.79502156714361</c:v>
                </c:pt>
                <c:pt idx="7882">
                  <c:v>-43.8126572770937</c:v>
                </c:pt>
                <c:pt idx="7883">
                  <c:v>-43.8302929870438</c:v>
                </c:pt>
                <c:pt idx="7884">
                  <c:v>-43.84792869699389</c:v>
                </c:pt>
                <c:pt idx="7885">
                  <c:v>-43.86556440694397</c:v>
                </c:pt>
                <c:pt idx="7886">
                  <c:v>-43.88320011689407</c:v>
                </c:pt>
                <c:pt idx="7887">
                  <c:v>-43.90083582684417</c:v>
                </c:pt>
                <c:pt idx="7888">
                  <c:v>-43.91847153679425</c:v>
                </c:pt>
                <c:pt idx="7889">
                  <c:v>-43.93610724674435</c:v>
                </c:pt>
                <c:pt idx="7890">
                  <c:v>-43.95374295669443</c:v>
                </c:pt>
                <c:pt idx="7891">
                  <c:v>-43.97137866664452</c:v>
                </c:pt>
                <c:pt idx="7892">
                  <c:v>-43.98901437659462</c:v>
                </c:pt>
                <c:pt idx="7893">
                  <c:v>-44.00665008654472</c:v>
                </c:pt>
                <c:pt idx="7894">
                  <c:v>-44.02428579649481</c:v>
                </c:pt>
                <c:pt idx="7895">
                  <c:v>-44.04192150644489</c:v>
                </c:pt>
                <c:pt idx="7896">
                  <c:v>-44.059557216395</c:v>
                </c:pt>
                <c:pt idx="7897">
                  <c:v>-44.0771929263451</c:v>
                </c:pt>
                <c:pt idx="7898">
                  <c:v>-44.09482863629518</c:v>
                </c:pt>
                <c:pt idx="7899">
                  <c:v>-44.11246434624526</c:v>
                </c:pt>
                <c:pt idx="7900">
                  <c:v>-44.13010005619536</c:v>
                </c:pt>
                <c:pt idx="7901">
                  <c:v>-44.14773576614545</c:v>
                </c:pt>
                <c:pt idx="7902">
                  <c:v>-44.16537147609555</c:v>
                </c:pt>
                <c:pt idx="7903">
                  <c:v>-44.18300718604563</c:v>
                </c:pt>
                <c:pt idx="7904">
                  <c:v>-44.20064289599573</c:v>
                </c:pt>
                <c:pt idx="7905">
                  <c:v>-44.21827860594582</c:v>
                </c:pt>
                <c:pt idx="7906">
                  <c:v>-44.23591431589591</c:v>
                </c:pt>
                <c:pt idx="7907">
                  <c:v>-44.253550025846</c:v>
                </c:pt>
                <c:pt idx="7908">
                  <c:v>-44.2711857357961</c:v>
                </c:pt>
                <c:pt idx="7909">
                  <c:v>-44.28882144574617</c:v>
                </c:pt>
                <c:pt idx="7910">
                  <c:v>-44.30645715569626</c:v>
                </c:pt>
                <c:pt idx="7911">
                  <c:v>-44.32409286564636</c:v>
                </c:pt>
                <c:pt idx="7912">
                  <c:v>-44.34172857559644</c:v>
                </c:pt>
                <c:pt idx="7913">
                  <c:v>-44.35936428554654</c:v>
                </c:pt>
                <c:pt idx="7914">
                  <c:v>-44.37699999549664</c:v>
                </c:pt>
                <c:pt idx="7915">
                  <c:v>-44.39463570544673</c:v>
                </c:pt>
                <c:pt idx="7916">
                  <c:v>-44.41227141539682</c:v>
                </c:pt>
                <c:pt idx="7917">
                  <c:v>-44.42990712534692</c:v>
                </c:pt>
                <c:pt idx="7918">
                  <c:v>-44.44754283529701</c:v>
                </c:pt>
                <c:pt idx="7919">
                  <c:v>-44.46517854524711</c:v>
                </c:pt>
                <c:pt idx="7920">
                  <c:v>-44.48281425519719</c:v>
                </c:pt>
                <c:pt idx="7921">
                  <c:v>-44.50044996514728</c:v>
                </c:pt>
                <c:pt idx="7922">
                  <c:v>-44.51808567509737</c:v>
                </c:pt>
                <c:pt idx="7923">
                  <c:v>-44.53572138504747</c:v>
                </c:pt>
                <c:pt idx="7924">
                  <c:v>-44.55335709499756</c:v>
                </c:pt>
                <c:pt idx="7925">
                  <c:v>-44.57099280494766</c:v>
                </c:pt>
                <c:pt idx="7926">
                  <c:v>-44.58862851489775</c:v>
                </c:pt>
                <c:pt idx="7927">
                  <c:v>-44.60626422484784</c:v>
                </c:pt>
                <c:pt idx="7928">
                  <c:v>-44.62389993479793</c:v>
                </c:pt>
                <c:pt idx="7929">
                  <c:v>-44.64153564474803</c:v>
                </c:pt>
                <c:pt idx="7930">
                  <c:v>-44.65917135469811</c:v>
                </c:pt>
                <c:pt idx="7931">
                  <c:v>-44.67680706464819</c:v>
                </c:pt>
                <c:pt idx="7932">
                  <c:v>-44.6944427745983</c:v>
                </c:pt>
                <c:pt idx="7933">
                  <c:v>-44.7120784845484</c:v>
                </c:pt>
                <c:pt idx="7934">
                  <c:v>-44.7297141944985</c:v>
                </c:pt>
                <c:pt idx="7935">
                  <c:v>-44.74734990444858</c:v>
                </c:pt>
                <c:pt idx="7936">
                  <c:v>-44.76498561439866</c:v>
                </c:pt>
                <c:pt idx="7937">
                  <c:v>-44.78262132434876</c:v>
                </c:pt>
                <c:pt idx="7938">
                  <c:v>-44.80025703429884</c:v>
                </c:pt>
                <c:pt idx="7939">
                  <c:v>-44.81789274424894</c:v>
                </c:pt>
                <c:pt idx="7940">
                  <c:v>-44.83552845419904</c:v>
                </c:pt>
                <c:pt idx="7941">
                  <c:v>-44.85316416414912</c:v>
                </c:pt>
                <c:pt idx="7942">
                  <c:v>-44.87079987409922</c:v>
                </c:pt>
                <c:pt idx="7943">
                  <c:v>-44.8884355840493</c:v>
                </c:pt>
                <c:pt idx="7944">
                  <c:v>-44.9060712939994</c:v>
                </c:pt>
                <c:pt idx="7945">
                  <c:v>-44.9237070039495</c:v>
                </c:pt>
                <c:pt idx="7946">
                  <c:v>-44.94134271389958</c:v>
                </c:pt>
                <c:pt idx="7947">
                  <c:v>-44.95897842384967</c:v>
                </c:pt>
                <c:pt idx="7948">
                  <c:v>-44.97661413379977</c:v>
                </c:pt>
                <c:pt idx="7949">
                  <c:v>-44.99424984374986</c:v>
                </c:pt>
                <c:pt idx="7950">
                  <c:v>-45.01188555369994</c:v>
                </c:pt>
                <c:pt idx="7951">
                  <c:v>-45.02952126365005</c:v>
                </c:pt>
                <c:pt idx="7952">
                  <c:v>-45.04715697360013</c:v>
                </c:pt>
                <c:pt idx="7953">
                  <c:v>-45.06479268355023</c:v>
                </c:pt>
                <c:pt idx="7954">
                  <c:v>-45.08242839350032</c:v>
                </c:pt>
                <c:pt idx="7955">
                  <c:v>-45.10006410345041</c:v>
                </c:pt>
                <c:pt idx="7956">
                  <c:v>-45.1176998134005</c:v>
                </c:pt>
                <c:pt idx="7957">
                  <c:v>-45.1353355233506</c:v>
                </c:pt>
                <c:pt idx="7958">
                  <c:v>-45.15297123330069</c:v>
                </c:pt>
                <c:pt idx="7959">
                  <c:v>-45.17060694325078</c:v>
                </c:pt>
                <c:pt idx="7960">
                  <c:v>-45.18824265320087</c:v>
                </c:pt>
                <c:pt idx="7961">
                  <c:v>-45.20587836315097</c:v>
                </c:pt>
                <c:pt idx="7962">
                  <c:v>-45.22351407310106</c:v>
                </c:pt>
                <c:pt idx="7963">
                  <c:v>-45.24114978305115</c:v>
                </c:pt>
                <c:pt idx="7964">
                  <c:v>-45.25878549300124</c:v>
                </c:pt>
                <c:pt idx="7965">
                  <c:v>-45.27642120295133</c:v>
                </c:pt>
                <c:pt idx="7966">
                  <c:v>-45.29405691290143</c:v>
                </c:pt>
                <c:pt idx="7967">
                  <c:v>-45.31169262285151</c:v>
                </c:pt>
                <c:pt idx="7968">
                  <c:v>-45.32932833280161</c:v>
                </c:pt>
                <c:pt idx="7969">
                  <c:v>-45.3469640427517</c:v>
                </c:pt>
                <c:pt idx="7970">
                  <c:v>-45.3645997527018</c:v>
                </c:pt>
                <c:pt idx="7971">
                  <c:v>-45.38223546265188</c:v>
                </c:pt>
                <c:pt idx="7972">
                  <c:v>-45.39987117260198</c:v>
                </c:pt>
                <c:pt idx="7973">
                  <c:v>-45.41750688255206</c:v>
                </c:pt>
                <c:pt idx="7974">
                  <c:v>-45.43514259250216</c:v>
                </c:pt>
                <c:pt idx="7975">
                  <c:v>-45.45277830245225</c:v>
                </c:pt>
                <c:pt idx="7976">
                  <c:v>-45.47041401240234</c:v>
                </c:pt>
                <c:pt idx="7977">
                  <c:v>-45.48804972235243</c:v>
                </c:pt>
                <c:pt idx="7978">
                  <c:v>-45.50568543230252</c:v>
                </c:pt>
                <c:pt idx="7979">
                  <c:v>-45.52332114225262</c:v>
                </c:pt>
                <c:pt idx="7980">
                  <c:v>-45.5409568522027</c:v>
                </c:pt>
                <c:pt idx="7981">
                  <c:v>-45.5585925621528</c:v>
                </c:pt>
                <c:pt idx="7982">
                  <c:v>-45.5762282721029</c:v>
                </c:pt>
                <c:pt idx="7983">
                  <c:v>-45.59386398205299</c:v>
                </c:pt>
                <c:pt idx="7984">
                  <c:v>-45.61149969200307</c:v>
                </c:pt>
                <c:pt idx="7985">
                  <c:v>-45.62913540195317</c:v>
                </c:pt>
                <c:pt idx="7986">
                  <c:v>-45.64677111190326</c:v>
                </c:pt>
                <c:pt idx="7987">
                  <c:v>-45.66440682185335</c:v>
                </c:pt>
                <c:pt idx="7988">
                  <c:v>-45.68204253180345</c:v>
                </c:pt>
                <c:pt idx="7989">
                  <c:v>-45.69967824175354</c:v>
                </c:pt>
                <c:pt idx="7990">
                  <c:v>-45.71731395170362</c:v>
                </c:pt>
                <c:pt idx="7991">
                  <c:v>-45.73494966165372</c:v>
                </c:pt>
                <c:pt idx="7992">
                  <c:v>-45.75258537160381</c:v>
                </c:pt>
                <c:pt idx="7993">
                  <c:v>-45.77022108155391</c:v>
                </c:pt>
                <c:pt idx="7994">
                  <c:v>-45.787856791504</c:v>
                </c:pt>
                <c:pt idx="7995">
                  <c:v>-45.80549250145409</c:v>
                </c:pt>
                <c:pt idx="7996">
                  <c:v>-45.82312821140418</c:v>
                </c:pt>
                <c:pt idx="7997">
                  <c:v>-45.84076392135427</c:v>
                </c:pt>
                <c:pt idx="7998">
                  <c:v>-45.85839963130436</c:v>
                </c:pt>
                <c:pt idx="7999">
                  <c:v>-45.87603534125446</c:v>
                </c:pt>
                <c:pt idx="8000">
                  <c:v>-45.89367105120454</c:v>
                </c:pt>
                <c:pt idx="8001">
                  <c:v>-45.91130676115463</c:v>
                </c:pt>
                <c:pt idx="8002">
                  <c:v>-45.92894247110473</c:v>
                </c:pt>
                <c:pt idx="8003">
                  <c:v>-45.94657818105483</c:v>
                </c:pt>
                <c:pt idx="8004">
                  <c:v>-45.96421389100492</c:v>
                </c:pt>
                <c:pt idx="8005">
                  <c:v>-45.981849600955</c:v>
                </c:pt>
                <c:pt idx="8006">
                  <c:v>-45.9994853109051</c:v>
                </c:pt>
                <c:pt idx="8007">
                  <c:v>-46.0171210208552</c:v>
                </c:pt>
                <c:pt idx="8008">
                  <c:v>-46.0347567308053</c:v>
                </c:pt>
                <c:pt idx="8009">
                  <c:v>-46.05239244075538</c:v>
                </c:pt>
                <c:pt idx="8010">
                  <c:v>-46.07002815070546</c:v>
                </c:pt>
                <c:pt idx="8011">
                  <c:v>-46.08766386065555</c:v>
                </c:pt>
                <c:pt idx="8012">
                  <c:v>-46.10529957060564</c:v>
                </c:pt>
                <c:pt idx="8013">
                  <c:v>-46.12293528055577</c:v>
                </c:pt>
                <c:pt idx="8014">
                  <c:v>-46.14057099050585</c:v>
                </c:pt>
                <c:pt idx="8015">
                  <c:v>-46.15820670045593</c:v>
                </c:pt>
                <c:pt idx="8016">
                  <c:v>-46.17584241040602</c:v>
                </c:pt>
                <c:pt idx="8017">
                  <c:v>-46.19347812035611</c:v>
                </c:pt>
                <c:pt idx="8018">
                  <c:v>-46.2111138303062</c:v>
                </c:pt>
                <c:pt idx="8019">
                  <c:v>-46.2287495402563</c:v>
                </c:pt>
                <c:pt idx="8020">
                  <c:v>-46.24638525020638</c:v>
                </c:pt>
                <c:pt idx="8021">
                  <c:v>-46.26402096015648</c:v>
                </c:pt>
                <c:pt idx="8022">
                  <c:v>-46.28165667010656</c:v>
                </c:pt>
                <c:pt idx="8023">
                  <c:v>-46.29929238005666</c:v>
                </c:pt>
                <c:pt idx="8024">
                  <c:v>-46.31692809000675</c:v>
                </c:pt>
                <c:pt idx="8025">
                  <c:v>-46.33456379995685</c:v>
                </c:pt>
                <c:pt idx="8026">
                  <c:v>-46.35219950990693</c:v>
                </c:pt>
                <c:pt idx="8027">
                  <c:v>-46.36983521985703</c:v>
                </c:pt>
                <c:pt idx="8028">
                  <c:v>-46.38747092980712</c:v>
                </c:pt>
                <c:pt idx="8029">
                  <c:v>-46.40510663975721</c:v>
                </c:pt>
                <c:pt idx="8030">
                  <c:v>-46.42274234970731</c:v>
                </c:pt>
                <c:pt idx="8031">
                  <c:v>-46.44037805965739</c:v>
                </c:pt>
                <c:pt idx="8032">
                  <c:v>-46.45801376960748</c:v>
                </c:pt>
                <c:pt idx="8033">
                  <c:v>-46.47564947955757</c:v>
                </c:pt>
                <c:pt idx="8034">
                  <c:v>-46.49328518950767</c:v>
                </c:pt>
                <c:pt idx="8035">
                  <c:v>-46.51092089945777</c:v>
                </c:pt>
                <c:pt idx="8036">
                  <c:v>-46.52855660940786</c:v>
                </c:pt>
                <c:pt idx="8037">
                  <c:v>-46.54619231935795</c:v>
                </c:pt>
                <c:pt idx="8038">
                  <c:v>-46.56382802930804</c:v>
                </c:pt>
                <c:pt idx="8039">
                  <c:v>-46.58146373925812</c:v>
                </c:pt>
                <c:pt idx="8040">
                  <c:v>-46.59909944920823</c:v>
                </c:pt>
                <c:pt idx="8041">
                  <c:v>-46.61673515915832</c:v>
                </c:pt>
                <c:pt idx="8042">
                  <c:v>-46.63437086910841</c:v>
                </c:pt>
                <c:pt idx="8043">
                  <c:v>-46.65200657905849</c:v>
                </c:pt>
                <c:pt idx="8044">
                  <c:v>-46.6696422890086</c:v>
                </c:pt>
                <c:pt idx="8045">
                  <c:v>-46.68727799895868</c:v>
                </c:pt>
                <c:pt idx="8046">
                  <c:v>-46.7049137089088</c:v>
                </c:pt>
                <c:pt idx="8047">
                  <c:v>-46.72254941885887</c:v>
                </c:pt>
                <c:pt idx="8048">
                  <c:v>-46.74018512880896</c:v>
                </c:pt>
                <c:pt idx="8049">
                  <c:v>-46.75782083875905</c:v>
                </c:pt>
                <c:pt idx="8050">
                  <c:v>-46.77545654870915</c:v>
                </c:pt>
                <c:pt idx="8051">
                  <c:v>-46.79309225865924</c:v>
                </c:pt>
                <c:pt idx="8052">
                  <c:v>-46.81072796860932</c:v>
                </c:pt>
                <c:pt idx="8053">
                  <c:v>-46.82836367855942</c:v>
                </c:pt>
                <c:pt idx="8054">
                  <c:v>-46.84599938850951</c:v>
                </c:pt>
                <c:pt idx="8055">
                  <c:v>-46.86363509845961</c:v>
                </c:pt>
                <c:pt idx="8056">
                  <c:v>-46.8812708084097</c:v>
                </c:pt>
                <c:pt idx="8057">
                  <c:v>-46.8989065183598</c:v>
                </c:pt>
                <c:pt idx="8058">
                  <c:v>-46.91654222830988</c:v>
                </c:pt>
                <c:pt idx="8059">
                  <c:v>-46.93417793825997</c:v>
                </c:pt>
                <c:pt idx="8060">
                  <c:v>-46.95181364821005</c:v>
                </c:pt>
                <c:pt idx="8061">
                  <c:v>-46.96944935816015</c:v>
                </c:pt>
                <c:pt idx="8062">
                  <c:v>-46.98708506811024</c:v>
                </c:pt>
                <c:pt idx="8063">
                  <c:v>-47.00472077806033</c:v>
                </c:pt>
                <c:pt idx="8064">
                  <c:v>-47.02235648801043</c:v>
                </c:pt>
                <c:pt idx="8065">
                  <c:v>-47.03999219796052</c:v>
                </c:pt>
                <c:pt idx="8066">
                  <c:v>-47.0576279079106</c:v>
                </c:pt>
                <c:pt idx="8067">
                  <c:v>-47.07526361786071</c:v>
                </c:pt>
                <c:pt idx="8068">
                  <c:v>-47.0928993278108</c:v>
                </c:pt>
                <c:pt idx="8069">
                  <c:v>-47.1105350377609</c:v>
                </c:pt>
                <c:pt idx="8070">
                  <c:v>-47.12817074771098</c:v>
                </c:pt>
                <c:pt idx="8071">
                  <c:v>-47.14580645766107</c:v>
                </c:pt>
                <c:pt idx="8072">
                  <c:v>-47.16344216761116</c:v>
                </c:pt>
                <c:pt idx="8073">
                  <c:v>-47.18107787756125</c:v>
                </c:pt>
                <c:pt idx="8074">
                  <c:v>-47.19871358751135</c:v>
                </c:pt>
                <c:pt idx="8075">
                  <c:v>-47.21634929746144</c:v>
                </c:pt>
                <c:pt idx="8076">
                  <c:v>-47.23398500741153</c:v>
                </c:pt>
                <c:pt idx="8077">
                  <c:v>-47.25162071736162</c:v>
                </c:pt>
                <c:pt idx="8078">
                  <c:v>-47.26925642731172</c:v>
                </c:pt>
                <c:pt idx="8079">
                  <c:v>-47.28689213726181</c:v>
                </c:pt>
                <c:pt idx="8080">
                  <c:v>-47.30452784721189</c:v>
                </c:pt>
                <c:pt idx="8081">
                  <c:v>-47.322163557162</c:v>
                </c:pt>
                <c:pt idx="8082">
                  <c:v>-47.33979926711208</c:v>
                </c:pt>
                <c:pt idx="8083">
                  <c:v>-47.35743497706216</c:v>
                </c:pt>
                <c:pt idx="8084">
                  <c:v>-47.37507068701225</c:v>
                </c:pt>
                <c:pt idx="8085">
                  <c:v>-47.39270639696236</c:v>
                </c:pt>
                <c:pt idx="8086">
                  <c:v>-47.41034210691245</c:v>
                </c:pt>
                <c:pt idx="8087">
                  <c:v>-47.42797781686254</c:v>
                </c:pt>
                <c:pt idx="8088">
                  <c:v>-47.44561352681263</c:v>
                </c:pt>
                <c:pt idx="8089">
                  <c:v>-47.46324923676273</c:v>
                </c:pt>
                <c:pt idx="8090">
                  <c:v>-47.48088494671281</c:v>
                </c:pt>
                <c:pt idx="8091">
                  <c:v>-47.4985206566629</c:v>
                </c:pt>
                <c:pt idx="8092">
                  <c:v>-47.516156366613</c:v>
                </c:pt>
                <c:pt idx="8093">
                  <c:v>-47.5337920765631</c:v>
                </c:pt>
                <c:pt idx="8094">
                  <c:v>-47.55142778651317</c:v>
                </c:pt>
                <c:pt idx="8095">
                  <c:v>-47.56906349646327</c:v>
                </c:pt>
                <c:pt idx="8096">
                  <c:v>-47.58669920641336</c:v>
                </c:pt>
                <c:pt idx="8097">
                  <c:v>-47.60433491636346</c:v>
                </c:pt>
                <c:pt idx="8098">
                  <c:v>-47.62197062631355</c:v>
                </c:pt>
                <c:pt idx="8099">
                  <c:v>-47.63960633626365</c:v>
                </c:pt>
                <c:pt idx="8100">
                  <c:v>-47.65724204621373</c:v>
                </c:pt>
                <c:pt idx="8101">
                  <c:v>-47.67487775616382</c:v>
                </c:pt>
                <c:pt idx="8102">
                  <c:v>-47.69251346611392</c:v>
                </c:pt>
                <c:pt idx="8103">
                  <c:v>-47.71014917606401</c:v>
                </c:pt>
                <c:pt idx="8104">
                  <c:v>-47.72778488601411</c:v>
                </c:pt>
                <c:pt idx="8105">
                  <c:v>-47.7454205959642</c:v>
                </c:pt>
                <c:pt idx="8106">
                  <c:v>-47.7630563059143</c:v>
                </c:pt>
                <c:pt idx="8107">
                  <c:v>-47.78069201586437</c:v>
                </c:pt>
                <c:pt idx="8108">
                  <c:v>-47.79832772581448</c:v>
                </c:pt>
                <c:pt idx="8109">
                  <c:v>-47.81596343576455</c:v>
                </c:pt>
                <c:pt idx="8110">
                  <c:v>-47.83359914571465</c:v>
                </c:pt>
                <c:pt idx="8111">
                  <c:v>-47.85123485566474</c:v>
                </c:pt>
                <c:pt idx="8112">
                  <c:v>-47.86887056561483</c:v>
                </c:pt>
                <c:pt idx="8113">
                  <c:v>-47.88650627556493</c:v>
                </c:pt>
                <c:pt idx="8114">
                  <c:v>-47.90414198551503</c:v>
                </c:pt>
                <c:pt idx="8115">
                  <c:v>-47.92177769546511</c:v>
                </c:pt>
                <c:pt idx="8116">
                  <c:v>-47.9394134054152</c:v>
                </c:pt>
                <c:pt idx="8117">
                  <c:v>-47.95704911536529</c:v>
                </c:pt>
                <c:pt idx="8118">
                  <c:v>-47.97468482531538</c:v>
                </c:pt>
                <c:pt idx="8119">
                  <c:v>-47.99232053526548</c:v>
                </c:pt>
                <c:pt idx="8120">
                  <c:v>-48.00995624521558</c:v>
                </c:pt>
                <c:pt idx="8121">
                  <c:v>-48.02759195516566</c:v>
                </c:pt>
                <c:pt idx="8122">
                  <c:v>-48.04522766511575</c:v>
                </c:pt>
                <c:pt idx="8123">
                  <c:v>-48.06286337506585</c:v>
                </c:pt>
                <c:pt idx="8124">
                  <c:v>-48.08049908501594</c:v>
                </c:pt>
                <c:pt idx="8125">
                  <c:v>-48.09813479496604</c:v>
                </c:pt>
                <c:pt idx="8126">
                  <c:v>-48.11577050491613</c:v>
                </c:pt>
                <c:pt idx="8127">
                  <c:v>-48.13340621486622</c:v>
                </c:pt>
                <c:pt idx="8128">
                  <c:v>-48.1510419248163</c:v>
                </c:pt>
                <c:pt idx="8129">
                  <c:v>-48.1686776347664</c:v>
                </c:pt>
                <c:pt idx="8130">
                  <c:v>-48.1863133447165</c:v>
                </c:pt>
                <c:pt idx="8131">
                  <c:v>-48.20394905466657</c:v>
                </c:pt>
                <c:pt idx="8132">
                  <c:v>-48.22158476461667</c:v>
                </c:pt>
                <c:pt idx="8133">
                  <c:v>-48.23922047456677</c:v>
                </c:pt>
                <c:pt idx="8134">
                  <c:v>-48.25685618451686</c:v>
                </c:pt>
                <c:pt idx="8135">
                  <c:v>-48.27449189446695</c:v>
                </c:pt>
                <c:pt idx="8136">
                  <c:v>-48.29212760441705</c:v>
                </c:pt>
                <c:pt idx="8137">
                  <c:v>-48.30976331436713</c:v>
                </c:pt>
                <c:pt idx="8138">
                  <c:v>-48.32739902431722</c:v>
                </c:pt>
                <c:pt idx="8139">
                  <c:v>-48.34503473426732</c:v>
                </c:pt>
                <c:pt idx="8140">
                  <c:v>-48.36267044421741</c:v>
                </c:pt>
                <c:pt idx="8141">
                  <c:v>-48.3803061541675</c:v>
                </c:pt>
                <c:pt idx="8142">
                  <c:v>-48.39794186411759</c:v>
                </c:pt>
                <c:pt idx="8143">
                  <c:v>-48.41557757406768</c:v>
                </c:pt>
                <c:pt idx="8144">
                  <c:v>-48.43321328401778</c:v>
                </c:pt>
                <c:pt idx="8145">
                  <c:v>-48.45084899396787</c:v>
                </c:pt>
                <c:pt idx="8146">
                  <c:v>-48.46848470391796</c:v>
                </c:pt>
                <c:pt idx="8147">
                  <c:v>-48.48612041386805</c:v>
                </c:pt>
                <c:pt idx="8148">
                  <c:v>-48.50375612381815</c:v>
                </c:pt>
                <c:pt idx="8149">
                  <c:v>-48.52139183376824</c:v>
                </c:pt>
                <c:pt idx="8150">
                  <c:v>-48.53902754371832</c:v>
                </c:pt>
                <c:pt idx="8151">
                  <c:v>-48.55666325366841</c:v>
                </c:pt>
                <c:pt idx="8152">
                  <c:v>-48.5742989636185</c:v>
                </c:pt>
                <c:pt idx="8153">
                  <c:v>-48.5919346735686</c:v>
                </c:pt>
                <c:pt idx="8154">
                  <c:v>-48.6095703835187</c:v>
                </c:pt>
                <c:pt idx="8155">
                  <c:v>-48.6272060934688</c:v>
                </c:pt>
                <c:pt idx="8156">
                  <c:v>-48.64484180341888</c:v>
                </c:pt>
                <c:pt idx="8157">
                  <c:v>-48.66247751336898</c:v>
                </c:pt>
                <c:pt idx="8158">
                  <c:v>-48.68011322331907</c:v>
                </c:pt>
                <c:pt idx="8159">
                  <c:v>-48.69774893326916</c:v>
                </c:pt>
                <c:pt idx="8160">
                  <c:v>-48.71538464321925</c:v>
                </c:pt>
                <c:pt idx="8161">
                  <c:v>-48.73302035316935</c:v>
                </c:pt>
                <c:pt idx="8162">
                  <c:v>-48.75065606311943</c:v>
                </c:pt>
                <c:pt idx="8163">
                  <c:v>-48.76829177306953</c:v>
                </c:pt>
                <c:pt idx="8164">
                  <c:v>-48.78592748301961</c:v>
                </c:pt>
                <c:pt idx="8165">
                  <c:v>-48.80356319296971</c:v>
                </c:pt>
                <c:pt idx="8166">
                  <c:v>-48.82119890291981</c:v>
                </c:pt>
                <c:pt idx="8167">
                  <c:v>-48.8388346128699</c:v>
                </c:pt>
                <c:pt idx="8168">
                  <c:v>-48.85647032281999</c:v>
                </c:pt>
                <c:pt idx="8169">
                  <c:v>-48.87410603277008</c:v>
                </c:pt>
                <c:pt idx="8170">
                  <c:v>-48.89174174272017</c:v>
                </c:pt>
                <c:pt idx="8171">
                  <c:v>-48.90937745267025</c:v>
                </c:pt>
                <c:pt idx="8172">
                  <c:v>-48.92701316262036</c:v>
                </c:pt>
                <c:pt idx="8173">
                  <c:v>-48.94464887257045</c:v>
                </c:pt>
                <c:pt idx="8174">
                  <c:v>-48.96228458252053</c:v>
                </c:pt>
                <c:pt idx="8175">
                  <c:v>-48.97992029247063</c:v>
                </c:pt>
                <c:pt idx="8176">
                  <c:v>-48.99755600242072</c:v>
                </c:pt>
                <c:pt idx="8177">
                  <c:v>-49.01519171237082</c:v>
                </c:pt>
                <c:pt idx="8178">
                  <c:v>-49.03282742232091</c:v>
                </c:pt>
                <c:pt idx="8179">
                  <c:v>-49.050463132271</c:v>
                </c:pt>
                <c:pt idx="8180">
                  <c:v>-49.0680988422211</c:v>
                </c:pt>
                <c:pt idx="8181">
                  <c:v>-49.08573455217118</c:v>
                </c:pt>
                <c:pt idx="8182">
                  <c:v>-49.10337026212128</c:v>
                </c:pt>
                <c:pt idx="8183">
                  <c:v>-49.12100597207137</c:v>
                </c:pt>
                <c:pt idx="8184">
                  <c:v>-49.13864168202146</c:v>
                </c:pt>
                <c:pt idx="8185">
                  <c:v>-49.15627739197155</c:v>
                </c:pt>
                <c:pt idx="8186">
                  <c:v>-49.17391310192164</c:v>
                </c:pt>
                <c:pt idx="8187">
                  <c:v>-49.19154881187174</c:v>
                </c:pt>
                <c:pt idx="8188">
                  <c:v>-49.20918452182183</c:v>
                </c:pt>
                <c:pt idx="8189">
                  <c:v>-49.22682023177192</c:v>
                </c:pt>
                <c:pt idx="8190">
                  <c:v>-49.24445594172201</c:v>
                </c:pt>
                <c:pt idx="8191">
                  <c:v>-49.26209165167209</c:v>
                </c:pt>
                <c:pt idx="8192">
                  <c:v>-49.27972736162219</c:v>
                </c:pt>
                <c:pt idx="8193">
                  <c:v>-49.29736307157228</c:v>
                </c:pt>
                <c:pt idx="8194">
                  <c:v>-49.31499878152237</c:v>
                </c:pt>
                <c:pt idx="8195">
                  <c:v>-49.33263449147245</c:v>
                </c:pt>
                <c:pt idx="8196">
                  <c:v>-49.35027020142255</c:v>
                </c:pt>
                <c:pt idx="8197">
                  <c:v>-49.36790591137265</c:v>
                </c:pt>
                <c:pt idx="8198">
                  <c:v>-49.38554162132274</c:v>
                </c:pt>
                <c:pt idx="8199">
                  <c:v>-49.40317733127284</c:v>
                </c:pt>
                <c:pt idx="8200">
                  <c:v>-49.42081304122293</c:v>
                </c:pt>
                <c:pt idx="8201">
                  <c:v>-49.43844875117302</c:v>
                </c:pt>
                <c:pt idx="8202">
                  <c:v>-49.45608446112309</c:v>
                </c:pt>
                <c:pt idx="8203">
                  <c:v>-49.4737201710732</c:v>
                </c:pt>
                <c:pt idx="8204">
                  <c:v>-49.4913558810233</c:v>
                </c:pt>
                <c:pt idx="8205">
                  <c:v>-49.50899159097339</c:v>
                </c:pt>
                <c:pt idx="8206">
                  <c:v>-49.52662730092348</c:v>
                </c:pt>
                <c:pt idx="8207">
                  <c:v>-49.54426301087356</c:v>
                </c:pt>
                <c:pt idx="8208">
                  <c:v>-49.56189872082366</c:v>
                </c:pt>
                <c:pt idx="8209">
                  <c:v>-49.57953443077376</c:v>
                </c:pt>
                <c:pt idx="8210">
                  <c:v>-49.59717014072386</c:v>
                </c:pt>
                <c:pt idx="8211">
                  <c:v>-49.61480585067393</c:v>
                </c:pt>
                <c:pt idx="8212">
                  <c:v>-49.63244156062402</c:v>
                </c:pt>
                <c:pt idx="8213">
                  <c:v>-49.65007727057412</c:v>
                </c:pt>
                <c:pt idx="8214">
                  <c:v>-49.66771298052422</c:v>
                </c:pt>
                <c:pt idx="8215">
                  <c:v>-49.68534869047431</c:v>
                </c:pt>
                <c:pt idx="8216">
                  <c:v>-49.7029844004244</c:v>
                </c:pt>
                <c:pt idx="8217">
                  <c:v>-49.7206201103745</c:v>
                </c:pt>
                <c:pt idx="8218">
                  <c:v>-49.73825582032458</c:v>
                </c:pt>
                <c:pt idx="8219">
                  <c:v>-49.75589153027467</c:v>
                </c:pt>
                <c:pt idx="8220">
                  <c:v>-49.77352724022477</c:v>
                </c:pt>
                <c:pt idx="8221">
                  <c:v>-49.79116295017487</c:v>
                </c:pt>
                <c:pt idx="8222">
                  <c:v>-49.80879866012495</c:v>
                </c:pt>
                <c:pt idx="8223">
                  <c:v>-49.82643437007504</c:v>
                </c:pt>
                <c:pt idx="8224">
                  <c:v>-49.84407008002513</c:v>
                </c:pt>
                <c:pt idx="8225">
                  <c:v>-49.86170578997523</c:v>
                </c:pt>
                <c:pt idx="8226">
                  <c:v>-49.87934149992531</c:v>
                </c:pt>
                <c:pt idx="8227">
                  <c:v>-49.89697720987541</c:v>
                </c:pt>
                <c:pt idx="8228">
                  <c:v>-49.9146129198255</c:v>
                </c:pt>
                <c:pt idx="8229">
                  <c:v>-49.9322486297756</c:v>
                </c:pt>
                <c:pt idx="8230">
                  <c:v>-49.94988433972568</c:v>
                </c:pt>
                <c:pt idx="8231">
                  <c:v>-49.96752004967578</c:v>
                </c:pt>
                <c:pt idx="8232">
                  <c:v>-49.98515575962587</c:v>
                </c:pt>
                <c:pt idx="8233">
                  <c:v>-50.00279146957596</c:v>
                </c:pt>
                <c:pt idx="8234">
                  <c:v>-50.02042717952605</c:v>
                </c:pt>
                <c:pt idx="8235">
                  <c:v>-50.03806288947615</c:v>
                </c:pt>
                <c:pt idx="8236">
                  <c:v>-50.05569859942623</c:v>
                </c:pt>
                <c:pt idx="8237">
                  <c:v>-50.07333430937633</c:v>
                </c:pt>
                <c:pt idx="8238">
                  <c:v>-50.09097001932642</c:v>
                </c:pt>
                <c:pt idx="8239">
                  <c:v>-50.1086057292765</c:v>
                </c:pt>
                <c:pt idx="8240">
                  <c:v>-50.1262414392266</c:v>
                </c:pt>
                <c:pt idx="8241">
                  <c:v>-50.1438771491767</c:v>
                </c:pt>
                <c:pt idx="8242">
                  <c:v>-50.1615128591268</c:v>
                </c:pt>
                <c:pt idx="8243">
                  <c:v>-50.17914856907688</c:v>
                </c:pt>
                <c:pt idx="8244">
                  <c:v>-50.19678427902697</c:v>
                </c:pt>
                <c:pt idx="8245">
                  <c:v>-50.21441998897706</c:v>
                </c:pt>
                <c:pt idx="8246">
                  <c:v>-50.23205569892716</c:v>
                </c:pt>
                <c:pt idx="8247">
                  <c:v>-50.24969140887725</c:v>
                </c:pt>
                <c:pt idx="8248">
                  <c:v>-50.26732711882734</c:v>
                </c:pt>
                <c:pt idx="8249">
                  <c:v>-50.28496282877743</c:v>
                </c:pt>
                <c:pt idx="8250">
                  <c:v>-50.30259853872752</c:v>
                </c:pt>
                <c:pt idx="8251">
                  <c:v>-50.32023424867761</c:v>
                </c:pt>
                <c:pt idx="8252">
                  <c:v>-50.3378699586277</c:v>
                </c:pt>
                <c:pt idx="8253">
                  <c:v>-50.3555056685778</c:v>
                </c:pt>
                <c:pt idx="8254">
                  <c:v>-50.3731413785279</c:v>
                </c:pt>
                <c:pt idx="8255">
                  <c:v>-50.39077708847798</c:v>
                </c:pt>
                <c:pt idx="8256">
                  <c:v>-50.40841279842808</c:v>
                </c:pt>
                <c:pt idx="8257">
                  <c:v>-50.42604850837817</c:v>
                </c:pt>
                <c:pt idx="8258">
                  <c:v>-50.44368421832825</c:v>
                </c:pt>
                <c:pt idx="8259">
                  <c:v>-50.46131992827835</c:v>
                </c:pt>
                <c:pt idx="8260">
                  <c:v>-50.47895563822844</c:v>
                </c:pt>
                <c:pt idx="8261">
                  <c:v>-50.49659134817854</c:v>
                </c:pt>
                <c:pt idx="8262">
                  <c:v>-50.51422705812862</c:v>
                </c:pt>
                <c:pt idx="8263">
                  <c:v>-50.53186276807872</c:v>
                </c:pt>
                <c:pt idx="8264">
                  <c:v>-50.54949847802881</c:v>
                </c:pt>
                <c:pt idx="8265">
                  <c:v>-50.5671341879789</c:v>
                </c:pt>
                <c:pt idx="8266">
                  <c:v>-50.584769897929</c:v>
                </c:pt>
                <c:pt idx="8267">
                  <c:v>-50.6024056078791</c:v>
                </c:pt>
                <c:pt idx="8268">
                  <c:v>-50.62004131782918</c:v>
                </c:pt>
                <c:pt idx="8269">
                  <c:v>-50.63767702777926</c:v>
                </c:pt>
                <c:pt idx="8270">
                  <c:v>-50.65531273772936</c:v>
                </c:pt>
                <c:pt idx="8271">
                  <c:v>-50.67294844767945</c:v>
                </c:pt>
                <c:pt idx="8272">
                  <c:v>-50.69058415762954</c:v>
                </c:pt>
                <c:pt idx="8273">
                  <c:v>-50.70821986757964</c:v>
                </c:pt>
                <c:pt idx="8274">
                  <c:v>-50.72585557752974</c:v>
                </c:pt>
                <c:pt idx="8275">
                  <c:v>-50.74349128747982</c:v>
                </c:pt>
                <c:pt idx="8276">
                  <c:v>-50.76112699742991</c:v>
                </c:pt>
                <c:pt idx="8277">
                  <c:v>-50.77876270738001</c:v>
                </c:pt>
                <c:pt idx="8278">
                  <c:v>-50.7963984173301</c:v>
                </c:pt>
                <c:pt idx="8279">
                  <c:v>-50.81403412728017</c:v>
                </c:pt>
                <c:pt idx="8280">
                  <c:v>-50.83166983723027</c:v>
                </c:pt>
                <c:pt idx="8281">
                  <c:v>-50.84930554718037</c:v>
                </c:pt>
                <c:pt idx="8282">
                  <c:v>-50.86694125713045</c:v>
                </c:pt>
                <c:pt idx="8283">
                  <c:v>-50.88457696708055</c:v>
                </c:pt>
                <c:pt idx="8284">
                  <c:v>-50.90221267703065</c:v>
                </c:pt>
                <c:pt idx="8285">
                  <c:v>-50.91984838698074</c:v>
                </c:pt>
                <c:pt idx="8286">
                  <c:v>-50.93748409693082</c:v>
                </c:pt>
                <c:pt idx="8287">
                  <c:v>-50.95511980688092</c:v>
                </c:pt>
                <c:pt idx="8288">
                  <c:v>-50.97275551683102</c:v>
                </c:pt>
                <c:pt idx="8289">
                  <c:v>-50.99039122678111</c:v>
                </c:pt>
                <c:pt idx="8290">
                  <c:v>-51.0080269367312</c:v>
                </c:pt>
                <c:pt idx="8291">
                  <c:v>-51.0256626466813</c:v>
                </c:pt>
                <c:pt idx="8292">
                  <c:v>-51.04329835663138</c:v>
                </c:pt>
                <c:pt idx="8293">
                  <c:v>-51.06093406658148</c:v>
                </c:pt>
                <c:pt idx="8294">
                  <c:v>-51.07856977653157</c:v>
                </c:pt>
                <c:pt idx="8295">
                  <c:v>-51.09620548648166</c:v>
                </c:pt>
                <c:pt idx="8296">
                  <c:v>-51.11384119643175</c:v>
                </c:pt>
                <c:pt idx="8297">
                  <c:v>-51.13147690638184</c:v>
                </c:pt>
                <c:pt idx="8298">
                  <c:v>-51.14911261633194</c:v>
                </c:pt>
                <c:pt idx="8299">
                  <c:v>-51.16674832628203</c:v>
                </c:pt>
                <c:pt idx="8300">
                  <c:v>-51.1843840362321</c:v>
                </c:pt>
                <c:pt idx="8301">
                  <c:v>-51.20201974618221</c:v>
                </c:pt>
                <c:pt idx="8302">
                  <c:v>-51.21965545613229</c:v>
                </c:pt>
                <c:pt idx="8303">
                  <c:v>-51.23729116608239</c:v>
                </c:pt>
                <c:pt idx="8304">
                  <c:v>-51.25492687603248</c:v>
                </c:pt>
                <c:pt idx="8305">
                  <c:v>-51.27256258598258</c:v>
                </c:pt>
                <c:pt idx="8306">
                  <c:v>-51.29019829593267</c:v>
                </c:pt>
                <c:pt idx="8307">
                  <c:v>-51.30783400588275</c:v>
                </c:pt>
                <c:pt idx="8308">
                  <c:v>-51.32546971583285</c:v>
                </c:pt>
                <c:pt idx="8309">
                  <c:v>-51.34310542578294</c:v>
                </c:pt>
                <c:pt idx="8310">
                  <c:v>-51.36074113573303</c:v>
                </c:pt>
                <c:pt idx="8311">
                  <c:v>-51.37837684568313</c:v>
                </c:pt>
                <c:pt idx="8312">
                  <c:v>-51.39601255563321</c:v>
                </c:pt>
                <c:pt idx="8313">
                  <c:v>-51.4136482655833</c:v>
                </c:pt>
                <c:pt idx="8314">
                  <c:v>-51.4312839755334</c:v>
                </c:pt>
                <c:pt idx="8315">
                  <c:v>-51.4489196854835</c:v>
                </c:pt>
                <c:pt idx="8316">
                  <c:v>-51.46655539543359</c:v>
                </c:pt>
                <c:pt idx="8317">
                  <c:v>-51.48419110538367</c:v>
                </c:pt>
                <c:pt idx="8318">
                  <c:v>-51.50182681533376</c:v>
                </c:pt>
                <c:pt idx="8319">
                  <c:v>-51.51946252528385</c:v>
                </c:pt>
                <c:pt idx="8320">
                  <c:v>-51.53709823523396</c:v>
                </c:pt>
                <c:pt idx="8321">
                  <c:v>-51.55473394518405</c:v>
                </c:pt>
                <c:pt idx="8322">
                  <c:v>-51.57236965513413</c:v>
                </c:pt>
                <c:pt idx="8323">
                  <c:v>-51.59000536508423</c:v>
                </c:pt>
                <c:pt idx="8324">
                  <c:v>-51.60764107503431</c:v>
                </c:pt>
                <c:pt idx="8325">
                  <c:v>-51.62527678498442</c:v>
                </c:pt>
                <c:pt idx="8326">
                  <c:v>-51.64291249493451</c:v>
                </c:pt>
                <c:pt idx="8327">
                  <c:v>-51.6605482048846</c:v>
                </c:pt>
                <c:pt idx="8328">
                  <c:v>-51.6781839148347</c:v>
                </c:pt>
                <c:pt idx="8329">
                  <c:v>-51.69581962478478</c:v>
                </c:pt>
                <c:pt idx="8330">
                  <c:v>-51.71345533473488</c:v>
                </c:pt>
                <c:pt idx="8331">
                  <c:v>-51.73109104468497</c:v>
                </c:pt>
                <c:pt idx="8332">
                  <c:v>-51.74872675463506</c:v>
                </c:pt>
                <c:pt idx="8333">
                  <c:v>-51.76636246458515</c:v>
                </c:pt>
                <c:pt idx="8334">
                  <c:v>-51.78399817453524</c:v>
                </c:pt>
                <c:pt idx="8335">
                  <c:v>-51.80163388448533</c:v>
                </c:pt>
                <c:pt idx="8336">
                  <c:v>-51.81926959443542</c:v>
                </c:pt>
                <c:pt idx="8337">
                  <c:v>-51.83690530438552</c:v>
                </c:pt>
                <c:pt idx="8338">
                  <c:v>-51.8545410143356</c:v>
                </c:pt>
                <c:pt idx="8339">
                  <c:v>-51.8721767242857</c:v>
                </c:pt>
                <c:pt idx="8340">
                  <c:v>-51.8898124342358</c:v>
                </c:pt>
                <c:pt idx="8341">
                  <c:v>-51.9074481441859</c:v>
                </c:pt>
                <c:pt idx="8342">
                  <c:v>-51.92508385413598</c:v>
                </c:pt>
                <c:pt idx="8343">
                  <c:v>-51.94271956408606</c:v>
                </c:pt>
                <c:pt idx="8344">
                  <c:v>-51.96035527403616</c:v>
                </c:pt>
                <c:pt idx="8345">
                  <c:v>-51.97799098398625</c:v>
                </c:pt>
                <c:pt idx="8346">
                  <c:v>-51.99562669393634</c:v>
                </c:pt>
                <c:pt idx="8347">
                  <c:v>-52.01326240388642</c:v>
                </c:pt>
                <c:pt idx="8348">
                  <c:v>-52.03089811383652</c:v>
                </c:pt>
                <c:pt idx="8349">
                  <c:v>-52.04853382378662</c:v>
                </c:pt>
                <c:pt idx="8350">
                  <c:v>-52.0661695337367</c:v>
                </c:pt>
                <c:pt idx="8351">
                  <c:v>-52.0838052436868</c:v>
                </c:pt>
                <c:pt idx="8352">
                  <c:v>-52.10144095363689</c:v>
                </c:pt>
                <c:pt idx="8353">
                  <c:v>-52.11907666358698</c:v>
                </c:pt>
                <c:pt idx="8354">
                  <c:v>-52.13671237353708</c:v>
                </c:pt>
                <c:pt idx="8355">
                  <c:v>-52.15434808348716</c:v>
                </c:pt>
                <c:pt idx="8356">
                  <c:v>-52.17198379343725</c:v>
                </c:pt>
                <c:pt idx="8357">
                  <c:v>-52.18961950338735</c:v>
                </c:pt>
                <c:pt idx="8358">
                  <c:v>-52.20725521333745</c:v>
                </c:pt>
                <c:pt idx="8359">
                  <c:v>-52.22489092328753</c:v>
                </c:pt>
                <c:pt idx="8360">
                  <c:v>-52.24252663323762</c:v>
                </c:pt>
                <c:pt idx="8361">
                  <c:v>-52.26016234318773</c:v>
                </c:pt>
                <c:pt idx="8362">
                  <c:v>-52.27779805313781</c:v>
                </c:pt>
                <c:pt idx="8363">
                  <c:v>-52.29543376308791</c:v>
                </c:pt>
                <c:pt idx="8364">
                  <c:v>-52.31306947303798</c:v>
                </c:pt>
                <c:pt idx="8365">
                  <c:v>-52.3307051829881</c:v>
                </c:pt>
                <c:pt idx="8366">
                  <c:v>-52.34834089293818</c:v>
                </c:pt>
                <c:pt idx="8367">
                  <c:v>-52.36597660288828</c:v>
                </c:pt>
                <c:pt idx="8368">
                  <c:v>-52.38361231283837</c:v>
                </c:pt>
                <c:pt idx="8369">
                  <c:v>-52.40124802278845</c:v>
                </c:pt>
                <c:pt idx="8370">
                  <c:v>-52.41888373273854</c:v>
                </c:pt>
                <c:pt idx="8371">
                  <c:v>-52.43651944268864</c:v>
                </c:pt>
                <c:pt idx="8372">
                  <c:v>-52.45415515263873</c:v>
                </c:pt>
                <c:pt idx="8373">
                  <c:v>-52.47179086258883</c:v>
                </c:pt>
                <c:pt idx="8374">
                  <c:v>-52.48942657253891</c:v>
                </c:pt>
                <c:pt idx="8375">
                  <c:v>-52.50706228248901</c:v>
                </c:pt>
                <c:pt idx="8376">
                  <c:v>-52.5246979924391</c:v>
                </c:pt>
                <c:pt idx="8377">
                  <c:v>-52.5423337023892</c:v>
                </c:pt>
                <c:pt idx="8378">
                  <c:v>-52.55996941233928</c:v>
                </c:pt>
                <c:pt idx="8379">
                  <c:v>-52.57760512228938</c:v>
                </c:pt>
                <c:pt idx="8380">
                  <c:v>-52.59524083223947</c:v>
                </c:pt>
                <c:pt idx="8381">
                  <c:v>-52.61287654218956</c:v>
                </c:pt>
                <c:pt idx="8382">
                  <c:v>-52.63051225213965</c:v>
                </c:pt>
                <c:pt idx="8383">
                  <c:v>-52.64814796208975</c:v>
                </c:pt>
                <c:pt idx="8384">
                  <c:v>-52.66578367203984</c:v>
                </c:pt>
                <c:pt idx="8385">
                  <c:v>-52.68341938198993</c:v>
                </c:pt>
                <c:pt idx="8386">
                  <c:v>-52.70105509194002</c:v>
                </c:pt>
                <c:pt idx="8387">
                  <c:v>-52.7186908018901</c:v>
                </c:pt>
                <c:pt idx="8388">
                  <c:v>-52.7363265118402</c:v>
                </c:pt>
                <c:pt idx="8389">
                  <c:v>-52.7539622217903</c:v>
                </c:pt>
                <c:pt idx="8390">
                  <c:v>-52.77159793174038</c:v>
                </c:pt>
                <c:pt idx="8391">
                  <c:v>-52.78923364169047</c:v>
                </c:pt>
                <c:pt idx="8392">
                  <c:v>-52.80686935164055</c:v>
                </c:pt>
                <c:pt idx="8393">
                  <c:v>-52.82450506159066</c:v>
                </c:pt>
                <c:pt idx="8394">
                  <c:v>-52.84214077154076</c:v>
                </c:pt>
                <c:pt idx="8395">
                  <c:v>-52.85977648149084</c:v>
                </c:pt>
                <c:pt idx="8396">
                  <c:v>-52.87741219144093</c:v>
                </c:pt>
                <c:pt idx="8397">
                  <c:v>-52.89504790139102</c:v>
                </c:pt>
                <c:pt idx="8398">
                  <c:v>-52.91268361134111</c:v>
                </c:pt>
                <c:pt idx="8399">
                  <c:v>-52.93031932129121</c:v>
                </c:pt>
                <c:pt idx="8400">
                  <c:v>-52.9479550312413</c:v>
                </c:pt>
                <c:pt idx="8401">
                  <c:v>-52.9655907411914</c:v>
                </c:pt>
                <c:pt idx="8402">
                  <c:v>-52.98322645114148</c:v>
                </c:pt>
                <c:pt idx="8403">
                  <c:v>-53.00086216109157</c:v>
                </c:pt>
                <c:pt idx="8404">
                  <c:v>-53.01849787104167</c:v>
                </c:pt>
                <c:pt idx="8405">
                  <c:v>-53.03613358099177</c:v>
                </c:pt>
                <c:pt idx="8406">
                  <c:v>-53.05376929094186</c:v>
                </c:pt>
                <c:pt idx="8407">
                  <c:v>-53.07140500089195</c:v>
                </c:pt>
                <c:pt idx="8408">
                  <c:v>-53.08904071084203</c:v>
                </c:pt>
                <c:pt idx="8409">
                  <c:v>-53.10667642079213</c:v>
                </c:pt>
                <c:pt idx="8410">
                  <c:v>-53.12431213074223</c:v>
                </c:pt>
                <c:pt idx="8411">
                  <c:v>-53.1419478406923</c:v>
                </c:pt>
                <c:pt idx="8412">
                  <c:v>-53.15958355064239</c:v>
                </c:pt>
                <c:pt idx="8413">
                  <c:v>-53.17721926059249</c:v>
                </c:pt>
                <c:pt idx="8414">
                  <c:v>-53.19485497054259</c:v>
                </c:pt>
                <c:pt idx="8415">
                  <c:v>-53.21249068049268</c:v>
                </c:pt>
                <c:pt idx="8416">
                  <c:v>-53.23012639044278</c:v>
                </c:pt>
                <c:pt idx="8417">
                  <c:v>-53.24776210039286</c:v>
                </c:pt>
                <c:pt idx="8418">
                  <c:v>-53.26539781034296</c:v>
                </c:pt>
                <c:pt idx="8419">
                  <c:v>-53.28303352029305</c:v>
                </c:pt>
                <c:pt idx="8420">
                  <c:v>-53.30066923024314</c:v>
                </c:pt>
                <c:pt idx="8421">
                  <c:v>-53.31830494019324</c:v>
                </c:pt>
                <c:pt idx="8422">
                  <c:v>-53.33594065014332</c:v>
                </c:pt>
                <c:pt idx="8423">
                  <c:v>-53.35357636009341</c:v>
                </c:pt>
                <c:pt idx="8424">
                  <c:v>-53.3712120700435</c:v>
                </c:pt>
                <c:pt idx="8425">
                  <c:v>-53.38884777999359</c:v>
                </c:pt>
                <c:pt idx="8426">
                  <c:v>-53.40648348994368</c:v>
                </c:pt>
                <c:pt idx="8427">
                  <c:v>-53.42411919989379</c:v>
                </c:pt>
                <c:pt idx="8428">
                  <c:v>-53.44175490984387</c:v>
                </c:pt>
                <c:pt idx="8429">
                  <c:v>-53.45939061979396</c:v>
                </c:pt>
                <c:pt idx="8430">
                  <c:v>-53.47702632974406</c:v>
                </c:pt>
                <c:pt idx="8431">
                  <c:v>-53.49466203969415</c:v>
                </c:pt>
                <c:pt idx="8432">
                  <c:v>-53.51229774964424</c:v>
                </c:pt>
                <c:pt idx="8433">
                  <c:v>-53.52993345959433</c:v>
                </c:pt>
                <c:pt idx="8434">
                  <c:v>-53.54756916954442</c:v>
                </c:pt>
                <c:pt idx="8435">
                  <c:v>-53.56520487949452</c:v>
                </c:pt>
                <c:pt idx="8436">
                  <c:v>-53.5828405894446</c:v>
                </c:pt>
                <c:pt idx="8437">
                  <c:v>-53.60047629939471</c:v>
                </c:pt>
                <c:pt idx="8438">
                  <c:v>-53.6181120093448</c:v>
                </c:pt>
                <c:pt idx="8439">
                  <c:v>-53.6357477192949</c:v>
                </c:pt>
                <c:pt idx="8440">
                  <c:v>-53.65338342924497</c:v>
                </c:pt>
                <c:pt idx="8441">
                  <c:v>-53.67101913919508</c:v>
                </c:pt>
                <c:pt idx="8442">
                  <c:v>-53.68865484914517</c:v>
                </c:pt>
                <c:pt idx="8443">
                  <c:v>-53.70629055909525</c:v>
                </c:pt>
                <c:pt idx="8444">
                  <c:v>-53.72392626904535</c:v>
                </c:pt>
                <c:pt idx="8445">
                  <c:v>-53.74156197899544</c:v>
                </c:pt>
                <c:pt idx="8446">
                  <c:v>-53.75919768894553</c:v>
                </c:pt>
                <c:pt idx="8447">
                  <c:v>-53.77683339889563</c:v>
                </c:pt>
                <c:pt idx="8448">
                  <c:v>-53.79446910884572</c:v>
                </c:pt>
                <c:pt idx="8449">
                  <c:v>-53.81210481879581</c:v>
                </c:pt>
                <c:pt idx="8450">
                  <c:v>-53.8297405287459</c:v>
                </c:pt>
                <c:pt idx="8451">
                  <c:v>-53.847376238696</c:v>
                </c:pt>
                <c:pt idx="8452">
                  <c:v>-53.86501194864609</c:v>
                </c:pt>
                <c:pt idx="8453">
                  <c:v>-53.88264765859616</c:v>
                </c:pt>
                <c:pt idx="8454">
                  <c:v>-53.90028336854625</c:v>
                </c:pt>
                <c:pt idx="8455">
                  <c:v>-53.91791907849635</c:v>
                </c:pt>
                <c:pt idx="8456">
                  <c:v>-53.93555478844645</c:v>
                </c:pt>
                <c:pt idx="8457">
                  <c:v>-53.95319049839654</c:v>
                </c:pt>
                <c:pt idx="8458">
                  <c:v>-53.97082620834662</c:v>
                </c:pt>
                <c:pt idx="8459">
                  <c:v>-53.98846191829672</c:v>
                </c:pt>
                <c:pt idx="8460">
                  <c:v>-54.00609762824681</c:v>
                </c:pt>
                <c:pt idx="8461">
                  <c:v>-54.02373333819691</c:v>
                </c:pt>
                <c:pt idx="8462">
                  <c:v>-54.041369048147</c:v>
                </c:pt>
                <c:pt idx="8463">
                  <c:v>-54.05900475809709</c:v>
                </c:pt>
                <c:pt idx="8464">
                  <c:v>-54.07664046804717</c:v>
                </c:pt>
                <c:pt idx="8465">
                  <c:v>-54.09427617799727</c:v>
                </c:pt>
                <c:pt idx="8466">
                  <c:v>-54.11191188794736</c:v>
                </c:pt>
                <c:pt idx="8467">
                  <c:v>-54.12954759789746</c:v>
                </c:pt>
                <c:pt idx="8468">
                  <c:v>-54.14718330784755</c:v>
                </c:pt>
                <c:pt idx="8469">
                  <c:v>-54.16481901779764</c:v>
                </c:pt>
                <c:pt idx="8470">
                  <c:v>-54.18245472774773</c:v>
                </c:pt>
                <c:pt idx="8471">
                  <c:v>-54.20009043769782</c:v>
                </c:pt>
                <c:pt idx="8472">
                  <c:v>-54.21772614764792</c:v>
                </c:pt>
                <c:pt idx="8473">
                  <c:v>-54.23536185759801</c:v>
                </c:pt>
                <c:pt idx="8474">
                  <c:v>-54.2529975675481</c:v>
                </c:pt>
                <c:pt idx="8475">
                  <c:v>-54.2706332774982</c:v>
                </c:pt>
                <c:pt idx="8476">
                  <c:v>-54.2882689874483</c:v>
                </c:pt>
                <c:pt idx="8477">
                  <c:v>-54.30590469739837</c:v>
                </c:pt>
                <c:pt idx="8478">
                  <c:v>-54.32354040734847</c:v>
                </c:pt>
                <c:pt idx="8479">
                  <c:v>-54.34117611729855</c:v>
                </c:pt>
                <c:pt idx="8480">
                  <c:v>-54.35881182724864</c:v>
                </c:pt>
                <c:pt idx="8481">
                  <c:v>-54.37644753719874</c:v>
                </c:pt>
                <c:pt idx="8482">
                  <c:v>-54.39408324714884</c:v>
                </c:pt>
                <c:pt idx="8483">
                  <c:v>-54.41171895709893</c:v>
                </c:pt>
                <c:pt idx="8484">
                  <c:v>-54.42935466704903</c:v>
                </c:pt>
                <c:pt idx="8485">
                  <c:v>-54.44699037699912</c:v>
                </c:pt>
                <c:pt idx="8486">
                  <c:v>-54.4646260869492</c:v>
                </c:pt>
                <c:pt idx="8487">
                  <c:v>-54.48226179689929</c:v>
                </c:pt>
                <c:pt idx="8488">
                  <c:v>-54.49989750684939</c:v>
                </c:pt>
                <c:pt idx="8489">
                  <c:v>-54.51753321679949</c:v>
                </c:pt>
                <c:pt idx="8490">
                  <c:v>-54.53516892674958</c:v>
                </c:pt>
                <c:pt idx="8491">
                  <c:v>-54.55280463669965</c:v>
                </c:pt>
                <c:pt idx="8492">
                  <c:v>-54.57044034664976</c:v>
                </c:pt>
                <c:pt idx="8493">
                  <c:v>-54.58807605659985</c:v>
                </c:pt>
                <c:pt idx="8494">
                  <c:v>-54.60571176654995</c:v>
                </c:pt>
                <c:pt idx="8495">
                  <c:v>-54.62334747650004</c:v>
                </c:pt>
                <c:pt idx="8496">
                  <c:v>-54.64098318645013</c:v>
                </c:pt>
                <c:pt idx="8497">
                  <c:v>-54.65861889640022</c:v>
                </c:pt>
                <c:pt idx="8498">
                  <c:v>-54.67625460635031</c:v>
                </c:pt>
                <c:pt idx="8499">
                  <c:v>-54.69389031630041</c:v>
                </c:pt>
                <c:pt idx="8500">
                  <c:v>-54.7115260262505</c:v>
                </c:pt>
                <c:pt idx="8501">
                  <c:v>-54.72916173620059</c:v>
                </c:pt>
                <c:pt idx="8502">
                  <c:v>-54.74679744615068</c:v>
                </c:pt>
                <c:pt idx="8503">
                  <c:v>-54.76443315610077</c:v>
                </c:pt>
                <c:pt idx="8504">
                  <c:v>-54.78206886605087</c:v>
                </c:pt>
                <c:pt idx="8505">
                  <c:v>-54.79970457600096</c:v>
                </c:pt>
                <c:pt idx="8506">
                  <c:v>-54.81734028595105</c:v>
                </c:pt>
                <c:pt idx="8507">
                  <c:v>-54.83497599590114</c:v>
                </c:pt>
                <c:pt idx="8508">
                  <c:v>-54.85261170585122</c:v>
                </c:pt>
                <c:pt idx="8509">
                  <c:v>-54.87024741580131</c:v>
                </c:pt>
                <c:pt idx="8510">
                  <c:v>-54.8878831257514</c:v>
                </c:pt>
                <c:pt idx="8511">
                  <c:v>-54.90551883570151</c:v>
                </c:pt>
                <c:pt idx="8512">
                  <c:v>-54.9231545456516</c:v>
                </c:pt>
                <c:pt idx="8513">
                  <c:v>-54.94079025560168</c:v>
                </c:pt>
                <c:pt idx="8514">
                  <c:v>-54.95842596555178</c:v>
                </c:pt>
                <c:pt idx="8515">
                  <c:v>-54.97606167550187</c:v>
                </c:pt>
                <c:pt idx="8516">
                  <c:v>-54.99369738545197</c:v>
                </c:pt>
                <c:pt idx="8517">
                  <c:v>-55.01133309540205</c:v>
                </c:pt>
                <c:pt idx="8518">
                  <c:v>-55.02896880535215</c:v>
                </c:pt>
                <c:pt idx="8519">
                  <c:v>-55.04660451530223</c:v>
                </c:pt>
                <c:pt idx="8520">
                  <c:v>-55.06424022525233</c:v>
                </c:pt>
                <c:pt idx="8521">
                  <c:v>-55.08187593520242</c:v>
                </c:pt>
                <c:pt idx="8522">
                  <c:v>-55.09951164515252</c:v>
                </c:pt>
                <c:pt idx="8523">
                  <c:v>-55.1171473551026</c:v>
                </c:pt>
                <c:pt idx="8524">
                  <c:v>-55.13478306505269</c:v>
                </c:pt>
                <c:pt idx="8525">
                  <c:v>-55.1524187750028</c:v>
                </c:pt>
                <c:pt idx="8526">
                  <c:v>-55.17005448495289</c:v>
                </c:pt>
                <c:pt idx="8527">
                  <c:v>-55.18769019490298</c:v>
                </c:pt>
                <c:pt idx="8528">
                  <c:v>-55.20532590485307</c:v>
                </c:pt>
                <c:pt idx="8529">
                  <c:v>-55.22296161480316</c:v>
                </c:pt>
                <c:pt idx="8530">
                  <c:v>-55.24059732475325</c:v>
                </c:pt>
                <c:pt idx="8531">
                  <c:v>-55.25823303470335</c:v>
                </c:pt>
                <c:pt idx="8532">
                  <c:v>-55.27586874465344</c:v>
                </c:pt>
                <c:pt idx="8533">
                  <c:v>-55.29350445460352</c:v>
                </c:pt>
                <c:pt idx="8534">
                  <c:v>-55.31114016455361</c:v>
                </c:pt>
                <c:pt idx="8535">
                  <c:v>-55.32877587450371</c:v>
                </c:pt>
                <c:pt idx="8536">
                  <c:v>-55.3464115844538</c:v>
                </c:pt>
                <c:pt idx="8537">
                  <c:v>-55.3640472944039</c:v>
                </c:pt>
                <c:pt idx="8538">
                  <c:v>-55.38168300435397</c:v>
                </c:pt>
                <c:pt idx="8539">
                  <c:v>-55.39931871430408</c:v>
                </c:pt>
                <c:pt idx="8540">
                  <c:v>-55.41695442425416</c:v>
                </c:pt>
                <c:pt idx="8541">
                  <c:v>-55.43459013420426</c:v>
                </c:pt>
                <c:pt idx="8542">
                  <c:v>-55.45222584415436</c:v>
                </c:pt>
                <c:pt idx="8543">
                  <c:v>-55.46986155410444</c:v>
                </c:pt>
                <c:pt idx="8544">
                  <c:v>-55.48749726405453</c:v>
                </c:pt>
                <c:pt idx="8545">
                  <c:v>-55.50513297400463</c:v>
                </c:pt>
                <c:pt idx="8546">
                  <c:v>-55.52276868395473</c:v>
                </c:pt>
                <c:pt idx="8547">
                  <c:v>-55.54040439390482</c:v>
                </c:pt>
                <c:pt idx="8548">
                  <c:v>-55.55804010385491</c:v>
                </c:pt>
                <c:pt idx="8549">
                  <c:v>-55.575675813805</c:v>
                </c:pt>
                <c:pt idx="8550">
                  <c:v>-55.5933115237551</c:v>
                </c:pt>
                <c:pt idx="8551">
                  <c:v>-55.61094723370518</c:v>
                </c:pt>
                <c:pt idx="8552">
                  <c:v>-55.62858294365528</c:v>
                </c:pt>
                <c:pt idx="8553">
                  <c:v>-55.64621865360536</c:v>
                </c:pt>
                <c:pt idx="8554">
                  <c:v>-55.66385436355546</c:v>
                </c:pt>
                <c:pt idx="8555">
                  <c:v>-55.68149007350554</c:v>
                </c:pt>
                <c:pt idx="8556">
                  <c:v>-55.69912578345564</c:v>
                </c:pt>
                <c:pt idx="8557">
                  <c:v>-55.71676149340573</c:v>
                </c:pt>
                <c:pt idx="8558">
                  <c:v>-55.73439720335583</c:v>
                </c:pt>
                <c:pt idx="8559">
                  <c:v>-55.75203291330592</c:v>
                </c:pt>
                <c:pt idx="8560">
                  <c:v>-55.769668623256</c:v>
                </c:pt>
                <c:pt idx="8561">
                  <c:v>-55.78730433320609</c:v>
                </c:pt>
                <c:pt idx="8562">
                  <c:v>-55.80494004315619</c:v>
                </c:pt>
                <c:pt idx="8563">
                  <c:v>-55.82257575310629</c:v>
                </c:pt>
                <c:pt idx="8564">
                  <c:v>-55.84021146305636</c:v>
                </c:pt>
                <c:pt idx="8565">
                  <c:v>-55.85784717300644</c:v>
                </c:pt>
                <c:pt idx="8566">
                  <c:v>-55.87548288295655</c:v>
                </c:pt>
                <c:pt idx="8567">
                  <c:v>-55.89311859290665</c:v>
                </c:pt>
                <c:pt idx="8568">
                  <c:v>-55.91075430285675</c:v>
                </c:pt>
                <c:pt idx="8569">
                  <c:v>-55.92839001280684</c:v>
                </c:pt>
                <c:pt idx="8570">
                  <c:v>-55.94602572275693</c:v>
                </c:pt>
                <c:pt idx="8571">
                  <c:v>-55.96366143270701</c:v>
                </c:pt>
                <c:pt idx="8572">
                  <c:v>-55.9812971426571</c:v>
                </c:pt>
                <c:pt idx="8573">
                  <c:v>-55.99893285260721</c:v>
                </c:pt>
                <c:pt idx="8574">
                  <c:v>-56.0165685625573</c:v>
                </c:pt>
                <c:pt idx="8575">
                  <c:v>-56.03420427250738</c:v>
                </c:pt>
                <c:pt idx="8576">
                  <c:v>-56.05183998245747</c:v>
                </c:pt>
                <c:pt idx="8577">
                  <c:v>-56.06947569240757</c:v>
                </c:pt>
                <c:pt idx="8578">
                  <c:v>-56.08711140235766</c:v>
                </c:pt>
                <c:pt idx="8579">
                  <c:v>-56.10474711230776</c:v>
                </c:pt>
                <c:pt idx="8580">
                  <c:v>-56.12238282225786</c:v>
                </c:pt>
                <c:pt idx="8581">
                  <c:v>-56.14001853220794</c:v>
                </c:pt>
                <c:pt idx="8582">
                  <c:v>-56.15765424215803</c:v>
                </c:pt>
                <c:pt idx="8583">
                  <c:v>-56.17528995210812</c:v>
                </c:pt>
                <c:pt idx="8584">
                  <c:v>-56.19292566205822</c:v>
                </c:pt>
                <c:pt idx="8585">
                  <c:v>-56.21056137200831</c:v>
                </c:pt>
                <c:pt idx="8586">
                  <c:v>-56.2281970819584</c:v>
                </c:pt>
                <c:pt idx="8587">
                  <c:v>-56.2458327919085</c:v>
                </c:pt>
                <c:pt idx="8588">
                  <c:v>-56.26346850185858</c:v>
                </c:pt>
                <c:pt idx="8589">
                  <c:v>-56.28110421180867</c:v>
                </c:pt>
                <c:pt idx="8590">
                  <c:v>-56.29873992175878</c:v>
                </c:pt>
                <c:pt idx="8591">
                  <c:v>-56.31637563170886</c:v>
                </c:pt>
                <c:pt idx="8592">
                  <c:v>-56.33401134165895</c:v>
                </c:pt>
                <c:pt idx="8593">
                  <c:v>-56.35164705160902</c:v>
                </c:pt>
                <c:pt idx="8594">
                  <c:v>-56.36928276155913</c:v>
                </c:pt>
                <c:pt idx="8595">
                  <c:v>-56.38691847150923</c:v>
                </c:pt>
                <c:pt idx="8596">
                  <c:v>-56.40455418145931</c:v>
                </c:pt>
                <c:pt idx="8597">
                  <c:v>-56.42218989140941</c:v>
                </c:pt>
                <c:pt idx="8598">
                  <c:v>-56.43982560135949</c:v>
                </c:pt>
                <c:pt idx="8599">
                  <c:v>-56.45746131130959</c:v>
                </c:pt>
                <c:pt idx="8600">
                  <c:v>-56.47509702125968</c:v>
                </c:pt>
                <c:pt idx="8601">
                  <c:v>-56.4927327312098</c:v>
                </c:pt>
                <c:pt idx="8602">
                  <c:v>-56.51036844115987</c:v>
                </c:pt>
                <c:pt idx="8603">
                  <c:v>-56.52800415110996</c:v>
                </c:pt>
                <c:pt idx="8604">
                  <c:v>-56.54563986106005</c:v>
                </c:pt>
                <c:pt idx="8605">
                  <c:v>-56.56327557101014</c:v>
                </c:pt>
                <c:pt idx="8606">
                  <c:v>-56.58091128096024</c:v>
                </c:pt>
                <c:pt idx="8607">
                  <c:v>-56.59854699091033</c:v>
                </c:pt>
                <c:pt idx="8608">
                  <c:v>-56.61618270086042</c:v>
                </c:pt>
                <c:pt idx="8609">
                  <c:v>-56.63381841081051</c:v>
                </c:pt>
                <c:pt idx="8610">
                  <c:v>-56.6514541207606</c:v>
                </c:pt>
                <c:pt idx="8611">
                  <c:v>-56.6690898307107</c:v>
                </c:pt>
                <c:pt idx="8612">
                  <c:v>-56.68672554066079</c:v>
                </c:pt>
                <c:pt idx="8613">
                  <c:v>-56.70436125061087</c:v>
                </c:pt>
                <c:pt idx="8614">
                  <c:v>-56.72199696056097</c:v>
                </c:pt>
                <c:pt idx="8615">
                  <c:v>-56.73963267051107</c:v>
                </c:pt>
                <c:pt idx="8616">
                  <c:v>-56.75726838046116</c:v>
                </c:pt>
                <c:pt idx="8617">
                  <c:v>-56.77490409041125</c:v>
                </c:pt>
                <c:pt idx="8618">
                  <c:v>-56.79253980036135</c:v>
                </c:pt>
                <c:pt idx="8619">
                  <c:v>-56.81017551031142</c:v>
                </c:pt>
                <c:pt idx="8620">
                  <c:v>-56.82781122026152</c:v>
                </c:pt>
                <c:pt idx="8621">
                  <c:v>-56.84544693021161</c:v>
                </c:pt>
                <c:pt idx="8622">
                  <c:v>-56.86308264016171</c:v>
                </c:pt>
                <c:pt idx="8623">
                  <c:v>-56.8807183501118</c:v>
                </c:pt>
                <c:pt idx="8624">
                  <c:v>-56.8983540600619</c:v>
                </c:pt>
                <c:pt idx="8625">
                  <c:v>-56.91598977001198</c:v>
                </c:pt>
                <c:pt idx="8626">
                  <c:v>-56.93362547996207</c:v>
                </c:pt>
                <c:pt idx="8627">
                  <c:v>-56.95126118991215</c:v>
                </c:pt>
                <c:pt idx="8628">
                  <c:v>-56.96889689986225</c:v>
                </c:pt>
                <c:pt idx="8629">
                  <c:v>-56.98653260981234</c:v>
                </c:pt>
                <c:pt idx="8630">
                  <c:v>-57.00416831976244</c:v>
                </c:pt>
                <c:pt idx="8631">
                  <c:v>-57.02180402971252</c:v>
                </c:pt>
                <c:pt idx="8632">
                  <c:v>-57.03943973966262</c:v>
                </c:pt>
                <c:pt idx="8633">
                  <c:v>-57.0570754496127</c:v>
                </c:pt>
                <c:pt idx="8634">
                  <c:v>-57.0747111595628</c:v>
                </c:pt>
                <c:pt idx="8635">
                  <c:v>-57.0923468695129</c:v>
                </c:pt>
                <c:pt idx="8636">
                  <c:v>-57.10998257946299</c:v>
                </c:pt>
                <c:pt idx="8637">
                  <c:v>-57.12761828941309</c:v>
                </c:pt>
                <c:pt idx="8638">
                  <c:v>-57.14525399936318</c:v>
                </c:pt>
                <c:pt idx="8639">
                  <c:v>-57.16288970931326</c:v>
                </c:pt>
                <c:pt idx="8640">
                  <c:v>-57.18052541926335</c:v>
                </c:pt>
                <c:pt idx="8641">
                  <c:v>-57.19816112921345</c:v>
                </c:pt>
                <c:pt idx="8642">
                  <c:v>-57.21579683916355</c:v>
                </c:pt>
                <c:pt idx="8643">
                  <c:v>-57.23343254911364</c:v>
                </c:pt>
                <c:pt idx="8644">
                  <c:v>-57.25106825906372</c:v>
                </c:pt>
                <c:pt idx="8645">
                  <c:v>-57.26870396901382</c:v>
                </c:pt>
                <c:pt idx="8646">
                  <c:v>-57.28633967896391</c:v>
                </c:pt>
                <c:pt idx="8647">
                  <c:v>-57.30397538891401</c:v>
                </c:pt>
                <c:pt idx="8648">
                  <c:v>-57.3216110988641</c:v>
                </c:pt>
                <c:pt idx="8649">
                  <c:v>-57.33924680881418</c:v>
                </c:pt>
                <c:pt idx="8650">
                  <c:v>-57.35688251876427</c:v>
                </c:pt>
                <c:pt idx="8651">
                  <c:v>-57.37451822871437</c:v>
                </c:pt>
                <c:pt idx="8652">
                  <c:v>-57.39215393866447</c:v>
                </c:pt>
                <c:pt idx="8653">
                  <c:v>-57.40978964861455</c:v>
                </c:pt>
                <c:pt idx="8654">
                  <c:v>-57.42742535856465</c:v>
                </c:pt>
                <c:pt idx="8655">
                  <c:v>-57.44506106851474</c:v>
                </c:pt>
                <c:pt idx="8656">
                  <c:v>-57.46269677846483</c:v>
                </c:pt>
                <c:pt idx="8657">
                  <c:v>-57.48033248841492</c:v>
                </c:pt>
                <c:pt idx="8658">
                  <c:v>-57.49796819836502</c:v>
                </c:pt>
                <c:pt idx="8659">
                  <c:v>-57.51560390831511</c:v>
                </c:pt>
                <c:pt idx="8660">
                  <c:v>-57.5332396182652</c:v>
                </c:pt>
                <c:pt idx="8661">
                  <c:v>-57.5508753282153</c:v>
                </c:pt>
                <c:pt idx="8662">
                  <c:v>-57.56851103816538</c:v>
                </c:pt>
                <c:pt idx="8663">
                  <c:v>-57.58614674811548</c:v>
                </c:pt>
                <c:pt idx="8664">
                  <c:v>-57.60378245806556</c:v>
                </c:pt>
                <c:pt idx="8665">
                  <c:v>-57.62141816801566</c:v>
                </c:pt>
                <c:pt idx="8666">
                  <c:v>-57.63905387796575</c:v>
                </c:pt>
                <c:pt idx="8667">
                  <c:v>-57.65668958791584</c:v>
                </c:pt>
                <c:pt idx="8668">
                  <c:v>-57.67432529786594</c:v>
                </c:pt>
                <c:pt idx="8669">
                  <c:v>-57.69196100781602</c:v>
                </c:pt>
                <c:pt idx="8670">
                  <c:v>-57.70959671776611</c:v>
                </c:pt>
                <c:pt idx="8671">
                  <c:v>-57.7272324277162</c:v>
                </c:pt>
                <c:pt idx="8672">
                  <c:v>-57.74486813766629</c:v>
                </c:pt>
                <c:pt idx="8673">
                  <c:v>-57.7625038476164</c:v>
                </c:pt>
                <c:pt idx="8674">
                  <c:v>-57.78013955756648</c:v>
                </c:pt>
                <c:pt idx="8675">
                  <c:v>-57.79777526751658</c:v>
                </c:pt>
                <c:pt idx="8676">
                  <c:v>-57.81541097746666</c:v>
                </c:pt>
                <c:pt idx="8677">
                  <c:v>-57.83304668741675</c:v>
                </c:pt>
                <c:pt idx="8678">
                  <c:v>-57.85068239736684</c:v>
                </c:pt>
                <c:pt idx="8679">
                  <c:v>-57.86831810731695</c:v>
                </c:pt>
                <c:pt idx="8680">
                  <c:v>-57.88595381726703</c:v>
                </c:pt>
                <c:pt idx="8681">
                  <c:v>-57.90358952721711</c:v>
                </c:pt>
                <c:pt idx="8682">
                  <c:v>-57.92122523716722</c:v>
                </c:pt>
                <c:pt idx="8683">
                  <c:v>-57.93886094711731</c:v>
                </c:pt>
                <c:pt idx="8684">
                  <c:v>-57.95649665706739</c:v>
                </c:pt>
                <c:pt idx="8685">
                  <c:v>-57.9741323670175</c:v>
                </c:pt>
                <c:pt idx="8686">
                  <c:v>-57.99176807696758</c:v>
                </c:pt>
                <c:pt idx="8687">
                  <c:v>-58.00940378691767</c:v>
                </c:pt>
                <c:pt idx="8688">
                  <c:v>-58.02703949686777</c:v>
                </c:pt>
                <c:pt idx="8689">
                  <c:v>-58.04467520681786</c:v>
                </c:pt>
                <c:pt idx="8690">
                  <c:v>-58.06231091676797</c:v>
                </c:pt>
                <c:pt idx="8691">
                  <c:v>-58.07994662671805</c:v>
                </c:pt>
                <c:pt idx="8692">
                  <c:v>-58.09758233666814</c:v>
                </c:pt>
                <c:pt idx="8693">
                  <c:v>-58.11521804661823</c:v>
                </c:pt>
                <c:pt idx="8694">
                  <c:v>-58.13285375656832</c:v>
                </c:pt>
                <c:pt idx="8695">
                  <c:v>-58.1504894665184</c:v>
                </c:pt>
                <c:pt idx="8696">
                  <c:v>-58.16812517646851</c:v>
                </c:pt>
                <c:pt idx="8697">
                  <c:v>-58.1857608864186</c:v>
                </c:pt>
                <c:pt idx="8698">
                  <c:v>-58.2033965963687</c:v>
                </c:pt>
                <c:pt idx="8699">
                  <c:v>-58.22103230631878</c:v>
                </c:pt>
                <c:pt idx="8700">
                  <c:v>-58.23866801626888</c:v>
                </c:pt>
                <c:pt idx="8701">
                  <c:v>-58.25630372621897</c:v>
                </c:pt>
                <c:pt idx="8702">
                  <c:v>-58.27393943616906</c:v>
                </c:pt>
                <c:pt idx="8703">
                  <c:v>-58.29157514611916</c:v>
                </c:pt>
                <c:pt idx="8704">
                  <c:v>-58.30921085606924</c:v>
                </c:pt>
                <c:pt idx="8705">
                  <c:v>-58.32684656601933</c:v>
                </c:pt>
                <c:pt idx="8706">
                  <c:v>-58.34448227596942</c:v>
                </c:pt>
                <c:pt idx="8707">
                  <c:v>-58.36211798591952</c:v>
                </c:pt>
                <c:pt idx="8708">
                  <c:v>-58.3797536958696</c:v>
                </c:pt>
                <c:pt idx="8709">
                  <c:v>-58.39738940581969</c:v>
                </c:pt>
                <c:pt idx="8710">
                  <c:v>-58.4150251157698</c:v>
                </c:pt>
                <c:pt idx="8711">
                  <c:v>-58.43266082571989</c:v>
                </c:pt>
                <c:pt idx="8712">
                  <c:v>-58.45029653566997</c:v>
                </c:pt>
                <c:pt idx="8713">
                  <c:v>-58.46793224562007</c:v>
                </c:pt>
                <c:pt idx="8714">
                  <c:v>-58.48556795557015</c:v>
                </c:pt>
                <c:pt idx="8715">
                  <c:v>-58.50320366552025</c:v>
                </c:pt>
                <c:pt idx="8716">
                  <c:v>-58.52083937547035</c:v>
                </c:pt>
                <c:pt idx="8717">
                  <c:v>-58.53847508542044</c:v>
                </c:pt>
                <c:pt idx="8718">
                  <c:v>-58.55611079537053</c:v>
                </c:pt>
                <c:pt idx="8719">
                  <c:v>-58.57374650532061</c:v>
                </c:pt>
                <c:pt idx="8720">
                  <c:v>-58.59138221527071</c:v>
                </c:pt>
                <c:pt idx="8721">
                  <c:v>-58.60901792522081</c:v>
                </c:pt>
                <c:pt idx="8722">
                  <c:v>-58.6266536351709</c:v>
                </c:pt>
                <c:pt idx="8723">
                  <c:v>-58.64428934512099</c:v>
                </c:pt>
                <c:pt idx="8724">
                  <c:v>-58.66192505507108</c:v>
                </c:pt>
                <c:pt idx="8725">
                  <c:v>-58.67956076502117</c:v>
                </c:pt>
                <c:pt idx="8726">
                  <c:v>-58.69719647497127</c:v>
                </c:pt>
                <c:pt idx="8727">
                  <c:v>-58.71483218492136</c:v>
                </c:pt>
                <c:pt idx="8728">
                  <c:v>-58.73246789487145</c:v>
                </c:pt>
                <c:pt idx="8729">
                  <c:v>-58.75010360482154</c:v>
                </c:pt>
                <c:pt idx="8730">
                  <c:v>-58.76773931477163</c:v>
                </c:pt>
                <c:pt idx="8731">
                  <c:v>-58.78537502472173</c:v>
                </c:pt>
                <c:pt idx="8732">
                  <c:v>-58.80301073467182</c:v>
                </c:pt>
                <c:pt idx="8733">
                  <c:v>-58.82064644462191</c:v>
                </c:pt>
                <c:pt idx="8734">
                  <c:v>-58.83828215457201</c:v>
                </c:pt>
                <c:pt idx="8735">
                  <c:v>-58.8559178645221</c:v>
                </c:pt>
                <c:pt idx="8736">
                  <c:v>-58.87355357447218</c:v>
                </c:pt>
                <c:pt idx="8737">
                  <c:v>-58.89118928442227</c:v>
                </c:pt>
                <c:pt idx="8738">
                  <c:v>-58.90882499437236</c:v>
                </c:pt>
                <c:pt idx="8739">
                  <c:v>-58.92646070432245</c:v>
                </c:pt>
                <c:pt idx="8740">
                  <c:v>-58.94409641427254</c:v>
                </c:pt>
                <c:pt idx="8741">
                  <c:v>-58.96173212422264</c:v>
                </c:pt>
                <c:pt idx="8742">
                  <c:v>-58.97936783417274</c:v>
                </c:pt>
                <c:pt idx="8743">
                  <c:v>-58.99700354412283</c:v>
                </c:pt>
                <c:pt idx="8744">
                  <c:v>-59.01463925407291</c:v>
                </c:pt>
                <c:pt idx="8745">
                  <c:v>-59.03227496402301</c:v>
                </c:pt>
                <c:pt idx="8746">
                  <c:v>-59.0499106739731</c:v>
                </c:pt>
                <c:pt idx="8747">
                  <c:v>-59.0675463839232</c:v>
                </c:pt>
                <c:pt idx="8748">
                  <c:v>-59.08518209387329</c:v>
                </c:pt>
                <c:pt idx="8749">
                  <c:v>-59.10281780382338</c:v>
                </c:pt>
                <c:pt idx="8750">
                  <c:v>-59.12045351377346</c:v>
                </c:pt>
                <c:pt idx="8751">
                  <c:v>-59.13808922372355</c:v>
                </c:pt>
                <c:pt idx="8752">
                  <c:v>-59.15572493367365</c:v>
                </c:pt>
                <c:pt idx="8753">
                  <c:v>-59.17336064362375</c:v>
                </c:pt>
                <c:pt idx="8754">
                  <c:v>-59.19099635357384</c:v>
                </c:pt>
                <c:pt idx="8755">
                  <c:v>-59.20863206352393</c:v>
                </c:pt>
                <c:pt idx="8756">
                  <c:v>-59.22626777347402</c:v>
                </c:pt>
                <c:pt idx="8757">
                  <c:v>-59.24390348342411</c:v>
                </c:pt>
                <c:pt idx="8758">
                  <c:v>-59.26153919337421</c:v>
                </c:pt>
                <c:pt idx="8759">
                  <c:v>-59.2791749033243</c:v>
                </c:pt>
                <c:pt idx="8760">
                  <c:v>-59.29681061327439</c:v>
                </c:pt>
                <c:pt idx="8761">
                  <c:v>-59.31444632322447</c:v>
                </c:pt>
                <c:pt idx="8762">
                  <c:v>-59.33208203317457</c:v>
                </c:pt>
                <c:pt idx="8763">
                  <c:v>-59.34971774312466</c:v>
                </c:pt>
                <c:pt idx="8764">
                  <c:v>-59.36735345307476</c:v>
                </c:pt>
                <c:pt idx="8765">
                  <c:v>-59.38498916302484</c:v>
                </c:pt>
                <c:pt idx="8766">
                  <c:v>-59.40262487297494</c:v>
                </c:pt>
                <c:pt idx="8767">
                  <c:v>-59.42026058292503</c:v>
                </c:pt>
                <c:pt idx="8768">
                  <c:v>-59.43789629287513</c:v>
                </c:pt>
                <c:pt idx="8769">
                  <c:v>-59.45553200282522</c:v>
                </c:pt>
                <c:pt idx="8770">
                  <c:v>-59.47316771277531</c:v>
                </c:pt>
                <c:pt idx="8771">
                  <c:v>-59.4908034227254</c:v>
                </c:pt>
                <c:pt idx="8772">
                  <c:v>-59.5084391326755</c:v>
                </c:pt>
                <c:pt idx="8773">
                  <c:v>-59.52607484262558</c:v>
                </c:pt>
                <c:pt idx="8774">
                  <c:v>-59.54371055257568</c:v>
                </c:pt>
                <c:pt idx="8775">
                  <c:v>-59.56134626252577</c:v>
                </c:pt>
                <c:pt idx="8776">
                  <c:v>-59.57898197247586</c:v>
                </c:pt>
                <c:pt idx="8777">
                  <c:v>-59.59661768242595</c:v>
                </c:pt>
                <c:pt idx="8778">
                  <c:v>-59.61425339237604</c:v>
                </c:pt>
                <c:pt idx="8779">
                  <c:v>-59.63188910232613</c:v>
                </c:pt>
                <c:pt idx="8780">
                  <c:v>-59.64952481227623</c:v>
                </c:pt>
                <c:pt idx="8781">
                  <c:v>-59.66716052222631</c:v>
                </c:pt>
                <c:pt idx="8782">
                  <c:v>-59.68479623217641</c:v>
                </c:pt>
                <c:pt idx="8783">
                  <c:v>-59.7024319421265</c:v>
                </c:pt>
                <c:pt idx="8784">
                  <c:v>-59.72006765207659</c:v>
                </c:pt>
                <c:pt idx="8785">
                  <c:v>-59.73770336202669</c:v>
                </c:pt>
                <c:pt idx="8786">
                  <c:v>-59.75533907197678</c:v>
                </c:pt>
                <c:pt idx="8787">
                  <c:v>-59.77297478192687</c:v>
                </c:pt>
                <c:pt idx="8788">
                  <c:v>-59.79061049187696</c:v>
                </c:pt>
                <c:pt idx="8789">
                  <c:v>-59.80824620182705</c:v>
                </c:pt>
                <c:pt idx="8790">
                  <c:v>-59.82588191177715</c:v>
                </c:pt>
                <c:pt idx="8791">
                  <c:v>-59.84351762172723</c:v>
                </c:pt>
                <c:pt idx="8792">
                  <c:v>-59.86115333167733</c:v>
                </c:pt>
                <c:pt idx="8793">
                  <c:v>-59.87878904162741</c:v>
                </c:pt>
                <c:pt idx="8794">
                  <c:v>-59.8964247515775</c:v>
                </c:pt>
                <c:pt idx="8795">
                  <c:v>-59.91406046152759</c:v>
                </c:pt>
                <c:pt idx="8796">
                  <c:v>-59.93169617147769</c:v>
                </c:pt>
                <c:pt idx="8797">
                  <c:v>-59.94933188142779</c:v>
                </c:pt>
                <c:pt idx="8798">
                  <c:v>-59.96696759137787</c:v>
                </c:pt>
                <c:pt idx="8799">
                  <c:v>-59.98460330132797</c:v>
                </c:pt>
                <c:pt idx="8800">
                  <c:v>-60.00223901127806</c:v>
                </c:pt>
                <c:pt idx="8801">
                  <c:v>-60.01987472122815</c:v>
                </c:pt>
                <c:pt idx="8802">
                  <c:v>-60.03751043117825</c:v>
                </c:pt>
                <c:pt idx="8803">
                  <c:v>-60.05514614112834</c:v>
                </c:pt>
                <c:pt idx="8804">
                  <c:v>-60.07278185107842</c:v>
                </c:pt>
                <c:pt idx="8805">
                  <c:v>-60.09041756102852</c:v>
                </c:pt>
                <c:pt idx="8806">
                  <c:v>-60.10805327097862</c:v>
                </c:pt>
                <c:pt idx="8807">
                  <c:v>-60.12568898092872</c:v>
                </c:pt>
                <c:pt idx="8808">
                  <c:v>-60.1433246908788</c:v>
                </c:pt>
                <c:pt idx="8809">
                  <c:v>-60.1609604008289</c:v>
                </c:pt>
                <c:pt idx="8810">
                  <c:v>-60.178596110779</c:v>
                </c:pt>
                <c:pt idx="8811">
                  <c:v>-60.19623182072908</c:v>
                </c:pt>
                <c:pt idx="8812">
                  <c:v>-60.21386753067916</c:v>
                </c:pt>
                <c:pt idx="8813">
                  <c:v>-60.23150324062926</c:v>
                </c:pt>
                <c:pt idx="8814">
                  <c:v>-60.24913895057936</c:v>
                </c:pt>
                <c:pt idx="8815">
                  <c:v>-60.26677466052944</c:v>
                </c:pt>
                <c:pt idx="8816">
                  <c:v>-60.28441037047954</c:v>
                </c:pt>
                <c:pt idx="8817">
                  <c:v>-60.30204608042963</c:v>
                </c:pt>
                <c:pt idx="8818">
                  <c:v>-60.31968179037971</c:v>
                </c:pt>
                <c:pt idx="8819">
                  <c:v>-60.33731750032981</c:v>
                </c:pt>
                <c:pt idx="8820">
                  <c:v>-60.3549532102799</c:v>
                </c:pt>
                <c:pt idx="8821">
                  <c:v>-60.37258892023001</c:v>
                </c:pt>
                <c:pt idx="8822">
                  <c:v>-60.39022463018009</c:v>
                </c:pt>
                <c:pt idx="8823">
                  <c:v>-60.40786034013018</c:v>
                </c:pt>
                <c:pt idx="8824">
                  <c:v>-60.42549605008027</c:v>
                </c:pt>
                <c:pt idx="8825">
                  <c:v>-60.44313176003035</c:v>
                </c:pt>
                <c:pt idx="8826">
                  <c:v>-60.46076746998044</c:v>
                </c:pt>
                <c:pt idx="8827">
                  <c:v>-60.47840317993055</c:v>
                </c:pt>
                <c:pt idx="8828">
                  <c:v>-60.49603888988064</c:v>
                </c:pt>
                <c:pt idx="8829">
                  <c:v>-60.51367459983072</c:v>
                </c:pt>
                <c:pt idx="8830">
                  <c:v>-60.53131030978082</c:v>
                </c:pt>
                <c:pt idx="8831">
                  <c:v>-60.54894601973091</c:v>
                </c:pt>
                <c:pt idx="8832">
                  <c:v>-60.566581729681</c:v>
                </c:pt>
                <c:pt idx="8833">
                  <c:v>-60.58421743963109</c:v>
                </c:pt>
                <c:pt idx="8834">
                  <c:v>-60.60185314958119</c:v>
                </c:pt>
                <c:pt idx="8835">
                  <c:v>-60.61948885953127</c:v>
                </c:pt>
                <c:pt idx="8836">
                  <c:v>-60.63712456948137</c:v>
                </c:pt>
                <c:pt idx="8837">
                  <c:v>-60.65476027943146</c:v>
                </c:pt>
                <c:pt idx="8838">
                  <c:v>-60.67239598938156</c:v>
                </c:pt>
                <c:pt idx="8839">
                  <c:v>-60.69003169933165</c:v>
                </c:pt>
                <c:pt idx="8840">
                  <c:v>-60.70766740928173</c:v>
                </c:pt>
                <c:pt idx="8841">
                  <c:v>-60.72530311923183</c:v>
                </c:pt>
                <c:pt idx="8842">
                  <c:v>-60.74293882918194</c:v>
                </c:pt>
                <c:pt idx="8843">
                  <c:v>-60.76057453913202</c:v>
                </c:pt>
                <c:pt idx="8844">
                  <c:v>-60.77821024908211</c:v>
                </c:pt>
                <c:pt idx="8845">
                  <c:v>-60.7958459590322</c:v>
                </c:pt>
                <c:pt idx="8846">
                  <c:v>-60.81348166898228</c:v>
                </c:pt>
                <c:pt idx="8847">
                  <c:v>-60.83111737893238</c:v>
                </c:pt>
                <c:pt idx="8848">
                  <c:v>-60.84875308888247</c:v>
                </c:pt>
                <c:pt idx="8849">
                  <c:v>-60.86638879883256</c:v>
                </c:pt>
                <c:pt idx="8850">
                  <c:v>-60.88402450878264</c:v>
                </c:pt>
                <c:pt idx="8851">
                  <c:v>-60.90166021873274</c:v>
                </c:pt>
                <c:pt idx="8852">
                  <c:v>-60.91929592868284</c:v>
                </c:pt>
                <c:pt idx="8853">
                  <c:v>-60.93693163863293</c:v>
                </c:pt>
                <c:pt idx="8854">
                  <c:v>-60.95456734858303</c:v>
                </c:pt>
                <c:pt idx="8855">
                  <c:v>-60.97220305853311</c:v>
                </c:pt>
                <c:pt idx="8856">
                  <c:v>-60.9898387684832</c:v>
                </c:pt>
                <c:pt idx="8857">
                  <c:v>-61.00747447843329</c:v>
                </c:pt>
                <c:pt idx="8858">
                  <c:v>-61.0251101883834</c:v>
                </c:pt>
                <c:pt idx="8859">
                  <c:v>-61.04274589833349</c:v>
                </c:pt>
                <c:pt idx="8860">
                  <c:v>-61.06038160828357</c:v>
                </c:pt>
                <c:pt idx="8861">
                  <c:v>-61.07801731823367</c:v>
                </c:pt>
                <c:pt idx="8862">
                  <c:v>-61.09565302818376</c:v>
                </c:pt>
                <c:pt idx="8863">
                  <c:v>-61.11328873813385</c:v>
                </c:pt>
                <c:pt idx="8864">
                  <c:v>-61.13092444808395</c:v>
                </c:pt>
                <c:pt idx="8865">
                  <c:v>-61.14856015803404</c:v>
                </c:pt>
                <c:pt idx="8866">
                  <c:v>-61.16619586798413</c:v>
                </c:pt>
                <c:pt idx="8867">
                  <c:v>-61.18383157793421</c:v>
                </c:pt>
                <c:pt idx="8868">
                  <c:v>-61.2014672878843</c:v>
                </c:pt>
                <c:pt idx="8869">
                  <c:v>-61.21910299783441</c:v>
                </c:pt>
                <c:pt idx="8870">
                  <c:v>-61.2367387077845</c:v>
                </c:pt>
                <c:pt idx="8871">
                  <c:v>-61.25437441773457</c:v>
                </c:pt>
                <c:pt idx="8872">
                  <c:v>-61.27201012768468</c:v>
                </c:pt>
                <c:pt idx="8873">
                  <c:v>-61.28964583763477</c:v>
                </c:pt>
                <c:pt idx="8874">
                  <c:v>-61.30728154758486</c:v>
                </c:pt>
                <c:pt idx="8875">
                  <c:v>-61.32491725753496</c:v>
                </c:pt>
                <c:pt idx="8876">
                  <c:v>-61.34255296748505</c:v>
                </c:pt>
                <c:pt idx="8877">
                  <c:v>-61.36018867743514</c:v>
                </c:pt>
                <c:pt idx="8878">
                  <c:v>-61.37782438738522</c:v>
                </c:pt>
                <c:pt idx="8879">
                  <c:v>-61.39546009733532</c:v>
                </c:pt>
                <c:pt idx="8880">
                  <c:v>-61.41309580728541</c:v>
                </c:pt>
                <c:pt idx="8881">
                  <c:v>-61.4307315172355</c:v>
                </c:pt>
                <c:pt idx="8882">
                  <c:v>-61.4483672271856</c:v>
                </c:pt>
                <c:pt idx="8883">
                  <c:v>-61.4660029371357</c:v>
                </c:pt>
                <c:pt idx="8884">
                  <c:v>-61.48363864708578</c:v>
                </c:pt>
                <c:pt idx="8885">
                  <c:v>-61.50127435703588</c:v>
                </c:pt>
                <c:pt idx="8886">
                  <c:v>-61.51891006698597</c:v>
                </c:pt>
                <c:pt idx="8887">
                  <c:v>-61.53654577693606</c:v>
                </c:pt>
                <c:pt idx="8888">
                  <c:v>-61.55418148688614</c:v>
                </c:pt>
                <c:pt idx="8889">
                  <c:v>-61.57181719683624</c:v>
                </c:pt>
                <c:pt idx="8890">
                  <c:v>-61.58945290678633</c:v>
                </c:pt>
                <c:pt idx="8891">
                  <c:v>-61.60708861673642</c:v>
                </c:pt>
                <c:pt idx="8892">
                  <c:v>-61.62472432668651</c:v>
                </c:pt>
                <c:pt idx="8893">
                  <c:v>-61.6423600366366</c:v>
                </c:pt>
                <c:pt idx="8894">
                  <c:v>-61.6599957465867</c:v>
                </c:pt>
                <c:pt idx="8895">
                  <c:v>-61.67763145653679</c:v>
                </c:pt>
                <c:pt idx="8896">
                  <c:v>-61.69526716648689</c:v>
                </c:pt>
                <c:pt idx="8897">
                  <c:v>-61.71290287643698</c:v>
                </c:pt>
                <c:pt idx="8898">
                  <c:v>-61.73053858638707</c:v>
                </c:pt>
                <c:pt idx="8899">
                  <c:v>-61.74817429633716</c:v>
                </c:pt>
                <c:pt idx="8900">
                  <c:v>-61.76581000628725</c:v>
                </c:pt>
                <c:pt idx="8901">
                  <c:v>-61.78344571623735</c:v>
                </c:pt>
                <c:pt idx="8902">
                  <c:v>-61.80108142618742</c:v>
                </c:pt>
                <c:pt idx="8903">
                  <c:v>-61.81871713613753</c:v>
                </c:pt>
                <c:pt idx="8904">
                  <c:v>-61.83635284608762</c:v>
                </c:pt>
                <c:pt idx="8905">
                  <c:v>-61.8539885560377</c:v>
                </c:pt>
                <c:pt idx="8906">
                  <c:v>-61.8716242659878</c:v>
                </c:pt>
                <c:pt idx="8907">
                  <c:v>-61.8892599759379</c:v>
                </c:pt>
                <c:pt idx="8908">
                  <c:v>-61.90689568588798</c:v>
                </c:pt>
                <c:pt idx="8909">
                  <c:v>-61.92453139583808</c:v>
                </c:pt>
                <c:pt idx="8910">
                  <c:v>-61.94216710578817</c:v>
                </c:pt>
                <c:pt idx="8911">
                  <c:v>-61.95980281573826</c:v>
                </c:pt>
                <c:pt idx="8912">
                  <c:v>-61.97743852568835</c:v>
                </c:pt>
                <c:pt idx="8913">
                  <c:v>-61.99507423563845</c:v>
                </c:pt>
                <c:pt idx="8914">
                  <c:v>-62.01270994558854</c:v>
                </c:pt>
                <c:pt idx="8915">
                  <c:v>-62.03034565553862</c:v>
                </c:pt>
                <c:pt idx="8916">
                  <c:v>-62.04798136548872</c:v>
                </c:pt>
                <c:pt idx="8917">
                  <c:v>-62.06561707543882</c:v>
                </c:pt>
                <c:pt idx="8918">
                  <c:v>-62.08325278538891</c:v>
                </c:pt>
                <c:pt idx="8919">
                  <c:v>-62.10088849533899</c:v>
                </c:pt>
                <c:pt idx="8920">
                  <c:v>-62.1185242052891</c:v>
                </c:pt>
                <c:pt idx="8921">
                  <c:v>-62.13615991523918</c:v>
                </c:pt>
                <c:pt idx="8922">
                  <c:v>-62.15379562518928</c:v>
                </c:pt>
                <c:pt idx="8923">
                  <c:v>-62.17143133513937</c:v>
                </c:pt>
                <c:pt idx="8924">
                  <c:v>-62.18906704508945</c:v>
                </c:pt>
                <c:pt idx="8925">
                  <c:v>-62.20670275503955</c:v>
                </c:pt>
                <c:pt idx="8926">
                  <c:v>-62.22433846498964</c:v>
                </c:pt>
                <c:pt idx="8927">
                  <c:v>-62.24197417493974</c:v>
                </c:pt>
                <c:pt idx="8928">
                  <c:v>-62.25960988488983</c:v>
                </c:pt>
                <c:pt idx="8929">
                  <c:v>-62.27724559483992</c:v>
                </c:pt>
                <c:pt idx="8930">
                  <c:v>-62.29488130479</c:v>
                </c:pt>
                <c:pt idx="8931">
                  <c:v>-62.3125170147401</c:v>
                </c:pt>
                <c:pt idx="8932">
                  <c:v>-62.3301527246902</c:v>
                </c:pt>
                <c:pt idx="8933">
                  <c:v>-62.34778843464027</c:v>
                </c:pt>
                <c:pt idx="8934">
                  <c:v>-62.36542414459038</c:v>
                </c:pt>
                <c:pt idx="8935">
                  <c:v>-62.38305985454046</c:v>
                </c:pt>
                <c:pt idx="8936">
                  <c:v>-62.40069556449055</c:v>
                </c:pt>
                <c:pt idx="8937">
                  <c:v>-62.41833127444065</c:v>
                </c:pt>
                <c:pt idx="8938">
                  <c:v>-62.43596698439075</c:v>
                </c:pt>
                <c:pt idx="8939">
                  <c:v>-62.45360269434083</c:v>
                </c:pt>
                <c:pt idx="8940">
                  <c:v>-62.47123840429092</c:v>
                </c:pt>
                <c:pt idx="8941">
                  <c:v>-62.48887411424101</c:v>
                </c:pt>
                <c:pt idx="8942">
                  <c:v>-62.50650982419111</c:v>
                </c:pt>
                <c:pt idx="8943">
                  <c:v>-62.52414553414121</c:v>
                </c:pt>
                <c:pt idx="8944">
                  <c:v>-62.5417812440913</c:v>
                </c:pt>
                <c:pt idx="8945">
                  <c:v>-62.55941695404138</c:v>
                </c:pt>
                <c:pt idx="8946">
                  <c:v>-62.57705266399147</c:v>
                </c:pt>
                <c:pt idx="8947">
                  <c:v>-62.59468837394157</c:v>
                </c:pt>
                <c:pt idx="8948">
                  <c:v>-62.61232408389166</c:v>
                </c:pt>
                <c:pt idx="8949">
                  <c:v>-62.62995979384176</c:v>
                </c:pt>
                <c:pt idx="8950">
                  <c:v>-62.64759550379185</c:v>
                </c:pt>
                <c:pt idx="8951">
                  <c:v>-62.66523121374194</c:v>
                </c:pt>
                <c:pt idx="8952">
                  <c:v>-62.68286692369202</c:v>
                </c:pt>
                <c:pt idx="8953">
                  <c:v>-62.70050263364212</c:v>
                </c:pt>
                <c:pt idx="8954">
                  <c:v>-62.71813834359222</c:v>
                </c:pt>
                <c:pt idx="8955">
                  <c:v>-62.7357740535423</c:v>
                </c:pt>
                <c:pt idx="8956">
                  <c:v>-62.75340976349239</c:v>
                </c:pt>
                <c:pt idx="8957">
                  <c:v>-62.77104547344248</c:v>
                </c:pt>
                <c:pt idx="8958">
                  <c:v>-62.78868118339256</c:v>
                </c:pt>
                <c:pt idx="8959">
                  <c:v>-62.80631689334267</c:v>
                </c:pt>
                <c:pt idx="8960">
                  <c:v>-62.82395260329276</c:v>
                </c:pt>
                <c:pt idx="8961">
                  <c:v>-62.84158831324284</c:v>
                </c:pt>
                <c:pt idx="8962">
                  <c:v>-62.85922402319294</c:v>
                </c:pt>
                <c:pt idx="8963">
                  <c:v>-62.87685973314304</c:v>
                </c:pt>
                <c:pt idx="8964">
                  <c:v>-62.89449544309313</c:v>
                </c:pt>
                <c:pt idx="8965">
                  <c:v>-62.91213115304322</c:v>
                </c:pt>
                <c:pt idx="8966">
                  <c:v>-62.92976686299331</c:v>
                </c:pt>
                <c:pt idx="8967">
                  <c:v>-62.9474025729434</c:v>
                </c:pt>
                <c:pt idx="8968">
                  <c:v>-62.9650382828935</c:v>
                </c:pt>
                <c:pt idx="8969">
                  <c:v>-62.98267399284359</c:v>
                </c:pt>
                <c:pt idx="8970">
                  <c:v>-63.00030970279368</c:v>
                </c:pt>
                <c:pt idx="8971">
                  <c:v>-63.01794541274377</c:v>
                </c:pt>
                <c:pt idx="8972">
                  <c:v>-63.03558112269387</c:v>
                </c:pt>
                <c:pt idx="8973">
                  <c:v>-63.05321683264395</c:v>
                </c:pt>
                <c:pt idx="8974">
                  <c:v>-63.07085254259406</c:v>
                </c:pt>
                <c:pt idx="8975">
                  <c:v>-63.08848825254415</c:v>
                </c:pt>
                <c:pt idx="8976">
                  <c:v>-63.10612396249424</c:v>
                </c:pt>
                <c:pt idx="8977">
                  <c:v>-63.12375967244433</c:v>
                </c:pt>
                <c:pt idx="8978">
                  <c:v>-63.14139538239442</c:v>
                </c:pt>
                <c:pt idx="8979">
                  <c:v>-63.1590310923445</c:v>
                </c:pt>
                <c:pt idx="8980">
                  <c:v>-63.1766668022946</c:v>
                </c:pt>
                <c:pt idx="8981">
                  <c:v>-63.1943025122447</c:v>
                </c:pt>
                <c:pt idx="8982">
                  <c:v>-63.2119382221948</c:v>
                </c:pt>
                <c:pt idx="8983">
                  <c:v>-63.2295739321449</c:v>
                </c:pt>
                <c:pt idx="8984">
                  <c:v>-63.24720964209497</c:v>
                </c:pt>
                <c:pt idx="8985">
                  <c:v>-63.26484535204506</c:v>
                </c:pt>
                <c:pt idx="8986">
                  <c:v>-63.28248106199515</c:v>
                </c:pt>
                <c:pt idx="8987">
                  <c:v>-63.30011677194525</c:v>
                </c:pt>
                <c:pt idx="8988">
                  <c:v>-63.31775248189533</c:v>
                </c:pt>
                <c:pt idx="8989">
                  <c:v>-63.33538819184542</c:v>
                </c:pt>
                <c:pt idx="8990">
                  <c:v>-63.35302390179552</c:v>
                </c:pt>
                <c:pt idx="8991">
                  <c:v>-63.3706596117456</c:v>
                </c:pt>
                <c:pt idx="8992">
                  <c:v>-63.38829532169571</c:v>
                </c:pt>
                <c:pt idx="8993">
                  <c:v>-63.4059310316458</c:v>
                </c:pt>
                <c:pt idx="8994">
                  <c:v>-63.4235667415959</c:v>
                </c:pt>
                <c:pt idx="8995">
                  <c:v>-63.44120245154597</c:v>
                </c:pt>
                <c:pt idx="8996">
                  <c:v>-63.45883816149607</c:v>
                </c:pt>
                <c:pt idx="8997">
                  <c:v>-63.47647387144615</c:v>
                </c:pt>
                <c:pt idx="8998">
                  <c:v>-63.49410958139624</c:v>
                </c:pt>
                <c:pt idx="8999">
                  <c:v>-63.51174529134634</c:v>
                </c:pt>
                <c:pt idx="9000">
                  <c:v>-63.52938100129643</c:v>
                </c:pt>
                <c:pt idx="9001">
                  <c:v>-63.54701671124652</c:v>
                </c:pt>
                <c:pt idx="9002">
                  <c:v>-63.56465242119662</c:v>
                </c:pt>
                <c:pt idx="9003">
                  <c:v>-63.58228813114671</c:v>
                </c:pt>
                <c:pt idx="9004">
                  <c:v>-63.59992384109681</c:v>
                </c:pt>
                <c:pt idx="9005">
                  <c:v>-63.61755955104689</c:v>
                </c:pt>
                <c:pt idx="9006">
                  <c:v>-63.635195260997</c:v>
                </c:pt>
                <c:pt idx="9007">
                  <c:v>-63.65283097094709</c:v>
                </c:pt>
                <c:pt idx="9008">
                  <c:v>-63.67046668089717</c:v>
                </c:pt>
                <c:pt idx="9009">
                  <c:v>-63.68810239084727</c:v>
                </c:pt>
                <c:pt idx="9010">
                  <c:v>-63.70573810079736</c:v>
                </c:pt>
                <c:pt idx="9011">
                  <c:v>-63.72337381074746</c:v>
                </c:pt>
                <c:pt idx="9012">
                  <c:v>-63.74100952069754</c:v>
                </c:pt>
                <c:pt idx="9013">
                  <c:v>-63.75864523064763</c:v>
                </c:pt>
                <c:pt idx="9014">
                  <c:v>-63.77628094059773</c:v>
                </c:pt>
                <c:pt idx="9015">
                  <c:v>-63.79391665054782</c:v>
                </c:pt>
                <c:pt idx="9016">
                  <c:v>-63.81155236049791</c:v>
                </c:pt>
                <c:pt idx="9017">
                  <c:v>-63.829188070448</c:v>
                </c:pt>
                <c:pt idx="9018">
                  <c:v>-63.84682378039809</c:v>
                </c:pt>
                <c:pt idx="9019">
                  <c:v>-63.86445949034817</c:v>
                </c:pt>
                <c:pt idx="9020">
                  <c:v>-63.88209520029827</c:v>
                </c:pt>
                <c:pt idx="9021">
                  <c:v>-63.89973091024837</c:v>
                </c:pt>
                <c:pt idx="9022">
                  <c:v>-63.91736662019846</c:v>
                </c:pt>
                <c:pt idx="9023">
                  <c:v>-63.93500233014856</c:v>
                </c:pt>
                <c:pt idx="9024">
                  <c:v>-63.95263804009865</c:v>
                </c:pt>
                <c:pt idx="9025">
                  <c:v>-63.97027375004874</c:v>
                </c:pt>
                <c:pt idx="9026">
                  <c:v>-63.98790945999882</c:v>
                </c:pt>
                <c:pt idx="9027">
                  <c:v>-64.00554516994891</c:v>
                </c:pt>
                <c:pt idx="9028">
                  <c:v>-64.02318087989899</c:v>
                </c:pt>
                <c:pt idx="9029">
                  <c:v>-64.0408165898491</c:v>
                </c:pt>
                <c:pt idx="9030">
                  <c:v>-64.05845229979916</c:v>
                </c:pt>
                <c:pt idx="9031">
                  <c:v>-64.07608800974924</c:v>
                </c:pt>
                <c:pt idx="9032">
                  <c:v>-64.09372371969934</c:v>
                </c:pt>
                <c:pt idx="9033">
                  <c:v>-64.11135942964942</c:v>
                </c:pt>
                <c:pt idx="9034">
                  <c:v>-64.12899513959948</c:v>
                </c:pt>
                <c:pt idx="9035">
                  <c:v>-64.14663084954958</c:v>
                </c:pt>
                <c:pt idx="9036">
                  <c:v>-64.16426655949968</c:v>
                </c:pt>
                <c:pt idx="9037">
                  <c:v>-64.18190226944975</c:v>
                </c:pt>
                <c:pt idx="9038">
                  <c:v>-64.19953797939985</c:v>
                </c:pt>
                <c:pt idx="9039">
                  <c:v>-64.21717368934996</c:v>
                </c:pt>
                <c:pt idx="9040">
                  <c:v>-64.23480939930004</c:v>
                </c:pt>
                <c:pt idx="9041">
                  <c:v>-64.25244510925009</c:v>
                </c:pt>
                <c:pt idx="9042">
                  <c:v>-64.27008081920019</c:v>
                </c:pt>
                <c:pt idx="9043">
                  <c:v>-64.28771652915027</c:v>
                </c:pt>
                <c:pt idx="9044">
                  <c:v>-64.30535223910036</c:v>
                </c:pt>
                <c:pt idx="9045">
                  <c:v>-64.32298794905043</c:v>
                </c:pt>
                <c:pt idx="9046">
                  <c:v>-64.34062365900055</c:v>
                </c:pt>
                <c:pt idx="9047">
                  <c:v>-64.35825936895061</c:v>
                </c:pt>
                <c:pt idx="9048">
                  <c:v>-64.37589507890067</c:v>
                </c:pt>
                <c:pt idx="9049">
                  <c:v>-64.39353078885078</c:v>
                </c:pt>
                <c:pt idx="9050">
                  <c:v>-64.41116649880088</c:v>
                </c:pt>
                <c:pt idx="9051">
                  <c:v>-64.42880220875094</c:v>
                </c:pt>
                <c:pt idx="9052">
                  <c:v>-64.44643791870102</c:v>
                </c:pt>
                <c:pt idx="9053">
                  <c:v>-64.46407362865112</c:v>
                </c:pt>
                <c:pt idx="9054">
                  <c:v>-64.48170933860119</c:v>
                </c:pt>
                <c:pt idx="9055">
                  <c:v>-64.49934504855128</c:v>
                </c:pt>
                <c:pt idx="9056">
                  <c:v>-64.51698075850136</c:v>
                </c:pt>
                <c:pt idx="9057">
                  <c:v>-64.53461646845146</c:v>
                </c:pt>
                <c:pt idx="9058">
                  <c:v>-64.55225217840152</c:v>
                </c:pt>
                <c:pt idx="9059">
                  <c:v>-64.56988788835162</c:v>
                </c:pt>
                <c:pt idx="9060">
                  <c:v>-64.58752359830172</c:v>
                </c:pt>
                <c:pt idx="9061">
                  <c:v>-64.60515930825179</c:v>
                </c:pt>
                <c:pt idx="9062">
                  <c:v>-64.62279501820186</c:v>
                </c:pt>
                <c:pt idx="9063">
                  <c:v>-64.64043072815195</c:v>
                </c:pt>
                <c:pt idx="9064">
                  <c:v>-64.65806643810205</c:v>
                </c:pt>
                <c:pt idx="9065">
                  <c:v>-64.67570214805211</c:v>
                </c:pt>
                <c:pt idx="9066">
                  <c:v>-64.6933378580022</c:v>
                </c:pt>
                <c:pt idx="9067">
                  <c:v>-64.71097356795232</c:v>
                </c:pt>
                <c:pt idx="9068">
                  <c:v>-64.7286092779024</c:v>
                </c:pt>
                <c:pt idx="9069">
                  <c:v>-64.7462449878525</c:v>
                </c:pt>
                <c:pt idx="9070">
                  <c:v>-64.76388069780256</c:v>
                </c:pt>
                <c:pt idx="9071">
                  <c:v>-64.78151640775266</c:v>
                </c:pt>
                <c:pt idx="9072">
                  <c:v>-64.79915211770272</c:v>
                </c:pt>
                <c:pt idx="9073">
                  <c:v>-64.81678782765279</c:v>
                </c:pt>
                <c:pt idx="9074">
                  <c:v>-64.8344235376029</c:v>
                </c:pt>
                <c:pt idx="9075">
                  <c:v>-64.85205924755297</c:v>
                </c:pt>
                <c:pt idx="9076">
                  <c:v>-64.86969495750307</c:v>
                </c:pt>
                <c:pt idx="9077">
                  <c:v>-64.88733066745314</c:v>
                </c:pt>
                <c:pt idx="9078">
                  <c:v>-64.90496637740324</c:v>
                </c:pt>
                <c:pt idx="9079">
                  <c:v>-64.92260208735331</c:v>
                </c:pt>
                <c:pt idx="9080">
                  <c:v>-64.94023779730342</c:v>
                </c:pt>
                <c:pt idx="9081">
                  <c:v>-64.95787350725348</c:v>
                </c:pt>
                <c:pt idx="9082">
                  <c:v>-64.97550921720358</c:v>
                </c:pt>
                <c:pt idx="9083">
                  <c:v>-64.99314492715366</c:v>
                </c:pt>
                <c:pt idx="9084">
                  <c:v>-65.01078063710375</c:v>
                </c:pt>
                <c:pt idx="9085">
                  <c:v>-65.02841634705381</c:v>
                </c:pt>
                <c:pt idx="9086">
                  <c:v>-65.04605205700392</c:v>
                </c:pt>
                <c:pt idx="9087">
                  <c:v>-65.06368776695399</c:v>
                </c:pt>
                <c:pt idx="9088">
                  <c:v>-65.0813234769041</c:v>
                </c:pt>
                <c:pt idx="9089">
                  <c:v>-65.09895918685416</c:v>
                </c:pt>
                <c:pt idx="9090">
                  <c:v>-65.11659489680426</c:v>
                </c:pt>
                <c:pt idx="9091">
                  <c:v>-65.13423060675433</c:v>
                </c:pt>
                <c:pt idx="9092">
                  <c:v>-65.1518663167044</c:v>
                </c:pt>
                <c:pt idx="9093">
                  <c:v>-65.16950202665448</c:v>
                </c:pt>
                <c:pt idx="9094">
                  <c:v>-65.18713773660457</c:v>
                </c:pt>
                <c:pt idx="9095">
                  <c:v>-65.20477344655467</c:v>
                </c:pt>
                <c:pt idx="9096">
                  <c:v>-65.22240915650472</c:v>
                </c:pt>
                <c:pt idx="9097">
                  <c:v>-65.24004486645484</c:v>
                </c:pt>
                <c:pt idx="9098">
                  <c:v>-65.25768057640491</c:v>
                </c:pt>
                <c:pt idx="9099">
                  <c:v>-65.27531628635501</c:v>
                </c:pt>
                <c:pt idx="9100">
                  <c:v>-65.2929519963051</c:v>
                </c:pt>
                <c:pt idx="9101">
                  <c:v>-65.31058770625518</c:v>
                </c:pt>
                <c:pt idx="9102">
                  <c:v>-65.32822341620527</c:v>
                </c:pt>
                <c:pt idx="9103">
                  <c:v>-65.34585912615535</c:v>
                </c:pt>
                <c:pt idx="9104">
                  <c:v>-65.36349483610543</c:v>
                </c:pt>
                <c:pt idx="9105">
                  <c:v>-65.38113054605552</c:v>
                </c:pt>
                <c:pt idx="9106">
                  <c:v>-65.3987662560056</c:v>
                </c:pt>
                <c:pt idx="9107">
                  <c:v>-65.4164019659557</c:v>
                </c:pt>
                <c:pt idx="9108">
                  <c:v>-65.4340376759058</c:v>
                </c:pt>
                <c:pt idx="9109">
                  <c:v>-65.45167338585588</c:v>
                </c:pt>
                <c:pt idx="9110">
                  <c:v>-65.46930909580596</c:v>
                </c:pt>
                <c:pt idx="9111">
                  <c:v>-65.48694480575604</c:v>
                </c:pt>
                <c:pt idx="9112">
                  <c:v>-65.50458051570611</c:v>
                </c:pt>
                <c:pt idx="9113">
                  <c:v>-65.52221622565621</c:v>
                </c:pt>
                <c:pt idx="9114">
                  <c:v>-65.53985193560628</c:v>
                </c:pt>
                <c:pt idx="9115">
                  <c:v>-65.55748764555638</c:v>
                </c:pt>
                <c:pt idx="9116">
                  <c:v>-65.57512335550645</c:v>
                </c:pt>
                <c:pt idx="9117">
                  <c:v>-65.59275906545655</c:v>
                </c:pt>
                <c:pt idx="9118">
                  <c:v>-65.61039477540662</c:v>
                </c:pt>
                <c:pt idx="9119">
                  <c:v>-65.6280304853567</c:v>
                </c:pt>
                <c:pt idx="9120">
                  <c:v>-65.6456661953068</c:v>
                </c:pt>
                <c:pt idx="9121">
                  <c:v>-65.66330190525687</c:v>
                </c:pt>
                <c:pt idx="9122">
                  <c:v>-65.68093761520696</c:v>
                </c:pt>
                <c:pt idx="9123">
                  <c:v>-65.69857332515705</c:v>
                </c:pt>
                <c:pt idx="9124">
                  <c:v>-65.71620903510716</c:v>
                </c:pt>
                <c:pt idx="9125">
                  <c:v>-65.73384474505722</c:v>
                </c:pt>
                <c:pt idx="9126">
                  <c:v>-65.75148045500732</c:v>
                </c:pt>
                <c:pt idx="9127">
                  <c:v>-65.7691161649574</c:v>
                </c:pt>
                <c:pt idx="9128">
                  <c:v>-65.78675187490748</c:v>
                </c:pt>
                <c:pt idx="9129">
                  <c:v>-65.80438758485755</c:v>
                </c:pt>
                <c:pt idx="9130">
                  <c:v>-65.82202329480766</c:v>
                </c:pt>
                <c:pt idx="9131">
                  <c:v>-65.83965900475773</c:v>
                </c:pt>
                <c:pt idx="9132">
                  <c:v>-65.85729471470781</c:v>
                </c:pt>
                <c:pt idx="9133">
                  <c:v>-65.87493042465789</c:v>
                </c:pt>
                <c:pt idx="9134">
                  <c:v>-65.89256613460799</c:v>
                </c:pt>
                <c:pt idx="9135">
                  <c:v>-65.91020184455807</c:v>
                </c:pt>
                <c:pt idx="9136">
                  <c:v>-65.92783755450816</c:v>
                </c:pt>
                <c:pt idx="9137">
                  <c:v>-65.94547326445824</c:v>
                </c:pt>
                <c:pt idx="9138">
                  <c:v>-65.96310897440833</c:v>
                </c:pt>
                <c:pt idx="9139">
                  <c:v>-65.98074468435842</c:v>
                </c:pt>
                <c:pt idx="9140">
                  <c:v>-65.9983803943085</c:v>
                </c:pt>
                <c:pt idx="9141">
                  <c:v>-66.01601610425858</c:v>
                </c:pt>
                <c:pt idx="9142">
                  <c:v>-66.03365181420865</c:v>
                </c:pt>
                <c:pt idx="9143">
                  <c:v>-66.05128752415875</c:v>
                </c:pt>
                <c:pt idx="9144">
                  <c:v>-66.06892323410883</c:v>
                </c:pt>
                <c:pt idx="9145">
                  <c:v>-66.08655894405891</c:v>
                </c:pt>
                <c:pt idx="9146">
                  <c:v>-66.104194654009</c:v>
                </c:pt>
                <c:pt idx="9147">
                  <c:v>-66.12183036395906</c:v>
                </c:pt>
                <c:pt idx="9148">
                  <c:v>-66.13946607390916</c:v>
                </c:pt>
                <c:pt idx="9149">
                  <c:v>-66.15710178385925</c:v>
                </c:pt>
                <c:pt idx="9150">
                  <c:v>-66.17473749380932</c:v>
                </c:pt>
                <c:pt idx="9151">
                  <c:v>-66.1923732037594</c:v>
                </c:pt>
                <c:pt idx="9152">
                  <c:v>-66.2100089137095</c:v>
                </c:pt>
                <c:pt idx="9153">
                  <c:v>-66.2276446236596</c:v>
                </c:pt>
                <c:pt idx="9154">
                  <c:v>-66.24528033360967</c:v>
                </c:pt>
                <c:pt idx="9155">
                  <c:v>-66.26291604355976</c:v>
                </c:pt>
                <c:pt idx="9156">
                  <c:v>-66.28055175350984</c:v>
                </c:pt>
                <c:pt idx="9157">
                  <c:v>-66.29818746345993</c:v>
                </c:pt>
                <c:pt idx="9158">
                  <c:v>-66.31582317341001</c:v>
                </c:pt>
                <c:pt idx="9159">
                  <c:v>-66.33345888336011</c:v>
                </c:pt>
                <c:pt idx="9160">
                  <c:v>-66.3510945933102</c:v>
                </c:pt>
                <c:pt idx="9161">
                  <c:v>-66.36873030326026</c:v>
                </c:pt>
                <c:pt idx="9162">
                  <c:v>-66.38636601321035</c:v>
                </c:pt>
                <c:pt idx="9163">
                  <c:v>-66.40400172316046</c:v>
                </c:pt>
                <c:pt idx="9164">
                  <c:v>-66.42163743311053</c:v>
                </c:pt>
                <c:pt idx="9165">
                  <c:v>-66.43927314306063</c:v>
                </c:pt>
                <c:pt idx="9166">
                  <c:v>-66.45690885301069</c:v>
                </c:pt>
                <c:pt idx="9167">
                  <c:v>-66.47454456296078</c:v>
                </c:pt>
                <c:pt idx="9168">
                  <c:v>-66.49218027291087</c:v>
                </c:pt>
                <c:pt idx="9169">
                  <c:v>-66.50981598286095</c:v>
                </c:pt>
                <c:pt idx="9170">
                  <c:v>-66.52745169281104</c:v>
                </c:pt>
                <c:pt idx="9171">
                  <c:v>-66.5450874027611</c:v>
                </c:pt>
                <c:pt idx="9172">
                  <c:v>-66.5627231127112</c:v>
                </c:pt>
                <c:pt idx="9173">
                  <c:v>-66.58035882266125</c:v>
                </c:pt>
                <c:pt idx="9174">
                  <c:v>-66.59799453261138</c:v>
                </c:pt>
                <c:pt idx="9175">
                  <c:v>-66.61563024256144</c:v>
                </c:pt>
                <c:pt idx="9176">
                  <c:v>-66.63326595251155</c:v>
                </c:pt>
                <c:pt idx="9177">
                  <c:v>-66.65090166246161</c:v>
                </c:pt>
                <c:pt idx="9178">
                  <c:v>-66.66853737241168</c:v>
                </c:pt>
                <c:pt idx="9179">
                  <c:v>-66.68617308236179</c:v>
                </c:pt>
                <c:pt idx="9180">
                  <c:v>-66.70380879231189</c:v>
                </c:pt>
                <c:pt idx="9181">
                  <c:v>-66.72144450226196</c:v>
                </c:pt>
                <c:pt idx="9182">
                  <c:v>-66.73908021221207</c:v>
                </c:pt>
                <c:pt idx="9183">
                  <c:v>-66.75671592216214</c:v>
                </c:pt>
                <c:pt idx="9184">
                  <c:v>-66.77435163211223</c:v>
                </c:pt>
                <c:pt idx="9185">
                  <c:v>-66.79198734206231</c:v>
                </c:pt>
                <c:pt idx="9186">
                  <c:v>-66.8096230520124</c:v>
                </c:pt>
                <c:pt idx="9187">
                  <c:v>-66.8272587619625</c:v>
                </c:pt>
                <c:pt idx="9188">
                  <c:v>-66.8448944719126</c:v>
                </c:pt>
                <c:pt idx="9189">
                  <c:v>-66.86253018186265</c:v>
                </c:pt>
                <c:pt idx="9190">
                  <c:v>-66.88016589181273</c:v>
                </c:pt>
                <c:pt idx="9191">
                  <c:v>-66.89780160176282</c:v>
                </c:pt>
                <c:pt idx="9192">
                  <c:v>-66.91543731171289</c:v>
                </c:pt>
                <c:pt idx="9193">
                  <c:v>-66.933073021663</c:v>
                </c:pt>
                <c:pt idx="9194">
                  <c:v>-66.95070873161306</c:v>
                </c:pt>
                <c:pt idx="9195">
                  <c:v>-66.96834444156316</c:v>
                </c:pt>
                <c:pt idx="9196">
                  <c:v>-66.98598015151323</c:v>
                </c:pt>
                <c:pt idx="9197">
                  <c:v>-67.00361586146333</c:v>
                </c:pt>
                <c:pt idx="9198">
                  <c:v>-67.02125157141341</c:v>
                </c:pt>
                <c:pt idx="9199">
                  <c:v>-67.0388872813635</c:v>
                </c:pt>
                <c:pt idx="9200">
                  <c:v>-67.0565229913136</c:v>
                </c:pt>
                <c:pt idx="9201">
                  <c:v>-67.07415870126367</c:v>
                </c:pt>
                <c:pt idx="9202">
                  <c:v>-67.09179441121376</c:v>
                </c:pt>
                <c:pt idx="9203">
                  <c:v>-67.10943012116383</c:v>
                </c:pt>
                <c:pt idx="9204">
                  <c:v>-67.12706583111391</c:v>
                </c:pt>
                <c:pt idx="9205">
                  <c:v>-67.14470154106401</c:v>
                </c:pt>
                <c:pt idx="9206">
                  <c:v>-67.16233725101407</c:v>
                </c:pt>
                <c:pt idx="9207">
                  <c:v>-67.17997296096416</c:v>
                </c:pt>
                <c:pt idx="9208">
                  <c:v>-67.19760867091426</c:v>
                </c:pt>
                <c:pt idx="9209">
                  <c:v>-67.21524438086436</c:v>
                </c:pt>
                <c:pt idx="9210">
                  <c:v>-67.23288009081442</c:v>
                </c:pt>
                <c:pt idx="9211">
                  <c:v>-67.25051580076452</c:v>
                </c:pt>
                <c:pt idx="9212">
                  <c:v>-67.26815151071459</c:v>
                </c:pt>
                <c:pt idx="9213">
                  <c:v>-67.28578722066466</c:v>
                </c:pt>
                <c:pt idx="9214">
                  <c:v>-67.30342293061476</c:v>
                </c:pt>
                <c:pt idx="9215">
                  <c:v>-67.32105864056484</c:v>
                </c:pt>
                <c:pt idx="9216">
                  <c:v>-67.33869435051493</c:v>
                </c:pt>
                <c:pt idx="9217">
                  <c:v>-67.356330060465</c:v>
                </c:pt>
                <c:pt idx="9218">
                  <c:v>-67.37396577041511</c:v>
                </c:pt>
                <c:pt idx="9219">
                  <c:v>-67.3916014803652</c:v>
                </c:pt>
                <c:pt idx="9220">
                  <c:v>-67.4092371903153</c:v>
                </c:pt>
                <c:pt idx="9221">
                  <c:v>-67.42687290026535</c:v>
                </c:pt>
                <c:pt idx="9222">
                  <c:v>-67.44450861021547</c:v>
                </c:pt>
                <c:pt idx="9223">
                  <c:v>-67.46214432016553</c:v>
                </c:pt>
                <c:pt idx="9224">
                  <c:v>-67.47978003011561</c:v>
                </c:pt>
                <c:pt idx="9225">
                  <c:v>-67.4974157400657</c:v>
                </c:pt>
                <c:pt idx="9226">
                  <c:v>-67.51505145001578</c:v>
                </c:pt>
                <c:pt idx="9227">
                  <c:v>-67.53268715996586</c:v>
                </c:pt>
                <c:pt idx="9228">
                  <c:v>-67.55032286991597</c:v>
                </c:pt>
                <c:pt idx="9229">
                  <c:v>-67.56795857986604</c:v>
                </c:pt>
                <c:pt idx="9230">
                  <c:v>-67.58559428981614</c:v>
                </c:pt>
                <c:pt idx="9231">
                  <c:v>-67.60322999976622</c:v>
                </c:pt>
                <c:pt idx="9232">
                  <c:v>-67.6208657097163</c:v>
                </c:pt>
                <c:pt idx="9233">
                  <c:v>-67.63850141966637</c:v>
                </c:pt>
                <c:pt idx="9234">
                  <c:v>-67.65613712961645</c:v>
                </c:pt>
                <c:pt idx="9235">
                  <c:v>-67.67377283956651</c:v>
                </c:pt>
                <c:pt idx="9236">
                  <c:v>-67.69140854951664</c:v>
                </c:pt>
                <c:pt idx="9237">
                  <c:v>-67.70904425946671</c:v>
                </c:pt>
                <c:pt idx="9238">
                  <c:v>-67.7266799694168</c:v>
                </c:pt>
                <c:pt idx="9239">
                  <c:v>-67.7443156793669</c:v>
                </c:pt>
                <c:pt idx="9240">
                  <c:v>-67.761951389317</c:v>
                </c:pt>
                <c:pt idx="9241">
                  <c:v>-67.77958709926706</c:v>
                </c:pt>
                <c:pt idx="9242">
                  <c:v>-67.79722280921717</c:v>
                </c:pt>
                <c:pt idx="9243">
                  <c:v>-67.81485851916723</c:v>
                </c:pt>
                <c:pt idx="9244">
                  <c:v>-67.83249422911733</c:v>
                </c:pt>
                <c:pt idx="9245">
                  <c:v>-67.8501299390674</c:v>
                </c:pt>
                <c:pt idx="9246">
                  <c:v>-67.8677656490175</c:v>
                </c:pt>
                <c:pt idx="9247">
                  <c:v>-67.88540135896756</c:v>
                </c:pt>
                <c:pt idx="9248">
                  <c:v>-67.90303706891766</c:v>
                </c:pt>
                <c:pt idx="9249">
                  <c:v>-67.92067277886774</c:v>
                </c:pt>
                <c:pt idx="9250">
                  <c:v>-67.93830848881782</c:v>
                </c:pt>
                <c:pt idx="9251">
                  <c:v>-67.95594419876791</c:v>
                </c:pt>
                <c:pt idx="9252">
                  <c:v>-67.973579908718</c:v>
                </c:pt>
                <c:pt idx="9253">
                  <c:v>-67.9912156186681</c:v>
                </c:pt>
                <c:pt idx="9254">
                  <c:v>-68.00885132861815</c:v>
                </c:pt>
                <c:pt idx="9255">
                  <c:v>-68.02648703856823</c:v>
                </c:pt>
                <c:pt idx="9256">
                  <c:v>-68.04412274851834</c:v>
                </c:pt>
                <c:pt idx="9257">
                  <c:v>-68.06175845846842</c:v>
                </c:pt>
                <c:pt idx="9258">
                  <c:v>-68.07939416841849</c:v>
                </c:pt>
                <c:pt idx="9259">
                  <c:v>-68.0970298783686</c:v>
                </c:pt>
                <c:pt idx="9260">
                  <c:v>-68.1146655883187</c:v>
                </c:pt>
                <c:pt idx="9261">
                  <c:v>-68.13230129826874</c:v>
                </c:pt>
                <c:pt idx="9262">
                  <c:v>-68.14993700821884</c:v>
                </c:pt>
                <c:pt idx="9263">
                  <c:v>-68.1675727181689</c:v>
                </c:pt>
                <c:pt idx="9264">
                  <c:v>-68.18520842811901</c:v>
                </c:pt>
                <c:pt idx="9265">
                  <c:v>-68.20284413806907</c:v>
                </c:pt>
                <c:pt idx="9266">
                  <c:v>-68.22047984801918</c:v>
                </c:pt>
                <c:pt idx="9267">
                  <c:v>-68.23811555796925</c:v>
                </c:pt>
                <c:pt idx="9268">
                  <c:v>-68.25575126791935</c:v>
                </c:pt>
                <c:pt idx="9269">
                  <c:v>-68.27338697786941</c:v>
                </c:pt>
                <c:pt idx="9270">
                  <c:v>-68.29102268781953</c:v>
                </c:pt>
                <c:pt idx="9271">
                  <c:v>-68.30865839776958</c:v>
                </c:pt>
                <c:pt idx="9272">
                  <c:v>-68.32629410771968</c:v>
                </c:pt>
                <c:pt idx="9273">
                  <c:v>-68.34392981766976</c:v>
                </c:pt>
                <c:pt idx="9274">
                  <c:v>-68.36156552761987</c:v>
                </c:pt>
                <c:pt idx="9275">
                  <c:v>-68.37920123756992</c:v>
                </c:pt>
                <c:pt idx="9276">
                  <c:v>-68.39683694752001</c:v>
                </c:pt>
                <c:pt idx="9277">
                  <c:v>-68.41447265747011</c:v>
                </c:pt>
                <c:pt idx="9278">
                  <c:v>-68.43210836742018</c:v>
                </c:pt>
                <c:pt idx="9279">
                  <c:v>-68.4497440773703</c:v>
                </c:pt>
                <c:pt idx="9280">
                  <c:v>-68.46737978732038</c:v>
                </c:pt>
                <c:pt idx="9281">
                  <c:v>-68.48501549727046</c:v>
                </c:pt>
                <c:pt idx="9282">
                  <c:v>-68.50265120722054</c:v>
                </c:pt>
                <c:pt idx="9283">
                  <c:v>-68.52028691717061</c:v>
                </c:pt>
                <c:pt idx="9284">
                  <c:v>-68.5379226271207</c:v>
                </c:pt>
                <c:pt idx="9285">
                  <c:v>-68.55555833707076</c:v>
                </c:pt>
                <c:pt idx="9286">
                  <c:v>-68.57319404702086</c:v>
                </c:pt>
                <c:pt idx="9287">
                  <c:v>-68.59082975697096</c:v>
                </c:pt>
                <c:pt idx="9288">
                  <c:v>-68.60846546692103</c:v>
                </c:pt>
                <c:pt idx="9289">
                  <c:v>-68.6261011768711</c:v>
                </c:pt>
                <c:pt idx="9290">
                  <c:v>-68.64373688682119</c:v>
                </c:pt>
                <c:pt idx="9291">
                  <c:v>-68.66137259677127</c:v>
                </c:pt>
                <c:pt idx="9292">
                  <c:v>-68.67900830672134</c:v>
                </c:pt>
                <c:pt idx="9293">
                  <c:v>-68.69664401667146</c:v>
                </c:pt>
                <c:pt idx="9294">
                  <c:v>-68.71427972662155</c:v>
                </c:pt>
                <c:pt idx="9295">
                  <c:v>-68.73191543657164</c:v>
                </c:pt>
                <c:pt idx="9296">
                  <c:v>-68.7495511465217</c:v>
                </c:pt>
                <c:pt idx="9297">
                  <c:v>-68.7671868564718</c:v>
                </c:pt>
                <c:pt idx="9298">
                  <c:v>-68.78482256642187</c:v>
                </c:pt>
                <c:pt idx="9299">
                  <c:v>-68.80245827637196</c:v>
                </c:pt>
                <c:pt idx="9300">
                  <c:v>-68.82009398632206</c:v>
                </c:pt>
                <c:pt idx="9301">
                  <c:v>-68.83772969627217</c:v>
                </c:pt>
                <c:pt idx="9302">
                  <c:v>-68.85536540622222</c:v>
                </c:pt>
                <c:pt idx="9303">
                  <c:v>-68.8730011161723</c:v>
                </c:pt>
                <c:pt idx="9304">
                  <c:v>-68.89063682612239</c:v>
                </c:pt>
                <c:pt idx="9305">
                  <c:v>-68.90827253607249</c:v>
                </c:pt>
                <c:pt idx="9306">
                  <c:v>-68.92590824602256</c:v>
                </c:pt>
                <c:pt idx="9307">
                  <c:v>-68.94354395597268</c:v>
                </c:pt>
                <c:pt idx="9308">
                  <c:v>-68.96117966592277</c:v>
                </c:pt>
                <c:pt idx="9309">
                  <c:v>-68.97881537587281</c:v>
                </c:pt>
                <c:pt idx="9310">
                  <c:v>-68.99645108582292</c:v>
                </c:pt>
                <c:pt idx="9311">
                  <c:v>-69.014086795773</c:v>
                </c:pt>
                <c:pt idx="9312">
                  <c:v>-69.03172250572308</c:v>
                </c:pt>
                <c:pt idx="9313">
                  <c:v>-69.04935821567315</c:v>
                </c:pt>
                <c:pt idx="9314">
                  <c:v>-69.06699392562326</c:v>
                </c:pt>
                <c:pt idx="9315">
                  <c:v>-69.08462963557334</c:v>
                </c:pt>
                <c:pt idx="9316">
                  <c:v>-69.10226534552341</c:v>
                </c:pt>
                <c:pt idx="9317">
                  <c:v>-69.11990105547349</c:v>
                </c:pt>
                <c:pt idx="9318">
                  <c:v>-69.13753676542358</c:v>
                </c:pt>
                <c:pt idx="9319">
                  <c:v>-69.15517247537366</c:v>
                </c:pt>
                <c:pt idx="9320">
                  <c:v>-69.17280818532373</c:v>
                </c:pt>
                <c:pt idx="9321">
                  <c:v>-69.19044389527384</c:v>
                </c:pt>
                <c:pt idx="9322">
                  <c:v>-69.20807960522393</c:v>
                </c:pt>
                <c:pt idx="9323">
                  <c:v>-69.225715315174</c:v>
                </c:pt>
                <c:pt idx="9324">
                  <c:v>-69.2433510251241</c:v>
                </c:pt>
                <c:pt idx="9325">
                  <c:v>-69.26098673507418</c:v>
                </c:pt>
                <c:pt idx="9326">
                  <c:v>-69.27862244502427</c:v>
                </c:pt>
                <c:pt idx="9327">
                  <c:v>-69.29625815497435</c:v>
                </c:pt>
                <c:pt idx="9328">
                  <c:v>-69.31389386492444</c:v>
                </c:pt>
                <c:pt idx="9329">
                  <c:v>-69.33152957487452</c:v>
                </c:pt>
                <c:pt idx="9330">
                  <c:v>-69.34916528482462</c:v>
                </c:pt>
                <c:pt idx="9331">
                  <c:v>-69.36680099477468</c:v>
                </c:pt>
                <c:pt idx="9332">
                  <c:v>-69.38443670472475</c:v>
                </c:pt>
                <c:pt idx="9333">
                  <c:v>-69.40207241467483</c:v>
                </c:pt>
                <c:pt idx="9334">
                  <c:v>-69.41970812462492</c:v>
                </c:pt>
                <c:pt idx="9335">
                  <c:v>-69.43734383457503</c:v>
                </c:pt>
                <c:pt idx="9336">
                  <c:v>-69.45497954452511</c:v>
                </c:pt>
                <c:pt idx="9337">
                  <c:v>-69.4726152544752</c:v>
                </c:pt>
                <c:pt idx="9338">
                  <c:v>-69.4902509644253</c:v>
                </c:pt>
                <c:pt idx="9339">
                  <c:v>-69.50788667437538</c:v>
                </c:pt>
                <c:pt idx="9340">
                  <c:v>-69.52552238432545</c:v>
                </c:pt>
                <c:pt idx="9341">
                  <c:v>-69.54315809427555</c:v>
                </c:pt>
                <c:pt idx="9342">
                  <c:v>-69.56079380422561</c:v>
                </c:pt>
                <c:pt idx="9343">
                  <c:v>-69.57842951417571</c:v>
                </c:pt>
                <c:pt idx="9344">
                  <c:v>-69.5960652241258</c:v>
                </c:pt>
                <c:pt idx="9345">
                  <c:v>-69.61370093407588</c:v>
                </c:pt>
                <c:pt idx="9346">
                  <c:v>-69.63133664402595</c:v>
                </c:pt>
                <c:pt idx="9347">
                  <c:v>-69.64897235397603</c:v>
                </c:pt>
                <c:pt idx="9348">
                  <c:v>-69.66660806392612</c:v>
                </c:pt>
                <c:pt idx="9349">
                  <c:v>-69.68424377387623</c:v>
                </c:pt>
                <c:pt idx="9350">
                  <c:v>-69.7018794838263</c:v>
                </c:pt>
                <c:pt idx="9351">
                  <c:v>-69.7195151937764</c:v>
                </c:pt>
                <c:pt idx="9352">
                  <c:v>-69.73715090372647</c:v>
                </c:pt>
                <c:pt idx="9353">
                  <c:v>-69.75478661367656</c:v>
                </c:pt>
                <c:pt idx="9354">
                  <c:v>-69.77242232362661</c:v>
                </c:pt>
                <c:pt idx="9355">
                  <c:v>-69.7900580335767</c:v>
                </c:pt>
                <c:pt idx="9356">
                  <c:v>-69.80769374352681</c:v>
                </c:pt>
                <c:pt idx="9357">
                  <c:v>-69.82532945347687</c:v>
                </c:pt>
                <c:pt idx="9358">
                  <c:v>-69.84296516342697</c:v>
                </c:pt>
                <c:pt idx="9359">
                  <c:v>-69.86060087337706</c:v>
                </c:pt>
                <c:pt idx="9360">
                  <c:v>-69.87823658332715</c:v>
                </c:pt>
                <c:pt idx="9361">
                  <c:v>-69.89587229327722</c:v>
                </c:pt>
                <c:pt idx="9362">
                  <c:v>-69.91350800322732</c:v>
                </c:pt>
                <c:pt idx="9363">
                  <c:v>-69.9311437131774</c:v>
                </c:pt>
                <c:pt idx="9364">
                  <c:v>-69.9487794231275</c:v>
                </c:pt>
                <c:pt idx="9365">
                  <c:v>-69.96641513307757</c:v>
                </c:pt>
                <c:pt idx="9366">
                  <c:v>-69.98405084302765</c:v>
                </c:pt>
                <c:pt idx="9367">
                  <c:v>-70.00168655297774</c:v>
                </c:pt>
                <c:pt idx="9368">
                  <c:v>-70.01932226292783</c:v>
                </c:pt>
                <c:pt idx="9369">
                  <c:v>-70.03695797287791</c:v>
                </c:pt>
                <c:pt idx="9370">
                  <c:v>-70.054593682828</c:v>
                </c:pt>
                <c:pt idx="9371">
                  <c:v>-70.07222939277808</c:v>
                </c:pt>
                <c:pt idx="9372">
                  <c:v>-70.08986510272815</c:v>
                </c:pt>
                <c:pt idx="9373">
                  <c:v>-70.10750081267824</c:v>
                </c:pt>
                <c:pt idx="9374">
                  <c:v>-70.12513652262831</c:v>
                </c:pt>
                <c:pt idx="9375">
                  <c:v>-70.14277223257838</c:v>
                </c:pt>
                <c:pt idx="9376">
                  <c:v>-70.16040794252849</c:v>
                </c:pt>
                <c:pt idx="9377">
                  <c:v>-70.17804365247856</c:v>
                </c:pt>
                <c:pt idx="9378">
                  <c:v>-70.19567936242865</c:v>
                </c:pt>
                <c:pt idx="9379">
                  <c:v>-70.21331507237876</c:v>
                </c:pt>
                <c:pt idx="9380">
                  <c:v>-70.23095078232884</c:v>
                </c:pt>
                <c:pt idx="9381">
                  <c:v>-70.24858649227893</c:v>
                </c:pt>
                <c:pt idx="9382">
                  <c:v>-70.26622220222901</c:v>
                </c:pt>
                <c:pt idx="9383">
                  <c:v>-70.28385791217909</c:v>
                </c:pt>
                <c:pt idx="9384">
                  <c:v>-70.30149362212918</c:v>
                </c:pt>
                <c:pt idx="9385">
                  <c:v>-70.31912933207927</c:v>
                </c:pt>
                <c:pt idx="9386">
                  <c:v>-70.33676504202934</c:v>
                </c:pt>
                <c:pt idx="9387">
                  <c:v>-70.35440075197944</c:v>
                </c:pt>
                <c:pt idx="9388">
                  <c:v>-70.3720364619295</c:v>
                </c:pt>
                <c:pt idx="9389">
                  <c:v>-70.3896721718796</c:v>
                </c:pt>
                <c:pt idx="9390">
                  <c:v>-70.40730788182968</c:v>
                </c:pt>
                <c:pt idx="9391">
                  <c:v>-70.4249435917798</c:v>
                </c:pt>
                <c:pt idx="9392">
                  <c:v>-70.44257930172985</c:v>
                </c:pt>
                <c:pt idx="9393">
                  <c:v>-70.46021501167996</c:v>
                </c:pt>
                <c:pt idx="9394">
                  <c:v>-70.47785072163003</c:v>
                </c:pt>
                <c:pt idx="9395">
                  <c:v>-70.49548643158012</c:v>
                </c:pt>
                <c:pt idx="9396">
                  <c:v>-70.5131221415302</c:v>
                </c:pt>
                <c:pt idx="9397">
                  <c:v>-70.53075785148027</c:v>
                </c:pt>
                <c:pt idx="9398">
                  <c:v>-70.54839356143037</c:v>
                </c:pt>
                <c:pt idx="9399">
                  <c:v>-70.56602927138048</c:v>
                </c:pt>
                <c:pt idx="9400">
                  <c:v>-70.58366498133057</c:v>
                </c:pt>
                <c:pt idx="9401">
                  <c:v>-70.60130069128063</c:v>
                </c:pt>
                <c:pt idx="9402">
                  <c:v>-70.61893640123071</c:v>
                </c:pt>
                <c:pt idx="9403">
                  <c:v>-70.63657211118075</c:v>
                </c:pt>
                <c:pt idx="9404">
                  <c:v>-70.65420782113088</c:v>
                </c:pt>
                <c:pt idx="9405">
                  <c:v>-70.67184353108094</c:v>
                </c:pt>
                <c:pt idx="9406">
                  <c:v>-70.68947924103105</c:v>
                </c:pt>
                <c:pt idx="9407">
                  <c:v>-70.70711495098113</c:v>
                </c:pt>
                <c:pt idx="9408">
                  <c:v>-70.72475066093122</c:v>
                </c:pt>
                <c:pt idx="9409">
                  <c:v>-70.74238637088128</c:v>
                </c:pt>
                <c:pt idx="9410">
                  <c:v>-70.7600220808314</c:v>
                </c:pt>
                <c:pt idx="9411">
                  <c:v>-70.77765779078146</c:v>
                </c:pt>
                <c:pt idx="9412">
                  <c:v>-70.79529350073156</c:v>
                </c:pt>
                <c:pt idx="9413">
                  <c:v>-70.81292921068163</c:v>
                </c:pt>
                <c:pt idx="9414">
                  <c:v>-70.83056492063173</c:v>
                </c:pt>
                <c:pt idx="9415">
                  <c:v>-70.8482006305818</c:v>
                </c:pt>
                <c:pt idx="9416">
                  <c:v>-70.86583634053187</c:v>
                </c:pt>
                <c:pt idx="9417">
                  <c:v>-70.88347205048194</c:v>
                </c:pt>
                <c:pt idx="9418">
                  <c:v>-70.90110776043208</c:v>
                </c:pt>
                <c:pt idx="9419">
                  <c:v>-70.91874347038216</c:v>
                </c:pt>
                <c:pt idx="9420">
                  <c:v>-70.93637918033225</c:v>
                </c:pt>
                <c:pt idx="9421">
                  <c:v>-70.95401489028232</c:v>
                </c:pt>
                <c:pt idx="9422">
                  <c:v>-70.97165060023243</c:v>
                </c:pt>
                <c:pt idx="9423">
                  <c:v>-70.98928631018248</c:v>
                </c:pt>
                <c:pt idx="9424">
                  <c:v>-71.0069220201326</c:v>
                </c:pt>
                <c:pt idx="9425">
                  <c:v>-71.02455773008265</c:v>
                </c:pt>
                <c:pt idx="9426">
                  <c:v>-71.04219344003276</c:v>
                </c:pt>
                <c:pt idx="9427">
                  <c:v>-71.05982914998283</c:v>
                </c:pt>
                <c:pt idx="9428">
                  <c:v>-71.07746485993291</c:v>
                </c:pt>
                <c:pt idx="9429">
                  <c:v>-71.095100569883</c:v>
                </c:pt>
                <c:pt idx="9430">
                  <c:v>-71.11273627983307</c:v>
                </c:pt>
                <c:pt idx="9431">
                  <c:v>-71.13037198978316</c:v>
                </c:pt>
                <c:pt idx="9432">
                  <c:v>-71.14800769973325</c:v>
                </c:pt>
                <c:pt idx="9433">
                  <c:v>-71.16564340968334</c:v>
                </c:pt>
                <c:pt idx="9434">
                  <c:v>-71.1832791196334</c:v>
                </c:pt>
                <c:pt idx="9435">
                  <c:v>-71.20091482958351</c:v>
                </c:pt>
                <c:pt idx="9436">
                  <c:v>-71.21855053953358</c:v>
                </c:pt>
                <c:pt idx="9437">
                  <c:v>-71.23618624948368</c:v>
                </c:pt>
                <c:pt idx="9438">
                  <c:v>-71.25382195943375</c:v>
                </c:pt>
                <c:pt idx="9439">
                  <c:v>-71.27145766938386</c:v>
                </c:pt>
                <c:pt idx="9440">
                  <c:v>-71.28909337933393</c:v>
                </c:pt>
                <c:pt idx="9441">
                  <c:v>-71.30672908928403</c:v>
                </c:pt>
                <c:pt idx="9442">
                  <c:v>-71.3243647992341</c:v>
                </c:pt>
                <c:pt idx="9443">
                  <c:v>-71.34200050918419</c:v>
                </c:pt>
                <c:pt idx="9444">
                  <c:v>-71.35963621913426</c:v>
                </c:pt>
                <c:pt idx="9445">
                  <c:v>-71.37727192908436</c:v>
                </c:pt>
                <c:pt idx="9446">
                  <c:v>-71.39490763903444</c:v>
                </c:pt>
                <c:pt idx="9447">
                  <c:v>-71.41254334898453</c:v>
                </c:pt>
                <c:pt idx="9448">
                  <c:v>-71.43017905893461</c:v>
                </c:pt>
                <c:pt idx="9449">
                  <c:v>-71.4478147688847</c:v>
                </c:pt>
                <c:pt idx="9450">
                  <c:v>-71.46545047883478</c:v>
                </c:pt>
                <c:pt idx="9451">
                  <c:v>-71.48308618878484</c:v>
                </c:pt>
                <c:pt idx="9452">
                  <c:v>-71.50072189873494</c:v>
                </c:pt>
                <c:pt idx="9453">
                  <c:v>-71.51835760868502</c:v>
                </c:pt>
                <c:pt idx="9454">
                  <c:v>-71.53599331863511</c:v>
                </c:pt>
                <c:pt idx="9455">
                  <c:v>-71.5536290285852</c:v>
                </c:pt>
                <c:pt idx="9456">
                  <c:v>-71.5712647385353</c:v>
                </c:pt>
                <c:pt idx="9457">
                  <c:v>-71.58890044848536</c:v>
                </c:pt>
                <c:pt idx="9458">
                  <c:v>-71.60653615843543</c:v>
                </c:pt>
                <c:pt idx="9459">
                  <c:v>-71.62417186838553</c:v>
                </c:pt>
                <c:pt idx="9460">
                  <c:v>-71.64180757833563</c:v>
                </c:pt>
                <c:pt idx="9461">
                  <c:v>-71.65944328828571</c:v>
                </c:pt>
                <c:pt idx="9462">
                  <c:v>-71.67707899823579</c:v>
                </c:pt>
                <c:pt idx="9463">
                  <c:v>-71.69471470818588</c:v>
                </c:pt>
                <c:pt idx="9464">
                  <c:v>-71.71235041813597</c:v>
                </c:pt>
                <c:pt idx="9465">
                  <c:v>-71.72998612808604</c:v>
                </c:pt>
                <c:pt idx="9466">
                  <c:v>-71.74762183803615</c:v>
                </c:pt>
                <c:pt idx="9467">
                  <c:v>-71.76525754798621</c:v>
                </c:pt>
                <c:pt idx="9468">
                  <c:v>-71.78289325793631</c:v>
                </c:pt>
                <c:pt idx="9469">
                  <c:v>-71.80052896788638</c:v>
                </c:pt>
                <c:pt idx="9470">
                  <c:v>-71.8181646778365</c:v>
                </c:pt>
                <c:pt idx="9471">
                  <c:v>-71.83580038778653</c:v>
                </c:pt>
                <c:pt idx="9472">
                  <c:v>-71.85343609773663</c:v>
                </c:pt>
                <c:pt idx="9473">
                  <c:v>-71.87107180768669</c:v>
                </c:pt>
                <c:pt idx="9474">
                  <c:v>-71.88870751763677</c:v>
                </c:pt>
                <c:pt idx="9475">
                  <c:v>-71.90634322758689</c:v>
                </c:pt>
                <c:pt idx="9476">
                  <c:v>-71.92397893753696</c:v>
                </c:pt>
                <c:pt idx="9477">
                  <c:v>-71.9416146474871</c:v>
                </c:pt>
                <c:pt idx="9478">
                  <c:v>-71.95925035743715</c:v>
                </c:pt>
                <c:pt idx="9479">
                  <c:v>-71.97688606738724</c:v>
                </c:pt>
                <c:pt idx="9480">
                  <c:v>-71.99452177733733</c:v>
                </c:pt>
                <c:pt idx="9481">
                  <c:v>-72.01215748728742</c:v>
                </c:pt>
                <c:pt idx="9482">
                  <c:v>-72.02979319723748</c:v>
                </c:pt>
                <c:pt idx="9483">
                  <c:v>-72.0474289071876</c:v>
                </c:pt>
                <c:pt idx="9484">
                  <c:v>-72.06506461713766</c:v>
                </c:pt>
                <c:pt idx="9485">
                  <c:v>-72.08270032708774</c:v>
                </c:pt>
                <c:pt idx="9486">
                  <c:v>-72.10033603703781</c:v>
                </c:pt>
                <c:pt idx="9487">
                  <c:v>-72.11797174698792</c:v>
                </c:pt>
                <c:pt idx="9488">
                  <c:v>-72.13560745693799</c:v>
                </c:pt>
                <c:pt idx="9489">
                  <c:v>-72.15324316688809</c:v>
                </c:pt>
                <c:pt idx="9490">
                  <c:v>-72.17087887683813</c:v>
                </c:pt>
                <c:pt idx="9491">
                  <c:v>-72.18851458678826</c:v>
                </c:pt>
                <c:pt idx="9492">
                  <c:v>-72.20615029673834</c:v>
                </c:pt>
                <c:pt idx="9493">
                  <c:v>-72.2237860066884</c:v>
                </c:pt>
                <c:pt idx="9494">
                  <c:v>-72.24142171663851</c:v>
                </c:pt>
                <c:pt idx="9495">
                  <c:v>-72.25905742658858</c:v>
                </c:pt>
                <c:pt idx="9496">
                  <c:v>-72.27669313653867</c:v>
                </c:pt>
                <c:pt idx="9497">
                  <c:v>-72.29432884648874</c:v>
                </c:pt>
                <c:pt idx="9498">
                  <c:v>-72.31196455643885</c:v>
                </c:pt>
                <c:pt idx="9499">
                  <c:v>-72.32960026638892</c:v>
                </c:pt>
                <c:pt idx="9500">
                  <c:v>-72.34723597633902</c:v>
                </c:pt>
                <c:pt idx="9501">
                  <c:v>-72.36487168628909</c:v>
                </c:pt>
                <c:pt idx="9502">
                  <c:v>-72.38250739623916</c:v>
                </c:pt>
                <c:pt idx="9503">
                  <c:v>-72.40014310618926</c:v>
                </c:pt>
                <c:pt idx="9504">
                  <c:v>-72.41777881613933</c:v>
                </c:pt>
                <c:pt idx="9505">
                  <c:v>-72.43541452608943</c:v>
                </c:pt>
                <c:pt idx="9506">
                  <c:v>-72.45305023603952</c:v>
                </c:pt>
                <c:pt idx="9507">
                  <c:v>-72.47068594598961</c:v>
                </c:pt>
                <c:pt idx="9508">
                  <c:v>-72.4883216559397</c:v>
                </c:pt>
                <c:pt idx="9509">
                  <c:v>-72.50595736588977</c:v>
                </c:pt>
                <c:pt idx="9510">
                  <c:v>-72.52359307583987</c:v>
                </c:pt>
                <c:pt idx="9511">
                  <c:v>-72.54122878578996</c:v>
                </c:pt>
                <c:pt idx="9512">
                  <c:v>-72.55886449574005</c:v>
                </c:pt>
                <c:pt idx="9513">
                  <c:v>-72.57650020569011</c:v>
                </c:pt>
                <c:pt idx="9514">
                  <c:v>-72.59413591564022</c:v>
                </c:pt>
                <c:pt idx="9515">
                  <c:v>-72.61177162559028</c:v>
                </c:pt>
                <c:pt idx="9516">
                  <c:v>-72.62940733554036</c:v>
                </c:pt>
                <c:pt idx="9517">
                  <c:v>-72.64704304549046</c:v>
                </c:pt>
                <c:pt idx="9518">
                  <c:v>-72.66467875544055</c:v>
                </c:pt>
                <c:pt idx="9519">
                  <c:v>-72.68231446539063</c:v>
                </c:pt>
                <c:pt idx="9520">
                  <c:v>-72.69995017534071</c:v>
                </c:pt>
                <c:pt idx="9521">
                  <c:v>-72.7175858852908</c:v>
                </c:pt>
                <c:pt idx="9522">
                  <c:v>-72.7352215952409</c:v>
                </c:pt>
                <c:pt idx="9523">
                  <c:v>-72.75285730519096</c:v>
                </c:pt>
                <c:pt idx="9524">
                  <c:v>-72.77049301514105</c:v>
                </c:pt>
                <c:pt idx="9525">
                  <c:v>-72.78812872509114</c:v>
                </c:pt>
                <c:pt idx="9526">
                  <c:v>-72.80576443504121</c:v>
                </c:pt>
                <c:pt idx="9527">
                  <c:v>-72.8234001449913</c:v>
                </c:pt>
                <c:pt idx="9528">
                  <c:v>-72.84103585494138</c:v>
                </c:pt>
                <c:pt idx="9529">
                  <c:v>-72.85867156489147</c:v>
                </c:pt>
                <c:pt idx="9530">
                  <c:v>-72.87630727484154</c:v>
                </c:pt>
                <c:pt idx="9531">
                  <c:v>-72.89394298479165</c:v>
                </c:pt>
                <c:pt idx="9532">
                  <c:v>-72.91157869474173</c:v>
                </c:pt>
                <c:pt idx="9533">
                  <c:v>-72.92921440469181</c:v>
                </c:pt>
                <c:pt idx="9534">
                  <c:v>-72.94685011464189</c:v>
                </c:pt>
                <c:pt idx="9535">
                  <c:v>-72.96448582459199</c:v>
                </c:pt>
                <c:pt idx="9536">
                  <c:v>-72.98212153454207</c:v>
                </c:pt>
                <c:pt idx="9537">
                  <c:v>-72.99975724449217</c:v>
                </c:pt>
                <c:pt idx="9538">
                  <c:v>-73.01739295444224</c:v>
                </c:pt>
                <c:pt idx="9539">
                  <c:v>-73.03502866439234</c:v>
                </c:pt>
                <c:pt idx="9540">
                  <c:v>-73.05266437434242</c:v>
                </c:pt>
                <c:pt idx="9541">
                  <c:v>-73.0703000842925</c:v>
                </c:pt>
                <c:pt idx="9542">
                  <c:v>-73.0879357942426</c:v>
                </c:pt>
                <c:pt idx="9543">
                  <c:v>-73.10557150419264</c:v>
                </c:pt>
                <c:pt idx="9544">
                  <c:v>-73.12320721414275</c:v>
                </c:pt>
                <c:pt idx="9545">
                  <c:v>-73.14084292409282</c:v>
                </c:pt>
                <c:pt idx="9546">
                  <c:v>-73.15847863404289</c:v>
                </c:pt>
                <c:pt idx="9547">
                  <c:v>-73.17611434399299</c:v>
                </c:pt>
                <c:pt idx="9548">
                  <c:v>-73.19375005394308</c:v>
                </c:pt>
                <c:pt idx="9549">
                  <c:v>-73.21138576389317</c:v>
                </c:pt>
                <c:pt idx="9550">
                  <c:v>-73.22902147384326</c:v>
                </c:pt>
                <c:pt idx="9551">
                  <c:v>-73.24665718379334</c:v>
                </c:pt>
                <c:pt idx="9552">
                  <c:v>-73.26429289374343</c:v>
                </c:pt>
                <c:pt idx="9553">
                  <c:v>-73.28192860369351</c:v>
                </c:pt>
                <c:pt idx="9554">
                  <c:v>-73.2995643136436</c:v>
                </c:pt>
                <c:pt idx="9555">
                  <c:v>-73.31720002359368</c:v>
                </c:pt>
                <c:pt idx="9556">
                  <c:v>-73.33483573354376</c:v>
                </c:pt>
                <c:pt idx="9557">
                  <c:v>-73.35247144349383</c:v>
                </c:pt>
                <c:pt idx="9558">
                  <c:v>-73.37010715344391</c:v>
                </c:pt>
                <c:pt idx="9559">
                  <c:v>-73.387742863394</c:v>
                </c:pt>
                <c:pt idx="9560">
                  <c:v>-73.40537857334409</c:v>
                </c:pt>
                <c:pt idx="9561">
                  <c:v>-73.4230142832942</c:v>
                </c:pt>
                <c:pt idx="9562">
                  <c:v>-73.4406499932443</c:v>
                </c:pt>
                <c:pt idx="9563">
                  <c:v>-73.45828570319435</c:v>
                </c:pt>
                <c:pt idx="9564">
                  <c:v>-73.47592141314445</c:v>
                </c:pt>
                <c:pt idx="9565">
                  <c:v>-73.49355712309452</c:v>
                </c:pt>
                <c:pt idx="9566">
                  <c:v>-73.51119283304462</c:v>
                </c:pt>
                <c:pt idx="9567">
                  <c:v>-73.52882854299467</c:v>
                </c:pt>
                <c:pt idx="9568">
                  <c:v>-73.54646425294478</c:v>
                </c:pt>
                <c:pt idx="9569">
                  <c:v>-73.56409996289487</c:v>
                </c:pt>
                <c:pt idx="9570">
                  <c:v>-73.58173567284494</c:v>
                </c:pt>
                <c:pt idx="9571">
                  <c:v>-73.59937138279503</c:v>
                </c:pt>
                <c:pt idx="9572">
                  <c:v>-73.61700709274511</c:v>
                </c:pt>
                <c:pt idx="9573">
                  <c:v>-73.6346428026952</c:v>
                </c:pt>
                <c:pt idx="9574">
                  <c:v>-73.65227851264525</c:v>
                </c:pt>
                <c:pt idx="9575">
                  <c:v>-73.66991422259538</c:v>
                </c:pt>
                <c:pt idx="9576">
                  <c:v>-73.68754993254545</c:v>
                </c:pt>
                <c:pt idx="9577">
                  <c:v>-73.70518564249555</c:v>
                </c:pt>
                <c:pt idx="9578">
                  <c:v>-73.72282135244561</c:v>
                </c:pt>
                <c:pt idx="9579">
                  <c:v>-73.74045706239571</c:v>
                </c:pt>
                <c:pt idx="9580">
                  <c:v>-73.75809277234579</c:v>
                </c:pt>
                <c:pt idx="9581">
                  <c:v>-73.77572848229589</c:v>
                </c:pt>
                <c:pt idx="9582">
                  <c:v>-73.79336419224597</c:v>
                </c:pt>
                <c:pt idx="9583">
                  <c:v>-73.81099990219607</c:v>
                </c:pt>
                <c:pt idx="9584">
                  <c:v>-73.82863561214613</c:v>
                </c:pt>
                <c:pt idx="9585">
                  <c:v>-73.84627132209621</c:v>
                </c:pt>
                <c:pt idx="9586">
                  <c:v>-73.8639070320463</c:v>
                </c:pt>
                <c:pt idx="9587">
                  <c:v>-73.8815427419964</c:v>
                </c:pt>
                <c:pt idx="9588">
                  <c:v>-73.89917845194648</c:v>
                </c:pt>
                <c:pt idx="9589">
                  <c:v>-73.91681416189658</c:v>
                </c:pt>
                <c:pt idx="9590">
                  <c:v>-73.93444987184666</c:v>
                </c:pt>
                <c:pt idx="9591">
                  <c:v>-73.95208558179672</c:v>
                </c:pt>
                <c:pt idx="9592">
                  <c:v>-73.96972129174682</c:v>
                </c:pt>
                <c:pt idx="9593">
                  <c:v>-73.98735700169689</c:v>
                </c:pt>
                <c:pt idx="9594">
                  <c:v>-74.00499271164698</c:v>
                </c:pt>
                <c:pt idx="9595">
                  <c:v>-74.02262842159707</c:v>
                </c:pt>
                <c:pt idx="9596">
                  <c:v>-74.04026413154717</c:v>
                </c:pt>
                <c:pt idx="9597">
                  <c:v>-74.05789984149724</c:v>
                </c:pt>
                <c:pt idx="9598">
                  <c:v>-74.07553555144732</c:v>
                </c:pt>
                <c:pt idx="9599">
                  <c:v>-74.09317126139742</c:v>
                </c:pt>
                <c:pt idx="9600">
                  <c:v>-74.1108069713475</c:v>
                </c:pt>
                <c:pt idx="9601">
                  <c:v>-74.12844268129758</c:v>
                </c:pt>
                <c:pt idx="9602">
                  <c:v>-74.14607839124767</c:v>
                </c:pt>
                <c:pt idx="9603">
                  <c:v>-74.16371410119775</c:v>
                </c:pt>
                <c:pt idx="9604">
                  <c:v>-74.18134981114784</c:v>
                </c:pt>
                <c:pt idx="9605">
                  <c:v>-74.19898552109791</c:v>
                </c:pt>
                <c:pt idx="9606">
                  <c:v>-74.21662123104803</c:v>
                </c:pt>
                <c:pt idx="9607">
                  <c:v>-74.2342569409981</c:v>
                </c:pt>
                <c:pt idx="9608">
                  <c:v>-74.2518926509482</c:v>
                </c:pt>
                <c:pt idx="9609">
                  <c:v>-74.26952836089826</c:v>
                </c:pt>
                <c:pt idx="9610">
                  <c:v>-74.28716407084837</c:v>
                </c:pt>
                <c:pt idx="9611">
                  <c:v>-74.30479978079843</c:v>
                </c:pt>
                <c:pt idx="9612">
                  <c:v>-74.32243549074852</c:v>
                </c:pt>
                <c:pt idx="9613">
                  <c:v>-74.34007120069859</c:v>
                </c:pt>
                <c:pt idx="9614">
                  <c:v>-74.35770691064867</c:v>
                </c:pt>
                <c:pt idx="9615">
                  <c:v>-74.37534262059874</c:v>
                </c:pt>
                <c:pt idx="9616">
                  <c:v>-74.39297833054883</c:v>
                </c:pt>
                <c:pt idx="9617">
                  <c:v>-74.41061404049895</c:v>
                </c:pt>
                <c:pt idx="9618">
                  <c:v>-74.42824975044901</c:v>
                </c:pt>
                <c:pt idx="9619">
                  <c:v>-74.44588546039912</c:v>
                </c:pt>
                <c:pt idx="9620">
                  <c:v>-74.4635211703492</c:v>
                </c:pt>
                <c:pt idx="9621">
                  <c:v>-74.4811568802993</c:v>
                </c:pt>
                <c:pt idx="9622">
                  <c:v>-74.49879259024935</c:v>
                </c:pt>
                <c:pt idx="9623">
                  <c:v>-74.51642830019945</c:v>
                </c:pt>
                <c:pt idx="9624">
                  <c:v>-74.53406401014953</c:v>
                </c:pt>
                <c:pt idx="9625">
                  <c:v>-74.55169972009962</c:v>
                </c:pt>
                <c:pt idx="9626">
                  <c:v>-74.56933543004969</c:v>
                </c:pt>
                <c:pt idx="9627">
                  <c:v>-74.58697113999976</c:v>
                </c:pt>
                <c:pt idx="9628">
                  <c:v>-74.60460684994987</c:v>
                </c:pt>
                <c:pt idx="9629">
                  <c:v>-74.62224255989994</c:v>
                </c:pt>
                <c:pt idx="9630">
                  <c:v>-74.63987826985003</c:v>
                </c:pt>
                <c:pt idx="9631">
                  <c:v>-74.65751397980014</c:v>
                </c:pt>
                <c:pt idx="9632">
                  <c:v>-74.67514968975021</c:v>
                </c:pt>
                <c:pt idx="9633">
                  <c:v>-74.69278539970028</c:v>
                </c:pt>
                <c:pt idx="9634">
                  <c:v>-74.71042110965038</c:v>
                </c:pt>
                <c:pt idx="9635">
                  <c:v>-74.72805681960045</c:v>
                </c:pt>
                <c:pt idx="9636">
                  <c:v>-74.74569252955055</c:v>
                </c:pt>
                <c:pt idx="9637">
                  <c:v>-74.76332823950064</c:v>
                </c:pt>
                <c:pt idx="9638">
                  <c:v>-74.78096394945072</c:v>
                </c:pt>
                <c:pt idx="9639">
                  <c:v>-74.7985996594008</c:v>
                </c:pt>
                <c:pt idx="9640">
                  <c:v>-74.8162353693509</c:v>
                </c:pt>
                <c:pt idx="9641">
                  <c:v>-74.83387107930096</c:v>
                </c:pt>
                <c:pt idx="9642">
                  <c:v>-74.85150678925106</c:v>
                </c:pt>
                <c:pt idx="9643">
                  <c:v>-74.86914249920114</c:v>
                </c:pt>
                <c:pt idx="9644">
                  <c:v>-74.8867782091512</c:v>
                </c:pt>
                <c:pt idx="9645">
                  <c:v>-74.90441391910133</c:v>
                </c:pt>
                <c:pt idx="9646">
                  <c:v>-74.9220496290514</c:v>
                </c:pt>
                <c:pt idx="9647">
                  <c:v>-74.93968533900148</c:v>
                </c:pt>
                <c:pt idx="9648">
                  <c:v>-74.95732104895157</c:v>
                </c:pt>
                <c:pt idx="9649">
                  <c:v>-74.97495675890165</c:v>
                </c:pt>
                <c:pt idx="9650">
                  <c:v>-74.99259246885174</c:v>
                </c:pt>
                <c:pt idx="9651">
                  <c:v>-75.01022817880181</c:v>
                </c:pt>
                <c:pt idx="9652">
                  <c:v>-75.02786388875191</c:v>
                </c:pt>
                <c:pt idx="9653">
                  <c:v>-75.04549959870198</c:v>
                </c:pt>
                <c:pt idx="9654">
                  <c:v>-75.06313530865208</c:v>
                </c:pt>
                <c:pt idx="9655">
                  <c:v>-75.08077101860214</c:v>
                </c:pt>
                <c:pt idx="9656">
                  <c:v>-75.09840672855225</c:v>
                </c:pt>
                <c:pt idx="9657">
                  <c:v>-75.11604243850232</c:v>
                </c:pt>
                <c:pt idx="9658">
                  <c:v>-75.1336781484524</c:v>
                </c:pt>
                <c:pt idx="9659">
                  <c:v>-75.15131385840249</c:v>
                </c:pt>
                <c:pt idx="9660">
                  <c:v>-75.1689495683526</c:v>
                </c:pt>
                <c:pt idx="9661">
                  <c:v>-75.18658527830267</c:v>
                </c:pt>
                <c:pt idx="9662">
                  <c:v>-75.20422098825278</c:v>
                </c:pt>
                <c:pt idx="9663">
                  <c:v>-75.22185669820285</c:v>
                </c:pt>
                <c:pt idx="9664">
                  <c:v>-75.23949240815291</c:v>
                </c:pt>
                <c:pt idx="9665">
                  <c:v>-75.25712811810301</c:v>
                </c:pt>
                <c:pt idx="9666">
                  <c:v>-75.27476382805308</c:v>
                </c:pt>
                <c:pt idx="9667">
                  <c:v>-75.29239953800318</c:v>
                </c:pt>
                <c:pt idx="9668">
                  <c:v>-75.31003524795325</c:v>
                </c:pt>
                <c:pt idx="9669">
                  <c:v>-75.32767095790335</c:v>
                </c:pt>
                <c:pt idx="9670">
                  <c:v>-75.34530666785342</c:v>
                </c:pt>
                <c:pt idx="9671">
                  <c:v>-75.36294237780349</c:v>
                </c:pt>
                <c:pt idx="9672">
                  <c:v>-75.38057808775358</c:v>
                </c:pt>
                <c:pt idx="9673">
                  <c:v>-75.39821379770368</c:v>
                </c:pt>
                <c:pt idx="9674">
                  <c:v>-75.41584950765376</c:v>
                </c:pt>
                <c:pt idx="9675">
                  <c:v>-75.43348521760386</c:v>
                </c:pt>
                <c:pt idx="9676">
                  <c:v>-75.45112092755394</c:v>
                </c:pt>
                <c:pt idx="9677">
                  <c:v>-75.46875663750401</c:v>
                </c:pt>
                <c:pt idx="9678">
                  <c:v>-75.48639234745409</c:v>
                </c:pt>
                <c:pt idx="9679">
                  <c:v>-75.50402805740418</c:v>
                </c:pt>
                <c:pt idx="9680">
                  <c:v>-75.5216637673543</c:v>
                </c:pt>
                <c:pt idx="9681">
                  <c:v>-75.53929947730438</c:v>
                </c:pt>
                <c:pt idx="9682">
                  <c:v>-75.55693518725444</c:v>
                </c:pt>
                <c:pt idx="9683">
                  <c:v>-75.57457089720452</c:v>
                </c:pt>
                <c:pt idx="9684">
                  <c:v>-75.59220660715461</c:v>
                </c:pt>
                <c:pt idx="9685">
                  <c:v>-75.60984231710466</c:v>
                </c:pt>
                <c:pt idx="9686">
                  <c:v>-75.62747802705475</c:v>
                </c:pt>
                <c:pt idx="9687">
                  <c:v>-75.64511373700486</c:v>
                </c:pt>
                <c:pt idx="9688">
                  <c:v>-75.66274944695493</c:v>
                </c:pt>
                <c:pt idx="9689">
                  <c:v>-75.68038515690502</c:v>
                </c:pt>
                <c:pt idx="9690">
                  <c:v>-75.69802086685512</c:v>
                </c:pt>
                <c:pt idx="9691">
                  <c:v>-75.71565657680521</c:v>
                </c:pt>
                <c:pt idx="9692">
                  <c:v>-75.7332922867553</c:v>
                </c:pt>
                <c:pt idx="9693">
                  <c:v>-75.75092799670538</c:v>
                </c:pt>
                <c:pt idx="9694">
                  <c:v>-75.76856370665547</c:v>
                </c:pt>
                <c:pt idx="9695">
                  <c:v>-75.78619941660555</c:v>
                </c:pt>
                <c:pt idx="9696">
                  <c:v>-75.80383512655561</c:v>
                </c:pt>
                <c:pt idx="9697">
                  <c:v>-75.82147083650568</c:v>
                </c:pt>
                <c:pt idx="9698">
                  <c:v>-75.8391065464558</c:v>
                </c:pt>
                <c:pt idx="9699">
                  <c:v>-75.85674225640585</c:v>
                </c:pt>
                <c:pt idx="9700">
                  <c:v>-75.87437796635596</c:v>
                </c:pt>
                <c:pt idx="9701">
                  <c:v>-75.89201367630606</c:v>
                </c:pt>
                <c:pt idx="9702">
                  <c:v>-75.90964938625616</c:v>
                </c:pt>
                <c:pt idx="9703">
                  <c:v>-75.92728509620623</c:v>
                </c:pt>
                <c:pt idx="9704">
                  <c:v>-75.94492080615633</c:v>
                </c:pt>
                <c:pt idx="9705">
                  <c:v>-75.96255651610639</c:v>
                </c:pt>
                <c:pt idx="9706">
                  <c:v>-75.98019222605649</c:v>
                </c:pt>
                <c:pt idx="9707">
                  <c:v>-75.99782793600657</c:v>
                </c:pt>
                <c:pt idx="9708">
                  <c:v>-76.01546364595668</c:v>
                </c:pt>
                <c:pt idx="9709">
                  <c:v>-76.03309935590674</c:v>
                </c:pt>
                <c:pt idx="9710">
                  <c:v>-76.0507350658568</c:v>
                </c:pt>
                <c:pt idx="9711">
                  <c:v>-76.0683707758069</c:v>
                </c:pt>
                <c:pt idx="9712">
                  <c:v>-76.08600648575698</c:v>
                </c:pt>
                <c:pt idx="9713">
                  <c:v>-76.10364219570708</c:v>
                </c:pt>
                <c:pt idx="9714">
                  <c:v>-76.12127790565715</c:v>
                </c:pt>
                <c:pt idx="9715">
                  <c:v>-76.13891361560726</c:v>
                </c:pt>
                <c:pt idx="9716">
                  <c:v>-76.15654932555732</c:v>
                </c:pt>
                <c:pt idx="9717">
                  <c:v>-76.17418503550741</c:v>
                </c:pt>
                <c:pt idx="9718">
                  <c:v>-76.1918207454575</c:v>
                </c:pt>
                <c:pt idx="9719">
                  <c:v>-76.2094564554076</c:v>
                </c:pt>
                <c:pt idx="9720">
                  <c:v>-76.22709216535767</c:v>
                </c:pt>
                <c:pt idx="9721">
                  <c:v>-76.24472787530777</c:v>
                </c:pt>
                <c:pt idx="9722">
                  <c:v>-76.26236358525785</c:v>
                </c:pt>
                <c:pt idx="9723">
                  <c:v>-76.27999929520794</c:v>
                </c:pt>
                <c:pt idx="9724">
                  <c:v>-76.29763500515802</c:v>
                </c:pt>
                <c:pt idx="9725">
                  <c:v>-76.3152707151081</c:v>
                </c:pt>
                <c:pt idx="9726">
                  <c:v>-76.33290642505818</c:v>
                </c:pt>
                <c:pt idx="9727">
                  <c:v>-76.35054213500825</c:v>
                </c:pt>
                <c:pt idx="9728">
                  <c:v>-76.36817784495834</c:v>
                </c:pt>
                <c:pt idx="9729">
                  <c:v>-76.38581355490844</c:v>
                </c:pt>
                <c:pt idx="9730">
                  <c:v>-76.40344926485852</c:v>
                </c:pt>
                <c:pt idx="9731">
                  <c:v>-76.42108497480862</c:v>
                </c:pt>
                <c:pt idx="9732">
                  <c:v>-76.4387206847587</c:v>
                </c:pt>
                <c:pt idx="9733">
                  <c:v>-76.45635639470876</c:v>
                </c:pt>
                <c:pt idx="9734">
                  <c:v>-76.47399210465883</c:v>
                </c:pt>
                <c:pt idx="9735">
                  <c:v>-76.49162781460894</c:v>
                </c:pt>
                <c:pt idx="9736">
                  <c:v>-76.50926352455903</c:v>
                </c:pt>
                <c:pt idx="9737">
                  <c:v>-76.5268992345091</c:v>
                </c:pt>
                <c:pt idx="9738">
                  <c:v>-76.5445349444592</c:v>
                </c:pt>
                <c:pt idx="9739">
                  <c:v>-76.56217065440927</c:v>
                </c:pt>
                <c:pt idx="9740">
                  <c:v>-76.57980636435936</c:v>
                </c:pt>
                <c:pt idx="9741">
                  <c:v>-76.59744207430945</c:v>
                </c:pt>
                <c:pt idx="9742">
                  <c:v>-76.61507778425953</c:v>
                </c:pt>
                <c:pt idx="9743">
                  <c:v>-76.63271349420961</c:v>
                </c:pt>
                <c:pt idx="9744">
                  <c:v>-76.6503492041597</c:v>
                </c:pt>
                <c:pt idx="9745">
                  <c:v>-76.66798491410978</c:v>
                </c:pt>
                <c:pt idx="9746">
                  <c:v>-76.68562062405988</c:v>
                </c:pt>
                <c:pt idx="9747">
                  <c:v>-76.70325633400995</c:v>
                </c:pt>
                <c:pt idx="9748">
                  <c:v>-76.72089204396005</c:v>
                </c:pt>
                <c:pt idx="9749">
                  <c:v>-76.73852775391013</c:v>
                </c:pt>
                <c:pt idx="9750">
                  <c:v>-76.75616346386024</c:v>
                </c:pt>
                <c:pt idx="9751">
                  <c:v>-76.77379917381029</c:v>
                </c:pt>
                <c:pt idx="9752">
                  <c:v>-76.7914348837604</c:v>
                </c:pt>
                <c:pt idx="9753">
                  <c:v>-76.80907059371046</c:v>
                </c:pt>
                <c:pt idx="9754">
                  <c:v>-76.82670630366054</c:v>
                </c:pt>
                <c:pt idx="9755">
                  <c:v>-76.84434201361063</c:v>
                </c:pt>
                <c:pt idx="9756">
                  <c:v>-76.8619777235607</c:v>
                </c:pt>
                <c:pt idx="9757">
                  <c:v>-76.87961343351081</c:v>
                </c:pt>
                <c:pt idx="9758">
                  <c:v>-76.89724914346088</c:v>
                </c:pt>
                <c:pt idx="9759">
                  <c:v>-76.91488485341098</c:v>
                </c:pt>
                <c:pt idx="9760">
                  <c:v>-76.93252056336106</c:v>
                </c:pt>
                <c:pt idx="9761">
                  <c:v>-76.95015627331116</c:v>
                </c:pt>
                <c:pt idx="9762">
                  <c:v>-76.96779198326123</c:v>
                </c:pt>
                <c:pt idx="9763">
                  <c:v>-76.98542769321132</c:v>
                </c:pt>
                <c:pt idx="9764">
                  <c:v>-77.0030634031614</c:v>
                </c:pt>
                <c:pt idx="9765">
                  <c:v>-77.02069911311148</c:v>
                </c:pt>
                <c:pt idx="9766">
                  <c:v>-77.03833482306155</c:v>
                </c:pt>
                <c:pt idx="9767">
                  <c:v>-77.05597053301163</c:v>
                </c:pt>
                <c:pt idx="9768">
                  <c:v>-77.07360624296173</c:v>
                </c:pt>
                <c:pt idx="9769">
                  <c:v>-77.09124195291183</c:v>
                </c:pt>
                <c:pt idx="9770">
                  <c:v>-77.10887766286189</c:v>
                </c:pt>
                <c:pt idx="9771">
                  <c:v>-77.12651337281198</c:v>
                </c:pt>
                <c:pt idx="9772">
                  <c:v>-77.1441490827621</c:v>
                </c:pt>
                <c:pt idx="9773">
                  <c:v>-77.16178479271217</c:v>
                </c:pt>
                <c:pt idx="9774">
                  <c:v>-77.17942050266224</c:v>
                </c:pt>
                <c:pt idx="9775">
                  <c:v>-77.19705621261234</c:v>
                </c:pt>
                <c:pt idx="9776">
                  <c:v>-77.21469192256242</c:v>
                </c:pt>
                <c:pt idx="9777">
                  <c:v>-77.23232763251251</c:v>
                </c:pt>
                <c:pt idx="9778">
                  <c:v>-77.2499633424626</c:v>
                </c:pt>
                <c:pt idx="9779">
                  <c:v>-77.26759905241267</c:v>
                </c:pt>
                <c:pt idx="9780">
                  <c:v>-77.28523476236276</c:v>
                </c:pt>
                <c:pt idx="9781">
                  <c:v>-77.30287047231283</c:v>
                </c:pt>
                <c:pt idx="9782">
                  <c:v>-77.32050618226292</c:v>
                </c:pt>
                <c:pt idx="9783">
                  <c:v>-77.338141892213</c:v>
                </c:pt>
                <c:pt idx="9784">
                  <c:v>-77.35577760216307</c:v>
                </c:pt>
                <c:pt idx="9785">
                  <c:v>-77.37341331211317</c:v>
                </c:pt>
                <c:pt idx="9786">
                  <c:v>-77.39104902206327</c:v>
                </c:pt>
                <c:pt idx="9787">
                  <c:v>-77.40868473201335</c:v>
                </c:pt>
                <c:pt idx="9788">
                  <c:v>-77.42632044196345</c:v>
                </c:pt>
                <c:pt idx="9789">
                  <c:v>-77.44395615191352</c:v>
                </c:pt>
                <c:pt idx="9790">
                  <c:v>-77.46159186186362</c:v>
                </c:pt>
                <c:pt idx="9791">
                  <c:v>-77.4792275718137</c:v>
                </c:pt>
                <c:pt idx="9792">
                  <c:v>-77.4968632817638</c:v>
                </c:pt>
                <c:pt idx="9793">
                  <c:v>-77.51449899171386</c:v>
                </c:pt>
                <c:pt idx="9794">
                  <c:v>-77.53213470166395</c:v>
                </c:pt>
                <c:pt idx="9795">
                  <c:v>-77.54977041161402</c:v>
                </c:pt>
                <c:pt idx="9796">
                  <c:v>-77.56740612156412</c:v>
                </c:pt>
                <c:pt idx="9797">
                  <c:v>-77.58504183151418</c:v>
                </c:pt>
                <c:pt idx="9798">
                  <c:v>-77.60267754146427</c:v>
                </c:pt>
                <c:pt idx="9799">
                  <c:v>-77.62031325141436</c:v>
                </c:pt>
                <c:pt idx="9800">
                  <c:v>-77.63794896136447</c:v>
                </c:pt>
                <c:pt idx="9801">
                  <c:v>-77.65558467131454</c:v>
                </c:pt>
                <c:pt idx="9802">
                  <c:v>-77.67322038126463</c:v>
                </c:pt>
                <c:pt idx="9803">
                  <c:v>-77.69085609121471</c:v>
                </c:pt>
                <c:pt idx="9804">
                  <c:v>-77.70849180116477</c:v>
                </c:pt>
                <c:pt idx="9805">
                  <c:v>-77.72612751111488</c:v>
                </c:pt>
                <c:pt idx="9806">
                  <c:v>-77.74376322106496</c:v>
                </c:pt>
                <c:pt idx="9807">
                  <c:v>-77.76139893101506</c:v>
                </c:pt>
                <c:pt idx="9808">
                  <c:v>-77.77903464096513</c:v>
                </c:pt>
                <c:pt idx="9809">
                  <c:v>-77.79667035091522</c:v>
                </c:pt>
                <c:pt idx="9810">
                  <c:v>-77.8143060608653</c:v>
                </c:pt>
                <c:pt idx="9811">
                  <c:v>-77.8319417708154</c:v>
                </c:pt>
                <c:pt idx="9812">
                  <c:v>-77.84957748076547</c:v>
                </c:pt>
                <c:pt idx="9813">
                  <c:v>-77.86721319071557</c:v>
                </c:pt>
                <c:pt idx="9814">
                  <c:v>-77.88484890066563</c:v>
                </c:pt>
                <c:pt idx="9815">
                  <c:v>-77.90248461061573</c:v>
                </c:pt>
                <c:pt idx="9816">
                  <c:v>-77.92012032056581</c:v>
                </c:pt>
                <c:pt idx="9817">
                  <c:v>-77.9377560305159</c:v>
                </c:pt>
                <c:pt idx="9818">
                  <c:v>-77.95539174046597</c:v>
                </c:pt>
                <c:pt idx="9819">
                  <c:v>-77.97302745041607</c:v>
                </c:pt>
                <c:pt idx="9820">
                  <c:v>-77.99066316036618</c:v>
                </c:pt>
                <c:pt idx="9821">
                  <c:v>-78.00829887031624</c:v>
                </c:pt>
                <c:pt idx="9822">
                  <c:v>-78.02593458026631</c:v>
                </c:pt>
                <c:pt idx="9823">
                  <c:v>-78.04357029021642</c:v>
                </c:pt>
                <c:pt idx="9824">
                  <c:v>-78.0612060001665</c:v>
                </c:pt>
                <c:pt idx="9825">
                  <c:v>-78.07884171011656</c:v>
                </c:pt>
                <c:pt idx="9826">
                  <c:v>-78.09647742006665</c:v>
                </c:pt>
                <c:pt idx="9827">
                  <c:v>-78.11411313001674</c:v>
                </c:pt>
                <c:pt idx="9828">
                  <c:v>-78.1317488399668</c:v>
                </c:pt>
                <c:pt idx="9829">
                  <c:v>-78.14938454991691</c:v>
                </c:pt>
                <c:pt idx="9830">
                  <c:v>-78.167020259867</c:v>
                </c:pt>
                <c:pt idx="9831">
                  <c:v>-78.1846559698171</c:v>
                </c:pt>
                <c:pt idx="9832">
                  <c:v>-78.20229167976718</c:v>
                </c:pt>
                <c:pt idx="9833">
                  <c:v>-78.21992738971728</c:v>
                </c:pt>
                <c:pt idx="9834">
                  <c:v>-78.23756309966736</c:v>
                </c:pt>
                <c:pt idx="9835">
                  <c:v>-78.25519880961741</c:v>
                </c:pt>
                <c:pt idx="9836">
                  <c:v>-78.2728345195675</c:v>
                </c:pt>
                <c:pt idx="9837">
                  <c:v>-78.2904702295176</c:v>
                </c:pt>
                <c:pt idx="9838">
                  <c:v>-78.30810593946768</c:v>
                </c:pt>
                <c:pt idx="9839">
                  <c:v>-78.32574164941775</c:v>
                </c:pt>
                <c:pt idx="9840">
                  <c:v>-78.34337735936785</c:v>
                </c:pt>
                <c:pt idx="9841">
                  <c:v>-78.36101306931796</c:v>
                </c:pt>
                <c:pt idx="9842">
                  <c:v>-78.37864877926802</c:v>
                </c:pt>
                <c:pt idx="9843">
                  <c:v>-78.3962844892181</c:v>
                </c:pt>
                <c:pt idx="9844">
                  <c:v>-78.4139201991682</c:v>
                </c:pt>
                <c:pt idx="9845">
                  <c:v>-78.4315559091183</c:v>
                </c:pt>
                <c:pt idx="9846">
                  <c:v>-78.44919161906838</c:v>
                </c:pt>
                <c:pt idx="9847">
                  <c:v>-78.46682732901845</c:v>
                </c:pt>
                <c:pt idx="9848">
                  <c:v>-78.48446303896854</c:v>
                </c:pt>
                <c:pt idx="9849">
                  <c:v>-78.50209874891861</c:v>
                </c:pt>
                <c:pt idx="9850">
                  <c:v>-78.51973445886868</c:v>
                </c:pt>
                <c:pt idx="9851">
                  <c:v>-78.53737016881878</c:v>
                </c:pt>
                <c:pt idx="9852">
                  <c:v>-78.55500587876884</c:v>
                </c:pt>
                <c:pt idx="9853">
                  <c:v>-78.57264158871895</c:v>
                </c:pt>
                <c:pt idx="9854">
                  <c:v>-78.59027729866902</c:v>
                </c:pt>
                <c:pt idx="9855">
                  <c:v>-78.60791300861912</c:v>
                </c:pt>
                <c:pt idx="9856">
                  <c:v>-78.62554871856916</c:v>
                </c:pt>
                <c:pt idx="9857">
                  <c:v>-78.6431844285193</c:v>
                </c:pt>
                <c:pt idx="9858">
                  <c:v>-78.66082013846935</c:v>
                </c:pt>
                <c:pt idx="9859">
                  <c:v>-78.67845584841943</c:v>
                </c:pt>
                <c:pt idx="9860">
                  <c:v>-78.69609155836953</c:v>
                </c:pt>
                <c:pt idx="9861">
                  <c:v>-78.71372726831964</c:v>
                </c:pt>
                <c:pt idx="9862">
                  <c:v>-78.73136297826971</c:v>
                </c:pt>
                <c:pt idx="9863">
                  <c:v>-78.7489986882198</c:v>
                </c:pt>
                <c:pt idx="9864">
                  <c:v>-78.76663439816988</c:v>
                </c:pt>
                <c:pt idx="9865">
                  <c:v>-78.78427010811997</c:v>
                </c:pt>
                <c:pt idx="9866">
                  <c:v>-78.80190581807005</c:v>
                </c:pt>
                <c:pt idx="9867">
                  <c:v>-78.81954152802014</c:v>
                </c:pt>
                <c:pt idx="9868">
                  <c:v>-78.83717723797021</c:v>
                </c:pt>
                <c:pt idx="9869">
                  <c:v>-78.85481294792031</c:v>
                </c:pt>
                <c:pt idx="9870">
                  <c:v>-78.87244865787036</c:v>
                </c:pt>
                <c:pt idx="9871">
                  <c:v>-78.89008436782048</c:v>
                </c:pt>
                <c:pt idx="9872">
                  <c:v>-78.90772007777056</c:v>
                </c:pt>
                <c:pt idx="9873">
                  <c:v>-78.92535578772065</c:v>
                </c:pt>
                <c:pt idx="9874">
                  <c:v>-78.94299149767073</c:v>
                </c:pt>
                <c:pt idx="9875">
                  <c:v>-78.96062720762081</c:v>
                </c:pt>
                <c:pt idx="9876">
                  <c:v>-78.97826291757089</c:v>
                </c:pt>
                <c:pt idx="9877">
                  <c:v>-78.99589862752097</c:v>
                </c:pt>
                <c:pt idx="9878">
                  <c:v>-79.01353433747106</c:v>
                </c:pt>
                <c:pt idx="9879">
                  <c:v>-79.03117004742114</c:v>
                </c:pt>
                <c:pt idx="9880">
                  <c:v>-79.04880575737124</c:v>
                </c:pt>
                <c:pt idx="9881">
                  <c:v>-79.06644146732131</c:v>
                </c:pt>
                <c:pt idx="9882">
                  <c:v>-79.0840771772714</c:v>
                </c:pt>
                <c:pt idx="9883">
                  <c:v>-79.10171288722147</c:v>
                </c:pt>
                <c:pt idx="9884">
                  <c:v>-79.11934859717157</c:v>
                </c:pt>
                <c:pt idx="9885">
                  <c:v>-79.13698430712164</c:v>
                </c:pt>
                <c:pt idx="9886">
                  <c:v>-79.15462001707175</c:v>
                </c:pt>
                <c:pt idx="9887">
                  <c:v>-79.17225572702181</c:v>
                </c:pt>
                <c:pt idx="9888">
                  <c:v>-79.18989143697191</c:v>
                </c:pt>
                <c:pt idx="9889">
                  <c:v>-79.207527146922</c:v>
                </c:pt>
                <c:pt idx="9890">
                  <c:v>-79.22516285687209</c:v>
                </c:pt>
                <c:pt idx="9891">
                  <c:v>-79.24279856682216</c:v>
                </c:pt>
                <c:pt idx="9892">
                  <c:v>-79.26043427677227</c:v>
                </c:pt>
                <c:pt idx="9893">
                  <c:v>-79.27806998672234</c:v>
                </c:pt>
                <c:pt idx="9894">
                  <c:v>-79.29570569667243</c:v>
                </c:pt>
                <c:pt idx="9895">
                  <c:v>-79.3133414066225</c:v>
                </c:pt>
                <c:pt idx="9896">
                  <c:v>-79.33097711657257</c:v>
                </c:pt>
                <c:pt idx="9897">
                  <c:v>-79.34861282652267</c:v>
                </c:pt>
                <c:pt idx="9898">
                  <c:v>-79.36624853647274</c:v>
                </c:pt>
                <c:pt idx="9899">
                  <c:v>-79.38388424642284</c:v>
                </c:pt>
                <c:pt idx="9900">
                  <c:v>-79.40151995637295</c:v>
                </c:pt>
                <c:pt idx="9901">
                  <c:v>-79.41915566632303</c:v>
                </c:pt>
                <c:pt idx="9902">
                  <c:v>-79.43679137627309</c:v>
                </c:pt>
                <c:pt idx="9903">
                  <c:v>-79.4544270862232</c:v>
                </c:pt>
                <c:pt idx="9904">
                  <c:v>-79.47206279617326</c:v>
                </c:pt>
                <c:pt idx="9905">
                  <c:v>-79.48969850612335</c:v>
                </c:pt>
                <c:pt idx="9906">
                  <c:v>-79.50733421607343</c:v>
                </c:pt>
                <c:pt idx="9907">
                  <c:v>-79.52496992602353</c:v>
                </c:pt>
                <c:pt idx="9908">
                  <c:v>-79.54260563597362</c:v>
                </c:pt>
                <c:pt idx="9909">
                  <c:v>-79.5602413459237</c:v>
                </c:pt>
                <c:pt idx="9910">
                  <c:v>-79.57787705587377</c:v>
                </c:pt>
                <c:pt idx="9911">
                  <c:v>-79.59551276582387</c:v>
                </c:pt>
                <c:pt idx="9912">
                  <c:v>-79.61314847577395</c:v>
                </c:pt>
                <c:pt idx="9913">
                  <c:v>-79.63078418572402</c:v>
                </c:pt>
                <c:pt idx="9914">
                  <c:v>-79.64841989567411</c:v>
                </c:pt>
                <c:pt idx="9915">
                  <c:v>-79.66605560562421</c:v>
                </c:pt>
                <c:pt idx="9916">
                  <c:v>-79.68369131557426</c:v>
                </c:pt>
                <c:pt idx="9917">
                  <c:v>-79.70132702552438</c:v>
                </c:pt>
                <c:pt idx="9918">
                  <c:v>-79.71896273547445</c:v>
                </c:pt>
                <c:pt idx="9919">
                  <c:v>-79.73659844542455</c:v>
                </c:pt>
                <c:pt idx="9920">
                  <c:v>-79.75423415537463</c:v>
                </c:pt>
                <c:pt idx="9921">
                  <c:v>-79.77186986532471</c:v>
                </c:pt>
                <c:pt idx="9922">
                  <c:v>-79.7895055752748</c:v>
                </c:pt>
                <c:pt idx="9923">
                  <c:v>-79.80714128522488</c:v>
                </c:pt>
                <c:pt idx="9924">
                  <c:v>-79.82477699517496</c:v>
                </c:pt>
                <c:pt idx="9925">
                  <c:v>-79.84241270512505</c:v>
                </c:pt>
                <c:pt idx="9926">
                  <c:v>-79.86004841507514</c:v>
                </c:pt>
                <c:pt idx="9927">
                  <c:v>-79.87768412502521</c:v>
                </c:pt>
                <c:pt idx="9928">
                  <c:v>-79.89531983497531</c:v>
                </c:pt>
                <c:pt idx="9929">
                  <c:v>-79.9129555449254</c:v>
                </c:pt>
                <c:pt idx="9930">
                  <c:v>-79.9305912548755</c:v>
                </c:pt>
                <c:pt idx="9931">
                  <c:v>-79.94822696482557</c:v>
                </c:pt>
                <c:pt idx="9932">
                  <c:v>-79.96586267477566</c:v>
                </c:pt>
                <c:pt idx="9933">
                  <c:v>-79.98349838472572</c:v>
                </c:pt>
                <c:pt idx="9934">
                  <c:v>-80.00113409467581</c:v>
                </c:pt>
                <c:pt idx="9935">
                  <c:v>-80.01876980462589</c:v>
                </c:pt>
                <c:pt idx="9936">
                  <c:v>-80.03640551457599</c:v>
                </c:pt>
                <c:pt idx="9937">
                  <c:v>-80.05404122452606</c:v>
                </c:pt>
                <c:pt idx="9938">
                  <c:v>-80.07167693447616</c:v>
                </c:pt>
                <c:pt idx="9939">
                  <c:v>-80.08931264442623</c:v>
                </c:pt>
                <c:pt idx="9940">
                  <c:v>-80.10694835437631</c:v>
                </c:pt>
                <c:pt idx="9941">
                  <c:v>-80.12458406432641</c:v>
                </c:pt>
                <c:pt idx="9942">
                  <c:v>-80.1422197742765</c:v>
                </c:pt>
                <c:pt idx="9943">
                  <c:v>-80.15985548422658</c:v>
                </c:pt>
                <c:pt idx="9944">
                  <c:v>-80.17749119417664</c:v>
                </c:pt>
                <c:pt idx="9945">
                  <c:v>-80.19512690412675</c:v>
                </c:pt>
                <c:pt idx="9946">
                  <c:v>-80.21276261407682</c:v>
                </c:pt>
                <c:pt idx="9947">
                  <c:v>-80.23039832402689</c:v>
                </c:pt>
                <c:pt idx="9948">
                  <c:v>-80.248034033977</c:v>
                </c:pt>
                <c:pt idx="9949">
                  <c:v>-80.2656697439271</c:v>
                </c:pt>
                <c:pt idx="9950">
                  <c:v>-80.28330545387717</c:v>
                </c:pt>
                <c:pt idx="9951">
                  <c:v>-80.30094116382725</c:v>
                </c:pt>
                <c:pt idx="9952">
                  <c:v>-80.31857687377733</c:v>
                </c:pt>
                <c:pt idx="9953">
                  <c:v>-80.33621258372743</c:v>
                </c:pt>
                <c:pt idx="9954">
                  <c:v>-80.3538482936775</c:v>
                </c:pt>
                <c:pt idx="9955">
                  <c:v>-80.37148400362759</c:v>
                </c:pt>
                <c:pt idx="9956">
                  <c:v>-80.38911971357768</c:v>
                </c:pt>
                <c:pt idx="9957">
                  <c:v>-80.40675542352777</c:v>
                </c:pt>
                <c:pt idx="9958">
                  <c:v>-80.42439113347784</c:v>
                </c:pt>
                <c:pt idx="9959">
                  <c:v>-80.44202684342794</c:v>
                </c:pt>
                <c:pt idx="9960">
                  <c:v>-80.45966255337802</c:v>
                </c:pt>
                <c:pt idx="9961">
                  <c:v>-80.47729826332812</c:v>
                </c:pt>
                <c:pt idx="9962">
                  <c:v>-80.4949339732782</c:v>
                </c:pt>
                <c:pt idx="9963">
                  <c:v>-80.5125696832283</c:v>
                </c:pt>
                <c:pt idx="9964">
                  <c:v>-80.53020539317836</c:v>
                </c:pt>
                <c:pt idx="9965">
                  <c:v>-80.54784110312845</c:v>
                </c:pt>
                <c:pt idx="9966">
                  <c:v>-80.5654768130785</c:v>
                </c:pt>
                <c:pt idx="9967">
                  <c:v>-80.58311252302862</c:v>
                </c:pt>
                <c:pt idx="9968">
                  <c:v>-80.60074823297867</c:v>
                </c:pt>
                <c:pt idx="9969">
                  <c:v>-80.61838394292877</c:v>
                </c:pt>
                <c:pt idx="9970">
                  <c:v>-80.63601965287887</c:v>
                </c:pt>
                <c:pt idx="9971">
                  <c:v>-80.65365536282894</c:v>
                </c:pt>
                <c:pt idx="9972">
                  <c:v>-80.67129107277903</c:v>
                </c:pt>
                <c:pt idx="9973">
                  <c:v>-80.6889267827291</c:v>
                </c:pt>
                <c:pt idx="9974">
                  <c:v>-80.70656249267921</c:v>
                </c:pt>
                <c:pt idx="9975">
                  <c:v>-80.72419820262927</c:v>
                </c:pt>
                <c:pt idx="9976">
                  <c:v>-80.74183391257938</c:v>
                </c:pt>
                <c:pt idx="9977">
                  <c:v>-80.75946962252945</c:v>
                </c:pt>
                <c:pt idx="9978">
                  <c:v>-80.77710533247954</c:v>
                </c:pt>
                <c:pt idx="9979">
                  <c:v>-80.79474104242961</c:v>
                </c:pt>
                <c:pt idx="9980">
                  <c:v>-80.81237675237969</c:v>
                </c:pt>
                <c:pt idx="9981">
                  <c:v>-80.83001246232979</c:v>
                </c:pt>
                <c:pt idx="9982">
                  <c:v>-80.84764817227989</c:v>
                </c:pt>
                <c:pt idx="9983">
                  <c:v>-80.86528388222996</c:v>
                </c:pt>
                <c:pt idx="9984">
                  <c:v>-80.88291959218006</c:v>
                </c:pt>
                <c:pt idx="9985">
                  <c:v>-80.90055530213014</c:v>
                </c:pt>
                <c:pt idx="9986">
                  <c:v>-80.91819101208021</c:v>
                </c:pt>
                <c:pt idx="9987">
                  <c:v>-80.93582672203031</c:v>
                </c:pt>
                <c:pt idx="9988">
                  <c:v>-80.9534624319804</c:v>
                </c:pt>
                <c:pt idx="9989">
                  <c:v>-80.97109814193048</c:v>
                </c:pt>
                <c:pt idx="9990">
                  <c:v>-80.98873385188055</c:v>
                </c:pt>
                <c:pt idx="9991">
                  <c:v>-81.00636956183066</c:v>
                </c:pt>
                <c:pt idx="9992">
                  <c:v>-81.02400527178072</c:v>
                </c:pt>
                <c:pt idx="9993">
                  <c:v>-81.04164098173083</c:v>
                </c:pt>
                <c:pt idx="9994">
                  <c:v>-81.05927669168089</c:v>
                </c:pt>
                <c:pt idx="9995">
                  <c:v>-81.07691240163098</c:v>
                </c:pt>
                <c:pt idx="9996">
                  <c:v>-81.09454811158105</c:v>
                </c:pt>
                <c:pt idx="9997">
                  <c:v>-81.11218382153115</c:v>
                </c:pt>
                <c:pt idx="9998">
                  <c:v>-81.12981953148122</c:v>
                </c:pt>
                <c:pt idx="9999">
                  <c:v>-81.14745524143133</c:v>
                </c:pt>
                <c:pt idx="10000">
                  <c:v>-81.1650909513814</c:v>
                </c:pt>
                <c:pt idx="10001">
                  <c:v>-81.1827266613315</c:v>
                </c:pt>
                <c:pt idx="10002">
                  <c:v>-81.20036237128157</c:v>
                </c:pt>
                <c:pt idx="10003">
                  <c:v>-81.21799808123168</c:v>
                </c:pt>
                <c:pt idx="10004">
                  <c:v>-81.23563379118175</c:v>
                </c:pt>
                <c:pt idx="10005">
                  <c:v>-81.25326950113185</c:v>
                </c:pt>
                <c:pt idx="10006">
                  <c:v>-81.2709052110819</c:v>
                </c:pt>
                <c:pt idx="10007">
                  <c:v>-81.28854092103202</c:v>
                </c:pt>
                <c:pt idx="10008">
                  <c:v>-81.30617663098208</c:v>
                </c:pt>
                <c:pt idx="10009">
                  <c:v>-81.32381234093218</c:v>
                </c:pt>
                <c:pt idx="10010">
                  <c:v>-81.34144805088225</c:v>
                </c:pt>
                <c:pt idx="10011">
                  <c:v>-81.35908376083236</c:v>
                </c:pt>
                <c:pt idx="10012">
                  <c:v>-81.37671947078242</c:v>
                </c:pt>
                <c:pt idx="10013">
                  <c:v>-81.39435518073253</c:v>
                </c:pt>
                <c:pt idx="10014">
                  <c:v>-81.4119908906826</c:v>
                </c:pt>
                <c:pt idx="10015">
                  <c:v>-81.4296266006327</c:v>
                </c:pt>
                <c:pt idx="10016">
                  <c:v>-81.44726231058277</c:v>
                </c:pt>
                <c:pt idx="10017">
                  <c:v>-81.46489802053285</c:v>
                </c:pt>
                <c:pt idx="10018">
                  <c:v>-81.48253373048293</c:v>
                </c:pt>
                <c:pt idx="10019">
                  <c:v>-81.50016944043302</c:v>
                </c:pt>
                <c:pt idx="10020">
                  <c:v>-81.51780515038311</c:v>
                </c:pt>
                <c:pt idx="10021">
                  <c:v>-81.53544086033318</c:v>
                </c:pt>
                <c:pt idx="10022">
                  <c:v>-81.55307657028327</c:v>
                </c:pt>
                <c:pt idx="10023">
                  <c:v>-81.57071228023335</c:v>
                </c:pt>
                <c:pt idx="10024">
                  <c:v>-81.58834799018344</c:v>
                </c:pt>
                <c:pt idx="10025">
                  <c:v>-81.60598370013352</c:v>
                </c:pt>
                <c:pt idx="10026">
                  <c:v>-81.62361941008361</c:v>
                </c:pt>
                <c:pt idx="10027">
                  <c:v>-81.6412551200337</c:v>
                </c:pt>
                <c:pt idx="10028">
                  <c:v>-81.65889082998376</c:v>
                </c:pt>
                <c:pt idx="10029">
                  <c:v>-81.67652653993386</c:v>
                </c:pt>
                <c:pt idx="10030">
                  <c:v>-81.69416224988397</c:v>
                </c:pt>
                <c:pt idx="10031">
                  <c:v>-81.71179795983404</c:v>
                </c:pt>
                <c:pt idx="10032">
                  <c:v>-81.72943366978413</c:v>
                </c:pt>
                <c:pt idx="10033">
                  <c:v>-81.74706937973422</c:v>
                </c:pt>
                <c:pt idx="10034">
                  <c:v>-81.7647050896843</c:v>
                </c:pt>
                <c:pt idx="10035">
                  <c:v>-81.78234079963437</c:v>
                </c:pt>
                <c:pt idx="10036">
                  <c:v>-81.79997650958445</c:v>
                </c:pt>
                <c:pt idx="10037">
                  <c:v>-81.81761221953455</c:v>
                </c:pt>
                <c:pt idx="10038">
                  <c:v>-81.83524792948462</c:v>
                </c:pt>
                <c:pt idx="10039">
                  <c:v>-81.85288363943469</c:v>
                </c:pt>
                <c:pt idx="10040">
                  <c:v>-81.87051934938479</c:v>
                </c:pt>
                <c:pt idx="10041">
                  <c:v>-81.88815505933488</c:v>
                </c:pt>
                <c:pt idx="10042">
                  <c:v>-81.90579076928496</c:v>
                </c:pt>
                <c:pt idx="10043">
                  <c:v>-81.92342647923507</c:v>
                </c:pt>
                <c:pt idx="10044">
                  <c:v>-81.94106218918516</c:v>
                </c:pt>
                <c:pt idx="10045">
                  <c:v>-81.95869789913523</c:v>
                </c:pt>
                <c:pt idx="10046">
                  <c:v>-81.97633360908531</c:v>
                </c:pt>
                <c:pt idx="10047">
                  <c:v>-81.9939693190354</c:v>
                </c:pt>
                <c:pt idx="10048">
                  <c:v>-82.0116050289855</c:v>
                </c:pt>
                <c:pt idx="10049">
                  <c:v>-82.02924073893557</c:v>
                </c:pt>
                <c:pt idx="10050">
                  <c:v>-82.04687644888565</c:v>
                </c:pt>
                <c:pt idx="10051">
                  <c:v>-82.06451215883574</c:v>
                </c:pt>
                <c:pt idx="10052">
                  <c:v>-82.0821478687858</c:v>
                </c:pt>
                <c:pt idx="10053">
                  <c:v>-82.09978357873591</c:v>
                </c:pt>
                <c:pt idx="10054">
                  <c:v>-82.117419288686</c:v>
                </c:pt>
                <c:pt idx="10055">
                  <c:v>-82.13505499863608</c:v>
                </c:pt>
                <c:pt idx="10056">
                  <c:v>-82.15269070858614</c:v>
                </c:pt>
                <c:pt idx="10057">
                  <c:v>-82.17032641853623</c:v>
                </c:pt>
                <c:pt idx="10058">
                  <c:v>-82.1879621284863</c:v>
                </c:pt>
                <c:pt idx="10059">
                  <c:v>-82.2055978384364</c:v>
                </c:pt>
                <c:pt idx="10060">
                  <c:v>-82.2232335483865</c:v>
                </c:pt>
                <c:pt idx="10061">
                  <c:v>-82.2408692583366</c:v>
                </c:pt>
                <c:pt idx="10062">
                  <c:v>-82.25850496828667</c:v>
                </c:pt>
                <c:pt idx="10063">
                  <c:v>-82.27614067823675</c:v>
                </c:pt>
                <c:pt idx="10064">
                  <c:v>-82.29377638818683</c:v>
                </c:pt>
                <c:pt idx="10065">
                  <c:v>-82.31141209813691</c:v>
                </c:pt>
                <c:pt idx="10066">
                  <c:v>-82.329047808087</c:v>
                </c:pt>
                <c:pt idx="10067">
                  <c:v>-82.3466835180371</c:v>
                </c:pt>
                <c:pt idx="10068">
                  <c:v>-82.3643192279872</c:v>
                </c:pt>
                <c:pt idx="10069">
                  <c:v>-82.38195493793726</c:v>
                </c:pt>
                <c:pt idx="10070">
                  <c:v>-82.39959064788736</c:v>
                </c:pt>
                <c:pt idx="10071">
                  <c:v>-82.41722635783744</c:v>
                </c:pt>
                <c:pt idx="10072">
                  <c:v>-82.43486206778752</c:v>
                </c:pt>
                <c:pt idx="10073">
                  <c:v>-82.45249777773759</c:v>
                </c:pt>
                <c:pt idx="10074">
                  <c:v>-82.47013348768768</c:v>
                </c:pt>
                <c:pt idx="10075">
                  <c:v>-82.48776919763777</c:v>
                </c:pt>
                <c:pt idx="10076">
                  <c:v>-82.50540490758786</c:v>
                </c:pt>
                <c:pt idx="10077">
                  <c:v>-82.52304061753793</c:v>
                </c:pt>
                <c:pt idx="10078">
                  <c:v>-82.54067632748801</c:v>
                </c:pt>
                <c:pt idx="10079">
                  <c:v>-82.55831203743809</c:v>
                </c:pt>
                <c:pt idx="10080">
                  <c:v>-82.57594774738818</c:v>
                </c:pt>
                <c:pt idx="10081">
                  <c:v>-82.5935834573383</c:v>
                </c:pt>
                <c:pt idx="10082">
                  <c:v>-82.61121916728838</c:v>
                </c:pt>
                <c:pt idx="10083">
                  <c:v>-82.62885487723844</c:v>
                </c:pt>
                <c:pt idx="10084">
                  <c:v>-82.64649058718854</c:v>
                </c:pt>
                <c:pt idx="10085">
                  <c:v>-82.66412629713862</c:v>
                </c:pt>
                <c:pt idx="10086">
                  <c:v>-82.68176200708868</c:v>
                </c:pt>
                <c:pt idx="10087">
                  <c:v>-82.69939771703876</c:v>
                </c:pt>
                <c:pt idx="10088">
                  <c:v>-82.71703342698887</c:v>
                </c:pt>
                <c:pt idx="10089">
                  <c:v>-82.73466913693896</c:v>
                </c:pt>
                <c:pt idx="10090">
                  <c:v>-82.75230484688902</c:v>
                </c:pt>
                <c:pt idx="10091">
                  <c:v>-82.76994055683912</c:v>
                </c:pt>
                <c:pt idx="10092">
                  <c:v>-82.7875762667892</c:v>
                </c:pt>
                <c:pt idx="10093">
                  <c:v>-82.80521197673929</c:v>
                </c:pt>
                <c:pt idx="10094">
                  <c:v>-82.82284768668936</c:v>
                </c:pt>
                <c:pt idx="10095">
                  <c:v>-82.84048339663946</c:v>
                </c:pt>
                <c:pt idx="10096">
                  <c:v>-82.85811910658953</c:v>
                </c:pt>
                <c:pt idx="10097">
                  <c:v>-82.8757548165396</c:v>
                </c:pt>
                <c:pt idx="10098">
                  <c:v>-82.89339052648968</c:v>
                </c:pt>
                <c:pt idx="10099">
                  <c:v>-82.91102623643981</c:v>
                </c:pt>
                <c:pt idx="10100">
                  <c:v>-82.92866194638988</c:v>
                </c:pt>
                <c:pt idx="10101">
                  <c:v>-82.94629765634</c:v>
                </c:pt>
                <c:pt idx="10102">
                  <c:v>-82.96393336629006</c:v>
                </c:pt>
                <c:pt idx="10103">
                  <c:v>-82.98156907624017</c:v>
                </c:pt>
                <c:pt idx="10104">
                  <c:v>-82.99920478619024</c:v>
                </c:pt>
                <c:pt idx="10105">
                  <c:v>-83.01684049614033</c:v>
                </c:pt>
                <c:pt idx="10106">
                  <c:v>-83.03447620609039</c:v>
                </c:pt>
                <c:pt idx="10107">
                  <c:v>-83.05211191604049</c:v>
                </c:pt>
                <c:pt idx="10108">
                  <c:v>-83.06974762599057</c:v>
                </c:pt>
                <c:pt idx="10109">
                  <c:v>-83.07704934122232</c:v>
                </c:pt>
                <c:pt idx="10110">
                  <c:v>-83.08440093850889</c:v>
                </c:pt>
                <c:pt idx="10111">
                  <c:v>-83.0917547890155</c:v>
                </c:pt>
                <c:pt idx="10112">
                  <c:v>-83.0991108898971</c:v>
                </c:pt>
                <c:pt idx="10113">
                  <c:v>-83.1064692383081</c:v>
                </c:pt>
                <c:pt idx="10114">
                  <c:v>-83.11382983140225</c:v>
                </c:pt>
                <c:pt idx="10115">
                  <c:v>-83.12119266633258</c:v>
                </c:pt>
                <c:pt idx="10116">
                  <c:v>-83.12855774025147</c:v>
                </c:pt>
                <c:pt idx="10117">
                  <c:v>-83.13592505031064</c:v>
                </c:pt>
                <c:pt idx="10118">
                  <c:v>-83.14329459366114</c:v>
                </c:pt>
                <c:pt idx="10119">
                  <c:v>-83.1506663674533</c:v>
                </c:pt>
                <c:pt idx="10120">
                  <c:v>-83.15804036883694</c:v>
                </c:pt>
                <c:pt idx="10121">
                  <c:v>-83.16541659496103</c:v>
                </c:pt>
                <c:pt idx="10122">
                  <c:v>-83.17279504297399</c:v>
                </c:pt>
                <c:pt idx="10123">
                  <c:v>-83.18017571002358</c:v>
                </c:pt>
                <c:pt idx="10124">
                  <c:v>-83.18755859325687</c:v>
                </c:pt>
                <c:pt idx="10125">
                  <c:v>-83.19494368982027</c:v>
                </c:pt>
                <c:pt idx="10126">
                  <c:v>-83.20233099685947</c:v>
                </c:pt>
                <c:pt idx="10127">
                  <c:v>-83.20972051151969</c:v>
                </c:pt>
                <c:pt idx="10128">
                  <c:v>-83.21711223094534</c:v>
                </c:pt>
                <c:pt idx="10129">
                  <c:v>-83.2245061522801</c:v>
                </c:pt>
                <c:pt idx="10130">
                  <c:v>-83.23190227266721</c:v>
                </c:pt>
                <c:pt idx="10131">
                  <c:v>-83.23930058924915</c:v>
                </c:pt>
                <c:pt idx="10132">
                  <c:v>-83.2467010991677</c:v>
                </c:pt>
                <c:pt idx="10133">
                  <c:v>-83.25410379956402</c:v>
                </c:pt>
                <c:pt idx="10134">
                  <c:v>-83.26150868757868</c:v>
                </c:pt>
                <c:pt idx="10135">
                  <c:v>-83.2689157603515</c:v>
                </c:pt>
                <c:pt idx="10136">
                  <c:v>-83.27632501502174</c:v>
                </c:pt>
                <c:pt idx="10137">
                  <c:v>-83.28373644872798</c:v>
                </c:pt>
                <c:pt idx="10138">
                  <c:v>-83.2911500586081</c:v>
                </c:pt>
                <c:pt idx="10139">
                  <c:v>-83.29856584179938</c:v>
                </c:pt>
                <c:pt idx="10140">
                  <c:v>-83.30598379543848</c:v>
                </c:pt>
                <c:pt idx="10141">
                  <c:v>-83.31340391666136</c:v>
                </c:pt>
                <c:pt idx="10142">
                  <c:v>-83.32082620260334</c:v>
                </c:pt>
                <c:pt idx="10143">
                  <c:v>-83.32825065039917</c:v>
                </c:pt>
                <c:pt idx="10144">
                  <c:v>-83.33567725718284</c:v>
                </c:pt>
                <c:pt idx="10145">
                  <c:v>-83.34310602008781</c:v>
                </c:pt>
                <c:pt idx="10146">
                  <c:v>-83.3505369362468</c:v>
                </c:pt>
                <c:pt idx="10147">
                  <c:v>-83.35797000279199</c:v>
                </c:pt>
                <c:pt idx="10148">
                  <c:v>-83.36540521685481</c:v>
                </c:pt>
                <c:pt idx="10149">
                  <c:v>-83.37284257556615</c:v>
                </c:pt>
                <c:pt idx="10150">
                  <c:v>-83.3802820760562</c:v>
                </c:pt>
                <c:pt idx="10151">
                  <c:v>-83.38772371545457</c:v>
                </c:pt>
                <c:pt idx="10152">
                  <c:v>-83.39516749089017</c:v>
                </c:pt>
                <c:pt idx="10153">
                  <c:v>-83.40261339949127</c:v>
                </c:pt>
                <c:pt idx="10154">
                  <c:v>-83.41006143838556</c:v>
                </c:pt>
                <c:pt idx="10155">
                  <c:v>-83.4175116047001</c:v>
                </c:pt>
                <c:pt idx="10156">
                  <c:v>-83.42496389556123</c:v>
                </c:pt>
                <c:pt idx="10157">
                  <c:v>-83.43241830809477</c:v>
                </c:pt>
                <c:pt idx="10158">
                  <c:v>-83.43987483942584</c:v>
                </c:pt>
                <c:pt idx="10159">
                  <c:v>-83.44733348667898</c:v>
                </c:pt>
                <c:pt idx="10160">
                  <c:v>-83.45479424697802</c:v>
                </c:pt>
                <c:pt idx="10161">
                  <c:v>-83.4622571174462</c:v>
                </c:pt>
                <c:pt idx="10162">
                  <c:v>-83.46972209520622</c:v>
                </c:pt>
                <c:pt idx="10163">
                  <c:v>-83.47718917737998</c:v>
                </c:pt>
                <c:pt idx="10164">
                  <c:v>-83.4846583610889</c:v>
                </c:pt>
                <c:pt idx="10165">
                  <c:v>-83.49212964345372</c:v>
                </c:pt>
                <c:pt idx="10166">
                  <c:v>-83.49960302159456</c:v>
                </c:pt>
                <c:pt idx="10167">
                  <c:v>-83.50707849263087</c:v>
                </c:pt>
                <c:pt idx="10168">
                  <c:v>-83.51455605368159</c:v>
                </c:pt>
                <c:pt idx="10169">
                  <c:v>-83.52203570186491</c:v>
                </c:pt>
                <c:pt idx="10170">
                  <c:v>-83.52951743429854</c:v>
                </c:pt>
                <c:pt idx="10171">
                  <c:v>-83.53700124809941</c:v>
                </c:pt>
                <c:pt idx="10172">
                  <c:v>-83.54448714038395</c:v>
                </c:pt>
                <c:pt idx="10173">
                  <c:v>-83.55197510826791</c:v>
                </c:pt>
                <c:pt idx="10174">
                  <c:v>-83.55946514886648</c:v>
                </c:pt>
                <c:pt idx="10175">
                  <c:v>-83.56695725929417</c:v>
                </c:pt>
                <c:pt idx="10176">
                  <c:v>-83.57445143666487</c:v>
                </c:pt>
                <c:pt idx="10177">
                  <c:v>-83.58194767809198</c:v>
                </c:pt>
                <c:pt idx="10178">
                  <c:v>-83.58944598068814</c:v>
                </c:pt>
                <c:pt idx="10179">
                  <c:v>-83.59694634156541</c:v>
                </c:pt>
                <c:pt idx="10180">
                  <c:v>-83.60444875783529</c:v>
                </c:pt>
                <c:pt idx="10181">
                  <c:v>-83.61195322660863</c:v>
                </c:pt>
                <c:pt idx="10182">
                  <c:v>-83.6194597449957</c:v>
                </c:pt>
                <c:pt idx="10183">
                  <c:v>-83.62696831010604</c:v>
                </c:pt>
                <c:pt idx="10184">
                  <c:v>-83.6344789190488</c:v>
                </c:pt>
                <c:pt idx="10185">
                  <c:v>-83.64199156893238</c:v>
                </c:pt>
                <c:pt idx="10186">
                  <c:v>-83.6495062568645</c:v>
                </c:pt>
                <c:pt idx="10187">
                  <c:v>-83.65702297995247</c:v>
                </c:pt>
                <c:pt idx="10188">
                  <c:v>-83.66454173530286</c:v>
                </c:pt>
                <c:pt idx="10189">
                  <c:v>-83.67206252002158</c:v>
                </c:pt>
                <c:pt idx="10190">
                  <c:v>-83.67958533121418</c:v>
                </c:pt>
                <c:pt idx="10191">
                  <c:v>-83.68711016598537</c:v>
                </c:pt>
                <c:pt idx="10192">
                  <c:v>-83.69463702143929</c:v>
                </c:pt>
                <c:pt idx="10193">
                  <c:v>-83.70216589467961</c:v>
                </c:pt>
                <c:pt idx="10194">
                  <c:v>-83.70969678280927</c:v>
                </c:pt>
                <c:pt idx="10195">
                  <c:v>-83.7172296829307</c:v>
                </c:pt>
                <c:pt idx="10196">
                  <c:v>-83.72476459214558</c:v>
                </c:pt>
                <c:pt idx="10197">
                  <c:v>-83.73230150755521</c:v>
                </c:pt>
                <c:pt idx="10198">
                  <c:v>-83.73984042626018</c:v>
                </c:pt>
                <c:pt idx="10199">
                  <c:v>-83.74738134536046</c:v>
                </c:pt>
                <c:pt idx="10200">
                  <c:v>-83.75492426195546</c:v>
                </c:pt>
                <c:pt idx="10201">
                  <c:v>-83.76246917314394</c:v>
                </c:pt>
                <c:pt idx="10202">
                  <c:v>-83.77001607602416</c:v>
                </c:pt>
                <c:pt idx="10203">
                  <c:v>-83.7775649676938</c:v>
                </c:pt>
                <c:pt idx="10204">
                  <c:v>-83.7851158452498</c:v>
                </c:pt>
                <c:pt idx="10205">
                  <c:v>-83.79266870578864</c:v>
                </c:pt>
                <c:pt idx="10206">
                  <c:v>-83.80022354640617</c:v>
                </c:pt>
                <c:pt idx="10207">
                  <c:v>-83.80778036419764</c:v>
                </c:pt>
                <c:pt idx="10208">
                  <c:v>-83.81533915625771</c:v>
                </c:pt>
                <c:pt idx="10209">
                  <c:v>-83.82289991968052</c:v>
                </c:pt>
                <c:pt idx="10210">
                  <c:v>-83.83046265155953</c:v>
                </c:pt>
                <c:pt idx="10211">
                  <c:v>-83.83802734898768</c:v>
                </c:pt>
                <c:pt idx="10212">
                  <c:v>-83.84559400905726</c:v>
                </c:pt>
                <c:pt idx="10213">
                  <c:v>-83.85316262886006</c:v>
                </c:pt>
                <c:pt idx="10214">
                  <c:v>-83.86073320548718</c:v>
                </c:pt>
                <c:pt idx="10215">
                  <c:v>-83.86830573602926</c:v>
                </c:pt>
                <c:pt idx="10216">
                  <c:v>-83.87588021757628</c:v>
                </c:pt>
                <c:pt idx="10217">
                  <c:v>-83.88345664721772</c:v>
                </c:pt>
                <c:pt idx="10218">
                  <c:v>-83.89103502204233</c:v>
                </c:pt>
                <c:pt idx="10219">
                  <c:v>-83.8986153391384</c:v>
                </c:pt>
                <c:pt idx="10220">
                  <c:v>-83.90619759559358</c:v>
                </c:pt>
                <c:pt idx="10221">
                  <c:v>-83.91378178849507</c:v>
                </c:pt>
                <c:pt idx="10222">
                  <c:v>-83.92136791492929</c:v>
                </c:pt>
                <c:pt idx="10223">
                  <c:v>-83.9289559719823</c:v>
                </c:pt>
                <c:pt idx="10224">
                  <c:v>-83.93654595673938</c:v>
                </c:pt>
                <c:pt idx="10225">
                  <c:v>-83.94413786628541</c:v>
                </c:pt>
                <c:pt idx="10226">
                  <c:v>-83.95173169770459</c:v>
                </c:pt>
                <c:pt idx="10227">
                  <c:v>-83.95932744808061</c:v>
                </c:pt>
                <c:pt idx="10228">
                  <c:v>-83.96692511449652</c:v>
                </c:pt>
                <c:pt idx="10229">
                  <c:v>-83.9745246940349</c:v>
                </c:pt>
                <c:pt idx="10230">
                  <c:v>-83.98212618377766</c:v>
                </c:pt>
                <c:pt idx="10231">
                  <c:v>-83.9897295808062</c:v>
                </c:pt>
                <c:pt idx="10232">
                  <c:v>-83.9973348822013</c:v>
                </c:pt>
                <c:pt idx="10233">
                  <c:v>-84.00494208504328</c:v>
                </c:pt>
                <c:pt idx="10234">
                  <c:v>-84.01255118641176</c:v>
                </c:pt>
                <c:pt idx="10235">
                  <c:v>-84.02016218338591</c:v>
                </c:pt>
                <c:pt idx="10236">
                  <c:v>-84.02777507304427</c:v>
                </c:pt>
                <c:pt idx="10237">
                  <c:v>-84.03538985246479</c:v>
                </c:pt>
                <c:pt idx="10238">
                  <c:v>-84.04300651872501</c:v>
                </c:pt>
                <c:pt idx="10239">
                  <c:v>-84.05062506890172</c:v>
                </c:pt>
                <c:pt idx="10240">
                  <c:v>-84.05824550007121</c:v>
                </c:pt>
                <c:pt idx="10241">
                  <c:v>-84.06586780930928</c:v>
                </c:pt>
                <c:pt idx="10242">
                  <c:v>-84.07349199369108</c:v>
                </c:pt>
                <c:pt idx="10243">
                  <c:v>-84.08111805029131</c:v>
                </c:pt>
                <c:pt idx="10244">
                  <c:v>-84.08874597618397</c:v>
                </c:pt>
                <c:pt idx="10245">
                  <c:v>-84.09637576844265</c:v>
                </c:pt>
                <c:pt idx="10246">
                  <c:v>-84.10400742414026</c:v>
                </c:pt>
                <c:pt idx="10247">
                  <c:v>-84.11164094034924</c:v>
                </c:pt>
                <c:pt idx="10248">
                  <c:v>-84.11927631414142</c:v>
                </c:pt>
                <c:pt idx="10249">
                  <c:v>-84.12691354258814</c:v>
                </c:pt>
                <c:pt idx="10250">
                  <c:v>-84.13455262276015</c:v>
                </c:pt>
                <c:pt idx="10251">
                  <c:v>-84.14219355172763</c:v>
                </c:pt>
                <c:pt idx="10252">
                  <c:v>-84.14983632656023</c:v>
                </c:pt>
                <c:pt idx="10253">
                  <c:v>-84.1574809443271</c:v>
                </c:pt>
                <c:pt idx="10254">
                  <c:v>-84.16512740209672</c:v>
                </c:pt>
                <c:pt idx="10255">
                  <c:v>-84.17277569693714</c:v>
                </c:pt>
                <c:pt idx="10256">
                  <c:v>-84.18042582591587</c:v>
                </c:pt>
                <c:pt idx="10257">
                  <c:v>-84.18807778609973</c:v>
                </c:pt>
                <c:pt idx="10258">
                  <c:v>-84.19573157455515</c:v>
                </c:pt>
                <c:pt idx="10259">
                  <c:v>-84.203387188348</c:v>
                </c:pt>
                <c:pt idx="10260">
                  <c:v>-84.21104462454347</c:v>
                </c:pt>
                <c:pt idx="10261">
                  <c:v>-84.21870388020633</c:v>
                </c:pt>
                <c:pt idx="10262">
                  <c:v>-84.22636495240079</c:v>
                </c:pt>
                <c:pt idx="10263">
                  <c:v>-84.23402783819054</c:v>
                </c:pt>
                <c:pt idx="10264">
                  <c:v>-84.24169253463867</c:v>
                </c:pt>
                <c:pt idx="10265">
                  <c:v>-84.24935903880775</c:v>
                </c:pt>
                <c:pt idx="10266">
                  <c:v>-84.25702734775982</c:v>
                </c:pt>
                <c:pt idx="10267">
                  <c:v>-84.26469745855644</c:v>
                </c:pt>
                <c:pt idx="10268">
                  <c:v>-84.27236936825855</c:v>
                </c:pt>
                <c:pt idx="10269">
                  <c:v>-84.28004307392658</c:v>
                </c:pt>
                <c:pt idx="10270">
                  <c:v>-84.28771857262041</c:v>
                </c:pt>
                <c:pt idx="10271">
                  <c:v>-84.2953958613995</c:v>
                </c:pt>
                <c:pt idx="10272">
                  <c:v>-84.30307493732258</c:v>
                </c:pt>
                <c:pt idx="10273">
                  <c:v>-84.31075579744801</c:v>
                </c:pt>
                <c:pt idx="10274">
                  <c:v>-84.31843843883354</c:v>
                </c:pt>
                <c:pt idx="10275">
                  <c:v>-84.32612285853644</c:v>
                </c:pt>
                <c:pt idx="10276">
                  <c:v>-84.33380905361342</c:v>
                </c:pt>
                <c:pt idx="10277">
                  <c:v>-84.34149702112067</c:v>
                </c:pt>
                <c:pt idx="10278">
                  <c:v>-84.34918675811383</c:v>
                </c:pt>
                <c:pt idx="10279">
                  <c:v>-84.35687826164802</c:v>
                </c:pt>
                <c:pt idx="10280">
                  <c:v>-84.3645715287779</c:v>
                </c:pt>
                <c:pt idx="10281">
                  <c:v>-84.37226655655748</c:v>
                </c:pt>
                <c:pt idx="10282">
                  <c:v>-84.37996334204041</c:v>
                </c:pt>
                <c:pt idx="10283">
                  <c:v>-84.38766188227967</c:v>
                </c:pt>
                <c:pt idx="10284">
                  <c:v>-84.39536217432776</c:v>
                </c:pt>
                <c:pt idx="10285">
                  <c:v>-84.40306421523672</c:v>
                </c:pt>
                <c:pt idx="10286">
                  <c:v>-84.41076800205798</c:v>
                </c:pt>
                <c:pt idx="10287">
                  <c:v>-84.41847353184252</c:v>
                </c:pt>
                <c:pt idx="10288">
                  <c:v>-84.42618080164077</c:v>
                </c:pt>
                <c:pt idx="10289">
                  <c:v>-84.43388980850264</c:v>
                </c:pt>
                <c:pt idx="10290">
                  <c:v>-84.44160054947757</c:v>
                </c:pt>
                <c:pt idx="10291">
                  <c:v>-84.44931302161438</c:v>
                </c:pt>
                <c:pt idx="10292">
                  <c:v>-84.45702722196146</c:v>
                </c:pt>
                <c:pt idx="10293">
                  <c:v>-84.46474314756668</c:v>
                </c:pt>
                <c:pt idx="10294">
                  <c:v>-84.47246079547741</c:v>
                </c:pt>
                <c:pt idx="10295">
                  <c:v>-84.48018016274045</c:v>
                </c:pt>
                <c:pt idx="10296">
                  <c:v>-84.48790124640211</c:v>
                </c:pt>
                <c:pt idx="10297">
                  <c:v>-84.49562404350822</c:v>
                </c:pt>
                <c:pt idx="10298">
                  <c:v>-84.50334855110404</c:v>
                </c:pt>
                <c:pt idx="10299">
                  <c:v>-84.51107476623441</c:v>
                </c:pt>
                <c:pt idx="10300">
                  <c:v>-84.5188026859436</c:v>
                </c:pt>
                <c:pt idx="10301">
                  <c:v>-84.52653230727535</c:v>
                </c:pt>
                <c:pt idx="10302">
                  <c:v>-84.534263627273</c:v>
                </c:pt>
                <c:pt idx="10303">
                  <c:v>-84.54199664297922</c:v>
                </c:pt>
                <c:pt idx="10304">
                  <c:v>-84.54973135143629</c:v>
                </c:pt>
                <c:pt idx="10305">
                  <c:v>-84.55746774968605</c:v>
                </c:pt>
                <c:pt idx="10306">
                  <c:v>-84.56520583476966</c:v>
                </c:pt>
                <c:pt idx="10307">
                  <c:v>-84.5729456037279</c:v>
                </c:pt>
                <c:pt idx="10308">
                  <c:v>-84.58068705360104</c:v>
                </c:pt>
                <c:pt idx="10309">
                  <c:v>-84.58843018142881</c:v>
                </c:pt>
                <c:pt idx="10310">
                  <c:v>-84.59617498425046</c:v>
                </c:pt>
                <c:pt idx="10311">
                  <c:v>-84.60392145910475</c:v>
                </c:pt>
                <c:pt idx="10312">
                  <c:v>-84.61166960302995</c:v>
                </c:pt>
                <c:pt idx="10313">
                  <c:v>-84.61941941306375</c:v>
                </c:pt>
                <c:pt idx="10314">
                  <c:v>-84.62717088624349</c:v>
                </c:pt>
                <c:pt idx="10315">
                  <c:v>-84.63492401960593</c:v>
                </c:pt>
                <c:pt idx="10316">
                  <c:v>-84.64267881018726</c:v>
                </c:pt>
                <c:pt idx="10317">
                  <c:v>-84.6504352550234</c:v>
                </c:pt>
                <c:pt idx="10318">
                  <c:v>-84.65819335114955</c:v>
                </c:pt>
                <c:pt idx="10319">
                  <c:v>-84.66595309560051</c:v>
                </c:pt>
                <c:pt idx="10320">
                  <c:v>-84.6737144854106</c:v>
                </c:pt>
                <c:pt idx="10321">
                  <c:v>-84.68147751761362</c:v>
                </c:pt>
                <c:pt idx="10322">
                  <c:v>-84.68924218924296</c:v>
                </c:pt>
                <c:pt idx="10323">
                  <c:v>-84.69700849733138</c:v>
                </c:pt>
                <c:pt idx="10324">
                  <c:v>-84.70477643891131</c:v>
                </c:pt>
                <c:pt idx="10325">
                  <c:v>-84.71254601101455</c:v>
                </c:pt>
                <c:pt idx="10326">
                  <c:v>-84.72031721067255</c:v>
                </c:pt>
                <c:pt idx="10327">
                  <c:v>-84.72809003491618</c:v>
                </c:pt>
                <c:pt idx="10328">
                  <c:v>-84.73586448077585</c:v>
                </c:pt>
                <c:pt idx="10329">
                  <c:v>-84.7436405452815</c:v>
                </c:pt>
                <c:pt idx="10330">
                  <c:v>-84.75141822546257</c:v>
                </c:pt>
                <c:pt idx="10331">
                  <c:v>-84.75919751834805</c:v>
                </c:pt>
                <c:pt idx="10332">
                  <c:v>-84.76697842096644</c:v>
                </c:pt>
                <c:pt idx="10333">
                  <c:v>-84.77476093034572</c:v>
                </c:pt>
                <c:pt idx="10334">
                  <c:v>-84.78254504351345</c:v>
                </c:pt>
                <c:pt idx="10335">
                  <c:v>-84.79033075749666</c:v>
                </c:pt>
                <c:pt idx="10336">
                  <c:v>-84.79811806932202</c:v>
                </c:pt>
                <c:pt idx="10337">
                  <c:v>-84.80590697601552</c:v>
                </c:pt>
                <c:pt idx="10338">
                  <c:v>-84.81369747460287</c:v>
                </c:pt>
                <c:pt idx="10339">
                  <c:v>-84.82148956210919</c:v>
                </c:pt>
                <c:pt idx="10340">
                  <c:v>-84.82928323555919</c:v>
                </c:pt>
                <c:pt idx="10341">
                  <c:v>-84.8370784919771</c:v>
                </c:pt>
                <c:pt idx="10342">
                  <c:v>-84.84487532838659</c:v>
                </c:pt>
                <c:pt idx="10343">
                  <c:v>-84.85267374181103</c:v>
                </c:pt>
                <c:pt idx="10344">
                  <c:v>-84.86047372927316</c:v>
                </c:pt>
                <c:pt idx="10345">
                  <c:v>-84.86827528779533</c:v>
                </c:pt>
                <c:pt idx="10346">
                  <c:v>-84.87607841439939</c:v>
                </c:pt>
                <c:pt idx="10347">
                  <c:v>-84.88388310610679</c:v>
                </c:pt>
                <c:pt idx="10348">
                  <c:v>-84.89168935993848</c:v>
                </c:pt>
                <c:pt idx="10349">
                  <c:v>-84.89949717291483</c:v>
                </c:pt>
                <c:pt idx="10350">
                  <c:v>-84.90730654205595</c:v>
                </c:pt>
                <c:pt idx="10351">
                  <c:v>-84.91511746438135</c:v>
                </c:pt>
                <c:pt idx="10352">
                  <c:v>-84.9229299369101</c:v>
                </c:pt>
                <c:pt idx="10353">
                  <c:v>-84.93074395666079</c:v>
                </c:pt>
                <c:pt idx="10354">
                  <c:v>-84.93855952065168</c:v>
                </c:pt>
                <c:pt idx="10355">
                  <c:v>-84.9463766259004</c:v>
                </c:pt>
                <c:pt idx="10356">
                  <c:v>-84.9541952694242</c:v>
                </c:pt>
                <c:pt idx="10357">
                  <c:v>-84.9620154482399</c:v>
                </c:pt>
                <c:pt idx="10358">
                  <c:v>-84.96983715936378</c:v>
                </c:pt>
                <c:pt idx="10359">
                  <c:v>-84.97766039981178</c:v>
                </c:pt>
                <c:pt idx="10360">
                  <c:v>-84.98548516659922</c:v>
                </c:pt>
                <c:pt idx="10361">
                  <c:v>-84.99331145674118</c:v>
                </c:pt>
                <c:pt idx="10362">
                  <c:v>-85.00113926725212</c:v>
                </c:pt>
                <c:pt idx="10363">
                  <c:v>-85.00896859514607</c:v>
                </c:pt>
                <c:pt idx="10364">
                  <c:v>-85.01679943743666</c:v>
                </c:pt>
                <c:pt idx="10365">
                  <c:v>-85.0246317911371</c:v>
                </c:pt>
                <c:pt idx="10366">
                  <c:v>-85.03246565325998</c:v>
                </c:pt>
                <c:pt idx="10367">
                  <c:v>-85.0403010208177</c:v>
                </c:pt>
                <c:pt idx="10368">
                  <c:v>-85.04813789082193</c:v>
                </c:pt>
                <c:pt idx="10369">
                  <c:v>-85.05597626028414</c:v>
                </c:pt>
                <c:pt idx="10370">
                  <c:v>-85.06381612621523</c:v>
                </c:pt>
                <c:pt idx="10371">
                  <c:v>-85.07165748562563</c:v>
                </c:pt>
                <c:pt idx="10372">
                  <c:v>-85.0795003355254</c:v>
                </c:pt>
                <c:pt idx="10373">
                  <c:v>-85.08734467292412</c:v>
                </c:pt>
                <c:pt idx="10374">
                  <c:v>-85.09519049483097</c:v>
                </c:pt>
                <c:pt idx="10375">
                  <c:v>-85.10303779825455</c:v>
                </c:pt>
                <c:pt idx="10376">
                  <c:v>-85.11088658020324</c:v>
                </c:pt>
                <c:pt idx="10377">
                  <c:v>-85.11873683768474</c:v>
                </c:pt>
                <c:pt idx="10378">
                  <c:v>-85.12658856770658</c:v>
                </c:pt>
                <c:pt idx="10379">
                  <c:v>-85.13444176727563</c:v>
                </c:pt>
                <c:pt idx="10380">
                  <c:v>-85.14229643339834</c:v>
                </c:pt>
                <c:pt idx="10381">
                  <c:v>-85.15015256308084</c:v>
                </c:pt>
                <c:pt idx="10382">
                  <c:v>-85.15801015332875</c:v>
                </c:pt>
                <c:pt idx="10383">
                  <c:v>-85.16586920114733</c:v>
                </c:pt>
                <c:pt idx="10384">
                  <c:v>-85.17372970354123</c:v>
                </c:pt>
                <c:pt idx="10385">
                  <c:v>-85.18159165751487</c:v>
                </c:pt>
                <c:pt idx="10386">
                  <c:v>-85.18945506007216</c:v>
                </c:pt>
                <c:pt idx="10387">
                  <c:v>-85.1973199082165</c:v>
                </c:pt>
                <c:pt idx="10388">
                  <c:v>-85.20518619895097</c:v>
                </c:pt>
                <c:pt idx="10389">
                  <c:v>-85.21305392927824</c:v>
                </c:pt>
                <c:pt idx="10390">
                  <c:v>-85.2209230962004</c:v>
                </c:pt>
                <c:pt idx="10391">
                  <c:v>-85.22879369671921</c:v>
                </c:pt>
                <c:pt idx="10392">
                  <c:v>-85.2366657278361</c:v>
                </c:pt>
                <c:pt idx="10393">
                  <c:v>-85.24453918655186</c:v>
                </c:pt>
                <c:pt idx="10394">
                  <c:v>-85.25241406986708</c:v>
                </c:pt>
                <c:pt idx="10395">
                  <c:v>-85.26029037478172</c:v>
                </c:pt>
                <c:pt idx="10396">
                  <c:v>-85.26816809829546</c:v>
                </c:pt>
                <c:pt idx="10397">
                  <c:v>-85.2760472374075</c:v>
                </c:pt>
                <c:pt idx="10398">
                  <c:v>-85.28392778911666</c:v>
                </c:pt>
                <c:pt idx="10399">
                  <c:v>-85.29180975042125</c:v>
                </c:pt>
                <c:pt idx="10400">
                  <c:v>-85.29969311831928</c:v>
                </c:pt>
                <c:pt idx="10401">
                  <c:v>-85.30757788980823</c:v>
                </c:pt>
                <c:pt idx="10402">
                  <c:v>-85.31546406188526</c:v>
                </c:pt>
                <c:pt idx="10403">
                  <c:v>-85.32335163154704</c:v>
                </c:pt>
                <c:pt idx="10404">
                  <c:v>-85.33124059578985</c:v>
                </c:pt>
                <c:pt idx="10405">
                  <c:v>-85.33913095160959</c:v>
                </c:pt>
                <c:pt idx="10406">
                  <c:v>-85.3470226960017</c:v>
                </c:pt>
                <c:pt idx="10407">
                  <c:v>-85.35491582596121</c:v>
                </c:pt>
                <c:pt idx="10408">
                  <c:v>-85.36281033848273</c:v>
                </c:pt>
                <c:pt idx="10409">
                  <c:v>-85.37070623056051</c:v>
                </c:pt>
                <c:pt idx="10410">
                  <c:v>-85.37860349918838</c:v>
                </c:pt>
                <c:pt idx="10411">
                  <c:v>-85.38650214135967</c:v>
                </c:pt>
                <c:pt idx="10412">
                  <c:v>-85.39440215406741</c:v>
                </c:pt>
                <c:pt idx="10413">
                  <c:v>-85.40230353430418</c:v>
                </c:pt>
                <c:pt idx="10414">
                  <c:v>-85.41020627906215</c:v>
                </c:pt>
                <c:pt idx="10415">
                  <c:v>-85.41811038533307</c:v>
                </c:pt>
                <c:pt idx="10416">
                  <c:v>-85.42601585010833</c:v>
                </c:pt>
                <c:pt idx="10417">
                  <c:v>-85.4339226703789</c:v>
                </c:pt>
                <c:pt idx="10418">
                  <c:v>-85.44183084313526</c:v>
                </c:pt>
                <c:pt idx="10419">
                  <c:v>-85.44974036536765</c:v>
                </c:pt>
                <c:pt idx="10420">
                  <c:v>-85.4576512340658</c:v>
                </c:pt>
                <c:pt idx="10421">
                  <c:v>-85.46556344621903</c:v>
                </c:pt>
                <c:pt idx="10422">
                  <c:v>-85.47347699881628</c:v>
                </c:pt>
                <c:pt idx="10423">
                  <c:v>-85.48139188884618</c:v>
                </c:pt>
                <c:pt idx="10424">
                  <c:v>-85.48930811329681</c:v>
                </c:pt>
                <c:pt idx="10425">
                  <c:v>-85.49722566915605</c:v>
                </c:pt>
                <c:pt idx="10426">
                  <c:v>-85.50514455341104</c:v>
                </c:pt>
                <c:pt idx="10427">
                  <c:v>-85.51306476304898</c:v>
                </c:pt>
                <c:pt idx="10428">
                  <c:v>-85.52098629505626</c:v>
                </c:pt>
                <c:pt idx="10429">
                  <c:v>-85.52890914641917</c:v>
                </c:pt>
                <c:pt idx="10430">
                  <c:v>-85.53683331412348</c:v>
                </c:pt>
                <c:pt idx="10431">
                  <c:v>-85.54475879515458</c:v>
                </c:pt>
                <c:pt idx="10432">
                  <c:v>-85.55268558649745</c:v>
                </c:pt>
                <c:pt idx="10433">
                  <c:v>-85.56061368513677</c:v>
                </c:pt>
                <c:pt idx="10434">
                  <c:v>-85.56854308805664</c:v>
                </c:pt>
                <c:pt idx="10435">
                  <c:v>-85.57647379224102</c:v>
                </c:pt>
                <c:pt idx="10436">
                  <c:v>-85.5844057946733</c:v>
                </c:pt>
                <c:pt idx="10437">
                  <c:v>-85.59233909233656</c:v>
                </c:pt>
                <c:pt idx="10438">
                  <c:v>-85.6002736822135</c:v>
                </c:pt>
                <c:pt idx="10439">
                  <c:v>-85.60820956128638</c:v>
                </c:pt>
                <c:pt idx="10440">
                  <c:v>-85.61614672653714</c:v>
                </c:pt>
                <c:pt idx="10441">
                  <c:v>-85.62408517494728</c:v>
                </c:pt>
                <c:pt idx="10442">
                  <c:v>-85.63202490349798</c:v>
                </c:pt>
                <c:pt idx="10443">
                  <c:v>-85.63996590916997</c:v>
                </c:pt>
                <c:pt idx="10444">
                  <c:v>-85.64790818894367</c:v>
                </c:pt>
                <c:pt idx="10445">
                  <c:v>-85.65585173979905</c:v>
                </c:pt>
                <c:pt idx="10446">
                  <c:v>-85.66379655871579</c:v>
                </c:pt>
                <c:pt idx="10447">
                  <c:v>-85.6717426426731</c:v>
                </c:pt>
                <c:pt idx="10448">
                  <c:v>-85.67968998864988</c:v>
                </c:pt>
                <c:pt idx="10449">
                  <c:v>-85.68763859362458</c:v>
                </c:pt>
                <c:pt idx="10450">
                  <c:v>-85.69558845457541</c:v>
                </c:pt>
                <c:pt idx="10451">
                  <c:v>-85.70353956848008</c:v>
                </c:pt>
                <c:pt idx="10452">
                  <c:v>-85.71149193231596</c:v>
                </c:pt>
                <c:pt idx="10453">
                  <c:v>-85.71944554306004</c:v>
                </c:pt>
                <c:pt idx="10454">
                  <c:v>-85.727400397689</c:v>
                </c:pt>
                <c:pt idx="10455">
                  <c:v>-85.73535649317908</c:v>
                </c:pt>
                <c:pt idx="10456">
                  <c:v>-85.74331382650621</c:v>
                </c:pt>
                <c:pt idx="10457">
                  <c:v>-85.75127239464588</c:v>
                </c:pt>
                <c:pt idx="10458">
                  <c:v>-85.75923219457326</c:v>
                </c:pt>
                <c:pt idx="10459">
                  <c:v>-85.7671932232632</c:v>
                </c:pt>
                <c:pt idx="10460">
                  <c:v>-85.77515547769001</c:v>
                </c:pt>
                <c:pt idx="10461">
                  <c:v>-85.78311895482787</c:v>
                </c:pt>
                <c:pt idx="10462">
                  <c:v>-85.79108365165045</c:v>
                </c:pt>
                <c:pt idx="10463">
                  <c:v>-85.79904956513107</c:v>
                </c:pt>
                <c:pt idx="10464">
                  <c:v>-85.8070166922427</c:v>
                </c:pt>
                <c:pt idx="10465">
                  <c:v>-85.814985029958</c:v>
                </c:pt>
                <c:pt idx="10466">
                  <c:v>-85.82295457524915</c:v>
                </c:pt>
                <c:pt idx="10467">
                  <c:v>-85.83092532508813</c:v>
                </c:pt>
                <c:pt idx="10468">
                  <c:v>-85.8388972764464</c:v>
                </c:pt>
                <c:pt idx="10469">
                  <c:v>-85.84687042629524</c:v>
                </c:pt>
                <c:pt idx="10470">
                  <c:v>-85.85484477160538</c:v>
                </c:pt>
                <c:pt idx="10471">
                  <c:v>-85.86282030934735</c:v>
                </c:pt>
                <c:pt idx="10472">
                  <c:v>-85.87079703649117</c:v>
                </c:pt>
                <c:pt idx="10473">
                  <c:v>-85.87877495000674</c:v>
                </c:pt>
                <c:pt idx="10474">
                  <c:v>-85.88675404686339</c:v>
                </c:pt>
                <c:pt idx="10475">
                  <c:v>-85.89473432403018</c:v>
                </c:pt>
                <c:pt idx="10476">
                  <c:v>-85.90271577847581</c:v>
                </c:pt>
                <c:pt idx="10477">
                  <c:v>-85.91069840716865</c:v>
                </c:pt>
                <c:pt idx="10478">
                  <c:v>-85.91868220707667</c:v>
                </c:pt>
                <c:pt idx="10479">
                  <c:v>-85.92666717516756</c:v>
                </c:pt>
                <c:pt idx="10480">
                  <c:v>-85.93465330840862</c:v>
                </c:pt>
                <c:pt idx="10481">
                  <c:v>-85.9426406037668</c:v>
                </c:pt>
                <c:pt idx="10482">
                  <c:v>-85.95062905820874</c:v>
                </c:pt>
                <c:pt idx="10483">
                  <c:v>-85.9586186687007</c:v>
                </c:pt>
                <c:pt idx="10484">
                  <c:v>-85.96660943220858</c:v>
                </c:pt>
                <c:pt idx="10485">
                  <c:v>-85.974601345698</c:v>
                </c:pt>
                <c:pt idx="10486">
                  <c:v>-85.98259440613418</c:v>
                </c:pt>
                <c:pt idx="10487">
                  <c:v>-85.99058861048205</c:v>
                </c:pt>
                <c:pt idx="10488">
                  <c:v>-85.99858395570616</c:v>
                </c:pt>
                <c:pt idx="10489">
                  <c:v>-86.00658043877071</c:v>
                </c:pt>
                <c:pt idx="10490">
                  <c:v>-86.01457805663958</c:v>
                </c:pt>
                <c:pt idx="10491">
                  <c:v>-86.02257680627636</c:v>
                </c:pt>
                <c:pt idx="10492">
                  <c:v>-86.03057668464427</c:v>
                </c:pt>
                <c:pt idx="10493">
                  <c:v>-86.03857768870611</c:v>
                </c:pt>
                <c:pt idx="10494">
                  <c:v>-86.04657981542444</c:v>
                </c:pt>
                <c:pt idx="10495">
                  <c:v>-86.05458306176151</c:v>
                </c:pt>
                <c:pt idx="10496">
                  <c:v>-86.06258742467915</c:v>
                </c:pt>
                <c:pt idx="10497">
                  <c:v>-86.07059290113891</c:v>
                </c:pt>
                <c:pt idx="10498">
                  <c:v>-86.078599488102</c:v>
                </c:pt>
                <c:pt idx="10499">
                  <c:v>-86.08660718252926</c:v>
                </c:pt>
                <c:pt idx="10500">
                  <c:v>-86.09461598138136</c:v>
                </c:pt>
                <c:pt idx="10501">
                  <c:v>-86.10262588161836</c:v>
                </c:pt>
                <c:pt idx="10502">
                  <c:v>-86.11063688020023</c:v>
                </c:pt>
                <c:pt idx="10503">
                  <c:v>-86.11864897408653</c:v>
                </c:pt>
                <c:pt idx="10504">
                  <c:v>-86.12666216023649</c:v>
                </c:pt>
                <c:pt idx="10505">
                  <c:v>-86.13467643560905</c:v>
                </c:pt>
                <c:pt idx="10506">
                  <c:v>-86.14269179716278</c:v>
                </c:pt>
                <c:pt idx="10507">
                  <c:v>-86.15070824185594</c:v>
                </c:pt>
                <c:pt idx="10508">
                  <c:v>-86.1587257666465</c:v>
                </c:pt>
                <c:pt idx="10509">
                  <c:v>-86.16674436849206</c:v>
                </c:pt>
                <c:pt idx="10510">
                  <c:v>-86.17476404434994</c:v>
                </c:pt>
                <c:pt idx="10511">
                  <c:v>-86.18278479117711</c:v>
                </c:pt>
                <c:pt idx="10512">
                  <c:v>-86.19080660593023</c:v>
                </c:pt>
                <c:pt idx="10513">
                  <c:v>-86.19882948556568</c:v>
                </c:pt>
                <c:pt idx="10514">
                  <c:v>-86.20685342703943</c:v>
                </c:pt>
                <c:pt idx="10515">
                  <c:v>-86.21487842730726</c:v>
                </c:pt>
                <c:pt idx="10516">
                  <c:v>-86.22290448332451</c:v>
                </c:pt>
                <c:pt idx="10517">
                  <c:v>-86.23093159204633</c:v>
                </c:pt>
                <c:pt idx="10518">
                  <c:v>-86.23895975042747</c:v>
                </c:pt>
                <c:pt idx="10519">
                  <c:v>-86.24698895542235</c:v>
                </c:pt>
                <c:pt idx="10520">
                  <c:v>-86.25501920398518</c:v>
                </c:pt>
                <c:pt idx="10521">
                  <c:v>-86.26305049306977</c:v>
                </c:pt>
                <c:pt idx="10522">
                  <c:v>-86.27108281962961</c:v>
                </c:pt>
                <c:pt idx="10523">
                  <c:v>-86.27911618061803</c:v>
                </c:pt>
                <c:pt idx="10524">
                  <c:v>-86.28715057298781</c:v>
                </c:pt>
                <c:pt idx="10525">
                  <c:v>-86.29518599369162</c:v>
                </c:pt>
                <c:pt idx="10526">
                  <c:v>-86.30322243968178</c:v>
                </c:pt>
                <c:pt idx="10527">
                  <c:v>-86.3112599079103</c:v>
                </c:pt>
                <c:pt idx="10528">
                  <c:v>-86.31929839532877</c:v>
                </c:pt>
                <c:pt idx="10529">
                  <c:v>-86.32733789888862</c:v>
                </c:pt>
                <c:pt idx="10530">
                  <c:v>-86.33537841554099</c:v>
                </c:pt>
                <c:pt idx="10531">
                  <c:v>-86.34341994223666</c:v>
                </c:pt>
                <c:pt idx="10532">
                  <c:v>-86.35146247592607</c:v>
                </c:pt>
                <c:pt idx="10533">
                  <c:v>-86.35950601355938</c:v>
                </c:pt>
                <c:pt idx="10534">
                  <c:v>-86.36755055208656</c:v>
                </c:pt>
                <c:pt idx="10535">
                  <c:v>-86.37559608845713</c:v>
                </c:pt>
                <c:pt idx="10536">
                  <c:v>-86.3836426196204</c:v>
                </c:pt>
                <c:pt idx="10537">
                  <c:v>-86.39169014252538</c:v>
                </c:pt>
                <c:pt idx="10538">
                  <c:v>-86.39973865412074</c:v>
                </c:pt>
                <c:pt idx="10539">
                  <c:v>-86.40778815135494</c:v>
                </c:pt>
                <c:pt idx="10540">
                  <c:v>-86.41583863117604</c:v>
                </c:pt>
                <c:pt idx="10541">
                  <c:v>-86.42389009053186</c:v>
                </c:pt>
                <c:pt idx="10542">
                  <c:v>-86.43194252636995</c:v>
                </c:pt>
                <c:pt idx="10543">
                  <c:v>-86.43999593563756</c:v>
                </c:pt>
                <c:pt idx="10544">
                  <c:v>-86.44805031528159</c:v>
                </c:pt>
                <c:pt idx="10545">
                  <c:v>-86.45610566224877</c:v>
                </c:pt>
                <c:pt idx="10546">
                  <c:v>-86.4641619734854</c:v>
                </c:pt>
                <c:pt idx="10547">
                  <c:v>-86.47221924593763</c:v>
                </c:pt>
                <c:pt idx="10548">
                  <c:v>-86.48027747655117</c:v>
                </c:pt>
                <c:pt idx="10549">
                  <c:v>-86.48833666227165</c:v>
                </c:pt>
                <c:pt idx="10550">
                  <c:v>-86.49639680004424</c:v>
                </c:pt>
                <c:pt idx="10551">
                  <c:v>-86.50445788681388</c:v>
                </c:pt>
                <c:pt idx="10552">
                  <c:v>-86.51251991952524</c:v>
                </c:pt>
                <c:pt idx="10553">
                  <c:v>-86.52058289512271</c:v>
                </c:pt>
                <c:pt idx="10554">
                  <c:v>-86.52864681055038</c:v>
                </c:pt>
                <c:pt idx="10555">
                  <c:v>-86.53671166275214</c:v>
                </c:pt>
                <c:pt idx="10556">
                  <c:v>-86.54477744867145</c:v>
                </c:pt>
                <c:pt idx="10557">
                  <c:v>-86.5528441652516</c:v>
                </c:pt>
                <c:pt idx="10558">
                  <c:v>-86.56091180943561</c:v>
                </c:pt>
                <c:pt idx="10559">
                  <c:v>-86.56898037816615</c:v>
                </c:pt>
                <c:pt idx="10560">
                  <c:v>-86.5770498683857</c:v>
                </c:pt>
                <c:pt idx="10561">
                  <c:v>-86.58512027703638</c:v>
                </c:pt>
                <c:pt idx="10562">
                  <c:v>-86.59319160106015</c:v>
                </c:pt>
                <c:pt idx="10563">
                  <c:v>-86.60126383739856</c:v>
                </c:pt>
                <c:pt idx="10564">
                  <c:v>-86.60933698299296</c:v>
                </c:pt>
                <c:pt idx="10565">
                  <c:v>-86.61741103478447</c:v>
                </c:pt>
                <c:pt idx="10566">
                  <c:v>-86.62548598971391</c:v>
                </c:pt>
                <c:pt idx="10567">
                  <c:v>-86.63356184472177</c:v>
                </c:pt>
                <c:pt idx="10568">
                  <c:v>-86.64163859674838</c:v>
                </c:pt>
                <c:pt idx="10569">
                  <c:v>-86.64971624273366</c:v>
                </c:pt>
                <c:pt idx="10570">
                  <c:v>-86.65779477961743</c:v>
                </c:pt>
                <c:pt idx="10571">
                  <c:v>-86.66587420433912</c:v>
                </c:pt>
                <c:pt idx="10572">
                  <c:v>-86.67395451383793</c:v>
                </c:pt>
                <c:pt idx="10573">
                  <c:v>-86.68203570505284</c:v>
                </c:pt>
                <c:pt idx="10574">
                  <c:v>-86.69011777492254</c:v>
                </c:pt>
                <c:pt idx="10575">
                  <c:v>-86.69820072038543</c:v>
                </c:pt>
                <c:pt idx="10576">
                  <c:v>-86.70628453837966</c:v>
                </c:pt>
                <c:pt idx="10577">
                  <c:v>-86.71436922584318</c:v>
                </c:pt>
                <c:pt idx="10578">
                  <c:v>-86.72245477971357</c:v>
                </c:pt>
                <c:pt idx="10579">
                  <c:v>-86.73054119692824</c:v>
                </c:pt>
                <c:pt idx="10580">
                  <c:v>-86.73862847442436</c:v>
                </c:pt>
                <c:pt idx="10581">
                  <c:v>-86.7467166091388</c:v>
                </c:pt>
                <c:pt idx="10582">
                  <c:v>-86.7548055980081</c:v>
                </c:pt>
                <c:pt idx="10583">
                  <c:v>-86.76289543796871</c:v>
                </c:pt>
                <c:pt idx="10584">
                  <c:v>-86.77098612595667</c:v>
                </c:pt>
                <c:pt idx="10585">
                  <c:v>-86.77907765890792</c:v>
                </c:pt>
                <c:pt idx="10586">
                  <c:v>-86.78717003375802</c:v>
                </c:pt>
                <c:pt idx="10587">
                  <c:v>-86.79526324744234</c:v>
                </c:pt>
                <c:pt idx="10588">
                  <c:v>-86.80335729689594</c:v>
                </c:pt>
                <c:pt idx="10589">
                  <c:v>-86.81145217905376</c:v>
                </c:pt>
                <c:pt idx="10590">
                  <c:v>-86.81954789085036</c:v>
                </c:pt>
                <c:pt idx="10591">
                  <c:v>-86.82764442922014</c:v>
                </c:pt>
                <c:pt idx="10592">
                  <c:v>-86.83574179109715</c:v>
                </c:pt>
                <c:pt idx="10593">
                  <c:v>-86.84383997341534</c:v>
                </c:pt>
                <c:pt idx="10594">
                  <c:v>-86.85193897310829</c:v>
                </c:pt>
                <c:pt idx="10595">
                  <c:v>-86.86003878710942</c:v>
                </c:pt>
                <c:pt idx="10596">
                  <c:v>-86.86813941235184</c:v>
                </c:pt>
                <c:pt idx="10597">
                  <c:v>-86.87624084576851</c:v>
                </c:pt>
                <c:pt idx="10598">
                  <c:v>-86.88434308429205</c:v>
                </c:pt>
                <c:pt idx="10599">
                  <c:v>-86.89244612485484</c:v>
                </c:pt>
                <c:pt idx="10600">
                  <c:v>-86.9005499643892</c:v>
                </c:pt>
                <c:pt idx="10601">
                  <c:v>-86.90865459982693</c:v>
                </c:pt>
                <c:pt idx="10602">
                  <c:v>-86.91676002809981</c:v>
                </c:pt>
                <c:pt idx="10603">
                  <c:v>-86.92486624613931</c:v>
                </c:pt>
                <c:pt idx="10604">
                  <c:v>-86.93297325087667</c:v>
                </c:pt>
                <c:pt idx="10605">
                  <c:v>-86.9410810392429</c:v>
                </c:pt>
                <c:pt idx="10606">
                  <c:v>-86.94918960816875</c:v>
                </c:pt>
                <c:pt idx="10607">
                  <c:v>-86.95729895458476</c:v>
                </c:pt>
                <c:pt idx="10608">
                  <c:v>-86.96540907542125</c:v>
                </c:pt>
                <c:pt idx="10609">
                  <c:v>-86.97351996760832</c:v>
                </c:pt>
                <c:pt idx="10610">
                  <c:v>-86.98163162807578</c:v>
                </c:pt>
                <c:pt idx="10611">
                  <c:v>-86.98974405375326</c:v>
                </c:pt>
                <c:pt idx="10612">
                  <c:v>-86.9978572415702</c:v>
                </c:pt>
                <c:pt idx="10613">
                  <c:v>-87.00597118845567</c:v>
                </c:pt>
                <c:pt idx="10614">
                  <c:v>-87.01408589133872</c:v>
                </c:pt>
                <c:pt idx="10615">
                  <c:v>-87.022201347148</c:v>
                </c:pt>
                <c:pt idx="10616">
                  <c:v>-87.03031755281201</c:v>
                </c:pt>
                <c:pt idx="10617">
                  <c:v>-87.03843450525902</c:v>
                </c:pt>
                <c:pt idx="10618">
                  <c:v>-87.04655220141708</c:v>
                </c:pt>
                <c:pt idx="10619">
                  <c:v>-87.054670638214</c:v>
                </c:pt>
                <c:pt idx="10620">
                  <c:v>-87.06278981257739</c:v>
                </c:pt>
                <c:pt idx="10621">
                  <c:v>-87.07090972143469</c:v>
                </c:pt>
                <c:pt idx="10622">
                  <c:v>-87.07903036171298</c:v>
                </c:pt>
                <c:pt idx="10623">
                  <c:v>-87.08715173033927</c:v>
                </c:pt>
                <c:pt idx="10624">
                  <c:v>-87.09527382424026</c:v>
                </c:pt>
                <c:pt idx="10625">
                  <c:v>-87.1033966403425</c:v>
                </c:pt>
                <c:pt idx="10626">
                  <c:v>-87.11152017557222</c:v>
                </c:pt>
                <c:pt idx="10627">
                  <c:v>-87.11964442685558</c:v>
                </c:pt>
                <c:pt idx="10628">
                  <c:v>-87.12776939111846</c:v>
                </c:pt>
                <c:pt idx="10629">
                  <c:v>-87.13589506528645</c:v>
                </c:pt>
                <c:pt idx="10630">
                  <c:v>-87.1440214462851</c:v>
                </c:pt>
                <c:pt idx="10631">
                  <c:v>-87.15214853103951</c:v>
                </c:pt>
                <c:pt idx="10632">
                  <c:v>-87.16027631647485</c:v>
                </c:pt>
                <c:pt idx="10633">
                  <c:v>-87.16840479951594</c:v>
                </c:pt>
                <c:pt idx="10634">
                  <c:v>-87.1765339770873</c:v>
                </c:pt>
                <c:pt idx="10635">
                  <c:v>-87.18466384611342</c:v>
                </c:pt>
                <c:pt idx="10636">
                  <c:v>-87.19279440351845</c:v>
                </c:pt>
                <c:pt idx="10637">
                  <c:v>-87.20092564622642</c:v>
                </c:pt>
                <c:pt idx="10638">
                  <c:v>-87.20905757116111</c:v>
                </c:pt>
                <c:pt idx="10639">
                  <c:v>-87.21719017524613</c:v>
                </c:pt>
                <c:pt idx="10640">
                  <c:v>-87.22532345540482</c:v>
                </c:pt>
                <c:pt idx="10641">
                  <c:v>-87.23345740856045</c:v>
                </c:pt>
                <c:pt idx="10642">
                  <c:v>-87.24159203163596</c:v>
                </c:pt>
                <c:pt idx="10643">
                  <c:v>-87.24972732155413</c:v>
                </c:pt>
                <c:pt idx="10644">
                  <c:v>-87.2578632752376</c:v>
                </c:pt>
                <c:pt idx="10645">
                  <c:v>-87.2659998896087</c:v>
                </c:pt>
                <c:pt idx="10646">
                  <c:v>-87.27413716158966</c:v>
                </c:pt>
                <c:pt idx="10647">
                  <c:v>-87.28227508810252</c:v>
                </c:pt>
                <c:pt idx="10648">
                  <c:v>-87.290413666069</c:v>
                </c:pt>
                <c:pt idx="10649">
                  <c:v>-87.29855289241075</c:v>
                </c:pt>
                <c:pt idx="10650">
                  <c:v>-87.30669276404924</c:v>
                </c:pt>
                <c:pt idx="10651">
                  <c:v>-87.31483327790566</c:v>
                </c:pt>
                <c:pt idx="10652">
                  <c:v>-87.322974430901</c:v>
                </c:pt>
                <c:pt idx="10653">
                  <c:v>-87.33111621995618</c:v>
                </c:pt>
                <c:pt idx="10654">
                  <c:v>-87.33925864199183</c:v>
                </c:pt>
                <c:pt idx="10655">
                  <c:v>-87.34740169392843</c:v>
                </c:pt>
                <c:pt idx="10656">
                  <c:v>-87.35554537268618</c:v>
                </c:pt>
                <c:pt idx="10657">
                  <c:v>-87.36368967518535</c:v>
                </c:pt>
                <c:pt idx="10658">
                  <c:v>-87.37183459834568</c:v>
                </c:pt>
                <c:pt idx="10659">
                  <c:v>-87.37998013908695</c:v>
                </c:pt>
                <c:pt idx="10660">
                  <c:v>-87.38812629432877</c:v>
                </c:pt>
                <c:pt idx="10661">
                  <c:v>-87.39627306099042</c:v>
                </c:pt>
                <c:pt idx="10662">
                  <c:v>-87.4044204359911</c:v>
                </c:pt>
                <c:pt idx="10663">
                  <c:v>-87.4125684162498</c:v>
                </c:pt>
                <c:pt idx="10664">
                  <c:v>-87.42071699868532</c:v>
                </c:pt>
                <c:pt idx="10665">
                  <c:v>-87.42886618021636</c:v>
                </c:pt>
                <c:pt idx="10666">
                  <c:v>-87.43701595776133</c:v>
                </c:pt>
                <c:pt idx="10667">
                  <c:v>-87.4451663282385</c:v>
                </c:pt>
                <c:pt idx="10668">
                  <c:v>-87.453317288566</c:v>
                </c:pt>
                <c:pt idx="10669">
                  <c:v>-87.46146883566175</c:v>
                </c:pt>
                <c:pt idx="10670">
                  <c:v>-87.46962096644354</c:v>
                </c:pt>
                <c:pt idx="10671">
                  <c:v>-87.47777367782888</c:v>
                </c:pt>
                <c:pt idx="10672">
                  <c:v>-87.48592696673523</c:v>
                </c:pt>
                <c:pt idx="10673">
                  <c:v>-87.49408083007981</c:v>
                </c:pt>
                <c:pt idx="10674">
                  <c:v>-87.50223526477971</c:v>
                </c:pt>
                <c:pt idx="10675">
                  <c:v>-87.51039026775179</c:v>
                </c:pt>
                <c:pt idx="10676">
                  <c:v>-87.51854583591283</c:v>
                </c:pt>
                <c:pt idx="10677">
                  <c:v>-87.5267019661793</c:v>
                </c:pt>
                <c:pt idx="10678">
                  <c:v>-87.53485865546768</c:v>
                </c:pt>
                <c:pt idx="10679">
                  <c:v>-87.54301590069417</c:v>
                </c:pt>
                <c:pt idx="10680">
                  <c:v>-87.55117369877478</c:v>
                </c:pt>
                <c:pt idx="10681">
                  <c:v>-87.55933204662544</c:v>
                </c:pt>
                <c:pt idx="10682">
                  <c:v>-87.56749094116193</c:v>
                </c:pt>
                <c:pt idx="10683">
                  <c:v>-87.57565037929976</c:v>
                </c:pt>
                <c:pt idx="10684">
                  <c:v>-87.58381035795433</c:v>
                </c:pt>
                <c:pt idx="10685">
                  <c:v>-87.59197087404094</c:v>
                </c:pt>
                <c:pt idx="10686">
                  <c:v>-87.60013192447462</c:v>
                </c:pt>
                <c:pt idx="10687">
                  <c:v>-87.60829350617035</c:v>
                </c:pt>
                <c:pt idx="10688">
                  <c:v>-87.61645561604287</c:v>
                </c:pt>
                <c:pt idx="10689">
                  <c:v>-87.62461825100678</c:v>
                </c:pt>
                <c:pt idx="10690">
                  <c:v>-87.63278140797657</c:v>
                </c:pt>
                <c:pt idx="10691">
                  <c:v>-87.64094508386651</c:v>
                </c:pt>
                <c:pt idx="10692">
                  <c:v>-87.6491092755908</c:v>
                </c:pt>
                <c:pt idx="10693">
                  <c:v>-87.65727398006336</c:v>
                </c:pt>
                <c:pt idx="10694">
                  <c:v>-87.66543919419807</c:v>
                </c:pt>
                <c:pt idx="10695">
                  <c:v>-87.67360491490862</c:v>
                </c:pt>
                <c:pt idx="10696">
                  <c:v>-87.68177113910853</c:v>
                </c:pt>
                <c:pt idx="10697">
                  <c:v>-87.68993786371124</c:v>
                </c:pt>
                <c:pt idx="10698">
                  <c:v>-87.69810508562995</c:v>
                </c:pt>
                <c:pt idx="10699">
                  <c:v>-87.70627280177774</c:v>
                </c:pt>
                <c:pt idx="10700">
                  <c:v>-87.71444100906758</c:v>
                </c:pt>
                <c:pt idx="10701">
                  <c:v>-87.72260970441226</c:v>
                </c:pt>
                <c:pt idx="10702">
                  <c:v>-87.73077888472439</c:v>
                </c:pt>
                <c:pt idx="10703">
                  <c:v>-87.73894854691659</c:v>
                </c:pt>
                <c:pt idx="10704">
                  <c:v>-87.74711868790113</c:v>
                </c:pt>
                <c:pt idx="10705">
                  <c:v>-87.75528930459025</c:v>
                </c:pt>
                <c:pt idx="10706">
                  <c:v>-87.76346039389605</c:v>
                </c:pt>
                <c:pt idx="10707">
                  <c:v>-87.77163195273046</c:v>
                </c:pt>
                <c:pt idx="10708">
                  <c:v>-87.77980397800533</c:v>
                </c:pt>
                <c:pt idx="10709">
                  <c:v>-87.78797646663224</c:v>
                </c:pt>
                <c:pt idx="10710">
                  <c:v>-87.79614941552277</c:v>
                </c:pt>
                <c:pt idx="10711">
                  <c:v>-87.80432282158829</c:v>
                </c:pt>
                <c:pt idx="10712">
                  <c:v>-87.81249668174008</c:v>
                </c:pt>
                <c:pt idx="10713">
                  <c:v>-87.82067099288918</c:v>
                </c:pt>
                <c:pt idx="10714">
                  <c:v>-87.82884575194667</c:v>
                </c:pt>
                <c:pt idx="10715">
                  <c:v>-87.83702095582337</c:v>
                </c:pt>
                <c:pt idx="10716">
                  <c:v>-87.84519660142996</c:v>
                </c:pt>
                <c:pt idx="10717">
                  <c:v>-87.85337268567707</c:v>
                </c:pt>
                <c:pt idx="10718">
                  <c:v>-87.86154920547514</c:v>
                </c:pt>
                <c:pt idx="10719">
                  <c:v>-87.86972615773445</c:v>
                </c:pt>
                <c:pt idx="10720">
                  <c:v>-87.8779035393653</c:v>
                </c:pt>
                <c:pt idx="10721">
                  <c:v>-87.88608134727768</c:v>
                </c:pt>
                <c:pt idx="10722">
                  <c:v>-87.89425957838156</c:v>
                </c:pt>
                <c:pt idx="10723">
                  <c:v>-87.90243822958671</c:v>
                </c:pt>
                <c:pt idx="10724">
                  <c:v>-87.91061729780292</c:v>
                </c:pt>
                <c:pt idx="10725">
                  <c:v>-87.91879677993967</c:v>
                </c:pt>
                <c:pt idx="10726">
                  <c:v>-87.92697667290642</c:v>
                </c:pt>
                <c:pt idx="10727">
                  <c:v>-87.93515697361256</c:v>
                </c:pt>
                <c:pt idx="10728">
                  <c:v>-87.9433376789672</c:v>
                </c:pt>
                <c:pt idx="10729">
                  <c:v>-87.95151878587948</c:v>
                </c:pt>
                <c:pt idx="10730">
                  <c:v>-87.95970029125833</c:v>
                </c:pt>
                <c:pt idx="10731">
                  <c:v>-87.96788219201261</c:v>
                </c:pt>
                <c:pt idx="10732">
                  <c:v>-87.97606448505105</c:v>
                </c:pt>
                <c:pt idx="10733">
                  <c:v>-87.98424716728223</c:v>
                </c:pt>
                <c:pt idx="10734">
                  <c:v>-87.99243023561466</c:v>
                </c:pt>
                <c:pt idx="10735">
                  <c:v>-88.00061368695676</c:v>
                </c:pt>
                <c:pt idx="10736">
                  <c:v>-88.0087975182167</c:v>
                </c:pt>
                <c:pt idx="10737">
                  <c:v>-88.01698172630274</c:v>
                </c:pt>
                <c:pt idx="10738">
                  <c:v>-88.02516630812285</c:v>
                </c:pt>
                <c:pt idx="10739">
                  <c:v>-88.03335126058494</c:v>
                </c:pt>
                <c:pt idx="10740">
                  <c:v>-88.04153658059691</c:v>
                </c:pt>
                <c:pt idx="10741">
                  <c:v>-88.0497222650664</c:v>
                </c:pt>
                <c:pt idx="10742">
                  <c:v>-88.057908310901</c:v>
                </c:pt>
                <c:pt idx="10743">
                  <c:v>-88.06609471500826</c:v>
                </c:pt>
                <c:pt idx="10744">
                  <c:v>-88.07428147429553</c:v>
                </c:pt>
                <c:pt idx="10745">
                  <c:v>-88.0824685856701</c:v>
                </c:pt>
                <c:pt idx="10746">
                  <c:v>-88.09065604603914</c:v>
                </c:pt>
                <c:pt idx="10747">
                  <c:v>-88.0988438523097</c:v>
                </c:pt>
                <c:pt idx="10748">
                  <c:v>-88.10703200138882</c:v>
                </c:pt>
                <c:pt idx="10749">
                  <c:v>-88.1152204901833</c:v>
                </c:pt>
                <c:pt idx="10750">
                  <c:v>-88.1234093155999</c:v>
                </c:pt>
                <c:pt idx="10751">
                  <c:v>-88.13159847454535</c:v>
                </c:pt>
                <c:pt idx="10752">
                  <c:v>-88.13978796392614</c:v>
                </c:pt>
                <c:pt idx="10753">
                  <c:v>-88.14797778064881</c:v>
                </c:pt>
                <c:pt idx="10754">
                  <c:v>-88.15616792161968</c:v>
                </c:pt>
                <c:pt idx="10755">
                  <c:v>-88.16435838374504</c:v>
                </c:pt>
                <c:pt idx="10756">
                  <c:v>-88.17254916393104</c:v>
                </c:pt>
                <c:pt idx="10757">
                  <c:v>-88.18074025908383</c:v>
                </c:pt>
                <c:pt idx="10758">
                  <c:v>-88.18893166610935</c:v>
                </c:pt>
                <c:pt idx="10759">
                  <c:v>-88.19712338191355</c:v>
                </c:pt>
                <c:pt idx="10760">
                  <c:v>-88.20531540340214</c:v>
                </c:pt>
                <c:pt idx="10761">
                  <c:v>-88.21350772748089</c:v>
                </c:pt>
                <c:pt idx="10762">
                  <c:v>-88.22170035105545</c:v>
                </c:pt>
                <c:pt idx="10763">
                  <c:v>-88.22989327103133</c:v>
                </c:pt>
                <c:pt idx="10764">
                  <c:v>-88.23808648431398</c:v>
                </c:pt>
                <c:pt idx="10765">
                  <c:v>-88.24627998780874</c:v>
                </c:pt>
                <c:pt idx="10766">
                  <c:v>-88.25447377842089</c:v>
                </c:pt>
                <c:pt idx="10767">
                  <c:v>-88.26266785305565</c:v>
                </c:pt>
                <c:pt idx="10768">
                  <c:v>-88.27086220861811</c:v>
                </c:pt>
                <c:pt idx="10769">
                  <c:v>-88.27905684201328</c:v>
                </c:pt>
                <c:pt idx="10770">
                  <c:v>-88.28725175014612</c:v>
                </c:pt>
                <c:pt idx="10771">
                  <c:v>-88.29544692992144</c:v>
                </c:pt>
                <c:pt idx="10772">
                  <c:v>-88.30364237824405</c:v>
                </c:pt>
                <c:pt idx="10773">
                  <c:v>-88.31183809201863</c:v>
                </c:pt>
                <c:pt idx="10774">
                  <c:v>-88.32003406814982</c:v>
                </c:pt>
                <c:pt idx="10775">
                  <c:v>-88.32823030354214</c:v>
                </c:pt>
                <c:pt idx="10776">
                  <c:v>-88.3364267951001</c:v>
                </c:pt>
                <c:pt idx="10777">
                  <c:v>-88.344623539728</c:v>
                </c:pt>
                <c:pt idx="10778">
                  <c:v>-88.35282053433015</c:v>
                </c:pt>
                <c:pt idx="10779">
                  <c:v>-88.3610177758109</c:v>
                </c:pt>
                <c:pt idx="10780">
                  <c:v>-88.3692152610743</c:v>
                </c:pt>
                <c:pt idx="10781">
                  <c:v>-88.37741298702446</c:v>
                </c:pt>
                <c:pt idx="10782">
                  <c:v>-88.38561095056545</c:v>
                </c:pt>
                <c:pt idx="10783">
                  <c:v>-88.39380914860115</c:v>
                </c:pt>
                <c:pt idx="10784">
                  <c:v>-88.40200757803548</c:v>
                </c:pt>
                <c:pt idx="10785">
                  <c:v>-88.41020623577227</c:v>
                </c:pt>
                <c:pt idx="10786">
                  <c:v>-88.41840511871517</c:v>
                </c:pt>
                <c:pt idx="10787">
                  <c:v>-88.42660422376795</c:v>
                </c:pt>
                <c:pt idx="10788">
                  <c:v>-88.43480354783416</c:v>
                </c:pt>
                <c:pt idx="10789">
                  <c:v>-88.44300308781738</c:v>
                </c:pt>
                <c:pt idx="10790">
                  <c:v>-88.45120284062102</c:v>
                </c:pt>
                <c:pt idx="10791">
                  <c:v>-88.45940280314858</c:v>
                </c:pt>
                <c:pt idx="10792">
                  <c:v>-88.4676029723034</c:v>
                </c:pt>
                <c:pt idx="10793">
                  <c:v>-88.47580334498872</c:v>
                </c:pt>
                <c:pt idx="10794">
                  <c:v>-88.4840039181078</c:v>
                </c:pt>
                <c:pt idx="10795">
                  <c:v>-88.49220468856383</c:v>
                </c:pt>
                <c:pt idx="10796">
                  <c:v>-88.50040565325986</c:v>
                </c:pt>
                <c:pt idx="10797">
                  <c:v>-88.50860680909901</c:v>
                </c:pt>
                <c:pt idx="10798">
                  <c:v>-88.51680815298423</c:v>
                </c:pt>
                <c:pt idx="10799">
                  <c:v>-88.52500968181854</c:v>
                </c:pt>
                <c:pt idx="10800">
                  <c:v>-88.5332113925047</c:v>
                </c:pt>
                <c:pt idx="10801">
                  <c:v>-88.5414132819457</c:v>
                </c:pt>
                <c:pt idx="10802">
                  <c:v>-88.54961534704416</c:v>
                </c:pt>
                <c:pt idx="10803">
                  <c:v>-88.5578175847029</c:v>
                </c:pt>
                <c:pt idx="10804">
                  <c:v>-88.56601999182456</c:v>
                </c:pt>
                <c:pt idx="10805">
                  <c:v>-88.5742225653118</c:v>
                </c:pt>
                <c:pt idx="10806">
                  <c:v>-88.58242530206715</c:v>
                </c:pt>
                <c:pt idx="10807">
                  <c:v>-88.5906281989932</c:v>
                </c:pt>
                <c:pt idx="10808">
                  <c:v>-88.59883125299237</c:v>
                </c:pt>
                <c:pt idx="10809">
                  <c:v>-88.60703446096714</c:v>
                </c:pt>
                <c:pt idx="10810">
                  <c:v>-88.61523781981982</c:v>
                </c:pt>
                <c:pt idx="10811">
                  <c:v>-88.62344132645282</c:v>
                </c:pt>
                <c:pt idx="10812">
                  <c:v>-88.6316449777685</c:v>
                </c:pt>
                <c:pt idx="10813">
                  <c:v>-88.63984877066893</c:v>
                </c:pt>
                <c:pt idx="10814">
                  <c:v>-88.64805270205647</c:v>
                </c:pt>
                <c:pt idx="10815">
                  <c:v>-88.6562567688333</c:v>
                </c:pt>
                <c:pt idx="10816">
                  <c:v>-88.66446096790146</c:v>
                </c:pt>
                <c:pt idx="10817">
                  <c:v>-88.67266529616306</c:v>
                </c:pt>
                <c:pt idx="10818">
                  <c:v>-88.68086975052022</c:v>
                </c:pt>
                <c:pt idx="10819">
                  <c:v>-88.68907432787489</c:v>
                </c:pt>
                <c:pt idx="10820">
                  <c:v>-88.69727902512911</c:v>
                </c:pt>
                <c:pt idx="10821">
                  <c:v>-88.70548383918477</c:v>
                </c:pt>
                <c:pt idx="10822">
                  <c:v>-88.7136887669438</c:v>
                </c:pt>
                <c:pt idx="10823">
                  <c:v>-88.7218938053081</c:v>
                </c:pt>
                <c:pt idx="10824">
                  <c:v>-88.73009895117944</c:v>
                </c:pt>
                <c:pt idx="10825">
                  <c:v>-88.73830420145968</c:v>
                </c:pt>
                <c:pt idx="10826">
                  <c:v>-88.74650955305063</c:v>
                </c:pt>
                <c:pt idx="10827">
                  <c:v>-88.75471500285397</c:v>
                </c:pt>
                <c:pt idx="10828">
                  <c:v>-88.76292054777148</c:v>
                </c:pt>
                <c:pt idx="10829">
                  <c:v>-88.77112618470481</c:v>
                </c:pt>
                <c:pt idx="10830">
                  <c:v>-88.77933191055564</c:v>
                </c:pt>
                <c:pt idx="10831">
                  <c:v>-88.78753772222565</c:v>
                </c:pt>
                <c:pt idx="10832">
                  <c:v>-88.79574361661639</c:v>
                </c:pt>
                <c:pt idx="10833">
                  <c:v>-88.80394959062947</c:v>
                </c:pt>
                <c:pt idx="10834">
                  <c:v>-88.81215564116648</c:v>
                </c:pt>
                <c:pt idx="10835">
                  <c:v>-88.82036176512891</c:v>
                </c:pt>
                <c:pt idx="10836">
                  <c:v>-88.82856795941831</c:v>
                </c:pt>
                <c:pt idx="10837">
                  <c:v>-88.83677422093618</c:v>
                </c:pt>
                <c:pt idx="10838">
                  <c:v>-88.84498054658397</c:v>
                </c:pt>
                <c:pt idx="10839">
                  <c:v>-88.85318693326319</c:v>
                </c:pt>
                <c:pt idx="10840">
                  <c:v>-88.86139337787524</c:v>
                </c:pt>
                <c:pt idx="10841">
                  <c:v>-88.86959987732155</c:v>
                </c:pt>
                <c:pt idx="10842">
                  <c:v>-88.87780642850355</c:v>
                </c:pt>
                <c:pt idx="10843">
                  <c:v>-88.88601302832262</c:v>
                </c:pt>
                <c:pt idx="10844">
                  <c:v>-88.89421967368015</c:v>
                </c:pt>
                <c:pt idx="10845">
                  <c:v>-88.90242636147746</c:v>
                </c:pt>
                <c:pt idx="10846">
                  <c:v>-88.91063308861598</c:v>
                </c:pt>
                <c:pt idx="10847">
                  <c:v>-88.91883985199692</c:v>
                </c:pt>
                <c:pt idx="10848">
                  <c:v>-88.92704664852175</c:v>
                </c:pt>
                <c:pt idx="10849">
                  <c:v>-88.93525347509172</c:v>
                </c:pt>
                <c:pt idx="10850">
                  <c:v>-88.94346032860818</c:v>
                </c:pt>
                <c:pt idx="10851">
                  <c:v>-88.9516672059724</c:v>
                </c:pt>
                <c:pt idx="10852">
                  <c:v>-88.95987410408561</c:v>
                </c:pt>
                <c:pt idx="10853">
                  <c:v>-88.96808101984922</c:v>
                </c:pt>
                <c:pt idx="10854">
                  <c:v>-88.97628795016446</c:v>
                </c:pt>
                <c:pt idx="10855">
                  <c:v>-88.98449489193262</c:v>
                </c:pt>
                <c:pt idx="10856">
                  <c:v>-88.99270184205494</c:v>
                </c:pt>
                <c:pt idx="10857">
                  <c:v>-89.00090879743276</c:v>
                </c:pt>
                <c:pt idx="10858">
                  <c:v>-89.00911575496732</c:v>
                </c:pt>
                <c:pt idx="10859">
                  <c:v>-89.01732271155984</c:v>
                </c:pt>
                <c:pt idx="10860">
                  <c:v>-89.0255296641117</c:v>
                </c:pt>
                <c:pt idx="10861">
                  <c:v>-89.03373660952406</c:v>
                </c:pt>
                <c:pt idx="10862">
                  <c:v>-89.04194354469828</c:v>
                </c:pt>
                <c:pt idx="10863">
                  <c:v>-89.05015046653558</c:v>
                </c:pt>
                <c:pt idx="10864">
                  <c:v>-89.05835737193728</c:v>
                </c:pt>
                <c:pt idx="10865">
                  <c:v>-89.06656425780467</c:v>
                </c:pt>
                <c:pt idx="10866">
                  <c:v>-89.07477112103898</c:v>
                </c:pt>
                <c:pt idx="10867">
                  <c:v>-89.0829779585416</c:v>
                </c:pt>
                <c:pt idx="10868">
                  <c:v>-89.0911847672138</c:v>
                </c:pt>
                <c:pt idx="10869">
                  <c:v>-89.09939154395687</c:v>
                </c:pt>
                <c:pt idx="10870">
                  <c:v>-89.10759828567218</c:v>
                </c:pt>
                <c:pt idx="10871">
                  <c:v>-89.11580498926102</c:v>
                </c:pt>
                <c:pt idx="10872">
                  <c:v>-89.12401165162473</c:v>
                </c:pt>
                <c:pt idx="10873">
                  <c:v>-89.13221826966472</c:v>
                </c:pt>
                <c:pt idx="10874">
                  <c:v>-89.14042484028236</c:v>
                </c:pt>
                <c:pt idx="10875">
                  <c:v>-89.14863136037901</c:v>
                </c:pt>
                <c:pt idx="10876">
                  <c:v>-89.15683782685603</c:v>
                </c:pt>
                <c:pt idx="10877">
                  <c:v>-89.16504423661495</c:v>
                </c:pt>
                <c:pt idx="10878">
                  <c:v>-89.17325058655713</c:v>
                </c:pt>
                <c:pt idx="10879">
                  <c:v>-89.18145687358401</c:v>
                </c:pt>
                <c:pt idx="10880">
                  <c:v>-89.18966309459712</c:v>
                </c:pt>
                <c:pt idx="10881">
                  <c:v>-89.1978692464979</c:v>
                </c:pt>
                <c:pt idx="10882">
                  <c:v>-89.20607532618786</c:v>
                </c:pt>
                <c:pt idx="10883">
                  <c:v>-89.21428133056857</c:v>
                </c:pt>
                <c:pt idx="10884">
                  <c:v>-89.22248725654153</c:v>
                </c:pt>
                <c:pt idx="10885">
                  <c:v>-89.2306931010084</c:v>
                </c:pt>
                <c:pt idx="10886">
                  <c:v>-89.23889886087069</c:v>
                </c:pt>
                <c:pt idx="10887">
                  <c:v>-89.24710453303012</c:v>
                </c:pt>
                <c:pt idx="10888">
                  <c:v>-89.25531011438824</c:v>
                </c:pt>
                <c:pt idx="10889">
                  <c:v>-89.26351560184687</c:v>
                </c:pt>
                <c:pt idx="10890">
                  <c:v>-89.27172099230756</c:v>
                </c:pt>
                <c:pt idx="10891">
                  <c:v>-89.27992628267216</c:v>
                </c:pt>
                <c:pt idx="10892">
                  <c:v>-89.2881314698424</c:v>
                </c:pt>
                <c:pt idx="10893">
                  <c:v>-89.29633655072004</c:v>
                </c:pt>
                <c:pt idx="10894">
                  <c:v>-89.304541522207</c:v>
                </c:pt>
                <c:pt idx="10895">
                  <c:v>-89.3127463812051</c:v>
                </c:pt>
                <c:pt idx="10896">
                  <c:v>-89.32095112461619</c:v>
                </c:pt>
                <c:pt idx="10897">
                  <c:v>-89.32915574934227</c:v>
                </c:pt>
                <c:pt idx="10898">
                  <c:v>-89.33736025228525</c:v>
                </c:pt>
                <c:pt idx="10899">
                  <c:v>-89.3455646303472</c:v>
                </c:pt>
                <c:pt idx="10900">
                  <c:v>-89.35376888043004</c:v>
                </c:pt>
                <c:pt idx="10901">
                  <c:v>-89.36197299943596</c:v>
                </c:pt>
                <c:pt idx="10902">
                  <c:v>-89.37017698426706</c:v>
                </c:pt>
                <c:pt idx="10903">
                  <c:v>-89.37838083182542</c:v>
                </c:pt>
                <c:pt idx="10904">
                  <c:v>-89.38658453901335</c:v>
                </c:pt>
                <c:pt idx="10905">
                  <c:v>-89.39478810273299</c:v>
                </c:pt>
                <c:pt idx="10906">
                  <c:v>-89.40299151988667</c:v>
                </c:pt>
                <c:pt idx="10907">
                  <c:v>-89.41119478737677</c:v>
                </c:pt>
                <c:pt idx="10908">
                  <c:v>-89.41939790210551</c:v>
                </c:pt>
                <c:pt idx="10909">
                  <c:v>-89.42760086097543</c:v>
                </c:pt>
                <c:pt idx="10910">
                  <c:v>-89.43580366088892</c:v>
                </c:pt>
                <c:pt idx="10911">
                  <c:v>-89.44400629874854</c:v>
                </c:pt>
                <c:pt idx="10912">
                  <c:v>-89.4522087714568</c:v>
                </c:pt>
                <c:pt idx="10913">
                  <c:v>-89.46041107591636</c:v>
                </c:pt>
                <c:pt idx="10914">
                  <c:v>-89.46861320902982</c:v>
                </c:pt>
                <c:pt idx="10915">
                  <c:v>-89.47681516769993</c:v>
                </c:pt>
                <c:pt idx="10916">
                  <c:v>-89.48501694882944</c:v>
                </c:pt>
                <c:pt idx="10917">
                  <c:v>-89.49321854932115</c:v>
                </c:pt>
                <c:pt idx="10918">
                  <c:v>-89.50141996607794</c:v>
                </c:pt>
                <c:pt idx="10919">
                  <c:v>-89.50962119600268</c:v>
                </c:pt>
                <c:pt idx="10920">
                  <c:v>-89.51782223599842</c:v>
                </c:pt>
                <c:pt idx="10921">
                  <c:v>-89.52602308296815</c:v>
                </c:pt>
                <c:pt idx="10922">
                  <c:v>-89.53422373381495</c:v>
                </c:pt>
                <c:pt idx="10923">
                  <c:v>-89.54242418544197</c:v>
                </c:pt>
                <c:pt idx="10924">
                  <c:v>-89.55062443475246</c:v>
                </c:pt>
                <c:pt idx="10925">
                  <c:v>-89.55882447864964</c:v>
                </c:pt>
                <c:pt idx="10926">
                  <c:v>-89.56702431403685</c:v>
                </c:pt>
                <c:pt idx="10927">
                  <c:v>-89.5752239378175</c:v>
                </c:pt>
                <c:pt idx="10928">
                  <c:v>-89.58342334689501</c:v>
                </c:pt>
                <c:pt idx="10929">
                  <c:v>-89.59162253817295</c:v>
                </c:pt>
                <c:pt idx="10930">
                  <c:v>-89.59982150855483</c:v>
                </c:pt>
                <c:pt idx="10931">
                  <c:v>-89.60802025494435</c:v>
                </c:pt>
                <c:pt idx="10932">
                  <c:v>-89.61621877424522</c:v>
                </c:pt>
                <c:pt idx="10933">
                  <c:v>-89.62441706336119</c:v>
                </c:pt>
                <c:pt idx="10934">
                  <c:v>-89.63261511919615</c:v>
                </c:pt>
                <c:pt idx="10935">
                  <c:v>-89.64081293865399</c:v>
                </c:pt>
                <c:pt idx="10936">
                  <c:v>-89.64901051863872</c:v>
                </c:pt>
                <c:pt idx="10937">
                  <c:v>-89.65720785605437</c:v>
                </c:pt>
                <c:pt idx="10938">
                  <c:v>-89.66540494780514</c:v>
                </c:pt>
                <c:pt idx="10939">
                  <c:v>-89.67360179079516</c:v>
                </c:pt>
                <c:pt idx="10940">
                  <c:v>-89.68179838192876</c:v>
                </c:pt>
                <c:pt idx="10941">
                  <c:v>-89.68999471811028</c:v>
                </c:pt>
                <c:pt idx="10942">
                  <c:v>-89.69819079624415</c:v>
                </c:pt>
                <c:pt idx="10943">
                  <c:v>-89.70638661323486</c:v>
                </c:pt>
                <c:pt idx="10944">
                  <c:v>-89.71458216598702</c:v>
                </c:pt>
                <c:pt idx="10945">
                  <c:v>-89.72277745140526</c:v>
                </c:pt>
                <c:pt idx="10946">
                  <c:v>-89.73097246639439</c:v>
                </c:pt>
                <c:pt idx="10947">
                  <c:v>-89.73916720785918</c:v>
                </c:pt>
                <c:pt idx="10948">
                  <c:v>-89.74736167270457</c:v>
                </c:pt>
                <c:pt idx="10949">
                  <c:v>-89.75555585783549</c:v>
                </c:pt>
                <c:pt idx="10950">
                  <c:v>-89.7637497601571</c:v>
                </c:pt>
                <c:pt idx="10951">
                  <c:v>-89.77194337657444</c:v>
                </c:pt>
                <c:pt idx="10952">
                  <c:v>-89.78013670399285</c:v>
                </c:pt>
                <c:pt idx="10953">
                  <c:v>-89.78832973931764</c:v>
                </c:pt>
                <c:pt idx="10954">
                  <c:v>-89.79652247945417</c:v>
                </c:pt>
                <c:pt idx="10955">
                  <c:v>-89.804714921308</c:v>
                </c:pt>
                <c:pt idx="10956">
                  <c:v>-89.81290706178466</c:v>
                </c:pt>
                <c:pt idx="10957">
                  <c:v>-89.82109889778985</c:v>
                </c:pt>
                <c:pt idx="10958">
                  <c:v>-89.82929042622942</c:v>
                </c:pt>
                <c:pt idx="10959">
                  <c:v>-89.83748164400914</c:v>
                </c:pt>
                <c:pt idx="10960">
                  <c:v>-89.84567254803497</c:v>
                </c:pt>
                <c:pt idx="10961">
                  <c:v>-89.85386313521303</c:v>
                </c:pt>
                <c:pt idx="10962">
                  <c:v>-89.86205340244935</c:v>
                </c:pt>
                <c:pt idx="10963">
                  <c:v>-89.87024334665024</c:v>
                </c:pt>
                <c:pt idx="10964">
                  <c:v>-89.87843296472201</c:v>
                </c:pt>
                <c:pt idx="10965">
                  <c:v>-89.88662225357112</c:v>
                </c:pt>
                <c:pt idx="10966">
                  <c:v>-89.89481121010408</c:v>
                </c:pt>
                <c:pt idx="10967">
                  <c:v>-89.90299983122748</c:v>
                </c:pt>
                <c:pt idx="10968">
                  <c:v>-89.9111881138481</c:v>
                </c:pt>
                <c:pt idx="10969">
                  <c:v>-89.91937605487273</c:v>
                </c:pt>
                <c:pt idx="10970">
                  <c:v>-89.92756365120834</c:v>
                </c:pt>
                <c:pt idx="10971">
                  <c:v>-89.93575089976187</c:v>
                </c:pt>
                <c:pt idx="10972">
                  <c:v>-89.94393779744057</c:v>
                </c:pt>
                <c:pt idx="10973">
                  <c:v>-89.95212434115161</c:v>
                </c:pt>
                <c:pt idx="10974">
                  <c:v>-89.96031052780236</c:v>
                </c:pt>
                <c:pt idx="10975">
                  <c:v>-89.96849635430027</c:v>
                </c:pt>
                <c:pt idx="10976">
                  <c:v>-89.97668181755286</c:v>
                </c:pt>
                <c:pt idx="10977">
                  <c:v>-89.98486691446787</c:v>
                </c:pt>
                <c:pt idx="10978">
                  <c:v>-89.993051641953</c:v>
                </c:pt>
                <c:pt idx="10979">
                  <c:v>-90.0012359969162</c:v>
                </c:pt>
                <c:pt idx="10980">
                  <c:v>-90.00941997626537</c:v>
                </c:pt>
                <c:pt idx="10981">
                  <c:v>-90.01760357690872</c:v>
                </c:pt>
                <c:pt idx="10982">
                  <c:v>-90.02578679575437</c:v>
                </c:pt>
                <c:pt idx="10983">
                  <c:v>-90.0339696297108</c:v>
                </c:pt>
                <c:pt idx="10984">
                  <c:v>-90.04215207568629</c:v>
                </c:pt>
                <c:pt idx="10985">
                  <c:v>-90.05033413058949</c:v>
                </c:pt>
                <c:pt idx="10986">
                  <c:v>-90.05851579132914</c:v>
                </c:pt>
                <c:pt idx="10987">
                  <c:v>-90.06669705481393</c:v>
                </c:pt>
                <c:pt idx="10988">
                  <c:v>-90.07487791795278</c:v>
                </c:pt>
                <c:pt idx="10989">
                  <c:v>-90.08305837765478</c:v>
                </c:pt>
                <c:pt idx="10990">
                  <c:v>-90.09123843082908</c:v>
                </c:pt>
                <c:pt idx="10991">
                  <c:v>-90.09941807438491</c:v>
                </c:pt>
                <c:pt idx="10992">
                  <c:v>-90.10759730523171</c:v>
                </c:pt>
                <c:pt idx="10993">
                  <c:v>-90.11577612027897</c:v>
                </c:pt>
                <c:pt idx="10994">
                  <c:v>-90.12395451643633</c:v>
                </c:pt>
                <c:pt idx="10995">
                  <c:v>-90.1321324906136</c:v>
                </c:pt>
                <c:pt idx="10996">
                  <c:v>-90.14031003972063</c:v>
                </c:pt>
                <c:pt idx="10997">
                  <c:v>-90.14848716066747</c:v>
                </c:pt>
                <c:pt idx="10998">
                  <c:v>-90.15666385036427</c:v>
                </c:pt>
                <c:pt idx="10999">
                  <c:v>-90.16484010572125</c:v>
                </c:pt>
                <c:pt idx="11000">
                  <c:v>-90.17301592364888</c:v>
                </c:pt>
                <c:pt idx="11001">
                  <c:v>-90.18119130105765</c:v>
                </c:pt>
                <c:pt idx="11002">
                  <c:v>-90.18936623485826</c:v>
                </c:pt>
                <c:pt idx="11003">
                  <c:v>-90.1975407219615</c:v>
                </c:pt>
                <c:pt idx="11004">
                  <c:v>-90.2057147592783</c:v>
                </c:pt>
                <c:pt idx="11005">
                  <c:v>-90.21388834371969</c:v>
                </c:pt>
                <c:pt idx="11006">
                  <c:v>-90.2220614721969</c:v>
                </c:pt>
                <c:pt idx="11007">
                  <c:v>-90.23023414162128</c:v>
                </c:pt>
                <c:pt idx="11008">
                  <c:v>-90.23840634890428</c:v>
                </c:pt>
                <c:pt idx="11009">
                  <c:v>-90.24657809095751</c:v>
                </c:pt>
                <c:pt idx="11010">
                  <c:v>-90.25474936469274</c:v>
                </c:pt>
                <c:pt idx="11011">
                  <c:v>-90.26292016702182</c:v>
                </c:pt>
                <c:pt idx="11012">
                  <c:v>-90.27109049485678</c:v>
                </c:pt>
                <c:pt idx="11013">
                  <c:v>-90.27926034510983</c:v>
                </c:pt>
                <c:pt idx="11014">
                  <c:v>-90.28742971469324</c:v>
                </c:pt>
                <c:pt idx="11015">
                  <c:v>-90.29559860051948</c:v>
                </c:pt>
                <c:pt idx="11016">
                  <c:v>-90.30376699950115</c:v>
                </c:pt>
                <c:pt idx="11017">
                  <c:v>-90.31193490855098</c:v>
                </c:pt>
                <c:pt idx="11018">
                  <c:v>-90.32010232458182</c:v>
                </c:pt>
                <c:pt idx="11019">
                  <c:v>-90.32826924450684</c:v>
                </c:pt>
                <c:pt idx="11020">
                  <c:v>-90.3364356652391</c:v>
                </c:pt>
                <c:pt idx="11021">
                  <c:v>-90.34460158369191</c:v>
                </c:pt>
                <c:pt idx="11022">
                  <c:v>-90.3527669967788</c:v>
                </c:pt>
                <c:pt idx="11023">
                  <c:v>-90.36093190141345</c:v>
                </c:pt>
                <c:pt idx="11024">
                  <c:v>-90.36909629450956</c:v>
                </c:pt>
                <c:pt idx="11025">
                  <c:v>-90.3772601729811</c:v>
                </c:pt>
                <c:pt idx="11026">
                  <c:v>-90.38542353374215</c:v>
                </c:pt>
                <c:pt idx="11027">
                  <c:v>-90.39358637370694</c:v>
                </c:pt>
                <c:pt idx="11028">
                  <c:v>-90.40174868978991</c:v>
                </c:pt>
                <c:pt idx="11029">
                  <c:v>-90.40991047890558</c:v>
                </c:pt>
                <c:pt idx="11030">
                  <c:v>-90.4180717379686</c:v>
                </c:pt>
                <c:pt idx="11031">
                  <c:v>-90.42623246389395</c:v>
                </c:pt>
                <c:pt idx="11032">
                  <c:v>-90.43439265359656</c:v>
                </c:pt>
                <c:pt idx="11033">
                  <c:v>-90.44255230399168</c:v>
                </c:pt>
                <c:pt idx="11034">
                  <c:v>-90.45071141199462</c:v>
                </c:pt>
                <c:pt idx="11035">
                  <c:v>-90.45886997452088</c:v>
                </c:pt>
                <c:pt idx="11036">
                  <c:v>-90.46702798848616</c:v>
                </c:pt>
                <c:pt idx="11037">
                  <c:v>-90.47518545080625</c:v>
                </c:pt>
                <c:pt idx="11038">
                  <c:v>-90.48334235839715</c:v>
                </c:pt>
                <c:pt idx="11039">
                  <c:v>-90.49149870817508</c:v>
                </c:pt>
                <c:pt idx="11040">
                  <c:v>-90.4996544970563</c:v>
                </c:pt>
                <c:pt idx="11041">
                  <c:v>-90.50780972195734</c:v>
                </c:pt>
                <c:pt idx="11042">
                  <c:v>-90.51596437979481</c:v>
                </c:pt>
                <c:pt idx="11043">
                  <c:v>-90.52411846748559</c:v>
                </c:pt>
                <c:pt idx="11044">
                  <c:v>-90.5322719819467</c:v>
                </c:pt>
                <c:pt idx="11045">
                  <c:v>-90.54042492009527</c:v>
                </c:pt>
                <c:pt idx="11046">
                  <c:v>-90.54857727884858</c:v>
                </c:pt>
                <c:pt idx="11047">
                  <c:v>-90.55672905512428</c:v>
                </c:pt>
                <c:pt idx="11048">
                  <c:v>-90.56488024583997</c:v>
                </c:pt>
                <c:pt idx="11049">
                  <c:v>-90.5730308479135</c:v>
                </c:pt>
                <c:pt idx="11050">
                  <c:v>-90.58118085826297</c:v>
                </c:pt>
                <c:pt idx="11051">
                  <c:v>-90.58933027380652</c:v>
                </c:pt>
                <c:pt idx="11052">
                  <c:v>-90.59747909146261</c:v>
                </c:pt>
                <c:pt idx="11053">
                  <c:v>-90.60562730814975</c:v>
                </c:pt>
                <c:pt idx="11054">
                  <c:v>-90.6137749207867</c:v>
                </c:pt>
                <c:pt idx="11055">
                  <c:v>-90.62192192629243</c:v>
                </c:pt>
                <c:pt idx="11056">
                  <c:v>-90.63006832158597</c:v>
                </c:pt>
                <c:pt idx="11057">
                  <c:v>-90.63821410358665</c:v>
                </c:pt>
                <c:pt idx="11058">
                  <c:v>-90.64635926921398</c:v>
                </c:pt>
                <c:pt idx="11059">
                  <c:v>-90.65450381538753</c:v>
                </c:pt>
                <c:pt idx="11060">
                  <c:v>-90.66264773902718</c:v>
                </c:pt>
                <c:pt idx="11061">
                  <c:v>-90.67079103705292</c:v>
                </c:pt>
                <c:pt idx="11062">
                  <c:v>-90.67893370638504</c:v>
                </c:pt>
                <c:pt idx="11063">
                  <c:v>-90.68707574394388</c:v>
                </c:pt>
                <c:pt idx="11064">
                  <c:v>-90.69521714664999</c:v>
                </c:pt>
                <c:pt idx="11065">
                  <c:v>-90.70335791142419</c:v>
                </c:pt>
                <c:pt idx="11066">
                  <c:v>-90.71149803518747</c:v>
                </c:pt>
                <c:pt idx="11067">
                  <c:v>-90.71963751486092</c:v>
                </c:pt>
                <c:pt idx="11068">
                  <c:v>-90.72777634736592</c:v>
                </c:pt>
                <c:pt idx="11069">
                  <c:v>-90.73591452962401</c:v>
                </c:pt>
                <c:pt idx="11070">
                  <c:v>-90.74405205855689</c:v>
                </c:pt>
                <c:pt idx="11071">
                  <c:v>-90.75218893108649</c:v>
                </c:pt>
                <c:pt idx="11072">
                  <c:v>-90.76032514413498</c:v>
                </c:pt>
                <c:pt idx="11073">
                  <c:v>-90.76846069462462</c:v>
                </c:pt>
                <c:pt idx="11074">
                  <c:v>-90.77659557947797</c:v>
                </c:pt>
                <c:pt idx="11075">
                  <c:v>-90.7847297956177</c:v>
                </c:pt>
                <c:pt idx="11076">
                  <c:v>-90.79286333996673</c:v>
                </c:pt>
                <c:pt idx="11077">
                  <c:v>-90.80099620944818</c:v>
                </c:pt>
                <c:pt idx="11078">
                  <c:v>-90.80912840098537</c:v>
                </c:pt>
                <c:pt idx="11079">
                  <c:v>-90.8172599115018</c:v>
                </c:pt>
                <c:pt idx="11080">
                  <c:v>-90.82539073792114</c:v>
                </c:pt>
                <c:pt idx="11081">
                  <c:v>-90.83352087716743</c:v>
                </c:pt>
                <c:pt idx="11082">
                  <c:v>-90.84165032616468</c:v>
                </c:pt>
                <c:pt idx="11083">
                  <c:v>-90.84977908183728</c:v>
                </c:pt>
                <c:pt idx="11084">
                  <c:v>-90.85790714110971</c:v>
                </c:pt>
                <c:pt idx="11085">
                  <c:v>-90.86603450090678</c:v>
                </c:pt>
                <c:pt idx="11086">
                  <c:v>-90.87416115815337</c:v>
                </c:pt>
                <c:pt idx="11087">
                  <c:v>-90.88228710977469</c:v>
                </c:pt>
                <c:pt idx="11088">
                  <c:v>-90.89041235269609</c:v>
                </c:pt>
                <c:pt idx="11089">
                  <c:v>-90.89853688384318</c:v>
                </c:pt>
                <c:pt idx="11090">
                  <c:v>-90.9066607001417</c:v>
                </c:pt>
                <c:pt idx="11091">
                  <c:v>-90.91478379851768</c:v>
                </c:pt>
                <c:pt idx="11092">
                  <c:v>-90.92290617589734</c:v>
                </c:pt>
                <c:pt idx="11093">
                  <c:v>-90.93102782920713</c:v>
                </c:pt>
                <c:pt idx="11094">
                  <c:v>-90.93914875537363</c:v>
                </c:pt>
                <c:pt idx="11095">
                  <c:v>-90.9472689513238</c:v>
                </c:pt>
                <c:pt idx="11096">
                  <c:v>-90.95538841398458</c:v>
                </c:pt>
                <c:pt idx="11097">
                  <c:v>-90.96350714028347</c:v>
                </c:pt>
                <c:pt idx="11098">
                  <c:v>-90.97162512714784</c:v>
                </c:pt>
                <c:pt idx="11099">
                  <c:v>-90.97974237150544</c:v>
                </c:pt>
                <c:pt idx="11100">
                  <c:v>-90.98785887028428</c:v>
                </c:pt>
                <c:pt idx="11101">
                  <c:v>-90.99597462041255</c:v>
                </c:pt>
                <c:pt idx="11102">
                  <c:v>-91.0040896188186</c:v>
                </c:pt>
                <c:pt idx="11103">
                  <c:v>-91.01220386243105</c:v>
                </c:pt>
                <c:pt idx="11104">
                  <c:v>-91.02031734817879</c:v>
                </c:pt>
                <c:pt idx="11105">
                  <c:v>-91.02843007299089</c:v>
                </c:pt>
                <c:pt idx="11106">
                  <c:v>-91.03654203379666</c:v>
                </c:pt>
                <c:pt idx="11107">
                  <c:v>-91.04465322752567</c:v>
                </c:pt>
                <c:pt idx="11108">
                  <c:v>-91.0527636511076</c:v>
                </c:pt>
                <c:pt idx="11109">
                  <c:v>-91.06087330147245</c:v>
                </c:pt>
                <c:pt idx="11110">
                  <c:v>-91.06898217555045</c:v>
                </c:pt>
                <c:pt idx="11111">
                  <c:v>-91.07709027027212</c:v>
                </c:pt>
                <c:pt idx="11112">
                  <c:v>-91.08519758256801</c:v>
                </c:pt>
                <c:pt idx="11113">
                  <c:v>-91.09330410936915</c:v>
                </c:pt>
                <c:pt idx="11114">
                  <c:v>-91.10140984760662</c:v>
                </c:pt>
                <c:pt idx="11115">
                  <c:v>-91.10951479421184</c:v>
                </c:pt>
                <c:pt idx="11116">
                  <c:v>-91.11761894611642</c:v>
                </c:pt>
                <c:pt idx="11117">
                  <c:v>-91.12572230025216</c:v>
                </c:pt>
                <c:pt idx="11118">
                  <c:v>-91.13382485355122</c:v>
                </c:pt>
                <c:pt idx="11119">
                  <c:v>-91.14192660294595</c:v>
                </c:pt>
                <c:pt idx="11120">
                  <c:v>-91.15002754536883</c:v>
                </c:pt>
                <c:pt idx="11121">
                  <c:v>-91.1581276777527</c:v>
                </c:pt>
                <c:pt idx="11122">
                  <c:v>-91.16622699703066</c:v>
                </c:pt>
                <c:pt idx="11123">
                  <c:v>-91.17432550013595</c:v>
                </c:pt>
                <c:pt idx="11124">
                  <c:v>-91.18242318400213</c:v>
                </c:pt>
                <c:pt idx="11125">
                  <c:v>-91.19052004556293</c:v>
                </c:pt>
                <c:pt idx="11126">
                  <c:v>-91.19861608175243</c:v>
                </c:pt>
                <c:pt idx="11127">
                  <c:v>-91.20671128950488</c:v>
                </c:pt>
                <c:pt idx="11128">
                  <c:v>-91.2148056657548</c:v>
                </c:pt>
                <c:pt idx="11129">
                  <c:v>-91.22289920743692</c:v>
                </c:pt>
                <c:pt idx="11130">
                  <c:v>-91.2309919114863</c:v>
                </c:pt>
                <c:pt idx="11131">
                  <c:v>-91.2390837748382</c:v>
                </c:pt>
                <c:pt idx="11132">
                  <c:v>-91.24717479442806</c:v>
                </c:pt>
                <c:pt idx="11133">
                  <c:v>-91.2552649671917</c:v>
                </c:pt>
                <c:pt idx="11134">
                  <c:v>-91.2633542900651</c:v>
                </c:pt>
                <c:pt idx="11135">
                  <c:v>-91.27144275998454</c:v>
                </c:pt>
                <c:pt idx="11136">
                  <c:v>-91.27953037388654</c:v>
                </c:pt>
                <c:pt idx="11137">
                  <c:v>-91.28761712870792</c:v>
                </c:pt>
                <c:pt idx="11138">
                  <c:v>-91.29570302138563</c:v>
                </c:pt>
                <c:pt idx="11139">
                  <c:v>-91.30378804885699</c:v>
                </c:pt>
                <c:pt idx="11140">
                  <c:v>-91.31187220805954</c:v>
                </c:pt>
                <c:pt idx="11141">
                  <c:v>-91.31995549593112</c:v>
                </c:pt>
                <c:pt idx="11142">
                  <c:v>-91.32803790940969</c:v>
                </c:pt>
                <c:pt idx="11143">
                  <c:v>-91.3361194454337</c:v>
                </c:pt>
                <c:pt idx="11144">
                  <c:v>-91.34420010094163</c:v>
                </c:pt>
                <c:pt idx="11145">
                  <c:v>-91.35227987287236</c:v>
                </c:pt>
                <c:pt idx="11146">
                  <c:v>-91.36035875816501</c:v>
                </c:pt>
                <c:pt idx="11147">
                  <c:v>-91.36843675375891</c:v>
                </c:pt>
                <c:pt idx="11148">
                  <c:v>-91.37651385659375</c:v>
                </c:pt>
                <c:pt idx="11149">
                  <c:v>-91.38459006360941</c:v>
                </c:pt>
                <c:pt idx="11150">
                  <c:v>-91.39266537174606</c:v>
                </c:pt>
                <c:pt idx="11151">
                  <c:v>-91.40073977794411</c:v>
                </c:pt>
                <c:pt idx="11152">
                  <c:v>-91.40881327914428</c:v>
                </c:pt>
                <c:pt idx="11153">
                  <c:v>-91.41688587228751</c:v>
                </c:pt>
                <c:pt idx="11154">
                  <c:v>-91.42495755431512</c:v>
                </c:pt>
                <c:pt idx="11155">
                  <c:v>-91.43302832216854</c:v>
                </c:pt>
                <c:pt idx="11156">
                  <c:v>-91.44109817278957</c:v>
                </c:pt>
                <c:pt idx="11157">
                  <c:v>-91.44916710312034</c:v>
                </c:pt>
                <c:pt idx="11158">
                  <c:v>-91.45723511010311</c:v>
                </c:pt>
                <c:pt idx="11159">
                  <c:v>-91.46530219068048</c:v>
                </c:pt>
                <c:pt idx="11160">
                  <c:v>-91.47336834179538</c:v>
                </c:pt>
                <c:pt idx="11161">
                  <c:v>-91.48143356039096</c:v>
                </c:pt>
                <c:pt idx="11162">
                  <c:v>-91.48949784341062</c:v>
                </c:pt>
                <c:pt idx="11163">
                  <c:v>-91.4975611877981</c:v>
                </c:pt>
                <c:pt idx="11164">
                  <c:v>-91.5056235904974</c:v>
                </c:pt>
                <c:pt idx="11165">
                  <c:v>-91.51368504845274</c:v>
                </c:pt>
                <c:pt idx="11166">
                  <c:v>-91.52174555860873</c:v>
                </c:pt>
                <c:pt idx="11167">
                  <c:v>-91.5298051179102</c:v>
                </c:pt>
                <c:pt idx="11168">
                  <c:v>-91.5378637233023</c:v>
                </c:pt>
                <c:pt idx="11169">
                  <c:v>-91.54592137173034</c:v>
                </c:pt>
                <c:pt idx="11170">
                  <c:v>-91.55397806014008</c:v>
                </c:pt>
                <c:pt idx="11171">
                  <c:v>-91.5620337854775</c:v>
                </c:pt>
                <c:pt idx="11172">
                  <c:v>-91.57008854468879</c:v>
                </c:pt>
                <c:pt idx="11173">
                  <c:v>-91.57814233472055</c:v>
                </c:pt>
                <c:pt idx="11174">
                  <c:v>-91.58619515251966</c:v>
                </c:pt>
                <c:pt idx="11175">
                  <c:v>-91.5942469950332</c:v>
                </c:pt>
                <c:pt idx="11176">
                  <c:v>-91.60229785920852</c:v>
                </c:pt>
                <c:pt idx="11177">
                  <c:v>-91.61034774199341</c:v>
                </c:pt>
                <c:pt idx="11178">
                  <c:v>-91.61839664033585</c:v>
                </c:pt>
                <c:pt idx="11179">
                  <c:v>-91.62644455118409</c:v>
                </c:pt>
                <c:pt idx="11180">
                  <c:v>-91.6344914714868</c:v>
                </c:pt>
                <c:pt idx="11181">
                  <c:v>-91.64253739819277</c:v>
                </c:pt>
                <c:pt idx="11182">
                  <c:v>-91.6505823282512</c:v>
                </c:pt>
                <c:pt idx="11183">
                  <c:v>-91.65862625861162</c:v>
                </c:pt>
                <c:pt idx="11184">
                  <c:v>-91.66666918622373</c:v>
                </c:pt>
                <c:pt idx="11185">
                  <c:v>-91.6747111080376</c:v>
                </c:pt>
                <c:pt idx="11186">
                  <c:v>-91.68275202100361</c:v>
                </c:pt>
                <c:pt idx="11187">
                  <c:v>-91.69079192207248</c:v>
                </c:pt>
                <c:pt idx="11188">
                  <c:v>-91.69883080819508</c:v>
                </c:pt>
                <c:pt idx="11189">
                  <c:v>-91.70686867632275</c:v>
                </c:pt>
                <c:pt idx="11190">
                  <c:v>-91.71490552340705</c:v>
                </c:pt>
                <c:pt idx="11191">
                  <c:v>-91.72294134639978</c:v>
                </c:pt>
                <c:pt idx="11192">
                  <c:v>-91.73097614225324</c:v>
                </c:pt>
                <c:pt idx="11193">
                  <c:v>-91.73900990791986</c:v>
                </c:pt>
                <c:pt idx="11194">
                  <c:v>-91.74704264035244</c:v>
                </c:pt>
                <c:pt idx="11195">
                  <c:v>-91.75507433650401</c:v>
                </c:pt>
                <c:pt idx="11196">
                  <c:v>-91.76310499332812</c:v>
                </c:pt>
                <c:pt idx="11197">
                  <c:v>-91.77113460777836</c:v>
                </c:pt>
                <c:pt idx="11198">
                  <c:v>-91.77916317680881</c:v>
                </c:pt>
                <c:pt idx="11199">
                  <c:v>-91.78719069737383</c:v>
                </c:pt>
                <c:pt idx="11200">
                  <c:v>-91.79521716642799</c:v>
                </c:pt>
                <c:pt idx="11201">
                  <c:v>-91.80324258092635</c:v>
                </c:pt>
                <c:pt idx="11202">
                  <c:v>-91.81126693782413</c:v>
                </c:pt>
                <c:pt idx="11203">
                  <c:v>-91.81929023407693</c:v>
                </c:pt>
                <c:pt idx="11204">
                  <c:v>-91.82731246664065</c:v>
                </c:pt>
                <c:pt idx="11205">
                  <c:v>-91.83533363247152</c:v>
                </c:pt>
                <c:pt idx="11206">
                  <c:v>-91.84335372852611</c:v>
                </c:pt>
                <c:pt idx="11207">
                  <c:v>-91.85137275176123</c:v>
                </c:pt>
                <c:pt idx="11208">
                  <c:v>-91.85939069913411</c:v>
                </c:pt>
                <c:pt idx="11209">
                  <c:v>-91.86740756760221</c:v>
                </c:pt>
                <c:pt idx="11210">
                  <c:v>-91.87542335412334</c:v>
                </c:pt>
                <c:pt idx="11211">
                  <c:v>-91.88343805565567</c:v>
                </c:pt>
                <c:pt idx="11212">
                  <c:v>-91.89145166915768</c:v>
                </c:pt>
                <c:pt idx="11213">
                  <c:v>-91.89946419158808</c:v>
                </c:pt>
                <c:pt idx="11214">
                  <c:v>-91.90747561990606</c:v>
                </c:pt>
                <c:pt idx="11215">
                  <c:v>-91.91548595107103</c:v>
                </c:pt>
                <c:pt idx="11216">
                  <c:v>-91.92349518204274</c:v>
                </c:pt>
                <c:pt idx="11217">
                  <c:v>-91.9315033097813</c:v>
                </c:pt>
                <c:pt idx="11218">
                  <c:v>-91.93951033124713</c:v>
                </c:pt>
                <c:pt idx="11219">
                  <c:v>-91.94751624340096</c:v>
                </c:pt>
                <c:pt idx="11220">
                  <c:v>-91.95552104320387</c:v>
                </c:pt>
                <c:pt idx="11221">
                  <c:v>-91.9635247276173</c:v>
                </c:pt>
                <c:pt idx="11222">
                  <c:v>-91.97152729360293</c:v>
                </c:pt>
                <c:pt idx="11223">
                  <c:v>-91.97952873812288</c:v>
                </c:pt>
                <c:pt idx="11224">
                  <c:v>-91.98752905813958</c:v>
                </c:pt>
                <c:pt idx="11225">
                  <c:v>-91.99552825061572</c:v>
                </c:pt>
                <c:pt idx="11226">
                  <c:v>-92.00352631251437</c:v>
                </c:pt>
                <c:pt idx="11227">
                  <c:v>-92.01152324079903</c:v>
                </c:pt>
                <c:pt idx="11228">
                  <c:v>-92.01951903243335</c:v>
                </c:pt>
                <c:pt idx="11229">
                  <c:v>-92.02751368438148</c:v>
                </c:pt>
                <c:pt idx="11230">
                  <c:v>-92.0355071936078</c:v>
                </c:pt>
                <c:pt idx="11231">
                  <c:v>-92.04349955707715</c:v>
                </c:pt>
                <c:pt idx="11232">
                  <c:v>-92.05149077175456</c:v>
                </c:pt>
                <c:pt idx="11233">
                  <c:v>-92.05948083460549</c:v>
                </c:pt>
                <c:pt idx="11234">
                  <c:v>-92.06746974259583</c:v>
                </c:pt>
                <c:pt idx="11235">
                  <c:v>-92.07545749269158</c:v>
                </c:pt>
                <c:pt idx="11236">
                  <c:v>-92.08344408185934</c:v>
                </c:pt>
                <c:pt idx="11237">
                  <c:v>-92.09142950706586</c:v>
                </c:pt>
                <c:pt idx="11238">
                  <c:v>-92.09941376527835</c:v>
                </c:pt>
                <c:pt idx="11239">
                  <c:v>-92.10739685346422</c:v>
                </c:pt>
                <c:pt idx="11240">
                  <c:v>-92.11537876859153</c:v>
                </c:pt>
                <c:pt idx="11241">
                  <c:v>-92.12335950762836</c:v>
                </c:pt>
                <c:pt idx="11242">
                  <c:v>-92.13133906754335</c:v>
                </c:pt>
                <c:pt idx="11243">
                  <c:v>-92.1393174453054</c:v>
                </c:pt>
                <c:pt idx="11244">
                  <c:v>-92.1472946378837</c:v>
                </c:pt>
                <c:pt idx="11245">
                  <c:v>-92.15527064224795</c:v>
                </c:pt>
                <c:pt idx="11246">
                  <c:v>-92.16324545536812</c:v>
                </c:pt>
                <c:pt idx="11247">
                  <c:v>-92.1712190742145</c:v>
                </c:pt>
                <c:pt idx="11248">
                  <c:v>-92.17919149575781</c:v>
                </c:pt>
                <c:pt idx="11249">
                  <c:v>-92.18716271696908</c:v>
                </c:pt>
                <c:pt idx="11250">
                  <c:v>-92.19513273481971</c:v>
                </c:pt>
                <c:pt idx="11251">
                  <c:v>-92.20310154628149</c:v>
                </c:pt>
                <c:pt idx="11252">
                  <c:v>-92.2110691483265</c:v>
                </c:pt>
                <c:pt idx="11253">
                  <c:v>-92.2190355379272</c:v>
                </c:pt>
                <c:pt idx="11254">
                  <c:v>-92.22700071205641</c:v>
                </c:pt>
                <c:pt idx="11255">
                  <c:v>-92.23496466768743</c:v>
                </c:pt>
                <c:pt idx="11256">
                  <c:v>-92.2429274017937</c:v>
                </c:pt>
                <c:pt idx="11257">
                  <c:v>-92.25088891134918</c:v>
                </c:pt>
                <c:pt idx="11258">
                  <c:v>-92.25884919332819</c:v>
                </c:pt>
                <c:pt idx="11259">
                  <c:v>-92.26680824470534</c:v>
                </c:pt>
                <c:pt idx="11260">
                  <c:v>-92.27476606245567</c:v>
                </c:pt>
                <c:pt idx="11261">
                  <c:v>-92.28272264355456</c:v>
                </c:pt>
                <c:pt idx="11262">
                  <c:v>-92.2906779849778</c:v>
                </c:pt>
                <c:pt idx="11263">
                  <c:v>-92.29863208370145</c:v>
                </c:pt>
                <c:pt idx="11264">
                  <c:v>-92.30658493670204</c:v>
                </c:pt>
                <c:pt idx="11265">
                  <c:v>-92.31453654095641</c:v>
                </c:pt>
                <c:pt idx="11266">
                  <c:v>-92.32248689344176</c:v>
                </c:pt>
                <c:pt idx="11267">
                  <c:v>-92.33043599113583</c:v>
                </c:pt>
                <c:pt idx="11268">
                  <c:v>-92.33838383101646</c:v>
                </c:pt>
                <c:pt idx="11269">
                  <c:v>-92.34633041006208</c:v>
                </c:pt>
                <c:pt idx="11270">
                  <c:v>-92.35427572525137</c:v>
                </c:pt>
                <c:pt idx="11271">
                  <c:v>-92.36221977356345</c:v>
                </c:pt>
                <c:pt idx="11272">
                  <c:v>-92.37016255197781</c:v>
                </c:pt>
                <c:pt idx="11273">
                  <c:v>-92.37810405747429</c:v>
                </c:pt>
                <c:pt idx="11274">
                  <c:v>-92.38604428703318</c:v>
                </c:pt>
                <c:pt idx="11275">
                  <c:v>-92.39398323763505</c:v>
                </c:pt>
                <c:pt idx="11276">
                  <c:v>-92.40192090626092</c:v>
                </c:pt>
                <c:pt idx="11277">
                  <c:v>-92.40985728989214</c:v>
                </c:pt>
                <c:pt idx="11278">
                  <c:v>-92.4177923855105</c:v>
                </c:pt>
                <c:pt idx="11279">
                  <c:v>-92.42572619009809</c:v>
                </c:pt>
                <c:pt idx="11280">
                  <c:v>-92.43365870063753</c:v>
                </c:pt>
                <c:pt idx="11281">
                  <c:v>-92.4415899141117</c:v>
                </c:pt>
                <c:pt idx="11282">
                  <c:v>-92.44951982750386</c:v>
                </c:pt>
                <c:pt idx="11283">
                  <c:v>-92.45744843779771</c:v>
                </c:pt>
                <c:pt idx="11284">
                  <c:v>-92.46537574197735</c:v>
                </c:pt>
                <c:pt idx="11285">
                  <c:v>-92.4733017370272</c:v>
                </c:pt>
                <c:pt idx="11286">
                  <c:v>-92.4812264199322</c:v>
                </c:pt>
                <c:pt idx="11287">
                  <c:v>-92.48914978767747</c:v>
                </c:pt>
                <c:pt idx="11288">
                  <c:v>-92.49707183724871</c:v>
                </c:pt>
                <c:pt idx="11289">
                  <c:v>-92.50499256563198</c:v>
                </c:pt>
                <c:pt idx="11290">
                  <c:v>-92.51291196981365</c:v>
                </c:pt>
                <c:pt idx="11291">
                  <c:v>-92.52083004678049</c:v>
                </c:pt>
                <c:pt idx="11292">
                  <c:v>-92.5287467935198</c:v>
                </c:pt>
                <c:pt idx="11293">
                  <c:v>-92.53666220701916</c:v>
                </c:pt>
                <c:pt idx="11294">
                  <c:v>-92.54457628426652</c:v>
                </c:pt>
                <c:pt idx="11295">
                  <c:v>-92.5524890222503</c:v>
                </c:pt>
                <c:pt idx="11296">
                  <c:v>-92.56040041795931</c:v>
                </c:pt>
                <c:pt idx="11297">
                  <c:v>-92.56831046838276</c:v>
                </c:pt>
                <c:pt idx="11298">
                  <c:v>-92.57621917051021</c:v>
                </c:pt>
                <c:pt idx="11299">
                  <c:v>-92.58412652133168</c:v>
                </c:pt>
                <c:pt idx="11300">
                  <c:v>-92.5920325178375</c:v>
                </c:pt>
                <c:pt idx="11301">
                  <c:v>-92.59993715701857</c:v>
                </c:pt>
                <c:pt idx="11302">
                  <c:v>-92.60784043586605</c:v>
                </c:pt>
                <c:pt idx="11303">
                  <c:v>-92.61574235137154</c:v>
                </c:pt>
                <c:pt idx="11304">
                  <c:v>-92.62364290052709</c:v>
                </c:pt>
                <c:pt idx="11305">
                  <c:v>-92.6315420803251</c:v>
                </c:pt>
                <c:pt idx="11306">
                  <c:v>-92.63943988775836</c:v>
                </c:pt>
                <c:pt idx="11307">
                  <c:v>-92.64733631982016</c:v>
                </c:pt>
                <c:pt idx="11308">
                  <c:v>-92.65523137350409</c:v>
                </c:pt>
                <c:pt idx="11309">
                  <c:v>-92.66312504580433</c:v>
                </c:pt>
                <c:pt idx="11310">
                  <c:v>-92.6710173337152</c:v>
                </c:pt>
                <c:pt idx="11311">
                  <c:v>-92.67890823423166</c:v>
                </c:pt>
                <c:pt idx="11312">
                  <c:v>-92.68679774434901</c:v>
                </c:pt>
                <c:pt idx="11313">
                  <c:v>-92.6946858610629</c:v>
                </c:pt>
                <c:pt idx="11314">
                  <c:v>-92.70257258136945</c:v>
                </c:pt>
                <c:pt idx="11315">
                  <c:v>-92.71045790226526</c:v>
                </c:pt>
                <c:pt idx="11316">
                  <c:v>-92.71834182074721</c:v>
                </c:pt>
                <c:pt idx="11317">
                  <c:v>-92.72622433381275</c:v>
                </c:pt>
                <c:pt idx="11318">
                  <c:v>-92.73410543845958</c:v>
                </c:pt>
                <c:pt idx="11319">
                  <c:v>-92.74198513168595</c:v>
                </c:pt>
                <c:pt idx="11320">
                  <c:v>-92.7498634104905</c:v>
                </c:pt>
                <c:pt idx="11321">
                  <c:v>-92.75774027187223</c:v>
                </c:pt>
                <c:pt idx="11322">
                  <c:v>-92.76561571283065</c:v>
                </c:pt>
                <c:pt idx="11323">
                  <c:v>-92.77348973036561</c:v>
                </c:pt>
                <c:pt idx="11324">
                  <c:v>-92.7813623214775</c:v>
                </c:pt>
                <c:pt idx="11325">
                  <c:v>-92.78923348316696</c:v>
                </c:pt>
                <c:pt idx="11326">
                  <c:v>-92.79710321243523</c:v>
                </c:pt>
                <c:pt idx="11327">
                  <c:v>-92.80497150628383</c:v>
                </c:pt>
                <c:pt idx="11328">
                  <c:v>-92.81283836171484</c:v>
                </c:pt>
                <c:pt idx="11329">
                  <c:v>-92.82070377573069</c:v>
                </c:pt>
                <c:pt idx="11330">
                  <c:v>-92.82856774533425</c:v>
                </c:pt>
                <c:pt idx="11331">
                  <c:v>-92.8364302675288</c:v>
                </c:pt>
                <c:pt idx="11332">
                  <c:v>-92.8442913393181</c:v>
                </c:pt>
                <c:pt idx="11333">
                  <c:v>-92.85215095770629</c:v>
                </c:pt>
                <c:pt idx="11334">
                  <c:v>-92.86000911969799</c:v>
                </c:pt>
                <c:pt idx="11335">
                  <c:v>-92.86786582229824</c:v>
                </c:pt>
                <c:pt idx="11336">
                  <c:v>-92.87572106251245</c:v>
                </c:pt>
                <c:pt idx="11337">
                  <c:v>-92.88357483734659</c:v>
                </c:pt>
                <c:pt idx="11338">
                  <c:v>-92.89142714380695</c:v>
                </c:pt>
                <c:pt idx="11339">
                  <c:v>-92.89927797890033</c:v>
                </c:pt>
                <c:pt idx="11340">
                  <c:v>-92.90712733963391</c:v>
                </c:pt>
                <c:pt idx="11341">
                  <c:v>-92.91497522301537</c:v>
                </c:pt>
                <c:pt idx="11342">
                  <c:v>-92.92282162605275</c:v>
                </c:pt>
                <c:pt idx="11343">
                  <c:v>-92.93066654575464</c:v>
                </c:pt>
                <c:pt idx="11344">
                  <c:v>-92.93850997913</c:v>
                </c:pt>
                <c:pt idx="11345">
                  <c:v>-92.9463519231882</c:v>
                </c:pt>
                <c:pt idx="11346">
                  <c:v>-92.95419237493911</c:v>
                </c:pt>
                <c:pt idx="11347">
                  <c:v>-92.96203133139305</c:v>
                </c:pt>
                <c:pt idx="11348">
                  <c:v>-92.96986878956076</c:v>
                </c:pt>
                <c:pt idx="11349">
                  <c:v>-92.97770474645338</c:v>
                </c:pt>
                <c:pt idx="11350">
                  <c:v>-92.98553919908261</c:v>
                </c:pt>
                <c:pt idx="11351">
                  <c:v>-92.99337214446049</c:v>
                </c:pt>
                <c:pt idx="11352">
                  <c:v>-93.00120357959963</c:v>
                </c:pt>
                <c:pt idx="11353">
                  <c:v>-93.00903350151291</c:v>
                </c:pt>
                <c:pt idx="11354">
                  <c:v>-93.01686190721382</c:v>
                </c:pt>
                <c:pt idx="11355">
                  <c:v>-93.02468879371621</c:v>
                </c:pt>
                <c:pt idx="11356">
                  <c:v>-93.03251415803446</c:v>
                </c:pt>
                <c:pt idx="11357">
                  <c:v>-93.0403379971833</c:v>
                </c:pt>
                <c:pt idx="11358">
                  <c:v>-93.04816030817802</c:v>
                </c:pt>
                <c:pt idx="11359">
                  <c:v>-93.05598108803427</c:v>
                </c:pt>
                <c:pt idx="11360">
                  <c:v>-93.06380033376824</c:v>
                </c:pt>
                <c:pt idx="11361">
                  <c:v>-93.07161804239652</c:v>
                </c:pt>
                <c:pt idx="11362">
                  <c:v>-93.07943421093618</c:v>
                </c:pt>
                <c:pt idx="11363">
                  <c:v>-93.08724883640473</c:v>
                </c:pt>
                <c:pt idx="11364">
                  <c:v>-93.09506191582018</c:v>
                </c:pt>
                <c:pt idx="11365">
                  <c:v>-93.10287344620095</c:v>
                </c:pt>
                <c:pt idx="11366">
                  <c:v>-93.11068342456596</c:v>
                </c:pt>
                <c:pt idx="11367">
                  <c:v>-93.11849184793451</c:v>
                </c:pt>
                <c:pt idx="11368">
                  <c:v>-93.12629871332651</c:v>
                </c:pt>
                <c:pt idx="11369">
                  <c:v>-93.13410401776224</c:v>
                </c:pt>
                <c:pt idx="11370">
                  <c:v>-93.1419077582624</c:v>
                </c:pt>
                <c:pt idx="11371">
                  <c:v>-93.14970993184826</c:v>
                </c:pt>
                <c:pt idx="11372">
                  <c:v>-93.15751053554145</c:v>
                </c:pt>
                <c:pt idx="11373">
                  <c:v>-93.16530956636419</c:v>
                </c:pt>
                <c:pt idx="11374">
                  <c:v>-93.17310702133908</c:v>
                </c:pt>
                <c:pt idx="11375">
                  <c:v>-93.18090289748915</c:v>
                </c:pt>
                <c:pt idx="11376">
                  <c:v>-93.18869719183809</c:v>
                </c:pt>
                <c:pt idx="11377">
                  <c:v>-93.19648990140979</c:v>
                </c:pt>
                <c:pt idx="11378">
                  <c:v>-93.20428102322884</c:v>
                </c:pt>
                <c:pt idx="11379">
                  <c:v>-93.21207055432018</c:v>
                </c:pt>
                <c:pt idx="11380">
                  <c:v>-93.21985849170926</c:v>
                </c:pt>
                <c:pt idx="11381">
                  <c:v>-93.22764483242199</c:v>
                </c:pt>
                <c:pt idx="11382">
                  <c:v>-93.23542957348477</c:v>
                </c:pt>
                <c:pt idx="11383">
                  <c:v>-93.24321271192451</c:v>
                </c:pt>
                <c:pt idx="11384">
                  <c:v>-93.25099424476852</c:v>
                </c:pt>
                <c:pt idx="11385">
                  <c:v>-93.25877416904461</c:v>
                </c:pt>
                <c:pt idx="11386">
                  <c:v>-93.26655248178114</c:v>
                </c:pt>
                <c:pt idx="11387">
                  <c:v>-93.27432918000687</c:v>
                </c:pt>
                <c:pt idx="11388">
                  <c:v>-93.28210426075101</c:v>
                </c:pt>
                <c:pt idx="11389">
                  <c:v>-93.28987772104338</c:v>
                </c:pt>
                <c:pt idx="11390">
                  <c:v>-93.2976495579142</c:v>
                </c:pt>
                <c:pt idx="11391">
                  <c:v>-93.30541976839411</c:v>
                </c:pt>
                <c:pt idx="11392">
                  <c:v>-93.31318834951438</c:v>
                </c:pt>
                <c:pt idx="11393">
                  <c:v>-93.32095529830667</c:v>
                </c:pt>
                <c:pt idx="11394">
                  <c:v>-93.32872061180312</c:v>
                </c:pt>
                <c:pt idx="11395">
                  <c:v>-93.33648428703641</c:v>
                </c:pt>
                <c:pt idx="11396">
                  <c:v>-93.34424632103967</c:v>
                </c:pt>
                <c:pt idx="11397">
                  <c:v>-93.3520067108465</c:v>
                </c:pt>
                <c:pt idx="11398">
                  <c:v>-93.35976545349106</c:v>
                </c:pt>
                <c:pt idx="11399">
                  <c:v>-93.36752254600794</c:v>
                </c:pt>
                <c:pt idx="11400">
                  <c:v>-93.37527798543221</c:v>
                </c:pt>
                <c:pt idx="11401">
                  <c:v>-93.38303176879948</c:v>
                </c:pt>
                <c:pt idx="11402">
                  <c:v>-93.39078389314585</c:v>
                </c:pt>
                <c:pt idx="11403">
                  <c:v>-93.39853435550785</c:v>
                </c:pt>
                <c:pt idx="11404">
                  <c:v>-93.40628315292258</c:v>
                </c:pt>
                <c:pt idx="11405">
                  <c:v>-93.41403028242763</c:v>
                </c:pt>
                <c:pt idx="11406">
                  <c:v>-93.42177574106098</c:v>
                </c:pt>
                <c:pt idx="11407">
                  <c:v>-93.42951952586126</c:v>
                </c:pt>
                <c:pt idx="11408">
                  <c:v>-93.4372616338675</c:v>
                </c:pt>
                <c:pt idx="11409">
                  <c:v>-93.44500206211927</c:v>
                </c:pt>
                <c:pt idx="11410">
                  <c:v>-93.45274080765655</c:v>
                </c:pt>
                <c:pt idx="11411">
                  <c:v>-93.46047786752</c:v>
                </c:pt>
                <c:pt idx="11412">
                  <c:v>-93.46821323875066</c:v>
                </c:pt>
                <c:pt idx="11413">
                  <c:v>-93.47594691839001</c:v>
                </c:pt>
                <c:pt idx="11414">
                  <c:v>-93.48367890348014</c:v>
                </c:pt>
                <c:pt idx="11415">
                  <c:v>-93.49140919106366</c:v>
                </c:pt>
                <c:pt idx="11416">
                  <c:v>-93.49913777818361</c:v>
                </c:pt>
                <c:pt idx="11417">
                  <c:v>-93.50686466188358</c:v>
                </c:pt>
                <c:pt idx="11418">
                  <c:v>-93.51458983920763</c:v>
                </c:pt>
                <c:pt idx="11419">
                  <c:v>-93.52231330720035</c:v>
                </c:pt>
                <c:pt idx="11420">
                  <c:v>-93.53003506290685</c:v>
                </c:pt>
                <c:pt idx="11421">
                  <c:v>-93.53775510337277</c:v>
                </c:pt>
                <c:pt idx="11422">
                  <c:v>-93.54547342564418</c:v>
                </c:pt>
                <c:pt idx="11423">
                  <c:v>-93.55319002676772</c:v>
                </c:pt>
                <c:pt idx="11424">
                  <c:v>-93.56090490379057</c:v>
                </c:pt>
                <c:pt idx="11425">
                  <c:v>-93.56861805376033</c:v>
                </c:pt>
                <c:pt idx="11426">
                  <c:v>-93.57632947372521</c:v>
                </c:pt>
                <c:pt idx="11427">
                  <c:v>-93.58403916073388</c:v>
                </c:pt>
                <c:pt idx="11428">
                  <c:v>-93.59174711183552</c:v>
                </c:pt>
                <c:pt idx="11429">
                  <c:v>-93.59945332407987</c:v>
                </c:pt>
                <c:pt idx="11430">
                  <c:v>-93.60715779451716</c:v>
                </c:pt>
                <c:pt idx="11431">
                  <c:v>-93.6148605201981</c:v>
                </c:pt>
                <c:pt idx="11432">
                  <c:v>-93.62256149817401</c:v>
                </c:pt>
                <c:pt idx="11433">
                  <c:v>-93.63026072549668</c:v>
                </c:pt>
                <c:pt idx="11434">
                  <c:v>-93.6379581992184</c:v>
                </c:pt>
                <c:pt idx="11435">
                  <c:v>-93.64565391639198</c:v>
                </c:pt>
                <c:pt idx="11436">
                  <c:v>-93.6533478740708</c:v>
                </c:pt>
                <c:pt idx="11437">
                  <c:v>-93.66104006930878</c:v>
                </c:pt>
                <c:pt idx="11438">
                  <c:v>-93.66873049916022</c:v>
                </c:pt>
                <c:pt idx="11439">
                  <c:v>-93.67641916068013</c:v>
                </c:pt>
                <c:pt idx="11440">
                  <c:v>-93.68410605092393</c:v>
                </c:pt>
                <c:pt idx="11441">
                  <c:v>-93.69179116694764</c:v>
                </c:pt>
                <c:pt idx="11442">
                  <c:v>-93.69947450580771</c:v>
                </c:pt>
                <c:pt idx="11443">
                  <c:v>-93.70715606456123</c:v>
                </c:pt>
                <c:pt idx="11444">
                  <c:v>-93.7148358402657</c:v>
                </c:pt>
                <c:pt idx="11445">
                  <c:v>-93.72251382997927</c:v>
                </c:pt>
                <c:pt idx="11446">
                  <c:v>-93.73019003076057</c:v>
                </c:pt>
                <c:pt idx="11447">
                  <c:v>-93.73786443966872</c:v>
                </c:pt>
                <c:pt idx="11448">
                  <c:v>-93.74553705376344</c:v>
                </c:pt>
                <c:pt idx="11449">
                  <c:v>-93.75320787010496</c:v>
                </c:pt>
                <c:pt idx="11450">
                  <c:v>-93.76087688575403</c:v>
                </c:pt>
                <c:pt idx="11451">
                  <c:v>-93.76854409777195</c:v>
                </c:pt>
                <c:pt idx="11452">
                  <c:v>-93.77620950322058</c:v>
                </c:pt>
                <c:pt idx="11453">
                  <c:v>-93.78387309916226</c:v>
                </c:pt>
                <c:pt idx="11454">
                  <c:v>-93.79153488265989</c:v>
                </c:pt>
                <c:pt idx="11455">
                  <c:v>-93.79919485077695</c:v>
                </c:pt>
                <c:pt idx="11456">
                  <c:v>-93.80685300057743</c:v>
                </c:pt>
                <c:pt idx="11457">
                  <c:v>-93.81450932912582</c:v>
                </c:pt>
                <c:pt idx="11458">
                  <c:v>-93.8221638334872</c:v>
                </c:pt>
                <c:pt idx="11459">
                  <c:v>-93.82981651072723</c:v>
                </c:pt>
                <c:pt idx="11460">
                  <c:v>-93.83746735791204</c:v>
                </c:pt>
                <c:pt idx="11461">
                  <c:v>-93.84511637210832</c:v>
                </c:pt>
                <c:pt idx="11462">
                  <c:v>-93.85276355038333</c:v>
                </c:pt>
                <c:pt idx="11463">
                  <c:v>-93.86040888980486</c:v>
                </c:pt>
                <c:pt idx="11464">
                  <c:v>-93.86805238744124</c:v>
                </c:pt>
                <c:pt idx="11465">
                  <c:v>-93.87569404036141</c:v>
                </c:pt>
                <c:pt idx="11466">
                  <c:v>-93.88333384563474</c:v>
                </c:pt>
                <c:pt idx="11467">
                  <c:v>-93.89097180033126</c:v>
                </c:pt>
                <c:pt idx="11468">
                  <c:v>-93.89860790152147</c:v>
                </c:pt>
                <c:pt idx="11469">
                  <c:v>-93.90624214627651</c:v>
                </c:pt>
                <c:pt idx="11470">
                  <c:v>-93.91387453166797</c:v>
                </c:pt>
                <c:pt idx="11471">
                  <c:v>-93.92150505476807</c:v>
                </c:pt>
                <c:pt idx="11472">
                  <c:v>-93.92913371264956</c:v>
                </c:pt>
                <c:pt idx="11473">
                  <c:v>-93.93676050238574</c:v>
                </c:pt>
                <c:pt idx="11474">
                  <c:v>-93.94438542105046</c:v>
                </c:pt>
                <c:pt idx="11475">
                  <c:v>-93.95200846571813</c:v>
                </c:pt>
                <c:pt idx="11476">
                  <c:v>-93.95962963346376</c:v>
                </c:pt>
                <c:pt idx="11477">
                  <c:v>-93.96724892136283</c:v>
                </c:pt>
                <c:pt idx="11478">
                  <c:v>-93.97486632649144</c:v>
                </c:pt>
                <c:pt idx="11479">
                  <c:v>-93.98248184592629</c:v>
                </c:pt>
                <c:pt idx="11480">
                  <c:v>-93.99009547674455</c:v>
                </c:pt>
                <c:pt idx="11481">
                  <c:v>-93.997707216024</c:v>
                </c:pt>
                <c:pt idx="11482">
                  <c:v>-94.00531706084298</c:v>
                </c:pt>
                <c:pt idx="11483">
                  <c:v>-94.0129250082804</c:v>
                </c:pt>
                <c:pt idx="11484">
                  <c:v>-94.02053105541569</c:v>
                </c:pt>
                <c:pt idx="11485">
                  <c:v>-94.02813519932889</c:v>
                </c:pt>
                <c:pt idx="11486">
                  <c:v>-94.03573743710059</c:v>
                </c:pt>
                <c:pt idx="11487">
                  <c:v>-94.04333776581202</c:v>
                </c:pt>
                <c:pt idx="11488">
                  <c:v>-94.0509361825448</c:v>
                </c:pt>
                <c:pt idx="11489">
                  <c:v>-94.05853268438135</c:v>
                </c:pt>
                <c:pt idx="11490">
                  <c:v>-94.06612726840443</c:v>
                </c:pt>
                <c:pt idx="11491">
                  <c:v>-94.07371993169751</c:v>
                </c:pt>
                <c:pt idx="11492">
                  <c:v>-94.08131067134466</c:v>
                </c:pt>
                <c:pt idx="11493">
                  <c:v>-94.08889948443038</c:v>
                </c:pt>
                <c:pt idx="11494">
                  <c:v>-94.09648636803986</c:v>
                </c:pt>
                <c:pt idx="11495">
                  <c:v>-94.10407131925884</c:v>
                </c:pt>
                <c:pt idx="11496">
                  <c:v>-94.11165433517366</c:v>
                </c:pt>
                <c:pt idx="11497">
                  <c:v>-94.11923541287111</c:v>
                </c:pt>
                <c:pt idx="11498">
                  <c:v>-94.12681454943871</c:v>
                </c:pt>
                <c:pt idx="11499">
                  <c:v>-94.13439174196448</c:v>
                </c:pt>
                <c:pt idx="11500">
                  <c:v>-94.14196698753706</c:v>
                </c:pt>
                <c:pt idx="11501">
                  <c:v>-94.14954028324558</c:v>
                </c:pt>
                <c:pt idx="11502">
                  <c:v>-94.15711162617984</c:v>
                </c:pt>
                <c:pt idx="11503">
                  <c:v>-94.1646810134302</c:v>
                </c:pt>
                <c:pt idx="11504">
                  <c:v>-94.17224844208759</c:v>
                </c:pt>
                <c:pt idx="11505">
                  <c:v>-94.1798139092436</c:v>
                </c:pt>
                <c:pt idx="11506">
                  <c:v>-94.18737741199017</c:v>
                </c:pt>
                <c:pt idx="11507">
                  <c:v>-94.1949389474201</c:v>
                </c:pt>
                <c:pt idx="11508">
                  <c:v>-94.20249851262663</c:v>
                </c:pt>
                <c:pt idx="11509">
                  <c:v>-94.21005610470368</c:v>
                </c:pt>
                <c:pt idx="11510">
                  <c:v>-94.21761172074563</c:v>
                </c:pt>
                <c:pt idx="11511">
                  <c:v>-94.22516535784748</c:v>
                </c:pt>
                <c:pt idx="11512">
                  <c:v>-94.23271701310489</c:v>
                </c:pt>
                <c:pt idx="11513">
                  <c:v>-94.24026668361413</c:v>
                </c:pt>
                <c:pt idx="11514">
                  <c:v>-94.24781436647187</c:v>
                </c:pt>
                <c:pt idx="11515">
                  <c:v>-94.25536005877558</c:v>
                </c:pt>
                <c:pt idx="11516">
                  <c:v>-94.26290375762325</c:v>
                </c:pt>
                <c:pt idx="11517">
                  <c:v>-94.27044546011346</c:v>
                </c:pt>
                <c:pt idx="11518">
                  <c:v>-94.27798516334532</c:v>
                </c:pt>
                <c:pt idx="11519">
                  <c:v>-94.28552286441865</c:v>
                </c:pt>
                <c:pt idx="11520">
                  <c:v>-94.29305856043378</c:v>
                </c:pt>
                <c:pt idx="11521">
                  <c:v>-94.3005922484917</c:v>
                </c:pt>
                <c:pt idx="11522">
                  <c:v>-94.30812392569396</c:v>
                </c:pt>
                <c:pt idx="11523">
                  <c:v>-94.3156535891427</c:v>
                </c:pt>
                <c:pt idx="11524">
                  <c:v>-94.32318123594064</c:v>
                </c:pt>
                <c:pt idx="11525">
                  <c:v>-94.33070686319117</c:v>
                </c:pt>
                <c:pt idx="11526">
                  <c:v>-94.33823046799827</c:v>
                </c:pt>
                <c:pt idx="11527">
                  <c:v>-94.34575204746641</c:v>
                </c:pt>
                <c:pt idx="11528">
                  <c:v>-94.35327159870081</c:v>
                </c:pt>
                <c:pt idx="11529">
                  <c:v>-94.36078911880723</c:v>
                </c:pt>
                <c:pt idx="11530">
                  <c:v>-94.36830460489203</c:v>
                </c:pt>
                <c:pt idx="11531">
                  <c:v>-94.37581805406214</c:v>
                </c:pt>
                <c:pt idx="11532">
                  <c:v>-94.38332946342518</c:v>
                </c:pt>
                <c:pt idx="11533">
                  <c:v>-94.39083883008928</c:v>
                </c:pt>
                <c:pt idx="11534">
                  <c:v>-94.3983461511633</c:v>
                </c:pt>
                <c:pt idx="11535">
                  <c:v>-94.4058514237566</c:v>
                </c:pt>
                <c:pt idx="11536">
                  <c:v>-94.41335464497923</c:v>
                </c:pt>
                <c:pt idx="11537">
                  <c:v>-94.42085581194169</c:v>
                </c:pt>
                <c:pt idx="11538">
                  <c:v>-94.42835492175534</c:v>
                </c:pt>
                <c:pt idx="11539">
                  <c:v>-94.43585197153193</c:v>
                </c:pt>
                <c:pt idx="11540">
                  <c:v>-94.44334695838398</c:v>
                </c:pt>
                <c:pt idx="11541">
                  <c:v>-94.45083987942449</c:v>
                </c:pt>
                <c:pt idx="11542">
                  <c:v>-94.45833073176722</c:v>
                </c:pt>
                <c:pt idx="11543">
                  <c:v>-94.46581951252639</c:v>
                </c:pt>
                <c:pt idx="11544">
                  <c:v>-94.473306218817</c:v>
                </c:pt>
                <c:pt idx="11545">
                  <c:v>-94.48079084775448</c:v>
                </c:pt>
                <c:pt idx="11546">
                  <c:v>-94.48827339645506</c:v>
                </c:pt>
                <c:pt idx="11547">
                  <c:v>-94.49575386203547</c:v>
                </c:pt>
                <c:pt idx="11548">
                  <c:v>-94.5032322416131</c:v>
                </c:pt>
                <c:pt idx="11549">
                  <c:v>-94.51070853230596</c:v>
                </c:pt>
                <c:pt idx="11550">
                  <c:v>-94.51818273123268</c:v>
                </c:pt>
                <c:pt idx="11551">
                  <c:v>-94.52565483551251</c:v>
                </c:pt>
                <c:pt idx="11552">
                  <c:v>-94.53312484226532</c:v>
                </c:pt>
                <c:pt idx="11553">
                  <c:v>-94.54059274861161</c:v>
                </c:pt>
                <c:pt idx="11554">
                  <c:v>-94.54805855167251</c:v>
                </c:pt>
                <c:pt idx="11555">
                  <c:v>-94.55552224856976</c:v>
                </c:pt>
                <c:pt idx="11556">
                  <c:v>-94.56298383642572</c:v>
                </c:pt>
                <c:pt idx="11557">
                  <c:v>-94.57044331236344</c:v>
                </c:pt>
                <c:pt idx="11558">
                  <c:v>-94.57790067350655</c:v>
                </c:pt>
                <c:pt idx="11559">
                  <c:v>-94.58535591697924</c:v>
                </c:pt>
                <c:pt idx="11560">
                  <c:v>-94.59280903990647</c:v>
                </c:pt>
                <c:pt idx="11561">
                  <c:v>-94.60026003941371</c:v>
                </c:pt>
                <c:pt idx="11562">
                  <c:v>-94.60770891262712</c:v>
                </c:pt>
                <c:pt idx="11563">
                  <c:v>-94.61515565667355</c:v>
                </c:pt>
                <c:pt idx="11564">
                  <c:v>-94.62260026868033</c:v>
                </c:pt>
                <c:pt idx="11565">
                  <c:v>-94.63004274577558</c:v>
                </c:pt>
                <c:pt idx="11566">
                  <c:v>-94.63748308508796</c:v>
                </c:pt>
                <c:pt idx="11567">
                  <c:v>-94.64492128374678</c:v>
                </c:pt>
                <c:pt idx="11568">
                  <c:v>-94.65235733888196</c:v>
                </c:pt>
                <c:pt idx="11569">
                  <c:v>-94.65979124762421</c:v>
                </c:pt>
                <c:pt idx="11570">
                  <c:v>-94.66722300710475</c:v>
                </c:pt>
                <c:pt idx="11571">
                  <c:v>-94.67465261445534</c:v>
                </c:pt>
                <c:pt idx="11572">
                  <c:v>-94.6820800668086</c:v>
                </c:pt>
                <c:pt idx="11573">
                  <c:v>-94.68950536129766</c:v>
                </c:pt>
                <c:pt idx="11574">
                  <c:v>-94.69692849505631</c:v>
                </c:pt>
                <c:pt idx="11575">
                  <c:v>-94.704349465219</c:v>
                </c:pt>
                <c:pt idx="11576">
                  <c:v>-94.7117682689208</c:v>
                </c:pt>
                <c:pt idx="11577">
                  <c:v>-94.71918490329748</c:v>
                </c:pt>
                <c:pt idx="11578">
                  <c:v>-94.72659936548537</c:v>
                </c:pt>
                <c:pt idx="11579">
                  <c:v>-94.73401165262152</c:v>
                </c:pt>
                <c:pt idx="11580">
                  <c:v>-94.7414217618436</c:v>
                </c:pt>
                <c:pt idx="11581">
                  <c:v>-94.7488296902899</c:v>
                </c:pt>
                <c:pt idx="11582">
                  <c:v>-94.75623543509938</c:v>
                </c:pt>
                <c:pt idx="11583">
                  <c:v>-94.76363899341169</c:v>
                </c:pt>
                <c:pt idx="11584">
                  <c:v>-94.7710403623671</c:v>
                </c:pt>
                <c:pt idx="11585">
                  <c:v>-94.77843953910647</c:v>
                </c:pt>
                <c:pt idx="11586">
                  <c:v>-94.78583652077143</c:v>
                </c:pt>
                <c:pt idx="11587">
                  <c:v>-94.79323130450416</c:v>
                </c:pt>
                <c:pt idx="11588">
                  <c:v>-94.8006238874476</c:v>
                </c:pt>
                <c:pt idx="11589">
                  <c:v>-94.80801426674517</c:v>
                </c:pt>
                <c:pt idx="11590">
                  <c:v>-94.81540243954113</c:v>
                </c:pt>
                <c:pt idx="11591">
                  <c:v>-94.82278840298029</c:v>
                </c:pt>
                <c:pt idx="11592">
                  <c:v>-94.83017215420823</c:v>
                </c:pt>
                <c:pt idx="11593">
                  <c:v>-94.83755369037103</c:v>
                </c:pt>
                <c:pt idx="11594">
                  <c:v>-94.8449330086155</c:v>
                </c:pt>
                <c:pt idx="11595">
                  <c:v>-94.85231010608912</c:v>
                </c:pt>
                <c:pt idx="11596">
                  <c:v>-94.8596849799401</c:v>
                </c:pt>
                <c:pt idx="11597">
                  <c:v>-94.86705762731718</c:v>
                </c:pt>
                <c:pt idx="11598">
                  <c:v>-94.87442804536977</c:v>
                </c:pt>
                <c:pt idx="11599">
                  <c:v>-94.88179623124807</c:v>
                </c:pt>
                <c:pt idx="11600">
                  <c:v>-94.88916218210285</c:v>
                </c:pt>
                <c:pt idx="11601">
                  <c:v>-94.89652589508555</c:v>
                </c:pt>
                <c:pt idx="11602">
                  <c:v>-94.90388736734833</c:v>
                </c:pt>
                <c:pt idx="11603">
                  <c:v>-94.91124659604392</c:v>
                </c:pt>
                <c:pt idx="11604">
                  <c:v>-94.91860357832578</c:v>
                </c:pt>
                <c:pt idx="11605">
                  <c:v>-94.92595831134804</c:v>
                </c:pt>
                <c:pt idx="11606">
                  <c:v>-94.9333107922655</c:v>
                </c:pt>
                <c:pt idx="11607">
                  <c:v>-94.94066101823362</c:v>
                </c:pt>
                <c:pt idx="11608">
                  <c:v>-94.94800898640851</c:v>
                </c:pt>
                <c:pt idx="11609">
                  <c:v>-94.955354693947</c:v>
                </c:pt>
                <c:pt idx="11610">
                  <c:v>-94.96269813800653</c:v>
                </c:pt>
                <c:pt idx="11611">
                  <c:v>-94.97003931574528</c:v>
                </c:pt>
                <c:pt idx="11612">
                  <c:v>-94.97737822432208</c:v>
                </c:pt>
                <c:pt idx="11613">
                  <c:v>-94.9847148608964</c:v>
                </c:pt>
                <c:pt idx="11614">
                  <c:v>-94.99204922262838</c:v>
                </c:pt>
                <c:pt idx="11615">
                  <c:v>-94.99938130667893</c:v>
                </c:pt>
                <c:pt idx="11616">
                  <c:v>-95.00671111020954</c:v>
                </c:pt>
                <c:pt idx="11617">
                  <c:v>-95.01403863038247</c:v>
                </c:pt>
                <c:pt idx="11618">
                  <c:v>-95.02136386436056</c:v>
                </c:pt>
                <c:pt idx="11619">
                  <c:v>-95.02868680930737</c:v>
                </c:pt>
                <c:pt idx="11620">
                  <c:v>-95.03600746238714</c:v>
                </c:pt>
                <c:pt idx="11621">
                  <c:v>-95.04332582076482</c:v>
                </c:pt>
                <c:pt idx="11622">
                  <c:v>-95.05064188160604</c:v>
                </c:pt>
                <c:pt idx="11623">
                  <c:v>-95.05795564207706</c:v>
                </c:pt>
                <c:pt idx="11624">
                  <c:v>-95.06526709934483</c:v>
                </c:pt>
                <c:pt idx="11625">
                  <c:v>-95.07257625057706</c:v>
                </c:pt>
                <c:pt idx="11626">
                  <c:v>-95.07988309294211</c:v>
                </c:pt>
                <c:pt idx="11627">
                  <c:v>-95.08718762360898</c:v>
                </c:pt>
                <c:pt idx="11628">
                  <c:v>-95.09448983974742</c:v>
                </c:pt>
                <c:pt idx="11629">
                  <c:v>-95.1017897385278</c:v>
                </c:pt>
                <c:pt idx="11630">
                  <c:v>-95.10908731712125</c:v>
                </c:pt>
                <c:pt idx="11631">
                  <c:v>-95.11638257269959</c:v>
                </c:pt>
                <c:pt idx="11632">
                  <c:v>-95.1236755024353</c:v>
                </c:pt>
                <c:pt idx="11633">
                  <c:v>-95.13096610350149</c:v>
                </c:pt>
                <c:pt idx="11634">
                  <c:v>-95.13825437307211</c:v>
                </c:pt>
                <c:pt idx="11635">
                  <c:v>-95.14554030832164</c:v>
                </c:pt>
                <c:pt idx="11636">
                  <c:v>-95.15282390642537</c:v>
                </c:pt>
                <c:pt idx="11637">
                  <c:v>-95.16010516455927</c:v>
                </c:pt>
                <c:pt idx="11638">
                  <c:v>-95.1673840799</c:v>
                </c:pt>
                <c:pt idx="11639">
                  <c:v>-95.17466064962485</c:v>
                </c:pt>
                <c:pt idx="11640">
                  <c:v>-95.18193487091189</c:v>
                </c:pt>
                <c:pt idx="11641">
                  <c:v>-95.18920674093985</c:v>
                </c:pt>
                <c:pt idx="11642">
                  <c:v>-95.19647625688818</c:v>
                </c:pt>
                <c:pt idx="11643">
                  <c:v>-95.20374341593702</c:v>
                </c:pt>
                <c:pt idx="11644">
                  <c:v>-95.21100821526722</c:v>
                </c:pt>
                <c:pt idx="11645">
                  <c:v>-95.21827065206028</c:v>
                </c:pt>
                <c:pt idx="11646">
                  <c:v>-95.22553072349847</c:v>
                </c:pt>
                <c:pt idx="11647">
                  <c:v>-95.23278842676476</c:v>
                </c:pt>
                <c:pt idx="11648">
                  <c:v>-95.24004375904283</c:v>
                </c:pt>
                <c:pt idx="11649">
                  <c:v>-95.24729671751696</c:v>
                </c:pt>
                <c:pt idx="11650">
                  <c:v>-95.25454729937227</c:v>
                </c:pt>
                <c:pt idx="11651">
                  <c:v>-95.26179550179448</c:v>
                </c:pt>
                <c:pt idx="11652">
                  <c:v>-95.26904132197016</c:v>
                </c:pt>
                <c:pt idx="11653">
                  <c:v>-95.27628475708639</c:v>
                </c:pt>
                <c:pt idx="11654">
                  <c:v>-95.28352580433116</c:v>
                </c:pt>
                <c:pt idx="11655">
                  <c:v>-95.29076446089304</c:v>
                </c:pt>
                <c:pt idx="11656">
                  <c:v>-95.29800072396131</c:v>
                </c:pt>
                <c:pt idx="11657">
                  <c:v>-95.30523459072607</c:v>
                </c:pt>
                <c:pt idx="11658">
                  <c:v>-95.31246605837806</c:v>
                </c:pt>
                <c:pt idx="11659">
                  <c:v>-95.31969512410867</c:v>
                </c:pt>
                <c:pt idx="11660">
                  <c:v>-95.32692178511015</c:v>
                </c:pt>
                <c:pt idx="11661">
                  <c:v>-95.33414603857534</c:v>
                </c:pt>
                <c:pt idx="11662">
                  <c:v>-95.34136788169787</c:v>
                </c:pt>
                <c:pt idx="11663">
                  <c:v>-95.34858731167205</c:v>
                </c:pt>
                <c:pt idx="11664">
                  <c:v>-95.35580432569292</c:v>
                </c:pt>
                <c:pt idx="11665">
                  <c:v>-95.36301892095625</c:v>
                </c:pt>
                <c:pt idx="11666">
                  <c:v>-95.37023109465848</c:v>
                </c:pt>
                <c:pt idx="11667">
                  <c:v>-95.37744084399687</c:v>
                </c:pt>
                <c:pt idx="11668">
                  <c:v>-95.38464816616928</c:v>
                </c:pt>
                <c:pt idx="11669">
                  <c:v>-95.39185305837442</c:v>
                </c:pt>
                <c:pt idx="11670">
                  <c:v>-95.39905551781155</c:v>
                </c:pt>
                <c:pt idx="11671">
                  <c:v>-95.40625554168086</c:v>
                </c:pt>
                <c:pt idx="11672">
                  <c:v>-95.4134531271831</c:v>
                </c:pt>
                <c:pt idx="11673">
                  <c:v>-95.42064827151981</c:v>
                </c:pt>
                <c:pt idx="11674">
                  <c:v>-95.4278409718933</c:v>
                </c:pt>
                <c:pt idx="11675">
                  <c:v>-95.43503122550649</c:v>
                </c:pt>
                <c:pt idx="11676">
                  <c:v>-95.4422190295632</c:v>
                </c:pt>
                <c:pt idx="11677">
                  <c:v>-95.44940438126778</c:v>
                </c:pt>
                <c:pt idx="11678">
                  <c:v>-95.45658727782541</c:v>
                </c:pt>
                <c:pt idx="11679">
                  <c:v>-95.46376771644208</c:v>
                </c:pt>
                <c:pt idx="11680">
                  <c:v>-95.47094569432435</c:v>
                </c:pt>
                <c:pt idx="11681">
                  <c:v>-95.47812120867964</c:v>
                </c:pt>
                <c:pt idx="11682">
                  <c:v>-95.48529425671601</c:v>
                </c:pt>
                <c:pt idx="11683">
                  <c:v>-95.49246483564235</c:v>
                </c:pt>
                <c:pt idx="11684">
                  <c:v>-95.49963294266817</c:v>
                </c:pt>
                <c:pt idx="11685">
                  <c:v>-95.50679857500381</c:v>
                </c:pt>
                <c:pt idx="11686">
                  <c:v>-95.51396172986035</c:v>
                </c:pt>
                <c:pt idx="11687">
                  <c:v>-95.52112240444948</c:v>
                </c:pt>
                <c:pt idx="11688">
                  <c:v>-95.52828059598377</c:v>
                </c:pt>
                <c:pt idx="11689">
                  <c:v>-95.5354363016765</c:v>
                </c:pt>
                <c:pt idx="11690">
                  <c:v>-95.54258951874162</c:v>
                </c:pt>
                <c:pt idx="11691">
                  <c:v>-95.54974024439391</c:v>
                </c:pt>
                <c:pt idx="11692">
                  <c:v>-95.55688847584881</c:v>
                </c:pt>
                <c:pt idx="11693">
                  <c:v>-95.56403421032256</c:v>
                </c:pt>
                <c:pt idx="11694">
                  <c:v>-95.5711774450321</c:v>
                </c:pt>
                <c:pt idx="11695">
                  <c:v>-95.57831817719514</c:v>
                </c:pt>
                <c:pt idx="11696">
                  <c:v>-95.58545640403017</c:v>
                </c:pt>
                <c:pt idx="11697">
                  <c:v>-95.59259212275632</c:v>
                </c:pt>
                <c:pt idx="11698">
                  <c:v>-95.5997253305936</c:v>
                </c:pt>
                <c:pt idx="11699">
                  <c:v>-95.60685602476265</c:v>
                </c:pt>
                <c:pt idx="11700">
                  <c:v>-95.61398420248491</c:v>
                </c:pt>
                <c:pt idx="11701">
                  <c:v>-95.62110986098263</c:v>
                </c:pt>
                <c:pt idx="11702">
                  <c:v>-95.62823299747863</c:v>
                </c:pt>
                <c:pt idx="11703">
                  <c:v>-95.6353536091967</c:v>
                </c:pt>
                <c:pt idx="11704">
                  <c:v>-95.64247169336119</c:v>
                </c:pt>
                <c:pt idx="11705">
                  <c:v>-95.64958724719735</c:v>
                </c:pt>
                <c:pt idx="11706">
                  <c:v>-95.65670026793109</c:v>
                </c:pt>
                <c:pt idx="11707">
                  <c:v>-95.6638107527891</c:v>
                </c:pt>
                <c:pt idx="11708">
                  <c:v>-95.67091869899886</c:v>
                </c:pt>
                <c:pt idx="11709">
                  <c:v>-95.67802410378854</c:v>
                </c:pt>
                <c:pt idx="11710">
                  <c:v>-95.68512696438715</c:v>
                </c:pt>
                <c:pt idx="11711">
                  <c:v>-95.69222727802432</c:v>
                </c:pt>
                <c:pt idx="11712">
                  <c:v>-95.6993250419306</c:v>
                </c:pt>
                <c:pt idx="11713">
                  <c:v>-95.70642025333718</c:v>
                </c:pt>
                <c:pt idx="11714">
                  <c:v>-95.71351290947606</c:v>
                </c:pt>
                <c:pt idx="11715">
                  <c:v>-95.72060300758001</c:v>
                </c:pt>
                <c:pt idx="11716">
                  <c:v>-95.72769054488252</c:v>
                </c:pt>
                <c:pt idx="11717">
                  <c:v>-95.73477551861788</c:v>
                </c:pt>
                <c:pt idx="11718">
                  <c:v>-95.74185792602111</c:v>
                </c:pt>
                <c:pt idx="11719">
                  <c:v>-95.74893776432806</c:v>
                </c:pt>
                <c:pt idx="11720">
                  <c:v>-95.75601503077521</c:v>
                </c:pt>
                <c:pt idx="11721">
                  <c:v>-95.76308972259996</c:v>
                </c:pt>
                <c:pt idx="11722">
                  <c:v>-95.77016183704036</c:v>
                </c:pt>
                <c:pt idx="11723">
                  <c:v>-95.77723137133533</c:v>
                </c:pt>
                <c:pt idx="11724">
                  <c:v>-95.78429832272444</c:v>
                </c:pt>
                <c:pt idx="11725">
                  <c:v>-95.79136268844814</c:v>
                </c:pt>
                <c:pt idx="11726">
                  <c:v>-95.79842446574757</c:v>
                </c:pt>
                <c:pt idx="11727">
                  <c:v>-95.80548365186461</c:v>
                </c:pt>
                <c:pt idx="11728">
                  <c:v>-95.81254024404208</c:v>
                </c:pt>
                <c:pt idx="11729">
                  <c:v>-95.81959423952337</c:v>
                </c:pt>
                <c:pt idx="11730">
                  <c:v>-95.82664563555278</c:v>
                </c:pt>
                <c:pt idx="11731">
                  <c:v>-95.83369442937535</c:v>
                </c:pt>
                <c:pt idx="11732">
                  <c:v>-95.84074061823681</c:v>
                </c:pt>
                <c:pt idx="11733">
                  <c:v>-95.84778419938378</c:v>
                </c:pt>
                <c:pt idx="11734">
                  <c:v>-95.85482517006362</c:v>
                </c:pt>
                <c:pt idx="11735">
                  <c:v>-95.86186352752445</c:v>
                </c:pt>
                <c:pt idx="11736">
                  <c:v>-95.8688992690152</c:v>
                </c:pt>
                <c:pt idx="11737">
                  <c:v>-95.87593239178545</c:v>
                </c:pt>
                <c:pt idx="11738">
                  <c:v>-95.88296289308578</c:v>
                </c:pt>
                <c:pt idx="11739">
                  <c:v>-95.8899907701674</c:v>
                </c:pt>
                <c:pt idx="11740">
                  <c:v>-95.8970160202823</c:v>
                </c:pt>
                <c:pt idx="11741">
                  <c:v>-95.90403864068328</c:v>
                </c:pt>
                <c:pt idx="11742">
                  <c:v>-95.91105862862397</c:v>
                </c:pt>
                <c:pt idx="11743">
                  <c:v>-95.91807598135872</c:v>
                </c:pt>
                <c:pt idx="11744">
                  <c:v>-95.92509069614266</c:v>
                </c:pt>
                <c:pt idx="11745">
                  <c:v>-95.93210277023175</c:v>
                </c:pt>
                <c:pt idx="11746">
                  <c:v>-95.9391122008827</c:v>
                </c:pt>
                <c:pt idx="11747">
                  <c:v>-95.94611898535306</c:v>
                </c:pt>
                <c:pt idx="11748">
                  <c:v>-95.95312312090106</c:v>
                </c:pt>
                <c:pt idx="11749">
                  <c:v>-95.96012460478584</c:v>
                </c:pt>
                <c:pt idx="11750">
                  <c:v>-95.96712343426725</c:v>
                </c:pt>
                <c:pt idx="11751">
                  <c:v>-95.97411960660592</c:v>
                </c:pt>
                <c:pt idx="11752">
                  <c:v>-95.98111311906336</c:v>
                </c:pt>
                <c:pt idx="11753">
                  <c:v>-95.98810396890182</c:v>
                </c:pt>
                <c:pt idx="11754">
                  <c:v>-95.99509215338425</c:v>
                </c:pt>
                <c:pt idx="11755">
                  <c:v>-96.00207766977459</c:v>
                </c:pt>
                <c:pt idx="11756">
                  <c:v>-96.00906051533742</c:v>
                </c:pt>
                <c:pt idx="11757">
                  <c:v>-96.01604068733814</c:v>
                </c:pt>
                <c:pt idx="11758">
                  <c:v>-96.02301818304295</c:v>
                </c:pt>
                <c:pt idx="11759">
                  <c:v>-96.02999299971891</c:v>
                </c:pt>
                <c:pt idx="11760">
                  <c:v>-96.03696513463379</c:v>
                </c:pt>
                <c:pt idx="11761">
                  <c:v>-96.0439345850562</c:v>
                </c:pt>
                <c:pt idx="11762">
                  <c:v>-96.05090134825555</c:v>
                </c:pt>
                <c:pt idx="11763">
                  <c:v>-96.05786542150208</c:v>
                </c:pt>
                <c:pt idx="11764">
                  <c:v>-96.06482680206668</c:v>
                </c:pt>
                <c:pt idx="11765">
                  <c:v>-96.07178548722125</c:v>
                </c:pt>
                <c:pt idx="11766">
                  <c:v>-96.07874147423837</c:v>
                </c:pt>
                <c:pt idx="11767">
                  <c:v>-96.08569476039146</c:v>
                </c:pt>
                <c:pt idx="11768">
                  <c:v>-96.0926453429547</c:v>
                </c:pt>
                <c:pt idx="11769">
                  <c:v>-96.09959321920315</c:v>
                </c:pt>
                <c:pt idx="11770">
                  <c:v>-96.10653838641257</c:v>
                </c:pt>
                <c:pt idx="11771">
                  <c:v>-96.11348084185964</c:v>
                </c:pt>
                <c:pt idx="11772">
                  <c:v>-96.12042058282177</c:v>
                </c:pt>
                <c:pt idx="11773">
                  <c:v>-96.12735760657722</c:v>
                </c:pt>
                <c:pt idx="11774">
                  <c:v>-96.13429191040501</c:v>
                </c:pt>
                <c:pt idx="11775">
                  <c:v>-96.14122349158503</c:v>
                </c:pt>
                <c:pt idx="11776">
                  <c:v>-96.14815234739788</c:v>
                </c:pt>
                <c:pt idx="11777">
                  <c:v>-96.15507847512511</c:v>
                </c:pt>
                <c:pt idx="11778">
                  <c:v>-96.162001872049</c:v>
                </c:pt>
                <c:pt idx="11779">
                  <c:v>-96.16892253545264</c:v>
                </c:pt>
                <c:pt idx="11780">
                  <c:v>-96.17584046261995</c:v>
                </c:pt>
                <c:pt idx="11781">
                  <c:v>-96.18275565083566</c:v>
                </c:pt>
                <c:pt idx="11782">
                  <c:v>-96.18966809738528</c:v>
                </c:pt>
                <c:pt idx="11783">
                  <c:v>-96.19657779955521</c:v>
                </c:pt>
                <c:pt idx="11784">
                  <c:v>-96.20348475463264</c:v>
                </c:pt>
                <c:pt idx="11785">
                  <c:v>-96.21038895990553</c:v>
                </c:pt>
                <c:pt idx="11786">
                  <c:v>-96.2172904126627</c:v>
                </c:pt>
                <c:pt idx="11787">
                  <c:v>-96.22418911019376</c:v>
                </c:pt>
                <c:pt idx="11788">
                  <c:v>-96.23108504978921</c:v>
                </c:pt>
                <c:pt idx="11789">
                  <c:v>-96.2379782287403</c:v>
                </c:pt>
                <c:pt idx="11790">
                  <c:v>-96.2448686443391</c:v>
                </c:pt>
                <c:pt idx="11791">
                  <c:v>-96.25175629387853</c:v>
                </c:pt>
                <c:pt idx="11792">
                  <c:v>-96.25864117465233</c:v>
                </c:pt>
                <c:pt idx="11793">
                  <c:v>-96.2655232839551</c:v>
                </c:pt>
                <c:pt idx="11794">
                  <c:v>-96.27240261908216</c:v>
                </c:pt>
                <c:pt idx="11795">
                  <c:v>-96.27927917732974</c:v>
                </c:pt>
                <c:pt idx="11796">
                  <c:v>-96.28615295599491</c:v>
                </c:pt>
                <c:pt idx="11797">
                  <c:v>-96.29302395237553</c:v>
                </c:pt>
                <c:pt idx="11798">
                  <c:v>-96.29989216377024</c:v>
                </c:pt>
                <c:pt idx="11799">
                  <c:v>-96.30675758747857</c:v>
                </c:pt>
                <c:pt idx="11800">
                  <c:v>-96.31362022080094</c:v>
                </c:pt>
                <c:pt idx="11801">
                  <c:v>-96.32048006103841</c:v>
                </c:pt>
                <c:pt idx="11802">
                  <c:v>-96.32733710549307</c:v>
                </c:pt>
                <c:pt idx="11803">
                  <c:v>-96.33419135146778</c:v>
                </c:pt>
                <c:pt idx="11804">
                  <c:v>-96.34104279626618</c:v>
                </c:pt>
                <c:pt idx="11805">
                  <c:v>-96.34789143719275</c:v>
                </c:pt>
                <c:pt idx="11806">
                  <c:v>-96.35473727155284</c:v>
                </c:pt>
                <c:pt idx="11807">
                  <c:v>-96.36158029665268</c:v>
                </c:pt>
                <c:pt idx="11808">
                  <c:v>-96.36842050979922</c:v>
                </c:pt>
                <c:pt idx="11809">
                  <c:v>-96.37525790830035</c:v>
                </c:pt>
                <c:pt idx="11810">
                  <c:v>-96.3820924894647</c:v>
                </c:pt>
                <c:pt idx="11811">
                  <c:v>-96.38892425060186</c:v>
                </c:pt>
                <c:pt idx="11812">
                  <c:v>-96.39575318902217</c:v>
                </c:pt>
                <c:pt idx="11813">
                  <c:v>-96.4025793020368</c:v>
                </c:pt>
                <c:pt idx="11814">
                  <c:v>-96.40940258695784</c:v>
                </c:pt>
                <c:pt idx="11815">
                  <c:v>-96.41622304109816</c:v>
                </c:pt>
                <c:pt idx="11816">
                  <c:v>-96.42304066177142</c:v>
                </c:pt>
                <c:pt idx="11817">
                  <c:v>-96.4298554462923</c:v>
                </c:pt>
                <c:pt idx="11818">
                  <c:v>-96.43666739197612</c:v>
                </c:pt>
                <c:pt idx="11819">
                  <c:v>-96.44347649613918</c:v>
                </c:pt>
                <c:pt idx="11820">
                  <c:v>-96.45028275609859</c:v>
                </c:pt>
                <c:pt idx="11821">
                  <c:v>-96.45708616917228</c:v>
                </c:pt>
                <c:pt idx="11822">
                  <c:v>-96.46388673267903</c:v>
                </c:pt>
                <c:pt idx="11823">
                  <c:v>-96.47068444393852</c:v>
                </c:pt>
                <c:pt idx="11824">
                  <c:v>-96.47747930027121</c:v>
                </c:pt>
                <c:pt idx="11825">
                  <c:v>-96.4842712989985</c:v>
                </c:pt>
                <c:pt idx="11826">
                  <c:v>-96.49106043744248</c:v>
                </c:pt>
                <c:pt idx="11827">
                  <c:v>-96.49784671292625</c:v>
                </c:pt>
                <c:pt idx="11828">
                  <c:v>-96.50463012277372</c:v>
                </c:pt>
                <c:pt idx="11829">
                  <c:v>-96.51141066430963</c:v>
                </c:pt>
                <c:pt idx="11830">
                  <c:v>-96.51818833485949</c:v>
                </c:pt>
                <c:pt idx="11831">
                  <c:v>-96.5249631317499</c:v>
                </c:pt>
                <c:pt idx="11832">
                  <c:v>-96.53173505230805</c:v>
                </c:pt>
                <c:pt idx="11833">
                  <c:v>-96.53850409386218</c:v>
                </c:pt>
                <c:pt idx="11834">
                  <c:v>-96.54527025374125</c:v>
                </c:pt>
                <c:pt idx="11835">
                  <c:v>-96.5520335292752</c:v>
                </c:pt>
                <c:pt idx="11836">
                  <c:v>-96.55879391779467</c:v>
                </c:pt>
                <c:pt idx="11837">
                  <c:v>-96.56555141663137</c:v>
                </c:pt>
                <c:pt idx="11838">
                  <c:v>-96.57230602311768</c:v>
                </c:pt>
                <c:pt idx="11839">
                  <c:v>-96.57905773458691</c:v>
                </c:pt>
                <c:pt idx="11840">
                  <c:v>-96.5858065483733</c:v>
                </c:pt>
                <c:pt idx="11841">
                  <c:v>-96.59255246181182</c:v>
                </c:pt>
                <c:pt idx="11842">
                  <c:v>-96.5992954722384</c:v>
                </c:pt>
                <c:pt idx="11843">
                  <c:v>-96.60603557698975</c:v>
                </c:pt>
                <c:pt idx="11844">
                  <c:v>-96.61277277340358</c:v>
                </c:pt>
                <c:pt idx="11845">
                  <c:v>-96.61950705881838</c:v>
                </c:pt>
                <c:pt idx="11846">
                  <c:v>-96.62623843057344</c:v>
                </c:pt>
                <c:pt idx="11847">
                  <c:v>-96.63296688600903</c:v>
                </c:pt>
                <c:pt idx="11848">
                  <c:v>-96.63969242246624</c:v>
                </c:pt>
                <c:pt idx="11849">
                  <c:v>-96.64641503728704</c:v>
                </c:pt>
                <c:pt idx="11850">
                  <c:v>-96.65313472781422</c:v>
                </c:pt>
                <c:pt idx="11851">
                  <c:v>-96.65985149139152</c:v>
                </c:pt>
                <c:pt idx="11852">
                  <c:v>-96.66656532536352</c:v>
                </c:pt>
                <c:pt idx="11853">
                  <c:v>-96.67327622707562</c:v>
                </c:pt>
                <c:pt idx="11854">
                  <c:v>-96.67998419387415</c:v>
                </c:pt>
                <c:pt idx="11855">
                  <c:v>-96.68668922310634</c:v>
                </c:pt>
                <c:pt idx="11856">
                  <c:v>-96.69339131212017</c:v>
                </c:pt>
                <c:pt idx="11857">
                  <c:v>-96.70009045826468</c:v>
                </c:pt>
                <c:pt idx="11858">
                  <c:v>-96.7067866588896</c:v>
                </c:pt>
                <c:pt idx="11859">
                  <c:v>-96.71347991134568</c:v>
                </c:pt>
                <c:pt idx="11860">
                  <c:v>-96.72017021298437</c:v>
                </c:pt>
                <c:pt idx="11861">
                  <c:v>-96.72685756115828</c:v>
                </c:pt>
                <c:pt idx="11862">
                  <c:v>-96.73354195322061</c:v>
                </c:pt>
                <c:pt idx="11863">
                  <c:v>-96.74022338652562</c:v>
                </c:pt>
                <c:pt idx="11864">
                  <c:v>-96.74690185842833</c:v>
                </c:pt>
                <c:pt idx="11865">
                  <c:v>-96.75357736628474</c:v>
                </c:pt>
                <c:pt idx="11866">
                  <c:v>-96.76024990745175</c:v>
                </c:pt>
                <c:pt idx="11867">
                  <c:v>-96.76691947928703</c:v>
                </c:pt>
                <c:pt idx="11868">
                  <c:v>-96.77358607914915</c:v>
                </c:pt>
                <c:pt idx="11869">
                  <c:v>-96.78024970439767</c:v>
                </c:pt>
                <c:pt idx="11870">
                  <c:v>-96.78691035239291</c:v>
                </c:pt>
                <c:pt idx="11871">
                  <c:v>-96.79356802049621</c:v>
                </c:pt>
                <c:pt idx="11872">
                  <c:v>-96.80022270606966</c:v>
                </c:pt>
                <c:pt idx="11873">
                  <c:v>-96.80687440647633</c:v>
                </c:pt>
                <c:pt idx="11874">
                  <c:v>-96.81352311908014</c:v>
                </c:pt>
                <c:pt idx="11875">
                  <c:v>-96.8201688412459</c:v>
                </c:pt>
                <c:pt idx="11876">
                  <c:v>-96.8268115703393</c:v>
                </c:pt>
                <c:pt idx="11877">
                  <c:v>-96.83345130372695</c:v>
                </c:pt>
                <c:pt idx="11878">
                  <c:v>-96.84008803877636</c:v>
                </c:pt>
                <c:pt idx="11879">
                  <c:v>-96.84672177285587</c:v>
                </c:pt>
                <c:pt idx="11880">
                  <c:v>-96.85335250333476</c:v>
                </c:pt>
                <c:pt idx="11881">
                  <c:v>-96.85998022758321</c:v>
                </c:pt>
                <c:pt idx="11882">
                  <c:v>-96.8666049429723</c:v>
                </c:pt>
                <c:pt idx="11883">
                  <c:v>-96.8732266468739</c:v>
                </c:pt>
                <c:pt idx="11884">
                  <c:v>-96.87984533666089</c:v>
                </c:pt>
                <c:pt idx="11885">
                  <c:v>-96.88646100970713</c:v>
                </c:pt>
                <c:pt idx="11886">
                  <c:v>-96.89307366338712</c:v>
                </c:pt>
                <c:pt idx="11887">
                  <c:v>-96.89968329507645</c:v>
                </c:pt>
                <c:pt idx="11888">
                  <c:v>-96.90628990215155</c:v>
                </c:pt>
                <c:pt idx="11889">
                  <c:v>-96.9128934819898</c:v>
                </c:pt>
                <c:pt idx="11890">
                  <c:v>-96.9194940319694</c:v>
                </c:pt>
                <c:pt idx="11891">
                  <c:v>-96.92609154946952</c:v>
                </c:pt>
                <c:pt idx="11892">
                  <c:v>-96.9326860318702</c:v>
                </c:pt>
                <c:pt idx="11893">
                  <c:v>-96.93927747655235</c:v>
                </c:pt>
                <c:pt idx="11894">
                  <c:v>-96.9458658808979</c:v>
                </c:pt>
                <c:pt idx="11895">
                  <c:v>-96.9524512422895</c:v>
                </c:pt>
                <c:pt idx="11896">
                  <c:v>-96.9590335581109</c:v>
                </c:pt>
                <c:pt idx="11897">
                  <c:v>-96.96561282574663</c:v>
                </c:pt>
                <c:pt idx="11898">
                  <c:v>-96.97218904258216</c:v>
                </c:pt>
                <c:pt idx="11899">
                  <c:v>-96.97876220600386</c:v>
                </c:pt>
                <c:pt idx="11900">
                  <c:v>-96.98533231339907</c:v>
                </c:pt>
                <c:pt idx="11901">
                  <c:v>-96.99189936215597</c:v>
                </c:pt>
                <c:pt idx="11902">
                  <c:v>-96.99846334966365</c:v>
                </c:pt>
                <c:pt idx="11903">
                  <c:v>-97.0050242733121</c:v>
                </c:pt>
                <c:pt idx="11904">
                  <c:v>-97.01158213049229</c:v>
                </c:pt>
                <c:pt idx="11905">
                  <c:v>-97.01813691859606</c:v>
                </c:pt>
                <c:pt idx="11906">
                  <c:v>-97.02468863501617</c:v>
                </c:pt>
                <c:pt idx="11907">
                  <c:v>-97.03123727714627</c:v>
                </c:pt>
                <c:pt idx="11908">
                  <c:v>-97.03778284238093</c:v>
                </c:pt>
                <c:pt idx="11909">
                  <c:v>-97.04432532811574</c:v>
                </c:pt>
                <c:pt idx="11910">
                  <c:v>-97.05086473174702</c:v>
                </c:pt>
                <c:pt idx="11911">
                  <c:v>-97.05740105067211</c:v>
                </c:pt>
                <c:pt idx="11912">
                  <c:v>-97.06393428228928</c:v>
                </c:pt>
                <c:pt idx="11913">
                  <c:v>-97.07046442399773</c:v>
                </c:pt>
                <c:pt idx="11914">
                  <c:v>-97.07699147319751</c:v>
                </c:pt>
                <c:pt idx="11915">
                  <c:v>-97.08351542728961</c:v>
                </c:pt>
                <c:pt idx="11916">
                  <c:v>-97.09003628367601</c:v>
                </c:pt>
                <c:pt idx="11917">
                  <c:v>-97.09655403975951</c:v>
                </c:pt>
                <c:pt idx="11918">
                  <c:v>-97.10306869294391</c:v>
                </c:pt>
                <c:pt idx="11919">
                  <c:v>-97.10958024063389</c:v>
                </c:pt>
                <c:pt idx="11920">
                  <c:v>-97.1160886802351</c:v>
                </c:pt>
                <c:pt idx="11921">
                  <c:v>-97.12259400915403</c:v>
                </c:pt>
                <c:pt idx="11922">
                  <c:v>-97.12909622479819</c:v>
                </c:pt>
                <c:pt idx="11923">
                  <c:v>-97.13559532457596</c:v>
                </c:pt>
                <c:pt idx="11924">
                  <c:v>-97.14209130589667</c:v>
                </c:pt>
                <c:pt idx="11925">
                  <c:v>-97.14858416617058</c:v>
                </c:pt>
                <c:pt idx="11926">
                  <c:v>-97.15507390280881</c:v>
                </c:pt>
                <c:pt idx="11927">
                  <c:v>-97.16156051322355</c:v>
                </c:pt>
                <c:pt idx="11928">
                  <c:v>-97.16804399482778</c:v>
                </c:pt>
                <c:pt idx="11929">
                  <c:v>-97.1745243450355</c:v>
                </c:pt>
                <c:pt idx="11930">
                  <c:v>-97.18100156126155</c:v>
                </c:pt>
                <c:pt idx="11931">
                  <c:v>-97.18747564092182</c:v>
                </c:pt>
                <c:pt idx="11932">
                  <c:v>-97.19394658143305</c:v>
                </c:pt>
                <c:pt idx="11933">
                  <c:v>-97.200414380213</c:v>
                </c:pt>
                <c:pt idx="11934">
                  <c:v>-97.20687903468017</c:v>
                </c:pt>
                <c:pt idx="11935">
                  <c:v>-97.21334054225426</c:v>
                </c:pt>
                <c:pt idx="11936">
                  <c:v>-97.2197989003557</c:v>
                </c:pt>
                <c:pt idx="11937">
                  <c:v>-97.22625410640595</c:v>
                </c:pt>
                <c:pt idx="11938">
                  <c:v>-97.23270615782739</c:v>
                </c:pt>
                <c:pt idx="11939">
                  <c:v>-97.23915505204337</c:v>
                </c:pt>
                <c:pt idx="11940">
                  <c:v>-97.2456007864781</c:v>
                </c:pt>
                <c:pt idx="11941">
                  <c:v>-97.25204335855675</c:v>
                </c:pt>
                <c:pt idx="11942">
                  <c:v>-97.25848276570555</c:v>
                </c:pt>
                <c:pt idx="11943">
                  <c:v>-97.26491900535154</c:v>
                </c:pt>
                <c:pt idx="11944">
                  <c:v>-97.27135207492269</c:v>
                </c:pt>
                <c:pt idx="11945">
                  <c:v>-97.27778197184804</c:v>
                </c:pt>
                <c:pt idx="11946">
                  <c:v>-97.28420869355744</c:v>
                </c:pt>
                <c:pt idx="11947">
                  <c:v>-97.29063223748174</c:v>
                </c:pt>
                <c:pt idx="11948">
                  <c:v>-97.29705260105282</c:v>
                </c:pt>
                <c:pt idx="11949">
                  <c:v>-97.30346978170335</c:v>
                </c:pt>
                <c:pt idx="11950">
                  <c:v>-97.30988377686701</c:v>
                </c:pt>
                <c:pt idx="11951">
                  <c:v>-97.31629458397848</c:v>
                </c:pt>
                <c:pt idx="11952">
                  <c:v>-97.3227022004733</c:v>
                </c:pt>
                <c:pt idx="11953">
                  <c:v>-97.32910662378809</c:v>
                </c:pt>
                <c:pt idx="11954">
                  <c:v>-97.33550785136026</c:v>
                </c:pt>
                <c:pt idx="11955">
                  <c:v>-97.3419058806283</c:v>
                </c:pt>
                <c:pt idx="11956">
                  <c:v>-97.34830070903152</c:v>
                </c:pt>
                <c:pt idx="11957">
                  <c:v>-97.35469233401035</c:v>
                </c:pt>
                <c:pt idx="11958">
                  <c:v>-97.36108075300601</c:v>
                </c:pt>
                <c:pt idx="11959">
                  <c:v>-97.3674659634608</c:v>
                </c:pt>
                <c:pt idx="11960">
                  <c:v>-97.37384796281788</c:v>
                </c:pt>
                <c:pt idx="11961">
                  <c:v>-97.38022674852142</c:v>
                </c:pt>
                <c:pt idx="11962">
                  <c:v>-97.38660231801656</c:v>
                </c:pt>
                <c:pt idx="11963">
                  <c:v>-97.39297466874934</c:v>
                </c:pt>
                <c:pt idx="11964">
                  <c:v>-97.39934379816678</c:v>
                </c:pt>
                <c:pt idx="11965">
                  <c:v>-97.40570970371691</c:v>
                </c:pt>
                <c:pt idx="11966">
                  <c:v>-97.41207238284861</c:v>
                </c:pt>
                <c:pt idx="11967">
                  <c:v>-97.41843183301181</c:v>
                </c:pt>
                <c:pt idx="11968">
                  <c:v>-97.42478805165742</c:v>
                </c:pt>
                <c:pt idx="11969">
                  <c:v>-97.4311410362372</c:v>
                </c:pt>
                <c:pt idx="11970">
                  <c:v>-97.43749078420398</c:v>
                </c:pt>
                <c:pt idx="11971">
                  <c:v>-97.44383729301147</c:v>
                </c:pt>
                <c:pt idx="11972">
                  <c:v>-97.45018056011443</c:v>
                </c:pt>
                <c:pt idx="11973">
                  <c:v>-97.4565205829685</c:v>
                </c:pt>
                <c:pt idx="11974">
                  <c:v>-97.46285735903034</c:v>
                </c:pt>
                <c:pt idx="11975">
                  <c:v>-97.46919088575756</c:v>
                </c:pt>
                <c:pt idx="11976">
                  <c:v>-97.47552116060872</c:v>
                </c:pt>
                <c:pt idx="11977">
                  <c:v>-97.48184818104343</c:v>
                </c:pt>
                <c:pt idx="11978">
                  <c:v>-97.48817194452211</c:v>
                </c:pt>
                <c:pt idx="11979">
                  <c:v>-97.4944924485063</c:v>
                </c:pt>
                <c:pt idx="11980">
                  <c:v>-97.50080969045838</c:v>
                </c:pt>
                <c:pt idx="11981">
                  <c:v>-97.50712366784188</c:v>
                </c:pt>
                <c:pt idx="11982">
                  <c:v>-97.51343437812108</c:v>
                </c:pt>
                <c:pt idx="11983">
                  <c:v>-97.5197418187614</c:v>
                </c:pt>
                <c:pt idx="11984">
                  <c:v>-97.52604598722921</c:v>
                </c:pt>
                <c:pt idx="11985">
                  <c:v>-97.53234688099177</c:v>
                </c:pt>
                <c:pt idx="11986">
                  <c:v>-97.5386444975174</c:v>
                </c:pt>
                <c:pt idx="11987">
                  <c:v>-97.54493883427528</c:v>
                </c:pt>
                <c:pt idx="11988">
                  <c:v>-97.55122988873574</c:v>
                </c:pt>
                <c:pt idx="11989">
                  <c:v>-97.5575176583699</c:v>
                </c:pt>
                <c:pt idx="11990">
                  <c:v>-97.56380214065</c:v>
                </c:pt>
                <c:pt idx="11991">
                  <c:v>-97.5700833330492</c:v>
                </c:pt>
                <c:pt idx="11992">
                  <c:v>-97.57636123304167</c:v>
                </c:pt>
                <c:pt idx="11993">
                  <c:v>-97.58263583810249</c:v>
                </c:pt>
                <c:pt idx="11994">
                  <c:v>-97.58890714570779</c:v>
                </c:pt>
                <c:pt idx="11995">
                  <c:v>-97.59517515333464</c:v>
                </c:pt>
                <c:pt idx="11996">
                  <c:v>-97.60143985846111</c:v>
                </c:pt>
                <c:pt idx="11997">
                  <c:v>-97.60770125856627</c:v>
                </c:pt>
                <c:pt idx="11998">
                  <c:v>-97.61395935113013</c:v>
                </c:pt>
                <c:pt idx="11999">
                  <c:v>-97.62021413363369</c:v>
                </c:pt>
                <c:pt idx="12000">
                  <c:v>-97.62646560355898</c:v>
                </c:pt>
                <c:pt idx="12001">
                  <c:v>-97.63271375838899</c:v>
                </c:pt>
                <c:pt idx="12002">
                  <c:v>-97.63895859560765</c:v>
                </c:pt>
                <c:pt idx="12003">
                  <c:v>-97.64520011269994</c:v>
                </c:pt>
                <c:pt idx="12004">
                  <c:v>-97.65143830715182</c:v>
                </c:pt>
                <c:pt idx="12005">
                  <c:v>-97.65767317645025</c:v>
                </c:pt>
                <c:pt idx="12006">
                  <c:v>-97.66390471808312</c:v>
                </c:pt>
                <c:pt idx="12007">
                  <c:v>-97.67013292953933</c:v>
                </c:pt>
                <c:pt idx="12008">
                  <c:v>-97.67635780830879</c:v>
                </c:pt>
                <c:pt idx="12009">
                  <c:v>-97.68257935188244</c:v>
                </c:pt>
                <c:pt idx="12010">
                  <c:v>-97.68879755775211</c:v>
                </c:pt>
                <c:pt idx="12011">
                  <c:v>-97.69501242341073</c:v>
                </c:pt>
                <c:pt idx="12012">
                  <c:v>-97.7012239463522</c:v>
                </c:pt>
                <c:pt idx="12013">
                  <c:v>-97.70743212407123</c:v>
                </c:pt>
                <c:pt idx="12014">
                  <c:v>-97.71363695406387</c:v>
                </c:pt>
                <c:pt idx="12015">
                  <c:v>-97.71983843382687</c:v>
                </c:pt>
                <c:pt idx="12016">
                  <c:v>-97.72603656085816</c:v>
                </c:pt>
                <c:pt idx="12017">
                  <c:v>-97.73223133265654</c:v>
                </c:pt>
                <c:pt idx="12018">
                  <c:v>-97.73842274672189</c:v>
                </c:pt>
                <c:pt idx="12019">
                  <c:v>-97.7446108005551</c:v>
                </c:pt>
                <c:pt idx="12020">
                  <c:v>-97.75079549165791</c:v>
                </c:pt>
                <c:pt idx="12021">
                  <c:v>-97.75697681753323</c:v>
                </c:pt>
                <c:pt idx="12022">
                  <c:v>-97.76315477568495</c:v>
                </c:pt>
                <c:pt idx="12023">
                  <c:v>-97.7693293636179</c:v>
                </c:pt>
                <c:pt idx="12024">
                  <c:v>-97.77550057883789</c:v>
                </c:pt>
                <c:pt idx="12025">
                  <c:v>-97.78166841885185</c:v>
                </c:pt>
                <c:pt idx="12026">
                  <c:v>-97.7878328811676</c:v>
                </c:pt>
                <c:pt idx="12027">
                  <c:v>-97.79399396329404</c:v>
                </c:pt>
                <c:pt idx="12028">
                  <c:v>-97.80015166274098</c:v>
                </c:pt>
                <c:pt idx="12029">
                  <c:v>-97.80630597701936</c:v>
                </c:pt>
                <c:pt idx="12030">
                  <c:v>-97.81245690364108</c:v>
                </c:pt>
                <c:pt idx="12031">
                  <c:v>-97.818604440119</c:v>
                </c:pt>
                <c:pt idx="12032">
                  <c:v>-97.82474858396701</c:v>
                </c:pt>
                <c:pt idx="12033">
                  <c:v>-97.83088933270007</c:v>
                </c:pt>
                <c:pt idx="12034">
                  <c:v>-97.8370266838341</c:v>
                </c:pt>
                <c:pt idx="12035">
                  <c:v>-97.84316063488597</c:v>
                </c:pt>
                <c:pt idx="12036">
                  <c:v>-97.8492911833737</c:v>
                </c:pt>
                <c:pt idx="12037">
                  <c:v>-97.85541832681616</c:v>
                </c:pt>
                <c:pt idx="12038">
                  <c:v>-97.86154206273345</c:v>
                </c:pt>
                <c:pt idx="12039">
                  <c:v>-97.86766238864646</c:v>
                </c:pt>
                <c:pt idx="12040">
                  <c:v>-97.87377930207717</c:v>
                </c:pt>
                <c:pt idx="12041">
                  <c:v>-97.87989280054865</c:v>
                </c:pt>
                <c:pt idx="12042">
                  <c:v>-97.88600288158491</c:v>
                </c:pt>
                <c:pt idx="12043">
                  <c:v>-97.89210954271104</c:v>
                </c:pt>
                <c:pt idx="12044">
                  <c:v>-97.89821278145301</c:v>
                </c:pt>
                <c:pt idx="12045">
                  <c:v>-97.904312595338</c:v>
                </c:pt>
                <c:pt idx="12046">
                  <c:v>-97.91040898189402</c:v>
                </c:pt>
                <c:pt idx="12047">
                  <c:v>-97.91650193865025</c:v>
                </c:pt>
                <c:pt idx="12048">
                  <c:v>-97.92259146313681</c:v>
                </c:pt>
                <c:pt idx="12049">
                  <c:v>-97.92867755288485</c:v>
                </c:pt>
                <c:pt idx="12050">
                  <c:v>-97.93476020542661</c:v>
                </c:pt>
                <c:pt idx="12051">
                  <c:v>-97.94083941829522</c:v>
                </c:pt>
                <c:pt idx="12052">
                  <c:v>-97.94691518902496</c:v>
                </c:pt>
                <c:pt idx="12053">
                  <c:v>-97.95298751515104</c:v>
                </c:pt>
                <c:pt idx="12054">
                  <c:v>-97.95905639420981</c:v>
                </c:pt>
                <c:pt idx="12055">
                  <c:v>-97.96512182373848</c:v>
                </c:pt>
                <c:pt idx="12056">
                  <c:v>-97.97118380127545</c:v>
                </c:pt>
                <c:pt idx="12057">
                  <c:v>-97.97724232436003</c:v>
                </c:pt>
                <c:pt idx="12058">
                  <c:v>-97.98329739053261</c:v>
                </c:pt>
                <c:pt idx="12059">
                  <c:v>-97.98934899733463</c:v>
                </c:pt>
                <c:pt idx="12060">
                  <c:v>-97.99539714230852</c:v>
                </c:pt>
                <c:pt idx="12061">
                  <c:v>-98.00144182299775</c:v>
                </c:pt>
                <c:pt idx="12062">
                  <c:v>-98.00748303694681</c:v>
                </c:pt>
                <c:pt idx="12063">
                  <c:v>-98.01352078170127</c:v>
                </c:pt>
                <c:pt idx="12064">
                  <c:v>-98.01955505480762</c:v>
                </c:pt>
                <c:pt idx="12065">
                  <c:v>-98.0255858538135</c:v>
                </c:pt>
                <c:pt idx="12066">
                  <c:v>-98.0316131762676</c:v>
                </c:pt>
                <c:pt idx="12067">
                  <c:v>-98.03763701971947</c:v>
                </c:pt>
                <c:pt idx="12068">
                  <c:v>-98.0436573817199</c:v>
                </c:pt>
                <c:pt idx="12069">
                  <c:v>-98.04967425982056</c:v>
                </c:pt>
                <c:pt idx="12070">
                  <c:v>-98.05568765157426</c:v>
                </c:pt>
                <c:pt idx="12071">
                  <c:v>-98.06169755453482</c:v>
                </c:pt>
                <c:pt idx="12072">
                  <c:v>-98.06770396625708</c:v>
                </c:pt>
                <c:pt idx="12073">
                  <c:v>-98.07370688429687</c:v>
                </c:pt>
                <c:pt idx="12074">
                  <c:v>-98.07970630621119</c:v>
                </c:pt>
                <c:pt idx="12075">
                  <c:v>-98.085702229558</c:v>
                </c:pt>
                <c:pt idx="12076">
                  <c:v>-98.09169465189627</c:v>
                </c:pt>
                <c:pt idx="12077">
                  <c:v>-98.09768357078603</c:v>
                </c:pt>
                <c:pt idx="12078">
                  <c:v>-98.10366898378841</c:v>
                </c:pt>
                <c:pt idx="12079">
                  <c:v>-98.10965088846551</c:v>
                </c:pt>
                <c:pt idx="12080">
                  <c:v>-98.11562928238056</c:v>
                </c:pt>
                <c:pt idx="12081">
                  <c:v>-98.12160416309773</c:v>
                </c:pt>
                <c:pt idx="12082">
                  <c:v>-98.12757552818229</c:v>
                </c:pt>
                <c:pt idx="12083">
                  <c:v>-98.1335433752006</c:v>
                </c:pt>
                <c:pt idx="12084">
                  <c:v>-98.13950770171992</c:v>
                </c:pt>
                <c:pt idx="12085">
                  <c:v>-98.14546850530875</c:v>
                </c:pt>
                <c:pt idx="12086">
                  <c:v>-98.15142578353651</c:v>
                </c:pt>
                <c:pt idx="12087">
                  <c:v>-98.15737953397367</c:v>
                </c:pt>
                <c:pt idx="12088">
                  <c:v>-98.16332975419182</c:v>
                </c:pt>
                <c:pt idx="12089">
                  <c:v>-98.16927644176357</c:v>
                </c:pt>
                <c:pt idx="12090">
                  <c:v>-98.17521959426254</c:v>
                </c:pt>
                <c:pt idx="12091">
                  <c:v>-98.18115920926345</c:v>
                </c:pt>
                <c:pt idx="12092">
                  <c:v>-98.18709528434204</c:v>
                </c:pt>
                <c:pt idx="12093">
                  <c:v>-98.19302781707512</c:v>
                </c:pt>
                <c:pt idx="12094">
                  <c:v>-98.19895680504058</c:v>
                </c:pt>
                <c:pt idx="12095">
                  <c:v>-98.20488224581734</c:v>
                </c:pt>
                <c:pt idx="12096">
                  <c:v>-98.2108041369853</c:v>
                </c:pt>
                <c:pt idx="12097">
                  <c:v>-98.21672247612558</c:v>
                </c:pt>
                <c:pt idx="12098">
                  <c:v>-98.22263726082022</c:v>
                </c:pt>
                <c:pt idx="12099">
                  <c:v>-98.22854848865238</c:v>
                </c:pt>
                <c:pt idx="12100">
                  <c:v>-98.23445615720624</c:v>
                </c:pt>
                <c:pt idx="12101">
                  <c:v>-98.24036026406707</c:v>
                </c:pt>
                <c:pt idx="12102">
                  <c:v>-98.24626080682118</c:v>
                </c:pt>
                <c:pt idx="12103">
                  <c:v>-98.25215778305595</c:v>
                </c:pt>
                <c:pt idx="12104">
                  <c:v>-98.25805119035984</c:v>
                </c:pt>
                <c:pt idx="12105">
                  <c:v>-98.26394102632234</c:v>
                </c:pt>
                <c:pt idx="12106">
                  <c:v>-98.26982728853401</c:v>
                </c:pt>
                <c:pt idx="12107">
                  <c:v>-98.27570997458646</c:v>
                </c:pt>
                <c:pt idx="12108">
                  <c:v>-98.28158908207248</c:v>
                </c:pt>
                <c:pt idx="12109">
                  <c:v>-98.28746460858566</c:v>
                </c:pt>
                <c:pt idx="12110">
                  <c:v>-98.29333655172093</c:v>
                </c:pt>
                <c:pt idx="12111">
                  <c:v>-98.2992049090742</c:v>
                </c:pt>
                <c:pt idx="12112">
                  <c:v>-98.30506967824234</c:v>
                </c:pt>
                <c:pt idx="12113">
                  <c:v>-98.31093085682336</c:v>
                </c:pt>
                <c:pt idx="12114">
                  <c:v>-98.31678844241647</c:v>
                </c:pt>
                <c:pt idx="12115">
                  <c:v>-98.32264243262172</c:v>
                </c:pt>
                <c:pt idx="12116">
                  <c:v>-98.3284928250404</c:v>
                </c:pt>
                <c:pt idx="12117">
                  <c:v>-98.33433961727478</c:v>
                </c:pt>
                <c:pt idx="12118">
                  <c:v>-98.3401828069282</c:v>
                </c:pt>
                <c:pt idx="12119">
                  <c:v>-98.34602239160516</c:v>
                </c:pt>
                <c:pt idx="12120">
                  <c:v>-98.35185836891114</c:v>
                </c:pt>
                <c:pt idx="12121">
                  <c:v>-98.3576907364527</c:v>
                </c:pt>
                <c:pt idx="12122">
                  <c:v>-98.3635194918376</c:v>
                </c:pt>
                <c:pt idx="12123">
                  <c:v>-98.3693446326744</c:v>
                </c:pt>
                <c:pt idx="12124">
                  <c:v>-98.37516615657306</c:v>
                </c:pt>
                <c:pt idx="12125">
                  <c:v>-98.38098406114444</c:v>
                </c:pt>
                <c:pt idx="12126">
                  <c:v>-98.38679834400045</c:v>
                </c:pt>
                <c:pt idx="12127">
                  <c:v>-98.39260900275417</c:v>
                </c:pt>
                <c:pt idx="12128">
                  <c:v>-98.39841603501971</c:v>
                </c:pt>
                <c:pt idx="12129">
                  <c:v>-98.4042194384123</c:v>
                </c:pt>
                <c:pt idx="12130">
                  <c:v>-98.41001921054812</c:v>
                </c:pt>
                <c:pt idx="12131">
                  <c:v>-98.4158153490446</c:v>
                </c:pt>
                <c:pt idx="12132">
                  <c:v>-98.42160785152018</c:v>
                </c:pt>
                <c:pt idx="12133">
                  <c:v>-98.42739671559434</c:v>
                </c:pt>
                <c:pt idx="12134">
                  <c:v>-98.43318193888773</c:v>
                </c:pt>
                <c:pt idx="12135">
                  <c:v>-98.43896351902198</c:v>
                </c:pt>
                <c:pt idx="12136">
                  <c:v>-98.4447414536199</c:v>
                </c:pt>
                <c:pt idx="12137">
                  <c:v>-98.45051574030533</c:v>
                </c:pt>
                <c:pt idx="12138">
                  <c:v>-98.45628637670318</c:v>
                </c:pt>
                <c:pt idx="12139">
                  <c:v>-98.46205336043951</c:v>
                </c:pt>
                <c:pt idx="12140">
                  <c:v>-98.46781668914147</c:v>
                </c:pt>
                <c:pt idx="12141">
                  <c:v>-98.47357636043712</c:v>
                </c:pt>
                <c:pt idx="12142">
                  <c:v>-98.47933237195585</c:v>
                </c:pt>
                <c:pt idx="12143">
                  <c:v>-98.48508472132806</c:v>
                </c:pt>
                <c:pt idx="12144">
                  <c:v>-98.49083340618513</c:v>
                </c:pt>
                <c:pt idx="12145">
                  <c:v>-98.49657842415965</c:v>
                </c:pt>
                <c:pt idx="12146">
                  <c:v>-98.50231977288527</c:v>
                </c:pt>
                <c:pt idx="12147">
                  <c:v>-98.50805744999674</c:v>
                </c:pt>
                <c:pt idx="12148">
                  <c:v>-98.51379145312984</c:v>
                </c:pt>
                <c:pt idx="12149">
                  <c:v>-98.51952177992154</c:v>
                </c:pt>
                <c:pt idx="12150">
                  <c:v>-98.52524842800982</c:v>
                </c:pt>
                <c:pt idx="12151">
                  <c:v>-98.5309713950338</c:v>
                </c:pt>
                <c:pt idx="12152">
                  <c:v>-98.53669067863373</c:v>
                </c:pt>
                <c:pt idx="12153">
                  <c:v>-98.54240627645081</c:v>
                </c:pt>
                <c:pt idx="12154">
                  <c:v>-98.54811818612751</c:v>
                </c:pt>
                <c:pt idx="12155">
                  <c:v>-98.55382640530734</c:v>
                </c:pt>
                <c:pt idx="12156">
                  <c:v>-98.5595309316348</c:v>
                </c:pt>
                <c:pt idx="12157">
                  <c:v>-98.56523176275569</c:v>
                </c:pt>
                <c:pt idx="12158">
                  <c:v>-98.57092889631673</c:v>
                </c:pt>
                <c:pt idx="12159">
                  <c:v>-98.57662232996583</c:v>
                </c:pt>
                <c:pt idx="12160">
                  <c:v>-98.58231206135196</c:v>
                </c:pt>
                <c:pt idx="12161">
                  <c:v>-98.58799808812524</c:v>
                </c:pt>
                <c:pt idx="12162">
                  <c:v>-98.59368040793684</c:v>
                </c:pt>
                <c:pt idx="12163">
                  <c:v>-98.59935901843906</c:v>
                </c:pt>
                <c:pt idx="12164">
                  <c:v>-98.6050339172853</c:v>
                </c:pt>
                <c:pt idx="12165">
                  <c:v>-98.61070510213008</c:v>
                </c:pt>
                <c:pt idx="12166">
                  <c:v>-98.61637257062898</c:v>
                </c:pt>
                <c:pt idx="12167">
                  <c:v>-98.62203632043872</c:v>
                </c:pt>
                <c:pt idx="12168">
                  <c:v>-98.6276963492172</c:v>
                </c:pt>
                <c:pt idx="12169">
                  <c:v>-98.6333526546232</c:v>
                </c:pt>
                <c:pt idx="12170">
                  <c:v>-98.63900523431685</c:v>
                </c:pt>
                <c:pt idx="12171">
                  <c:v>-98.64465408595928</c:v>
                </c:pt>
                <c:pt idx="12172">
                  <c:v>-98.65029920721272</c:v>
                </c:pt>
                <c:pt idx="12173">
                  <c:v>-98.65594059574052</c:v>
                </c:pt>
                <c:pt idx="12174">
                  <c:v>-98.66157824920722</c:v>
                </c:pt>
                <c:pt idx="12175">
                  <c:v>-98.66721216527834</c:v>
                </c:pt>
                <c:pt idx="12176">
                  <c:v>-98.67284234162055</c:v>
                </c:pt>
                <c:pt idx="12177">
                  <c:v>-98.67846877590175</c:v>
                </c:pt>
                <c:pt idx="12178">
                  <c:v>-98.68409146579083</c:v>
                </c:pt>
                <c:pt idx="12179">
                  <c:v>-98.68971040895778</c:v>
                </c:pt>
                <c:pt idx="12180">
                  <c:v>-98.69532560307377</c:v>
                </c:pt>
                <c:pt idx="12181">
                  <c:v>-98.70093704581107</c:v>
                </c:pt>
                <c:pt idx="12182">
                  <c:v>-98.70654473484306</c:v>
                </c:pt>
                <c:pt idx="12183">
                  <c:v>-98.71214866784423</c:v>
                </c:pt>
                <c:pt idx="12184">
                  <c:v>-98.7177488424902</c:v>
                </c:pt>
                <c:pt idx="12185">
                  <c:v>-98.72334525645768</c:v>
                </c:pt>
                <c:pt idx="12186">
                  <c:v>-98.72893790742455</c:v>
                </c:pt>
                <c:pt idx="12187">
                  <c:v>-98.73452679306983</c:v>
                </c:pt>
                <c:pt idx="12188">
                  <c:v>-98.74011191107352</c:v>
                </c:pt>
                <c:pt idx="12189">
                  <c:v>-98.74569325911684</c:v>
                </c:pt>
                <c:pt idx="12190">
                  <c:v>-98.75127083488215</c:v>
                </c:pt>
                <c:pt idx="12191">
                  <c:v>-98.75684463605289</c:v>
                </c:pt>
                <c:pt idx="12192">
                  <c:v>-98.76241466031368</c:v>
                </c:pt>
                <c:pt idx="12193">
                  <c:v>-98.76798090535017</c:v>
                </c:pt>
                <c:pt idx="12194">
                  <c:v>-98.77354336884918</c:v>
                </c:pt>
                <c:pt idx="12195">
                  <c:v>-98.7791020484987</c:v>
                </c:pt>
                <c:pt idx="12196">
                  <c:v>-98.7846569419878</c:v>
                </c:pt>
                <c:pt idx="12197">
                  <c:v>-98.79020804700667</c:v>
                </c:pt>
                <c:pt idx="12198">
                  <c:v>-98.79575536124663</c:v>
                </c:pt>
                <c:pt idx="12199">
                  <c:v>-98.80129888240015</c:v>
                </c:pt>
                <c:pt idx="12200">
                  <c:v>-98.80683860816082</c:v>
                </c:pt>
                <c:pt idx="12201">
                  <c:v>-98.81237453622334</c:v>
                </c:pt>
                <c:pt idx="12202">
                  <c:v>-98.8179066642836</c:v>
                </c:pt>
                <c:pt idx="12203">
                  <c:v>-98.82343499003848</c:v>
                </c:pt>
                <c:pt idx="12204">
                  <c:v>-98.82895951118614</c:v>
                </c:pt>
                <c:pt idx="12205">
                  <c:v>-98.83448022542585</c:v>
                </c:pt>
                <c:pt idx="12206">
                  <c:v>-98.8399971304579</c:v>
                </c:pt>
                <c:pt idx="12207">
                  <c:v>-98.84551022398391</c:v>
                </c:pt>
                <c:pt idx="12208">
                  <c:v>-98.85101950370641</c:v>
                </c:pt>
                <c:pt idx="12209">
                  <c:v>-98.8565249673292</c:v>
                </c:pt>
                <c:pt idx="12210">
                  <c:v>-98.8620266125572</c:v>
                </c:pt>
                <c:pt idx="12211">
                  <c:v>-98.8675244370965</c:v>
                </c:pt>
                <c:pt idx="12212">
                  <c:v>-98.87301843865413</c:v>
                </c:pt>
                <c:pt idx="12213">
                  <c:v>-98.87850861493857</c:v>
                </c:pt>
                <c:pt idx="12214">
                  <c:v>-98.88399496365919</c:v>
                </c:pt>
                <c:pt idx="12215">
                  <c:v>-98.88947748252659</c:v>
                </c:pt>
                <c:pt idx="12216">
                  <c:v>-98.89495616925256</c:v>
                </c:pt>
                <c:pt idx="12217">
                  <c:v>-98.90043102154988</c:v>
                </c:pt>
                <c:pt idx="12218">
                  <c:v>-98.90590203713259</c:v>
                </c:pt>
                <c:pt idx="12219">
                  <c:v>-98.9113692137159</c:v>
                </c:pt>
                <c:pt idx="12220">
                  <c:v>-98.91683254901606</c:v>
                </c:pt>
                <c:pt idx="12221">
                  <c:v>-98.92229204075048</c:v>
                </c:pt>
                <c:pt idx="12222">
                  <c:v>-98.9277476866378</c:v>
                </c:pt>
                <c:pt idx="12223">
                  <c:v>-98.93319948439776</c:v>
                </c:pt>
                <c:pt idx="12224">
                  <c:v>-98.93864743175109</c:v>
                </c:pt>
                <c:pt idx="12225">
                  <c:v>-98.94409152641998</c:v>
                </c:pt>
                <c:pt idx="12226">
                  <c:v>-98.9495317661275</c:v>
                </c:pt>
                <c:pt idx="12227">
                  <c:v>-98.954968148598</c:v>
                </c:pt>
                <c:pt idx="12228">
                  <c:v>-98.96040067155691</c:v>
                </c:pt>
                <c:pt idx="12229">
                  <c:v>-98.96582933273085</c:v>
                </c:pt>
                <c:pt idx="12230">
                  <c:v>-98.97125412984757</c:v>
                </c:pt>
                <c:pt idx="12231">
                  <c:v>-98.97667506063594</c:v>
                </c:pt>
                <c:pt idx="12232">
                  <c:v>-98.98209212282603</c:v>
                </c:pt>
                <c:pt idx="12233">
                  <c:v>-98.98750531414913</c:v>
                </c:pt>
                <c:pt idx="12234">
                  <c:v>-98.99291463233747</c:v>
                </c:pt>
                <c:pt idx="12235">
                  <c:v>-98.99832007512458</c:v>
                </c:pt>
                <c:pt idx="12236">
                  <c:v>-99.0037216402452</c:v>
                </c:pt>
                <c:pt idx="12237">
                  <c:v>-99.00911932543506</c:v>
                </c:pt>
                <c:pt idx="12238">
                  <c:v>-99.01451312843117</c:v>
                </c:pt>
                <c:pt idx="12239">
                  <c:v>-99.01990304697166</c:v>
                </c:pt>
                <c:pt idx="12240">
                  <c:v>-99.02528907879575</c:v>
                </c:pt>
                <c:pt idx="12241">
                  <c:v>-99.03067122164395</c:v>
                </c:pt>
                <c:pt idx="12242">
                  <c:v>-99.03604947325783</c:v>
                </c:pt>
                <c:pt idx="12243">
                  <c:v>-99.0414238313801</c:v>
                </c:pt>
                <c:pt idx="12244">
                  <c:v>-99.0467942937547</c:v>
                </c:pt>
                <c:pt idx="12245">
                  <c:v>-99.0521608581267</c:v>
                </c:pt>
                <c:pt idx="12246">
                  <c:v>-99.05752352224234</c:v>
                </c:pt>
                <c:pt idx="12247">
                  <c:v>-99.06288228384895</c:v>
                </c:pt>
                <c:pt idx="12248">
                  <c:v>-99.06823714069512</c:v>
                </c:pt>
                <c:pt idx="12249">
                  <c:v>-99.07358809053054</c:v>
                </c:pt>
                <c:pt idx="12250">
                  <c:v>-99.07893513110609</c:v>
                </c:pt>
                <c:pt idx="12251">
                  <c:v>-99.08427826017384</c:v>
                </c:pt>
                <c:pt idx="12252">
                  <c:v>-99.08961747548692</c:v>
                </c:pt>
                <c:pt idx="12253">
                  <c:v>-99.09495277479975</c:v>
                </c:pt>
                <c:pt idx="12254">
                  <c:v>-99.10028415586781</c:v>
                </c:pt>
                <c:pt idx="12255">
                  <c:v>-99.1056116164478</c:v>
                </c:pt>
                <c:pt idx="12256">
                  <c:v>-99.11093515429761</c:v>
                </c:pt>
                <c:pt idx="12257">
                  <c:v>-99.11625476717625</c:v>
                </c:pt>
                <c:pt idx="12258">
                  <c:v>-99.12157045284388</c:v>
                </c:pt>
                <c:pt idx="12259">
                  <c:v>-99.1268822090619</c:v>
                </c:pt>
                <c:pt idx="12260">
                  <c:v>-99.13219003359283</c:v>
                </c:pt>
                <c:pt idx="12261">
                  <c:v>-99.1374939242004</c:v>
                </c:pt>
                <c:pt idx="12262">
                  <c:v>-99.14279387864941</c:v>
                </c:pt>
                <c:pt idx="12263">
                  <c:v>-99.14808989470596</c:v>
                </c:pt>
                <c:pt idx="12264">
                  <c:v>-99.15338197013725</c:v>
                </c:pt>
                <c:pt idx="12265">
                  <c:v>-99.15867010271162</c:v>
                </c:pt>
                <c:pt idx="12266">
                  <c:v>-99.16395429019873</c:v>
                </c:pt>
                <c:pt idx="12267">
                  <c:v>-99.16923453036921</c:v>
                </c:pt>
                <c:pt idx="12268">
                  <c:v>-99.17451082099497</c:v>
                </c:pt>
                <c:pt idx="12269">
                  <c:v>-99.17978315984917</c:v>
                </c:pt>
                <c:pt idx="12270">
                  <c:v>-99.185051544706</c:v>
                </c:pt>
                <c:pt idx="12271">
                  <c:v>-99.19031597334093</c:v>
                </c:pt>
                <c:pt idx="12272">
                  <c:v>-99.1955764435305</c:v>
                </c:pt>
                <c:pt idx="12273">
                  <c:v>-99.20083295305257</c:v>
                </c:pt>
                <c:pt idx="12274">
                  <c:v>-99.20608549968611</c:v>
                </c:pt>
                <c:pt idx="12275">
                  <c:v>-99.2113340812112</c:v>
                </c:pt>
                <c:pt idx="12276">
                  <c:v>-99.21657869540921</c:v>
                </c:pt>
                <c:pt idx="12277">
                  <c:v>-99.22181934006262</c:v>
                </c:pt>
                <c:pt idx="12278">
                  <c:v>-99.22705601295512</c:v>
                </c:pt>
                <c:pt idx="12279">
                  <c:v>-99.23228871187159</c:v>
                </c:pt>
                <c:pt idx="12280">
                  <c:v>-99.2375174345981</c:v>
                </c:pt>
                <c:pt idx="12281">
                  <c:v>-99.24274217892179</c:v>
                </c:pt>
                <c:pt idx="12282">
                  <c:v>-99.2479629426312</c:v>
                </c:pt>
                <c:pt idx="12283">
                  <c:v>-99.25317972351581</c:v>
                </c:pt>
                <c:pt idx="12284">
                  <c:v>-99.25839251936647</c:v>
                </c:pt>
                <c:pt idx="12285">
                  <c:v>-99.26360132797516</c:v>
                </c:pt>
                <c:pt idx="12286">
                  <c:v>-99.26880614713497</c:v>
                </c:pt>
                <c:pt idx="12287">
                  <c:v>-99.2740069746403</c:v>
                </c:pt>
                <c:pt idx="12288">
                  <c:v>-99.27920380828665</c:v>
                </c:pt>
                <c:pt idx="12289">
                  <c:v>-99.28439664587077</c:v>
                </c:pt>
                <c:pt idx="12290">
                  <c:v>-99.28958548519052</c:v>
                </c:pt>
                <c:pt idx="12291">
                  <c:v>-99.29477032404503</c:v>
                </c:pt>
                <c:pt idx="12292">
                  <c:v>-99.29995116023454</c:v>
                </c:pt>
                <c:pt idx="12293">
                  <c:v>-99.30512799156058</c:v>
                </c:pt>
                <c:pt idx="12294">
                  <c:v>-99.31030081582578</c:v>
                </c:pt>
                <c:pt idx="12295">
                  <c:v>-99.31546963083404</c:v>
                </c:pt>
                <c:pt idx="12296">
                  <c:v>-99.32063443439038</c:v>
                </c:pt>
                <c:pt idx="12297">
                  <c:v>-99.32579522430103</c:v>
                </c:pt>
                <c:pt idx="12298">
                  <c:v>-99.3309519983735</c:v>
                </c:pt>
                <c:pt idx="12299">
                  <c:v>-99.33610475441631</c:v>
                </c:pt>
                <c:pt idx="12300">
                  <c:v>-99.3412534902394</c:v>
                </c:pt>
                <c:pt idx="12301">
                  <c:v>-99.34639820365371</c:v>
                </c:pt>
                <c:pt idx="12302">
                  <c:v>-99.35153889247152</c:v>
                </c:pt>
                <c:pt idx="12303">
                  <c:v>-99.35667555450625</c:v>
                </c:pt>
                <c:pt idx="12304">
                  <c:v>-99.36180818757249</c:v>
                </c:pt>
                <c:pt idx="12305">
                  <c:v>-99.36693678948606</c:v>
                </c:pt>
                <c:pt idx="12306">
                  <c:v>-99.37206135806397</c:v>
                </c:pt>
                <c:pt idx="12307">
                  <c:v>-99.37718189112444</c:v>
                </c:pt>
                <c:pt idx="12308">
                  <c:v>-99.38229838648688</c:v>
                </c:pt>
                <c:pt idx="12309">
                  <c:v>-99.38741084197194</c:v>
                </c:pt>
                <c:pt idx="12310">
                  <c:v>-99.39251925540138</c:v>
                </c:pt>
                <c:pt idx="12311">
                  <c:v>-99.3976236245983</c:v>
                </c:pt>
                <c:pt idx="12312">
                  <c:v>-99.4027239473868</c:v>
                </c:pt>
                <c:pt idx="12313">
                  <c:v>-99.40782022159243</c:v>
                </c:pt>
                <c:pt idx="12314">
                  <c:v>-99.41291244504175</c:v>
                </c:pt>
                <c:pt idx="12315">
                  <c:v>-99.4180006155626</c:v>
                </c:pt>
                <c:pt idx="12316">
                  <c:v>-99.42308473098406</c:v>
                </c:pt>
                <c:pt idx="12317">
                  <c:v>-99.42816478913636</c:v>
                </c:pt>
                <c:pt idx="12318">
                  <c:v>-99.43324078785093</c:v>
                </c:pt>
                <c:pt idx="12319">
                  <c:v>-99.43831272496047</c:v>
                </c:pt>
                <c:pt idx="12320">
                  <c:v>-99.44338059829883</c:v>
                </c:pt>
                <c:pt idx="12321">
                  <c:v>-99.4484444057011</c:v>
                </c:pt>
                <c:pt idx="12322">
                  <c:v>-99.45350414500356</c:v>
                </c:pt>
                <c:pt idx="12323">
                  <c:v>-99.45855981404371</c:v>
                </c:pt>
                <c:pt idx="12324">
                  <c:v>-99.4636114106603</c:v>
                </c:pt>
                <c:pt idx="12325">
                  <c:v>-99.46865893269319</c:v>
                </c:pt>
                <c:pt idx="12326">
                  <c:v>-99.47370237798351</c:v>
                </c:pt>
                <c:pt idx="12327">
                  <c:v>-99.47874174437369</c:v>
                </c:pt>
                <c:pt idx="12328">
                  <c:v>-99.48377702970724</c:v>
                </c:pt>
                <c:pt idx="12329">
                  <c:v>-99.4888082318289</c:v>
                </c:pt>
                <c:pt idx="12330">
                  <c:v>-99.4938353485847</c:v>
                </c:pt>
                <c:pt idx="12331">
                  <c:v>-99.49885837782182</c:v>
                </c:pt>
                <c:pt idx="12332">
                  <c:v>-99.50387731738871</c:v>
                </c:pt>
                <c:pt idx="12333">
                  <c:v>-99.50889216513501</c:v>
                </c:pt>
                <c:pt idx="12334">
                  <c:v>-99.51390291891155</c:v>
                </c:pt>
                <c:pt idx="12335">
                  <c:v>-99.51890957657038</c:v>
                </c:pt>
                <c:pt idx="12336">
                  <c:v>-99.52391213596481</c:v>
                </c:pt>
                <c:pt idx="12337">
                  <c:v>-99.52891059494938</c:v>
                </c:pt>
                <c:pt idx="12338">
                  <c:v>-99.53390495137982</c:v>
                </c:pt>
                <c:pt idx="12339">
                  <c:v>-99.53889520311301</c:v>
                </c:pt>
                <c:pt idx="12340">
                  <c:v>-99.5438813480072</c:v>
                </c:pt>
                <c:pt idx="12341">
                  <c:v>-99.54886338392171</c:v>
                </c:pt>
                <c:pt idx="12342">
                  <c:v>-99.55384130871721</c:v>
                </c:pt>
                <c:pt idx="12343">
                  <c:v>-99.5588151202555</c:v>
                </c:pt>
                <c:pt idx="12344">
                  <c:v>-99.56378481639968</c:v>
                </c:pt>
                <c:pt idx="12345">
                  <c:v>-99.56875039501402</c:v>
                </c:pt>
                <c:pt idx="12346">
                  <c:v>-99.57371185396401</c:v>
                </c:pt>
                <c:pt idx="12347">
                  <c:v>-99.57866919111644</c:v>
                </c:pt>
                <c:pt idx="12348">
                  <c:v>-99.58362240433922</c:v>
                </c:pt>
                <c:pt idx="12349">
                  <c:v>-99.58857149150154</c:v>
                </c:pt>
                <c:pt idx="12350">
                  <c:v>-99.59351645047385</c:v>
                </c:pt>
                <c:pt idx="12351">
                  <c:v>-99.59845727912777</c:v>
                </c:pt>
                <c:pt idx="12352">
                  <c:v>-99.60339397533616</c:v>
                </c:pt>
                <c:pt idx="12353">
                  <c:v>-99.60832653697314</c:v>
                </c:pt>
                <c:pt idx="12354">
                  <c:v>-99.61325496191408</c:v>
                </c:pt>
                <c:pt idx="12355">
                  <c:v>-99.61817924803544</c:v>
                </c:pt>
                <c:pt idx="12356">
                  <c:v>-99.62309939321511</c:v>
                </c:pt>
                <c:pt idx="12357">
                  <c:v>-99.62801539533208</c:v>
                </c:pt>
                <c:pt idx="12358">
                  <c:v>-99.6329272522666</c:v>
                </c:pt>
                <c:pt idx="12359">
                  <c:v>-99.6378349619002</c:v>
                </c:pt>
                <c:pt idx="12360">
                  <c:v>-99.64273852211554</c:v>
                </c:pt>
                <c:pt idx="12361">
                  <c:v>-99.64763793079665</c:v>
                </c:pt>
                <c:pt idx="12362">
                  <c:v>-99.65253318582869</c:v>
                </c:pt>
                <c:pt idx="12363">
                  <c:v>-99.6574242850981</c:v>
                </c:pt>
                <c:pt idx="12364">
                  <c:v>-99.66231122649248</c:v>
                </c:pt>
                <c:pt idx="12365">
                  <c:v>-99.66719400790086</c:v>
                </c:pt>
                <c:pt idx="12366">
                  <c:v>-99.67207262721327</c:v>
                </c:pt>
                <c:pt idx="12367">
                  <c:v>-99.67694708232113</c:v>
                </c:pt>
                <c:pt idx="12368">
                  <c:v>-99.6818173711171</c:v>
                </c:pt>
                <c:pt idx="12369">
                  <c:v>-99.68668349149496</c:v>
                </c:pt>
                <c:pt idx="12370">
                  <c:v>-99.69154544134988</c:v>
                </c:pt>
                <c:pt idx="12371">
                  <c:v>-99.69640321857811</c:v>
                </c:pt>
                <c:pt idx="12372">
                  <c:v>-99.70125682107733</c:v>
                </c:pt>
                <c:pt idx="12373">
                  <c:v>-99.70610624674627</c:v>
                </c:pt>
                <c:pt idx="12374">
                  <c:v>-99.71095149348501</c:v>
                </c:pt>
                <c:pt idx="12375">
                  <c:v>-99.7157925591949</c:v>
                </c:pt>
                <c:pt idx="12376">
                  <c:v>-99.7206294417785</c:v>
                </c:pt>
                <c:pt idx="12377">
                  <c:v>-99.72546213913954</c:v>
                </c:pt>
                <c:pt idx="12378">
                  <c:v>-99.73029064918314</c:v>
                </c:pt>
                <c:pt idx="12379">
                  <c:v>-99.7351149698155</c:v>
                </c:pt>
                <c:pt idx="12380">
                  <c:v>-99.73993509894417</c:v>
                </c:pt>
                <c:pt idx="12381">
                  <c:v>-99.74475103447797</c:v>
                </c:pt>
                <c:pt idx="12382">
                  <c:v>-99.7495627743269</c:v>
                </c:pt>
                <c:pt idx="12383">
                  <c:v>-99.75437031640222</c:v>
                </c:pt>
                <c:pt idx="12384">
                  <c:v>-99.75917365861653</c:v>
                </c:pt>
                <c:pt idx="12385">
                  <c:v>-99.76397279888349</c:v>
                </c:pt>
                <c:pt idx="12386">
                  <c:v>-99.7687677351182</c:v>
                </c:pt>
                <c:pt idx="12387">
                  <c:v>-99.7735584652369</c:v>
                </c:pt>
                <c:pt idx="12388">
                  <c:v>-99.77834498715711</c:v>
                </c:pt>
                <c:pt idx="12389">
                  <c:v>-99.78312729879765</c:v>
                </c:pt>
                <c:pt idx="12390">
                  <c:v>-99.7879053980785</c:v>
                </c:pt>
                <c:pt idx="12391">
                  <c:v>-99.79267928292093</c:v>
                </c:pt>
                <c:pt idx="12392">
                  <c:v>-99.79744895124753</c:v>
                </c:pt>
                <c:pt idx="12393">
                  <c:v>-99.80221440098205</c:v>
                </c:pt>
                <c:pt idx="12394">
                  <c:v>-99.80697563004952</c:v>
                </c:pt>
                <c:pt idx="12395">
                  <c:v>-99.81173263637629</c:v>
                </c:pt>
                <c:pt idx="12396">
                  <c:v>-99.81648541788989</c:v>
                </c:pt>
                <c:pt idx="12397">
                  <c:v>-99.82123397251915</c:v>
                </c:pt>
                <c:pt idx="12398">
                  <c:v>-99.82597829819409</c:v>
                </c:pt>
                <c:pt idx="12399">
                  <c:v>-99.83071839284609</c:v>
                </c:pt>
                <c:pt idx="12400">
                  <c:v>-99.83545425440772</c:v>
                </c:pt>
                <c:pt idx="12401">
                  <c:v>-99.84018588081285</c:v>
                </c:pt>
                <c:pt idx="12402">
                  <c:v>-99.84491326999653</c:v>
                </c:pt>
                <c:pt idx="12403">
                  <c:v>-99.84963641989516</c:v>
                </c:pt>
                <c:pt idx="12404">
                  <c:v>-99.85435532844633</c:v>
                </c:pt>
                <c:pt idx="12405">
                  <c:v>-99.859069993589</c:v>
                </c:pt>
                <c:pt idx="12406">
                  <c:v>-99.86378041326329</c:v>
                </c:pt>
                <c:pt idx="12407">
                  <c:v>-99.86848658541061</c:v>
                </c:pt>
                <c:pt idx="12408">
                  <c:v>-99.87318850797359</c:v>
                </c:pt>
                <c:pt idx="12409">
                  <c:v>-99.87788617889626</c:v>
                </c:pt>
                <c:pt idx="12410">
                  <c:v>-99.8825795961238</c:v>
                </c:pt>
                <c:pt idx="12411">
                  <c:v>-99.88726875760267</c:v>
                </c:pt>
                <c:pt idx="12412">
                  <c:v>-99.8919536612806</c:v>
                </c:pt>
                <c:pt idx="12413">
                  <c:v>-99.8966343051066</c:v>
                </c:pt>
                <c:pt idx="12414">
                  <c:v>-99.90131068703094</c:v>
                </c:pt>
                <c:pt idx="12415">
                  <c:v>-99.90598280500515</c:v>
                </c:pt>
                <c:pt idx="12416">
                  <c:v>-99.91065065698208</c:v>
                </c:pt>
                <c:pt idx="12417">
                  <c:v>-99.91531424091577</c:v>
                </c:pt>
                <c:pt idx="12418">
                  <c:v>-99.91997355476157</c:v>
                </c:pt>
                <c:pt idx="12419">
                  <c:v>-99.92462859647611</c:v>
                </c:pt>
                <c:pt idx="12420">
                  <c:v>-99.9292793640173</c:v>
                </c:pt>
                <c:pt idx="12421">
                  <c:v>-99.93392585534422</c:v>
                </c:pt>
                <c:pt idx="12422">
                  <c:v>-99.93856806841738</c:v>
                </c:pt>
                <c:pt idx="12423">
                  <c:v>-99.94320600119847</c:v>
                </c:pt>
                <c:pt idx="12424">
                  <c:v>-99.94783965165042</c:v>
                </c:pt>
                <c:pt idx="12425">
                  <c:v>-99.95246901773753</c:v>
                </c:pt>
                <c:pt idx="12426">
                  <c:v>-99.95709409742531</c:v>
                </c:pt>
                <c:pt idx="12427">
                  <c:v>-99.9617148886806</c:v>
                </c:pt>
                <c:pt idx="12428">
                  <c:v>-99.96633138947139</c:v>
                </c:pt>
                <c:pt idx="12429">
                  <c:v>-99.97094359776713</c:v>
                </c:pt>
                <c:pt idx="12430">
                  <c:v>-99.97555151153838</c:v>
                </c:pt>
                <c:pt idx="12431">
                  <c:v>-99.9801551287571</c:v>
                </c:pt>
                <c:pt idx="12432">
                  <c:v>-99.98475444739645</c:v>
                </c:pt>
                <c:pt idx="12433">
                  <c:v>-99.98934946543086</c:v>
                </c:pt>
                <c:pt idx="12434">
                  <c:v>-99.99394018083613</c:v>
                </c:pt>
                <c:pt idx="12435">
                  <c:v>-99.99852659158925</c:v>
                </c:pt>
                <c:pt idx="12436">
                  <c:v>-100.0031086956685</c:v>
                </c:pt>
                <c:pt idx="12437">
                  <c:v>-100.0076864910536</c:v>
                </c:pt>
                <c:pt idx="12438">
                  <c:v>-100.0122599757253</c:v>
                </c:pt>
                <c:pt idx="12439">
                  <c:v>-100.0168291476657</c:v>
                </c:pt>
                <c:pt idx="12440">
                  <c:v>-100.0213940048583</c:v>
                </c:pt>
                <c:pt idx="12441">
                  <c:v>-100.0259545452879</c:v>
                </c:pt>
                <c:pt idx="12442">
                  <c:v>-100.0305107669404</c:v>
                </c:pt>
                <c:pt idx="12443">
                  <c:v>-100.035062667803</c:v>
                </c:pt>
                <c:pt idx="12444">
                  <c:v>-100.0396102458645</c:v>
                </c:pt>
                <c:pt idx="12445">
                  <c:v>-100.0441534991145</c:v>
                </c:pt>
                <c:pt idx="12446">
                  <c:v>-100.0486924255444</c:v>
                </c:pt>
                <c:pt idx="12447">
                  <c:v>-100.0532270231464</c:v>
                </c:pt>
                <c:pt idx="12448">
                  <c:v>-100.0577572899144</c:v>
                </c:pt>
                <c:pt idx="12449">
                  <c:v>-100.0622832238433</c:v>
                </c:pt>
                <c:pt idx="12450">
                  <c:v>-100.0668048229293</c:v>
                </c:pt>
                <c:pt idx="12451">
                  <c:v>-100.0713220851703</c:v>
                </c:pt>
                <c:pt idx="12452">
                  <c:v>-100.0758350085648</c:v>
                </c:pt>
                <c:pt idx="12453">
                  <c:v>-100.0803435911133</c:v>
                </c:pt>
                <c:pt idx="12454">
                  <c:v>-100.084847830817</c:v>
                </c:pt>
                <c:pt idx="12455">
                  <c:v>-100.0893477256788</c:v>
                </c:pt>
                <c:pt idx="12456">
                  <c:v>-100.0938432737027</c:v>
                </c:pt>
                <c:pt idx="12457">
                  <c:v>-100.0983344728939</c:v>
                </c:pt>
                <c:pt idx="12458">
                  <c:v>-100.1028213212593</c:v>
                </c:pt>
                <c:pt idx="12459">
                  <c:v>-100.1073038168066</c:v>
                </c:pt>
                <c:pt idx="12460">
                  <c:v>-100.1117819575451</c:v>
                </c:pt>
                <c:pt idx="12461">
                  <c:v>-100.1162557414853</c:v>
                </c:pt>
                <c:pt idx="12462">
                  <c:v>-100.120725166639</c:v>
                </c:pt>
                <c:pt idx="12463">
                  <c:v>-100.1251902310194</c:v>
                </c:pt>
                <c:pt idx="12464">
                  <c:v>-100.1296509326407</c:v>
                </c:pt>
                <c:pt idx="12465">
                  <c:v>-100.1341072695189</c:v>
                </c:pt>
                <c:pt idx="12466">
                  <c:v>-100.1385592396706</c:v>
                </c:pt>
                <c:pt idx="12467">
                  <c:v>-100.1430068411144</c:v>
                </c:pt>
                <c:pt idx="12468">
                  <c:v>-100.1474500718699</c:v>
                </c:pt>
                <c:pt idx="12469">
                  <c:v>-100.1518889299578</c:v>
                </c:pt>
                <c:pt idx="12470">
                  <c:v>-100.1563234134004</c:v>
                </c:pt>
                <c:pt idx="12471">
                  <c:v>-100.1607535202213</c:v>
                </c:pt>
                <c:pt idx="12472">
                  <c:v>-100.1651792484451</c:v>
                </c:pt>
                <c:pt idx="12473">
                  <c:v>-100.1696005960981</c:v>
                </c:pt>
                <c:pt idx="12474">
                  <c:v>-100.1740175612076</c:v>
                </c:pt>
                <c:pt idx="12475">
                  <c:v>-100.1784301418023</c:v>
                </c:pt>
                <c:pt idx="12476">
                  <c:v>-100.1828383359123</c:v>
                </c:pt>
                <c:pt idx="12477">
                  <c:v>-100.1872421415688</c:v>
                </c:pt>
                <c:pt idx="12478">
                  <c:v>-100.1916415568045</c:v>
                </c:pt>
                <c:pt idx="12479">
                  <c:v>-100.1960365796533</c:v>
                </c:pt>
                <c:pt idx="12480">
                  <c:v>-100.2004272081505</c:v>
                </c:pt>
                <c:pt idx="12481">
                  <c:v>-100.2048134403327</c:v>
                </c:pt>
                <c:pt idx="12482">
                  <c:v>-100.2091952742375</c:v>
                </c:pt>
                <c:pt idx="12483">
                  <c:v>-100.2135727079042</c:v>
                </c:pt>
                <c:pt idx="12484">
                  <c:v>-100.2179457393734</c:v>
                </c:pt>
                <c:pt idx="12485">
                  <c:v>-100.2223143666867</c:v>
                </c:pt>
                <c:pt idx="12486">
                  <c:v>-100.2266785878873</c:v>
                </c:pt>
                <c:pt idx="12487">
                  <c:v>-100.2310384010196</c:v>
                </c:pt>
                <c:pt idx="12488">
                  <c:v>-100.2353938041292</c:v>
                </c:pt>
                <c:pt idx="12489">
                  <c:v>-100.2397447952633</c:v>
                </c:pt>
                <c:pt idx="12490">
                  <c:v>-100.24409137247</c:v>
                </c:pt>
                <c:pt idx="12491">
                  <c:v>-100.2484335337992</c:v>
                </c:pt>
                <c:pt idx="12492">
                  <c:v>-100.2527712773016</c:v>
                </c:pt>
                <c:pt idx="12493">
                  <c:v>-100.2571046010298</c:v>
                </c:pt>
                <c:pt idx="12494">
                  <c:v>-100.2614335030371</c:v>
                </c:pt>
                <c:pt idx="12495">
                  <c:v>-100.2657579813786</c:v>
                </c:pt>
                <c:pt idx="12496">
                  <c:v>-100.2700780341103</c:v>
                </c:pt>
                <c:pt idx="12497">
                  <c:v>-100.27439365929</c:v>
                </c:pt>
                <c:pt idx="12498">
                  <c:v>-100.2787048549764</c:v>
                </c:pt>
                <c:pt idx="12499">
                  <c:v>-100.2830116192298</c:v>
                </c:pt>
                <c:pt idx="12500">
                  <c:v>-100.2873139501116</c:v>
                </c:pt>
                <c:pt idx="12501">
                  <c:v>-100.2916118456845</c:v>
                </c:pt>
                <c:pt idx="12502">
                  <c:v>-100.2959053040129</c:v>
                </c:pt>
                <c:pt idx="12503">
                  <c:v>-100.300194323162</c:v>
                </c:pt>
                <c:pt idx="12504">
                  <c:v>-100.3044789011987</c:v>
                </c:pt>
                <c:pt idx="12505">
                  <c:v>-100.3087590361911</c:v>
                </c:pt>
                <c:pt idx="12506">
                  <c:v>-100.3130347262086</c:v>
                </c:pt>
                <c:pt idx="12507">
                  <c:v>-100.3173059693219</c:v>
                </c:pt>
                <c:pt idx="12508">
                  <c:v>-100.3215727636031</c:v>
                </c:pt>
                <c:pt idx="12509">
                  <c:v>-100.3258351071255</c:v>
                </c:pt>
                <c:pt idx="12510">
                  <c:v>-100.3300929979639</c:v>
                </c:pt>
                <c:pt idx="12511">
                  <c:v>-100.3343464341944</c:v>
                </c:pt>
                <c:pt idx="12512">
                  <c:v>-100.3385954138942</c:v>
                </c:pt>
                <c:pt idx="12513">
                  <c:v>-100.342839935142</c:v>
                </c:pt>
                <c:pt idx="12514">
                  <c:v>-100.347079996018</c:v>
                </c:pt>
                <c:pt idx="12515">
                  <c:v>-100.3513155946032</c:v>
                </c:pt>
                <c:pt idx="12516">
                  <c:v>-100.3555467289805</c:v>
                </c:pt>
                <c:pt idx="12517">
                  <c:v>-100.3597733972339</c:v>
                </c:pt>
                <c:pt idx="12518">
                  <c:v>-100.3639955974486</c:v>
                </c:pt>
                <c:pt idx="12519">
                  <c:v>-100.3682133277114</c:v>
                </c:pt>
                <c:pt idx="12520">
                  <c:v>-100.3724265861101</c:v>
                </c:pt>
                <c:pt idx="12521">
                  <c:v>-100.3766353707341</c:v>
                </c:pt>
                <c:pt idx="12522">
                  <c:v>-100.3808396796741</c:v>
                </c:pt>
                <c:pt idx="12523">
                  <c:v>-100.385039511022</c:v>
                </c:pt>
                <c:pt idx="12524">
                  <c:v>-100.3892348628711</c:v>
                </c:pt>
                <c:pt idx="12525">
                  <c:v>-100.3934257333161</c:v>
                </c:pt>
                <c:pt idx="12526">
                  <c:v>-100.3976121204528</c:v>
                </c:pt>
                <c:pt idx="12527">
                  <c:v>-100.4017940223787</c:v>
                </c:pt>
                <c:pt idx="12528">
                  <c:v>-100.4059714371924</c:v>
                </c:pt>
                <c:pt idx="12529">
                  <c:v>-100.4101443629938</c:v>
                </c:pt>
                <c:pt idx="12530">
                  <c:v>-100.4143127978842</c:v>
                </c:pt>
                <c:pt idx="12531">
                  <c:v>-100.4184767399663</c:v>
                </c:pt>
                <c:pt idx="12532">
                  <c:v>-100.422636187344</c:v>
                </c:pt>
                <c:pt idx="12533">
                  <c:v>-100.4267911381228</c:v>
                </c:pt>
                <c:pt idx="12534">
                  <c:v>-100.4309415904091</c:v>
                </c:pt>
                <c:pt idx="12535">
                  <c:v>-100.4350875423111</c:v>
                </c:pt>
                <c:pt idx="12536">
                  <c:v>-100.4392289919381</c:v>
                </c:pt>
                <c:pt idx="12537">
                  <c:v>-100.4433659374007</c:v>
                </c:pt>
                <c:pt idx="12538">
                  <c:v>-100.4474983768109</c:v>
                </c:pt>
                <c:pt idx="12539">
                  <c:v>-100.4516263082821</c:v>
                </c:pt>
                <c:pt idx="12540">
                  <c:v>-100.4557497299289</c:v>
                </c:pt>
                <c:pt idx="12541">
                  <c:v>-100.4598686398675</c:v>
                </c:pt>
                <c:pt idx="12542">
                  <c:v>-100.4639830362152</c:v>
                </c:pt>
                <c:pt idx="12543">
                  <c:v>-100.4680929170906</c:v>
                </c:pt>
                <c:pt idx="12544">
                  <c:v>-100.472198280614</c:v>
                </c:pt>
                <c:pt idx="12545">
                  <c:v>-100.4762991249066</c:v>
                </c:pt>
                <c:pt idx="12546">
                  <c:v>-100.4803954480912</c:v>
                </c:pt>
                <c:pt idx="12547">
                  <c:v>-100.484487248292</c:v>
                </c:pt>
                <c:pt idx="12548">
                  <c:v>-100.4885745236342</c:v>
                </c:pt>
                <c:pt idx="12549">
                  <c:v>-100.4926572722449</c:v>
                </c:pt>
                <c:pt idx="12550">
                  <c:v>-100.496735492252</c:v>
                </c:pt>
                <c:pt idx="12551">
                  <c:v>-100.5008091817851</c:v>
                </c:pt>
                <c:pt idx="12552">
                  <c:v>-100.5048783389749</c:v>
                </c:pt>
                <c:pt idx="12553">
                  <c:v>-100.5089429619537</c:v>
                </c:pt>
                <c:pt idx="12554">
                  <c:v>-100.5130030488551</c:v>
                </c:pt>
                <c:pt idx="12555">
                  <c:v>-100.5170585978137</c:v>
                </c:pt>
                <c:pt idx="12556">
                  <c:v>-100.521109606966</c:v>
                </c:pt>
                <c:pt idx="12557">
                  <c:v>-100.5251560744493</c:v>
                </c:pt>
                <c:pt idx="12558">
                  <c:v>-100.5291979984028</c:v>
                </c:pt>
                <c:pt idx="12559">
                  <c:v>-100.5332353769667</c:v>
                </c:pt>
                <c:pt idx="12560">
                  <c:v>-100.5372682082825</c:v>
                </c:pt>
                <c:pt idx="12561">
                  <c:v>-100.5412964904933</c:v>
                </c:pt>
                <c:pt idx="12562">
                  <c:v>-100.5453202217434</c:v>
                </c:pt>
                <c:pt idx="12563">
                  <c:v>-100.5493394001785</c:v>
                </c:pt>
                <c:pt idx="12564">
                  <c:v>-100.5533540239456</c:v>
                </c:pt>
                <c:pt idx="12565">
                  <c:v>-100.5573640911932</c:v>
                </c:pt>
                <c:pt idx="12566">
                  <c:v>-100.561369600071</c:v>
                </c:pt>
                <c:pt idx="12567">
                  <c:v>-100.56537054873</c:v>
                </c:pt>
                <c:pt idx="12568">
                  <c:v>-100.5693669353229</c:v>
                </c:pt>
                <c:pt idx="12569">
                  <c:v>-100.5733587580033</c:v>
                </c:pt>
                <c:pt idx="12570">
                  <c:v>-100.5773460149265</c:v>
                </c:pt>
                <c:pt idx="12571">
                  <c:v>-100.581328704249</c:v>
                </c:pt>
                <c:pt idx="12572">
                  <c:v>-100.5853068241287</c:v>
                </c:pt>
                <c:pt idx="12573">
                  <c:v>-100.5892803727248</c:v>
                </c:pt>
                <c:pt idx="12574">
                  <c:v>-100.5932493481981</c:v>
                </c:pt>
                <c:pt idx="12575">
                  <c:v>-100.5972137487105</c:v>
                </c:pt>
                <c:pt idx="12576">
                  <c:v>-100.6011735724251</c:v>
                </c:pt>
                <c:pt idx="12577">
                  <c:v>-100.605128817507</c:v>
                </c:pt>
                <c:pt idx="12578">
                  <c:v>-100.609079482122</c:v>
                </c:pt>
                <c:pt idx="12579">
                  <c:v>-100.6130255644376</c:v>
                </c:pt>
                <c:pt idx="12580">
                  <c:v>-100.6169670626225</c:v>
                </c:pt>
                <c:pt idx="12581">
                  <c:v>-100.620903974847</c:v>
                </c:pt>
                <c:pt idx="12582">
                  <c:v>-100.6248362992825</c:v>
                </c:pt>
                <c:pt idx="12583">
                  <c:v>-100.6287640341019</c:v>
                </c:pt>
                <c:pt idx="12584">
                  <c:v>-100.6326871774795</c:v>
                </c:pt>
                <c:pt idx="12585">
                  <c:v>-100.6366057275909</c:v>
                </c:pt>
                <c:pt idx="12586">
                  <c:v>-100.6405196826131</c:v>
                </c:pt>
                <c:pt idx="12587">
                  <c:v>-100.6444290407244</c:v>
                </c:pt>
                <c:pt idx="12588">
                  <c:v>-100.6483338001044</c:v>
                </c:pt>
                <c:pt idx="12589">
                  <c:v>-100.6522339589344</c:v>
                </c:pt>
                <c:pt idx="12590">
                  <c:v>-100.6561295153967</c:v>
                </c:pt>
                <c:pt idx="12591">
                  <c:v>-100.6600204676753</c:v>
                </c:pt>
                <c:pt idx="12592">
                  <c:v>-100.6639068139551</c:v>
                </c:pt>
                <c:pt idx="12593">
                  <c:v>-100.6677885524228</c:v>
                </c:pt>
                <c:pt idx="12594">
                  <c:v>-100.6716656812664</c:v>
                </c:pt>
                <c:pt idx="12595">
                  <c:v>-100.6755381986751</c:v>
                </c:pt>
                <c:pt idx="12596">
                  <c:v>-100.6794061028397</c:v>
                </c:pt>
                <c:pt idx="12597">
                  <c:v>-100.6832693919521</c:v>
                </c:pt>
                <c:pt idx="12598">
                  <c:v>-100.6871280642058</c:v>
                </c:pt>
                <c:pt idx="12599">
                  <c:v>-100.6909821177955</c:v>
                </c:pt>
                <c:pt idx="12600">
                  <c:v>-100.6948315509175</c:v>
                </c:pt>
                <c:pt idx="12601">
                  <c:v>-100.6986763617693</c:v>
                </c:pt>
                <c:pt idx="12602">
                  <c:v>-100.7025165485497</c:v>
                </c:pt>
                <c:pt idx="12603">
                  <c:v>-100.7063521094591</c:v>
                </c:pt>
                <c:pt idx="12604">
                  <c:v>-100.7101830426991</c:v>
                </c:pt>
                <c:pt idx="12605">
                  <c:v>-100.7140093464728</c:v>
                </c:pt>
                <c:pt idx="12606">
                  <c:v>-100.7178310189846</c:v>
                </c:pt>
                <c:pt idx="12607">
                  <c:v>-100.7216480584403</c:v>
                </c:pt>
                <c:pt idx="12608">
                  <c:v>-100.7254604630471</c:v>
                </c:pt>
                <c:pt idx="12609">
                  <c:v>-100.7292682310135</c:v>
                </c:pt>
                <c:pt idx="12610">
                  <c:v>-100.7330713605495</c:v>
                </c:pt>
                <c:pt idx="12611">
                  <c:v>-100.7368698498663</c:v>
                </c:pt>
                <c:pt idx="12612">
                  <c:v>-100.7406636971768</c:v>
                </c:pt>
                <c:pt idx="12613">
                  <c:v>-100.7444529006948</c:v>
                </c:pt>
                <c:pt idx="12614">
                  <c:v>-100.7482374586359</c:v>
                </c:pt>
                <c:pt idx="12615">
                  <c:v>-100.752017369217</c:v>
                </c:pt>
                <c:pt idx="12616">
                  <c:v>-100.7557926306562</c:v>
                </c:pt>
                <c:pt idx="12617">
                  <c:v>-100.7595632411732</c:v>
                </c:pt>
                <c:pt idx="12618">
                  <c:v>-100.7633291989889</c:v>
                </c:pt>
                <c:pt idx="12619">
                  <c:v>-100.7670905023258</c:v>
                </c:pt>
                <c:pt idx="12620">
                  <c:v>-100.7708471494075</c:v>
                </c:pt>
                <c:pt idx="12621">
                  <c:v>-100.7745991384592</c:v>
                </c:pt>
                <c:pt idx="12622">
                  <c:v>-100.7783464677075</c:v>
                </c:pt>
                <c:pt idx="12623">
                  <c:v>-100.7820891353802</c:v>
                </c:pt>
                <c:pt idx="12624">
                  <c:v>-100.7858271397066</c:v>
                </c:pt>
                <c:pt idx="12625">
                  <c:v>-100.7895604789176</c:v>
                </c:pt>
                <c:pt idx="12626">
                  <c:v>-100.793289151245</c:v>
                </c:pt>
                <c:pt idx="12627">
                  <c:v>-100.7970131549224</c:v>
                </c:pt>
                <c:pt idx="12628">
                  <c:v>-100.8007324881845</c:v>
                </c:pt>
                <c:pt idx="12629">
                  <c:v>-100.8044471492678</c:v>
                </c:pt>
                <c:pt idx="12630">
                  <c:v>-100.8081571364098</c:v>
                </c:pt>
                <c:pt idx="12631">
                  <c:v>-100.8118624478495</c:v>
                </c:pt>
                <c:pt idx="12632">
                  <c:v>-100.8155630818274</c:v>
                </c:pt>
                <c:pt idx="12633">
                  <c:v>-100.8192590365851</c:v>
                </c:pt>
                <c:pt idx="12634">
                  <c:v>-100.822950310366</c:v>
                </c:pt>
                <c:pt idx="12635">
                  <c:v>-100.8266369014146</c:v>
                </c:pt>
                <c:pt idx="12636">
                  <c:v>-100.8303188079769</c:v>
                </c:pt>
                <c:pt idx="12637">
                  <c:v>-100.8339960283003</c:v>
                </c:pt>
                <c:pt idx="12638">
                  <c:v>-100.8376685606335</c:v>
                </c:pt>
                <c:pt idx="12639">
                  <c:v>-100.8413364032267</c:v>
                </c:pt>
                <c:pt idx="12640">
                  <c:v>-100.8449995543316</c:v>
                </c:pt>
                <c:pt idx="12641">
                  <c:v>-100.8486580122008</c:v>
                </c:pt>
                <c:pt idx="12642">
                  <c:v>-100.852311775089</c:v>
                </c:pt>
                <c:pt idx="12643">
                  <c:v>-100.8559608412518</c:v>
                </c:pt>
                <c:pt idx="12644">
                  <c:v>-100.8596052089463</c:v>
                </c:pt>
                <c:pt idx="12645">
                  <c:v>-100.8632448764312</c:v>
                </c:pt>
                <c:pt idx="12646">
                  <c:v>-100.8668798419662</c:v>
                </c:pt>
                <c:pt idx="12647">
                  <c:v>-100.8705101038129</c:v>
                </c:pt>
                <c:pt idx="12648">
                  <c:v>-100.8741356602339</c:v>
                </c:pt>
                <c:pt idx="12649">
                  <c:v>-100.8777565094932</c:v>
                </c:pt>
                <c:pt idx="12650">
                  <c:v>-100.8813726498566</c:v>
                </c:pt>
                <c:pt idx="12651">
                  <c:v>-100.884984079591</c:v>
                </c:pt>
                <c:pt idx="12652">
                  <c:v>-100.8885907969645</c:v>
                </c:pt>
                <c:pt idx="12653">
                  <c:v>-100.8921928002472</c:v>
                </c:pt>
                <c:pt idx="12654">
                  <c:v>-100.8957900877099</c:v>
                </c:pt>
                <c:pt idx="12655">
                  <c:v>-100.8993826576254</c:v>
                </c:pt>
                <c:pt idx="12656">
                  <c:v>-100.9029705082675</c:v>
                </c:pt>
                <c:pt idx="12657">
                  <c:v>-100.9065536379116</c:v>
                </c:pt>
                <c:pt idx="12658">
                  <c:v>-100.9101320448344</c:v>
                </c:pt>
                <c:pt idx="12659">
                  <c:v>-100.9137057273142</c:v>
                </c:pt>
                <c:pt idx="12660">
                  <c:v>-100.9172746836305</c:v>
                </c:pt>
                <c:pt idx="12661">
                  <c:v>-100.9208389120642</c:v>
                </c:pt>
                <c:pt idx="12662">
                  <c:v>-100.9243984108978</c:v>
                </c:pt>
                <c:pt idx="12663">
                  <c:v>-100.9279531784151</c:v>
                </c:pt>
                <c:pt idx="12664">
                  <c:v>-100.9315032129011</c:v>
                </c:pt>
                <c:pt idx="12665">
                  <c:v>-100.9350485126426</c:v>
                </c:pt>
                <c:pt idx="12666">
                  <c:v>-100.9385890759276</c:v>
                </c:pt>
                <c:pt idx="12667">
                  <c:v>-100.9421249010454</c:v>
                </c:pt>
                <c:pt idx="12668">
                  <c:v>-100.9456559862869</c:v>
                </c:pt>
                <c:pt idx="12669">
                  <c:v>-100.9491823299443</c:v>
                </c:pt>
                <c:pt idx="12670">
                  <c:v>-100.9527039303114</c:v>
                </c:pt>
                <c:pt idx="12671">
                  <c:v>-100.9562207856831</c:v>
                </c:pt>
                <c:pt idx="12672">
                  <c:v>-100.9597328943559</c:v>
                </c:pt>
                <c:pt idx="12673">
                  <c:v>-100.9632402546277</c:v>
                </c:pt>
                <c:pt idx="12674">
                  <c:v>-100.9667428647979</c:v>
                </c:pt>
                <c:pt idx="12675">
                  <c:v>-100.970240723167</c:v>
                </c:pt>
                <c:pt idx="12676">
                  <c:v>-100.9737338280373</c:v>
                </c:pt>
                <c:pt idx="12677">
                  <c:v>-100.9772221777123</c:v>
                </c:pt>
                <c:pt idx="12678">
                  <c:v>-100.9807057704969</c:v>
                </c:pt>
                <c:pt idx="12679">
                  <c:v>-100.9841846046976</c:v>
                </c:pt>
                <c:pt idx="12680">
                  <c:v>-100.987658678622</c:v>
                </c:pt>
                <c:pt idx="12681">
                  <c:v>-100.9911279905794</c:v>
                </c:pt>
                <c:pt idx="12682">
                  <c:v>-100.9945925388805</c:v>
                </c:pt>
                <c:pt idx="12683">
                  <c:v>-100.9980523218371</c:v>
                </c:pt>
                <c:pt idx="12684">
                  <c:v>-101.0015073377628</c:v>
                </c:pt>
                <c:pt idx="12685">
                  <c:v>-101.0049575849726</c:v>
                </c:pt>
                <c:pt idx="12686">
                  <c:v>-101.0084030617825</c:v>
                </c:pt>
                <c:pt idx="12687">
                  <c:v>-101.0118437665105</c:v>
                </c:pt>
                <c:pt idx="12688">
                  <c:v>-101.0152796974755</c:v>
                </c:pt>
                <c:pt idx="12689">
                  <c:v>-101.0187108529981</c:v>
                </c:pt>
                <c:pt idx="12690">
                  <c:v>-101.0221372314003</c:v>
                </c:pt>
                <c:pt idx="12691">
                  <c:v>-101.0255588310055</c:v>
                </c:pt>
                <c:pt idx="12692">
                  <c:v>-101.0289756501385</c:v>
                </c:pt>
                <c:pt idx="12693">
                  <c:v>-101.0323876871255</c:v>
                </c:pt>
                <c:pt idx="12694">
                  <c:v>-101.0357949402943</c:v>
                </c:pt>
                <c:pt idx="12695">
                  <c:v>-101.0391974079738</c:v>
                </c:pt>
                <c:pt idx="12696">
                  <c:v>-101.0425950884945</c:v>
                </c:pt>
                <c:pt idx="12697">
                  <c:v>-101.0459879801884</c:v>
                </c:pt>
                <c:pt idx="12698">
                  <c:v>-101.0493760813889</c:v>
                </c:pt>
                <c:pt idx="12699">
                  <c:v>-101.0527593904306</c:v>
                </c:pt>
                <c:pt idx="12700">
                  <c:v>-101.0561379056499</c:v>
                </c:pt>
                <c:pt idx="12701">
                  <c:v>-101.0595116253843</c:v>
                </c:pt>
                <c:pt idx="12702">
                  <c:v>-101.0628805479729</c:v>
                </c:pt>
                <c:pt idx="12703">
                  <c:v>-101.0662446717562</c:v>
                </c:pt>
                <c:pt idx="12704">
                  <c:v>-101.0696039950761</c:v>
                </c:pt>
                <c:pt idx="12705">
                  <c:v>-101.0729585162758</c:v>
                </c:pt>
                <c:pt idx="12706">
                  <c:v>-101.0763082337003</c:v>
                </c:pt>
                <c:pt idx="12707">
                  <c:v>-101.0796531456956</c:v>
                </c:pt>
                <c:pt idx="12708">
                  <c:v>-101.0829932506094</c:v>
                </c:pt>
                <c:pt idx="12709">
                  <c:v>-101.0863285467908</c:v>
                </c:pt>
                <c:pt idx="12710">
                  <c:v>-101.0896590325902</c:v>
                </c:pt>
                <c:pt idx="12711">
                  <c:v>-101.0929847063596</c:v>
                </c:pt>
                <c:pt idx="12712">
                  <c:v>-101.0963055664522</c:v>
                </c:pt>
                <c:pt idx="12713">
                  <c:v>-101.099621611223</c:v>
                </c:pt>
                <c:pt idx="12714">
                  <c:v>-101.1029328390279</c:v>
                </c:pt>
                <c:pt idx="12715">
                  <c:v>-101.1062392482249</c:v>
                </c:pt>
                <c:pt idx="12716">
                  <c:v>-101.1095408371728</c:v>
                </c:pt>
                <c:pt idx="12717">
                  <c:v>-101.1128376042322</c:v>
                </c:pt>
                <c:pt idx="12718">
                  <c:v>-101.1161295477651</c:v>
                </c:pt>
                <c:pt idx="12719">
                  <c:v>-101.1194166661349</c:v>
                </c:pt>
                <c:pt idx="12720">
                  <c:v>-101.1226989577062</c:v>
                </c:pt>
                <c:pt idx="12721">
                  <c:v>-101.1259764208455</c:v>
                </c:pt>
                <c:pt idx="12722">
                  <c:v>-101.1292490539204</c:v>
                </c:pt>
                <c:pt idx="12723">
                  <c:v>-101.1325168553</c:v>
                </c:pt>
                <c:pt idx="12724">
                  <c:v>-101.1357798233548</c:v>
                </c:pt>
                <c:pt idx="12725">
                  <c:v>-101.1390379564569</c:v>
                </c:pt>
                <c:pt idx="12726">
                  <c:v>-101.1422912529798</c:v>
                </c:pt>
                <c:pt idx="12727">
                  <c:v>-101.1455397112982</c:v>
                </c:pt>
                <c:pt idx="12728">
                  <c:v>-101.1487833297885</c:v>
                </c:pt>
                <c:pt idx="12729">
                  <c:v>-101.1520221068285</c:v>
                </c:pt>
                <c:pt idx="12730">
                  <c:v>-101.1552560407974</c:v>
                </c:pt>
                <c:pt idx="12731">
                  <c:v>-101.1584851300757</c:v>
                </c:pt>
                <c:pt idx="12732">
                  <c:v>-101.1617093730457</c:v>
                </c:pt>
                <c:pt idx="12733">
                  <c:v>-101.1649287680907</c:v>
                </c:pt>
                <c:pt idx="12734">
                  <c:v>-101.1681433135957</c:v>
                </c:pt>
                <c:pt idx="12735">
                  <c:v>-101.1713530079472</c:v>
                </c:pt>
                <c:pt idx="12736">
                  <c:v>-101.174557849533</c:v>
                </c:pt>
                <c:pt idx="12737">
                  <c:v>-101.1777578367424</c:v>
                </c:pt>
                <c:pt idx="12738">
                  <c:v>-101.1809529679662</c:v>
                </c:pt>
                <c:pt idx="12739">
                  <c:v>-101.1841432415964</c:v>
                </c:pt>
                <c:pt idx="12740">
                  <c:v>-101.1873286560268</c:v>
                </c:pt>
                <c:pt idx="12741">
                  <c:v>-101.1905092096524</c:v>
                </c:pt>
                <c:pt idx="12742">
                  <c:v>-101.1936849008696</c:v>
                </c:pt>
                <c:pt idx="12743">
                  <c:v>-101.1968557280766</c:v>
                </c:pt>
                <c:pt idx="12744">
                  <c:v>-101.2000216896727</c:v>
                </c:pt>
                <c:pt idx="12745">
                  <c:v>-101.2031827840586</c:v>
                </c:pt>
                <c:pt idx="12746">
                  <c:v>-101.2063390096368</c:v>
                </c:pt>
                <c:pt idx="12747">
                  <c:v>-101.2094903648111</c:v>
                </c:pt>
                <c:pt idx="12748">
                  <c:v>-101.2126368479865</c:v>
                </c:pt>
                <c:pt idx="12749">
                  <c:v>-101.2157784575698</c:v>
                </c:pt>
                <c:pt idx="12750">
                  <c:v>-101.2189151919691</c:v>
                </c:pt>
                <c:pt idx="12751">
                  <c:v>-101.2220470495939</c:v>
                </c:pt>
                <c:pt idx="12752">
                  <c:v>-101.2251740288552</c:v>
                </c:pt>
                <c:pt idx="12753">
                  <c:v>-101.2282961281654</c:v>
                </c:pt>
                <c:pt idx="12754">
                  <c:v>-101.2314133459385</c:v>
                </c:pt>
                <c:pt idx="12755">
                  <c:v>-101.2345256805899</c:v>
                </c:pt>
                <c:pt idx="12756">
                  <c:v>-101.2376331305362</c:v>
                </c:pt>
                <c:pt idx="12757">
                  <c:v>-101.2407356941959</c:v>
                </c:pt>
                <c:pt idx="12758">
                  <c:v>-101.2438333699885</c:v>
                </c:pt>
                <c:pt idx="12759">
                  <c:v>-101.2469261563354</c:v>
                </c:pt>
                <c:pt idx="12760">
                  <c:v>-101.250014051659</c:v>
                </c:pt>
                <c:pt idx="12761">
                  <c:v>-101.2530970543836</c:v>
                </c:pt>
                <c:pt idx="12762">
                  <c:v>-101.2561751629345</c:v>
                </c:pt>
                <c:pt idx="12763">
                  <c:v>-101.2592483757389</c:v>
                </c:pt>
                <c:pt idx="12764">
                  <c:v>-101.2623166912252</c:v>
                </c:pt>
                <c:pt idx="12765">
                  <c:v>-101.2653801078231</c:v>
                </c:pt>
                <c:pt idx="12766">
                  <c:v>-101.2684386239643</c:v>
                </c:pt>
                <c:pt idx="12767">
                  <c:v>-101.2714922380813</c:v>
                </c:pt>
                <c:pt idx="12768">
                  <c:v>-101.2745409486087</c:v>
                </c:pt>
                <c:pt idx="12769">
                  <c:v>-101.2775847539819</c:v>
                </c:pt>
                <c:pt idx="12770">
                  <c:v>-101.2806236526383</c:v>
                </c:pt>
                <c:pt idx="12771">
                  <c:v>-101.2836576430165</c:v>
                </c:pt>
                <c:pt idx="12772">
                  <c:v>-101.2866867235567</c:v>
                </c:pt>
                <c:pt idx="12773">
                  <c:v>-101.2897108927003</c:v>
                </c:pt>
                <c:pt idx="12774">
                  <c:v>-101.2927301488905</c:v>
                </c:pt>
                <c:pt idx="12775">
                  <c:v>-101.2957444905717</c:v>
                </c:pt>
                <c:pt idx="12776">
                  <c:v>-101.2987539161899</c:v>
                </c:pt>
                <c:pt idx="12777">
                  <c:v>-101.3017584241926</c:v>
                </c:pt>
                <c:pt idx="12778">
                  <c:v>-101.3047580130285</c:v>
                </c:pt>
                <c:pt idx="12779">
                  <c:v>-101.3077526811481</c:v>
                </c:pt>
                <c:pt idx="12780">
                  <c:v>-101.3107424270031</c:v>
                </c:pt>
                <c:pt idx="12781">
                  <c:v>-101.3137272490469</c:v>
                </c:pt>
                <c:pt idx="12782">
                  <c:v>-101.3167071457342</c:v>
                </c:pt>
                <c:pt idx="12783">
                  <c:v>-101.3196821155211</c:v>
                </c:pt>
                <c:pt idx="12784">
                  <c:v>-101.3226521568655</c:v>
                </c:pt>
                <c:pt idx="12785">
                  <c:v>-101.3256172682263</c:v>
                </c:pt>
                <c:pt idx="12786">
                  <c:v>-101.3285774480643</c:v>
                </c:pt>
                <c:pt idx="12787">
                  <c:v>-101.3315326948414</c:v>
                </c:pt>
                <c:pt idx="12788">
                  <c:v>-101.3344830070212</c:v>
                </c:pt>
                <c:pt idx="12789">
                  <c:v>-101.3374283830688</c:v>
                </c:pt>
                <c:pt idx="12790">
                  <c:v>-101.3403688214505</c:v>
                </c:pt>
                <c:pt idx="12791">
                  <c:v>-101.3433043206345</c:v>
                </c:pt>
                <c:pt idx="12792">
                  <c:v>-101.3462348790899</c:v>
                </c:pt>
                <c:pt idx="12793">
                  <c:v>-101.349160495288</c:v>
                </c:pt>
                <c:pt idx="12794">
                  <c:v>-101.3520811677006</c:v>
                </c:pt>
                <c:pt idx="12795">
                  <c:v>-101.3549968948019</c:v>
                </c:pt>
                <c:pt idx="12796">
                  <c:v>-101.3579076750672</c:v>
                </c:pt>
                <c:pt idx="12797">
                  <c:v>-101.3608135069732</c:v>
                </c:pt>
                <c:pt idx="12798">
                  <c:v>-101.3637143889981</c:v>
                </c:pt>
                <c:pt idx="12799">
                  <c:v>-101.3666103196216</c:v>
                </c:pt>
                <c:pt idx="12800">
                  <c:v>-101.3695012973249</c:v>
                </c:pt>
                <c:pt idx="12801">
                  <c:v>-101.3723873205907</c:v>
                </c:pt>
                <c:pt idx="12802">
                  <c:v>-101.3752683879032</c:v>
                </c:pt>
                <c:pt idx="12803">
                  <c:v>-101.3781444977479</c:v>
                </c:pt>
                <c:pt idx="12804">
                  <c:v>-101.3810156486119</c:v>
                </c:pt>
                <c:pt idx="12805">
                  <c:v>-101.3838818389837</c:v>
                </c:pt>
                <c:pt idx="12806">
                  <c:v>-101.3867430673534</c:v>
                </c:pt>
                <c:pt idx="12807">
                  <c:v>-101.3895993322126</c:v>
                </c:pt>
                <c:pt idx="12808">
                  <c:v>-101.3924506320541</c:v>
                </c:pt>
                <c:pt idx="12809">
                  <c:v>-101.3952969653725</c:v>
                </c:pt>
                <c:pt idx="12810">
                  <c:v>-101.3981383306635</c:v>
                </c:pt>
                <c:pt idx="12811">
                  <c:v>-101.4009747264249</c:v>
                </c:pt>
                <c:pt idx="12812">
                  <c:v>-101.4038061511553</c:v>
                </c:pt>
                <c:pt idx="12813">
                  <c:v>-101.4066326033553</c:v>
                </c:pt>
                <c:pt idx="12814">
                  <c:v>-101.4094540815265</c:v>
                </c:pt>
                <c:pt idx="12815">
                  <c:v>-101.4122705841724</c:v>
                </c:pt>
                <c:pt idx="12816">
                  <c:v>-101.4150821097977</c:v>
                </c:pt>
                <c:pt idx="12817">
                  <c:v>-101.4178886569088</c:v>
                </c:pt>
                <c:pt idx="12818">
                  <c:v>-101.4206902240135</c:v>
                </c:pt>
                <c:pt idx="12819">
                  <c:v>-101.4234868096209</c:v>
                </c:pt>
                <c:pt idx="12820">
                  <c:v>-101.4262784122419</c:v>
                </c:pt>
                <c:pt idx="12821">
                  <c:v>-101.4290650303887</c:v>
                </c:pt>
                <c:pt idx="12822">
                  <c:v>-101.4318466625749</c:v>
                </c:pt>
                <c:pt idx="12823">
                  <c:v>-101.4346233073157</c:v>
                </c:pt>
                <c:pt idx="12824">
                  <c:v>-101.4373949631278</c:v>
                </c:pt>
                <c:pt idx="12825">
                  <c:v>-101.4401616285295</c:v>
                </c:pt>
                <c:pt idx="12826">
                  <c:v>-101.4429233020402</c:v>
                </c:pt>
                <c:pt idx="12827">
                  <c:v>-101.4456799821811</c:v>
                </c:pt>
                <c:pt idx="12828">
                  <c:v>-101.4484316674748</c:v>
                </c:pt>
                <c:pt idx="12829">
                  <c:v>-101.4511783564455</c:v>
                </c:pt>
                <c:pt idx="12830">
                  <c:v>-101.4539200476188</c:v>
                </c:pt>
                <c:pt idx="12831">
                  <c:v>-101.4566567395215</c:v>
                </c:pt>
                <c:pt idx="12832">
                  <c:v>-101.4593884306825</c:v>
                </c:pt>
                <c:pt idx="12833">
                  <c:v>-101.4621151196316</c:v>
                </c:pt>
                <c:pt idx="12834">
                  <c:v>-101.4648368049004</c:v>
                </c:pt>
                <c:pt idx="12835">
                  <c:v>-101.467553485022</c:v>
                </c:pt>
                <c:pt idx="12836">
                  <c:v>-101.4702651585307</c:v>
                </c:pt>
                <c:pt idx="12837">
                  <c:v>-101.4729718239627</c:v>
                </c:pt>
                <c:pt idx="12838">
                  <c:v>-101.4756734798554</c:v>
                </c:pt>
                <c:pt idx="12839">
                  <c:v>-101.4783701247479</c:v>
                </c:pt>
                <c:pt idx="12840">
                  <c:v>-101.4810617571805</c:v>
                </c:pt>
                <c:pt idx="12841">
                  <c:v>-101.4837483756952</c:v>
                </c:pt>
                <c:pt idx="12842">
                  <c:v>-101.4864299788355</c:v>
                </c:pt>
                <c:pt idx="12843">
                  <c:v>-101.4891065651463</c:v>
                </c:pt>
                <c:pt idx="12844">
                  <c:v>-101.491778133174</c:v>
                </c:pt>
                <c:pt idx="12845">
                  <c:v>-101.4944446814667</c:v>
                </c:pt>
                <c:pt idx="12846">
                  <c:v>-101.4971062085736</c:v>
                </c:pt>
                <c:pt idx="12847">
                  <c:v>-101.4997627130457</c:v>
                </c:pt>
                <c:pt idx="12848">
                  <c:v>-101.5024141934355</c:v>
                </c:pt>
                <c:pt idx="12849">
                  <c:v>-101.5050606482968</c:v>
                </c:pt>
                <c:pt idx="12850">
                  <c:v>-101.507702076185</c:v>
                </c:pt>
                <c:pt idx="12851">
                  <c:v>-101.5103384756571</c:v>
                </c:pt>
                <c:pt idx="12852">
                  <c:v>-101.5129698452714</c:v>
                </c:pt>
                <c:pt idx="12853">
                  <c:v>-101.5155961835877</c:v>
                </c:pt>
                <c:pt idx="12854">
                  <c:v>-101.5182174891676</c:v>
                </c:pt>
                <c:pt idx="12855">
                  <c:v>-101.5208337605737</c:v>
                </c:pt>
                <c:pt idx="12856">
                  <c:v>-101.5234449963706</c:v>
                </c:pt>
                <c:pt idx="12857">
                  <c:v>-101.5260511951242</c:v>
                </c:pt>
                <c:pt idx="12858">
                  <c:v>-101.5286523554017</c:v>
                </c:pt>
                <c:pt idx="12859">
                  <c:v>-101.5312484757721</c:v>
                </c:pt>
                <c:pt idx="12860">
                  <c:v>-101.5338395548057</c:v>
                </c:pt>
                <c:pt idx="12861">
                  <c:v>-101.5364255910744</c:v>
                </c:pt>
                <c:pt idx="12862">
                  <c:v>-101.5390065831516</c:v>
                </c:pt>
                <c:pt idx="12863">
                  <c:v>-101.5415825296121</c:v>
                </c:pt>
                <c:pt idx="12864">
                  <c:v>-101.5441534290324</c:v>
                </c:pt>
                <c:pt idx="12865">
                  <c:v>-101.5467192799902</c:v>
                </c:pt>
                <c:pt idx="12866">
                  <c:v>-101.549280081065</c:v>
                </c:pt>
                <c:pt idx="12867">
                  <c:v>-101.5518358308376</c:v>
                </c:pt>
                <c:pt idx="12868">
                  <c:v>-101.5543865278905</c:v>
                </c:pt>
                <c:pt idx="12869">
                  <c:v>-101.5569321708075</c:v>
                </c:pt>
                <c:pt idx="12870">
                  <c:v>-101.559472758174</c:v>
                </c:pt>
                <c:pt idx="12871">
                  <c:v>-101.5620082885769</c:v>
                </c:pt>
                <c:pt idx="12872">
                  <c:v>-101.5645387606046</c:v>
                </c:pt>
                <c:pt idx="12873">
                  <c:v>-101.567064172847</c:v>
                </c:pt>
                <c:pt idx="12874">
                  <c:v>-101.5695845238955</c:v>
                </c:pt>
                <c:pt idx="12875">
                  <c:v>-101.5720998123429</c:v>
                </c:pt>
                <c:pt idx="12876">
                  <c:v>-101.5746100367838</c:v>
                </c:pt>
                <c:pt idx="12877">
                  <c:v>-101.5771151958141</c:v>
                </c:pt>
                <c:pt idx="12878">
                  <c:v>-101.5796152880311</c:v>
                </c:pt>
                <c:pt idx="12879">
                  <c:v>-101.5821103120338</c:v>
                </c:pt>
                <c:pt idx="12880">
                  <c:v>-101.5846002664227</c:v>
                </c:pt>
                <c:pt idx="12881">
                  <c:v>-101.5870851497997</c:v>
                </c:pt>
                <c:pt idx="12882">
                  <c:v>-101.5895649607684</c:v>
                </c:pt>
                <c:pt idx="12883">
                  <c:v>-101.5920396979335</c:v>
                </c:pt>
                <c:pt idx="12884">
                  <c:v>-101.5945093599017</c:v>
                </c:pt>
                <c:pt idx="12885">
                  <c:v>-101.596973945281</c:v>
                </c:pt>
                <c:pt idx="12886">
                  <c:v>-101.5994334526807</c:v>
                </c:pt>
                <c:pt idx="12887">
                  <c:v>-101.6018878807119</c:v>
                </c:pt>
                <c:pt idx="12888">
                  <c:v>-101.6043372279872</c:v>
                </c:pt>
                <c:pt idx="12889">
                  <c:v>-101.6067814931207</c:v>
                </c:pt>
                <c:pt idx="12890">
                  <c:v>-101.6092206747277</c:v>
                </c:pt>
                <c:pt idx="12891">
                  <c:v>-101.6116547714255</c:v>
                </c:pt>
                <c:pt idx="12892">
                  <c:v>-101.6140837818325</c:v>
                </c:pt>
                <c:pt idx="12893">
                  <c:v>-101.6165077045688</c:v>
                </c:pt>
                <c:pt idx="12894">
                  <c:v>-101.6189265382561</c:v>
                </c:pt>
                <c:pt idx="12895">
                  <c:v>-101.6213402815175</c:v>
                </c:pt>
                <c:pt idx="12896">
                  <c:v>-101.6237489329775</c:v>
                </c:pt>
                <c:pt idx="12897">
                  <c:v>-101.6261524912624</c:v>
                </c:pt>
                <c:pt idx="12898">
                  <c:v>-101.6285509549997</c:v>
                </c:pt>
                <c:pt idx="12899">
                  <c:v>-101.6309443228186</c:v>
                </c:pt>
                <c:pt idx="12900">
                  <c:v>-101.6333325933499</c:v>
                </c:pt>
                <c:pt idx="12901">
                  <c:v>-101.6357157652258</c:v>
                </c:pt>
                <c:pt idx="12902">
                  <c:v>-101.6380938370798</c:v>
                </c:pt>
                <c:pt idx="12903">
                  <c:v>-101.6404668075474</c:v>
                </c:pt>
                <c:pt idx="12904">
                  <c:v>-101.6428346752653</c:v>
                </c:pt>
                <c:pt idx="12905">
                  <c:v>-101.6451974388716</c:v>
                </c:pt>
                <c:pt idx="12906">
                  <c:v>-101.6475550970062</c:v>
                </c:pt>
                <c:pt idx="12907">
                  <c:v>-101.6499076483105</c:v>
                </c:pt>
                <c:pt idx="12908">
                  <c:v>-101.6522550914272</c:v>
                </c:pt>
                <c:pt idx="12909">
                  <c:v>-101.6545974250007</c:v>
                </c:pt>
                <c:pt idx="12910">
                  <c:v>-101.6569346476768</c:v>
                </c:pt>
                <c:pt idx="12911">
                  <c:v>-101.659266758103</c:v>
                </c:pt>
                <c:pt idx="12912">
                  <c:v>-101.6615937549282</c:v>
                </c:pt>
                <c:pt idx="12913">
                  <c:v>-101.6639156368027</c:v>
                </c:pt>
                <c:pt idx="12914">
                  <c:v>-101.6662324023786</c:v>
                </c:pt>
                <c:pt idx="12915">
                  <c:v>-101.6685440503092</c:v>
                </c:pt>
                <c:pt idx="12916">
                  <c:v>-101.6708505792497</c:v>
                </c:pt>
                <c:pt idx="12917">
                  <c:v>-101.6731519878565</c:v>
                </c:pt>
                <c:pt idx="12918">
                  <c:v>-101.6754482747877</c:v>
                </c:pt>
                <c:pt idx="12919">
                  <c:v>-101.6777394387028</c:v>
                </c:pt>
                <c:pt idx="12920">
                  <c:v>-101.680025478263</c:v>
                </c:pt>
                <c:pt idx="12921">
                  <c:v>-101.6823063921307</c:v>
                </c:pt>
                <c:pt idx="12922">
                  <c:v>-101.6845821789703</c:v>
                </c:pt>
                <c:pt idx="12923">
                  <c:v>-101.6868528374473</c:v>
                </c:pt>
                <c:pt idx="12924">
                  <c:v>-101.689118366229</c:v>
                </c:pt>
                <c:pt idx="12925">
                  <c:v>-101.6913787639839</c:v>
                </c:pt>
                <c:pt idx="12926">
                  <c:v>-101.6936340293825</c:v>
                </c:pt>
                <c:pt idx="12927">
                  <c:v>-101.6958841610964</c:v>
                </c:pt>
                <c:pt idx="12928">
                  <c:v>-101.698129157799</c:v>
                </c:pt>
                <c:pt idx="12929">
                  <c:v>-101.7003690181651</c:v>
                </c:pt>
                <c:pt idx="12930">
                  <c:v>-101.7026037408709</c:v>
                </c:pt>
                <c:pt idx="12931">
                  <c:v>-101.7048333245945</c:v>
                </c:pt>
                <c:pt idx="12932">
                  <c:v>-101.7070577680152</c:v>
                </c:pt>
                <c:pt idx="12933">
                  <c:v>-101.709277069814</c:v>
                </c:pt>
                <c:pt idx="12934">
                  <c:v>-101.7114912286733</c:v>
                </c:pt>
                <c:pt idx="12935">
                  <c:v>-101.7137002432771</c:v>
                </c:pt>
                <c:pt idx="12936">
                  <c:v>-101.7159041123109</c:v>
                </c:pt>
                <c:pt idx="12937">
                  <c:v>-101.7181028344618</c:v>
                </c:pt>
                <c:pt idx="12938">
                  <c:v>-101.7202964084185</c:v>
                </c:pt>
                <c:pt idx="12939">
                  <c:v>-101.7224848328709</c:v>
                </c:pt>
                <c:pt idx="12940">
                  <c:v>-101.7246681065108</c:v>
                </c:pt>
                <c:pt idx="12941">
                  <c:v>-101.7268462280313</c:v>
                </c:pt>
                <c:pt idx="12942">
                  <c:v>-101.7290191961273</c:v>
                </c:pt>
                <c:pt idx="12943">
                  <c:v>-101.7311870094948</c:v>
                </c:pt>
                <c:pt idx="12944">
                  <c:v>-101.7333496668318</c:v>
                </c:pt>
                <c:pt idx="12945">
                  <c:v>-101.7355071668374</c:v>
                </c:pt>
                <c:pt idx="12946">
                  <c:v>-101.7376595082127</c:v>
                </c:pt>
                <c:pt idx="12947">
                  <c:v>-101.7398066896598</c:v>
                </c:pt>
                <c:pt idx="12948">
                  <c:v>-101.7419487098829</c:v>
                </c:pt>
                <c:pt idx="12949">
                  <c:v>-101.7440855675873</c:v>
                </c:pt>
                <c:pt idx="12950">
                  <c:v>-101.74621726148</c:v>
                </c:pt>
                <c:pt idx="12951">
                  <c:v>-101.7483437902696</c:v>
                </c:pt>
                <c:pt idx="12952">
                  <c:v>-101.7504651526661</c:v>
                </c:pt>
                <c:pt idx="12953">
                  <c:v>-101.7525813473811</c:v>
                </c:pt>
                <c:pt idx="12954">
                  <c:v>-101.7546923731278</c:v>
                </c:pt>
                <c:pt idx="12955">
                  <c:v>-101.7567982286208</c:v>
                </c:pt>
                <c:pt idx="12956">
                  <c:v>-101.7588989125764</c:v>
                </c:pt>
                <c:pt idx="12957">
                  <c:v>-101.7609944237123</c:v>
                </c:pt>
                <c:pt idx="12958">
                  <c:v>-101.7630847607478</c:v>
                </c:pt>
                <c:pt idx="12959">
                  <c:v>-101.7651699224037</c:v>
                </c:pt>
                <c:pt idx="12960">
                  <c:v>-101.7672499074024</c:v>
                </c:pt>
                <c:pt idx="12961">
                  <c:v>-101.7693247144678</c:v>
                </c:pt>
                <c:pt idx="12962">
                  <c:v>-101.7713943423254</c:v>
                </c:pt>
                <c:pt idx="12963">
                  <c:v>-101.7734587897022</c:v>
                </c:pt>
                <c:pt idx="12964">
                  <c:v>-101.7755180553266</c:v>
                </c:pt>
                <c:pt idx="12965">
                  <c:v>-101.7775721379287</c:v>
                </c:pt>
                <c:pt idx="12966">
                  <c:v>-101.7796210362403</c:v>
                </c:pt>
                <c:pt idx="12967">
                  <c:v>-101.7816647489944</c:v>
                </c:pt>
                <c:pt idx="12968">
                  <c:v>-101.7837032749258</c:v>
                </c:pt>
                <c:pt idx="12969">
                  <c:v>-101.7857366127706</c:v>
                </c:pt>
                <c:pt idx="12970">
                  <c:v>-101.7877647612667</c:v>
                </c:pt>
                <c:pt idx="12971">
                  <c:v>-101.7897877191533</c:v>
                </c:pt>
                <c:pt idx="12972">
                  <c:v>-101.7918054851715</c:v>
                </c:pt>
                <c:pt idx="12973">
                  <c:v>-101.7938180580636</c:v>
                </c:pt>
                <c:pt idx="12974">
                  <c:v>-101.7958254365735</c:v>
                </c:pt>
                <c:pt idx="12975">
                  <c:v>-101.7978276194467</c:v>
                </c:pt>
                <c:pt idx="12976">
                  <c:v>-101.7998246054304</c:v>
                </c:pt>
                <c:pt idx="12977">
                  <c:v>-101.8018163932731</c:v>
                </c:pt>
                <c:pt idx="12978">
                  <c:v>-101.803802981725</c:v>
                </c:pt>
                <c:pt idx="12979">
                  <c:v>-101.8057843695377</c:v>
                </c:pt>
                <c:pt idx="12980">
                  <c:v>-101.8077605554646</c:v>
                </c:pt>
                <c:pt idx="12981">
                  <c:v>-101.8097315382604</c:v>
                </c:pt>
                <c:pt idx="12982">
                  <c:v>-101.8116973166813</c:v>
                </c:pt>
                <c:pt idx="12983">
                  <c:v>-101.8136578894855</c:v>
                </c:pt>
                <c:pt idx="12984">
                  <c:v>-101.8156132554321</c:v>
                </c:pt>
                <c:pt idx="12985">
                  <c:v>-101.8175634132823</c:v>
                </c:pt>
                <c:pt idx="12986">
                  <c:v>-101.8195083617986</c:v>
                </c:pt>
                <c:pt idx="12987">
                  <c:v>-101.8214480997449</c:v>
                </c:pt>
                <c:pt idx="12988">
                  <c:v>-101.8233826258871</c:v>
                </c:pt>
                <c:pt idx="12989">
                  <c:v>-101.8253119389922</c:v>
                </c:pt>
                <c:pt idx="12990">
                  <c:v>-101.827236037829</c:v>
                </c:pt>
                <c:pt idx="12991">
                  <c:v>-101.8291549211679</c:v>
                </c:pt>
                <c:pt idx="12992">
                  <c:v>-101.8310685877804</c:v>
                </c:pt>
                <c:pt idx="12993">
                  <c:v>-101.8329770364402</c:v>
                </c:pt>
                <c:pt idx="12994">
                  <c:v>-101.8348802659222</c:v>
                </c:pt>
                <c:pt idx="12995">
                  <c:v>-101.8367782750027</c:v>
                </c:pt>
                <c:pt idx="12996">
                  <c:v>-101.8386710624599</c:v>
                </c:pt>
                <c:pt idx="12997">
                  <c:v>-101.8405586270734</c:v>
                </c:pt>
                <c:pt idx="12998">
                  <c:v>-101.8424409676243</c:v>
                </c:pt>
                <c:pt idx="12999">
                  <c:v>-101.8443180828953</c:v>
                </c:pt>
                <c:pt idx="13000">
                  <c:v>-101.8461899716708</c:v>
                </c:pt>
                <c:pt idx="13001">
                  <c:v>-101.8480566327364</c:v>
                </c:pt>
                <c:pt idx="13002">
                  <c:v>-101.8499180648796</c:v>
                </c:pt>
                <c:pt idx="13003">
                  <c:v>-101.8517742668892</c:v>
                </c:pt>
                <c:pt idx="13004">
                  <c:v>-101.8536252375559</c:v>
                </c:pt>
                <c:pt idx="13005">
                  <c:v>-101.8554709756716</c:v>
                </c:pt>
                <c:pt idx="13006">
                  <c:v>-101.8573114800298</c:v>
                </c:pt>
                <c:pt idx="13007">
                  <c:v>-101.8591467494259</c:v>
                </c:pt>
                <c:pt idx="13008">
                  <c:v>-101.8609767826564</c:v>
                </c:pt>
                <c:pt idx="13009">
                  <c:v>-101.8628015785196</c:v>
                </c:pt>
                <c:pt idx="13010">
                  <c:v>-101.8646211358154</c:v>
                </c:pt>
                <c:pt idx="13011">
                  <c:v>-101.8664354533452</c:v>
                </c:pt>
                <c:pt idx="13012">
                  <c:v>-101.8682445299118</c:v>
                </c:pt>
                <c:pt idx="13013">
                  <c:v>-101.8700483643197</c:v>
                </c:pt>
                <c:pt idx="13014">
                  <c:v>-101.8718469553752</c:v>
                </c:pt>
                <c:pt idx="13015">
                  <c:v>-101.8736403018857</c:v>
                </c:pt>
                <c:pt idx="13016">
                  <c:v>-101.8754284026604</c:v>
                </c:pt>
                <c:pt idx="13017">
                  <c:v>-101.8772112565101</c:v>
                </c:pt>
                <c:pt idx="13018">
                  <c:v>-101.8789888622471</c:v>
                </c:pt>
                <c:pt idx="13019">
                  <c:v>-101.8807612186852</c:v>
                </c:pt>
                <c:pt idx="13020">
                  <c:v>-101.8825283246399</c:v>
                </c:pt>
                <c:pt idx="13021">
                  <c:v>-101.8842901789282</c:v>
                </c:pt>
                <c:pt idx="13022">
                  <c:v>-101.8860467803685</c:v>
                </c:pt>
                <c:pt idx="13023">
                  <c:v>-101.887798127781</c:v>
                </c:pt>
                <c:pt idx="13024">
                  <c:v>-101.8895442199875</c:v>
                </c:pt>
                <c:pt idx="13025">
                  <c:v>-101.891285055811</c:v>
                </c:pt>
                <c:pt idx="13026">
                  <c:v>-101.8930206340765</c:v>
                </c:pt>
                <c:pt idx="13027">
                  <c:v>-101.8947509536102</c:v>
                </c:pt>
                <c:pt idx="13028">
                  <c:v>-101.8964760132401</c:v>
                </c:pt>
                <c:pt idx="13029">
                  <c:v>-101.8981958117958</c:v>
                </c:pt>
                <c:pt idx="13030">
                  <c:v>-101.8999103481082</c:v>
                </c:pt>
                <c:pt idx="13031">
                  <c:v>-101.9016196210101</c:v>
                </c:pt>
                <c:pt idx="13032">
                  <c:v>-101.9033236293354</c:v>
                </c:pt>
                <c:pt idx="13033">
                  <c:v>-101.9050223719201</c:v>
                </c:pt>
                <c:pt idx="13034">
                  <c:v>-101.9067158476014</c:v>
                </c:pt>
                <c:pt idx="13035">
                  <c:v>-101.9084040552184</c:v>
                </c:pt>
                <c:pt idx="13036">
                  <c:v>-101.9100869936112</c:v>
                </c:pt>
                <c:pt idx="13037">
                  <c:v>-101.9117646616222</c:v>
                </c:pt>
                <c:pt idx="13038">
                  <c:v>-101.9134370580947</c:v>
                </c:pt>
                <c:pt idx="13039">
                  <c:v>-101.915104181874</c:v>
                </c:pt>
                <c:pt idx="13040">
                  <c:v>-101.9167660318068</c:v>
                </c:pt>
                <c:pt idx="13041">
                  <c:v>-101.9184226067413</c:v>
                </c:pt>
                <c:pt idx="13042">
                  <c:v>-101.9200739055276</c:v>
                </c:pt>
                <c:pt idx="13043">
                  <c:v>-101.921719927017</c:v>
                </c:pt>
                <c:pt idx="13044">
                  <c:v>-101.9233606700624</c:v>
                </c:pt>
                <c:pt idx="13045">
                  <c:v>-101.9249961335185</c:v>
                </c:pt>
                <c:pt idx="13046">
                  <c:v>-101.9266263162415</c:v>
                </c:pt>
                <c:pt idx="13047">
                  <c:v>-101.9282512170889</c:v>
                </c:pt>
                <c:pt idx="13048">
                  <c:v>-101.9298708349203</c:v>
                </c:pt>
                <c:pt idx="13049">
                  <c:v>-101.9314851685963</c:v>
                </c:pt>
                <c:pt idx="13050">
                  <c:v>-101.9330942169794</c:v>
                </c:pt>
                <c:pt idx="13051">
                  <c:v>-101.9346979789337</c:v>
                </c:pt>
                <c:pt idx="13052">
                  <c:v>-101.9362964533246</c:v>
                </c:pt>
                <c:pt idx="13053">
                  <c:v>-101.9378896390194</c:v>
                </c:pt>
                <c:pt idx="13054">
                  <c:v>-101.9394775348867</c:v>
                </c:pt>
                <c:pt idx="13055">
                  <c:v>-101.941060139797</c:v>
                </c:pt>
                <c:pt idx="13056">
                  <c:v>-101.942637452622</c:v>
                </c:pt>
                <c:pt idx="13057">
                  <c:v>-101.9442094722352</c:v>
                </c:pt>
                <c:pt idx="13058">
                  <c:v>-101.9457761975115</c:v>
                </c:pt>
                <c:pt idx="13059">
                  <c:v>-101.9473376273277</c:v>
                </c:pt>
                <c:pt idx="13060">
                  <c:v>-101.9488937605618</c:v>
                </c:pt>
                <c:pt idx="13061">
                  <c:v>-101.9504445960936</c:v>
                </c:pt>
                <c:pt idx="13062">
                  <c:v>-101.9519901328045</c:v>
                </c:pt>
                <c:pt idx="13063">
                  <c:v>-101.9535303695774</c:v>
                </c:pt>
                <c:pt idx="13064">
                  <c:v>-101.9550653052966</c:v>
                </c:pt>
                <c:pt idx="13065">
                  <c:v>-101.9565949388483</c:v>
                </c:pt>
                <c:pt idx="13066">
                  <c:v>-101.95811926912</c:v>
                </c:pt>
                <c:pt idx="13067">
                  <c:v>-101.9596382950011</c:v>
                </c:pt>
                <c:pt idx="13068">
                  <c:v>-101.9611520153822</c:v>
                </c:pt>
                <c:pt idx="13069">
                  <c:v>-101.9626604291558</c:v>
                </c:pt>
                <c:pt idx="13070">
                  <c:v>-101.9641635352157</c:v>
                </c:pt>
                <c:pt idx="13071">
                  <c:v>-101.9656613324575</c:v>
                </c:pt>
                <c:pt idx="13072">
                  <c:v>-101.9671538197783</c:v>
                </c:pt>
                <c:pt idx="13073">
                  <c:v>-101.9686409960768</c:v>
                </c:pt>
                <c:pt idx="13074">
                  <c:v>-101.9701228602533</c:v>
                </c:pt>
                <c:pt idx="13075">
                  <c:v>-101.9715994112095</c:v>
                </c:pt>
                <c:pt idx="13076">
                  <c:v>-101.9730706478488</c:v>
                </c:pt>
                <c:pt idx="13077">
                  <c:v>-101.9745365690764</c:v>
                </c:pt>
                <c:pt idx="13078">
                  <c:v>-101.9759971737987</c:v>
                </c:pt>
                <c:pt idx="13079">
                  <c:v>-101.977452460924</c:v>
                </c:pt>
                <c:pt idx="13080">
                  <c:v>-101.978902429362</c:v>
                </c:pt>
                <c:pt idx="13081">
                  <c:v>-101.9803470780239</c:v>
                </c:pt>
                <c:pt idx="13082">
                  <c:v>-101.9817864058228</c:v>
                </c:pt>
                <c:pt idx="13083">
                  <c:v>-101.9832204116731</c:v>
                </c:pt>
                <c:pt idx="13084">
                  <c:v>-101.9846490944909</c:v>
                </c:pt>
                <c:pt idx="13085">
                  <c:v>-101.9860724531937</c:v>
                </c:pt>
                <c:pt idx="13086">
                  <c:v>-101.987490486701</c:v>
                </c:pt>
                <c:pt idx="13087">
                  <c:v>-101.9889031939335</c:v>
                </c:pt>
                <c:pt idx="13088">
                  <c:v>-101.9903105738136</c:v>
                </c:pt>
                <c:pt idx="13089">
                  <c:v>-101.9917126252654</c:v>
                </c:pt>
                <c:pt idx="13090">
                  <c:v>-101.9931093472143</c:v>
                </c:pt>
                <c:pt idx="13091">
                  <c:v>-101.9945007385876</c:v>
                </c:pt>
                <c:pt idx="13092">
                  <c:v>-101.995886798314</c:v>
                </c:pt>
                <c:pt idx="13093">
                  <c:v>-101.9972675253238</c:v>
                </c:pt>
                <c:pt idx="13094">
                  <c:v>-101.9986429185491</c:v>
                </c:pt>
                <c:pt idx="13095">
                  <c:v>-102.0000129769232</c:v>
                </c:pt>
                <c:pt idx="13096">
                  <c:v>-102.0013776993813</c:v>
                </c:pt>
                <c:pt idx="13097">
                  <c:v>-102.00273708486</c:v>
                </c:pt>
                <c:pt idx="13098">
                  <c:v>-102.0040911322978</c:v>
                </c:pt>
                <c:pt idx="13099">
                  <c:v>-102.0054398406343</c:v>
                </c:pt>
                <c:pt idx="13100">
                  <c:v>-102.0067832088111</c:v>
                </c:pt>
                <c:pt idx="13101">
                  <c:v>-102.0081212357712</c:v>
                </c:pt>
                <c:pt idx="13102">
                  <c:v>-102.0094539204592</c:v>
                </c:pt>
                <c:pt idx="13103">
                  <c:v>-102.0107812618214</c:v>
                </c:pt>
                <c:pt idx="13104">
                  <c:v>-102.0121032588055</c:v>
                </c:pt>
                <c:pt idx="13105">
                  <c:v>-102.0134199103609</c:v>
                </c:pt>
                <c:pt idx="13106">
                  <c:v>-102.0147312154386</c:v>
                </c:pt>
                <c:pt idx="13107">
                  <c:v>-102.0160371729913</c:v>
                </c:pt>
                <c:pt idx="13108">
                  <c:v>-102.017337781973</c:v>
                </c:pt>
                <c:pt idx="13109">
                  <c:v>-102.0186330413396</c:v>
                </c:pt>
                <c:pt idx="13110">
                  <c:v>-102.0199229500483</c:v>
                </c:pt>
                <c:pt idx="13111">
                  <c:v>-102.0212075070582</c:v>
                </c:pt>
                <c:pt idx="13112">
                  <c:v>-102.0224867113296</c:v>
                </c:pt>
                <c:pt idx="13113">
                  <c:v>-102.0237605618249</c:v>
                </c:pt>
                <c:pt idx="13114">
                  <c:v>-102.0250290575077</c:v>
                </c:pt>
                <c:pt idx="13115">
                  <c:v>-102.0262921973432</c:v>
                </c:pt>
                <c:pt idx="13116">
                  <c:v>-102.0275499802985</c:v>
                </c:pt>
                <c:pt idx="13117">
                  <c:v>-102.028802405342</c:v>
                </c:pt>
                <c:pt idx="13118">
                  <c:v>-102.0300494714438</c:v>
                </c:pt>
                <c:pt idx="13119">
                  <c:v>-102.0312911775755</c:v>
                </c:pt>
                <c:pt idx="13120">
                  <c:v>-102.0325275227105</c:v>
                </c:pt>
                <c:pt idx="13121">
                  <c:v>-102.0337585058237</c:v>
                </c:pt>
                <c:pt idx="13122">
                  <c:v>-102.0349841258914</c:v>
                </c:pt>
                <c:pt idx="13123">
                  <c:v>-102.0362043818919</c:v>
                </c:pt>
                <c:pt idx="13124">
                  <c:v>-102.0374192728047</c:v>
                </c:pt>
                <c:pt idx="13125">
                  <c:v>-102.038628797611</c:v>
                </c:pt>
                <c:pt idx="13126">
                  <c:v>-102.0398329552938</c:v>
                </c:pt>
                <c:pt idx="13127">
                  <c:v>-102.0410317448376</c:v>
                </c:pt>
                <c:pt idx="13128">
                  <c:v>-102.0422251652282</c:v>
                </c:pt>
                <c:pt idx="13129">
                  <c:v>-102.0434132154534</c:v>
                </c:pt>
                <c:pt idx="13130">
                  <c:v>-102.0445958945025</c:v>
                </c:pt>
                <c:pt idx="13131">
                  <c:v>-102.0457732013662</c:v>
                </c:pt>
                <c:pt idx="13132">
                  <c:v>-102.0469451350371</c:v>
                </c:pt>
                <c:pt idx="13133">
                  <c:v>-102.048111694509</c:v>
                </c:pt>
                <c:pt idx="13134">
                  <c:v>-102.0492728787778</c:v>
                </c:pt>
                <c:pt idx="13135">
                  <c:v>-102.0504286868405</c:v>
                </c:pt>
                <c:pt idx="13136">
                  <c:v>-102.0515791176961</c:v>
                </c:pt>
                <c:pt idx="13137">
                  <c:v>-102.052724170345</c:v>
                </c:pt>
                <c:pt idx="13138">
                  <c:v>-102.0538638437892</c:v>
                </c:pt>
                <c:pt idx="13139">
                  <c:v>-102.0549981370323</c:v>
                </c:pt>
                <c:pt idx="13140">
                  <c:v>-102.0561270490796</c:v>
                </c:pt>
                <c:pt idx="13141">
                  <c:v>-102.057250578938</c:v>
                </c:pt>
                <c:pt idx="13142">
                  <c:v>-102.0583687256157</c:v>
                </c:pt>
                <c:pt idx="13143">
                  <c:v>-102.0594814881229</c:v>
                </c:pt>
                <c:pt idx="13144">
                  <c:v>-102.0605888654713</c:v>
                </c:pt>
                <c:pt idx="13145">
                  <c:v>-102.061690856674</c:v>
                </c:pt>
                <c:pt idx="13146">
                  <c:v>-102.0627874607459</c:v>
                </c:pt>
                <c:pt idx="13147">
                  <c:v>-102.0638786767034</c:v>
                </c:pt>
                <c:pt idx="13148">
                  <c:v>-102.0649645035647</c:v>
                </c:pt>
                <c:pt idx="13149">
                  <c:v>-102.0660449403493</c:v>
                </c:pt>
                <c:pt idx="13150">
                  <c:v>-102.0671199860785</c:v>
                </c:pt>
                <c:pt idx="13151">
                  <c:v>-102.0681896397751</c:v>
                </c:pt>
                <c:pt idx="13152">
                  <c:v>-102.0692539004636</c:v>
                </c:pt>
                <c:pt idx="13153">
                  <c:v>-102.0703127671702</c:v>
                </c:pt>
                <c:pt idx="13154">
                  <c:v>-102.0713662389224</c:v>
                </c:pt>
                <c:pt idx="13155">
                  <c:v>-102.0724143147495</c:v>
                </c:pt>
                <c:pt idx="13156">
                  <c:v>-102.0734569936824</c:v>
                </c:pt>
                <c:pt idx="13157">
                  <c:v>-102.0744942747536</c:v>
                </c:pt>
                <c:pt idx="13158">
                  <c:v>-102.0755261569973</c:v>
                </c:pt>
                <c:pt idx="13159">
                  <c:v>-102.076552639449</c:v>
                </c:pt>
                <c:pt idx="13160">
                  <c:v>-102.0775737211461</c:v>
                </c:pt>
                <c:pt idx="13161">
                  <c:v>-102.0785894011275</c:v>
                </c:pt>
                <c:pt idx="13162">
                  <c:v>-102.0795996784337</c:v>
                </c:pt>
                <c:pt idx="13163">
                  <c:v>-102.0806045521069</c:v>
                </c:pt>
                <c:pt idx="13164">
                  <c:v>-102.0816040211908</c:v>
                </c:pt>
                <c:pt idx="13165">
                  <c:v>-102.0825980847306</c:v>
                </c:pt>
                <c:pt idx="13166">
                  <c:v>-102.0835867417735</c:v>
                </c:pt>
                <c:pt idx="13167">
                  <c:v>-102.0845699913679</c:v>
                </c:pt>
                <c:pt idx="13168">
                  <c:v>-102.0855478325639</c:v>
                </c:pt>
                <c:pt idx="13169">
                  <c:v>-102.0865202644135</c:v>
                </c:pt>
                <c:pt idx="13170">
                  <c:v>-102.0874872859698</c:v>
                </c:pt>
                <c:pt idx="13171">
                  <c:v>-102.088448896288</c:v>
                </c:pt>
                <c:pt idx="13172">
                  <c:v>-102.0894050944247</c:v>
                </c:pt>
                <c:pt idx="13173">
                  <c:v>-102.090355879438</c:v>
                </c:pt>
                <c:pt idx="13174">
                  <c:v>-102.0913012503878</c:v>
                </c:pt>
                <c:pt idx="13175">
                  <c:v>-102.0922412063355</c:v>
                </c:pt>
                <c:pt idx="13176">
                  <c:v>-102.0931757463442</c:v>
                </c:pt>
                <c:pt idx="13177">
                  <c:v>-102.0941048694785</c:v>
                </c:pt>
                <c:pt idx="13178">
                  <c:v>-102.0950285748046</c:v>
                </c:pt>
                <c:pt idx="13179">
                  <c:v>-102.0959468613905</c:v>
                </c:pt>
                <c:pt idx="13180">
                  <c:v>-102.0968597283057</c:v>
                </c:pt>
                <c:pt idx="13181">
                  <c:v>-102.0977671746212</c:v>
                </c:pt>
                <c:pt idx="13182">
                  <c:v>-102.0986691994098</c:v>
                </c:pt>
                <c:pt idx="13183">
                  <c:v>-102.0995658017458</c:v>
                </c:pt>
                <c:pt idx="13184">
                  <c:v>-102.1004569807051</c:v>
                </c:pt>
                <c:pt idx="13185">
                  <c:v>-102.1013427353653</c:v>
                </c:pt>
                <c:pt idx="13186">
                  <c:v>-102.1022230648055</c:v>
                </c:pt>
                <c:pt idx="13187">
                  <c:v>-102.1030979681066</c:v>
                </c:pt>
                <c:pt idx="13188">
                  <c:v>-102.1039674443509</c:v>
                </c:pt>
                <c:pt idx="13189">
                  <c:v>-102.1048314926225</c:v>
                </c:pt>
                <c:pt idx="13190">
                  <c:v>-102.1056901120069</c:v>
                </c:pt>
                <c:pt idx="13191">
                  <c:v>-102.1065433015915</c:v>
                </c:pt>
                <c:pt idx="13192">
                  <c:v>-102.107391060465</c:v>
                </c:pt>
                <c:pt idx="13193">
                  <c:v>-102.108233387718</c:v>
                </c:pt>
                <c:pt idx="13194">
                  <c:v>-102.1090702824424</c:v>
                </c:pt>
                <c:pt idx="13195">
                  <c:v>-102.1099017437321</c:v>
                </c:pt>
                <c:pt idx="13196">
                  <c:v>-102.1107277706824</c:v>
                </c:pt>
                <c:pt idx="13197">
                  <c:v>-102.1115483623901</c:v>
                </c:pt>
                <c:pt idx="13198">
                  <c:v>-102.1123635179538</c:v>
                </c:pt>
                <c:pt idx="13199">
                  <c:v>-102.1131732364738</c:v>
                </c:pt>
                <c:pt idx="13200">
                  <c:v>-102.1139775170517</c:v>
                </c:pt>
                <c:pt idx="13201">
                  <c:v>-102.1147763587911</c:v>
                </c:pt>
                <c:pt idx="13202">
                  <c:v>-102.1155697607969</c:v>
                </c:pt>
                <c:pt idx="13203">
                  <c:v>-102.1163577221757</c:v>
                </c:pt>
                <c:pt idx="13204">
                  <c:v>-102.1171402420358</c:v>
                </c:pt>
                <c:pt idx="13205">
                  <c:v>-102.1179173194871</c:v>
                </c:pt>
                <c:pt idx="13206">
                  <c:v>-102.1186889536412</c:v>
                </c:pt>
                <c:pt idx="13207">
                  <c:v>-102.119455143611</c:v>
                </c:pt>
                <c:pt idx="13208">
                  <c:v>-102.1202158885114</c:v>
                </c:pt>
                <c:pt idx="13209">
                  <c:v>-102.1209711874586</c:v>
                </c:pt>
                <c:pt idx="13210">
                  <c:v>-102.1217210395708</c:v>
                </c:pt>
                <c:pt idx="13211">
                  <c:v>-102.1224654439674</c:v>
                </c:pt>
                <c:pt idx="13212">
                  <c:v>-102.1232043997697</c:v>
                </c:pt>
                <c:pt idx="13213">
                  <c:v>-102.1239379061005</c:v>
                </c:pt>
                <c:pt idx="13214">
                  <c:v>-102.1246659620844</c:v>
                </c:pt>
                <c:pt idx="13215">
                  <c:v>-102.1253885668472</c:v>
                </c:pt>
                <c:pt idx="13216">
                  <c:v>-102.1261057195169</c:v>
                </c:pt>
                <c:pt idx="13217">
                  <c:v>-102.1268174192226</c:v>
                </c:pt>
                <c:pt idx="13218">
                  <c:v>-102.1275236650954</c:v>
                </c:pt>
                <c:pt idx="13219">
                  <c:v>-102.1282244562678</c:v>
                </c:pt>
                <c:pt idx="13220">
                  <c:v>-102.1289197918739</c:v>
                </c:pt>
                <c:pt idx="13221">
                  <c:v>-102.1296096710497</c:v>
                </c:pt>
                <c:pt idx="13222">
                  <c:v>-102.1302940929325</c:v>
                </c:pt>
                <c:pt idx="13223">
                  <c:v>-102.1309730566614</c:v>
                </c:pt>
                <c:pt idx="13224">
                  <c:v>-102.1316465613771</c:v>
                </c:pt>
                <c:pt idx="13225">
                  <c:v>-102.1323146062219</c:v>
                </c:pt>
                <c:pt idx="13226">
                  <c:v>-102.1329771903397</c:v>
                </c:pt>
                <c:pt idx="13227">
                  <c:v>-102.1336343128761</c:v>
                </c:pt>
                <c:pt idx="13228">
                  <c:v>-102.1342859729782</c:v>
                </c:pt>
                <c:pt idx="13229">
                  <c:v>-102.1349321697949</c:v>
                </c:pt>
                <c:pt idx="13230">
                  <c:v>-102.1355729024766</c:v>
                </c:pt>
                <c:pt idx="13231">
                  <c:v>-102.1362081701755</c:v>
                </c:pt>
                <c:pt idx="13232">
                  <c:v>-102.1368379720449</c:v>
                </c:pt>
                <c:pt idx="13233">
                  <c:v>-102.1374623072405</c:v>
                </c:pt>
                <c:pt idx="13234">
                  <c:v>-102.1380811749191</c:v>
                </c:pt>
                <c:pt idx="13235">
                  <c:v>-102.1386945742392</c:v>
                </c:pt>
                <c:pt idx="13236">
                  <c:v>-102.139302504361</c:v>
                </c:pt>
                <c:pt idx="13237">
                  <c:v>-102.1399049644463</c:v>
                </c:pt>
                <c:pt idx="13238">
                  <c:v>-102.1405019536587</c:v>
                </c:pt>
                <c:pt idx="13239">
                  <c:v>-102.1410934711631</c:v>
                </c:pt>
                <c:pt idx="13240">
                  <c:v>-102.1416795161262</c:v>
                </c:pt>
                <c:pt idx="13241">
                  <c:v>-102.1422600877165</c:v>
                </c:pt>
                <c:pt idx="13242">
                  <c:v>-102.1428351851037</c:v>
                </c:pt>
                <c:pt idx="13243">
                  <c:v>-102.1434048074596</c:v>
                </c:pt>
                <c:pt idx="13244">
                  <c:v>-102.1439689539573</c:v>
                </c:pt>
                <c:pt idx="13245">
                  <c:v>-102.1445276237716</c:v>
                </c:pt>
                <c:pt idx="13246">
                  <c:v>-102.1450808160791</c:v>
                </c:pt>
                <c:pt idx="13247">
                  <c:v>-102.1456285300578</c:v>
                </c:pt>
                <c:pt idx="13248">
                  <c:v>-102.1461707648875</c:v>
                </c:pt>
                <c:pt idx="13249">
                  <c:v>-102.1467075197494</c:v>
                </c:pt>
                <c:pt idx="13250">
                  <c:v>-102.1472387938267</c:v>
                </c:pt>
                <c:pt idx="13251">
                  <c:v>-102.1477645863039</c:v>
                </c:pt>
                <c:pt idx="13252">
                  <c:v>-102.1482848963673</c:v>
                </c:pt>
                <c:pt idx="13253">
                  <c:v>-102.1487997232047</c:v>
                </c:pt>
                <c:pt idx="13254">
                  <c:v>-102.1493090660056</c:v>
                </c:pt>
                <c:pt idx="13255">
                  <c:v>-102.1498129239613</c:v>
                </c:pt>
                <c:pt idx="13256">
                  <c:v>-102.1503112962644</c:v>
                </c:pt>
                <c:pt idx="13257">
                  <c:v>-102.1508041821095</c:v>
                </c:pt>
                <c:pt idx="13258">
                  <c:v>-102.1512915806924</c:v>
                </c:pt>
                <c:pt idx="13259">
                  <c:v>-102.1517734912109</c:v>
                </c:pt>
                <c:pt idx="13260">
                  <c:v>-102.1522499128643</c:v>
                </c:pt>
                <c:pt idx="13261">
                  <c:v>-102.1527208448536</c:v>
                </c:pt>
                <c:pt idx="13262">
                  <c:v>-102.1531862863812</c:v>
                </c:pt>
                <c:pt idx="13263">
                  <c:v>-102.1536462366514</c:v>
                </c:pt>
                <c:pt idx="13264">
                  <c:v>-102.1541006948701</c:v>
                </c:pt>
                <c:pt idx="13265">
                  <c:v>-102.1545496602447</c:v>
                </c:pt>
                <c:pt idx="13266">
                  <c:v>-102.1549931319842</c:v>
                </c:pt>
                <c:pt idx="13267">
                  <c:v>-102.1554311092995</c:v>
                </c:pt>
                <c:pt idx="13268">
                  <c:v>-102.1558635914029</c:v>
                </c:pt>
                <c:pt idx="13269">
                  <c:v>-102.1562905775085</c:v>
                </c:pt>
                <c:pt idx="13270">
                  <c:v>-102.1567120668317</c:v>
                </c:pt>
                <c:pt idx="13271">
                  <c:v>-102.1571280585901</c:v>
                </c:pt>
                <c:pt idx="13272">
                  <c:v>-102.1575385520024</c:v>
                </c:pt>
                <c:pt idx="13273">
                  <c:v>-102.1579435462891</c:v>
                </c:pt>
                <c:pt idx="13274">
                  <c:v>-102.1583430406726</c:v>
                </c:pt>
                <c:pt idx="13275">
                  <c:v>-102.1587370343765</c:v>
                </c:pt>
                <c:pt idx="13276">
                  <c:v>-102.1591255266265</c:v>
                </c:pt>
                <c:pt idx="13277">
                  <c:v>-102.1595085166494</c:v>
                </c:pt>
                <c:pt idx="13278">
                  <c:v>-102.1598860036741</c:v>
                </c:pt>
                <c:pt idx="13279">
                  <c:v>-102.1602579869311</c:v>
                </c:pt>
                <c:pt idx="13280">
                  <c:v>-102.1606244656521</c:v>
                </c:pt>
                <c:pt idx="13281">
                  <c:v>-102.1609854390709</c:v>
                </c:pt>
                <c:pt idx="13282">
                  <c:v>-102.1613409064228</c:v>
                </c:pt>
                <c:pt idx="13283">
                  <c:v>-102.1616908669447</c:v>
                </c:pt>
                <c:pt idx="13284">
                  <c:v>-102.1620353198751</c:v>
                </c:pt>
                <c:pt idx="13285">
                  <c:v>-102.1623742644542</c:v>
                </c:pt>
                <c:pt idx="13286">
                  <c:v>-102.1627076999239</c:v>
                </c:pt>
                <c:pt idx="13287">
                  <c:v>-102.1630356255277</c:v>
                </c:pt>
                <c:pt idx="13288">
                  <c:v>-102.1633580405105</c:v>
                </c:pt>
                <c:pt idx="13289">
                  <c:v>-102.1636749441194</c:v>
                </c:pt>
                <c:pt idx="13290">
                  <c:v>-102.1639863356024</c:v>
                </c:pt>
                <c:pt idx="13291">
                  <c:v>-102.1642922142098</c:v>
                </c:pt>
                <c:pt idx="13292">
                  <c:v>-102.1645925791931</c:v>
                </c:pt>
                <c:pt idx="13293">
                  <c:v>-102.1648874298058</c:v>
                </c:pt>
                <c:pt idx="13294">
                  <c:v>-102.1651767653026</c:v>
                </c:pt>
                <c:pt idx="13295">
                  <c:v>-102.1654605849403</c:v>
                </c:pt>
                <c:pt idx="13296">
                  <c:v>-102.1657388879771</c:v>
                </c:pt>
                <c:pt idx="13297">
                  <c:v>-102.1660116736728</c:v>
                </c:pt>
                <c:pt idx="13298">
                  <c:v>-102.1662789412889</c:v>
                </c:pt>
                <c:pt idx="13299">
                  <c:v>-102.1665406900886</c:v>
                </c:pt>
                <c:pt idx="13300">
                  <c:v>-102.1667969193367</c:v>
                </c:pt>
                <c:pt idx="13301">
                  <c:v>-102.1670476282997</c:v>
                </c:pt>
                <c:pt idx="13302">
                  <c:v>-102.1672928162455</c:v>
                </c:pt>
                <c:pt idx="13303">
                  <c:v>-102.167532482444</c:v>
                </c:pt>
                <c:pt idx="13304">
                  <c:v>-102.1677666261665</c:v>
                </c:pt>
                <c:pt idx="13305">
                  <c:v>-102.1679952466859</c:v>
                </c:pt>
                <c:pt idx="13306">
                  <c:v>-102.1682183432771</c:v>
                </c:pt>
                <c:pt idx="13307">
                  <c:v>-102.1684359152161</c:v>
                </c:pt>
                <c:pt idx="13308">
                  <c:v>-102.1686479617811</c:v>
                </c:pt>
                <c:pt idx="13309">
                  <c:v>-102.1688544822515</c:v>
                </c:pt>
                <c:pt idx="13310">
                  <c:v>-102.1690554759087</c:v>
                </c:pt>
                <c:pt idx="13311">
                  <c:v>-102.1692509420353</c:v>
                </c:pt>
                <c:pt idx="13312">
                  <c:v>-102.1694408799161</c:v>
                </c:pt>
                <c:pt idx="13313">
                  <c:v>-102.1696252888371</c:v>
                </c:pt>
                <c:pt idx="13314">
                  <c:v>-102.1698041680861</c:v>
                </c:pt>
                <c:pt idx="13315">
                  <c:v>-102.1699775169526</c:v>
                </c:pt>
                <c:pt idx="13316">
                  <c:v>-102.1701453347277</c:v>
                </c:pt>
                <c:pt idx="13317">
                  <c:v>-102.1703076207041</c:v>
                </c:pt>
                <c:pt idx="13318">
                  <c:v>-102.1704643741762</c:v>
                </c:pt>
                <c:pt idx="13319">
                  <c:v>-102.1706155944401</c:v>
                </c:pt>
                <c:pt idx="13320">
                  <c:v>-102.1707612807933</c:v>
                </c:pt>
                <c:pt idx="13321">
                  <c:v>-102.1709014325352</c:v>
                </c:pt>
                <c:pt idx="13322">
                  <c:v>-102.1710360489669</c:v>
                </c:pt>
                <c:pt idx="13323">
                  <c:v>-102.1711651293909</c:v>
                </c:pt>
                <c:pt idx="13324">
                  <c:v>-102.1712886731114</c:v>
                </c:pt>
                <c:pt idx="13325">
                  <c:v>-102.1714066794344</c:v>
                </c:pt>
                <c:pt idx="13326">
                  <c:v>-102.1715191476675</c:v>
                </c:pt>
                <c:pt idx="13327">
                  <c:v>-102.1716260771198</c:v>
                </c:pt>
                <c:pt idx="13328">
                  <c:v>-102.1717274671022</c:v>
                </c:pt>
                <c:pt idx="13329">
                  <c:v>-102.1718233169271</c:v>
                </c:pt>
                <c:pt idx="13330">
                  <c:v>-102.1719136259089</c:v>
                </c:pt>
                <c:pt idx="13331">
                  <c:v>-102.1719983933631</c:v>
                </c:pt>
                <c:pt idx="13332">
                  <c:v>-102.1720776186073</c:v>
                </c:pt>
                <c:pt idx="13333">
                  <c:v>-102.1721513009606</c:v>
                </c:pt>
                <c:pt idx="13334">
                  <c:v>-102.1722194397437</c:v>
                </c:pt>
                <c:pt idx="13335">
                  <c:v>-102.172282034279</c:v>
                </c:pt>
                <c:pt idx="13336">
                  <c:v>-102.1723390838905</c:v>
                </c:pt>
                <c:pt idx="13337">
                  <c:v>-102.172390587904</c:v>
                </c:pt>
                <c:pt idx="13338">
                  <c:v>-102.1724365456468</c:v>
                </c:pt>
                <c:pt idx="13339">
                  <c:v>-102.1724769564478</c:v>
                </c:pt>
                <c:pt idx="13340">
                  <c:v>-102.1725118196377</c:v>
                </c:pt>
                <c:pt idx="13341">
                  <c:v>-102.1725411345488</c:v>
                </c:pt>
                <c:pt idx="13342">
                  <c:v>-102.172564900515</c:v>
                </c:pt>
                <c:pt idx="13343">
                  <c:v>-102.1725831168719</c:v>
                </c:pt>
                <c:pt idx="13344">
                  <c:v>-102.1725957829568</c:v>
                </c:pt>
                <c:pt idx="13345">
                  <c:v>-102.1726028981086</c:v>
                </c:pt>
                <c:pt idx="13346">
                  <c:v>-102.1726044616677</c:v>
                </c:pt>
                <c:pt idx="13347">
                  <c:v>-102.1726004729765</c:v>
                </c:pt>
                <c:pt idx="13348">
                  <c:v>-102.1725909313787</c:v>
                </c:pt>
                <c:pt idx="13349">
                  <c:v>-102.1725758362197</c:v>
                </c:pt>
                <c:pt idx="13350">
                  <c:v>-102.1725551868469</c:v>
                </c:pt>
                <c:pt idx="13351">
                  <c:v>-102.172528982609</c:v>
                </c:pt>
                <c:pt idx="13352">
                  <c:v>-102.1724972228564</c:v>
                </c:pt>
                <c:pt idx="13353">
                  <c:v>-102.1724599069414</c:v>
                </c:pt>
                <c:pt idx="13354">
                  <c:v>-102.1724170342175</c:v>
                </c:pt>
                <c:pt idx="13355">
                  <c:v>-102.1723686040402</c:v>
                </c:pt>
                <c:pt idx="13356">
                  <c:v>-102.1723146157667</c:v>
                </c:pt>
                <c:pt idx="13357">
                  <c:v>-102.1722550687555</c:v>
                </c:pt>
                <c:pt idx="13358">
                  <c:v>-102.1721899623672</c:v>
                </c:pt>
                <c:pt idx="13359">
                  <c:v>-102.1721192959636</c:v>
                </c:pt>
                <c:pt idx="13360">
                  <c:v>-102.1720430689086</c:v>
                </c:pt>
                <c:pt idx="13361">
                  <c:v>-102.1719612805674</c:v>
                </c:pt>
                <c:pt idx="13362">
                  <c:v>-102.1718739303071</c:v>
                </c:pt>
                <c:pt idx="13363">
                  <c:v>-102.1717810174961</c:v>
                </c:pt>
                <c:pt idx="13364">
                  <c:v>-102.171682541505</c:v>
                </c:pt>
                <c:pt idx="13365">
                  <c:v>-102.1715785017057</c:v>
                </c:pt>
                <c:pt idx="13366">
                  <c:v>-102.1714688974716</c:v>
                </c:pt>
                <c:pt idx="13367">
                  <c:v>-102.1713537281782</c:v>
                </c:pt>
                <c:pt idx="13368">
                  <c:v>-102.1712329932023</c:v>
                </c:pt>
                <c:pt idx="13369">
                  <c:v>-102.1711066919225</c:v>
                </c:pt>
                <c:pt idx="13370">
                  <c:v>-102.170974823719</c:v>
                </c:pt>
                <c:pt idx="13371">
                  <c:v>-102.1708373879737</c:v>
                </c:pt>
                <c:pt idx="13372">
                  <c:v>-102.1706943840703</c:v>
                </c:pt>
                <c:pt idx="13373">
                  <c:v>-102.1705458113937</c:v>
                </c:pt>
                <c:pt idx="13374">
                  <c:v>-102.1703916693311</c:v>
                </c:pt>
                <c:pt idx="13375">
                  <c:v>-102.1702319572707</c:v>
                </c:pt>
                <c:pt idx="13376">
                  <c:v>-102.1700666746029</c:v>
                </c:pt>
                <c:pt idx="13377">
                  <c:v>-102.1698958207193</c:v>
                </c:pt>
                <c:pt idx="13378">
                  <c:v>-102.1697193950137</c:v>
                </c:pt>
                <c:pt idx="13379">
                  <c:v>-102.169537396881</c:v>
                </c:pt>
                <c:pt idx="13380">
                  <c:v>-102.169349825718</c:v>
                </c:pt>
                <c:pt idx="13381">
                  <c:v>-102.1691566809234</c:v>
                </c:pt>
                <c:pt idx="13382">
                  <c:v>-102.168957961897</c:v>
                </c:pt>
                <c:pt idx="13383">
                  <c:v>-102.1687536680407</c:v>
                </c:pt>
                <c:pt idx="13384">
                  <c:v>-102.168543798758</c:v>
                </c:pt>
                <c:pt idx="13385">
                  <c:v>-102.1683283534539</c:v>
                </c:pt>
                <c:pt idx="13386">
                  <c:v>-102.1681073315353</c:v>
                </c:pt>
                <c:pt idx="13387">
                  <c:v>-102.1678807324104</c:v>
                </c:pt>
                <c:pt idx="13388">
                  <c:v>-102.1676485554895</c:v>
                </c:pt>
                <c:pt idx="13389">
                  <c:v>-102.1674108001841</c:v>
                </c:pt>
                <c:pt idx="13390">
                  <c:v>-102.1671674659077</c:v>
                </c:pt>
                <c:pt idx="13391">
                  <c:v>-102.1669185520753</c:v>
                </c:pt>
                <c:pt idx="13392">
                  <c:v>-102.1666640581038</c:v>
                </c:pt>
                <c:pt idx="13393">
                  <c:v>-102.1664039834112</c:v>
                </c:pt>
                <c:pt idx="13394">
                  <c:v>-102.1661383274179</c:v>
                </c:pt>
                <c:pt idx="13395">
                  <c:v>-102.1658670895453</c:v>
                </c:pt>
                <c:pt idx="13396">
                  <c:v>-102.165590269217</c:v>
                </c:pt>
                <c:pt idx="13397">
                  <c:v>-102.1653078658578</c:v>
                </c:pt>
                <c:pt idx="13398">
                  <c:v>-102.1650198788944</c:v>
                </c:pt>
                <c:pt idx="13399">
                  <c:v>-102.1647263077553</c:v>
                </c:pt>
                <c:pt idx="13400">
                  <c:v>-102.1644271518703</c:v>
                </c:pt>
                <c:pt idx="13401">
                  <c:v>-102.1641224106711</c:v>
                </c:pt>
                <c:pt idx="13402">
                  <c:v>-102.1638120835911</c:v>
                </c:pt>
                <c:pt idx="13403">
                  <c:v>-102.1634961700651</c:v>
                </c:pt>
                <c:pt idx="13404">
                  <c:v>-102.16317466953</c:v>
                </c:pt>
                <c:pt idx="13405">
                  <c:v>-102.1628475814238</c:v>
                </c:pt>
                <c:pt idx="13406">
                  <c:v>-102.1625149051867</c:v>
                </c:pt>
                <c:pt idx="13407">
                  <c:v>-102.1621766402603</c:v>
                </c:pt>
                <c:pt idx="13408">
                  <c:v>-102.1618327860877</c:v>
                </c:pt>
                <c:pt idx="13409">
                  <c:v>-102.161483342114</c:v>
                </c:pt>
                <c:pt idx="13410">
                  <c:v>-102.1611283077858</c:v>
                </c:pt>
                <c:pt idx="13411">
                  <c:v>-102.1607676825514</c:v>
                </c:pt>
                <c:pt idx="13412">
                  <c:v>-102.1604014658607</c:v>
                </c:pt>
                <c:pt idx="13413">
                  <c:v>-102.1600296571653</c:v>
                </c:pt>
                <c:pt idx="13414">
                  <c:v>-102.1596522559184</c:v>
                </c:pt>
                <c:pt idx="13415">
                  <c:v>-102.159269261575</c:v>
                </c:pt>
                <c:pt idx="13416">
                  <c:v>-102.1588806735917</c:v>
                </c:pt>
                <c:pt idx="13417">
                  <c:v>-102.1584864914268</c:v>
                </c:pt>
                <c:pt idx="13418">
                  <c:v>-102.1580867145401</c:v>
                </c:pt>
                <c:pt idx="13419">
                  <c:v>-102.1576813423933</c:v>
                </c:pt>
                <c:pt idx="13420">
                  <c:v>-102.1572703744495</c:v>
                </c:pt>
                <c:pt idx="13421">
                  <c:v>-102.1568538101738</c:v>
                </c:pt>
                <c:pt idx="13422">
                  <c:v>-102.1564316490327</c:v>
                </c:pt>
                <c:pt idx="13423">
                  <c:v>-102.1560038904944</c:v>
                </c:pt>
                <c:pt idx="13424">
                  <c:v>-102.1555705340289</c:v>
                </c:pt>
                <c:pt idx="13425">
                  <c:v>-102.1551315791077</c:v>
                </c:pt>
                <c:pt idx="13426">
                  <c:v>-102.154687025204</c:v>
                </c:pt>
                <c:pt idx="13427">
                  <c:v>-102.1542368717928</c:v>
                </c:pt>
                <c:pt idx="13428">
                  <c:v>-102.1537811183507</c:v>
                </c:pt>
                <c:pt idx="13429">
                  <c:v>-102.1533197643558</c:v>
                </c:pt>
                <c:pt idx="13430">
                  <c:v>-102.1528528092881</c:v>
                </c:pt>
                <c:pt idx="13431">
                  <c:v>-102.1523802526291</c:v>
                </c:pt>
                <c:pt idx="13432">
                  <c:v>-102.1519020938622</c:v>
                </c:pt>
                <c:pt idx="13433">
                  <c:v>-102.1514183324721</c:v>
                </c:pt>
                <c:pt idx="13434">
                  <c:v>-102.1509289679455</c:v>
                </c:pt>
                <c:pt idx="13435">
                  <c:v>-102.1504339997705</c:v>
                </c:pt>
                <c:pt idx="13436">
                  <c:v>-102.1499334274372</c:v>
                </c:pt>
                <c:pt idx="13437">
                  <c:v>-102.149427250437</c:v>
                </c:pt>
                <c:pt idx="13438">
                  <c:v>-102.1489154682632</c:v>
                </c:pt>
                <c:pt idx="13439">
                  <c:v>-102.1483980804107</c:v>
                </c:pt>
                <c:pt idx="13440">
                  <c:v>-102.1478750863761</c:v>
                </c:pt>
                <c:pt idx="13441">
                  <c:v>-102.1473464856576</c:v>
                </c:pt>
                <c:pt idx="13442">
                  <c:v>-102.1468122777551</c:v>
                </c:pt>
                <c:pt idx="13443">
                  <c:v>-102.1462724621702</c:v>
                </c:pt>
                <c:pt idx="13444">
                  <c:v>-102.1457270384061</c:v>
                </c:pt>
                <c:pt idx="13445">
                  <c:v>-102.1451760059679</c:v>
                </c:pt>
                <c:pt idx="13446">
                  <c:v>-102.144619364362</c:v>
                </c:pt>
                <c:pt idx="13447">
                  <c:v>-102.1440571130965</c:v>
                </c:pt>
                <c:pt idx="13448">
                  <c:v>-102.1434892516816</c:v>
                </c:pt>
                <c:pt idx="13449">
                  <c:v>-102.1429157796288</c:v>
                </c:pt>
                <c:pt idx="13450">
                  <c:v>-102.1423366964514</c:v>
                </c:pt>
                <c:pt idx="13451">
                  <c:v>-102.1417520016642</c:v>
                </c:pt>
                <c:pt idx="13452">
                  <c:v>-102.1411616947839</c:v>
                </c:pt>
                <c:pt idx="13453">
                  <c:v>-102.1405657753287</c:v>
                </c:pt>
                <c:pt idx="13454">
                  <c:v>-102.1399642428185</c:v>
                </c:pt>
                <c:pt idx="13455">
                  <c:v>-102.139357096775</c:v>
                </c:pt>
                <c:pt idx="13456">
                  <c:v>-102.1387443367214</c:v>
                </c:pt>
                <c:pt idx="13457">
                  <c:v>-102.1381259621828</c:v>
                </c:pt>
                <c:pt idx="13458">
                  <c:v>-102.1375019726856</c:v>
                </c:pt>
                <c:pt idx="13459">
                  <c:v>-102.1368723677582</c:v>
                </c:pt>
                <c:pt idx="13460">
                  <c:v>-102.1362371469305</c:v>
                </c:pt>
                <c:pt idx="13461">
                  <c:v>-102.1355963097342</c:v>
                </c:pt>
                <c:pt idx="13462">
                  <c:v>-102.1349498557025</c:v>
                </c:pt>
                <c:pt idx="13463">
                  <c:v>-102.1342977843704</c:v>
                </c:pt>
                <c:pt idx="13464">
                  <c:v>-102.1336400952746</c:v>
                </c:pt>
                <c:pt idx="13465">
                  <c:v>-102.1329767879533</c:v>
                </c:pt>
                <c:pt idx="13466">
                  <c:v>-102.1323078619466</c:v>
                </c:pt>
                <c:pt idx="13467">
                  <c:v>-102.1316333167961</c:v>
                </c:pt>
                <c:pt idx="13468">
                  <c:v>-102.1309531520451</c:v>
                </c:pt>
                <c:pt idx="13469">
                  <c:v>-102.1302673672386</c:v>
                </c:pt>
                <c:pt idx="13470">
                  <c:v>-102.1295759619232</c:v>
                </c:pt>
                <c:pt idx="13471">
                  <c:v>-102.1288789356474</c:v>
                </c:pt>
                <c:pt idx="13472">
                  <c:v>-102.1281762879611</c:v>
                </c:pt>
                <c:pt idx="13473">
                  <c:v>-102.127468018416</c:v>
                </c:pt>
                <c:pt idx="13474">
                  <c:v>-102.1267541265654</c:v>
                </c:pt>
                <c:pt idx="13475">
                  <c:v>-102.1260346119645</c:v>
                </c:pt>
                <c:pt idx="13476">
                  <c:v>-102.1253094741698</c:v>
                </c:pt>
                <c:pt idx="13477">
                  <c:v>-102.1245787127397</c:v>
                </c:pt>
                <c:pt idx="13478">
                  <c:v>-102.1238423272345</c:v>
                </c:pt>
                <c:pt idx="13479">
                  <c:v>-102.1231003172156</c:v>
                </c:pt>
                <c:pt idx="13480">
                  <c:v>-102.1223526822465</c:v>
                </c:pt>
                <c:pt idx="13481">
                  <c:v>-102.1215994218924</c:v>
                </c:pt>
                <c:pt idx="13482">
                  <c:v>-102.1208405357198</c:v>
                </c:pt>
                <c:pt idx="13483">
                  <c:v>-102.1200760232973</c:v>
                </c:pt>
                <c:pt idx="13484">
                  <c:v>-102.1193058841949</c:v>
                </c:pt>
                <c:pt idx="13485">
                  <c:v>-102.1185301179843</c:v>
                </c:pt>
                <c:pt idx="13486">
                  <c:v>-102.1177487242391</c:v>
                </c:pt>
                <c:pt idx="13487">
                  <c:v>-102.1169617025343</c:v>
                </c:pt>
                <c:pt idx="13488">
                  <c:v>-102.1161690524468</c:v>
                </c:pt>
                <c:pt idx="13489">
                  <c:v>-102.1153707735548</c:v>
                </c:pt>
                <c:pt idx="13490">
                  <c:v>-102.1145668654387</c:v>
                </c:pt>
                <c:pt idx="13491">
                  <c:v>-102.1137573276801</c:v>
                </c:pt>
                <c:pt idx="13492">
                  <c:v>-102.1129421598626</c:v>
                </c:pt>
                <c:pt idx="13493">
                  <c:v>-102.1121213615714</c:v>
                </c:pt>
                <c:pt idx="13494">
                  <c:v>-102.1112949323932</c:v>
                </c:pt>
                <c:pt idx="13495">
                  <c:v>-102.1104628719166</c:v>
                </c:pt>
                <c:pt idx="13496">
                  <c:v>-102.1096251797317</c:v>
                </c:pt>
                <c:pt idx="13497">
                  <c:v>-102.1087818554304</c:v>
                </c:pt>
                <c:pt idx="13498">
                  <c:v>-102.1079328986063</c:v>
                </c:pt>
                <c:pt idx="13499">
                  <c:v>-102.1070783088545</c:v>
                </c:pt>
                <c:pt idx="13500">
                  <c:v>-102.1062180857719</c:v>
                </c:pt>
                <c:pt idx="13501">
                  <c:v>-102.1053522289571</c:v>
                </c:pt>
                <c:pt idx="13502">
                  <c:v>-102.1044807380103</c:v>
                </c:pt>
                <c:pt idx="13503">
                  <c:v>-102.1036036125334</c:v>
                </c:pt>
                <c:pt idx="13504">
                  <c:v>-102.10272085213</c:v>
                </c:pt>
                <c:pt idx="13505">
                  <c:v>-102.1018324564054</c:v>
                </c:pt>
                <c:pt idx="13506">
                  <c:v>-102.1009384249665</c:v>
                </c:pt>
                <c:pt idx="13507">
                  <c:v>-102.1000387574219</c:v>
                </c:pt>
                <c:pt idx="13508">
                  <c:v>-102.099133453382</c:v>
                </c:pt>
                <c:pt idx="13509">
                  <c:v>-102.0982225124586</c:v>
                </c:pt>
                <c:pt idx="13510">
                  <c:v>-102.0973059342655</c:v>
                </c:pt>
                <c:pt idx="13511">
                  <c:v>-102.0963837184179</c:v>
                </c:pt>
                <c:pt idx="13512">
                  <c:v>-102.0954558645328</c:v>
                </c:pt>
                <c:pt idx="13513">
                  <c:v>-102.094522372229</c:v>
                </c:pt>
                <c:pt idx="13514">
                  <c:v>-102.0935832411267</c:v>
                </c:pt>
                <c:pt idx="13515">
                  <c:v>-102.0926384708481</c:v>
                </c:pt>
                <c:pt idx="13516">
                  <c:v>-102.0916880610168</c:v>
                </c:pt>
                <c:pt idx="13517">
                  <c:v>-102.0907320112581</c:v>
                </c:pt>
                <c:pt idx="13518">
                  <c:v>-102.0897703211993</c:v>
                </c:pt>
                <c:pt idx="13519">
                  <c:v>-102.0888029904689</c:v>
                </c:pt>
                <c:pt idx="13520">
                  <c:v>-102.0878300186975</c:v>
                </c:pt>
                <c:pt idx="13521">
                  <c:v>-102.0868514055172</c:v>
                </c:pt>
                <c:pt idx="13522">
                  <c:v>-102.0858671505616</c:v>
                </c:pt>
                <c:pt idx="13523">
                  <c:v>-102.0848772534663</c:v>
                </c:pt>
                <c:pt idx="13524">
                  <c:v>-102.0838817138684</c:v>
                </c:pt>
                <c:pt idx="13525">
                  <c:v>-102.0828805314066</c:v>
                </c:pt>
                <c:pt idx="13526">
                  <c:v>-102.0818737057216</c:v>
                </c:pt>
                <c:pt idx="13527">
                  <c:v>-102.0808612364554</c:v>
                </c:pt>
                <c:pt idx="13528">
                  <c:v>-102.079843123252</c:v>
                </c:pt>
                <c:pt idx="13529">
                  <c:v>-102.0788193657568</c:v>
                </c:pt>
                <c:pt idx="13530">
                  <c:v>-102.0777899636171</c:v>
                </c:pt>
                <c:pt idx="13531">
                  <c:v>-102.0767549164816</c:v>
                </c:pt>
                <c:pt idx="13532">
                  <c:v>-102.0757142240011</c:v>
                </c:pt>
                <c:pt idx="13533">
                  <c:v>-102.0746678858277</c:v>
                </c:pt>
                <c:pt idx="13534">
                  <c:v>-102.0736159016153</c:v>
                </c:pt>
                <c:pt idx="13535">
                  <c:v>-102.0725582710196</c:v>
                </c:pt>
                <c:pt idx="13536">
                  <c:v>-102.0714949936979</c:v>
                </c:pt>
                <c:pt idx="13537">
                  <c:v>-102.0704260693091</c:v>
                </c:pt>
                <c:pt idx="13538">
                  <c:v>-102.0693514975138</c:v>
                </c:pt>
                <c:pt idx="13539">
                  <c:v>-102.0682712779743</c:v>
                </c:pt>
                <c:pt idx="13540">
                  <c:v>-102.0671854103548</c:v>
                </c:pt>
                <c:pt idx="13541">
                  <c:v>-102.0660938943208</c:v>
                </c:pt>
                <c:pt idx="13542">
                  <c:v>-102.0649967295397</c:v>
                </c:pt>
                <c:pt idx="13543">
                  <c:v>-102.0638939156806</c:v>
                </c:pt>
                <c:pt idx="13544">
                  <c:v>-102.0627854524141</c:v>
                </c:pt>
                <c:pt idx="13545">
                  <c:v>-102.0616713394128</c:v>
                </c:pt>
                <c:pt idx="13546">
                  <c:v>-102.0605515763506</c:v>
                </c:pt>
                <c:pt idx="13547">
                  <c:v>-102.0594261629033</c:v>
                </c:pt>
                <c:pt idx="13548">
                  <c:v>-102.0582950987485</c:v>
                </c:pt>
                <c:pt idx="13549">
                  <c:v>-102.0571583835651</c:v>
                </c:pt>
                <c:pt idx="13550">
                  <c:v>-102.0560160170341</c:v>
                </c:pt>
                <c:pt idx="13551">
                  <c:v>-102.0548679988378</c:v>
                </c:pt>
                <c:pt idx="13552">
                  <c:v>-102.0537143286605</c:v>
                </c:pt>
                <c:pt idx="13553">
                  <c:v>-102.0525550061881</c:v>
                </c:pt>
                <c:pt idx="13554">
                  <c:v>-102.0513900311081</c:v>
                </c:pt>
                <c:pt idx="13555">
                  <c:v>-102.0502194031096</c:v>
                </c:pt>
                <c:pt idx="13556">
                  <c:v>-102.0490431218835</c:v>
                </c:pt>
                <c:pt idx="13557">
                  <c:v>-102.0478611871226</c:v>
                </c:pt>
                <c:pt idx="13558">
                  <c:v>-102.0466735985209</c:v>
                </c:pt>
                <c:pt idx="13559">
                  <c:v>-102.0454803557745</c:v>
                </c:pt>
                <c:pt idx="13560">
                  <c:v>-102.0442814585809</c:v>
                </c:pt>
                <c:pt idx="13561">
                  <c:v>-102.0430769066396</c:v>
                </c:pt>
                <c:pt idx="13562">
                  <c:v>-102.0418666996514</c:v>
                </c:pt>
                <c:pt idx="13563">
                  <c:v>-102.040650837319</c:v>
                </c:pt>
                <c:pt idx="13564">
                  <c:v>-102.0394293193469</c:v>
                </c:pt>
                <c:pt idx="13565">
                  <c:v>-102.0382021454409</c:v>
                </c:pt>
                <c:pt idx="13566">
                  <c:v>-102.036969315309</c:v>
                </c:pt>
                <c:pt idx="13567">
                  <c:v>-102.0357308286603</c:v>
                </c:pt>
                <c:pt idx="13568">
                  <c:v>-102.0344866852061</c:v>
                </c:pt>
                <c:pt idx="13569">
                  <c:v>-102.0332368846591</c:v>
                </c:pt>
                <c:pt idx="13570">
                  <c:v>-102.0319814267337</c:v>
                </c:pt>
                <c:pt idx="13571">
                  <c:v>-102.0307203111461</c:v>
                </c:pt>
                <c:pt idx="13572">
                  <c:v>-102.0294535376141</c:v>
                </c:pt>
                <c:pt idx="13573">
                  <c:v>-102.0281811058572</c:v>
                </c:pt>
                <c:pt idx="13574">
                  <c:v>-102.0269030155965</c:v>
                </c:pt>
                <c:pt idx="13575">
                  <c:v>-102.025619266555</c:v>
                </c:pt>
                <c:pt idx="13576">
                  <c:v>-102.0243298584572</c:v>
                </c:pt>
                <c:pt idx="13577">
                  <c:v>-102.0230347910292</c:v>
                </c:pt>
                <c:pt idx="13578">
                  <c:v>-102.0217340639991</c:v>
                </c:pt>
                <c:pt idx="13579">
                  <c:v>-102.0204276770964</c:v>
                </c:pt>
                <c:pt idx="13580">
                  <c:v>-102.0191156300525</c:v>
                </c:pt>
                <c:pt idx="13581">
                  <c:v>-102.0177979226001</c:v>
                </c:pt>
                <c:pt idx="13582">
                  <c:v>-102.0164745544741</c:v>
                </c:pt>
                <c:pt idx="13583">
                  <c:v>-102.0151455254108</c:v>
                </c:pt>
                <c:pt idx="13584">
                  <c:v>-102.0138108351481</c:v>
                </c:pt>
                <c:pt idx="13585">
                  <c:v>-102.0124704834258</c:v>
                </c:pt>
                <c:pt idx="13586">
                  <c:v>-102.0111244699852</c:v>
                </c:pt>
                <c:pt idx="13587">
                  <c:v>-102.0097727945695</c:v>
                </c:pt>
                <c:pt idx="13588">
                  <c:v>-102.0084154569233</c:v>
                </c:pt>
                <c:pt idx="13589">
                  <c:v>-102.0070524567932</c:v>
                </c:pt>
                <c:pt idx="13590">
                  <c:v>-102.0056837939272</c:v>
                </c:pt>
                <c:pt idx="13591">
                  <c:v>-102.0043094680752</c:v>
                </c:pt>
                <c:pt idx="13592">
                  <c:v>-102.0029294789886</c:v>
                </c:pt>
                <c:pt idx="13593">
                  <c:v>-102.0015438264205</c:v>
                </c:pt>
                <c:pt idx="13594">
                  <c:v>-102.000152510126</c:v>
                </c:pt>
                <c:pt idx="13595">
                  <c:v>-101.9987555298616</c:v>
                </c:pt>
                <c:pt idx="13596">
                  <c:v>-101.9973528853853</c:v>
                </c:pt>
                <c:pt idx="13597">
                  <c:v>-101.9959445764572</c:v>
                </c:pt>
                <c:pt idx="13598">
                  <c:v>-101.994530602839</c:v>
                </c:pt>
                <c:pt idx="13599">
                  <c:v>-101.9931109642938</c:v>
                </c:pt>
                <c:pt idx="13600">
                  <c:v>-101.9916856605866</c:v>
                </c:pt>
                <c:pt idx="13601">
                  <c:v>-101.9902546914841</c:v>
                </c:pt>
                <c:pt idx="13602">
                  <c:v>-101.9888180567545</c:v>
                </c:pt>
                <c:pt idx="13603">
                  <c:v>-101.9873757561681</c:v>
                </c:pt>
                <c:pt idx="13604">
                  <c:v>-101.9859277894965</c:v>
                </c:pt>
                <c:pt idx="13605">
                  <c:v>-101.984474156513</c:v>
                </c:pt>
                <c:pt idx="13606">
                  <c:v>-101.9830148569928</c:v>
                </c:pt>
                <c:pt idx="13607">
                  <c:v>-101.9815498907126</c:v>
                </c:pt>
                <c:pt idx="13608">
                  <c:v>-101.9800792574508</c:v>
                </c:pt>
                <c:pt idx="13609">
                  <c:v>-101.9786029569877</c:v>
                </c:pt>
                <c:pt idx="13610">
                  <c:v>-101.9771209891051</c:v>
                </c:pt>
                <c:pt idx="13611">
                  <c:v>-101.9756333535863</c:v>
                </c:pt>
                <c:pt idx="13612">
                  <c:v>-101.9741400502168</c:v>
                </c:pt>
                <c:pt idx="13613">
                  <c:v>-101.9726410787833</c:v>
                </c:pt>
                <c:pt idx="13614">
                  <c:v>-101.9711364390745</c:v>
                </c:pt>
                <c:pt idx="13615">
                  <c:v>-101.9696261308805</c:v>
                </c:pt>
                <c:pt idx="13616">
                  <c:v>-101.9681101539933</c:v>
                </c:pt>
                <c:pt idx="13617">
                  <c:v>-101.9665885082065</c:v>
                </c:pt>
                <c:pt idx="13618">
                  <c:v>-101.9650611933156</c:v>
                </c:pt>
                <c:pt idx="13619">
                  <c:v>-101.9635282091174</c:v>
                </c:pt>
                <c:pt idx="13620">
                  <c:v>-101.9619895554106</c:v>
                </c:pt>
                <c:pt idx="13621">
                  <c:v>-101.9604452319957</c:v>
                </c:pt>
                <c:pt idx="13622">
                  <c:v>-101.9588952386746</c:v>
                </c:pt>
                <c:pt idx="13623">
                  <c:v>-101.9573395752513</c:v>
                </c:pt>
                <c:pt idx="13624">
                  <c:v>-101.955778241531</c:v>
                </c:pt>
                <c:pt idx="13625">
                  <c:v>-101.9542112373209</c:v>
                </c:pt>
                <c:pt idx="13626">
                  <c:v>-101.9526385624298</c:v>
                </c:pt>
                <c:pt idx="13627">
                  <c:v>-101.9510602166682</c:v>
                </c:pt>
                <c:pt idx="13628">
                  <c:v>-101.9494761998483</c:v>
                </c:pt>
                <c:pt idx="13629">
                  <c:v>-101.947886511784</c:v>
                </c:pt>
                <c:pt idx="13630">
                  <c:v>-101.9462911522908</c:v>
                </c:pt>
                <c:pt idx="13631">
                  <c:v>-101.944690121186</c:v>
                </c:pt>
                <c:pt idx="13632">
                  <c:v>-101.9430834182885</c:v>
                </c:pt>
                <c:pt idx="13633">
                  <c:v>-101.9414710434188</c:v>
                </c:pt>
                <c:pt idx="13634">
                  <c:v>-101.9398529963994</c:v>
                </c:pt>
                <c:pt idx="13635">
                  <c:v>-101.9382292770542</c:v>
                </c:pt>
                <c:pt idx="13636">
                  <c:v>-101.9365998852089</c:v>
                </c:pt>
                <c:pt idx="13637">
                  <c:v>-101.9349648206909</c:v>
                </c:pt>
                <c:pt idx="13638">
                  <c:v>-101.9333240833292</c:v>
                </c:pt>
                <c:pt idx="13639">
                  <c:v>-101.9316776729546</c:v>
                </c:pt>
                <c:pt idx="13640">
                  <c:v>-101.9300255893994</c:v>
                </c:pt>
                <c:pt idx="13641">
                  <c:v>-101.9283678324979</c:v>
                </c:pt>
                <c:pt idx="13642">
                  <c:v>-101.9267044020858</c:v>
                </c:pt>
                <c:pt idx="13643">
                  <c:v>-101.9250352980006</c:v>
                </c:pt>
                <c:pt idx="13644">
                  <c:v>-101.9233605200815</c:v>
                </c:pt>
                <c:pt idx="13645">
                  <c:v>-101.9216800681694</c:v>
                </c:pt>
                <c:pt idx="13646">
                  <c:v>-101.9199939421068</c:v>
                </c:pt>
                <c:pt idx="13647">
                  <c:v>-101.918302141738</c:v>
                </c:pt>
                <c:pt idx="13648">
                  <c:v>-101.916604666909</c:v>
                </c:pt>
                <c:pt idx="13649">
                  <c:v>-101.9149015174671</c:v>
                </c:pt>
                <c:pt idx="13650">
                  <c:v>-101.9131926932619</c:v>
                </c:pt>
                <c:pt idx="13651">
                  <c:v>-101.9114781941444</c:v>
                </c:pt>
                <c:pt idx="13652">
                  <c:v>-101.9097580199672</c:v>
                </c:pt>
                <c:pt idx="13653">
                  <c:v>-101.9080321705847</c:v>
                </c:pt>
                <c:pt idx="13654">
                  <c:v>-101.906300645853</c:v>
                </c:pt>
                <c:pt idx="13655">
                  <c:v>-101.9045634456297</c:v>
                </c:pt>
                <c:pt idx="13656">
                  <c:v>-101.9028205697745</c:v>
                </c:pt>
                <c:pt idx="13657">
                  <c:v>-101.9010720181482</c:v>
                </c:pt>
                <c:pt idx="13658">
                  <c:v>-101.8993177906139</c:v>
                </c:pt>
                <c:pt idx="13659">
                  <c:v>-101.897557887036</c:v>
                </c:pt>
                <c:pt idx="13660">
                  <c:v>-101.8957923072806</c:v>
                </c:pt>
                <c:pt idx="13661">
                  <c:v>-101.8940210512158</c:v>
                </c:pt>
                <c:pt idx="13662">
                  <c:v>-101.8922441187109</c:v>
                </c:pt>
                <c:pt idx="13663">
                  <c:v>-101.8904615096374</c:v>
                </c:pt>
                <c:pt idx="13664">
                  <c:v>-101.8886732238681</c:v>
                </c:pt>
                <c:pt idx="13665">
                  <c:v>-101.8868792612777</c:v>
                </c:pt>
                <c:pt idx="13666">
                  <c:v>-101.8850796217425</c:v>
                </c:pt>
                <c:pt idx="13667">
                  <c:v>-101.8832743051406</c:v>
                </c:pt>
                <c:pt idx="13668">
                  <c:v>-101.8814633113515</c:v>
                </c:pt>
                <c:pt idx="13669">
                  <c:v>-101.8796466402568</c:v>
                </c:pt>
                <c:pt idx="13670">
                  <c:v>-101.8778242917394</c:v>
                </c:pt>
                <c:pt idx="13671">
                  <c:v>-101.8759962656842</c:v>
                </c:pt>
                <c:pt idx="13672">
                  <c:v>-101.8741625619777</c:v>
                </c:pt>
                <c:pt idx="13673">
                  <c:v>-101.8723231805078</c:v>
                </c:pt>
                <c:pt idx="13674">
                  <c:v>-101.8704781211646</c:v>
                </c:pt>
                <c:pt idx="13675">
                  <c:v>-101.8686273838396</c:v>
                </c:pt>
                <c:pt idx="13676">
                  <c:v>-101.8667709684258</c:v>
                </c:pt>
                <c:pt idx="13677">
                  <c:v>-101.8649088748184</c:v>
                </c:pt>
                <c:pt idx="13678">
                  <c:v>-101.8630411029137</c:v>
                </c:pt>
                <c:pt idx="13679">
                  <c:v>-101.8611676526102</c:v>
                </c:pt>
                <c:pt idx="13680">
                  <c:v>-101.8592885238077</c:v>
                </c:pt>
                <c:pt idx="13681">
                  <c:v>-101.857403716408</c:v>
                </c:pt>
                <c:pt idx="13682">
                  <c:v>-101.8555132303145</c:v>
                </c:pt>
                <c:pt idx="13683">
                  <c:v>-101.853617065432</c:v>
                </c:pt>
                <c:pt idx="13684">
                  <c:v>-101.8517152216674</c:v>
                </c:pt>
                <c:pt idx="13685">
                  <c:v>-101.8498076989291</c:v>
                </c:pt>
                <c:pt idx="13686">
                  <c:v>-101.8478944971272</c:v>
                </c:pt>
                <c:pt idx="13687">
                  <c:v>-101.8459756161734</c:v>
                </c:pt>
                <c:pt idx="13688">
                  <c:v>-101.8440510559813</c:v>
                </c:pt>
                <c:pt idx="13689">
                  <c:v>-101.8421208164661</c:v>
                </c:pt>
                <c:pt idx="13690">
                  <c:v>-101.8401848975445</c:v>
                </c:pt>
                <c:pt idx="13691">
                  <c:v>-101.8382432991353</c:v>
                </c:pt>
                <c:pt idx="13692">
                  <c:v>-101.8362960211585</c:v>
                </c:pt>
                <c:pt idx="13693">
                  <c:v>-101.8343430635362</c:v>
                </c:pt>
                <c:pt idx="13694">
                  <c:v>-101.8323844261919</c:v>
                </c:pt>
                <c:pt idx="13695">
                  <c:v>-101.830420109051</c:v>
                </c:pt>
                <c:pt idx="13696">
                  <c:v>-101.8284501120404</c:v>
                </c:pt>
                <c:pt idx="13697">
                  <c:v>-101.826474435089</c:v>
                </c:pt>
                <c:pt idx="13698">
                  <c:v>-101.8244930781269</c:v>
                </c:pt>
                <c:pt idx="13699">
                  <c:v>-101.8225060410864</c:v>
                </c:pt>
                <c:pt idx="13700">
                  <c:v>-101.8205133239012</c:v>
                </c:pt>
                <c:pt idx="13701">
                  <c:v>-101.8185149265067</c:v>
                </c:pt>
                <c:pt idx="13702">
                  <c:v>-101.81651084884</c:v>
                </c:pt>
                <c:pt idx="13703">
                  <c:v>-101.8145010908401</c:v>
                </c:pt>
                <c:pt idx="13704">
                  <c:v>-101.8124856524473</c:v>
                </c:pt>
                <c:pt idx="13705">
                  <c:v>-101.8104645336039</c:v>
                </c:pt>
                <c:pt idx="13706">
                  <c:v>-101.8084377342539</c:v>
                </c:pt>
                <c:pt idx="13707">
                  <c:v>-101.8064052543428</c:v>
                </c:pt>
                <c:pt idx="13708">
                  <c:v>-101.804367093818</c:v>
                </c:pt>
                <c:pt idx="13709">
                  <c:v>-101.8023232526281</c:v>
                </c:pt>
                <c:pt idx="13710">
                  <c:v>-101.8002737307242</c:v>
                </c:pt>
                <c:pt idx="13711">
                  <c:v>-101.7982185280584</c:v>
                </c:pt>
                <c:pt idx="13712">
                  <c:v>-101.7961576445848</c:v>
                </c:pt>
                <c:pt idx="13713">
                  <c:v>-101.7940910802591</c:v>
                </c:pt>
                <c:pt idx="13714">
                  <c:v>-101.7920188350387</c:v>
                </c:pt>
                <c:pt idx="13715">
                  <c:v>-101.7899409088829</c:v>
                </c:pt>
                <c:pt idx="13716">
                  <c:v>-101.7878573017523</c:v>
                </c:pt>
                <c:pt idx="13717">
                  <c:v>-101.7857680136093</c:v>
                </c:pt>
                <c:pt idx="13718">
                  <c:v>-101.7836730444184</c:v>
                </c:pt>
                <c:pt idx="13719">
                  <c:v>-101.7815723941452</c:v>
                </c:pt>
                <c:pt idx="13720">
                  <c:v>-101.7794660627573</c:v>
                </c:pt>
                <c:pt idx="13721">
                  <c:v>-101.777354050224</c:v>
                </c:pt>
                <c:pt idx="13722">
                  <c:v>-101.7752363565162</c:v>
                </c:pt>
                <c:pt idx="13723">
                  <c:v>-101.7731129816067</c:v>
                </c:pt>
                <c:pt idx="13724">
                  <c:v>-101.7709839254695</c:v>
                </c:pt>
                <c:pt idx="13725">
                  <c:v>-101.7688491880809</c:v>
                </c:pt>
                <c:pt idx="13726">
                  <c:v>-101.7667087694184</c:v>
                </c:pt>
                <c:pt idx="13727">
                  <c:v>-101.7645626694615</c:v>
                </c:pt>
                <c:pt idx="13728">
                  <c:v>-101.7624108881912</c:v>
                </c:pt>
                <c:pt idx="13729">
                  <c:v>-101.7602534255903</c:v>
                </c:pt>
                <c:pt idx="13730">
                  <c:v>-101.7580902816433</c:v>
                </c:pt>
                <c:pt idx="13731">
                  <c:v>-101.7559214563363</c:v>
                </c:pt>
                <c:pt idx="13732">
                  <c:v>-101.7537469496572</c:v>
                </c:pt>
                <c:pt idx="13733">
                  <c:v>-101.7515667615954</c:v>
                </c:pt>
                <c:pt idx="13734">
                  <c:v>-101.7493808921422</c:v>
                </c:pt>
                <c:pt idx="13735">
                  <c:v>-101.7471893412906</c:v>
                </c:pt>
                <c:pt idx="13736">
                  <c:v>-101.744992109035</c:v>
                </c:pt>
                <c:pt idx="13737">
                  <c:v>-101.7427891953719</c:v>
                </c:pt>
                <c:pt idx="13738">
                  <c:v>-101.7405806002991</c:v>
                </c:pt>
                <c:pt idx="13739">
                  <c:v>-101.7383663238163</c:v>
                </c:pt>
                <c:pt idx="13740">
                  <c:v>-101.736146365925</c:v>
                </c:pt>
                <c:pt idx="13741">
                  <c:v>-101.7339207266281</c:v>
                </c:pt>
                <c:pt idx="13742">
                  <c:v>-101.7316894059304</c:v>
                </c:pt>
                <c:pt idx="13743">
                  <c:v>-101.7294524038383</c:v>
                </c:pt>
                <c:pt idx="13744">
                  <c:v>-101.7272097203599</c:v>
                </c:pt>
                <c:pt idx="13745">
                  <c:v>-101.7249613555051</c:v>
                </c:pt>
                <c:pt idx="13746">
                  <c:v>-101.7227073092853</c:v>
                </c:pt>
                <c:pt idx="13747">
                  <c:v>-101.7204475817138</c:v>
                </c:pt>
                <c:pt idx="13748">
                  <c:v>-101.7181821728053</c:v>
                </c:pt>
                <c:pt idx="13749">
                  <c:v>-101.7159110825766</c:v>
                </c:pt>
                <c:pt idx="13750">
                  <c:v>-101.7136343110458</c:v>
                </c:pt>
                <c:pt idx="13751">
                  <c:v>-101.7113518582329</c:v>
                </c:pt>
                <c:pt idx="13752">
                  <c:v>-101.7090637241595</c:v>
                </c:pt>
                <c:pt idx="13753">
                  <c:v>-101.706769908849</c:v>
                </c:pt>
                <c:pt idx="13754">
                  <c:v>-101.7044704123264</c:v>
                </c:pt>
                <c:pt idx="13755">
                  <c:v>-101.7021652346184</c:v>
                </c:pt>
                <c:pt idx="13756">
                  <c:v>-101.6998543757533</c:v>
                </c:pt>
                <c:pt idx="13757">
                  <c:v>-101.6975378357613</c:v>
                </c:pt>
                <c:pt idx="13758">
                  <c:v>-101.6952156146742</c:v>
                </c:pt>
                <c:pt idx="13759">
                  <c:v>-101.6928877125254</c:v>
                </c:pt>
                <c:pt idx="13760">
                  <c:v>-101.6905541293502</c:v>
                </c:pt>
                <c:pt idx="13761">
                  <c:v>-101.6882148651852</c:v>
                </c:pt>
                <c:pt idx="13762">
                  <c:v>-101.6858699200692</c:v>
                </c:pt>
                <c:pt idx="13763">
                  <c:v>-101.6835192940422</c:v>
                </c:pt>
                <c:pt idx="13764">
                  <c:v>-101.6811629871463</c:v>
                </c:pt>
                <c:pt idx="13765">
                  <c:v>-101.678800999425</c:v>
                </c:pt>
                <c:pt idx="13766">
                  <c:v>-101.6764333309237</c:v>
                </c:pt>
                <c:pt idx="13767">
                  <c:v>-101.6740599816893</c:v>
                </c:pt>
                <c:pt idx="13768">
                  <c:v>-101.6716809517705</c:v>
                </c:pt>
                <c:pt idx="13769">
                  <c:v>-101.6692962412177</c:v>
                </c:pt>
                <c:pt idx="13770">
                  <c:v>-101.6669058500829</c:v>
                </c:pt>
                <c:pt idx="13771">
                  <c:v>-101.6645097784199</c:v>
                </c:pt>
                <c:pt idx="13772">
                  <c:v>-101.6621080262841</c:v>
                </c:pt>
                <c:pt idx="13773">
                  <c:v>-101.6597005937327</c:v>
                </c:pt>
                <c:pt idx="13774">
                  <c:v>-101.6572874808245</c:v>
                </c:pt>
                <c:pt idx="13775">
                  <c:v>-101.6548686876199</c:v>
                </c:pt>
                <c:pt idx="13776">
                  <c:v>-101.6524442141812</c:v>
                </c:pt>
                <c:pt idx="13777">
                  <c:v>-101.6500140605723</c:v>
                </c:pt>
                <c:pt idx="13778">
                  <c:v>-101.6475782268588</c:v>
                </c:pt>
                <c:pt idx="13779">
                  <c:v>-101.6451367131078</c:v>
                </c:pt>
                <c:pt idx="13780">
                  <c:v>-101.6426895193884</c:v>
                </c:pt>
                <c:pt idx="13781">
                  <c:v>-101.6402366457713</c:v>
                </c:pt>
                <c:pt idx="13782">
                  <c:v>-101.6377780923286</c:v>
                </c:pt>
                <c:pt idx="13783">
                  <c:v>-101.6353138591346</c:v>
                </c:pt>
                <c:pt idx="13784">
                  <c:v>-101.6328439462648</c:v>
                </c:pt>
                <c:pt idx="13785">
                  <c:v>-101.6303683537967</c:v>
                </c:pt>
                <c:pt idx="13786">
                  <c:v>-101.6278870818095</c:v>
                </c:pt>
                <c:pt idx="13787">
                  <c:v>-101.6254001303838</c:v>
                </c:pt>
                <c:pt idx="13788">
                  <c:v>-101.6229074996022</c:v>
                </c:pt>
                <c:pt idx="13789">
                  <c:v>-101.6204091895488</c:v>
                </c:pt>
                <c:pt idx="13790">
                  <c:v>-101.6179052003094</c:v>
                </c:pt>
                <c:pt idx="13791">
                  <c:v>-101.6153955319716</c:v>
                </c:pt>
                <c:pt idx="13792">
                  <c:v>-101.6128801846247</c:v>
                </c:pt>
                <c:pt idx="13793">
                  <c:v>-101.6103591583596</c:v>
                </c:pt>
                <c:pt idx="13794">
                  <c:v>-101.6078324532688</c:v>
                </c:pt>
                <c:pt idx="13795">
                  <c:v>-101.6053000694467</c:v>
                </c:pt>
                <c:pt idx="13796">
                  <c:v>-101.6027620069892</c:v>
                </c:pt>
                <c:pt idx="13797">
                  <c:v>-101.6002182659941</c:v>
                </c:pt>
                <c:pt idx="13798">
                  <c:v>-101.5976688465607</c:v>
                </c:pt>
                <c:pt idx="13799">
                  <c:v>-101.5951137487901</c:v>
                </c:pt>
                <c:pt idx="13800">
                  <c:v>-101.5925529727849</c:v>
                </c:pt>
                <c:pt idx="13801">
                  <c:v>-101.5899865186497</c:v>
                </c:pt>
                <c:pt idx="13802">
                  <c:v>-101.5874143864906</c:v>
                </c:pt>
                <c:pt idx="13803">
                  <c:v>-101.5848365764153</c:v>
                </c:pt>
                <c:pt idx="13804">
                  <c:v>-101.5822530885334</c:v>
                </c:pt>
                <c:pt idx="13805">
                  <c:v>-101.5796639229561</c:v>
                </c:pt>
                <c:pt idx="13806">
                  <c:v>-101.5770690797962</c:v>
                </c:pt>
                <c:pt idx="13807">
                  <c:v>-101.5744685591684</c:v>
                </c:pt>
                <c:pt idx="13808">
                  <c:v>-101.5718623611888</c:v>
                </c:pt>
                <c:pt idx="13809">
                  <c:v>-101.5692504859755</c:v>
                </c:pt>
                <c:pt idx="13810">
                  <c:v>-101.5666329336479</c:v>
                </c:pt>
                <c:pt idx="13811">
                  <c:v>-101.5640097043276</c:v>
                </c:pt>
                <c:pt idx="13812">
                  <c:v>-101.5613807981375</c:v>
                </c:pt>
                <c:pt idx="13813">
                  <c:v>-101.5587462152023</c:v>
                </c:pt>
                <c:pt idx="13814">
                  <c:v>-101.5561059556484</c:v>
                </c:pt>
                <c:pt idx="13815">
                  <c:v>-101.5534600196038</c:v>
                </c:pt>
                <c:pt idx="13816">
                  <c:v>-101.5508084071984</c:v>
                </c:pt>
                <c:pt idx="13817">
                  <c:v>-101.5481511185636</c:v>
                </c:pt>
                <c:pt idx="13818">
                  <c:v>-101.5454881538325</c:v>
                </c:pt>
                <c:pt idx="13819">
                  <c:v>-101.54281951314</c:v>
                </c:pt>
                <c:pt idx="13820">
                  <c:v>-101.5401451966226</c:v>
                </c:pt>
                <c:pt idx="13821">
                  <c:v>-101.5374652044185</c:v>
                </c:pt>
                <c:pt idx="13822">
                  <c:v>-101.5347795366676</c:v>
                </c:pt>
                <c:pt idx="13823">
                  <c:v>-101.5320881935115</c:v>
                </c:pt>
                <c:pt idx="13824">
                  <c:v>-101.5293911750934</c:v>
                </c:pt>
                <c:pt idx="13825">
                  <c:v>-101.5266884815584</c:v>
                </c:pt>
                <c:pt idx="13826">
                  <c:v>-101.5239801130531</c:v>
                </c:pt>
                <c:pt idx="13827">
                  <c:v>-101.5212660697258</c:v>
                </c:pt>
                <c:pt idx="13828">
                  <c:v>-101.5185463517265</c:v>
                </c:pt>
                <c:pt idx="13829">
                  <c:v>-101.5158209592071</c:v>
                </c:pt>
                <c:pt idx="13830">
                  <c:v>-101.5130898923207</c:v>
                </c:pt>
                <c:pt idx="13831">
                  <c:v>-101.5103531512227</c:v>
                </c:pt>
                <c:pt idx="13832">
                  <c:v>-101.5076107360697</c:v>
                </c:pt>
                <c:pt idx="13833">
                  <c:v>-101.5048626470203</c:v>
                </c:pt>
                <c:pt idx="13834">
                  <c:v>-101.5021088842344</c:v>
                </c:pt>
                <c:pt idx="13835">
                  <c:v>-101.4993494478742</c:v>
                </c:pt>
                <c:pt idx="13836">
                  <c:v>-101.4965843381029</c:v>
                </c:pt>
                <c:pt idx="13837">
                  <c:v>-101.4938135550859</c:v>
                </c:pt>
                <c:pt idx="13838">
                  <c:v>-101.4910370989901</c:v>
                </c:pt>
                <c:pt idx="13839">
                  <c:v>-101.4882549699841</c:v>
                </c:pt>
                <c:pt idx="13840">
                  <c:v>-101.4854671682381</c:v>
                </c:pt>
                <c:pt idx="13841">
                  <c:v>-101.4826736939241</c:v>
                </c:pt>
                <c:pt idx="13842">
                  <c:v>-101.4798745472158</c:v>
                </c:pt>
                <c:pt idx="13843">
                  <c:v>-101.4770697282886</c:v>
                </c:pt>
                <c:pt idx="13844">
                  <c:v>-101.4742592373194</c:v>
                </c:pt>
                <c:pt idx="13845">
                  <c:v>-101.4714430744869</c:v>
                </c:pt>
                <c:pt idx="13846">
                  <c:v>-101.4686212399717</c:v>
                </c:pt>
                <c:pt idx="13847">
                  <c:v>-101.4657937339557</c:v>
                </c:pt>
                <c:pt idx="13848">
                  <c:v>-101.4629605566228</c:v>
                </c:pt>
                <c:pt idx="13849">
                  <c:v>-101.4601217081584</c:v>
                </c:pt>
                <c:pt idx="13850">
                  <c:v>-101.4572771887497</c:v>
                </c:pt>
                <c:pt idx="13851">
                  <c:v>-101.4544269985855</c:v>
                </c:pt>
                <c:pt idx="13852">
                  <c:v>-101.4515711378563</c:v>
                </c:pt>
                <c:pt idx="13853">
                  <c:v>-101.4487096067545</c:v>
                </c:pt>
                <c:pt idx="13854">
                  <c:v>-101.4458424054738</c:v>
                </c:pt>
                <c:pt idx="13855">
                  <c:v>-101.4429695342098</c:v>
                </c:pt>
                <c:pt idx="13856">
                  <c:v>-101.4400909931599</c:v>
                </c:pt>
                <c:pt idx="13857">
                  <c:v>-101.437206782523</c:v>
                </c:pt>
                <c:pt idx="13858">
                  <c:v>-101.4343169024997</c:v>
                </c:pt>
                <c:pt idx="13859">
                  <c:v>-101.4314213532925</c:v>
                </c:pt>
                <c:pt idx="13860">
                  <c:v>-101.4285201351052</c:v>
                </c:pt>
                <c:pt idx="13861">
                  <c:v>-101.4256132481436</c:v>
                </c:pt>
                <c:pt idx="13862">
                  <c:v>-101.4227006926152</c:v>
                </c:pt>
                <c:pt idx="13863">
                  <c:v>-101.4197824687289</c:v>
                </c:pt>
                <c:pt idx="13864">
                  <c:v>-101.4168585766956</c:v>
                </c:pt>
                <c:pt idx="13865">
                  <c:v>-101.4139290167278</c:v>
                </c:pt>
                <c:pt idx="13866">
                  <c:v>-101.4109937890395</c:v>
                </c:pt>
                <c:pt idx="13867">
                  <c:v>-101.4080528938465</c:v>
                </c:pt>
                <c:pt idx="13868">
                  <c:v>-101.4051063313664</c:v>
                </c:pt>
                <c:pt idx="13869">
                  <c:v>-101.4021541018185</c:v>
                </c:pt>
                <c:pt idx="13870">
                  <c:v>-101.3991962054235</c:v>
                </c:pt>
                <c:pt idx="13871">
                  <c:v>-101.396232642404</c:v>
                </c:pt>
                <c:pt idx="13872">
                  <c:v>-101.3932634129844</c:v>
                </c:pt>
                <c:pt idx="13873">
                  <c:v>-101.3902885173904</c:v>
                </c:pt>
                <c:pt idx="13874">
                  <c:v>-101.3873079558499</c:v>
                </c:pt>
                <c:pt idx="13875">
                  <c:v>-101.384321728592</c:v>
                </c:pt>
                <c:pt idx="13876">
                  <c:v>-101.3813298358478</c:v>
                </c:pt>
                <c:pt idx="13877">
                  <c:v>-101.3783322778499</c:v>
                </c:pt>
                <c:pt idx="13878">
                  <c:v>-101.3753290548328</c:v>
                </c:pt>
                <c:pt idx="13879">
                  <c:v>-101.3723201670324</c:v>
                </c:pt>
                <c:pt idx="13880">
                  <c:v>-101.3693056146866</c:v>
                </c:pt>
                <c:pt idx="13881">
                  <c:v>-101.3662853980347</c:v>
                </c:pt>
                <c:pt idx="13882">
                  <c:v>-101.3632595173179</c:v>
                </c:pt>
                <c:pt idx="13883">
                  <c:v>-101.3602279727788</c:v>
                </c:pt>
                <c:pt idx="13884">
                  <c:v>-101.3571907646621</c:v>
                </c:pt>
                <c:pt idx="13885">
                  <c:v>-101.3541478932139</c:v>
                </c:pt>
                <c:pt idx="13886">
                  <c:v>-101.351099358682</c:v>
                </c:pt>
                <c:pt idx="13887">
                  <c:v>-101.348045161316</c:v>
                </c:pt>
                <c:pt idx="13888">
                  <c:v>-101.344985301367</c:v>
                </c:pt>
                <c:pt idx="13889">
                  <c:v>-101.341919779088</c:v>
                </c:pt>
                <c:pt idx="13890">
                  <c:v>-101.3388485947336</c:v>
                </c:pt>
                <c:pt idx="13891">
                  <c:v>-101.33577174856</c:v>
                </c:pt>
                <c:pt idx="13892">
                  <c:v>-101.3326892408252</c:v>
                </c:pt>
                <c:pt idx="13893">
                  <c:v>-101.3296010717888</c:v>
                </c:pt>
                <c:pt idx="13894">
                  <c:v>-101.3265072417122</c:v>
                </c:pt>
                <c:pt idx="13895">
                  <c:v>-101.3234077508583</c:v>
                </c:pt>
                <c:pt idx="13896">
                  <c:v>-101.3203025994919</c:v>
                </c:pt>
                <c:pt idx="13897">
                  <c:v>-101.3171917878793</c:v>
                </c:pt>
                <c:pt idx="13898">
                  <c:v>-101.3140753162886</c:v>
                </c:pt>
                <c:pt idx="13899">
                  <c:v>-101.3109531849895</c:v>
                </c:pt>
                <c:pt idx="13900">
                  <c:v>-101.3078253942534</c:v>
                </c:pt>
                <c:pt idx="13901">
                  <c:v>-101.3046919443535</c:v>
                </c:pt>
                <c:pt idx="13902">
                  <c:v>-101.3015528355645</c:v>
                </c:pt>
                <c:pt idx="13903">
                  <c:v>-101.298408068163</c:v>
                </c:pt>
                <c:pt idx="13904">
                  <c:v>-101.2952576424271</c:v>
                </c:pt>
                <c:pt idx="13905">
                  <c:v>-101.2921015586365</c:v>
                </c:pt>
                <c:pt idx="13906">
                  <c:v>-101.2889398170729</c:v>
                </c:pt>
                <c:pt idx="13907">
                  <c:v>-101.2857724180195</c:v>
                </c:pt>
                <c:pt idx="13908">
                  <c:v>-101.2825993617612</c:v>
                </c:pt>
                <c:pt idx="13909">
                  <c:v>-101.2794206485844</c:v>
                </c:pt>
                <c:pt idx="13910">
                  <c:v>-101.2762362787776</c:v>
                </c:pt>
                <c:pt idx="13911">
                  <c:v>-101.2730462526305</c:v>
                </c:pt>
                <c:pt idx="13912">
                  <c:v>-101.269850570435</c:v>
                </c:pt>
                <c:pt idx="13913">
                  <c:v>-101.2666492324841</c:v>
                </c:pt>
                <c:pt idx="13914">
                  <c:v>-101.2634422390731</c:v>
                </c:pt>
                <c:pt idx="13915">
                  <c:v>-101.2602295904984</c:v>
                </c:pt>
                <c:pt idx="13916">
                  <c:v>-101.2570112870585</c:v>
                </c:pt>
                <c:pt idx="13917">
                  <c:v>-101.2537873290533</c:v>
                </c:pt>
                <c:pt idx="13918">
                  <c:v>-101.2505577167847</c:v>
                </c:pt>
                <c:pt idx="13919">
                  <c:v>-101.247322450556</c:v>
                </c:pt>
                <c:pt idx="13920">
                  <c:v>-101.2440815306723</c:v>
                </c:pt>
                <c:pt idx="13921">
                  <c:v>-101.2408349574404</c:v>
                </c:pt>
                <c:pt idx="13922">
                  <c:v>-101.2375827311686</c:v>
                </c:pt>
                <c:pt idx="13923">
                  <c:v>-101.2343248521672</c:v>
                </c:pt>
                <c:pt idx="13924">
                  <c:v>-101.231061320748</c:v>
                </c:pt>
                <c:pt idx="13925">
                  <c:v>-101.2277921372243</c:v>
                </c:pt>
                <c:pt idx="13926">
                  <c:v>-101.2245173019114</c:v>
                </c:pt>
                <c:pt idx="13927">
                  <c:v>-101.2212368151262</c:v>
                </c:pt>
                <c:pt idx="13928">
                  <c:v>-101.2179506771872</c:v>
                </c:pt>
                <c:pt idx="13929">
                  <c:v>-101.2146588884145</c:v>
                </c:pt>
                <c:pt idx="13930">
                  <c:v>-101.2113614491302</c:v>
                </c:pt>
                <c:pt idx="13931">
                  <c:v>-101.2080583596576</c:v>
                </c:pt>
                <c:pt idx="13932">
                  <c:v>-101.2047496203223</c:v>
                </c:pt>
                <c:pt idx="13933">
                  <c:v>-101.2014352314509</c:v>
                </c:pt>
                <c:pt idx="13934">
                  <c:v>-101.1981151933723</c:v>
                </c:pt>
                <c:pt idx="13935">
                  <c:v>-101.1947895064166</c:v>
                </c:pt>
                <c:pt idx="13936">
                  <c:v>-101.1914581709159</c:v>
                </c:pt>
                <c:pt idx="13937">
                  <c:v>-101.1881211872038</c:v>
                </c:pt>
                <c:pt idx="13938">
                  <c:v>-101.1847785556156</c:v>
                </c:pt>
                <c:pt idx="13939">
                  <c:v>-101.1814302764884</c:v>
                </c:pt>
                <c:pt idx="13940">
                  <c:v>-101.1780763501609</c:v>
                </c:pt>
                <c:pt idx="13941">
                  <c:v>-101.1747167769734</c:v>
                </c:pt>
                <c:pt idx="13942">
                  <c:v>-101.1713515572681</c:v>
                </c:pt>
                <c:pt idx="13943">
                  <c:v>-101.1679806913886</c:v>
                </c:pt>
                <c:pt idx="13944">
                  <c:v>-101.1646041796803</c:v>
                </c:pt>
                <c:pt idx="13945">
                  <c:v>-101.1612220224904</c:v>
                </c:pt>
                <c:pt idx="13946">
                  <c:v>-101.1578342201677</c:v>
                </c:pt>
                <c:pt idx="13947">
                  <c:v>-101.1544407730626</c:v>
                </c:pt>
                <c:pt idx="13948">
                  <c:v>-101.1510416815272</c:v>
                </c:pt>
                <c:pt idx="13949">
                  <c:v>-101.1476369459154</c:v>
                </c:pt>
                <c:pt idx="13950">
                  <c:v>-101.1442265665825</c:v>
                </c:pt>
                <c:pt idx="13951">
                  <c:v>-101.1408105438859</c:v>
                </c:pt>
                <c:pt idx="13952">
                  <c:v>-101.1373888781844</c:v>
                </c:pt>
                <c:pt idx="13953">
                  <c:v>-101.1339615698385</c:v>
                </c:pt>
                <c:pt idx="13954">
                  <c:v>-101.1305286192104</c:v>
                </c:pt>
                <c:pt idx="13955">
                  <c:v>-101.127090026664</c:v>
                </c:pt>
                <c:pt idx="13956">
                  <c:v>-101.1236457925648</c:v>
                </c:pt>
                <c:pt idx="13957">
                  <c:v>-101.1201959172802</c:v>
                </c:pt>
                <c:pt idx="13958">
                  <c:v>-101.116740401179</c:v>
                </c:pt>
                <c:pt idx="13959">
                  <c:v>-101.1132792446318</c:v>
                </c:pt>
                <c:pt idx="13960">
                  <c:v>-101.1098124480109</c:v>
                </c:pt>
                <c:pt idx="13961">
                  <c:v>-101.1063400116903</c:v>
                </c:pt>
                <c:pt idx="13962">
                  <c:v>-101.1028619360455</c:v>
                </c:pt>
                <c:pt idx="13963">
                  <c:v>-101.099378221454</c:v>
                </c:pt>
                <c:pt idx="13964">
                  <c:v>-101.0958888682947</c:v>
                </c:pt>
                <c:pt idx="13965">
                  <c:v>-101.0923938769483</c:v>
                </c:pt>
                <c:pt idx="13966">
                  <c:v>-101.088893247797</c:v>
                </c:pt>
                <c:pt idx="13967">
                  <c:v>-101.085386981225</c:v>
                </c:pt>
                <c:pt idx="13968">
                  <c:v>-101.0818750776179</c:v>
                </c:pt>
                <c:pt idx="13969">
                  <c:v>-101.0783575373631</c:v>
                </c:pt>
                <c:pt idx="13970">
                  <c:v>-101.0748343608496</c:v>
                </c:pt>
                <c:pt idx="13971">
                  <c:v>-101.0713055484682</c:v>
                </c:pt>
                <c:pt idx="13972">
                  <c:v>-101.0677711006114</c:v>
                </c:pt>
                <c:pt idx="13973">
                  <c:v>-101.064231017673</c:v>
                </c:pt>
                <c:pt idx="13974">
                  <c:v>-101.060685300049</c:v>
                </c:pt>
                <c:pt idx="13975">
                  <c:v>-101.0571339481368</c:v>
                </c:pt>
                <c:pt idx="13976">
                  <c:v>-101.0535769623353</c:v>
                </c:pt>
                <c:pt idx="13977">
                  <c:v>-101.0500143430456</c:v>
                </c:pt>
                <c:pt idx="13978">
                  <c:v>-101.0464460906699</c:v>
                </c:pt>
                <c:pt idx="13979">
                  <c:v>-101.0428722056125</c:v>
                </c:pt>
                <c:pt idx="13980">
                  <c:v>-101.0392926882792</c:v>
                </c:pt>
                <c:pt idx="13981">
                  <c:v>-101.0357075390774</c:v>
                </c:pt>
                <c:pt idx="13982">
                  <c:v>-101.0321167584163</c:v>
                </c:pt>
                <c:pt idx="13983">
                  <c:v>-101.0285203467067</c:v>
                </c:pt>
                <c:pt idx="13984">
                  <c:v>-101.0249183043612</c:v>
                </c:pt>
                <c:pt idx="13985">
                  <c:v>-101.021310631794</c:v>
                </c:pt>
                <c:pt idx="13986">
                  <c:v>-101.0176973294208</c:v>
                </c:pt>
                <c:pt idx="13987">
                  <c:v>-101.0140783976593</c:v>
                </c:pt>
                <c:pt idx="13988">
                  <c:v>-101.0104538369287</c:v>
                </c:pt>
                <c:pt idx="13989">
                  <c:v>-101.0068236476499</c:v>
                </c:pt>
                <c:pt idx="13990">
                  <c:v>-101.0031878302453</c:v>
                </c:pt>
                <c:pt idx="13991">
                  <c:v>-100.9995463851393</c:v>
                </c:pt>
                <c:pt idx="13992">
                  <c:v>-100.9958993127577</c:v>
                </c:pt>
                <c:pt idx="13993">
                  <c:v>-100.9922466135282</c:v>
                </c:pt>
                <c:pt idx="13994">
                  <c:v>-100.98858828788</c:v>
                </c:pt>
                <c:pt idx="13995">
                  <c:v>-100.984924336244</c:v>
                </c:pt>
                <c:pt idx="13996">
                  <c:v>-100.9812547590529</c:v>
                </c:pt>
                <c:pt idx="13997">
                  <c:v>-100.9775795567408</c:v>
                </c:pt>
                <c:pt idx="13998">
                  <c:v>-100.9738987297439</c:v>
                </c:pt>
                <c:pt idx="13999">
                  <c:v>-100.9702122784996</c:v>
                </c:pt>
                <c:pt idx="14000">
                  <c:v>-100.9665202034473</c:v>
                </c:pt>
                <c:pt idx="14001">
                  <c:v>-100.962822505028</c:v>
                </c:pt>
                <c:pt idx="14002">
                  <c:v>-100.9591191836842</c:v>
                </c:pt>
                <c:pt idx="14003">
                  <c:v>-100.9554102398604</c:v>
                </c:pt>
                <c:pt idx="14004">
                  <c:v>-100.9516956740026</c:v>
                </c:pt>
                <c:pt idx="14005">
                  <c:v>-100.9479754865582</c:v>
                </c:pt>
                <c:pt idx="14006">
                  <c:v>-100.9442496779769</c:v>
                </c:pt>
                <c:pt idx="14007">
                  <c:v>-100.9405182487094</c:v>
                </c:pt>
                <c:pt idx="14008">
                  <c:v>-100.9367811992084</c:v>
                </c:pt>
                <c:pt idx="14009">
                  <c:v>-100.9330385299285</c:v>
                </c:pt>
                <c:pt idx="14010">
                  <c:v>-100.9292902413255</c:v>
                </c:pt>
                <c:pt idx="14011">
                  <c:v>-100.9255363338571</c:v>
                </c:pt>
                <c:pt idx="14012">
                  <c:v>-100.9217768079828</c:v>
                </c:pt>
                <c:pt idx="14013">
                  <c:v>-100.9180116641636</c:v>
                </c:pt>
                <c:pt idx="14014">
                  <c:v>-100.9142409028621</c:v>
                </c:pt>
                <c:pt idx="14015">
                  <c:v>-100.9104645245428</c:v>
                </c:pt>
                <c:pt idx="14016">
                  <c:v>-100.9066825296716</c:v>
                </c:pt>
                <c:pt idx="14017">
                  <c:v>-100.9028949187164</c:v>
                </c:pt>
                <c:pt idx="14018">
                  <c:v>-100.8991016921464</c:v>
                </c:pt>
                <c:pt idx="14019">
                  <c:v>-100.8953028504329</c:v>
                </c:pt>
                <c:pt idx="14020">
                  <c:v>-100.8914983940484</c:v>
                </c:pt>
                <c:pt idx="14021">
                  <c:v>-100.8876883234675</c:v>
                </c:pt>
                <c:pt idx="14022">
                  <c:v>-100.8838726391661</c:v>
                </c:pt>
                <c:pt idx="14023">
                  <c:v>-100.880051341622</c:v>
                </c:pt>
                <c:pt idx="14024">
                  <c:v>-100.8762244313147</c:v>
                </c:pt>
                <c:pt idx="14025">
                  <c:v>-100.8723919087252</c:v>
                </c:pt>
                <c:pt idx="14026">
                  <c:v>-100.8685537743362</c:v>
                </c:pt>
                <c:pt idx="14027">
                  <c:v>-100.8647100286323</c:v>
                </c:pt>
                <c:pt idx="14028">
                  <c:v>-100.8608606720993</c:v>
                </c:pt>
                <c:pt idx="14029">
                  <c:v>-100.8570057052253</c:v>
                </c:pt>
                <c:pt idx="14030">
                  <c:v>-100.8531451284995</c:v>
                </c:pt>
                <c:pt idx="14031">
                  <c:v>-100.849278942413</c:v>
                </c:pt>
                <c:pt idx="14032">
                  <c:v>-100.8454071474587</c:v>
                </c:pt>
                <c:pt idx="14033">
                  <c:v>-100.841529744131</c:v>
                </c:pt>
                <c:pt idx="14034">
                  <c:v>-100.8376467329258</c:v>
                </c:pt>
                <c:pt idx="14035">
                  <c:v>-100.8337581143411</c:v>
                </c:pt>
                <c:pt idx="14036">
                  <c:v>-100.8298638888764</c:v>
                </c:pt>
                <c:pt idx="14037">
                  <c:v>-100.8259640570325</c:v>
                </c:pt>
                <c:pt idx="14038">
                  <c:v>-100.8220586193124</c:v>
                </c:pt>
                <c:pt idx="14039">
                  <c:v>-100.8181475762205</c:v>
                </c:pt>
                <c:pt idx="14040">
                  <c:v>-100.8142309282629</c:v>
                </c:pt>
                <c:pt idx="14041">
                  <c:v>-100.8103086759474</c:v>
                </c:pt>
                <c:pt idx="14042">
                  <c:v>-100.8063808197834</c:v>
                </c:pt>
                <c:pt idx="14043">
                  <c:v>-100.802447360282</c:v>
                </c:pt>
                <c:pt idx="14044">
                  <c:v>-100.7985082979561</c:v>
                </c:pt>
                <c:pt idx="14045">
                  <c:v>-100.79456363332</c:v>
                </c:pt>
                <c:pt idx="14046">
                  <c:v>-100.7906133668899</c:v>
                </c:pt>
                <c:pt idx="14047">
                  <c:v>-100.7866574991835</c:v>
                </c:pt>
                <c:pt idx="14048">
                  <c:v>-100.7826960307203</c:v>
                </c:pt>
                <c:pt idx="14049">
                  <c:v>-100.7787289620214</c:v>
                </c:pt>
                <c:pt idx="14050">
                  <c:v>-100.7747562936095</c:v>
                </c:pt>
                <c:pt idx="14051">
                  <c:v>-100.7707780260092</c:v>
                </c:pt>
                <c:pt idx="14052">
                  <c:v>-100.7667941597465</c:v>
                </c:pt>
                <c:pt idx="14053">
                  <c:v>-100.7628046953493</c:v>
                </c:pt>
                <c:pt idx="14054">
                  <c:v>-100.7588096333468</c:v>
                </c:pt>
                <c:pt idx="14055">
                  <c:v>-100.7548089742703</c:v>
                </c:pt>
                <c:pt idx="14056">
                  <c:v>-100.7508027186524</c:v>
                </c:pt>
                <c:pt idx="14057">
                  <c:v>-100.7467908670278</c:v>
                </c:pt>
                <c:pt idx="14058">
                  <c:v>-100.7427734199323</c:v>
                </c:pt>
                <c:pt idx="14059">
                  <c:v>-100.7387503779038</c:v>
                </c:pt>
                <c:pt idx="14060">
                  <c:v>-100.7347217414818</c:v>
                </c:pt>
                <c:pt idx="14061">
                  <c:v>-100.7306875112073</c:v>
                </c:pt>
                <c:pt idx="14062">
                  <c:v>-100.7266476876231</c:v>
                </c:pt>
                <c:pt idx="14063">
                  <c:v>-100.7226022712735</c:v>
                </c:pt>
                <c:pt idx="14064">
                  <c:v>-100.7185512627047</c:v>
                </c:pt>
                <c:pt idx="14065">
                  <c:v>-100.7144946624645</c:v>
                </c:pt>
                <c:pt idx="14066">
                  <c:v>-100.7104324711021</c:v>
                </c:pt>
                <c:pt idx="14067">
                  <c:v>-100.7063646891688</c:v>
                </c:pt>
                <c:pt idx="14068">
                  <c:v>-100.7022913172172</c:v>
                </c:pt>
                <c:pt idx="14069">
                  <c:v>-100.6982123558017</c:v>
                </c:pt>
                <c:pt idx="14070">
                  <c:v>-100.6941278054784</c:v>
                </c:pt>
                <c:pt idx="14071">
                  <c:v>-100.6900376668051</c:v>
                </c:pt>
                <c:pt idx="14072">
                  <c:v>-100.685941940341</c:v>
                </c:pt>
                <c:pt idx="14073">
                  <c:v>-100.6818406266473</c:v>
                </c:pt>
                <c:pt idx="14074">
                  <c:v>-100.6777337262867</c:v>
                </c:pt>
                <c:pt idx="14075">
                  <c:v>-100.6736212398235</c:v>
                </c:pt>
                <c:pt idx="14076">
                  <c:v>-100.6695031678238</c:v>
                </c:pt>
                <c:pt idx="14077">
                  <c:v>-100.6653795108552</c:v>
                </c:pt>
                <c:pt idx="14078">
                  <c:v>-100.6612502694873</c:v>
                </c:pt>
                <c:pt idx="14079">
                  <c:v>-100.6571154442908</c:v>
                </c:pt>
                <c:pt idx="14080">
                  <c:v>-100.6529750358385</c:v>
                </c:pt>
                <c:pt idx="14081">
                  <c:v>-100.6488290447048</c:v>
                </c:pt>
                <c:pt idx="14082">
                  <c:v>-100.6446774714657</c:v>
                </c:pt>
                <c:pt idx="14083">
                  <c:v>-100.6405203166988</c:v>
                </c:pt>
                <c:pt idx="14084">
                  <c:v>-100.6363575809834</c:v>
                </c:pt>
                <c:pt idx="14085">
                  <c:v>-100.6321892649007</c:v>
                </c:pt>
                <c:pt idx="14086">
                  <c:v>-100.628015369033</c:v>
                </c:pt>
                <c:pt idx="14087">
                  <c:v>-100.6238358939648</c:v>
                </c:pt>
                <c:pt idx="14088">
                  <c:v>-100.6196508402821</c:v>
                </c:pt>
                <c:pt idx="14089">
                  <c:v>-100.6154602085725</c:v>
                </c:pt>
                <c:pt idx="14090">
                  <c:v>-100.6112639994252</c:v>
                </c:pt>
                <c:pt idx="14091">
                  <c:v>-100.6070622134311</c:v>
                </c:pt>
                <c:pt idx="14092">
                  <c:v>-100.602854851183</c:v>
                </c:pt>
                <c:pt idx="14093">
                  <c:v>-100.598641913275</c:v>
                </c:pt>
                <c:pt idx="14094">
                  <c:v>-100.594423400303</c:v>
                </c:pt>
                <c:pt idx="14095">
                  <c:v>-100.5901993128647</c:v>
                </c:pt>
                <c:pt idx="14096">
                  <c:v>-100.5859696515592</c:v>
                </c:pt>
                <c:pt idx="14097">
                  <c:v>-100.5817344169875</c:v>
                </c:pt>
                <c:pt idx="14098">
                  <c:v>-100.5774936097521</c:v>
                </c:pt>
                <c:pt idx="14099">
                  <c:v>-100.5732472304572</c:v>
                </c:pt>
                <c:pt idx="14100">
                  <c:v>-100.5689952797087</c:v>
                </c:pt>
                <c:pt idx="14101">
                  <c:v>-100.5647377581141</c:v>
                </c:pt>
                <c:pt idx="14102">
                  <c:v>-100.5604746662825</c:v>
                </c:pt>
                <c:pt idx="14103">
                  <c:v>-100.5562060048249</c:v>
                </c:pt>
                <c:pt idx="14104">
                  <c:v>-100.5519317743537</c:v>
                </c:pt>
                <c:pt idx="14105">
                  <c:v>-100.547651975483</c:v>
                </c:pt>
                <c:pt idx="14106">
                  <c:v>-100.5433666088287</c:v>
                </c:pt>
                <c:pt idx="14107">
                  <c:v>-100.5390756750082</c:v>
                </c:pt>
                <c:pt idx="14108">
                  <c:v>-100.5347791746407</c:v>
                </c:pt>
                <c:pt idx="14109">
                  <c:v>-100.5304771083469</c:v>
                </c:pt>
                <c:pt idx="14110">
                  <c:v>-100.5261694767492</c:v>
                </c:pt>
                <c:pt idx="14111">
                  <c:v>-100.5218562804718</c:v>
                </c:pt>
                <c:pt idx="14112">
                  <c:v>-100.5175375201403</c:v>
                </c:pt>
                <c:pt idx="14113">
                  <c:v>-100.5132131963823</c:v>
                </c:pt>
                <c:pt idx="14114">
                  <c:v>-100.5088833098266</c:v>
                </c:pt>
                <c:pt idx="14115">
                  <c:v>-100.504547861104</c:v>
                </c:pt>
                <c:pt idx="14116">
                  <c:v>-100.500206850847</c:v>
                </c:pt>
                <c:pt idx="14117">
                  <c:v>-100.4958602796894</c:v>
                </c:pt>
                <c:pt idx="14118">
                  <c:v>-100.4915081482671</c:v>
                </c:pt>
                <c:pt idx="14119">
                  <c:v>-100.4871504572172</c:v>
                </c:pt>
                <c:pt idx="14120">
                  <c:v>-100.4827872071788</c:v>
                </c:pt>
                <c:pt idx="14121">
                  <c:v>-100.4784183987925</c:v>
                </c:pt>
                <c:pt idx="14122">
                  <c:v>-100.4740440327006</c:v>
                </c:pt>
                <c:pt idx="14123">
                  <c:v>-100.4696641095471</c:v>
                </c:pt>
                <c:pt idx="14124">
                  <c:v>-100.4652786299774</c:v>
                </c:pt>
                <c:pt idx="14125">
                  <c:v>-100.4608875946389</c:v>
                </c:pt>
                <c:pt idx="14126">
                  <c:v>-100.4564910041805</c:v>
                </c:pt>
                <c:pt idx="14127">
                  <c:v>-100.4520888592527</c:v>
                </c:pt>
                <c:pt idx="14128">
                  <c:v>-100.4476811605077</c:v>
                </c:pt>
                <c:pt idx="14129">
                  <c:v>-100.4432679085993</c:v>
                </c:pt>
                <c:pt idx="14130">
                  <c:v>-100.4388491041831</c:v>
                </c:pt>
                <c:pt idx="14131">
                  <c:v>-100.4344247479163</c:v>
                </c:pt>
                <c:pt idx="14132">
                  <c:v>-100.4299948404576</c:v>
                </c:pt>
                <c:pt idx="14133">
                  <c:v>-100.4255593824675</c:v>
                </c:pt>
                <c:pt idx="14134">
                  <c:v>-100.421118374608</c:v>
                </c:pt>
                <c:pt idx="14135">
                  <c:v>-100.4166718175431</c:v>
                </c:pt>
                <c:pt idx="14136">
                  <c:v>-100.4122197119381</c:v>
                </c:pt>
                <c:pt idx="14137">
                  <c:v>-100.4077620584599</c:v>
                </c:pt>
                <c:pt idx="14138">
                  <c:v>-100.4032988577775</c:v>
                </c:pt>
                <c:pt idx="14139">
                  <c:v>-100.398830110561</c:v>
                </c:pt>
                <c:pt idx="14140">
                  <c:v>-100.3943558174827</c:v>
                </c:pt>
                <c:pt idx="14141">
                  <c:v>-100.389875979216</c:v>
                </c:pt>
                <c:pt idx="14142">
                  <c:v>-100.3853905964363</c:v>
                </c:pt>
                <c:pt idx="14143">
                  <c:v>-100.3808996698206</c:v>
                </c:pt>
                <c:pt idx="14144">
                  <c:v>-100.3764032000475</c:v>
                </c:pt>
                <c:pt idx="14145">
                  <c:v>-100.3719011877972</c:v>
                </c:pt>
                <c:pt idx="14146">
                  <c:v>-100.3673936337518</c:v>
                </c:pt>
                <c:pt idx="14147">
                  <c:v>-100.3628805385946</c:v>
                </c:pt>
                <c:pt idx="14148">
                  <c:v>-100.3583619030109</c:v>
                </c:pt>
                <c:pt idx="14149">
                  <c:v>-100.3538377276877</c:v>
                </c:pt>
                <c:pt idx="14150">
                  <c:v>-100.3493080133133</c:v>
                </c:pt>
                <c:pt idx="14151">
                  <c:v>-100.344772760578</c:v>
                </c:pt>
                <c:pt idx="14152">
                  <c:v>-100.3402319701734</c:v>
                </c:pt>
                <c:pt idx="14153">
                  <c:v>-100.3356856427932</c:v>
                </c:pt>
                <c:pt idx="14154">
                  <c:v>-100.3311337791323</c:v>
                </c:pt>
                <c:pt idx="14155">
                  <c:v>-100.3265763798876</c:v>
                </c:pt>
                <c:pt idx="14156">
                  <c:v>-100.3220134457573</c:v>
                </c:pt>
                <c:pt idx="14157">
                  <c:v>-100.3174449774416</c:v>
                </c:pt>
                <c:pt idx="14158">
                  <c:v>-100.3128709756421</c:v>
                </c:pt>
                <c:pt idx="14159">
                  <c:v>-100.3082914410621</c:v>
                </c:pt>
                <c:pt idx="14160">
                  <c:v>-100.3037063744065</c:v>
                </c:pt>
                <c:pt idx="14161">
                  <c:v>-100.2991157763822</c:v>
                </c:pt>
                <c:pt idx="14162">
                  <c:v>-100.2945196476973</c:v>
                </c:pt>
                <c:pt idx="14163">
                  <c:v>-100.2899179890615</c:v>
                </c:pt>
                <c:pt idx="14164">
                  <c:v>-100.2853108011867</c:v>
                </c:pt>
                <c:pt idx="14165">
                  <c:v>-100.2806980847859</c:v>
                </c:pt>
                <c:pt idx="14166">
                  <c:v>-100.2760798405739</c:v>
                </c:pt>
                <c:pt idx="14167">
                  <c:v>-100.2714560692674</c:v>
                </c:pt>
                <c:pt idx="14168">
                  <c:v>-100.2668267715843</c:v>
                </c:pt>
                <c:pt idx="14169">
                  <c:v>-100.2621919482445</c:v>
                </c:pt>
                <c:pt idx="14170">
                  <c:v>-100.2575515999694</c:v>
                </c:pt>
                <c:pt idx="14171">
                  <c:v>-100.252905727482</c:v>
                </c:pt>
                <c:pt idx="14172">
                  <c:v>-100.2482543315071</c:v>
                </c:pt>
                <c:pt idx="14173">
                  <c:v>-100.243597412771</c:v>
                </c:pt>
                <c:pt idx="14174">
                  <c:v>-100.2389349720017</c:v>
                </c:pt>
                <c:pt idx="14175">
                  <c:v>-100.2342670099289</c:v>
                </c:pt>
                <c:pt idx="14176">
                  <c:v>-100.2295935272837</c:v>
                </c:pt>
                <c:pt idx="14177">
                  <c:v>-100.2249145247991</c:v>
                </c:pt>
                <c:pt idx="14178">
                  <c:v>-100.2202300032097</c:v>
                </c:pt>
                <c:pt idx="14179">
                  <c:v>-100.2155399632518</c:v>
                </c:pt>
                <c:pt idx="14180">
                  <c:v>-100.2108444056631</c:v>
                </c:pt>
                <c:pt idx="14181">
                  <c:v>-100.206143331183</c:v>
                </c:pt>
                <c:pt idx="14182">
                  <c:v>-100.2014367405528</c:v>
                </c:pt>
                <c:pt idx="14183">
                  <c:v>-100.1967246345153</c:v>
                </c:pt>
                <c:pt idx="14184">
                  <c:v>-100.1920070138147</c:v>
                </c:pt>
                <c:pt idx="14185">
                  <c:v>-100.1872838791972</c:v>
                </c:pt>
                <c:pt idx="14186">
                  <c:v>-100.1825552314104</c:v>
                </c:pt>
                <c:pt idx="14187">
                  <c:v>-100.1778210712038</c:v>
                </c:pt>
                <c:pt idx="14188">
                  <c:v>-100.1730813993282</c:v>
                </c:pt>
                <c:pt idx="14189">
                  <c:v>-100.1683362165362</c:v>
                </c:pt>
                <c:pt idx="14190">
                  <c:v>-100.1635855235822</c:v>
                </c:pt>
                <c:pt idx="14191">
                  <c:v>-100.158829321222</c:v>
                </c:pt>
                <c:pt idx="14192">
                  <c:v>-100.1540676102131</c:v>
                </c:pt>
                <c:pt idx="14193">
                  <c:v>-100.1493003913146</c:v>
                </c:pt>
                <c:pt idx="14194">
                  <c:v>-100.1445276652875</c:v>
                </c:pt>
                <c:pt idx="14195">
                  <c:v>-100.139749432894</c:v>
                </c:pt>
                <c:pt idx="14196">
                  <c:v>-100.1349656948985</c:v>
                </c:pt>
                <c:pt idx="14197">
                  <c:v>-100.1301764520663</c:v>
                </c:pt>
                <c:pt idx="14198">
                  <c:v>-100.1253817051651</c:v>
                </c:pt>
                <c:pt idx="14199">
                  <c:v>-100.1205814549638</c:v>
                </c:pt>
                <c:pt idx="14200">
                  <c:v>-100.1157757022329</c:v>
                </c:pt>
                <c:pt idx="14201">
                  <c:v>-100.1109644477449</c:v>
                </c:pt>
                <c:pt idx="14202">
                  <c:v>-100.1061476922735</c:v>
                </c:pt>
                <c:pt idx="14203">
                  <c:v>-100.1013254365943</c:v>
                </c:pt>
                <c:pt idx="14204">
                  <c:v>-100.0964976814845</c:v>
                </c:pt>
                <c:pt idx="14205">
                  <c:v>-100.0916644277228</c:v>
                </c:pt>
                <c:pt idx="14206">
                  <c:v>-100.0868256760898</c:v>
                </c:pt>
                <c:pt idx="14207">
                  <c:v>-100.0819814273676</c:v>
                </c:pt>
                <c:pt idx="14208">
                  <c:v>-100.0771316823398</c:v>
                </c:pt>
                <c:pt idx="14209">
                  <c:v>-100.0722764417917</c:v>
                </c:pt>
                <c:pt idx="14210">
                  <c:v>-100.0674157065105</c:v>
                </c:pt>
                <c:pt idx="14211">
                  <c:v>-100.0625494772846</c:v>
                </c:pt>
                <c:pt idx="14212">
                  <c:v>-100.0576777549044</c:v>
                </c:pt>
                <c:pt idx="14213">
                  <c:v>-100.0528005401618</c:v>
                </c:pt>
                <c:pt idx="14214">
                  <c:v>-100.0479178338502</c:v>
                </c:pt>
                <c:pt idx="14215">
                  <c:v>-100.0430296367649</c:v>
                </c:pt>
                <c:pt idx="14216">
                  <c:v>-100.0381359497026</c:v>
                </c:pt>
                <c:pt idx="14217">
                  <c:v>-100.0332367734617</c:v>
                </c:pt>
                <c:pt idx="14218">
                  <c:v>-100.0283321088424</c:v>
                </c:pt>
                <c:pt idx="14219">
                  <c:v>-100.0234219566462</c:v>
                </c:pt>
                <c:pt idx="14220">
                  <c:v>-100.0185063176766</c:v>
                </c:pt>
                <c:pt idx="14221">
                  <c:v>-100.0135851927384</c:v>
                </c:pt>
                <c:pt idx="14222">
                  <c:v>-100.0086585826382</c:v>
                </c:pt>
                <c:pt idx="14223">
                  <c:v>-100.0037264881844</c:v>
                </c:pt>
                <c:pt idx="14224">
                  <c:v>-99.99878891018666</c:v>
                </c:pt>
                <c:pt idx="14225">
                  <c:v>-99.99384584945655</c:v>
                </c:pt>
                <c:pt idx="14226">
                  <c:v>-99.98889730680715</c:v>
                </c:pt>
                <c:pt idx="14227">
                  <c:v>-99.98394328305322</c:v>
                </c:pt>
                <c:pt idx="14228">
                  <c:v>-99.97898377901111</c:v>
                </c:pt>
                <c:pt idx="14229">
                  <c:v>-99.97401879549882</c:v>
                </c:pt>
                <c:pt idx="14230">
                  <c:v>-99.96904833333602</c:v>
                </c:pt>
                <c:pt idx="14231">
                  <c:v>-99.96407239334397</c:v>
                </c:pt>
                <c:pt idx="14232">
                  <c:v>-99.95909097634552</c:v>
                </c:pt>
                <c:pt idx="14233">
                  <c:v>-99.95410408316523</c:v>
                </c:pt>
                <c:pt idx="14234">
                  <c:v>-99.94911171462921</c:v>
                </c:pt>
                <c:pt idx="14235">
                  <c:v>-99.9441138715653</c:v>
                </c:pt>
                <c:pt idx="14236">
                  <c:v>-99.9391105548029</c:v>
                </c:pt>
                <c:pt idx="14237">
                  <c:v>-99.934101765173</c:v>
                </c:pt>
                <c:pt idx="14238">
                  <c:v>-99.92908750350826</c:v>
                </c:pt>
                <c:pt idx="14239">
                  <c:v>-99.92406777064303</c:v>
                </c:pt>
                <c:pt idx="14240">
                  <c:v>-99.9190425674132</c:v>
                </c:pt>
                <c:pt idx="14241">
                  <c:v>-99.91401189465631</c:v>
                </c:pt>
                <c:pt idx="14242">
                  <c:v>-99.90897575321158</c:v>
                </c:pt>
                <c:pt idx="14243">
                  <c:v>-99.90393414391975</c:v>
                </c:pt>
                <c:pt idx="14244">
                  <c:v>-99.89888706762326</c:v>
                </c:pt>
                <c:pt idx="14245">
                  <c:v>-99.89383452516621</c:v>
                </c:pt>
                <c:pt idx="14246">
                  <c:v>-99.88877651739419</c:v>
                </c:pt>
                <c:pt idx="14247">
                  <c:v>-99.88371304515465</c:v>
                </c:pt>
                <c:pt idx="14248">
                  <c:v>-99.87864410929639</c:v>
                </c:pt>
                <c:pt idx="14249">
                  <c:v>-99.87356971067001</c:v>
                </c:pt>
                <c:pt idx="14250">
                  <c:v>-99.86848985012769</c:v>
                </c:pt>
                <c:pt idx="14251">
                  <c:v>-99.86340452852325</c:v>
                </c:pt>
                <c:pt idx="14252">
                  <c:v>-99.85831374671213</c:v>
                </c:pt>
                <c:pt idx="14253">
                  <c:v>-99.85321750555134</c:v>
                </c:pt>
                <c:pt idx="14254">
                  <c:v>-99.84811580589961</c:v>
                </c:pt>
                <c:pt idx="14255">
                  <c:v>-99.84300864861725</c:v>
                </c:pt>
                <c:pt idx="14256">
                  <c:v>-99.83789603456611</c:v>
                </c:pt>
                <c:pt idx="14257">
                  <c:v>-99.8327779646098</c:v>
                </c:pt>
                <c:pt idx="14258">
                  <c:v>-99.82765443961352</c:v>
                </c:pt>
                <c:pt idx="14259">
                  <c:v>-99.82252546044401</c:v>
                </c:pt>
                <c:pt idx="14260">
                  <c:v>-99.81739102796969</c:v>
                </c:pt>
                <c:pt idx="14261">
                  <c:v>-99.81225114306065</c:v>
                </c:pt>
                <c:pt idx="14262">
                  <c:v>-99.8071058065885</c:v>
                </c:pt>
                <c:pt idx="14263">
                  <c:v>-99.80195501942656</c:v>
                </c:pt>
                <c:pt idx="14264">
                  <c:v>-99.7967987824497</c:v>
                </c:pt>
                <c:pt idx="14265">
                  <c:v>-99.79163709653449</c:v>
                </c:pt>
                <c:pt idx="14266">
                  <c:v>-99.78646996255905</c:v>
                </c:pt>
                <c:pt idx="14267">
                  <c:v>-99.78129738140316</c:v>
                </c:pt>
                <c:pt idx="14268">
                  <c:v>-99.7761193539482</c:v>
                </c:pt>
                <c:pt idx="14269">
                  <c:v>-99.7709358810772</c:v>
                </c:pt>
                <c:pt idx="14270">
                  <c:v>-99.76574696367476</c:v>
                </c:pt>
                <c:pt idx="14271">
                  <c:v>-99.76055260262714</c:v>
                </c:pt>
                <c:pt idx="14272">
                  <c:v>-99.7553527988222</c:v>
                </c:pt>
                <c:pt idx="14273">
                  <c:v>-99.75014755314946</c:v>
                </c:pt>
                <c:pt idx="14274">
                  <c:v>-99.74493686650001</c:v>
                </c:pt>
                <c:pt idx="14275">
                  <c:v>-99.73972073976655</c:v>
                </c:pt>
                <c:pt idx="14276">
                  <c:v>-99.73449917384344</c:v>
                </c:pt>
                <c:pt idx="14277">
                  <c:v>-99.72927216962664</c:v>
                </c:pt>
                <c:pt idx="14278">
                  <c:v>-99.72403972801376</c:v>
                </c:pt>
                <c:pt idx="14279">
                  <c:v>-99.71880184990395</c:v>
                </c:pt>
                <c:pt idx="14280">
                  <c:v>-99.71355853619805</c:v>
                </c:pt>
                <c:pt idx="14281">
                  <c:v>-99.70830978779848</c:v>
                </c:pt>
                <c:pt idx="14282">
                  <c:v>-99.7030556056093</c:v>
                </c:pt>
                <c:pt idx="14283">
                  <c:v>-99.69779599053615</c:v>
                </c:pt>
                <c:pt idx="14284">
                  <c:v>-99.6925309434863</c:v>
                </c:pt>
                <c:pt idx="14285">
                  <c:v>-99.68726046536873</c:v>
                </c:pt>
                <c:pt idx="14286">
                  <c:v>-99.68198455709384</c:v>
                </c:pt>
                <c:pt idx="14287">
                  <c:v>-99.67670321957382</c:v>
                </c:pt>
                <c:pt idx="14288">
                  <c:v>-99.67141645372241</c:v>
                </c:pt>
                <c:pt idx="14289">
                  <c:v>-99.66612426045495</c:v>
                </c:pt>
                <c:pt idx="14290">
                  <c:v>-99.66082664068841</c:v>
                </c:pt>
                <c:pt idx="14291">
                  <c:v>-99.6555235953414</c:v>
                </c:pt>
                <c:pt idx="14292">
                  <c:v>-99.6502151253341</c:v>
                </c:pt>
                <c:pt idx="14293">
                  <c:v>-99.64490123158831</c:v>
                </c:pt>
                <c:pt idx="14294">
                  <c:v>-99.63958191502748</c:v>
                </c:pt>
                <c:pt idx="14295">
                  <c:v>-99.63425717657664</c:v>
                </c:pt>
                <c:pt idx="14296">
                  <c:v>-99.62892701716244</c:v>
                </c:pt>
                <c:pt idx="14297">
                  <c:v>-99.62359143771316</c:v>
                </c:pt>
                <c:pt idx="14298">
                  <c:v>-99.61825043915867</c:v>
                </c:pt>
                <c:pt idx="14299">
                  <c:v>-99.61290402243044</c:v>
                </c:pt>
                <c:pt idx="14300">
                  <c:v>-99.6075521884616</c:v>
                </c:pt>
                <c:pt idx="14301">
                  <c:v>-99.60219493818684</c:v>
                </c:pt>
                <c:pt idx="14302">
                  <c:v>-99.5968322725425</c:v>
                </c:pt>
                <c:pt idx="14303">
                  <c:v>-99.59146419246652</c:v>
                </c:pt>
                <c:pt idx="14304">
                  <c:v>-99.58609069889844</c:v>
                </c:pt>
                <c:pt idx="14305">
                  <c:v>-99.5807117927794</c:v>
                </c:pt>
                <c:pt idx="14306">
                  <c:v>-99.57532747505218</c:v>
                </c:pt>
                <c:pt idx="14307">
                  <c:v>-99.56993774666115</c:v>
                </c:pt>
                <c:pt idx="14308">
                  <c:v>-99.56454260855233</c:v>
                </c:pt>
                <c:pt idx="14309">
                  <c:v>-99.55914206167327</c:v>
                </c:pt>
                <c:pt idx="14310">
                  <c:v>-99.55373610697316</c:v>
                </c:pt>
                <c:pt idx="14311">
                  <c:v>-99.5483247454029</c:v>
                </c:pt>
                <c:pt idx="14312">
                  <c:v>-99.54290797791481</c:v>
                </c:pt>
                <c:pt idx="14313">
                  <c:v>-99.53748580546298</c:v>
                </c:pt>
                <c:pt idx="14314">
                  <c:v>-99.53205822900304</c:v>
                </c:pt>
                <c:pt idx="14315">
                  <c:v>-99.52662524949222</c:v>
                </c:pt>
                <c:pt idx="14316">
                  <c:v>-99.52118686788934</c:v>
                </c:pt>
                <c:pt idx="14317">
                  <c:v>-99.51574308515494</c:v>
                </c:pt>
                <c:pt idx="14318">
                  <c:v>-99.51029390225102</c:v>
                </c:pt>
                <c:pt idx="14319">
                  <c:v>-99.50483932014127</c:v>
                </c:pt>
                <c:pt idx="14320">
                  <c:v>-99.49937933979096</c:v>
                </c:pt>
                <c:pt idx="14321">
                  <c:v>-99.49391396216704</c:v>
                </c:pt>
                <c:pt idx="14322">
                  <c:v>-99.4884431882379</c:v>
                </c:pt>
                <c:pt idx="14323">
                  <c:v>-99.48296701897365</c:v>
                </c:pt>
                <c:pt idx="14324">
                  <c:v>-99.47748545534608</c:v>
                </c:pt>
                <c:pt idx="14325">
                  <c:v>-99.4719984983284</c:v>
                </c:pt>
                <c:pt idx="14326">
                  <c:v>-99.46650614889557</c:v>
                </c:pt>
                <c:pt idx="14327">
                  <c:v>-99.46100840802408</c:v>
                </c:pt>
                <c:pt idx="14328">
                  <c:v>-99.45550527669205</c:v>
                </c:pt>
                <c:pt idx="14329">
                  <c:v>-99.44999675587922</c:v>
                </c:pt>
                <c:pt idx="14330">
                  <c:v>-99.44448284656688</c:v>
                </c:pt>
                <c:pt idx="14331">
                  <c:v>-99.438963549738</c:v>
                </c:pt>
                <c:pt idx="14332">
                  <c:v>-99.43343886637707</c:v>
                </c:pt>
                <c:pt idx="14333">
                  <c:v>-99.42790879747025</c:v>
                </c:pt>
                <c:pt idx="14334">
                  <c:v>-99.42237334400525</c:v>
                </c:pt>
                <c:pt idx="14335">
                  <c:v>-99.4168325069714</c:v>
                </c:pt>
                <c:pt idx="14336">
                  <c:v>-99.4112862873597</c:v>
                </c:pt>
                <c:pt idx="14337">
                  <c:v>-99.4057346861626</c:v>
                </c:pt>
                <c:pt idx="14338">
                  <c:v>-99.4001777043743</c:v>
                </c:pt>
                <c:pt idx="14339">
                  <c:v>-99.39461534299053</c:v>
                </c:pt>
                <c:pt idx="14340">
                  <c:v>-99.38904760300858</c:v>
                </c:pt>
                <c:pt idx="14341">
                  <c:v>-99.38347448542747</c:v>
                </c:pt>
                <c:pt idx="14342">
                  <c:v>-99.3778959912477</c:v>
                </c:pt>
                <c:pt idx="14343">
                  <c:v>-99.37231212147135</c:v>
                </c:pt>
                <c:pt idx="14344">
                  <c:v>-99.36672287710232</c:v>
                </c:pt>
                <c:pt idx="14345">
                  <c:v>-99.3611282591458</c:v>
                </c:pt>
                <c:pt idx="14346">
                  <c:v>-99.35552826860878</c:v>
                </c:pt>
                <c:pt idx="14347">
                  <c:v>-99.34992290649977</c:v>
                </c:pt>
                <c:pt idx="14348">
                  <c:v>-99.34431217382892</c:v>
                </c:pt>
                <c:pt idx="14349">
                  <c:v>-99.33869607160798</c:v>
                </c:pt>
                <c:pt idx="14350">
                  <c:v>-99.33307460085025</c:v>
                </c:pt>
                <c:pt idx="14351">
                  <c:v>-99.32744776257064</c:v>
                </c:pt>
                <c:pt idx="14352">
                  <c:v>-99.3218155577857</c:v>
                </c:pt>
                <c:pt idx="14353">
                  <c:v>-99.31617798751355</c:v>
                </c:pt>
                <c:pt idx="14354">
                  <c:v>-99.31053505277387</c:v>
                </c:pt>
                <c:pt idx="14355">
                  <c:v>-99.304886754588</c:v>
                </c:pt>
                <c:pt idx="14356">
                  <c:v>-99.29923309397885</c:v>
                </c:pt>
                <c:pt idx="14357">
                  <c:v>-99.2935740719709</c:v>
                </c:pt>
                <c:pt idx="14358">
                  <c:v>-99.28790968959023</c:v>
                </c:pt>
                <c:pt idx="14359">
                  <c:v>-99.28223994786451</c:v>
                </c:pt>
                <c:pt idx="14360">
                  <c:v>-99.27656484782311</c:v>
                </c:pt>
                <c:pt idx="14361">
                  <c:v>-99.27088439049683</c:v>
                </c:pt>
                <c:pt idx="14362">
                  <c:v>-99.26519857691821</c:v>
                </c:pt>
                <c:pt idx="14363">
                  <c:v>-99.25950740812125</c:v>
                </c:pt>
                <c:pt idx="14364">
                  <c:v>-99.25381088514164</c:v>
                </c:pt>
                <c:pt idx="14365">
                  <c:v>-99.24810900901664</c:v>
                </c:pt>
                <c:pt idx="14366">
                  <c:v>-99.24240178078504</c:v>
                </c:pt>
                <c:pt idx="14367">
                  <c:v>-99.23668920148732</c:v>
                </c:pt>
                <c:pt idx="14368">
                  <c:v>-99.23097127216549</c:v>
                </c:pt>
                <c:pt idx="14369">
                  <c:v>-99.22524799386319</c:v>
                </c:pt>
                <c:pt idx="14370">
                  <c:v>-99.21951936762562</c:v>
                </c:pt>
                <c:pt idx="14371">
                  <c:v>-99.21378539449954</c:v>
                </c:pt>
                <c:pt idx="14372">
                  <c:v>-99.20804607553342</c:v>
                </c:pt>
                <c:pt idx="14373">
                  <c:v>-99.20230141177718</c:v>
                </c:pt>
                <c:pt idx="14374">
                  <c:v>-99.1965514042824</c:v>
                </c:pt>
                <c:pt idx="14375">
                  <c:v>-99.19079605410225</c:v>
                </c:pt>
                <c:pt idx="14376">
                  <c:v>-99.18503536229146</c:v>
                </c:pt>
                <c:pt idx="14377">
                  <c:v>-99.17926932990643</c:v>
                </c:pt>
                <c:pt idx="14378">
                  <c:v>-99.17349795800502</c:v>
                </c:pt>
                <c:pt idx="14379">
                  <c:v>-99.16772124764678</c:v>
                </c:pt>
                <c:pt idx="14380">
                  <c:v>-99.1619391998928</c:v>
                </c:pt>
                <c:pt idx="14381">
                  <c:v>-99.15615181580577</c:v>
                </c:pt>
                <c:pt idx="14382">
                  <c:v>-99.15035909644998</c:v>
                </c:pt>
                <c:pt idx="14383">
                  <c:v>-99.14456104289131</c:v>
                </c:pt>
                <c:pt idx="14384">
                  <c:v>-99.1387576561972</c:v>
                </c:pt>
                <c:pt idx="14385">
                  <c:v>-99.13294893743665</c:v>
                </c:pt>
                <c:pt idx="14386">
                  <c:v>-99.12713488768038</c:v>
                </c:pt>
                <c:pt idx="14387">
                  <c:v>-99.12131550800052</c:v>
                </c:pt>
                <c:pt idx="14388">
                  <c:v>-99.11549079947089</c:v>
                </c:pt>
                <c:pt idx="14389">
                  <c:v>-99.1096607631669</c:v>
                </c:pt>
                <c:pt idx="14390">
                  <c:v>-99.10382540016547</c:v>
                </c:pt>
                <c:pt idx="14391">
                  <c:v>-99.0979847115452</c:v>
                </c:pt>
                <c:pt idx="14392">
                  <c:v>-99.09213869838615</c:v>
                </c:pt>
                <c:pt idx="14393">
                  <c:v>-99.08628736177013</c:v>
                </c:pt>
                <c:pt idx="14394">
                  <c:v>-99.08043070278038</c:v>
                </c:pt>
                <c:pt idx="14395">
                  <c:v>-99.07456872250184</c:v>
                </c:pt>
                <c:pt idx="14396">
                  <c:v>-99.06870142202096</c:v>
                </c:pt>
                <c:pt idx="14397">
                  <c:v>-99.06282880242577</c:v>
                </c:pt>
                <c:pt idx="14398">
                  <c:v>-99.05695086480595</c:v>
                </c:pt>
                <c:pt idx="14399">
                  <c:v>-99.05106761025267</c:v>
                </c:pt>
                <c:pt idx="14400">
                  <c:v>-99.04517903985875</c:v>
                </c:pt>
                <c:pt idx="14401">
                  <c:v>-99.03928515471857</c:v>
                </c:pt>
                <c:pt idx="14402">
                  <c:v>-99.03338595592808</c:v>
                </c:pt>
                <c:pt idx="14403">
                  <c:v>-99.02748144458481</c:v>
                </c:pt>
                <c:pt idx="14404">
                  <c:v>-99.02157162178795</c:v>
                </c:pt>
                <c:pt idx="14405">
                  <c:v>-99.01565648863815</c:v>
                </c:pt>
                <c:pt idx="14406">
                  <c:v>-99.00973604623766</c:v>
                </c:pt>
                <c:pt idx="14407">
                  <c:v>-99.00381029569043</c:v>
                </c:pt>
                <c:pt idx="14408">
                  <c:v>-98.99787923810181</c:v>
                </c:pt>
                <c:pt idx="14409">
                  <c:v>-98.99194287457888</c:v>
                </c:pt>
                <c:pt idx="14410">
                  <c:v>-98.98600120623021</c:v>
                </c:pt>
                <c:pt idx="14411">
                  <c:v>-98.980054234166</c:v>
                </c:pt>
                <c:pt idx="14412">
                  <c:v>-98.97410195949797</c:v>
                </c:pt>
                <c:pt idx="14413">
                  <c:v>-98.96814438333946</c:v>
                </c:pt>
                <c:pt idx="14414">
                  <c:v>-98.96218150680538</c:v>
                </c:pt>
                <c:pt idx="14415">
                  <c:v>-98.95621333101225</c:v>
                </c:pt>
                <c:pt idx="14416">
                  <c:v>-98.95023985707807</c:v>
                </c:pt>
                <c:pt idx="14417">
                  <c:v>-98.94426108612253</c:v>
                </c:pt>
                <c:pt idx="14418">
                  <c:v>-98.93827701926679</c:v>
                </c:pt>
                <c:pt idx="14419">
                  <c:v>-98.93228765763371</c:v>
                </c:pt>
                <c:pt idx="14420">
                  <c:v>-98.9262930023476</c:v>
                </c:pt>
                <c:pt idx="14421">
                  <c:v>-98.92029305453438</c:v>
                </c:pt>
                <c:pt idx="14422">
                  <c:v>-98.91428781532163</c:v>
                </c:pt>
                <c:pt idx="14423">
                  <c:v>-98.9082772858384</c:v>
                </c:pt>
                <c:pt idx="14424">
                  <c:v>-98.90226146721533</c:v>
                </c:pt>
                <c:pt idx="14425">
                  <c:v>-98.89624036058464</c:v>
                </c:pt>
                <c:pt idx="14426">
                  <c:v>-98.89021396708024</c:v>
                </c:pt>
                <c:pt idx="14427">
                  <c:v>-98.8841822878374</c:v>
                </c:pt>
                <c:pt idx="14428">
                  <c:v>-98.8781453239931</c:v>
                </c:pt>
                <c:pt idx="14429">
                  <c:v>-98.87210307668587</c:v>
                </c:pt>
                <c:pt idx="14430">
                  <c:v>-98.86605554705585</c:v>
                </c:pt>
                <c:pt idx="14431">
                  <c:v>-98.86000273624464</c:v>
                </c:pt>
                <c:pt idx="14432">
                  <c:v>-98.85394464539555</c:v>
                </c:pt>
                <c:pt idx="14433">
                  <c:v>-98.84788127565329</c:v>
                </c:pt>
                <c:pt idx="14434">
                  <c:v>-98.84181262816436</c:v>
                </c:pt>
                <c:pt idx="14435">
                  <c:v>-98.83573870407656</c:v>
                </c:pt>
                <c:pt idx="14436">
                  <c:v>-98.82965950453958</c:v>
                </c:pt>
                <c:pt idx="14437">
                  <c:v>-98.82357503070435</c:v>
                </c:pt>
                <c:pt idx="14438">
                  <c:v>-98.81748528372365</c:v>
                </c:pt>
                <c:pt idx="14439">
                  <c:v>-98.81139026475162</c:v>
                </c:pt>
                <c:pt idx="14440">
                  <c:v>-98.80528997494411</c:v>
                </c:pt>
                <c:pt idx="14441">
                  <c:v>-98.79918441545845</c:v>
                </c:pt>
                <c:pt idx="14442">
                  <c:v>-98.79307358745358</c:v>
                </c:pt>
                <c:pt idx="14443">
                  <c:v>-98.78695749209001</c:v>
                </c:pt>
                <c:pt idx="14444">
                  <c:v>-98.78083613052975</c:v>
                </c:pt>
                <c:pt idx="14445">
                  <c:v>-98.77470950393651</c:v>
                </c:pt>
                <c:pt idx="14446">
                  <c:v>-98.76857761347543</c:v>
                </c:pt>
                <c:pt idx="14447">
                  <c:v>-98.76244046031332</c:v>
                </c:pt>
                <c:pt idx="14448">
                  <c:v>-98.75629804561846</c:v>
                </c:pt>
                <c:pt idx="14449">
                  <c:v>-98.75015037056073</c:v>
                </c:pt>
                <c:pt idx="14450">
                  <c:v>-98.74399743631167</c:v>
                </c:pt>
                <c:pt idx="14451">
                  <c:v>-98.73783924404422</c:v>
                </c:pt>
                <c:pt idx="14452">
                  <c:v>-98.73167579493302</c:v>
                </c:pt>
                <c:pt idx="14453">
                  <c:v>-98.72550709015417</c:v>
                </c:pt>
                <c:pt idx="14454">
                  <c:v>-98.71933313088543</c:v>
                </c:pt>
                <c:pt idx="14455">
                  <c:v>-98.7131539183061</c:v>
                </c:pt>
                <c:pt idx="14456">
                  <c:v>-98.70696945359691</c:v>
                </c:pt>
                <c:pt idx="14457">
                  <c:v>-98.70077973794038</c:v>
                </c:pt>
                <c:pt idx="14458">
                  <c:v>-98.6945847725204</c:v>
                </c:pt>
                <c:pt idx="14459">
                  <c:v>-98.68838455852253</c:v>
                </c:pt>
                <c:pt idx="14460">
                  <c:v>-98.68217909713387</c:v>
                </c:pt>
                <c:pt idx="14461">
                  <c:v>-98.67596838954303</c:v>
                </c:pt>
                <c:pt idx="14462">
                  <c:v>-98.66975243694024</c:v>
                </c:pt>
                <c:pt idx="14463">
                  <c:v>-98.66353124051728</c:v>
                </c:pt>
                <c:pt idx="14464">
                  <c:v>-98.65730480146745</c:v>
                </c:pt>
                <c:pt idx="14465">
                  <c:v>-98.65107312098566</c:v>
                </c:pt>
                <c:pt idx="14466">
                  <c:v>-98.64483620026837</c:v>
                </c:pt>
                <c:pt idx="14467">
                  <c:v>-98.63859404051354</c:v>
                </c:pt>
                <c:pt idx="14468">
                  <c:v>-98.63234664292077</c:v>
                </c:pt>
                <c:pt idx="14469">
                  <c:v>-98.62609400869117</c:v>
                </c:pt>
                <c:pt idx="14470">
                  <c:v>-98.61983613902746</c:v>
                </c:pt>
                <c:pt idx="14471">
                  <c:v>-98.61357303513384</c:v>
                </c:pt>
                <c:pt idx="14472">
                  <c:v>-98.6073046982161</c:v>
                </c:pt>
                <c:pt idx="14473">
                  <c:v>-98.60103112948158</c:v>
                </c:pt>
                <c:pt idx="14474">
                  <c:v>-98.59475233013926</c:v>
                </c:pt>
                <c:pt idx="14475">
                  <c:v>-98.58846830139956</c:v>
                </c:pt>
                <c:pt idx="14476">
                  <c:v>-98.58217904447447</c:v>
                </c:pt>
                <c:pt idx="14477">
                  <c:v>-98.57588456057761</c:v>
                </c:pt>
                <c:pt idx="14478">
                  <c:v>-98.56958485092409</c:v>
                </c:pt>
                <c:pt idx="14479">
                  <c:v>-98.56327991673061</c:v>
                </c:pt>
                <c:pt idx="14480">
                  <c:v>-98.5569697592154</c:v>
                </c:pt>
                <c:pt idx="14481">
                  <c:v>-98.55065437959825</c:v>
                </c:pt>
                <c:pt idx="14482">
                  <c:v>-98.54433377910052</c:v>
                </c:pt>
                <c:pt idx="14483">
                  <c:v>-98.53800795894507</c:v>
                </c:pt>
                <c:pt idx="14484">
                  <c:v>-98.5316769203564</c:v>
                </c:pt>
                <c:pt idx="14485">
                  <c:v>-98.52534066456049</c:v>
                </c:pt>
                <c:pt idx="14486">
                  <c:v>-98.5189991927849</c:v>
                </c:pt>
                <c:pt idx="14487">
                  <c:v>-98.51265250625875</c:v>
                </c:pt>
                <c:pt idx="14488">
                  <c:v>-98.5063006062127</c:v>
                </c:pt>
                <c:pt idx="14489">
                  <c:v>-98.49994349387895</c:v>
                </c:pt>
                <c:pt idx="14490">
                  <c:v>-98.49358117049124</c:v>
                </c:pt>
                <c:pt idx="14491">
                  <c:v>-98.48721363728492</c:v>
                </c:pt>
                <c:pt idx="14492">
                  <c:v>-98.48084089549683</c:v>
                </c:pt>
                <c:pt idx="14493">
                  <c:v>-98.4744629463654</c:v>
                </c:pt>
                <c:pt idx="14494">
                  <c:v>-98.46807979113056</c:v>
                </c:pt>
                <c:pt idx="14495">
                  <c:v>-98.46169143103382</c:v>
                </c:pt>
                <c:pt idx="14496">
                  <c:v>-98.4552978673183</c:v>
                </c:pt>
                <c:pt idx="14497">
                  <c:v>-98.4488991012285</c:v>
                </c:pt>
                <c:pt idx="14498">
                  <c:v>-98.44249513401065</c:v>
                </c:pt>
                <c:pt idx="14499">
                  <c:v>-98.43608596691244</c:v>
                </c:pt>
                <c:pt idx="14500">
                  <c:v>-98.42967160118307</c:v>
                </c:pt>
                <c:pt idx="14501">
                  <c:v>-98.42325203807338</c:v>
                </c:pt>
                <c:pt idx="14502">
                  <c:v>-98.4168272788357</c:v>
                </c:pt>
                <c:pt idx="14503">
                  <c:v>-98.41039732472389</c:v>
                </c:pt>
                <c:pt idx="14504">
                  <c:v>-98.4039621769934</c:v>
                </c:pt>
                <c:pt idx="14505">
                  <c:v>-98.39752183690122</c:v>
                </c:pt>
                <c:pt idx="14506">
                  <c:v>-98.39107630570585</c:v>
                </c:pt>
                <c:pt idx="14507">
                  <c:v>-98.38462558466738</c:v>
                </c:pt>
                <c:pt idx="14508">
                  <c:v>-98.37816967504737</c:v>
                </c:pt>
                <c:pt idx="14509">
                  <c:v>-98.37170857810897</c:v>
                </c:pt>
                <c:pt idx="14510">
                  <c:v>-98.36524229511693</c:v>
                </c:pt>
                <c:pt idx="14511">
                  <c:v>-98.35877082733744</c:v>
                </c:pt>
                <c:pt idx="14512">
                  <c:v>-98.3522941760383</c:v>
                </c:pt>
                <c:pt idx="14513">
                  <c:v>-98.34581234248881</c:v>
                </c:pt>
                <c:pt idx="14514">
                  <c:v>-98.33932532795988</c:v>
                </c:pt>
                <c:pt idx="14515">
                  <c:v>-98.33283313372385</c:v>
                </c:pt>
                <c:pt idx="14516">
                  <c:v>-98.32633576105474</c:v>
                </c:pt>
                <c:pt idx="14517">
                  <c:v>-98.319833211228</c:v>
                </c:pt>
                <c:pt idx="14518">
                  <c:v>-98.31332548552063</c:v>
                </c:pt>
                <c:pt idx="14519">
                  <c:v>-98.30681258521123</c:v>
                </c:pt>
                <c:pt idx="14520">
                  <c:v>-98.30029451157985</c:v>
                </c:pt>
                <c:pt idx="14521">
                  <c:v>-98.29377126590823</c:v>
                </c:pt>
                <c:pt idx="14522">
                  <c:v>-98.28724284947945</c:v>
                </c:pt>
                <c:pt idx="14523">
                  <c:v>-98.2807092635783</c:v>
                </c:pt>
                <c:pt idx="14524">
                  <c:v>-98.27417050949099</c:v>
                </c:pt>
                <c:pt idx="14525">
                  <c:v>-98.26762658850537</c:v>
                </c:pt>
                <c:pt idx="14526">
                  <c:v>-98.26107750191073</c:v>
                </c:pt>
                <c:pt idx="14527">
                  <c:v>-98.25452325099794</c:v>
                </c:pt>
                <c:pt idx="14528">
                  <c:v>-98.24796383705941</c:v>
                </c:pt>
                <c:pt idx="14529">
                  <c:v>-98.2413992613891</c:v>
                </c:pt>
                <c:pt idx="14530">
                  <c:v>-98.2348295252825</c:v>
                </c:pt>
                <c:pt idx="14531">
                  <c:v>-98.22825463003655</c:v>
                </c:pt>
                <c:pt idx="14532">
                  <c:v>-98.22167457694988</c:v>
                </c:pt>
                <c:pt idx="14533">
                  <c:v>-98.21508936732251</c:v>
                </c:pt>
                <c:pt idx="14534">
                  <c:v>-98.20849900245609</c:v>
                </c:pt>
                <c:pt idx="14535">
                  <c:v>-98.2019034836538</c:v>
                </c:pt>
                <c:pt idx="14536">
                  <c:v>-98.19530281222018</c:v>
                </c:pt>
                <c:pt idx="14537">
                  <c:v>-98.18869698946163</c:v>
                </c:pt>
                <c:pt idx="14538">
                  <c:v>-98.18208601668576</c:v>
                </c:pt>
                <c:pt idx="14539">
                  <c:v>-98.17546989520196</c:v>
                </c:pt>
                <c:pt idx="14540">
                  <c:v>-98.16884862632094</c:v>
                </c:pt>
                <c:pt idx="14541">
                  <c:v>-98.16222221135511</c:v>
                </c:pt>
                <c:pt idx="14542">
                  <c:v>-98.15559065161828</c:v>
                </c:pt>
                <c:pt idx="14543">
                  <c:v>-98.14895394842591</c:v>
                </c:pt>
                <c:pt idx="14544">
                  <c:v>-98.14231210309488</c:v>
                </c:pt>
                <c:pt idx="14545">
                  <c:v>-98.13566511694374</c:v>
                </c:pt>
                <c:pt idx="14546">
                  <c:v>-98.12901299129241</c:v>
                </c:pt>
                <c:pt idx="14547">
                  <c:v>-98.12235572746239</c:v>
                </c:pt>
                <c:pt idx="14548">
                  <c:v>-98.11569332677681</c:v>
                </c:pt>
                <c:pt idx="14549">
                  <c:v>-98.10902579056018</c:v>
                </c:pt>
                <c:pt idx="14550">
                  <c:v>-98.10235312013866</c:v>
                </c:pt>
                <c:pt idx="14551">
                  <c:v>-98.0956753168398</c:v>
                </c:pt>
                <c:pt idx="14552">
                  <c:v>-98.08899238199288</c:v>
                </c:pt>
                <c:pt idx="14553">
                  <c:v>-98.08230431692846</c:v>
                </c:pt>
                <c:pt idx="14554">
                  <c:v>-98.07561112297886</c:v>
                </c:pt>
                <c:pt idx="14555">
                  <c:v>-98.06891280147775</c:v>
                </c:pt>
                <c:pt idx="14556">
                  <c:v>-98.06220935376041</c:v>
                </c:pt>
                <c:pt idx="14557">
                  <c:v>-98.05550078116364</c:v>
                </c:pt>
                <c:pt idx="14558">
                  <c:v>-98.04878708502572</c:v>
                </c:pt>
                <c:pt idx="14559">
                  <c:v>-98.04206826668653</c:v>
                </c:pt>
                <c:pt idx="14560">
                  <c:v>-98.03534432748739</c:v>
                </c:pt>
                <c:pt idx="14561">
                  <c:v>-98.02861526877124</c:v>
                </c:pt>
                <c:pt idx="14562">
                  <c:v>-98.02188109188242</c:v>
                </c:pt>
                <c:pt idx="14563">
                  <c:v>-98.01514179816691</c:v>
                </c:pt>
                <c:pt idx="14564">
                  <c:v>-98.00839738897215</c:v>
                </c:pt>
                <c:pt idx="14565">
                  <c:v>-98.0016478656471</c:v>
                </c:pt>
                <c:pt idx="14566">
                  <c:v>-97.99489322954228</c:v>
                </c:pt>
                <c:pt idx="14567">
                  <c:v>-97.98813348200964</c:v>
                </c:pt>
                <c:pt idx="14568">
                  <c:v>-97.9813686244028</c:v>
                </c:pt>
                <c:pt idx="14569">
                  <c:v>-97.97459865807677</c:v>
                </c:pt>
                <c:pt idx="14570">
                  <c:v>-97.96782358438814</c:v>
                </c:pt>
                <c:pt idx="14571">
                  <c:v>-97.96104340469496</c:v>
                </c:pt>
                <c:pt idx="14572">
                  <c:v>-97.95425812035691</c:v>
                </c:pt>
                <c:pt idx="14573">
                  <c:v>-97.94746773273512</c:v>
                </c:pt>
                <c:pt idx="14574">
                  <c:v>-97.94067224319222</c:v>
                </c:pt>
                <c:pt idx="14575">
                  <c:v>-97.93387165309235</c:v>
                </c:pt>
                <c:pt idx="14576">
                  <c:v>-97.92706596380125</c:v>
                </c:pt>
                <c:pt idx="14577">
                  <c:v>-97.92025517668606</c:v>
                </c:pt>
                <c:pt idx="14578">
                  <c:v>-97.91343929311558</c:v>
                </c:pt>
                <c:pt idx="14579">
                  <c:v>-97.90661831445995</c:v>
                </c:pt>
                <c:pt idx="14580">
                  <c:v>-97.899792242091</c:v>
                </c:pt>
                <c:pt idx="14581">
                  <c:v>-97.89296107738197</c:v>
                </c:pt>
                <c:pt idx="14582">
                  <c:v>-97.88612482170768</c:v>
                </c:pt>
                <c:pt idx="14583">
                  <c:v>-97.87928347644431</c:v>
                </c:pt>
                <c:pt idx="14584">
                  <c:v>-97.87243704296975</c:v>
                </c:pt>
                <c:pt idx="14585">
                  <c:v>-97.86558552266337</c:v>
                </c:pt>
                <c:pt idx="14586">
                  <c:v>-97.85872891690593</c:v>
                </c:pt>
                <c:pt idx="14587">
                  <c:v>-97.85186722707982</c:v>
                </c:pt>
                <c:pt idx="14588">
                  <c:v>-97.84500045456888</c:v>
                </c:pt>
                <c:pt idx="14589">
                  <c:v>-97.83812860075848</c:v>
                </c:pt>
                <c:pt idx="14590">
                  <c:v>-97.83125166703554</c:v>
                </c:pt>
                <c:pt idx="14591">
                  <c:v>-97.8243696547884</c:v>
                </c:pt>
                <c:pt idx="14592">
                  <c:v>-97.817482565407</c:v>
                </c:pt>
                <c:pt idx="14593">
                  <c:v>-97.81059040028277</c:v>
                </c:pt>
                <c:pt idx="14594">
                  <c:v>-97.80369316080863</c:v>
                </c:pt>
                <c:pt idx="14595">
                  <c:v>-97.796790848379</c:v>
                </c:pt>
                <c:pt idx="14596">
                  <c:v>-97.78988346438984</c:v>
                </c:pt>
                <c:pt idx="14597">
                  <c:v>-97.7829710102386</c:v>
                </c:pt>
                <c:pt idx="14598">
                  <c:v>-97.77605348732426</c:v>
                </c:pt>
                <c:pt idx="14599">
                  <c:v>-97.76913089704726</c:v>
                </c:pt>
                <c:pt idx="14600">
                  <c:v>-97.7622032408096</c:v>
                </c:pt>
                <c:pt idx="14601">
                  <c:v>-97.75527052001475</c:v>
                </c:pt>
                <c:pt idx="14602">
                  <c:v>-97.7483327360677</c:v>
                </c:pt>
                <c:pt idx="14603">
                  <c:v>-97.741389890375</c:v>
                </c:pt>
                <c:pt idx="14604">
                  <c:v>-97.7344419843446</c:v>
                </c:pt>
                <c:pt idx="14605">
                  <c:v>-97.72748901938601</c:v>
                </c:pt>
                <c:pt idx="14606">
                  <c:v>-97.72053099691027</c:v>
                </c:pt>
                <c:pt idx="14607">
                  <c:v>-97.71356791832987</c:v>
                </c:pt>
                <c:pt idx="14608">
                  <c:v>-97.70659978505887</c:v>
                </c:pt>
                <c:pt idx="14609">
                  <c:v>-97.69962659851276</c:v>
                </c:pt>
                <c:pt idx="14610">
                  <c:v>-97.69264836010858</c:v>
                </c:pt>
                <c:pt idx="14611">
                  <c:v>-97.68566507126485</c:v>
                </c:pt>
                <c:pt idx="14612">
                  <c:v>-97.67867673340163</c:v>
                </c:pt>
                <c:pt idx="14613">
                  <c:v>-97.67168334794048</c:v>
                </c:pt>
                <c:pt idx="14614">
                  <c:v>-97.66468491630438</c:v>
                </c:pt>
                <c:pt idx="14615">
                  <c:v>-97.65768143991792</c:v>
                </c:pt>
                <c:pt idx="14616">
                  <c:v>-97.65067292020708</c:v>
                </c:pt>
                <c:pt idx="14617">
                  <c:v>-97.64365935859945</c:v>
                </c:pt>
                <c:pt idx="14618">
                  <c:v>-97.63664075652404</c:v>
                </c:pt>
                <c:pt idx="14619">
                  <c:v>-97.62961711541143</c:v>
                </c:pt>
                <c:pt idx="14620">
                  <c:v>-97.62258843669362</c:v>
                </c:pt>
                <c:pt idx="14621">
                  <c:v>-97.61555472180421</c:v>
                </c:pt>
                <c:pt idx="14622">
                  <c:v>-97.60851597217815</c:v>
                </c:pt>
                <c:pt idx="14623">
                  <c:v>-97.60147218925201</c:v>
                </c:pt>
                <c:pt idx="14624">
                  <c:v>-97.59442337446383</c:v>
                </c:pt>
                <c:pt idx="14625">
                  <c:v>-97.58736952925312</c:v>
                </c:pt>
                <c:pt idx="14626">
                  <c:v>-97.58031065506091</c:v>
                </c:pt>
                <c:pt idx="14627">
                  <c:v>-97.5732467533297</c:v>
                </c:pt>
                <c:pt idx="14628">
                  <c:v>-97.56617782550356</c:v>
                </c:pt>
                <c:pt idx="14629">
                  <c:v>-97.55910387302798</c:v>
                </c:pt>
                <c:pt idx="14630">
                  <c:v>-97.55202489734994</c:v>
                </c:pt>
                <c:pt idx="14631">
                  <c:v>-97.54494089991796</c:v>
                </c:pt>
                <c:pt idx="14632">
                  <c:v>-97.53785188218197</c:v>
                </c:pt>
                <c:pt idx="14633">
                  <c:v>-97.53075784559357</c:v>
                </c:pt>
                <c:pt idx="14634">
                  <c:v>-97.52365879160568</c:v>
                </c:pt>
                <c:pt idx="14635">
                  <c:v>-97.51655472167277</c:v>
                </c:pt>
                <c:pt idx="14636">
                  <c:v>-97.50944563725078</c:v>
                </c:pt>
                <c:pt idx="14637">
                  <c:v>-97.5023315397972</c:v>
                </c:pt>
                <c:pt idx="14638">
                  <c:v>-97.49521243077103</c:v>
                </c:pt>
                <c:pt idx="14639">
                  <c:v>-97.48808831163259</c:v>
                </c:pt>
                <c:pt idx="14640">
                  <c:v>-97.48095918384392</c:v>
                </c:pt>
                <c:pt idx="14641">
                  <c:v>-97.47382504886836</c:v>
                </c:pt>
                <c:pt idx="14642">
                  <c:v>-97.46668590817085</c:v>
                </c:pt>
                <c:pt idx="14643">
                  <c:v>-97.4595417632178</c:v>
                </c:pt>
                <c:pt idx="14644">
                  <c:v>-97.45239261547705</c:v>
                </c:pt>
                <c:pt idx="14645">
                  <c:v>-97.44523846641803</c:v>
                </c:pt>
                <c:pt idx="14646">
                  <c:v>-97.43807931751154</c:v>
                </c:pt>
                <c:pt idx="14647">
                  <c:v>-97.43091517023002</c:v>
                </c:pt>
                <c:pt idx="14648">
                  <c:v>-97.42374602604721</c:v>
                </c:pt>
                <c:pt idx="14649">
                  <c:v>-97.41657188643848</c:v>
                </c:pt>
                <c:pt idx="14650">
                  <c:v>-97.40939275288063</c:v>
                </c:pt>
                <c:pt idx="14651">
                  <c:v>-97.40220862685197</c:v>
                </c:pt>
                <c:pt idx="14652">
                  <c:v>-97.3950195098323</c:v>
                </c:pt>
                <c:pt idx="14653">
                  <c:v>-97.3878254033028</c:v>
                </c:pt>
                <c:pt idx="14654">
                  <c:v>-97.38062630874628</c:v>
                </c:pt>
                <c:pt idx="14655">
                  <c:v>-97.37342222764696</c:v>
                </c:pt>
                <c:pt idx="14656">
                  <c:v>-97.36621316149057</c:v>
                </c:pt>
                <c:pt idx="14657">
                  <c:v>-97.35899911176428</c:v>
                </c:pt>
                <c:pt idx="14658">
                  <c:v>-97.3517800799568</c:v>
                </c:pt>
                <c:pt idx="14659">
                  <c:v>-97.3445560675583</c:v>
                </c:pt>
                <c:pt idx="14660">
                  <c:v>-97.33732707606038</c:v>
                </c:pt>
                <c:pt idx="14661">
                  <c:v>-97.3300931069562</c:v>
                </c:pt>
                <c:pt idx="14662">
                  <c:v>-97.32285416174035</c:v>
                </c:pt>
                <c:pt idx="14663">
                  <c:v>-97.31561024190895</c:v>
                </c:pt>
                <c:pt idx="14664">
                  <c:v>-97.30836134895949</c:v>
                </c:pt>
                <c:pt idx="14665">
                  <c:v>-97.30110748439112</c:v>
                </c:pt>
                <c:pt idx="14666">
                  <c:v>-97.29384864970427</c:v>
                </c:pt>
                <c:pt idx="14667">
                  <c:v>-97.286584846401</c:v>
                </c:pt>
                <c:pt idx="14668">
                  <c:v>-97.27931607598477</c:v>
                </c:pt>
                <c:pt idx="14669">
                  <c:v>-97.27204233996056</c:v>
                </c:pt>
                <c:pt idx="14670">
                  <c:v>-97.26476363983482</c:v>
                </c:pt>
                <c:pt idx="14671">
                  <c:v>-97.2574799771154</c:v>
                </c:pt>
                <c:pt idx="14672">
                  <c:v>-97.25019135331172</c:v>
                </c:pt>
                <c:pt idx="14673">
                  <c:v>-97.24289776993468</c:v>
                </c:pt>
                <c:pt idx="14674">
                  <c:v>-97.23559922849658</c:v>
                </c:pt>
                <c:pt idx="14675">
                  <c:v>-97.22829573051125</c:v>
                </c:pt>
                <c:pt idx="14676">
                  <c:v>-97.22098727749395</c:v>
                </c:pt>
                <c:pt idx="14677">
                  <c:v>-97.21367387096151</c:v>
                </c:pt>
                <c:pt idx="14678">
                  <c:v>-97.2063555124321</c:v>
                </c:pt>
                <c:pt idx="14679">
                  <c:v>-97.19903220342547</c:v>
                </c:pt>
                <c:pt idx="14680">
                  <c:v>-97.19170394546281</c:v>
                </c:pt>
                <c:pt idx="14681">
                  <c:v>-97.18437074006674</c:v>
                </c:pt>
                <c:pt idx="14682">
                  <c:v>-97.17703258876139</c:v>
                </c:pt>
                <c:pt idx="14683">
                  <c:v>-97.16968949307242</c:v>
                </c:pt>
                <c:pt idx="14684">
                  <c:v>-97.16234145452678</c:v>
                </c:pt>
                <c:pt idx="14685">
                  <c:v>-97.15498847465317</c:v>
                </c:pt>
                <c:pt idx="14686">
                  <c:v>-97.14763055498146</c:v>
                </c:pt>
                <c:pt idx="14687">
                  <c:v>-97.14026769704322</c:v>
                </c:pt>
                <c:pt idx="14688">
                  <c:v>-97.13289990237131</c:v>
                </c:pt>
                <c:pt idx="14689">
                  <c:v>-97.12552717250018</c:v>
                </c:pt>
                <c:pt idx="14690">
                  <c:v>-97.11814950896581</c:v>
                </c:pt>
                <c:pt idx="14691">
                  <c:v>-97.11076691330544</c:v>
                </c:pt>
                <c:pt idx="14692">
                  <c:v>-97.1033793870579</c:v>
                </c:pt>
                <c:pt idx="14693">
                  <c:v>-97.09598693176355</c:v>
                </c:pt>
                <c:pt idx="14694">
                  <c:v>-97.08858954896405</c:v>
                </c:pt>
                <c:pt idx="14695">
                  <c:v>-97.0811872402027</c:v>
                </c:pt>
                <c:pt idx="14696">
                  <c:v>-97.07378000702408</c:v>
                </c:pt>
                <c:pt idx="14697">
                  <c:v>-97.06636785097449</c:v>
                </c:pt>
                <c:pt idx="14698">
                  <c:v>-97.0589507736014</c:v>
                </c:pt>
                <c:pt idx="14699">
                  <c:v>-97.05152877645396</c:v>
                </c:pt>
                <c:pt idx="14700">
                  <c:v>-97.04410186108273</c:v>
                </c:pt>
                <c:pt idx="14701">
                  <c:v>-97.03667002903965</c:v>
                </c:pt>
                <c:pt idx="14702">
                  <c:v>-97.02923328187823</c:v>
                </c:pt>
                <c:pt idx="14703">
                  <c:v>-97.02179162115337</c:v>
                </c:pt>
                <c:pt idx="14704">
                  <c:v>-97.01434504842146</c:v>
                </c:pt>
                <c:pt idx="14705">
                  <c:v>-97.0068935652404</c:v>
                </c:pt>
                <c:pt idx="14706">
                  <c:v>-96.99943717316944</c:v>
                </c:pt>
                <c:pt idx="14707">
                  <c:v>-96.99197587376941</c:v>
                </c:pt>
                <c:pt idx="14708">
                  <c:v>-96.98450966860254</c:v>
                </c:pt>
                <c:pt idx="14709">
                  <c:v>-96.97703855923241</c:v>
                </c:pt>
                <c:pt idx="14710">
                  <c:v>-96.96956254722433</c:v>
                </c:pt>
                <c:pt idx="14711">
                  <c:v>-96.96208163414481</c:v>
                </c:pt>
                <c:pt idx="14712">
                  <c:v>-96.95459582156195</c:v>
                </c:pt>
                <c:pt idx="14713">
                  <c:v>-96.94710511104527</c:v>
                </c:pt>
                <c:pt idx="14714">
                  <c:v>-96.93960950416574</c:v>
                </c:pt>
                <c:pt idx="14715">
                  <c:v>-96.93210900249579</c:v>
                </c:pt>
                <c:pt idx="14716">
                  <c:v>-96.92460360760938</c:v>
                </c:pt>
                <c:pt idx="14717">
                  <c:v>-96.9170933210818</c:v>
                </c:pt>
                <c:pt idx="14718">
                  <c:v>-96.9095781444898</c:v>
                </c:pt>
                <c:pt idx="14719">
                  <c:v>-96.90205807941179</c:v>
                </c:pt>
                <c:pt idx="14720">
                  <c:v>-96.89453312742735</c:v>
                </c:pt>
                <c:pt idx="14721">
                  <c:v>-96.88700329011774</c:v>
                </c:pt>
                <c:pt idx="14722">
                  <c:v>-96.87946856906551</c:v>
                </c:pt>
                <c:pt idx="14723">
                  <c:v>-96.87192896585475</c:v>
                </c:pt>
                <c:pt idx="14724">
                  <c:v>-96.86438448207103</c:v>
                </c:pt>
                <c:pt idx="14725">
                  <c:v>-96.85683511930127</c:v>
                </c:pt>
                <c:pt idx="14726">
                  <c:v>-96.84928087913394</c:v>
                </c:pt>
                <c:pt idx="14727">
                  <c:v>-96.8417217631589</c:v>
                </c:pt>
                <c:pt idx="14728">
                  <c:v>-96.83415777296748</c:v>
                </c:pt>
                <c:pt idx="14729">
                  <c:v>-96.82658891015247</c:v>
                </c:pt>
                <c:pt idx="14730">
                  <c:v>-96.81901517630811</c:v>
                </c:pt>
                <c:pt idx="14731">
                  <c:v>-96.81143657303005</c:v>
                </c:pt>
                <c:pt idx="14732">
                  <c:v>-96.80385310191546</c:v>
                </c:pt>
                <c:pt idx="14733">
                  <c:v>-96.79626476456287</c:v>
                </c:pt>
                <c:pt idx="14734">
                  <c:v>-96.78867156257232</c:v>
                </c:pt>
                <c:pt idx="14735">
                  <c:v>-96.7810734975453</c:v>
                </c:pt>
                <c:pt idx="14736">
                  <c:v>-96.77347057108464</c:v>
                </c:pt>
                <c:pt idx="14737">
                  <c:v>-96.76586278479485</c:v>
                </c:pt>
                <c:pt idx="14738">
                  <c:v>-96.75825014028165</c:v>
                </c:pt>
                <c:pt idx="14739">
                  <c:v>-96.75063263915231</c:v>
                </c:pt>
                <c:pt idx="14740">
                  <c:v>-96.74301028301553</c:v>
                </c:pt>
                <c:pt idx="14741">
                  <c:v>-96.7353830734814</c:v>
                </c:pt>
                <c:pt idx="14742">
                  <c:v>-96.7277510121616</c:v>
                </c:pt>
                <c:pt idx="14743">
                  <c:v>-96.72011410066912</c:v>
                </c:pt>
                <c:pt idx="14744">
                  <c:v>-96.71247234061842</c:v>
                </c:pt>
                <c:pt idx="14745">
                  <c:v>-96.70482573362544</c:v>
                </c:pt>
                <c:pt idx="14746">
                  <c:v>-96.69717428130753</c:v>
                </c:pt>
                <c:pt idx="14747">
                  <c:v>-96.68951798528344</c:v>
                </c:pt>
                <c:pt idx="14748">
                  <c:v>-96.68185684717348</c:v>
                </c:pt>
                <c:pt idx="14749">
                  <c:v>-96.67419086859927</c:v>
                </c:pt>
                <c:pt idx="14750">
                  <c:v>-96.66652005118401</c:v>
                </c:pt>
                <c:pt idx="14751">
                  <c:v>-96.65884439655215</c:v>
                </c:pt>
                <c:pt idx="14752">
                  <c:v>-96.65116390632981</c:v>
                </c:pt>
                <c:pt idx="14753">
                  <c:v>-96.64347858214433</c:v>
                </c:pt>
                <c:pt idx="14754">
                  <c:v>-96.63578842562461</c:v>
                </c:pt>
                <c:pt idx="14755">
                  <c:v>-96.628093438401</c:v>
                </c:pt>
                <c:pt idx="14756">
                  <c:v>-96.62039362210524</c:v>
                </c:pt>
                <c:pt idx="14757">
                  <c:v>-96.61268897837047</c:v>
                </c:pt>
                <c:pt idx="14758">
                  <c:v>-96.60497950883135</c:v>
                </c:pt>
                <c:pt idx="14759">
                  <c:v>-96.59726521512392</c:v>
                </c:pt>
                <c:pt idx="14760">
                  <c:v>-96.58954609888566</c:v>
                </c:pt>
                <c:pt idx="14761">
                  <c:v>-96.58182216175555</c:v>
                </c:pt>
                <c:pt idx="14762">
                  <c:v>-96.57409340537392</c:v>
                </c:pt>
                <c:pt idx="14763">
                  <c:v>-96.56635983138254</c:v>
                </c:pt>
                <c:pt idx="14764">
                  <c:v>-96.55862144142466</c:v>
                </c:pt>
                <c:pt idx="14765">
                  <c:v>-96.55087823714494</c:v>
                </c:pt>
                <c:pt idx="14766">
                  <c:v>-96.54313022018951</c:v>
                </c:pt>
                <c:pt idx="14767">
                  <c:v>-96.53537739220585</c:v>
                </c:pt>
                <c:pt idx="14768">
                  <c:v>-96.52761975484293</c:v>
                </c:pt>
                <c:pt idx="14769">
                  <c:v>-96.51985730975109</c:v>
                </c:pt>
                <c:pt idx="14770">
                  <c:v>-96.51209005858222</c:v>
                </c:pt>
                <c:pt idx="14771">
                  <c:v>-96.50431800298951</c:v>
                </c:pt>
                <c:pt idx="14772">
                  <c:v>-96.4965411446277</c:v>
                </c:pt>
                <c:pt idx="14773">
                  <c:v>-96.48875948515282</c:v>
                </c:pt>
                <c:pt idx="14774">
                  <c:v>-96.48097302622247</c:v>
                </c:pt>
                <c:pt idx="14775">
                  <c:v>-96.47318176949554</c:v>
                </c:pt>
                <c:pt idx="14776">
                  <c:v>-96.46538571663245</c:v>
                </c:pt>
                <c:pt idx="14777">
                  <c:v>-96.45758486929507</c:v>
                </c:pt>
                <c:pt idx="14778">
                  <c:v>-96.44977922914657</c:v>
                </c:pt>
                <c:pt idx="14779">
                  <c:v>-96.44196879785161</c:v>
                </c:pt>
                <c:pt idx="14780">
                  <c:v>-96.43415357707634</c:v>
                </c:pt>
                <c:pt idx="14781">
                  <c:v>-96.42633356848822</c:v>
                </c:pt>
                <c:pt idx="14782">
                  <c:v>-96.4185087737562</c:v>
                </c:pt>
                <c:pt idx="14783">
                  <c:v>-96.41067919455068</c:v>
                </c:pt>
                <c:pt idx="14784">
                  <c:v>-96.40284483254341</c:v>
                </c:pt>
                <c:pt idx="14785">
                  <c:v>-96.39500568940766</c:v>
                </c:pt>
                <c:pt idx="14786">
                  <c:v>-96.387161766818</c:v>
                </c:pt>
                <c:pt idx="14787">
                  <c:v>-96.37931306645044</c:v>
                </c:pt>
                <c:pt idx="14788">
                  <c:v>-96.3714595899826</c:v>
                </c:pt>
                <c:pt idx="14789">
                  <c:v>-96.36360133909325</c:v>
                </c:pt>
                <c:pt idx="14790">
                  <c:v>-96.35573831546273</c:v>
                </c:pt>
                <c:pt idx="14791">
                  <c:v>-96.34787052077287</c:v>
                </c:pt>
                <c:pt idx="14792">
                  <c:v>-96.33999795670667</c:v>
                </c:pt>
                <c:pt idx="14793">
                  <c:v>-96.33212062494887</c:v>
                </c:pt>
                <c:pt idx="14794">
                  <c:v>-96.32423852718532</c:v>
                </c:pt>
                <c:pt idx="14795">
                  <c:v>-96.31635166510352</c:v>
                </c:pt>
                <c:pt idx="14796">
                  <c:v>-96.30846004039226</c:v>
                </c:pt>
                <c:pt idx="14797">
                  <c:v>-96.3005636547418</c:v>
                </c:pt>
                <c:pt idx="14798">
                  <c:v>-96.2926625098438</c:v>
                </c:pt>
                <c:pt idx="14799">
                  <c:v>-96.2847566073913</c:v>
                </c:pt>
                <c:pt idx="14800">
                  <c:v>-96.27684594907884</c:v>
                </c:pt>
                <c:pt idx="14801">
                  <c:v>-96.2689305366023</c:v>
                </c:pt>
                <c:pt idx="14802">
                  <c:v>-96.26101037165905</c:v>
                </c:pt>
                <c:pt idx="14803">
                  <c:v>-96.25308545594778</c:v>
                </c:pt>
                <c:pt idx="14804">
                  <c:v>-96.24515579116862</c:v>
                </c:pt>
                <c:pt idx="14805">
                  <c:v>-96.23722137902316</c:v>
                </c:pt>
                <c:pt idx="14806">
                  <c:v>-96.22928222121436</c:v>
                </c:pt>
                <c:pt idx="14807">
                  <c:v>-96.22133831944659</c:v>
                </c:pt>
                <c:pt idx="14808">
                  <c:v>-96.21338967542573</c:v>
                </c:pt>
                <c:pt idx="14809">
                  <c:v>-96.20543629085888</c:v>
                </c:pt>
                <c:pt idx="14810">
                  <c:v>-96.19747816745469</c:v>
                </c:pt>
                <c:pt idx="14811">
                  <c:v>-96.18951530692325</c:v>
                </c:pt>
                <c:pt idx="14812">
                  <c:v>-96.18154771097592</c:v>
                </c:pt>
                <c:pt idx="14813">
                  <c:v>-96.17357538132556</c:v>
                </c:pt>
                <c:pt idx="14814">
                  <c:v>-96.16559831968642</c:v>
                </c:pt>
                <c:pt idx="14815">
                  <c:v>-96.15761652777421</c:v>
                </c:pt>
                <c:pt idx="14816">
                  <c:v>-96.14963000730597</c:v>
                </c:pt>
                <c:pt idx="14817">
                  <c:v>-96.14163876000012</c:v>
                </c:pt>
                <c:pt idx="14818">
                  <c:v>-96.13364278757659</c:v>
                </c:pt>
                <c:pt idx="14819">
                  <c:v>-96.12564209175667</c:v>
                </c:pt>
                <c:pt idx="14820">
                  <c:v>-96.11763667426306</c:v>
                </c:pt>
                <c:pt idx="14821">
                  <c:v>-96.10962653681979</c:v>
                </c:pt>
                <c:pt idx="14822">
                  <c:v>-96.10161168115247</c:v>
                </c:pt>
                <c:pt idx="14823">
                  <c:v>-96.09359210898788</c:v>
                </c:pt>
                <c:pt idx="14824">
                  <c:v>-96.08556782205437</c:v>
                </c:pt>
                <c:pt idx="14825">
                  <c:v>-96.07753882208168</c:v>
                </c:pt>
                <c:pt idx="14826">
                  <c:v>-96.06950511080095</c:v>
                </c:pt>
                <c:pt idx="14827">
                  <c:v>-96.06146668994463</c:v>
                </c:pt>
                <c:pt idx="14828">
                  <c:v>-96.05342356124664</c:v>
                </c:pt>
                <c:pt idx="14829">
                  <c:v>-96.04537572644229</c:v>
                </c:pt>
                <c:pt idx="14830">
                  <c:v>-96.03732318726832</c:v>
                </c:pt>
                <c:pt idx="14831">
                  <c:v>-96.02926594546282</c:v>
                </c:pt>
                <c:pt idx="14832">
                  <c:v>-96.02120400276533</c:v>
                </c:pt>
                <c:pt idx="14833">
                  <c:v>-96.01313736091673</c:v>
                </c:pt>
                <c:pt idx="14834">
                  <c:v>-96.00506602165933</c:v>
                </c:pt>
                <c:pt idx="14835">
                  <c:v>-95.9969899867369</c:v>
                </c:pt>
                <c:pt idx="14836">
                  <c:v>-95.98890925789442</c:v>
                </c:pt>
                <c:pt idx="14837">
                  <c:v>-95.98082383687851</c:v>
                </c:pt>
                <c:pt idx="14838">
                  <c:v>-95.97273372543697</c:v>
                </c:pt>
                <c:pt idx="14839">
                  <c:v>-95.9646389253192</c:v>
                </c:pt>
                <c:pt idx="14840">
                  <c:v>-95.95653943827578</c:v>
                </c:pt>
                <c:pt idx="14841">
                  <c:v>-95.94843526605881</c:v>
                </c:pt>
                <c:pt idx="14842">
                  <c:v>-95.94032641042182</c:v>
                </c:pt>
                <c:pt idx="14843">
                  <c:v>-95.93221287311961</c:v>
                </c:pt>
                <c:pt idx="14844">
                  <c:v>-95.9240946559085</c:v>
                </c:pt>
                <c:pt idx="14845">
                  <c:v>-95.91597176054605</c:v>
                </c:pt>
                <c:pt idx="14846">
                  <c:v>-95.9078441887914</c:v>
                </c:pt>
                <c:pt idx="14847">
                  <c:v>-95.89971194240491</c:v>
                </c:pt>
                <c:pt idx="14848">
                  <c:v>-95.8915750231485</c:v>
                </c:pt>
                <c:pt idx="14849">
                  <c:v>-95.88343343278524</c:v>
                </c:pt>
                <c:pt idx="14850">
                  <c:v>-95.87528717307985</c:v>
                </c:pt>
                <c:pt idx="14851">
                  <c:v>-95.86713624579833</c:v>
                </c:pt>
                <c:pt idx="14852">
                  <c:v>-95.85898065270797</c:v>
                </c:pt>
                <c:pt idx="14853">
                  <c:v>-95.85082039557761</c:v>
                </c:pt>
                <c:pt idx="14854">
                  <c:v>-95.8426554761774</c:v>
                </c:pt>
                <c:pt idx="14855">
                  <c:v>-95.83448589627882</c:v>
                </c:pt>
                <c:pt idx="14856">
                  <c:v>-95.82631165765487</c:v>
                </c:pt>
                <c:pt idx="14857">
                  <c:v>-95.81813276207987</c:v>
                </c:pt>
                <c:pt idx="14858">
                  <c:v>-95.80994921132948</c:v>
                </c:pt>
                <c:pt idx="14859">
                  <c:v>-95.80176100718081</c:v>
                </c:pt>
                <c:pt idx="14860">
                  <c:v>-95.79356815141234</c:v>
                </c:pt>
                <c:pt idx="14861">
                  <c:v>-95.78537064580388</c:v>
                </c:pt>
                <c:pt idx="14862">
                  <c:v>-95.77716849213671</c:v>
                </c:pt>
                <c:pt idx="14863">
                  <c:v>-95.76896169219345</c:v>
                </c:pt>
                <c:pt idx="14864">
                  <c:v>-95.76075024775808</c:v>
                </c:pt>
                <c:pt idx="14865">
                  <c:v>-95.75253416061598</c:v>
                </c:pt>
                <c:pt idx="14866">
                  <c:v>-95.74431343255395</c:v>
                </c:pt>
                <c:pt idx="14867">
                  <c:v>-95.7360880653601</c:v>
                </c:pt>
                <c:pt idx="14868">
                  <c:v>-95.72785806082396</c:v>
                </c:pt>
                <c:pt idx="14869">
                  <c:v>-95.7196234207365</c:v>
                </c:pt>
                <c:pt idx="14870">
                  <c:v>-95.71138414688987</c:v>
                </c:pt>
                <c:pt idx="14871">
                  <c:v>-95.70314024107787</c:v>
                </c:pt>
                <c:pt idx="14872">
                  <c:v>-95.69489170509547</c:v>
                </c:pt>
                <c:pt idx="14873">
                  <c:v>-95.68663854073907</c:v>
                </c:pt>
                <c:pt idx="14874">
                  <c:v>-95.67838074980651</c:v>
                </c:pt>
                <c:pt idx="14875">
                  <c:v>-95.67011833409695</c:v>
                </c:pt>
                <c:pt idx="14876">
                  <c:v>-95.66185129541097</c:v>
                </c:pt>
                <c:pt idx="14877">
                  <c:v>-95.6535796355504</c:v>
                </c:pt>
                <c:pt idx="14878">
                  <c:v>-95.64530335631861</c:v>
                </c:pt>
                <c:pt idx="14879">
                  <c:v>-95.63702245952025</c:v>
                </c:pt>
                <c:pt idx="14880">
                  <c:v>-95.62873694696135</c:v>
                </c:pt>
                <c:pt idx="14881">
                  <c:v>-95.62044682044937</c:v>
                </c:pt>
                <c:pt idx="14882">
                  <c:v>-95.6121520817931</c:v>
                </c:pt>
                <c:pt idx="14883">
                  <c:v>-95.60385273280264</c:v>
                </c:pt>
                <c:pt idx="14884">
                  <c:v>-95.59554877528956</c:v>
                </c:pt>
                <c:pt idx="14885">
                  <c:v>-95.58724021106678</c:v>
                </c:pt>
                <c:pt idx="14886">
                  <c:v>-95.57892704194856</c:v>
                </c:pt>
                <c:pt idx="14887">
                  <c:v>-95.57060926975053</c:v>
                </c:pt>
                <c:pt idx="14888">
                  <c:v>-95.56228689628971</c:v>
                </c:pt>
                <c:pt idx="14889">
                  <c:v>-95.55395992338454</c:v>
                </c:pt>
                <c:pt idx="14890">
                  <c:v>-95.54562835285466</c:v>
                </c:pt>
                <c:pt idx="14891">
                  <c:v>-95.5372921865213</c:v>
                </c:pt>
                <c:pt idx="14892">
                  <c:v>-95.52895142620689</c:v>
                </c:pt>
                <c:pt idx="14893">
                  <c:v>-95.52060607373528</c:v>
                </c:pt>
                <c:pt idx="14894">
                  <c:v>-95.51225613093172</c:v>
                </c:pt>
                <c:pt idx="14895">
                  <c:v>-95.50390159962275</c:v>
                </c:pt>
                <c:pt idx="14896">
                  <c:v>-95.49554248163636</c:v>
                </c:pt>
                <c:pt idx="14897">
                  <c:v>-95.48717877880182</c:v>
                </c:pt>
                <c:pt idx="14898">
                  <c:v>-95.47881049294985</c:v>
                </c:pt>
                <c:pt idx="14899">
                  <c:v>-95.4704376259125</c:v>
                </c:pt>
                <c:pt idx="14900">
                  <c:v>-95.46206017952309</c:v>
                </c:pt>
                <c:pt idx="14901">
                  <c:v>-95.45367815561649</c:v>
                </c:pt>
                <c:pt idx="14902">
                  <c:v>-95.44529155602878</c:v>
                </c:pt>
                <c:pt idx="14903">
                  <c:v>-95.43690038259744</c:v>
                </c:pt>
                <c:pt idx="14904">
                  <c:v>-95.42850463716134</c:v>
                </c:pt>
                <c:pt idx="14905">
                  <c:v>-95.42010432156067</c:v>
                </c:pt>
                <c:pt idx="14906">
                  <c:v>-95.41169943763703</c:v>
                </c:pt>
                <c:pt idx="14907">
                  <c:v>-95.4032899872333</c:v>
                </c:pt>
                <c:pt idx="14908">
                  <c:v>-95.39487597219379</c:v>
                </c:pt>
                <c:pt idx="14909">
                  <c:v>-95.38645739436414</c:v>
                </c:pt>
                <c:pt idx="14910">
                  <c:v>-95.37803425559137</c:v>
                </c:pt>
                <c:pt idx="14911">
                  <c:v>-95.36960655772386</c:v>
                </c:pt>
                <c:pt idx="14912">
                  <c:v>-95.36117430261126</c:v>
                </c:pt>
                <c:pt idx="14913">
                  <c:v>-95.35273749210465</c:v>
                </c:pt>
                <c:pt idx="14914">
                  <c:v>-95.34429612805655</c:v>
                </c:pt>
                <c:pt idx="14915">
                  <c:v>-95.33585021232061</c:v>
                </c:pt>
                <c:pt idx="14916">
                  <c:v>-95.32739974675205</c:v>
                </c:pt>
                <c:pt idx="14917">
                  <c:v>-95.31894473320733</c:v>
                </c:pt>
                <c:pt idx="14918">
                  <c:v>-95.31048517354427</c:v>
                </c:pt>
                <c:pt idx="14919">
                  <c:v>-95.3020210696221</c:v>
                </c:pt>
                <c:pt idx="14920">
                  <c:v>-95.29355242330133</c:v>
                </c:pt>
                <c:pt idx="14921">
                  <c:v>-95.28507923644385</c:v>
                </c:pt>
                <c:pt idx="14922">
                  <c:v>-95.27660151091298</c:v>
                </c:pt>
                <c:pt idx="14923">
                  <c:v>-95.26811924857325</c:v>
                </c:pt>
                <c:pt idx="14924">
                  <c:v>-95.25963245129061</c:v>
                </c:pt>
                <c:pt idx="14925">
                  <c:v>-95.25114112093237</c:v>
                </c:pt>
                <c:pt idx="14926">
                  <c:v>-95.2426452593672</c:v>
                </c:pt>
                <c:pt idx="14927">
                  <c:v>-95.23414486846502</c:v>
                </c:pt>
                <c:pt idx="14928">
                  <c:v>-95.22563995009723</c:v>
                </c:pt>
                <c:pt idx="14929">
                  <c:v>-95.2171305061365</c:v>
                </c:pt>
                <c:pt idx="14930">
                  <c:v>-95.20861653845684</c:v>
                </c:pt>
                <c:pt idx="14931">
                  <c:v>-95.20009804893368</c:v>
                </c:pt>
                <c:pt idx="14932">
                  <c:v>-95.19157503944371</c:v>
                </c:pt>
                <c:pt idx="14933">
                  <c:v>-95.18304751186497</c:v>
                </c:pt>
                <c:pt idx="14934">
                  <c:v>-95.17451546807696</c:v>
                </c:pt>
                <c:pt idx="14935">
                  <c:v>-95.16597890996033</c:v>
                </c:pt>
                <c:pt idx="14936">
                  <c:v>-95.15743783939723</c:v>
                </c:pt>
                <c:pt idx="14937">
                  <c:v>-95.14889225827112</c:v>
                </c:pt>
                <c:pt idx="14938">
                  <c:v>-95.14034216846672</c:v>
                </c:pt>
                <c:pt idx="14939">
                  <c:v>-95.13178757187022</c:v>
                </c:pt>
                <c:pt idx="14940">
                  <c:v>-95.12322847036907</c:v>
                </c:pt>
                <c:pt idx="14941">
                  <c:v>-95.11466486585204</c:v>
                </c:pt>
                <c:pt idx="14942">
                  <c:v>-95.10609676020928</c:v>
                </c:pt>
                <c:pt idx="14943">
                  <c:v>-95.09752415533233</c:v>
                </c:pt>
                <c:pt idx="14944">
                  <c:v>-95.0889470531139</c:v>
                </c:pt>
                <c:pt idx="14945">
                  <c:v>-95.08036545544827</c:v>
                </c:pt>
                <c:pt idx="14946">
                  <c:v>-95.07177936423088</c:v>
                </c:pt>
                <c:pt idx="14947">
                  <c:v>-95.06318878135856</c:v>
                </c:pt>
                <c:pt idx="14948">
                  <c:v>-95.05459370872947</c:v>
                </c:pt>
                <c:pt idx="14949">
                  <c:v>-95.04599414824315</c:v>
                </c:pt>
                <c:pt idx="14950">
                  <c:v>-95.0373901018004</c:v>
                </c:pt>
                <c:pt idx="14951">
                  <c:v>-95.0287815713034</c:v>
                </c:pt>
                <c:pt idx="14952">
                  <c:v>-95.0201685586557</c:v>
                </c:pt>
                <c:pt idx="14953">
                  <c:v>-95.01155106576217</c:v>
                </c:pt>
                <c:pt idx="14954">
                  <c:v>-95.00292909452885</c:v>
                </c:pt>
                <c:pt idx="14955">
                  <c:v>-94.99430264686336</c:v>
                </c:pt>
                <c:pt idx="14956">
                  <c:v>-94.98567172467449</c:v>
                </c:pt>
                <c:pt idx="14957">
                  <c:v>-94.97703632987246</c:v>
                </c:pt>
                <c:pt idx="14958">
                  <c:v>-94.9683964643687</c:v>
                </c:pt>
                <c:pt idx="14959">
                  <c:v>-94.95975213007605</c:v>
                </c:pt>
                <c:pt idx="14960">
                  <c:v>-94.95110332890875</c:v>
                </c:pt>
                <c:pt idx="14961">
                  <c:v>-94.9424500627822</c:v>
                </c:pt>
                <c:pt idx="14962">
                  <c:v>-94.93379233361324</c:v>
                </c:pt>
                <c:pt idx="14963">
                  <c:v>-94.92513014332003</c:v>
                </c:pt>
                <c:pt idx="14964">
                  <c:v>-94.91646349382207</c:v>
                </c:pt>
                <c:pt idx="14965">
                  <c:v>-94.90779238704006</c:v>
                </c:pt>
                <c:pt idx="14966">
                  <c:v>-94.89911682489621</c:v>
                </c:pt>
                <c:pt idx="14967">
                  <c:v>-94.89043680931394</c:v>
                </c:pt>
                <c:pt idx="14968">
                  <c:v>-94.88175234221801</c:v>
                </c:pt>
                <c:pt idx="14969">
                  <c:v>-94.87306342553455</c:v>
                </c:pt>
                <c:pt idx="14970">
                  <c:v>-94.86437006119097</c:v>
                </c:pt>
                <c:pt idx="14971">
                  <c:v>-94.85567225111598</c:v>
                </c:pt>
                <c:pt idx="14972">
                  <c:v>-94.84696999723972</c:v>
                </c:pt>
                <c:pt idx="14973">
                  <c:v>-94.8382633014935</c:v>
                </c:pt>
                <c:pt idx="14974">
                  <c:v>-94.82955216581007</c:v>
                </c:pt>
                <c:pt idx="14975">
                  <c:v>-94.82083659212343</c:v>
                </c:pt>
                <c:pt idx="14976">
                  <c:v>-94.81211658236901</c:v>
                </c:pt>
                <c:pt idx="14977">
                  <c:v>-94.80339213848337</c:v>
                </c:pt>
                <c:pt idx="14978">
                  <c:v>-94.79466326240465</c:v>
                </c:pt>
                <c:pt idx="14979">
                  <c:v>-94.78592995607202</c:v>
                </c:pt>
                <c:pt idx="14980">
                  <c:v>-94.77719222142612</c:v>
                </c:pt>
                <c:pt idx="14981">
                  <c:v>-94.76845006040895</c:v>
                </c:pt>
                <c:pt idx="14982">
                  <c:v>-94.75970347496377</c:v>
                </c:pt>
                <c:pt idx="14983">
                  <c:v>-94.75095246703511</c:v>
                </c:pt>
                <c:pt idx="14984">
                  <c:v>-94.74219703856889</c:v>
                </c:pt>
                <c:pt idx="14985">
                  <c:v>-94.73343719151232</c:v>
                </c:pt>
                <c:pt idx="14986">
                  <c:v>-94.72467292781391</c:v>
                </c:pt>
                <c:pt idx="14987">
                  <c:v>-94.71590424942351</c:v>
                </c:pt>
                <c:pt idx="14988">
                  <c:v>-94.70713115829225</c:v>
                </c:pt>
                <c:pt idx="14989">
                  <c:v>-94.6983536563726</c:v>
                </c:pt>
                <c:pt idx="14990">
                  <c:v>-94.68957174561834</c:v>
                </c:pt>
                <c:pt idx="14991">
                  <c:v>-94.68078542798452</c:v>
                </c:pt>
                <c:pt idx="14992">
                  <c:v>-94.67199470542761</c:v>
                </c:pt>
                <c:pt idx="14993">
                  <c:v>-94.66319957990526</c:v>
                </c:pt>
                <c:pt idx="14994">
                  <c:v>-94.65440005337649</c:v>
                </c:pt>
                <c:pt idx="14995">
                  <c:v>-94.64559612780164</c:v>
                </c:pt>
                <c:pt idx="14996">
                  <c:v>-94.63678780514233</c:v>
                </c:pt>
                <c:pt idx="14997">
                  <c:v>-94.62797508736152</c:v>
                </c:pt>
                <c:pt idx="14998">
                  <c:v>-94.61915797642344</c:v>
                </c:pt>
                <c:pt idx="14999">
                  <c:v>-94.61033647429369</c:v>
                </c:pt>
                <c:pt idx="15000">
                  <c:v>-94.60151058293907</c:v>
                </c:pt>
                <c:pt idx="15001">
                  <c:v>-94.59268030432778</c:v>
                </c:pt>
                <c:pt idx="15002">
                  <c:v>-94.58384564042929</c:v>
                </c:pt>
                <c:pt idx="15003">
                  <c:v>-94.57500659321437</c:v>
                </c:pt>
                <c:pt idx="15004">
                  <c:v>-94.56616316465516</c:v>
                </c:pt>
                <c:pt idx="15005">
                  <c:v>-94.55731535672493</c:v>
                </c:pt>
                <c:pt idx="15006">
                  <c:v>-94.5484631713985</c:v>
                </c:pt>
                <c:pt idx="15007">
                  <c:v>-94.53960661065176</c:v>
                </c:pt>
                <c:pt idx="15008">
                  <c:v>-94.53074567646202</c:v>
                </c:pt>
                <c:pt idx="15009">
                  <c:v>-94.52188037080791</c:v>
                </c:pt>
                <c:pt idx="15010">
                  <c:v>-94.51301069566932</c:v>
                </c:pt>
                <c:pt idx="15011">
                  <c:v>-94.5041366530274</c:v>
                </c:pt>
                <c:pt idx="15012">
                  <c:v>-94.49525824486467</c:v>
                </c:pt>
                <c:pt idx="15013">
                  <c:v>-94.4863754731649</c:v>
                </c:pt>
                <c:pt idx="15014">
                  <c:v>-94.47748833991322</c:v>
                </c:pt>
                <c:pt idx="15015">
                  <c:v>-94.46859684709601</c:v>
                </c:pt>
                <c:pt idx="15016">
                  <c:v>-94.4597009967009</c:v>
                </c:pt>
                <c:pt idx="15017">
                  <c:v>-94.45080079071695</c:v>
                </c:pt>
                <c:pt idx="15018">
                  <c:v>-94.4418962311344</c:v>
                </c:pt>
                <c:pt idx="15019">
                  <c:v>-94.43298731994476</c:v>
                </c:pt>
                <c:pt idx="15020">
                  <c:v>-94.424074059141</c:v>
                </c:pt>
                <c:pt idx="15021">
                  <c:v>-94.4151564507172</c:v>
                </c:pt>
                <c:pt idx="15022">
                  <c:v>-94.40623449666883</c:v>
                </c:pt>
                <c:pt idx="15023">
                  <c:v>-94.39730819899265</c:v>
                </c:pt>
                <c:pt idx="15024">
                  <c:v>-94.38837755968667</c:v>
                </c:pt>
                <c:pt idx="15025">
                  <c:v>-94.37944258075029</c:v>
                </c:pt>
                <c:pt idx="15026">
                  <c:v>-94.37050326418408</c:v>
                </c:pt>
                <c:pt idx="15027">
                  <c:v>-94.36155961198994</c:v>
                </c:pt>
                <c:pt idx="15028">
                  <c:v>-94.35261162617108</c:v>
                </c:pt>
                <c:pt idx="15029">
                  <c:v>-94.34365930873198</c:v>
                </c:pt>
                <c:pt idx="15030">
                  <c:v>-94.33470266167843</c:v>
                </c:pt>
                <c:pt idx="15031">
                  <c:v>-94.32574168701748</c:v>
                </c:pt>
                <c:pt idx="15032">
                  <c:v>-94.31677638675747</c:v>
                </c:pt>
                <c:pt idx="15033">
                  <c:v>-94.30780676290811</c:v>
                </c:pt>
                <c:pt idx="15034">
                  <c:v>-94.29883281748022</c:v>
                </c:pt>
                <c:pt idx="15035">
                  <c:v>-94.28985455248613</c:v>
                </c:pt>
                <c:pt idx="15036">
                  <c:v>-94.28087196993927</c:v>
                </c:pt>
                <c:pt idx="15037">
                  <c:v>-94.2718850718544</c:v>
                </c:pt>
                <c:pt idx="15038">
                  <c:v>-94.26289386024764</c:v>
                </c:pt>
                <c:pt idx="15039">
                  <c:v>-94.25389833713626</c:v>
                </c:pt>
                <c:pt idx="15040">
                  <c:v>-94.24489850453898</c:v>
                </c:pt>
                <c:pt idx="15041">
                  <c:v>-94.23589436447567</c:v>
                </c:pt>
                <c:pt idx="15042">
                  <c:v>-94.22688591896751</c:v>
                </c:pt>
                <c:pt idx="15043">
                  <c:v>-94.21787317003698</c:v>
                </c:pt>
                <c:pt idx="15044">
                  <c:v>-94.20885611970786</c:v>
                </c:pt>
                <c:pt idx="15045">
                  <c:v>-94.19983477000518</c:v>
                </c:pt>
                <c:pt idx="15046">
                  <c:v>-94.19080912295522</c:v>
                </c:pt>
                <c:pt idx="15047">
                  <c:v>-94.18177918058558</c:v>
                </c:pt>
                <c:pt idx="15048">
                  <c:v>-94.17274494492517</c:v>
                </c:pt>
                <c:pt idx="15049">
                  <c:v>-94.1637064180041</c:v>
                </c:pt>
                <c:pt idx="15050">
                  <c:v>-94.1546636018538</c:v>
                </c:pt>
                <c:pt idx="15051">
                  <c:v>-94.14561649850695</c:v>
                </c:pt>
                <c:pt idx="15052">
                  <c:v>-94.13656510999756</c:v>
                </c:pt>
                <c:pt idx="15053">
                  <c:v>-94.12750943836083</c:v>
                </c:pt>
                <c:pt idx="15054">
                  <c:v>-94.11844948563333</c:v>
                </c:pt>
                <c:pt idx="15055">
                  <c:v>-94.10938525385284</c:v>
                </c:pt>
                <c:pt idx="15056">
                  <c:v>-94.10031674505845</c:v>
                </c:pt>
                <c:pt idx="15057">
                  <c:v>-94.0912439612905</c:v>
                </c:pt>
                <c:pt idx="15058">
                  <c:v>-94.08216690459051</c:v>
                </c:pt>
                <c:pt idx="15059">
                  <c:v>-94.07308557700146</c:v>
                </c:pt>
                <c:pt idx="15060">
                  <c:v>-94.06399998056753</c:v>
                </c:pt>
                <c:pt idx="15061">
                  <c:v>-94.05491011733405</c:v>
                </c:pt>
                <c:pt idx="15062">
                  <c:v>-94.0458159893478</c:v>
                </c:pt>
                <c:pt idx="15063">
                  <c:v>-94.03671759865667</c:v>
                </c:pt>
                <c:pt idx="15064">
                  <c:v>-94.02761494730998</c:v>
                </c:pt>
                <c:pt idx="15065">
                  <c:v>-94.01850803735812</c:v>
                </c:pt>
                <c:pt idx="15066">
                  <c:v>-94.00939687085294</c:v>
                </c:pt>
                <c:pt idx="15067">
                  <c:v>-94.00028144984747</c:v>
                </c:pt>
                <c:pt idx="15068">
                  <c:v>-93.99116177639592</c:v>
                </c:pt>
                <c:pt idx="15069">
                  <c:v>-93.9820378525539</c:v>
                </c:pt>
                <c:pt idx="15070">
                  <c:v>-93.97290968037835</c:v>
                </c:pt>
                <c:pt idx="15071">
                  <c:v>-93.9637772619272</c:v>
                </c:pt>
                <c:pt idx="15072">
                  <c:v>-93.95464059925984</c:v>
                </c:pt>
                <c:pt idx="15073">
                  <c:v>-93.94549969443693</c:v>
                </c:pt>
                <c:pt idx="15074">
                  <c:v>-93.93635454952033</c:v>
                </c:pt>
                <c:pt idx="15075">
                  <c:v>-93.92720516657317</c:v>
                </c:pt>
                <c:pt idx="15076">
                  <c:v>-93.91805154765984</c:v>
                </c:pt>
                <c:pt idx="15077">
                  <c:v>-93.90889369484605</c:v>
                </c:pt>
                <c:pt idx="15078">
                  <c:v>-93.89973161019864</c:v>
                </c:pt>
                <c:pt idx="15079">
                  <c:v>-93.89056529578587</c:v>
                </c:pt>
                <c:pt idx="15080">
                  <c:v>-93.88139475367713</c:v>
                </c:pt>
                <c:pt idx="15081">
                  <c:v>-93.87221998594314</c:v>
                </c:pt>
                <c:pt idx="15082">
                  <c:v>-93.86304099465578</c:v>
                </c:pt>
                <c:pt idx="15083">
                  <c:v>-93.85385778188835</c:v>
                </c:pt>
                <c:pt idx="15084">
                  <c:v>-93.8446703497153</c:v>
                </c:pt>
                <c:pt idx="15085">
                  <c:v>-93.83547870021229</c:v>
                </c:pt>
                <c:pt idx="15086">
                  <c:v>-93.82628283545634</c:v>
                </c:pt>
                <c:pt idx="15087">
                  <c:v>-93.81708275752567</c:v>
                </c:pt>
                <c:pt idx="15088">
                  <c:v>-93.80787846849977</c:v>
                </c:pt>
                <c:pt idx="15089">
                  <c:v>-93.79866997045937</c:v>
                </c:pt>
                <c:pt idx="15090">
                  <c:v>-93.78945726548642</c:v>
                </c:pt>
                <c:pt idx="15091">
                  <c:v>-93.78024035566418</c:v>
                </c:pt>
                <c:pt idx="15092">
                  <c:v>-93.77101924307717</c:v>
                </c:pt>
                <c:pt idx="15093">
                  <c:v>-93.7617939298111</c:v>
                </c:pt>
                <c:pt idx="15094">
                  <c:v>-93.75256441795291</c:v>
                </c:pt>
                <c:pt idx="15095">
                  <c:v>-93.74333070959089</c:v>
                </c:pt>
                <c:pt idx="15096">
                  <c:v>-93.73409280681456</c:v>
                </c:pt>
                <c:pt idx="15097">
                  <c:v>-93.72485071171458</c:v>
                </c:pt>
                <c:pt idx="15098">
                  <c:v>-93.715604426383</c:v>
                </c:pt>
                <c:pt idx="15099">
                  <c:v>-93.70635395291296</c:v>
                </c:pt>
                <c:pt idx="15100">
                  <c:v>-93.697099293399</c:v>
                </c:pt>
                <c:pt idx="15101">
                  <c:v>-93.68784044993681</c:v>
                </c:pt>
                <c:pt idx="15102">
                  <c:v>-93.67857742462334</c:v>
                </c:pt>
                <c:pt idx="15103">
                  <c:v>-93.66931021955683</c:v>
                </c:pt>
                <c:pt idx="15104">
                  <c:v>-93.66003883683672</c:v>
                </c:pt>
                <c:pt idx="15105">
                  <c:v>-93.65076327856372</c:v>
                </c:pt>
                <c:pt idx="15106">
                  <c:v>-93.64148354683971</c:v>
                </c:pt>
                <c:pt idx="15107">
                  <c:v>-93.63219964376793</c:v>
                </c:pt>
                <c:pt idx="15108">
                  <c:v>-93.6229115714527</c:v>
                </c:pt>
                <c:pt idx="15109">
                  <c:v>-93.61361933199981</c:v>
                </c:pt>
                <c:pt idx="15110">
                  <c:v>-93.60432292751605</c:v>
                </c:pt>
                <c:pt idx="15111">
                  <c:v>-93.59502236010961</c:v>
                </c:pt>
                <c:pt idx="15112">
                  <c:v>-93.58571763188981</c:v>
                </c:pt>
                <c:pt idx="15113">
                  <c:v>-93.57640874496735</c:v>
                </c:pt>
                <c:pt idx="15114">
                  <c:v>-93.56709570145401</c:v>
                </c:pt>
                <c:pt idx="15115">
                  <c:v>-93.55777850346286</c:v>
                </c:pt>
                <c:pt idx="15116">
                  <c:v>-93.54845715310829</c:v>
                </c:pt>
                <c:pt idx="15117">
                  <c:v>-93.53913165250582</c:v>
                </c:pt>
                <c:pt idx="15118">
                  <c:v>-93.52980200377223</c:v>
                </c:pt>
                <c:pt idx="15119">
                  <c:v>-93.52046820902558</c:v>
                </c:pt>
                <c:pt idx="15120">
                  <c:v>-93.5111302703851</c:v>
                </c:pt>
                <c:pt idx="15121">
                  <c:v>-93.50178818997128</c:v>
                </c:pt>
                <c:pt idx="15122">
                  <c:v>-93.49244196990585</c:v>
                </c:pt>
                <c:pt idx="15123">
                  <c:v>-93.48309161231175</c:v>
                </c:pt>
                <c:pt idx="15124">
                  <c:v>-93.47373711931318</c:v>
                </c:pt>
                <c:pt idx="15125">
                  <c:v>-93.46437849303558</c:v>
                </c:pt>
                <c:pt idx="15126">
                  <c:v>-93.45501573560555</c:v>
                </c:pt>
                <c:pt idx="15127">
                  <c:v>-93.445648849151</c:v>
                </c:pt>
                <c:pt idx="15128">
                  <c:v>-93.43627783580101</c:v>
                </c:pt>
                <c:pt idx="15129">
                  <c:v>-93.42690269768592</c:v>
                </c:pt>
                <c:pt idx="15130">
                  <c:v>-93.4175234369373</c:v>
                </c:pt>
                <c:pt idx="15131">
                  <c:v>-93.40814005568788</c:v>
                </c:pt>
                <c:pt idx="15132">
                  <c:v>-93.39875255607173</c:v>
                </c:pt>
                <c:pt idx="15133">
                  <c:v>-93.38936094022408</c:v>
                </c:pt>
                <c:pt idx="15134">
                  <c:v>-93.37996521028136</c:v>
                </c:pt>
                <c:pt idx="15135">
                  <c:v>-93.37056536838128</c:v>
                </c:pt>
                <c:pt idx="15136">
                  <c:v>-93.36116141666271</c:v>
                </c:pt>
                <c:pt idx="15137">
                  <c:v>-93.35175335726579</c:v>
                </c:pt>
                <c:pt idx="15138">
                  <c:v>-93.34234119233189</c:v>
                </c:pt>
                <c:pt idx="15139">
                  <c:v>-93.3329249240036</c:v>
                </c:pt>
                <c:pt idx="15140">
                  <c:v>-93.32350455442464</c:v>
                </c:pt>
                <c:pt idx="15141">
                  <c:v>-93.31408008574013</c:v>
                </c:pt>
                <c:pt idx="15142">
                  <c:v>-93.30465152009618</c:v>
                </c:pt>
                <c:pt idx="15143">
                  <c:v>-93.29521885964033</c:v>
                </c:pt>
                <c:pt idx="15144">
                  <c:v>-93.28578210652117</c:v>
                </c:pt>
                <c:pt idx="15145">
                  <c:v>-93.27634126288868</c:v>
                </c:pt>
                <c:pt idx="15146">
                  <c:v>-93.26689633089391</c:v>
                </c:pt>
                <c:pt idx="15147">
                  <c:v>-93.25744731268918</c:v>
                </c:pt>
                <c:pt idx="15148">
                  <c:v>-93.24799421042806</c:v>
                </c:pt>
                <c:pt idx="15149">
                  <c:v>-93.23853702626525</c:v>
                </c:pt>
                <c:pt idx="15150">
                  <c:v>-93.22907576235671</c:v>
                </c:pt>
                <c:pt idx="15151">
                  <c:v>-93.2196104208597</c:v>
                </c:pt>
                <c:pt idx="15152">
                  <c:v>-93.2101410039325</c:v>
                </c:pt>
                <c:pt idx="15153">
                  <c:v>-93.20066751373479</c:v>
                </c:pt>
                <c:pt idx="15154">
                  <c:v>-93.19118995242735</c:v>
                </c:pt>
                <c:pt idx="15155">
                  <c:v>-93.18170832217223</c:v>
                </c:pt>
                <c:pt idx="15156">
                  <c:v>-93.17222262513266</c:v>
                </c:pt>
                <c:pt idx="15157">
                  <c:v>-93.16273286347305</c:v>
                </c:pt>
                <c:pt idx="15158">
                  <c:v>-93.15323903935912</c:v>
                </c:pt>
                <c:pt idx="15159">
                  <c:v>-93.1437411549577</c:v>
                </c:pt>
                <c:pt idx="15160">
                  <c:v>-93.13423921243684</c:v>
                </c:pt>
                <c:pt idx="15161">
                  <c:v>-93.12473321396585</c:v>
                </c:pt>
                <c:pt idx="15162">
                  <c:v>-93.11522316171523</c:v>
                </c:pt>
                <c:pt idx="15163">
                  <c:v>-93.10570905785659</c:v>
                </c:pt>
                <c:pt idx="15164">
                  <c:v>-93.09619090456293</c:v>
                </c:pt>
                <c:pt idx="15165">
                  <c:v>-93.0866687040083</c:v>
                </c:pt>
                <c:pt idx="15166">
                  <c:v>-93.07714245836798</c:v>
                </c:pt>
                <c:pt idx="15167">
                  <c:v>-93.06761216981854</c:v>
                </c:pt>
                <c:pt idx="15168">
                  <c:v>-93.05807784053761</c:v>
                </c:pt>
                <c:pt idx="15169">
                  <c:v>-93.04853947270419</c:v>
                </c:pt>
                <c:pt idx="15170">
                  <c:v>-93.03899706849835</c:v>
                </c:pt>
                <c:pt idx="15171">
                  <c:v>-93.02945063010141</c:v>
                </c:pt>
                <c:pt idx="15172">
                  <c:v>-93.01990015969588</c:v>
                </c:pt>
                <c:pt idx="15173">
                  <c:v>-93.01034565946547</c:v>
                </c:pt>
                <c:pt idx="15174">
                  <c:v>-93.0007871315951</c:v>
                </c:pt>
                <c:pt idx="15175">
                  <c:v>-92.99122457827094</c:v>
                </c:pt>
                <c:pt idx="15176">
                  <c:v>-92.98165800168017</c:v>
                </c:pt>
                <c:pt idx="15177">
                  <c:v>-92.97208740401139</c:v>
                </c:pt>
                <c:pt idx="15178">
                  <c:v>-92.9625127874543</c:v>
                </c:pt>
                <c:pt idx="15179">
                  <c:v>-92.95293415419977</c:v>
                </c:pt>
                <c:pt idx="15180">
                  <c:v>-92.94335150643992</c:v>
                </c:pt>
                <c:pt idx="15181">
                  <c:v>-92.93376484636802</c:v>
                </c:pt>
                <c:pt idx="15182">
                  <c:v>-92.92417417617854</c:v>
                </c:pt>
                <c:pt idx="15183">
                  <c:v>-92.91457949806718</c:v>
                </c:pt>
                <c:pt idx="15184">
                  <c:v>-92.90498081423074</c:v>
                </c:pt>
                <c:pt idx="15185">
                  <c:v>-92.89537812686733</c:v>
                </c:pt>
                <c:pt idx="15186">
                  <c:v>-92.88577143817623</c:v>
                </c:pt>
                <c:pt idx="15187">
                  <c:v>-92.87616075035784</c:v>
                </c:pt>
                <c:pt idx="15188">
                  <c:v>-92.86654606561377</c:v>
                </c:pt>
                <c:pt idx="15189">
                  <c:v>-92.85692738614685</c:v>
                </c:pt>
                <c:pt idx="15190">
                  <c:v>-92.84730471416111</c:v>
                </c:pt>
                <c:pt idx="15191">
                  <c:v>-92.83767805186173</c:v>
                </c:pt>
                <c:pt idx="15192">
                  <c:v>-92.82804740145507</c:v>
                </c:pt>
                <c:pt idx="15193">
                  <c:v>-92.81841276514876</c:v>
                </c:pt>
                <c:pt idx="15194">
                  <c:v>-92.80877414515142</c:v>
                </c:pt>
                <c:pt idx="15195">
                  <c:v>-92.79913154367314</c:v>
                </c:pt>
                <c:pt idx="15196">
                  <c:v>-92.78948496292493</c:v>
                </c:pt>
                <c:pt idx="15197">
                  <c:v>-92.77983440511917</c:v>
                </c:pt>
                <c:pt idx="15198">
                  <c:v>-92.77017987246928</c:v>
                </c:pt>
                <c:pt idx="15199">
                  <c:v>-92.76052136719002</c:v>
                </c:pt>
                <c:pt idx="15200">
                  <c:v>-92.75085889149715</c:v>
                </c:pt>
                <c:pt idx="15201">
                  <c:v>-92.74119244760778</c:v>
                </c:pt>
                <c:pt idx="15202">
                  <c:v>-92.73152203774003</c:v>
                </c:pt>
                <c:pt idx="15203">
                  <c:v>-92.7218476641134</c:v>
                </c:pt>
                <c:pt idx="15204">
                  <c:v>-92.7121693289484</c:v>
                </c:pt>
                <c:pt idx="15205">
                  <c:v>-92.70248703446677</c:v>
                </c:pt>
                <c:pt idx="15206">
                  <c:v>-92.6928007828915</c:v>
                </c:pt>
                <c:pt idx="15207">
                  <c:v>-92.68311057644667</c:v>
                </c:pt>
                <c:pt idx="15208">
                  <c:v>-92.67341641735756</c:v>
                </c:pt>
                <c:pt idx="15209">
                  <c:v>-92.66371830785057</c:v>
                </c:pt>
                <c:pt idx="15210">
                  <c:v>-92.65401625015345</c:v>
                </c:pt>
                <c:pt idx="15211">
                  <c:v>-92.64431024649492</c:v>
                </c:pt>
                <c:pt idx="15212">
                  <c:v>-92.63460029910503</c:v>
                </c:pt>
                <c:pt idx="15213">
                  <c:v>-92.62488641021484</c:v>
                </c:pt>
                <c:pt idx="15214">
                  <c:v>-92.61516858205675</c:v>
                </c:pt>
                <c:pt idx="15215">
                  <c:v>-92.60544681686423</c:v>
                </c:pt>
                <c:pt idx="15216">
                  <c:v>-92.59572111687201</c:v>
                </c:pt>
                <c:pt idx="15217">
                  <c:v>-92.5859914843159</c:v>
                </c:pt>
                <c:pt idx="15218">
                  <c:v>-92.57625792143284</c:v>
                </c:pt>
                <c:pt idx="15219">
                  <c:v>-92.56652043046108</c:v>
                </c:pt>
                <c:pt idx="15220">
                  <c:v>-92.55677901363994</c:v>
                </c:pt>
                <c:pt idx="15221">
                  <c:v>-92.54703367321003</c:v>
                </c:pt>
                <c:pt idx="15222">
                  <c:v>-92.5372844114129</c:v>
                </c:pt>
                <c:pt idx="15223">
                  <c:v>-92.52753123049143</c:v>
                </c:pt>
                <c:pt idx="15224">
                  <c:v>-92.51777413268968</c:v>
                </c:pt>
                <c:pt idx="15225">
                  <c:v>-92.50801312025288</c:v>
                </c:pt>
                <c:pt idx="15226">
                  <c:v>-92.49824819542728</c:v>
                </c:pt>
                <c:pt idx="15227">
                  <c:v>-92.4884793604604</c:v>
                </c:pt>
                <c:pt idx="15228">
                  <c:v>-92.47870661760095</c:v>
                </c:pt>
                <c:pt idx="15229">
                  <c:v>-92.4689299690988</c:v>
                </c:pt>
                <c:pt idx="15230">
                  <c:v>-92.45914941720485</c:v>
                </c:pt>
                <c:pt idx="15231">
                  <c:v>-92.44936496417136</c:v>
                </c:pt>
                <c:pt idx="15232">
                  <c:v>-92.43957661225153</c:v>
                </c:pt>
                <c:pt idx="15233">
                  <c:v>-92.42978436369994</c:v>
                </c:pt>
                <c:pt idx="15234">
                  <c:v>-92.41998822077222</c:v>
                </c:pt>
                <c:pt idx="15235">
                  <c:v>-92.41018818572513</c:v>
                </c:pt>
                <c:pt idx="15236">
                  <c:v>-92.40038426081662</c:v>
                </c:pt>
                <c:pt idx="15237">
                  <c:v>-92.39057644830583</c:v>
                </c:pt>
                <c:pt idx="15238">
                  <c:v>-92.380764750453</c:v>
                </c:pt>
                <c:pt idx="15239">
                  <c:v>-92.37094916951962</c:v>
                </c:pt>
                <c:pt idx="15240">
                  <c:v>-92.3611297077682</c:v>
                </c:pt>
                <c:pt idx="15241">
                  <c:v>-92.35130636746248</c:v>
                </c:pt>
                <c:pt idx="15242">
                  <c:v>-92.3414791508674</c:v>
                </c:pt>
                <c:pt idx="15243">
                  <c:v>-92.33164806024895</c:v>
                </c:pt>
                <c:pt idx="15244">
                  <c:v>-92.32181309787431</c:v>
                </c:pt>
                <c:pt idx="15245">
                  <c:v>-92.31197426601187</c:v>
                </c:pt>
                <c:pt idx="15246">
                  <c:v>-92.3021315669311</c:v>
                </c:pt>
                <c:pt idx="15247">
                  <c:v>-92.29228500290267</c:v>
                </c:pt>
                <c:pt idx="15248">
                  <c:v>-92.28243457619834</c:v>
                </c:pt>
                <c:pt idx="15249">
                  <c:v>-92.27258028909108</c:v>
                </c:pt>
                <c:pt idx="15250">
                  <c:v>-92.26272214385499</c:v>
                </c:pt>
                <c:pt idx="15251">
                  <c:v>-92.25286014276529</c:v>
                </c:pt>
                <c:pt idx="15252">
                  <c:v>-92.2429942880984</c:v>
                </c:pt>
                <c:pt idx="15253">
                  <c:v>-92.2331245821318</c:v>
                </c:pt>
                <c:pt idx="15254">
                  <c:v>-92.2232510271442</c:v>
                </c:pt>
                <c:pt idx="15255">
                  <c:v>-92.21337362541545</c:v>
                </c:pt>
                <c:pt idx="15256">
                  <c:v>-92.20349237922646</c:v>
                </c:pt>
                <c:pt idx="15257">
                  <c:v>-92.19360729085942</c:v>
                </c:pt>
                <c:pt idx="15258">
                  <c:v>-92.1837183625975</c:v>
                </c:pt>
                <c:pt idx="15259">
                  <c:v>-92.17382559672519</c:v>
                </c:pt>
                <c:pt idx="15260">
                  <c:v>-92.16392899552798</c:v>
                </c:pt>
                <c:pt idx="15261">
                  <c:v>-92.15402856129256</c:v>
                </c:pt>
                <c:pt idx="15262">
                  <c:v>-92.14412429630675</c:v>
                </c:pt>
                <c:pt idx="15263">
                  <c:v>-92.13421620285948</c:v>
                </c:pt>
                <c:pt idx="15264">
                  <c:v>-92.1243042832409</c:v>
                </c:pt>
                <c:pt idx="15265">
                  <c:v>-92.11438853974221</c:v>
                </c:pt>
                <c:pt idx="15266">
                  <c:v>-92.1044689746558</c:v>
                </c:pt>
                <c:pt idx="15267">
                  <c:v>-92.0945455902752</c:v>
                </c:pt>
                <c:pt idx="15268">
                  <c:v>-92.08461838889505</c:v>
                </c:pt>
                <c:pt idx="15269">
                  <c:v>-92.07468737281108</c:v>
                </c:pt>
                <c:pt idx="15270">
                  <c:v>-92.0647525443203</c:v>
                </c:pt>
                <c:pt idx="15271">
                  <c:v>-92.0548139057207</c:v>
                </c:pt>
                <c:pt idx="15272">
                  <c:v>-92.04487145931146</c:v>
                </c:pt>
                <c:pt idx="15273">
                  <c:v>-92.03492520739295</c:v>
                </c:pt>
                <c:pt idx="15274">
                  <c:v>-92.02497515226656</c:v>
                </c:pt>
                <c:pt idx="15275">
                  <c:v>-92.01502129623495</c:v>
                </c:pt>
                <c:pt idx="15276">
                  <c:v>-92.00506364160176</c:v>
                </c:pt>
                <c:pt idx="15277">
                  <c:v>-91.99510219067186</c:v>
                </c:pt>
                <c:pt idx="15278">
                  <c:v>-91.98513694575122</c:v>
                </c:pt>
                <c:pt idx="15279">
                  <c:v>-91.97516790914697</c:v>
                </c:pt>
                <c:pt idx="15280">
                  <c:v>-91.9651950831673</c:v>
                </c:pt>
                <c:pt idx="15281">
                  <c:v>-91.95521847012158</c:v>
                </c:pt>
                <c:pt idx="15282">
                  <c:v>-91.94523807232028</c:v>
                </c:pt>
                <c:pt idx="15283">
                  <c:v>-91.93525389207502</c:v>
                </c:pt>
                <c:pt idx="15284">
                  <c:v>-91.92526593169854</c:v>
                </c:pt>
                <c:pt idx="15285">
                  <c:v>-91.91527419350469</c:v>
                </c:pt>
                <c:pt idx="15286">
                  <c:v>-91.90527867980846</c:v>
                </c:pt>
                <c:pt idx="15287">
                  <c:v>-91.89527939292593</c:v>
                </c:pt>
                <c:pt idx="15288">
                  <c:v>-91.88527633517437</c:v>
                </c:pt>
                <c:pt idx="15289">
                  <c:v>-91.87526950887212</c:v>
                </c:pt>
                <c:pt idx="15290">
                  <c:v>-91.86525891633859</c:v>
                </c:pt>
                <c:pt idx="15291">
                  <c:v>-91.85524455989446</c:v>
                </c:pt>
                <c:pt idx="15292">
                  <c:v>-91.8452264418614</c:v>
                </c:pt>
                <c:pt idx="15293">
                  <c:v>-91.8352045645622</c:v>
                </c:pt>
                <c:pt idx="15294">
                  <c:v>-91.82517893032085</c:v>
                </c:pt>
                <c:pt idx="15295">
                  <c:v>-91.81514954146246</c:v>
                </c:pt>
                <c:pt idx="15296">
                  <c:v>-91.80511640031315</c:v>
                </c:pt>
                <c:pt idx="15297">
                  <c:v>-91.7950795092002</c:v>
                </c:pt>
                <c:pt idx="15298">
                  <c:v>-91.78503887045206</c:v>
                </c:pt>
                <c:pt idx="15299">
                  <c:v>-91.7749944863983</c:v>
                </c:pt>
                <c:pt idx="15300">
                  <c:v>-91.7649463593695</c:v>
                </c:pt>
                <c:pt idx="15301">
                  <c:v>-91.75489449169742</c:v>
                </c:pt>
                <c:pt idx="15302">
                  <c:v>-91.74483888571494</c:v>
                </c:pt>
                <c:pt idx="15303">
                  <c:v>-91.73477954375605</c:v>
                </c:pt>
                <c:pt idx="15304">
                  <c:v>-91.72471646815586</c:v>
                </c:pt>
                <c:pt idx="15305">
                  <c:v>-91.71464966125056</c:v>
                </c:pt>
                <c:pt idx="15306">
                  <c:v>-91.7045791253774</c:v>
                </c:pt>
                <c:pt idx="15307">
                  <c:v>-91.69450486287488</c:v>
                </c:pt>
                <c:pt idx="15308">
                  <c:v>-91.6844268760825</c:v>
                </c:pt>
                <c:pt idx="15309">
                  <c:v>-91.67434516734095</c:v>
                </c:pt>
                <c:pt idx="15310">
                  <c:v>-91.66425973899191</c:v>
                </c:pt>
                <c:pt idx="15311">
                  <c:v>-91.65417059337827</c:v>
                </c:pt>
                <c:pt idx="15312">
                  <c:v>-91.64407773284395</c:v>
                </c:pt>
                <c:pt idx="15313">
                  <c:v>-91.63398115973405</c:v>
                </c:pt>
                <c:pt idx="15314">
                  <c:v>-91.62388087639472</c:v>
                </c:pt>
                <c:pt idx="15315">
                  <c:v>-91.61377688517328</c:v>
                </c:pt>
                <c:pt idx="15316">
                  <c:v>-91.60366918841806</c:v>
                </c:pt>
                <c:pt idx="15317">
                  <c:v>-91.59355778847852</c:v>
                </c:pt>
                <c:pt idx="15318">
                  <c:v>-91.58344268770527</c:v>
                </c:pt>
                <c:pt idx="15319">
                  <c:v>-91.57332388844995</c:v>
                </c:pt>
                <c:pt idx="15320">
                  <c:v>-91.56320139306541</c:v>
                </c:pt>
                <c:pt idx="15321">
                  <c:v>-91.55307520390548</c:v>
                </c:pt>
                <c:pt idx="15322">
                  <c:v>-91.54294532332514</c:v>
                </c:pt>
                <c:pt idx="15323">
                  <c:v>-91.53281175368045</c:v>
                </c:pt>
                <c:pt idx="15324">
                  <c:v>-91.52267449732865</c:v>
                </c:pt>
                <c:pt idx="15325">
                  <c:v>-91.51253355662796</c:v>
                </c:pt>
                <c:pt idx="15326">
                  <c:v>-91.50238893393774</c:v>
                </c:pt>
                <c:pt idx="15327">
                  <c:v>-91.49224063161852</c:v>
                </c:pt>
                <c:pt idx="15328">
                  <c:v>-91.48208865203173</c:v>
                </c:pt>
                <c:pt idx="15329">
                  <c:v>-91.47193299754015</c:v>
                </c:pt>
                <c:pt idx="15330">
                  <c:v>-91.46177367050748</c:v>
                </c:pt>
                <c:pt idx="15331">
                  <c:v>-91.4516106732985</c:v>
                </c:pt>
                <c:pt idx="15332">
                  <c:v>-91.4414440082792</c:v>
                </c:pt>
                <c:pt idx="15333">
                  <c:v>-91.4312736778166</c:v>
                </c:pt>
                <c:pt idx="15334">
                  <c:v>-91.4210996842788</c:v>
                </c:pt>
                <c:pt idx="15335">
                  <c:v>-91.41092203003491</c:v>
                </c:pt>
                <c:pt idx="15336">
                  <c:v>-91.40074071745533</c:v>
                </c:pt>
                <c:pt idx="15337">
                  <c:v>-91.39055574891146</c:v>
                </c:pt>
                <c:pt idx="15338">
                  <c:v>-91.38036712677564</c:v>
                </c:pt>
                <c:pt idx="15339">
                  <c:v>-91.3701748534215</c:v>
                </c:pt>
                <c:pt idx="15340">
                  <c:v>-91.35997893122371</c:v>
                </c:pt>
                <c:pt idx="15341">
                  <c:v>-91.34977936255794</c:v>
                </c:pt>
                <c:pt idx="15342">
                  <c:v>-91.33957614980099</c:v>
                </c:pt>
                <c:pt idx="15343">
                  <c:v>-91.3293692953308</c:v>
                </c:pt>
                <c:pt idx="15344">
                  <c:v>-91.31915880152624</c:v>
                </c:pt>
                <c:pt idx="15345">
                  <c:v>-91.3089446707675</c:v>
                </c:pt>
                <c:pt idx="15346">
                  <c:v>-91.29872690543563</c:v>
                </c:pt>
                <c:pt idx="15347">
                  <c:v>-91.2885055079129</c:v>
                </c:pt>
                <c:pt idx="15348">
                  <c:v>-91.27828048058255</c:v>
                </c:pt>
                <c:pt idx="15349">
                  <c:v>-91.26805182582902</c:v>
                </c:pt>
                <c:pt idx="15350">
                  <c:v>-91.25781954603776</c:v>
                </c:pt>
                <c:pt idx="15351">
                  <c:v>-91.2475836435953</c:v>
                </c:pt>
                <c:pt idx="15352">
                  <c:v>-91.23734412088919</c:v>
                </c:pt>
                <c:pt idx="15353">
                  <c:v>-91.22710098030825</c:v>
                </c:pt>
                <c:pt idx="15354">
                  <c:v>-91.21685422424216</c:v>
                </c:pt>
                <c:pt idx="15355">
                  <c:v>-91.20660385508175</c:v>
                </c:pt>
                <c:pt idx="15356">
                  <c:v>-91.19634987521903</c:v>
                </c:pt>
                <c:pt idx="15357">
                  <c:v>-91.18609228704692</c:v>
                </c:pt>
                <c:pt idx="15358">
                  <c:v>-91.17583109295947</c:v>
                </c:pt>
                <c:pt idx="15359">
                  <c:v>-91.16556629535192</c:v>
                </c:pt>
                <c:pt idx="15360">
                  <c:v>-91.15529789662038</c:v>
                </c:pt>
                <c:pt idx="15361">
                  <c:v>-91.1450258991622</c:v>
                </c:pt>
                <c:pt idx="15362">
                  <c:v>-91.13475030537568</c:v>
                </c:pt>
                <c:pt idx="15363">
                  <c:v>-91.12447111766025</c:v>
                </c:pt>
                <c:pt idx="15364">
                  <c:v>-91.11418833841645</c:v>
                </c:pt>
                <c:pt idx="15365">
                  <c:v>-91.10390197004581</c:v>
                </c:pt>
                <c:pt idx="15366">
                  <c:v>-91.09361201495092</c:v>
                </c:pt>
                <c:pt idx="15367">
                  <c:v>-91.08331847553555</c:v>
                </c:pt>
                <c:pt idx="15368">
                  <c:v>-91.07302135420439</c:v>
                </c:pt>
                <c:pt idx="15369">
                  <c:v>-91.06272065336333</c:v>
                </c:pt>
                <c:pt idx="15370">
                  <c:v>-91.0524163754192</c:v>
                </c:pt>
                <c:pt idx="15371">
                  <c:v>-91.04210852278</c:v>
                </c:pt>
                <c:pt idx="15372">
                  <c:v>-91.03179709785474</c:v>
                </c:pt>
                <c:pt idx="15373">
                  <c:v>-91.02148210305347</c:v>
                </c:pt>
                <c:pt idx="15374">
                  <c:v>-91.01116354078743</c:v>
                </c:pt>
                <c:pt idx="15375">
                  <c:v>-91.00084141346866</c:v>
                </c:pt>
                <c:pt idx="15376">
                  <c:v>-90.9905157235106</c:v>
                </c:pt>
                <c:pt idx="15377">
                  <c:v>-90.98018647332746</c:v>
                </c:pt>
                <c:pt idx="15378">
                  <c:v>-90.9698536653347</c:v>
                </c:pt>
                <c:pt idx="15379">
                  <c:v>-90.95951730194866</c:v>
                </c:pt>
                <c:pt idx="15380">
                  <c:v>-90.94917738558695</c:v>
                </c:pt>
                <c:pt idx="15381">
                  <c:v>-90.93883391866805</c:v>
                </c:pt>
                <c:pt idx="15382">
                  <c:v>-90.92848690361163</c:v>
                </c:pt>
                <c:pt idx="15383">
                  <c:v>-90.91813634283835</c:v>
                </c:pt>
                <c:pt idx="15384">
                  <c:v>-90.9077822387699</c:v>
                </c:pt>
                <c:pt idx="15385">
                  <c:v>-90.89742459382908</c:v>
                </c:pt>
                <c:pt idx="15386">
                  <c:v>-90.88706341043971</c:v>
                </c:pt>
                <c:pt idx="15387">
                  <c:v>-90.87669869102669</c:v>
                </c:pt>
                <c:pt idx="15388">
                  <c:v>-90.86633043801595</c:v>
                </c:pt>
                <c:pt idx="15389">
                  <c:v>-90.85595865383446</c:v>
                </c:pt>
                <c:pt idx="15390">
                  <c:v>-90.84558334091032</c:v>
                </c:pt>
                <c:pt idx="15391">
                  <c:v>-90.83520450167253</c:v>
                </c:pt>
                <c:pt idx="15392">
                  <c:v>-90.82482213855126</c:v>
                </c:pt>
                <c:pt idx="15393">
                  <c:v>-90.81443625397773</c:v>
                </c:pt>
                <c:pt idx="15394">
                  <c:v>-90.8040468503841</c:v>
                </c:pt>
                <c:pt idx="15395">
                  <c:v>-90.79365393020376</c:v>
                </c:pt>
                <c:pt idx="15396">
                  <c:v>-90.78325749587092</c:v>
                </c:pt>
                <c:pt idx="15397">
                  <c:v>-90.77285754982098</c:v>
                </c:pt>
                <c:pt idx="15398">
                  <c:v>-90.76245409449041</c:v>
                </c:pt>
                <c:pt idx="15399">
                  <c:v>-90.75204713231658</c:v>
                </c:pt>
                <c:pt idx="15400">
                  <c:v>-90.7416366657381</c:v>
                </c:pt>
                <c:pt idx="15401">
                  <c:v>-90.73122269719442</c:v>
                </c:pt>
                <c:pt idx="15402">
                  <c:v>-90.72080522912618</c:v>
                </c:pt>
                <c:pt idx="15403">
                  <c:v>-90.71038426397498</c:v>
                </c:pt>
                <c:pt idx="15404">
                  <c:v>-90.69995980418349</c:v>
                </c:pt>
                <c:pt idx="15405">
                  <c:v>-90.68953185219544</c:v>
                </c:pt>
                <c:pt idx="15406">
                  <c:v>-90.67910041045555</c:v>
                </c:pt>
                <c:pt idx="15407">
                  <c:v>-90.66866548140964</c:v>
                </c:pt>
                <c:pt idx="15408">
                  <c:v>-90.65822706750448</c:v>
                </c:pt>
                <c:pt idx="15409">
                  <c:v>-90.64778517118798</c:v>
                </c:pt>
                <c:pt idx="15410">
                  <c:v>-90.63733979490901</c:v>
                </c:pt>
                <c:pt idx="15411">
                  <c:v>-90.6268909411175</c:v>
                </c:pt>
                <c:pt idx="15412">
                  <c:v>-90.61643861226437</c:v>
                </c:pt>
                <c:pt idx="15413">
                  <c:v>-90.60598281080168</c:v>
                </c:pt>
                <c:pt idx="15414">
                  <c:v>-90.5955235391825</c:v>
                </c:pt>
                <c:pt idx="15415">
                  <c:v>-90.58506079986078</c:v>
                </c:pt>
                <c:pt idx="15416">
                  <c:v>-90.57459459529168</c:v>
                </c:pt>
                <c:pt idx="15417">
                  <c:v>-90.56412492793133</c:v>
                </c:pt>
                <c:pt idx="15418">
                  <c:v>-90.55365180023682</c:v>
                </c:pt>
                <c:pt idx="15419">
                  <c:v>-90.54317521466642</c:v>
                </c:pt>
                <c:pt idx="15420">
                  <c:v>-90.5326951736793</c:v>
                </c:pt>
                <c:pt idx="15421">
                  <c:v>-90.52221167973573</c:v>
                </c:pt>
                <c:pt idx="15422">
                  <c:v>-90.51172473529696</c:v>
                </c:pt>
                <c:pt idx="15423">
                  <c:v>-90.50123434282525</c:v>
                </c:pt>
                <c:pt idx="15424">
                  <c:v>-90.49074050478397</c:v>
                </c:pt>
                <c:pt idx="15425">
                  <c:v>-90.48024322363748</c:v>
                </c:pt>
                <c:pt idx="15426">
                  <c:v>-90.46974250185107</c:v>
                </c:pt>
                <c:pt idx="15427">
                  <c:v>-90.45923834189121</c:v>
                </c:pt>
                <c:pt idx="15428">
                  <c:v>-90.44873074622528</c:v>
                </c:pt>
                <c:pt idx="15429">
                  <c:v>-90.43821971732174</c:v>
                </c:pt>
                <c:pt idx="15430">
                  <c:v>-90.42770525765002</c:v>
                </c:pt>
                <c:pt idx="15431">
                  <c:v>-90.41718736968064</c:v>
                </c:pt>
                <c:pt idx="15432">
                  <c:v>-90.4066660558851</c:v>
                </c:pt>
                <c:pt idx="15433">
                  <c:v>-90.39614131873583</c:v>
                </c:pt>
                <c:pt idx="15434">
                  <c:v>-90.38561316070648</c:v>
                </c:pt>
                <c:pt idx="15435">
                  <c:v>-90.37508158427154</c:v>
                </c:pt>
                <c:pt idx="15436">
                  <c:v>-90.36454659190663</c:v>
                </c:pt>
                <c:pt idx="15437">
                  <c:v>-90.35400818608827</c:v>
                </c:pt>
                <c:pt idx="15438">
                  <c:v>-90.34346636929416</c:v>
                </c:pt>
                <c:pt idx="15439">
                  <c:v>-90.33292114400281</c:v>
                </c:pt>
                <c:pt idx="15440">
                  <c:v>-90.32237251269389</c:v>
                </c:pt>
                <c:pt idx="15441">
                  <c:v>-90.31182047784815</c:v>
                </c:pt>
                <c:pt idx="15442">
                  <c:v>-90.3012650419471</c:v>
                </c:pt>
                <c:pt idx="15443">
                  <c:v>-90.29070620747345</c:v>
                </c:pt>
                <c:pt idx="15444">
                  <c:v>-90.28014397691093</c:v>
                </c:pt>
                <c:pt idx="15445">
                  <c:v>-90.26957835274416</c:v>
                </c:pt>
                <c:pt idx="15446">
                  <c:v>-90.25900933745891</c:v>
                </c:pt>
                <c:pt idx="15447">
                  <c:v>-90.24843693354187</c:v>
                </c:pt>
                <c:pt idx="15448">
                  <c:v>-90.23786114348073</c:v>
                </c:pt>
                <c:pt idx="15449">
                  <c:v>-90.22728196976426</c:v>
                </c:pt>
                <c:pt idx="15450">
                  <c:v>-90.21669941488214</c:v>
                </c:pt>
                <c:pt idx="15451">
                  <c:v>-90.20611348132516</c:v>
                </c:pt>
                <c:pt idx="15452">
                  <c:v>-90.19552417158494</c:v>
                </c:pt>
                <c:pt idx="15453">
                  <c:v>-90.18493148815439</c:v>
                </c:pt>
                <c:pt idx="15454">
                  <c:v>-90.17433543352716</c:v>
                </c:pt>
                <c:pt idx="15455">
                  <c:v>-90.16373601019806</c:v>
                </c:pt>
                <c:pt idx="15456">
                  <c:v>-90.15313322066281</c:v>
                </c:pt>
                <c:pt idx="15457">
                  <c:v>-90.14252706741818</c:v>
                </c:pt>
                <c:pt idx="15458">
                  <c:v>-90.13191755296189</c:v>
                </c:pt>
                <c:pt idx="15459">
                  <c:v>-90.12130467979278</c:v>
                </c:pt>
                <c:pt idx="15460">
                  <c:v>-90.11068845041051</c:v>
                </c:pt>
                <c:pt idx="15461">
                  <c:v>-90.1000688673159</c:v>
                </c:pt>
                <c:pt idx="15462">
                  <c:v>-90.08944593301065</c:v>
                </c:pt>
                <c:pt idx="15463">
                  <c:v>-90.07881964999758</c:v>
                </c:pt>
                <c:pt idx="15464">
                  <c:v>-90.06819002078035</c:v>
                </c:pt>
                <c:pt idx="15465">
                  <c:v>-90.05755704786378</c:v>
                </c:pt>
                <c:pt idx="15466">
                  <c:v>-90.04692073375355</c:v>
                </c:pt>
                <c:pt idx="15467">
                  <c:v>-90.03628108095641</c:v>
                </c:pt>
                <c:pt idx="15468">
                  <c:v>-90.02563809198007</c:v>
                </c:pt>
                <c:pt idx="15469">
                  <c:v>-90.0149917693333</c:v>
                </c:pt>
                <c:pt idx="15470">
                  <c:v>-90.00434211552569</c:v>
                </c:pt>
                <c:pt idx="15471">
                  <c:v>-89.99368913306807</c:v>
                </c:pt>
                <c:pt idx="15472">
                  <c:v>-89.98303282447205</c:v>
                </c:pt>
                <c:pt idx="15473">
                  <c:v>-89.9723731922503</c:v>
                </c:pt>
                <c:pt idx="15474">
                  <c:v>-89.96171023891656</c:v>
                </c:pt>
                <c:pt idx="15475">
                  <c:v>-89.95104396698542</c:v>
                </c:pt>
                <c:pt idx="15476">
                  <c:v>-89.94037437897253</c:v>
                </c:pt>
                <c:pt idx="15477">
                  <c:v>-89.92970147739452</c:v>
                </c:pt>
                <c:pt idx="15478">
                  <c:v>-89.91902526476904</c:v>
                </c:pt>
                <c:pt idx="15479">
                  <c:v>-89.90834574361459</c:v>
                </c:pt>
                <c:pt idx="15480">
                  <c:v>-89.89766291645084</c:v>
                </c:pt>
                <c:pt idx="15481">
                  <c:v>-89.88697678579835</c:v>
                </c:pt>
                <c:pt idx="15482">
                  <c:v>-89.87628735417863</c:v>
                </c:pt>
                <c:pt idx="15483">
                  <c:v>-89.86559462411426</c:v>
                </c:pt>
                <c:pt idx="15484">
                  <c:v>-89.85489859812868</c:v>
                </c:pt>
                <c:pt idx="15485">
                  <c:v>-89.84419927874648</c:v>
                </c:pt>
                <c:pt idx="15486">
                  <c:v>-89.83349666849304</c:v>
                </c:pt>
                <c:pt idx="15487">
                  <c:v>-89.82279076989484</c:v>
                </c:pt>
                <c:pt idx="15488">
                  <c:v>-89.81208158547935</c:v>
                </c:pt>
                <c:pt idx="15489">
                  <c:v>-89.80136911777493</c:v>
                </c:pt>
                <c:pt idx="15490">
                  <c:v>-89.790653369311</c:v>
                </c:pt>
                <c:pt idx="15491">
                  <c:v>-89.77993434261785</c:v>
                </c:pt>
                <c:pt idx="15492">
                  <c:v>-89.7692120402269</c:v>
                </c:pt>
                <c:pt idx="15493">
                  <c:v>-89.75848646467041</c:v>
                </c:pt>
                <c:pt idx="15494">
                  <c:v>-89.74775761848166</c:v>
                </c:pt>
                <c:pt idx="15495">
                  <c:v>-89.73702550419494</c:v>
                </c:pt>
                <c:pt idx="15496">
                  <c:v>-89.72629012434546</c:v>
                </c:pt>
                <c:pt idx="15497">
                  <c:v>-89.7155514814694</c:v>
                </c:pt>
                <c:pt idx="15498">
                  <c:v>-89.70480957810393</c:v>
                </c:pt>
                <c:pt idx="15499">
                  <c:v>-89.69406441678723</c:v>
                </c:pt>
                <c:pt idx="15500">
                  <c:v>-89.68331600005835</c:v>
                </c:pt>
                <c:pt idx="15501">
                  <c:v>-89.6725643304574</c:v>
                </c:pt>
                <c:pt idx="15502">
                  <c:v>-89.66180941052548</c:v>
                </c:pt>
                <c:pt idx="15503">
                  <c:v>-89.6510512428045</c:v>
                </c:pt>
                <c:pt idx="15504">
                  <c:v>-89.64028982983752</c:v>
                </c:pt>
                <c:pt idx="15505">
                  <c:v>-89.62952517416841</c:v>
                </c:pt>
                <c:pt idx="15506">
                  <c:v>-89.61875727834214</c:v>
                </c:pt>
                <c:pt idx="15507">
                  <c:v>-89.60798614490456</c:v>
                </c:pt>
                <c:pt idx="15508">
                  <c:v>-89.5972117764025</c:v>
                </c:pt>
                <c:pt idx="15509">
                  <c:v>-89.58643417538373</c:v>
                </c:pt>
                <c:pt idx="15510">
                  <c:v>-89.5756533443971</c:v>
                </c:pt>
                <c:pt idx="15511">
                  <c:v>-89.56486928599224</c:v>
                </c:pt>
                <c:pt idx="15512">
                  <c:v>-89.55408200271982</c:v>
                </c:pt>
                <c:pt idx="15513">
                  <c:v>-89.54329149713157</c:v>
                </c:pt>
                <c:pt idx="15514">
                  <c:v>-89.53249777178002</c:v>
                </c:pt>
                <c:pt idx="15515">
                  <c:v>-89.52170082921877</c:v>
                </c:pt>
                <c:pt idx="15516">
                  <c:v>-89.51090067200226</c:v>
                </c:pt>
                <c:pt idx="15517">
                  <c:v>-89.500097302686</c:v>
                </c:pt>
                <c:pt idx="15518">
                  <c:v>-89.48929072382647</c:v>
                </c:pt>
                <c:pt idx="15519">
                  <c:v>-89.47848093798093</c:v>
                </c:pt>
                <c:pt idx="15520">
                  <c:v>-89.46766794770788</c:v>
                </c:pt>
                <c:pt idx="15521">
                  <c:v>-89.45685175556642</c:v>
                </c:pt>
                <c:pt idx="15522">
                  <c:v>-89.4460323641169</c:v>
                </c:pt>
                <c:pt idx="15523">
                  <c:v>-89.4352097759205</c:v>
                </c:pt>
                <c:pt idx="15524">
                  <c:v>-89.42438399353931</c:v>
                </c:pt>
                <c:pt idx="15525">
                  <c:v>-89.4135550195365</c:v>
                </c:pt>
                <c:pt idx="15526">
                  <c:v>-89.40272285647603</c:v>
                </c:pt>
                <c:pt idx="15527">
                  <c:v>-89.39188750692297</c:v>
                </c:pt>
                <c:pt idx="15528">
                  <c:v>-89.38104897344321</c:v>
                </c:pt>
                <c:pt idx="15529">
                  <c:v>-89.37020725860364</c:v>
                </c:pt>
                <c:pt idx="15530">
                  <c:v>-89.35936236497211</c:v>
                </c:pt>
                <c:pt idx="15531">
                  <c:v>-89.3485142951174</c:v>
                </c:pt>
                <c:pt idx="15532">
                  <c:v>-89.33766305160918</c:v>
                </c:pt>
                <c:pt idx="15533">
                  <c:v>-89.32680863701813</c:v>
                </c:pt>
                <c:pt idx="15534">
                  <c:v>-89.31595105391591</c:v>
                </c:pt>
                <c:pt idx="15535">
                  <c:v>-89.30509030487505</c:v>
                </c:pt>
                <c:pt idx="15536">
                  <c:v>-89.29422639246903</c:v>
                </c:pt>
                <c:pt idx="15537">
                  <c:v>-89.2833593192723</c:v>
                </c:pt>
                <c:pt idx="15538">
                  <c:v>-89.27248908786018</c:v>
                </c:pt>
                <c:pt idx="15539">
                  <c:v>-89.26161570080908</c:v>
                </c:pt>
                <c:pt idx="15540">
                  <c:v>-89.25073916069617</c:v>
                </c:pt>
                <c:pt idx="15541">
                  <c:v>-89.2398594700997</c:v>
                </c:pt>
                <c:pt idx="15542">
                  <c:v>-89.22897663159875</c:v>
                </c:pt>
                <c:pt idx="15543">
                  <c:v>-89.21809064777343</c:v>
                </c:pt>
                <c:pt idx="15544">
                  <c:v>-89.20720152120472</c:v>
                </c:pt>
                <c:pt idx="15545">
                  <c:v>-89.19630925447451</c:v>
                </c:pt>
                <c:pt idx="15546">
                  <c:v>-89.18541385016576</c:v>
                </c:pt>
                <c:pt idx="15547">
                  <c:v>-89.17451531086219</c:v>
                </c:pt>
                <c:pt idx="15548">
                  <c:v>-89.16361363914863</c:v>
                </c:pt>
                <c:pt idx="15549">
                  <c:v>-89.15270883761059</c:v>
                </c:pt>
                <c:pt idx="15550">
                  <c:v>-89.14180090883485</c:v>
                </c:pt>
                <c:pt idx="15551">
                  <c:v>-89.13088985540884</c:v>
                </c:pt>
                <c:pt idx="15552">
                  <c:v>-89.11997567992104</c:v>
                </c:pt>
                <c:pt idx="15553">
                  <c:v>-89.10905838496082</c:v>
                </c:pt>
                <c:pt idx="15554">
                  <c:v>-89.09813797311848</c:v>
                </c:pt>
                <c:pt idx="15555">
                  <c:v>-89.08721444698534</c:v>
                </c:pt>
                <c:pt idx="15556">
                  <c:v>-89.07628780915346</c:v>
                </c:pt>
                <c:pt idx="15557">
                  <c:v>-89.06535806221601</c:v>
                </c:pt>
                <c:pt idx="15558">
                  <c:v>-89.054425208767</c:v>
                </c:pt>
                <c:pt idx="15559">
                  <c:v>-89.04348925140135</c:v>
                </c:pt>
                <c:pt idx="15560">
                  <c:v>-89.03255019271494</c:v>
                </c:pt>
                <c:pt idx="15561">
                  <c:v>-89.02160803530455</c:v>
                </c:pt>
                <c:pt idx="15562">
                  <c:v>-89.01066278176793</c:v>
                </c:pt>
                <c:pt idx="15563">
                  <c:v>-88.99971443470366</c:v>
                </c:pt>
                <c:pt idx="15564">
                  <c:v>-88.98876299671129</c:v>
                </c:pt>
                <c:pt idx="15565">
                  <c:v>-88.97780847039134</c:v>
                </c:pt>
                <c:pt idx="15566">
                  <c:v>-88.96685085834518</c:v>
                </c:pt>
                <c:pt idx="15567">
                  <c:v>-88.95589016317508</c:v>
                </c:pt>
                <c:pt idx="15568">
                  <c:v>-88.94492638748431</c:v>
                </c:pt>
                <c:pt idx="15569">
                  <c:v>-88.93395953387702</c:v>
                </c:pt>
                <c:pt idx="15570">
                  <c:v>-88.92298960495823</c:v>
                </c:pt>
                <c:pt idx="15571">
                  <c:v>-88.91201660333395</c:v>
                </c:pt>
                <c:pt idx="15572">
                  <c:v>-88.90104053161101</c:v>
                </c:pt>
                <c:pt idx="15573">
                  <c:v>-88.89006139239727</c:v>
                </c:pt>
                <c:pt idx="15574">
                  <c:v>-88.87907918830142</c:v>
                </c:pt>
                <c:pt idx="15575">
                  <c:v>-88.86809392193306</c:v>
                </c:pt>
                <c:pt idx="15576">
                  <c:v>-88.85710559590276</c:v>
                </c:pt>
                <c:pt idx="15577">
                  <c:v>-88.84611421282196</c:v>
                </c:pt>
                <c:pt idx="15578">
                  <c:v>-88.835119775303</c:v>
                </c:pt>
                <c:pt idx="15579">
                  <c:v>-88.82412228595916</c:v>
                </c:pt>
                <c:pt idx="15580">
                  <c:v>-88.81312174740458</c:v>
                </c:pt>
                <c:pt idx="15581">
                  <c:v>-88.80211816225435</c:v>
                </c:pt>
                <c:pt idx="15582">
                  <c:v>-88.79111153312448</c:v>
                </c:pt>
                <c:pt idx="15583">
                  <c:v>-88.78010186263182</c:v>
                </c:pt>
                <c:pt idx="15584">
                  <c:v>-88.76908915339422</c:v>
                </c:pt>
                <c:pt idx="15585">
                  <c:v>-88.75807340803031</c:v>
                </c:pt>
                <c:pt idx="15586">
                  <c:v>-88.74705462915977</c:v>
                </c:pt>
                <c:pt idx="15587">
                  <c:v>-88.73603281940299</c:v>
                </c:pt>
                <c:pt idx="15588">
                  <c:v>-88.72500798138151</c:v>
                </c:pt>
                <c:pt idx="15589">
                  <c:v>-88.71398011771757</c:v>
                </c:pt>
                <c:pt idx="15590">
                  <c:v>-88.70294923103435</c:v>
                </c:pt>
                <c:pt idx="15591">
                  <c:v>-88.69191532395601</c:v>
                </c:pt>
                <c:pt idx="15592">
                  <c:v>-88.6808783991075</c:v>
                </c:pt>
                <c:pt idx="15593">
                  <c:v>-88.66983845911477</c:v>
                </c:pt>
                <c:pt idx="15594">
                  <c:v>-88.65879550660459</c:v>
                </c:pt>
                <c:pt idx="15595">
                  <c:v>-88.6477495442047</c:v>
                </c:pt>
                <c:pt idx="15596">
                  <c:v>-88.63670057454362</c:v>
                </c:pt>
                <c:pt idx="15597">
                  <c:v>-88.62564860025088</c:v>
                </c:pt>
                <c:pt idx="15598">
                  <c:v>-88.6145936239569</c:v>
                </c:pt>
                <c:pt idx="15599">
                  <c:v>-88.60353564829283</c:v>
                </c:pt>
                <c:pt idx="15600">
                  <c:v>-88.59247467589094</c:v>
                </c:pt>
                <c:pt idx="15601">
                  <c:v>-88.58141070938424</c:v>
                </c:pt>
                <c:pt idx="15602">
                  <c:v>-88.57034375140667</c:v>
                </c:pt>
                <c:pt idx="15603">
                  <c:v>-88.55927380459312</c:v>
                </c:pt>
                <c:pt idx="15604">
                  <c:v>-88.54820087157928</c:v>
                </c:pt>
                <c:pt idx="15605">
                  <c:v>-88.53712495500178</c:v>
                </c:pt>
                <c:pt idx="15606">
                  <c:v>-88.52604605749804</c:v>
                </c:pt>
                <c:pt idx="15607">
                  <c:v>-88.51496418170658</c:v>
                </c:pt>
                <c:pt idx="15608">
                  <c:v>-88.50387933026656</c:v>
                </c:pt>
                <c:pt idx="15609">
                  <c:v>-88.49279150581823</c:v>
                </c:pt>
                <c:pt idx="15610">
                  <c:v>-88.48170071100255</c:v>
                </c:pt>
                <c:pt idx="15611">
                  <c:v>-88.47060694846151</c:v>
                </c:pt>
                <c:pt idx="15612">
                  <c:v>-88.4595102208379</c:v>
                </c:pt>
                <c:pt idx="15613">
                  <c:v>-88.4484105307754</c:v>
                </c:pt>
                <c:pt idx="15614">
                  <c:v>-88.4373078809186</c:v>
                </c:pt>
                <c:pt idx="15615">
                  <c:v>-88.42620227391292</c:v>
                </c:pt>
                <c:pt idx="15616">
                  <c:v>-88.41509371240473</c:v>
                </c:pt>
                <c:pt idx="15617">
                  <c:v>-88.40398219904125</c:v>
                </c:pt>
                <c:pt idx="15618">
                  <c:v>-88.39286773647054</c:v>
                </c:pt>
                <c:pt idx="15619">
                  <c:v>-88.38175032734158</c:v>
                </c:pt>
                <c:pt idx="15620">
                  <c:v>-88.37062997430423</c:v>
                </c:pt>
                <c:pt idx="15621">
                  <c:v>-88.3595066800092</c:v>
                </c:pt>
                <c:pt idx="15622">
                  <c:v>-88.34838044710807</c:v>
                </c:pt>
                <c:pt idx="15623">
                  <c:v>-88.33725127825333</c:v>
                </c:pt>
                <c:pt idx="15624">
                  <c:v>-88.32611917609829</c:v>
                </c:pt>
                <c:pt idx="15625">
                  <c:v>-88.3149841432972</c:v>
                </c:pt>
                <c:pt idx="15626">
                  <c:v>-88.30384618250513</c:v>
                </c:pt>
                <c:pt idx="15627">
                  <c:v>-88.29270529637805</c:v>
                </c:pt>
                <c:pt idx="15628">
                  <c:v>-88.2815614875728</c:v>
                </c:pt>
                <c:pt idx="15629">
                  <c:v>-88.27041475874702</c:v>
                </c:pt>
                <c:pt idx="15630">
                  <c:v>-88.25926511255931</c:v>
                </c:pt>
                <c:pt idx="15631">
                  <c:v>-88.24811255166915</c:v>
                </c:pt>
                <c:pt idx="15632">
                  <c:v>-88.23695707873678</c:v>
                </c:pt>
                <c:pt idx="15633">
                  <c:v>-88.22579869642338</c:v>
                </c:pt>
                <c:pt idx="15634">
                  <c:v>-88.21463740739105</c:v>
                </c:pt>
                <c:pt idx="15635">
                  <c:v>-88.20347321430257</c:v>
                </c:pt>
                <c:pt idx="15636">
                  <c:v>-88.19230611982175</c:v>
                </c:pt>
                <c:pt idx="15637">
                  <c:v>-88.18113612661327</c:v>
                </c:pt>
                <c:pt idx="15638">
                  <c:v>-88.16996323734258</c:v>
                </c:pt>
                <c:pt idx="15639">
                  <c:v>-88.15878745467597</c:v>
                </c:pt>
                <c:pt idx="15640">
                  <c:v>-88.14760878128075</c:v>
                </c:pt>
                <c:pt idx="15641">
                  <c:v>-88.13642721982487</c:v>
                </c:pt>
                <c:pt idx="15642">
                  <c:v>-88.12524277297739</c:v>
                </c:pt>
                <c:pt idx="15643">
                  <c:v>-88.11405544340802</c:v>
                </c:pt>
                <c:pt idx="15644">
                  <c:v>-88.1028652337874</c:v>
                </c:pt>
                <c:pt idx="15645">
                  <c:v>-88.09167214678706</c:v>
                </c:pt>
                <c:pt idx="15646">
                  <c:v>-88.08047618507935</c:v>
                </c:pt>
                <c:pt idx="15647">
                  <c:v>-88.0692773513375</c:v>
                </c:pt>
                <c:pt idx="15648">
                  <c:v>-88.05807564823551</c:v>
                </c:pt>
                <c:pt idx="15649">
                  <c:v>-88.04687107844836</c:v>
                </c:pt>
                <c:pt idx="15650">
                  <c:v>-88.03566364465183</c:v>
                </c:pt>
                <c:pt idx="15651">
                  <c:v>-88.0244533495225</c:v>
                </c:pt>
                <c:pt idx="15652">
                  <c:v>-88.0132401957379</c:v>
                </c:pt>
                <c:pt idx="15653">
                  <c:v>-88.0020241859763</c:v>
                </c:pt>
                <c:pt idx="15654">
                  <c:v>-87.99080532291688</c:v>
                </c:pt>
                <c:pt idx="15655">
                  <c:v>-87.97958360923972</c:v>
                </c:pt>
                <c:pt idx="15656">
                  <c:v>-87.96835904762561</c:v>
                </c:pt>
                <c:pt idx="15657">
                  <c:v>-87.95713164075637</c:v>
                </c:pt>
                <c:pt idx="15658">
                  <c:v>-87.9459013913145</c:v>
                </c:pt>
                <c:pt idx="15659">
                  <c:v>-87.9346683019834</c:v>
                </c:pt>
                <c:pt idx="15660">
                  <c:v>-87.92343237544735</c:v>
                </c:pt>
                <c:pt idx="15661">
                  <c:v>-87.9121936143915</c:v>
                </c:pt>
                <c:pt idx="15662">
                  <c:v>-87.90095202150168</c:v>
                </c:pt>
                <c:pt idx="15663">
                  <c:v>-87.88970759946477</c:v>
                </c:pt>
                <c:pt idx="15664">
                  <c:v>-87.8784603509684</c:v>
                </c:pt>
                <c:pt idx="15665">
                  <c:v>-87.86721027870102</c:v>
                </c:pt>
                <c:pt idx="15666">
                  <c:v>-87.85595738535187</c:v>
                </c:pt>
                <c:pt idx="15667">
                  <c:v>-87.8447016736112</c:v>
                </c:pt>
                <c:pt idx="15668">
                  <c:v>-87.83344314616993</c:v>
                </c:pt>
                <c:pt idx="15669">
                  <c:v>-87.82218180571989</c:v>
                </c:pt>
                <c:pt idx="15670">
                  <c:v>-87.81091765495381</c:v>
                </c:pt>
                <c:pt idx="15671">
                  <c:v>-87.79965069656512</c:v>
                </c:pt>
                <c:pt idx="15672">
                  <c:v>-87.78838093324815</c:v>
                </c:pt>
                <c:pt idx="15673">
                  <c:v>-87.77710836769808</c:v>
                </c:pt>
                <c:pt idx="15674">
                  <c:v>-87.76583300261092</c:v>
                </c:pt>
                <c:pt idx="15675">
                  <c:v>-87.75455484068351</c:v>
                </c:pt>
                <c:pt idx="15676">
                  <c:v>-87.7432738846135</c:v>
                </c:pt>
                <c:pt idx="15677">
                  <c:v>-87.73199013709936</c:v>
                </c:pt>
                <c:pt idx="15678">
                  <c:v>-87.72070360084046</c:v>
                </c:pt>
                <c:pt idx="15679">
                  <c:v>-87.70941427853691</c:v>
                </c:pt>
                <c:pt idx="15680">
                  <c:v>-87.69812217288974</c:v>
                </c:pt>
                <c:pt idx="15681">
                  <c:v>-87.68682728660079</c:v>
                </c:pt>
                <c:pt idx="15682">
                  <c:v>-87.67552962237262</c:v>
                </c:pt>
                <c:pt idx="15683">
                  <c:v>-87.66422918290875</c:v>
                </c:pt>
                <c:pt idx="15684">
                  <c:v>-87.65292597091343</c:v>
                </c:pt>
                <c:pt idx="15685">
                  <c:v>-87.64161998909183</c:v>
                </c:pt>
                <c:pt idx="15686">
                  <c:v>-87.63031124014981</c:v>
                </c:pt>
                <c:pt idx="15687">
                  <c:v>-87.61899972679421</c:v>
                </c:pt>
                <c:pt idx="15688">
                  <c:v>-87.60768545173262</c:v>
                </c:pt>
                <c:pt idx="15689">
                  <c:v>-87.59636841767339</c:v>
                </c:pt>
                <c:pt idx="15690">
                  <c:v>-87.58504862732579</c:v>
                </c:pt>
                <c:pt idx="15691">
                  <c:v>-87.57372608339985</c:v>
                </c:pt>
                <c:pt idx="15692">
                  <c:v>-87.56240078860645</c:v>
                </c:pt>
                <c:pt idx="15693">
                  <c:v>-87.55107274565725</c:v>
                </c:pt>
                <c:pt idx="15694">
                  <c:v>-87.53974195726477</c:v>
                </c:pt>
                <c:pt idx="15695">
                  <c:v>-87.52840842614236</c:v>
                </c:pt>
                <c:pt idx="15696">
                  <c:v>-87.51707215500412</c:v>
                </c:pt>
                <c:pt idx="15697">
                  <c:v>-87.50573314656499</c:v>
                </c:pt>
                <c:pt idx="15698">
                  <c:v>-87.4943914035408</c:v>
                </c:pt>
                <c:pt idx="15699">
                  <c:v>-87.48304692864806</c:v>
                </c:pt>
                <c:pt idx="15700">
                  <c:v>-87.47169972460416</c:v>
                </c:pt>
                <c:pt idx="15701">
                  <c:v>-87.46034979412736</c:v>
                </c:pt>
                <c:pt idx="15702">
                  <c:v>-87.44899713993661</c:v>
                </c:pt>
                <c:pt idx="15703">
                  <c:v>-87.4376417647518</c:v>
                </c:pt>
                <c:pt idx="15704">
                  <c:v>-87.42628367129354</c:v>
                </c:pt>
                <c:pt idx="15705">
                  <c:v>-87.41492286228321</c:v>
                </c:pt>
                <c:pt idx="15706">
                  <c:v>-87.40355934044316</c:v>
                </c:pt>
                <c:pt idx="15707">
                  <c:v>-87.39219310849637</c:v>
                </c:pt>
                <c:pt idx="15708">
                  <c:v>-87.38082416916677</c:v>
                </c:pt>
                <c:pt idx="15709">
                  <c:v>-87.36945252517898</c:v>
                </c:pt>
                <c:pt idx="15710">
                  <c:v>-87.35807817925847</c:v>
                </c:pt>
                <c:pt idx="15711">
                  <c:v>-87.34670113413156</c:v>
                </c:pt>
                <c:pt idx="15712">
                  <c:v>-87.33532139252529</c:v>
                </c:pt>
                <c:pt idx="15713">
                  <c:v>-87.32393895716758</c:v>
                </c:pt>
                <c:pt idx="15714">
                  <c:v>-87.31255383078708</c:v>
                </c:pt>
                <c:pt idx="15715">
                  <c:v>-87.3011660161133</c:v>
                </c:pt>
                <c:pt idx="15716">
                  <c:v>-87.28977551587649</c:v>
                </c:pt>
                <c:pt idx="15717">
                  <c:v>-87.27838233280772</c:v>
                </c:pt>
                <c:pt idx="15718">
                  <c:v>-87.266986469639</c:v>
                </c:pt>
                <c:pt idx="15719">
                  <c:v>-87.25558792910287</c:v>
                </c:pt>
                <c:pt idx="15720">
                  <c:v>-87.24418671393281</c:v>
                </c:pt>
                <c:pt idx="15721">
                  <c:v>-87.23278282686314</c:v>
                </c:pt>
                <c:pt idx="15722">
                  <c:v>-87.22137627062894</c:v>
                </c:pt>
                <c:pt idx="15723">
                  <c:v>-87.20996704796606</c:v>
                </c:pt>
                <c:pt idx="15724">
                  <c:v>-87.19855516161111</c:v>
                </c:pt>
                <c:pt idx="15725">
                  <c:v>-87.18714061430155</c:v>
                </c:pt>
                <c:pt idx="15726">
                  <c:v>-87.17572340877564</c:v>
                </c:pt>
                <c:pt idx="15727">
                  <c:v>-87.1643035477724</c:v>
                </c:pt>
                <c:pt idx="15728">
                  <c:v>-87.15288103403158</c:v>
                </c:pt>
                <c:pt idx="15729">
                  <c:v>-87.14145587029394</c:v>
                </c:pt>
                <c:pt idx="15730">
                  <c:v>-87.13002805930074</c:v>
                </c:pt>
                <c:pt idx="15731">
                  <c:v>-87.11859760379419</c:v>
                </c:pt>
                <c:pt idx="15732">
                  <c:v>-87.1071645065173</c:v>
                </c:pt>
                <c:pt idx="15733">
                  <c:v>-87.09572877021378</c:v>
                </c:pt>
                <c:pt idx="15734">
                  <c:v>-87.08429039762818</c:v>
                </c:pt>
                <c:pt idx="15735">
                  <c:v>-87.07284939150584</c:v>
                </c:pt>
                <c:pt idx="15736">
                  <c:v>-87.06140575459287</c:v>
                </c:pt>
                <c:pt idx="15737">
                  <c:v>-87.04995948963615</c:v>
                </c:pt>
                <c:pt idx="15738">
                  <c:v>-87.03851059938333</c:v>
                </c:pt>
                <c:pt idx="15739">
                  <c:v>-87.02705908658288</c:v>
                </c:pt>
                <c:pt idx="15740">
                  <c:v>-87.01560495398405</c:v>
                </c:pt>
                <c:pt idx="15741">
                  <c:v>-87.00414820433685</c:v>
                </c:pt>
                <c:pt idx="15742">
                  <c:v>-86.99268884039206</c:v>
                </c:pt>
                <c:pt idx="15743">
                  <c:v>-86.98122686490123</c:v>
                </c:pt>
                <c:pt idx="15744">
                  <c:v>-86.9697622806167</c:v>
                </c:pt>
                <c:pt idx="15745">
                  <c:v>-86.95829509029164</c:v>
                </c:pt>
                <c:pt idx="15746">
                  <c:v>-86.94682529667993</c:v>
                </c:pt>
                <c:pt idx="15747">
                  <c:v>-86.9353529025362</c:v>
                </c:pt>
                <c:pt idx="15748">
                  <c:v>-86.92387791061594</c:v>
                </c:pt>
                <c:pt idx="15749">
                  <c:v>-86.91240032367537</c:v>
                </c:pt>
                <c:pt idx="15750">
                  <c:v>-86.90092014447144</c:v>
                </c:pt>
                <c:pt idx="15751">
                  <c:v>-86.88943737576191</c:v>
                </c:pt>
                <c:pt idx="15752">
                  <c:v>-86.8779520203054</c:v>
                </c:pt>
                <c:pt idx="15753">
                  <c:v>-86.8664640808611</c:v>
                </c:pt>
                <c:pt idx="15754">
                  <c:v>-86.85497356018912</c:v>
                </c:pt>
                <c:pt idx="15755">
                  <c:v>-86.84348046105033</c:v>
                </c:pt>
                <c:pt idx="15756">
                  <c:v>-86.8319847862063</c:v>
                </c:pt>
                <c:pt idx="15757">
                  <c:v>-86.82048653841937</c:v>
                </c:pt>
                <c:pt idx="15758">
                  <c:v>-86.80898572045274</c:v>
                </c:pt>
                <c:pt idx="15759">
                  <c:v>-86.79748233507028</c:v>
                </c:pt>
                <c:pt idx="15760">
                  <c:v>-86.78597638503665</c:v>
                </c:pt>
                <c:pt idx="15761">
                  <c:v>-86.77446787311727</c:v>
                </c:pt>
                <c:pt idx="15762">
                  <c:v>-86.76295680207835</c:v>
                </c:pt>
                <c:pt idx="15763">
                  <c:v>-86.7514431746868</c:v>
                </c:pt>
                <c:pt idx="15764">
                  <c:v>-86.7399269937104</c:v>
                </c:pt>
                <c:pt idx="15765">
                  <c:v>-86.72840826191756</c:v>
                </c:pt>
                <c:pt idx="15766">
                  <c:v>-86.71688698207752</c:v>
                </c:pt>
                <c:pt idx="15767">
                  <c:v>-86.70536315696026</c:v>
                </c:pt>
                <c:pt idx="15768">
                  <c:v>-86.69383678933657</c:v>
                </c:pt>
                <c:pt idx="15769">
                  <c:v>-86.68230788197791</c:v>
                </c:pt>
                <c:pt idx="15770">
                  <c:v>-86.67077643765651</c:v>
                </c:pt>
                <c:pt idx="15771">
                  <c:v>-86.6592424591455</c:v>
                </c:pt>
                <c:pt idx="15772">
                  <c:v>-86.64770594921854</c:v>
                </c:pt>
                <c:pt idx="15773">
                  <c:v>-86.63616691065012</c:v>
                </c:pt>
                <c:pt idx="15774">
                  <c:v>-86.6246253462156</c:v>
                </c:pt>
                <c:pt idx="15775">
                  <c:v>-86.61308125869093</c:v>
                </c:pt>
                <c:pt idx="15776">
                  <c:v>-86.60153465085294</c:v>
                </c:pt>
                <c:pt idx="15777">
                  <c:v>-86.58998552547911</c:v>
                </c:pt>
                <c:pt idx="15778">
                  <c:v>-86.57843388534772</c:v>
                </c:pt>
                <c:pt idx="15779">
                  <c:v>-86.5668797332378</c:v>
                </c:pt>
                <c:pt idx="15780">
                  <c:v>-86.55532307192911</c:v>
                </c:pt>
                <c:pt idx="15781">
                  <c:v>-86.54376390420218</c:v>
                </c:pt>
                <c:pt idx="15782">
                  <c:v>-86.5322022328382</c:v>
                </c:pt>
                <c:pt idx="15783">
                  <c:v>-86.52063806061925</c:v>
                </c:pt>
                <c:pt idx="15784">
                  <c:v>-86.50907139032805</c:v>
                </c:pt>
                <c:pt idx="15785">
                  <c:v>-86.4975022247481</c:v>
                </c:pt>
                <c:pt idx="15786">
                  <c:v>-86.48593056666358</c:v>
                </c:pt>
                <c:pt idx="15787">
                  <c:v>-86.47435641885953</c:v>
                </c:pt>
                <c:pt idx="15788">
                  <c:v>-86.46277978412165</c:v>
                </c:pt>
                <c:pt idx="15789">
                  <c:v>-86.4512006652364</c:v>
                </c:pt>
                <c:pt idx="15790">
                  <c:v>-86.4396190649909</c:v>
                </c:pt>
                <c:pt idx="15791">
                  <c:v>-86.42803498617314</c:v>
                </c:pt>
                <c:pt idx="15792">
                  <c:v>-86.41644843157181</c:v>
                </c:pt>
                <c:pt idx="15793">
                  <c:v>-86.40485940397628</c:v>
                </c:pt>
                <c:pt idx="15794">
                  <c:v>-86.3932679061767</c:v>
                </c:pt>
                <c:pt idx="15795">
                  <c:v>-86.38167394096392</c:v>
                </c:pt>
                <c:pt idx="15796">
                  <c:v>-86.37007751112955</c:v>
                </c:pt>
                <c:pt idx="15797">
                  <c:v>-86.35847861946601</c:v>
                </c:pt>
                <c:pt idx="15798">
                  <c:v>-86.34687726876632</c:v>
                </c:pt>
                <c:pt idx="15799">
                  <c:v>-86.33527346182428</c:v>
                </c:pt>
                <c:pt idx="15800">
                  <c:v>-86.32366720143442</c:v>
                </c:pt>
                <c:pt idx="15801">
                  <c:v>-86.31205849039203</c:v>
                </c:pt>
                <c:pt idx="15802">
                  <c:v>-86.30044733149307</c:v>
                </c:pt>
                <c:pt idx="15803">
                  <c:v>-86.2888337275343</c:v>
                </c:pt>
                <c:pt idx="15804">
                  <c:v>-86.2772176813132</c:v>
                </c:pt>
                <c:pt idx="15805">
                  <c:v>-86.26559919562788</c:v>
                </c:pt>
                <c:pt idx="15806">
                  <c:v>-86.25397827327728</c:v>
                </c:pt>
                <c:pt idx="15807">
                  <c:v>-86.24235491706101</c:v>
                </c:pt>
                <c:pt idx="15808">
                  <c:v>-86.23072912977946</c:v>
                </c:pt>
                <c:pt idx="15809">
                  <c:v>-86.21910091423366</c:v>
                </c:pt>
                <c:pt idx="15810">
                  <c:v>-86.20747027322541</c:v>
                </c:pt>
                <c:pt idx="15811">
                  <c:v>-86.19583720955727</c:v>
                </c:pt>
                <c:pt idx="15812">
                  <c:v>-86.18420172603247</c:v>
                </c:pt>
                <c:pt idx="15813">
                  <c:v>-86.17256382545492</c:v>
                </c:pt>
                <c:pt idx="15814">
                  <c:v>-86.16092351062939</c:v>
                </c:pt>
                <c:pt idx="15815">
                  <c:v>-86.1492807843612</c:v>
                </c:pt>
                <c:pt idx="15816">
                  <c:v>-86.13763564945648</c:v>
                </c:pt>
                <c:pt idx="15817">
                  <c:v>-86.12598810872205</c:v>
                </c:pt>
                <c:pt idx="15818">
                  <c:v>-86.11433816496552</c:v>
                </c:pt>
                <c:pt idx="15819">
                  <c:v>-86.10268582099509</c:v>
                </c:pt>
                <c:pt idx="15820">
                  <c:v>-86.09103107961977</c:v>
                </c:pt>
                <c:pt idx="15821">
                  <c:v>-86.0793739436492</c:v>
                </c:pt>
                <c:pt idx="15822">
                  <c:v>-86.06771441589384</c:v>
                </c:pt>
                <c:pt idx="15823">
                  <c:v>-86.05605249916478</c:v>
                </c:pt>
                <c:pt idx="15824">
                  <c:v>-86.04438819627381</c:v>
                </c:pt>
                <c:pt idx="15825">
                  <c:v>-86.0327215100335</c:v>
                </c:pt>
                <c:pt idx="15826">
                  <c:v>-86.02105244325713</c:v>
                </c:pt>
                <c:pt idx="15827">
                  <c:v>-86.00938099875856</c:v>
                </c:pt>
                <c:pt idx="15828">
                  <c:v>-85.9977071793525</c:v>
                </c:pt>
                <c:pt idx="15829">
                  <c:v>-85.98603098785431</c:v>
                </c:pt>
                <c:pt idx="15830">
                  <c:v>-85.97435242708008</c:v>
                </c:pt>
                <c:pt idx="15831">
                  <c:v>-85.96267149984656</c:v>
                </c:pt>
                <c:pt idx="15832">
                  <c:v>-85.95098820897121</c:v>
                </c:pt>
                <c:pt idx="15833">
                  <c:v>-85.93930255727224</c:v>
                </c:pt>
                <c:pt idx="15834">
                  <c:v>-85.92761454756852</c:v>
                </c:pt>
                <c:pt idx="15835">
                  <c:v>-85.91592418267964</c:v>
                </c:pt>
                <c:pt idx="15836">
                  <c:v>-85.90423146542592</c:v>
                </c:pt>
                <c:pt idx="15837">
                  <c:v>-85.89253639862827</c:v>
                </c:pt>
                <c:pt idx="15838">
                  <c:v>-85.88083898510845</c:v>
                </c:pt>
                <c:pt idx="15839">
                  <c:v>-85.86913922768879</c:v>
                </c:pt>
                <c:pt idx="15840">
                  <c:v>-85.85743712919242</c:v>
                </c:pt>
                <c:pt idx="15841">
                  <c:v>-85.84573269244306</c:v>
                </c:pt>
                <c:pt idx="15842">
                  <c:v>-85.83402592026527</c:v>
                </c:pt>
                <c:pt idx="15843">
                  <c:v>-85.82231681548404</c:v>
                </c:pt>
                <c:pt idx="15844">
                  <c:v>-85.81060538092546</c:v>
                </c:pt>
                <c:pt idx="15845">
                  <c:v>-85.79889161941594</c:v>
                </c:pt>
                <c:pt idx="15846">
                  <c:v>-85.78717553378276</c:v>
                </c:pt>
                <c:pt idx="15847">
                  <c:v>-85.77545712685382</c:v>
                </c:pt>
                <c:pt idx="15848">
                  <c:v>-85.76373640145785</c:v>
                </c:pt>
                <c:pt idx="15849">
                  <c:v>-85.75201336042406</c:v>
                </c:pt>
                <c:pt idx="15850">
                  <c:v>-85.74028800658249</c:v>
                </c:pt>
                <c:pt idx="15851">
                  <c:v>-85.72856034276386</c:v>
                </c:pt>
                <c:pt idx="15852">
                  <c:v>-85.71683037179952</c:v>
                </c:pt>
                <c:pt idx="15853">
                  <c:v>-85.70509809652152</c:v>
                </c:pt>
                <c:pt idx="15854">
                  <c:v>-85.69336351976271</c:v>
                </c:pt>
                <c:pt idx="15855">
                  <c:v>-85.68162664435646</c:v>
                </c:pt>
                <c:pt idx="15856">
                  <c:v>-85.66988747313685</c:v>
                </c:pt>
                <c:pt idx="15857">
                  <c:v>-85.65814600893876</c:v>
                </c:pt>
                <c:pt idx="15858">
                  <c:v>-85.64640225459765</c:v>
                </c:pt>
                <c:pt idx="15859">
                  <c:v>-85.63465621294968</c:v>
                </c:pt>
                <c:pt idx="15860">
                  <c:v>-85.62290788683168</c:v>
                </c:pt>
                <c:pt idx="15861">
                  <c:v>-85.61115727908125</c:v>
                </c:pt>
                <c:pt idx="15862">
                  <c:v>-85.59940439253651</c:v>
                </c:pt>
                <c:pt idx="15863">
                  <c:v>-85.58764923003643</c:v>
                </c:pt>
                <c:pt idx="15864">
                  <c:v>-85.57589179442046</c:v>
                </c:pt>
                <c:pt idx="15865">
                  <c:v>-85.56413208852895</c:v>
                </c:pt>
                <c:pt idx="15866">
                  <c:v>-85.55237011520275</c:v>
                </c:pt>
                <c:pt idx="15867">
                  <c:v>-85.54060587728351</c:v>
                </c:pt>
                <c:pt idx="15868">
                  <c:v>-85.52883937761339</c:v>
                </c:pt>
                <c:pt idx="15869">
                  <c:v>-85.51707061903543</c:v>
                </c:pt>
                <c:pt idx="15870">
                  <c:v>-85.50529960439318</c:v>
                </c:pt>
                <c:pt idx="15871">
                  <c:v>-85.49352633653089</c:v>
                </c:pt>
                <c:pt idx="15872">
                  <c:v>-85.48175081829358</c:v>
                </c:pt>
                <c:pt idx="15873">
                  <c:v>-85.46997305252683</c:v>
                </c:pt>
                <c:pt idx="15874">
                  <c:v>-85.45819304207693</c:v>
                </c:pt>
                <c:pt idx="15875">
                  <c:v>-85.44641078979084</c:v>
                </c:pt>
                <c:pt idx="15876">
                  <c:v>-85.43462629851615</c:v>
                </c:pt>
                <c:pt idx="15877">
                  <c:v>-85.42283957110115</c:v>
                </c:pt>
                <c:pt idx="15878">
                  <c:v>-85.41105061039486</c:v>
                </c:pt>
                <c:pt idx="15879">
                  <c:v>-85.39925941924684</c:v>
                </c:pt>
                <c:pt idx="15880">
                  <c:v>-85.38746600050733</c:v>
                </c:pt>
                <c:pt idx="15881">
                  <c:v>-85.37567035702732</c:v>
                </c:pt>
                <c:pt idx="15882">
                  <c:v>-85.36387249165845</c:v>
                </c:pt>
                <c:pt idx="15883">
                  <c:v>-85.35207240725293</c:v>
                </c:pt>
                <c:pt idx="15884">
                  <c:v>-85.34027010666372</c:v>
                </c:pt>
                <c:pt idx="15885">
                  <c:v>-85.32846559274437</c:v>
                </c:pt>
                <c:pt idx="15886">
                  <c:v>-85.31665886834916</c:v>
                </c:pt>
                <c:pt idx="15887">
                  <c:v>-85.30484993633297</c:v>
                </c:pt>
                <c:pt idx="15888">
                  <c:v>-85.29303879955134</c:v>
                </c:pt>
                <c:pt idx="15889">
                  <c:v>-85.28122546086053</c:v>
                </c:pt>
                <c:pt idx="15890">
                  <c:v>-85.26940992311737</c:v>
                </c:pt>
                <c:pt idx="15891">
                  <c:v>-85.25759218917936</c:v>
                </c:pt>
                <c:pt idx="15892">
                  <c:v>-85.24577226190472</c:v>
                </c:pt>
                <c:pt idx="15893">
                  <c:v>-85.2339501441523</c:v>
                </c:pt>
                <c:pt idx="15894">
                  <c:v>-85.22212583878149</c:v>
                </c:pt>
                <c:pt idx="15895">
                  <c:v>-85.21029934865252</c:v>
                </c:pt>
                <c:pt idx="15896">
                  <c:v>-85.19847067662609</c:v>
                </c:pt>
                <c:pt idx="15897">
                  <c:v>-85.1866398255637</c:v>
                </c:pt>
                <c:pt idx="15898">
                  <c:v>-85.17480679832738</c:v>
                </c:pt>
                <c:pt idx="15899">
                  <c:v>-85.16297159777986</c:v>
                </c:pt>
                <c:pt idx="15900">
                  <c:v>-85.15113422678454</c:v>
                </c:pt>
                <c:pt idx="15901">
                  <c:v>-85.13929468820543</c:v>
                </c:pt>
                <c:pt idx="15902">
                  <c:v>-85.12745298490712</c:v>
                </c:pt>
                <c:pt idx="15903">
                  <c:v>-85.11560911975499</c:v>
                </c:pt>
                <c:pt idx="15904">
                  <c:v>-85.10376309561502</c:v>
                </c:pt>
                <c:pt idx="15905">
                  <c:v>-85.09191491535372</c:v>
                </c:pt>
                <c:pt idx="15906">
                  <c:v>-85.08006458183837</c:v>
                </c:pt>
                <c:pt idx="15907">
                  <c:v>-85.06821209793681</c:v>
                </c:pt>
                <c:pt idx="15908">
                  <c:v>-85.05635746651758</c:v>
                </c:pt>
                <c:pt idx="15909">
                  <c:v>-85.04450069044982</c:v>
                </c:pt>
                <c:pt idx="15910">
                  <c:v>-85.03264177260333</c:v>
                </c:pt>
                <c:pt idx="15911">
                  <c:v>-85.02078071584853</c:v>
                </c:pt>
                <c:pt idx="15912">
                  <c:v>-85.0089175230565</c:v>
                </c:pt>
                <c:pt idx="15913">
                  <c:v>-84.99705219709891</c:v>
                </c:pt>
                <c:pt idx="15914">
                  <c:v>-84.98518474084812</c:v>
                </c:pt>
                <c:pt idx="15915">
                  <c:v>-84.97331515717708</c:v>
                </c:pt>
                <c:pt idx="15916">
                  <c:v>-84.9614434489594</c:v>
                </c:pt>
                <c:pt idx="15917">
                  <c:v>-84.9495696190693</c:v>
                </c:pt>
                <c:pt idx="15918">
                  <c:v>-84.93769367038163</c:v>
                </c:pt>
                <c:pt idx="15919">
                  <c:v>-84.9258156057719</c:v>
                </c:pt>
                <c:pt idx="15920">
                  <c:v>-84.91393542811626</c:v>
                </c:pt>
                <c:pt idx="15921">
                  <c:v>-84.9020531402914</c:v>
                </c:pt>
                <c:pt idx="15922">
                  <c:v>-84.89016874517476</c:v>
                </c:pt>
                <c:pt idx="15923">
                  <c:v>-84.87828224564429</c:v>
                </c:pt>
                <c:pt idx="15924">
                  <c:v>-84.8663936445787</c:v>
                </c:pt>
                <c:pt idx="15925">
                  <c:v>-84.85450294485714</c:v>
                </c:pt>
                <c:pt idx="15926">
                  <c:v>-84.84261014935958</c:v>
                </c:pt>
                <c:pt idx="15927">
                  <c:v>-84.8307152609665</c:v>
                </c:pt>
                <c:pt idx="15928">
                  <c:v>-84.81881828255899</c:v>
                </c:pt>
                <c:pt idx="15929">
                  <c:v>-84.80691921701888</c:v>
                </c:pt>
                <c:pt idx="15930">
                  <c:v>-84.79501806722847</c:v>
                </c:pt>
                <c:pt idx="15931">
                  <c:v>-84.78311483607075</c:v>
                </c:pt>
                <c:pt idx="15932">
                  <c:v>-84.77120952642939</c:v>
                </c:pt>
                <c:pt idx="15933">
                  <c:v>-84.75930214118854</c:v>
                </c:pt>
                <c:pt idx="15934">
                  <c:v>-84.74739268323313</c:v>
                </c:pt>
                <c:pt idx="15935">
                  <c:v>-84.7354811554485</c:v>
                </c:pt>
                <c:pt idx="15936">
                  <c:v>-84.72356756072085</c:v>
                </c:pt>
                <c:pt idx="15937">
                  <c:v>-84.71165190193684</c:v>
                </c:pt>
                <c:pt idx="15938">
                  <c:v>-84.69973418198371</c:v>
                </c:pt>
                <c:pt idx="15939">
                  <c:v>-84.68781440374947</c:v>
                </c:pt>
                <c:pt idx="15940">
                  <c:v>-84.67589257012256</c:v>
                </c:pt>
                <c:pt idx="15941">
                  <c:v>-84.66396868399222</c:v>
                </c:pt>
                <c:pt idx="15942">
                  <c:v>-84.65204274824812</c:v>
                </c:pt>
                <c:pt idx="15943">
                  <c:v>-84.6401147657807</c:v>
                </c:pt>
                <c:pt idx="15944">
                  <c:v>-84.62818473948084</c:v>
                </c:pt>
                <c:pt idx="15945">
                  <c:v>-84.61625267224022</c:v>
                </c:pt>
                <c:pt idx="15946">
                  <c:v>-84.60431856695094</c:v>
                </c:pt>
                <c:pt idx="15947">
                  <c:v>-84.59238242650586</c:v>
                </c:pt>
                <c:pt idx="15948">
                  <c:v>-84.58044425379835</c:v>
                </c:pt>
                <c:pt idx="15949">
                  <c:v>-84.56850405172241</c:v>
                </c:pt>
                <c:pt idx="15950">
                  <c:v>-84.55656182317264</c:v>
                </c:pt>
                <c:pt idx="15951">
                  <c:v>-84.54461757104428</c:v>
                </c:pt>
                <c:pt idx="15952">
                  <c:v>-84.53267129823308</c:v>
                </c:pt>
                <c:pt idx="15953">
                  <c:v>-84.52072300763554</c:v>
                </c:pt>
                <c:pt idx="15954">
                  <c:v>-84.5087727021486</c:v>
                </c:pt>
                <c:pt idx="15955">
                  <c:v>-84.49682038466993</c:v>
                </c:pt>
                <c:pt idx="15956">
                  <c:v>-84.48486605809772</c:v>
                </c:pt>
                <c:pt idx="15957">
                  <c:v>-84.47290972533073</c:v>
                </c:pt>
                <c:pt idx="15958">
                  <c:v>-84.46095138926845</c:v>
                </c:pt>
                <c:pt idx="15959">
                  <c:v>-84.44899105281081</c:v>
                </c:pt>
                <c:pt idx="15960">
                  <c:v>-84.43702871885844</c:v>
                </c:pt>
                <c:pt idx="15961">
                  <c:v>-84.42506439031255</c:v>
                </c:pt>
                <c:pt idx="15962">
                  <c:v>-84.41309807007488</c:v>
                </c:pt>
                <c:pt idx="15963">
                  <c:v>-84.40112976104788</c:v>
                </c:pt>
                <c:pt idx="15964">
                  <c:v>-84.38915946613438</c:v>
                </c:pt>
                <c:pt idx="15965">
                  <c:v>-84.37718718823807</c:v>
                </c:pt>
                <c:pt idx="15966">
                  <c:v>-84.36521293026305</c:v>
                </c:pt>
                <c:pt idx="15967">
                  <c:v>-84.35323669511406</c:v>
                </c:pt>
                <c:pt idx="15968">
                  <c:v>-84.34125848569644</c:v>
                </c:pt>
                <c:pt idx="15969">
                  <c:v>-84.32927830491606</c:v>
                </c:pt>
                <c:pt idx="15970">
                  <c:v>-84.31729615567948</c:v>
                </c:pt>
                <c:pt idx="15971">
                  <c:v>-84.30531204089374</c:v>
                </c:pt>
                <c:pt idx="15972">
                  <c:v>-84.29332596346657</c:v>
                </c:pt>
                <c:pt idx="15973">
                  <c:v>-84.28133792630615</c:v>
                </c:pt>
                <c:pt idx="15974">
                  <c:v>-84.26934793232134</c:v>
                </c:pt>
                <c:pt idx="15975">
                  <c:v>-84.25735598442158</c:v>
                </c:pt>
                <c:pt idx="15976">
                  <c:v>-84.24536208551687</c:v>
                </c:pt>
                <c:pt idx="15977">
                  <c:v>-84.23336623851777</c:v>
                </c:pt>
                <c:pt idx="15978">
                  <c:v>-84.22136844633544</c:v>
                </c:pt>
                <c:pt idx="15979">
                  <c:v>-84.20936871188162</c:v>
                </c:pt>
                <c:pt idx="15980">
                  <c:v>-84.19736703806865</c:v>
                </c:pt>
                <c:pt idx="15981">
                  <c:v>-84.18536342780941</c:v>
                </c:pt>
                <c:pt idx="15982">
                  <c:v>-84.17335788401738</c:v>
                </c:pt>
                <c:pt idx="15983">
                  <c:v>-84.16135040960658</c:v>
                </c:pt>
                <c:pt idx="15984">
                  <c:v>-84.14934100749161</c:v>
                </c:pt>
                <c:pt idx="15985">
                  <c:v>-84.13732968058776</c:v>
                </c:pt>
                <c:pt idx="15986">
                  <c:v>-84.12531643181069</c:v>
                </c:pt>
                <c:pt idx="15987">
                  <c:v>-84.11330126407678</c:v>
                </c:pt>
                <c:pt idx="15988">
                  <c:v>-84.10128418030295</c:v>
                </c:pt>
                <c:pt idx="15989">
                  <c:v>-84.08926518340664</c:v>
                </c:pt>
                <c:pt idx="15990">
                  <c:v>-84.07724427630593</c:v>
                </c:pt>
                <c:pt idx="15991">
                  <c:v>-84.06522146191944</c:v>
                </c:pt>
                <c:pt idx="15992">
                  <c:v>-84.05319674316631</c:v>
                </c:pt>
                <c:pt idx="15993">
                  <c:v>-84.04117012296635</c:v>
                </c:pt>
                <c:pt idx="15994">
                  <c:v>-84.02914160423981</c:v>
                </c:pt>
                <c:pt idx="15995">
                  <c:v>-84.01711118990763</c:v>
                </c:pt>
                <c:pt idx="15996">
                  <c:v>-84.00507888289117</c:v>
                </c:pt>
                <c:pt idx="15997">
                  <c:v>-83.99304468611258</c:v>
                </c:pt>
                <c:pt idx="15998">
                  <c:v>-83.98100860249424</c:v>
                </c:pt>
                <c:pt idx="15999">
                  <c:v>-83.96897063495942</c:v>
                </c:pt>
                <c:pt idx="16000">
                  <c:v>-83.95693078643177</c:v>
                </c:pt>
                <c:pt idx="16001">
                  <c:v>-83.94488905983556</c:v>
                </c:pt>
                <c:pt idx="16002">
                  <c:v>-83.93284545809554</c:v>
                </c:pt>
                <c:pt idx="16003">
                  <c:v>-83.92079998413714</c:v>
                </c:pt>
                <c:pt idx="16004">
                  <c:v>-83.90875264088622</c:v>
                </c:pt>
                <c:pt idx="16005">
                  <c:v>-83.89670343126933</c:v>
                </c:pt>
                <c:pt idx="16006">
                  <c:v>-83.88465235821347</c:v>
                </c:pt>
                <c:pt idx="16007">
                  <c:v>-83.87259942464618</c:v>
                </c:pt>
                <c:pt idx="16008">
                  <c:v>-83.86054463349569</c:v>
                </c:pt>
                <c:pt idx="16009">
                  <c:v>-83.84848798769066</c:v>
                </c:pt>
                <c:pt idx="16010">
                  <c:v>-83.83642949016035</c:v>
                </c:pt>
                <c:pt idx="16011">
                  <c:v>-83.82436914383449</c:v>
                </c:pt>
                <c:pt idx="16012">
                  <c:v>-83.81230695164349</c:v>
                </c:pt>
                <c:pt idx="16013">
                  <c:v>-83.80024291651826</c:v>
                </c:pt>
                <c:pt idx="16014">
                  <c:v>-83.7881770413902</c:v>
                </c:pt>
                <c:pt idx="16015">
                  <c:v>-83.77610932919131</c:v>
                </c:pt>
                <c:pt idx="16016">
                  <c:v>-83.76403978285415</c:v>
                </c:pt>
                <c:pt idx="16017">
                  <c:v>-83.7519684053118</c:v>
                </c:pt>
                <c:pt idx="16018">
                  <c:v>-83.73989519949788</c:v>
                </c:pt>
                <c:pt idx="16019">
                  <c:v>-83.72782016834656</c:v>
                </c:pt>
                <c:pt idx="16020">
                  <c:v>-83.71574331479255</c:v>
                </c:pt>
                <c:pt idx="16021">
                  <c:v>-83.70366464177116</c:v>
                </c:pt>
                <c:pt idx="16022">
                  <c:v>-83.6915841522181</c:v>
                </c:pt>
                <c:pt idx="16023">
                  <c:v>-83.67950184906977</c:v>
                </c:pt>
                <c:pt idx="16024">
                  <c:v>-83.66741773526307</c:v>
                </c:pt>
                <c:pt idx="16025">
                  <c:v>-83.6553318137353</c:v>
                </c:pt>
                <c:pt idx="16026">
                  <c:v>-83.64324408742459</c:v>
                </c:pt>
                <c:pt idx="16027">
                  <c:v>-83.63115455926933</c:v>
                </c:pt>
                <c:pt idx="16028">
                  <c:v>-83.61906323220853</c:v>
                </c:pt>
                <c:pt idx="16029">
                  <c:v>-83.60697010918177</c:v>
                </c:pt>
                <c:pt idx="16030">
                  <c:v>-83.59487519312918</c:v>
                </c:pt>
                <c:pt idx="16031">
                  <c:v>-83.58277848699136</c:v>
                </c:pt>
                <c:pt idx="16032">
                  <c:v>-83.57067999370952</c:v>
                </c:pt>
                <c:pt idx="16033">
                  <c:v>-83.5585797162253</c:v>
                </c:pt>
                <c:pt idx="16034">
                  <c:v>-83.54647765748093</c:v>
                </c:pt>
                <c:pt idx="16035">
                  <c:v>-83.53437382041922</c:v>
                </c:pt>
                <c:pt idx="16036">
                  <c:v>-83.5222682079834</c:v>
                </c:pt>
                <c:pt idx="16037">
                  <c:v>-83.51016082311733</c:v>
                </c:pt>
                <c:pt idx="16038">
                  <c:v>-83.4980516687653</c:v>
                </c:pt>
                <c:pt idx="16039">
                  <c:v>-83.4859407478722</c:v>
                </c:pt>
                <c:pt idx="16040">
                  <c:v>-83.47382806338338</c:v>
                </c:pt>
                <c:pt idx="16041">
                  <c:v>-83.46171361824485</c:v>
                </c:pt>
                <c:pt idx="16042">
                  <c:v>-83.44959741540297</c:v>
                </c:pt>
                <c:pt idx="16043">
                  <c:v>-83.43747945780475</c:v>
                </c:pt>
                <c:pt idx="16044">
                  <c:v>-83.42535974839766</c:v>
                </c:pt>
                <c:pt idx="16045">
                  <c:v>-83.41323829012968</c:v>
                </c:pt>
                <c:pt idx="16046">
                  <c:v>-83.4011150859494</c:v>
                </c:pt>
                <c:pt idx="16047">
                  <c:v>-83.38899013880577</c:v>
                </c:pt>
                <c:pt idx="16048">
                  <c:v>-83.37686345164846</c:v>
                </c:pt>
                <c:pt idx="16049">
                  <c:v>-83.36473502742747</c:v>
                </c:pt>
                <c:pt idx="16050">
                  <c:v>-83.35260486909347</c:v>
                </c:pt>
                <c:pt idx="16051">
                  <c:v>-83.34047297959751</c:v>
                </c:pt>
                <c:pt idx="16052">
                  <c:v>-83.32833936189124</c:v>
                </c:pt>
                <c:pt idx="16053">
                  <c:v>-83.31620401892685</c:v>
                </c:pt>
                <c:pt idx="16054">
                  <c:v>-83.30406695365693</c:v>
                </c:pt>
                <c:pt idx="16055">
                  <c:v>-83.2919281690347</c:v>
                </c:pt>
                <c:pt idx="16056">
                  <c:v>-83.27978766801381</c:v>
                </c:pt>
                <c:pt idx="16057">
                  <c:v>-83.26764545354846</c:v>
                </c:pt>
                <c:pt idx="16058">
                  <c:v>-83.25550152859333</c:v>
                </c:pt>
                <c:pt idx="16059">
                  <c:v>-83.24335589610368</c:v>
                </c:pt>
                <c:pt idx="16060">
                  <c:v>-83.2312085590352</c:v>
                </c:pt>
                <c:pt idx="16061">
                  <c:v>-83.2190595203441</c:v>
                </c:pt>
                <c:pt idx="16062">
                  <c:v>-83.20690878298714</c:v>
                </c:pt>
                <c:pt idx="16063">
                  <c:v>-83.19475634992155</c:v>
                </c:pt>
                <c:pt idx="16064">
                  <c:v>-83.18260222410505</c:v>
                </c:pt>
                <c:pt idx="16065">
                  <c:v>-83.17044640849589</c:v>
                </c:pt>
                <c:pt idx="16066">
                  <c:v>-83.15828890605285</c:v>
                </c:pt>
                <c:pt idx="16067">
                  <c:v>-83.1461297197352</c:v>
                </c:pt>
                <c:pt idx="16068">
                  <c:v>-83.13396885250256</c:v>
                </c:pt>
                <c:pt idx="16069">
                  <c:v>-83.12180630731534</c:v>
                </c:pt>
                <c:pt idx="16070">
                  <c:v>-83.10964208713418</c:v>
                </c:pt>
                <c:pt idx="16071">
                  <c:v>-83.09747619492036</c:v>
                </c:pt>
                <c:pt idx="16072">
                  <c:v>-83.08530863363563</c:v>
                </c:pt>
                <c:pt idx="16073">
                  <c:v>-83.07313940624227</c:v>
                </c:pt>
                <c:pt idx="16074">
                  <c:v>-83.06096851570295</c:v>
                </c:pt>
                <c:pt idx="16075">
                  <c:v>-83.04879596498091</c:v>
                </c:pt>
                <c:pt idx="16076">
                  <c:v>-83.03662175703991</c:v>
                </c:pt>
                <c:pt idx="16077">
                  <c:v>-83.02444589484416</c:v>
                </c:pt>
                <c:pt idx="16078">
                  <c:v>-83.0122683813584</c:v>
                </c:pt>
                <c:pt idx="16079">
                  <c:v>-83.00008921954774</c:v>
                </c:pt>
                <c:pt idx="16080">
                  <c:v>-82.98790841237796</c:v>
                </c:pt>
                <c:pt idx="16081">
                  <c:v>-82.9757259628152</c:v>
                </c:pt>
                <c:pt idx="16082">
                  <c:v>-82.96354187382613</c:v>
                </c:pt>
                <c:pt idx="16083">
                  <c:v>-82.95135614837796</c:v>
                </c:pt>
                <c:pt idx="16084">
                  <c:v>-82.93916878943826</c:v>
                </c:pt>
                <c:pt idx="16085">
                  <c:v>-82.9269797999752</c:v>
                </c:pt>
                <c:pt idx="16086">
                  <c:v>-82.9147891829574</c:v>
                </c:pt>
                <c:pt idx="16087">
                  <c:v>-82.90259694135393</c:v>
                </c:pt>
                <c:pt idx="16088">
                  <c:v>-82.89040307813441</c:v>
                </c:pt>
                <c:pt idx="16089">
                  <c:v>-82.87820759626887</c:v>
                </c:pt>
                <c:pt idx="16090">
                  <c:v>-82.86601049872793</c:v>
                </c:pt>
                <c:pt idx="16091">
                  <c:v>-82.85381178848252</c:v>
                </c:pt>
                <c:pt idx="16092">
                  <c:v>-82.84161146850422</c:v>
                </c:pt>
                <c:pt idx="16093">
                  <c:v>-82.82940954176499</c:v>
                </c:pt>
                <c:pt idx="16094">
                  <c:v>-82.8172060112373</c:v>
                </c:pt>
                <c:pt idx="16095">
                  <c:v>-82.80500087989404</c:v>
                </c:pt>
                <c:pt idx="16096">
                  <c:v>-82.7927941507087</c:v>
                </c:pt>
                <c:pt idx="16097">
                  <c:v>-82.78058582665516</c:v>
                </c:pt>
                <c:pt idx="16098">
                  <c:v>-82.76837591070776</c:v>
                </c:pt>
                <c:pt idx="16099">
                  <c:v>-82.75616440584138</c:v>
                </c:pt>
                <c:pt idx="16100">
                  <c:v>-82.74395131503128</c:v>
                </c:pt>
                <c:pt idx="16101">
                  <c:v>-82.7317366412533</c:v>
                </c:pt>
                <c:pt idx="16102">
                  <c:v>-82.71952038748364</c:v>
                </c:pt>
                <c:pt idx="16103">
                  <c:v>-82.70730255669905</c:v>
                </c:pt>
                <c:pt idx="16104">
                  <c:v>-82.69508315187677</c:v>
                </c:pt>
                <c:pt idx="16105">
                  <c:v>-82.6828621759944</c:v>
                </c:pt>
                <c:pt idx="16106">
                  <c:v>-82.67063963203013</c:v>
                </c:pt>
                <c:pt idx="16107">
                  <c:v>-82.6584155229625</c:v>
                </c:pt>
                <c:pt idx="16108">
                  <c:v>-82.64618985177061</c:v>
                </c:pt>
                <c:pt idx="16109">
                  <c:v>-82.63396262143398</c:v>
                </c:pt>
                <c:pt idx="16110">
                  <c:v>-82.62173383493257</c:v>
                </c:pt>
                <c:pt idx="16111">
                  <c:v>-82.6095034952469</c:v>
                </c:pt>
                <c:pt idx="16112">
                  <c:v>-82.59727160535784</c:v>
                </c:pt>
                <c:pt idx="16113">
                  <c:v>-82.58503816824674</c:v>
                </c:pt>
                <c:pt idx="16114">
                  <c:v>-82.5728031868955</c:v>
                </c:pt>
                <c:pt idx="16115">
                  <c:v>-82.56056666428642</c:v>
                </c:pt>
                <c:pt idx="16116">
                  <c:v>-82.54832860340218</c:v>
                </c:pt>
                <c:pt idx="16117">
                  <c:v>-82.53608900722608</c:v>
                </c:pt>
                <c:pt idx="16118">
                  <c:v>-82.52384787874173</c:v>
                </c:pt>
                <c:pt idx="16119">
                  <c:v>-82.5116052209333</c:v>
                </c:pt>
                <c:pt idx="16120">
                  <c:v>-82.49936103678533</c:v>
                </c:pt>
                <c:pt idx="16121">
                  <c:v>-82.4871153292829</c:v>
                </c:pt>
                <c:pt idx="16122">
                  <c:v>-82.47486810141145</c:v>
                </c:pt>
                <c:pt idx="16123">
                  <c:v>-82.46261935615695</c:v>
                </c:pt>
                <c:pt idx="16124">
                  <c:v>-82.45036909650578</c:v>
                </c:pt>
                <c:pt idx="16125">
                  <c:v>-82.43811732544479</c:v>
                </c:pt>
                <c:pt idx="16126">
                  <c:v>-82.4258640459613</c:v>
                </c:pt>
                <c:pt idx="16127">
                  <c:v>-82.413609261043</c:v>
                </c:pt>
                <c:pt idx="16128">
                  <c:v>-82.40135297367808</c:v>
                </c:pt>
                <c:pt idx="16129">
                  <c:v>-82.3890951868552</c:v>
                </c:pt>
                <c:pt idx="16130">
                  <c:v>-82.37683590356343</c:v>
                </c:pt>
                <c:pt idx="16131">
                  <c:v>-82.36457512679235</c:v>
                </c:pt>
                <c:pt idx="16132">
                  <c:v>-82.35231285953182</c:v>
                </c:pt>
                <c:pt idx="16133">
                  <c:v>-82.3400491047724</c:v>
                </c:pt>
                <c:pt idx="16134">
                  <c:v>-82.3277838655048</c:v>
                </c:pt>
                <c:pt idx="16135">
                  <c:v>-82.31551714472042</c:v>
                </c:pt>
                <c:pt idx="16136">
                  <c:v>-82.30324894541095</c:v>
                </c:pt>
                <c:pt idx="16137">
                  <c:v>-82.29097927056858</c:v>
                </c:pt>
                <c:pt idx="16138">
                  <c:v>-82.27870812318589</c:v>
                </c:pt>
                <c:pt idx="16139">
                  <c:v>-82.26643550625606</c:v>
                </c:pt>
                <c:pt idx="16140">
                  <c:v>-82.25416142277248</c:v>
                </c:pt>
                <c:pt idx="16141">
                  <c:v>-82.24188587572907</c:v>
                </c:pt>
                <c:pt idx="16142">
                  <c:v>-82.22960886812024</c:v>
                </c:pt>
                <c:pt idx="16143">
                  <c:v>-82.21733040294076</c:v>
                </c:pt>
                <c:pt idx="16144">
                  <c:v>-82.20505048318588</c:v>
                </c:pt>
                <c:pt idx="16145">
                  <c:v>-82.19276911185125</c:v>
                </c:pt>
                <c:pt idx="16146">
                  <c:v>-82.18048629193301</c:v>
                </c:pt>
                <c:pt idx="16147">
                  <c:v>-82.16820202642764</c:v>
                </c:pt>
                <c:pt idx="16148">
                  <c:v>-82.15591631833213</c:v>
                </c:pt>
                <c:pt idx="16149">
                  <c:v>-82.14362917064386</c:v>
                </c:pt>
                <c:pt idx="16150">
                  <c:v>-82.13134058636062</c:v>
                </c:pt>
                <c:pt idx="16151">
                  <c:v>-82.11905056848069</c:v>
                </c:pt>
                <c:pt idx="16152">
                  <c:v>-82.10675912000271</c:v>
                </c:pt>
                <c:pt idx="16153">
                  <c:v>-82.09446624392582</c:v>
                </c:pt>
                <c:pt idx="16154">
                  <c:v>-82.08217194324945</c:v>
                </c:pt>
                <c:pt idx="16155">
                  <c:v>-82.06987622097364</c:v>
                </c:pt>
                <c:pt idx="16156">
                  <c:v>-82.0575790800987</c:v>
                </c:pt>
                <c:pt idx="16157">
                  <c:v>-82.04528052362545</c:v>
                </c:pt>
                <c:pt idx="16158">
                  <c:v>-82.03298055455507</c:v>
                </c:pt>
                <c:pt idx="16159">
                  <c:v>-82.02067917588921</c:v>
                </c:pt>
                <c:pt idx="16160">
                  <c:v>-82.00837639062992</c:v>
                </c:pt>
                <c:pt idx="16161">
                  <c:v>-81.99607220177968</c:v>
                </c:pt>
                <c:pt idx="16162">
                  <c:v>-81.98376661234135</c:v>
                </c:pt>
                <c:pt idx="16163">
                  <c:v>-81.97145962531827</c:v>
                </c:pt>
                <c:pt idx="16164">
                  <c:v>-81.95915124371407</c:v>
                </c:pt>
                <c:pt idx="16165">
                  <c:v>-81.94684147053297</c:v>
                </c:pt>
                <c:pt idx="16166">
                  <c:v>-81.93453030877948</c:v>
                </c:pt>
                <c:pt idx="16167">
                  <c:v>-81.92221776145857</c:v>
                </c:pt>
                <c:pt idx="16168">
                  <c:v>-81.9099038315756</c:v>
                </c:pt>
                <c:pt idx="16169">
                  <c:v>-81.89758852213636</c:v>
                </c:pt>
                <c:pt idx="16170">
                  <c:v>-81.88527183614704</c:v>
                </c:pt>
                <c:pt idx="16171">
                  <c:v>-81.87295377661424</c:v>
                </c:pt>
                <c:pt idx="16172">
                  <c:v>-81.86063434654501</c:v>
                </c:pt>
                <c:pt idx="16173">
                  <c:v>-81.84831354894672</c:v>
                </c:pt>
                <c:pt idx="16174">
                  <c:v>-81.8359913868272</c:v>
                </c:pt>
                <c:pt idx="16175">
                  <c:v>-81.82366786319471</c:v>
                </c:pt>
                <c:pt idx="16176">
                  <c:v>-81.8113429810579</c:v>
                </c:pt>
                <c:pt idx="16177">
                  <c:v>-81.79901674342574</c:v>
                </c:pt>
                <c:pt idx="16178">
                  <c:v>-81.78668915330773</c:v>
                </c:pt>
                <c:pt idx="16179">
                  <c:v>-81.77436021371369</c:v>
                </c:pt>
                <c:pt idx="16180">
                  <c:v>-81.76202992765391</c:v>
                </c:pt>
                <c:pt idx="16181">
                  <c:v>-81.749698298139</c:v>
                </c:pt>
                <c:pt idx="16182">
                  <c:v>-81.73736532818</c:v>
                </c:pt>
                <c:pt idx="16183">
                  <c:v>-81.72503102078836</c:v>
                </c:pt>
                <c:pt idx="16184">
                  <c:v>-81.712695378976</c:v>
                </c:pt>
                <c:pt idx="16185">
                  <c:v>-81.70035840575505</c:v>
                </c:pt>
                <c:pt idx="16186">
                  <c:v>-81.68802010413822</c:v>
                </c:pt>
                <c:pt idx="16187">
                  <c:v>-81.6756804771385</c:v>
                </c:pt>
                <c:pt idx="16188">
                  <c:v>-81.66333952776934</c:v>
                </c:pt>
                <c:pt idx="16189">
                  <c:v>-81.65099725904459</c:v>
                </c:pt>
                <c:pt idx="16190">
                  <c:v>-81.63865367397845</c:v>
                </c:pt>
                <c:pt idx="16191">
                  <c:v>-81.62630877558544</c:v>
                </c:pt>
                <c:pt idx="16192">
                  <c:v>-81.61396256688067</c:v>
                </c:pt>
                <c:pt idx="16193">
                  <c:v>-81.6016150508795</c:v>
                </c:pt>
                <c:pt idx="16194">
                  <c:v>-81.58926623059764</c:v>
                </c:pt>
                <c:pt idx="16195">
                  <c:v>-81.5769161090513</c:v>
                </c:pt>
                <c:pt idx="16196">
                  <c:v>-81.56456468925708</c:v>
                </c:pt>
                <c:pt idx="16197">
                  <c:v>-81.55221197423175</c:v>
                </c:pt>
                <c:pt idx="16198">
                  <c:v>-81.53985796699281</c:v>
                </c:pt>
                <c:pt idx="16199">
                  <c:v>-81.52750267055788</c:v>
                </c:pt>
                <c:pt idx="16200">
                  <c:v>-81.51514608794508</c:v>
                </c:pt>
                <c:pt idx="16201">
                  <c:v>-81.50278822217282</c:v>
                </c:pt>
                <c:pt idx="16202">
                  <c:v>-81.49042907626005</c:v>
                </c:pt>
                <c:pt idx="16203">
                  <c:v>-81.47806865322592</c:v>
                </c:pt>
                <c:pt idx="16204">
                  <c:v>-81.46570695609009</c:v>
                </c:pt>
                <c:pt idx="16205">
                  <c:v>-81.45334398787254</c:v>
                </c:pt>
                <c:pt idx="16206">
                  <c:v>-81.44097975159361</c:v>
                </c:pt>
                <c:pt idx="16207">
                  <c:v>-81.4286142502741</c:v>
                </c:pt>
                <c:pt idx="16208">
                  <c:v>-81.4162474869351</c:v>
                </c:pt>
                <c:pt idx="16209">
                  <c:v>-81.40387946459813</c:v>
                </c:pt>
                <c:pt idx="16210">
                  <c:v>-81.39151018628504</c:v>
                </c:pt>
                <c:pt idx="16211">
                  <c:v>-81.37913965501812</c:v>
                </c:pt>
                <c:pt idx="16212">
                  <c:v>-81.3667678738199</c:v>
                </c:pt>
                <c:pt idx="16213">
                  <c:v>-81.3543948457135</c:v>
                </c:pt>
                <c:pt idx="16214">
                  <c:v>-81.34202057372218</c:v>
                </c:pt>
                <c:pt idx="16215">
                  <c:v>-81.32964506086972</c:v>
                </c:pt>
                <c:pt idx="16216">
                  <c:v>-81.31726831018024</c:v>
                </c:pt>
                <c:pt idx="16217">
                  <c:v>-81.30489032467817</c:v>
                </c:pt>
                <c:pt idx="16218">
                  <c:v>-81.29251110738835</c:v>
                </c:pt>
                <c:pt idx="16219">
                  <c:v>-81.28013066133603</c:v>
                </c:pt>
                <c:pt idx="16220">
                  <c:v>-81.26774898954673</c:v>
                </c:pt>
                <c:pt idx="16221">
                  <c:v>-81.25536609504638</c:v>
                </c:pt>
                <c:pt idx="16222">
                  <c:v>-81.24298198086131</c:v>
                </c:pt>
                <c:pt idx="16223">
                  <c:v>-81.2305966500182</c:v>
                </c:pt>
                <c:pt idx="16224">
                  <c:v>-81.218210105544</c:v>
                </c:pt>
                <c:pt idx="16225">
                  <c:v>-81.20582235046614</c:v>
                </c:pt>
                <c:pt idx="16226">
                  <c:v>-81.1934333878124</c:v>
                </c:pt>
                <c:pt idx="16227">
                  <c:v>-81.18104322061083</c:v>
                </c:pt>
                <c:pt idx="16228">
                  <c:v>-81.16865185188988</c:v>
                </c:pt>
                <c:pt idx="16229">
                  <c:v>-81.15625928467846</c:v>
                </c:pt>
                <c:pt idx="16230">
                  <c:v>-81.14386552200564</c:v>
                </c:pt>
                <c:pt idx="16231">
                  <c:v>-81.13147056690099</c:v>
                </c:pt>
                <c:pt idx="16232">
                  <c:v>-81.11907442239442</c:v>
                </c:pt>
                <c:pt idx="16233">
                  <c:v>-81.10667709151615</c:v>
                </c:pt>
                <c:pt idx="16234">
                  <c:v>-81.09427857729676</c:v>
                </c:pt>
                <c:pt idx="16235">
                  <c:v>-81.08187888276723</c:v>
                </c:pt>
                <c:pt idx="16236">
                  <c:v>-81.0694780109588</c:v>
                </c:pt>
                <c:pt idx="16237">
                  <c:v>-81.0570759649032</c:v>
                </c:pt>
                <c:pt idx="16238">
                  <c:v>-81.04467274763236</c:v>
                </c:pt>
                <c:pt idx="16239">
                  <c:v>-81.03226836217864</c:v>
                </c:pt>
                <c:pt idx="16240">
                  <c:v>-81.0198628115747</c:v>
                </c:pt>
                <c:pt idx="16241">
                  <c:v>-81.00745609885365</c:v>
                </c:pt>
                <c:pt idx="16242">
                  <c:v>-80.99504822704884</c:v>
                </c:pt>
                <c:pt idx="16243">
                  <c:v>-80.98263919919397</c:v>
                </c:pt>
                <c:pt idx="16244">
                  <c:v>-80.97022901832315</c:v>
                </c:pt>
                <c:pt idx="16245">
                  <c:v>-80.95781768747076</c:v>
                </c:pt>
                <c:pt idx="16246">
                  <c:v>-80.94540520967157</c:v>
                </c:pt>
                <c:pt idx="16247">
                  <c:v>-80.93299158796071</c:v>
                </c:pt>
                <c:pt idx="16248">
                  <c:v>-80.92057682537358</c:v>
                </c:pt>
                <c:pt idx="16249">
                  <c:v>-80.908160924946</c:v>
                </c:pt>
                <c:pt idx="16250">
                  <c:v>-80.89574388971401</c:v>
                </c:pt>
                <c:pt idx="16251">
                  <c:v>-80.88332572271415</c:v>
                </c:pt>
                <c:pt idx="16252">
                  <c:v>-80.87090642698317</c:v>
                </c:pt>
                <c:pt idx="16253">
                  <c:v>-80.85848600555819</c:v>
                </c:pt>
                <c:pt idx="16254">
                  <c:v>-80.84606446147674</c:v>
                </c:pt>
                <c:pt idx="16255">
                  <c:v>-80.83364179777651</c:v>
                </c:pt>
                <c:pt idx="16256">
                  <c:v>-80.82121801749567</c:v>
                </c:pt>
                <c:pt idx="16257">
                  <c:v>-80.80879312367273</c:v>
                </c:pt>
                <c:pt idx="16258">
                  <c:v>-80.79636711934644</c:v>
                </c:pt>
                <c:pt idx="16259">
                  <c:v>-80.7839400075559</c:v>
                </c:pt>
                <c:pt idx="16260">
                  <c:v>-80.77151179134062</c:v>
                </c:pt>
                <c:pt idx="16261">
                  <c:v>-80.75908247374031</c:v>
                </c:pt>
                <c:pt idx="16262">
                  <c:v>-80.74665205779514</c:v>
                </c:pt>
                <c:pt idx="16263">
                  <c:v>-80.73422054654554</c:v>
                </c:pt>
                <c:pt idx="16264">
                  <c:v>-80.72178794303221</c:v>
                </c:pt>
                <c:pt idx="16265">
                  <c:v>-80.70935425029631</c:v>
                </c:pt>
                <c:pt idx="16266">
                  <c:v>-80.6969194713792</c:v>
                </c:pt>
                <c:pt idx="16267">
                  <c:v>-80.68448360932265</c:v>
                </c:pt>
                <c:pt idx="16268">
                  <c:v>-80.67204666716866</c:v>
                </c:pt>
                <c:pt idx="16269">
                  <c:v>-80.65960864795966</c:v>
                </c:pt>
                <c:pt idx="16270">
                  <c:v>-80.64716955473835</c:v>
                </c:pt>
                <c:pt idx="16271">
                  <c:v>-80.6347293905477</c:v>
                </c:pt>
                <c:pt idx="16272">
                  <c:v>-80.62228815843103</c:v>
                </c:pt>
                <c:pt idx="16273">
                  <c:v>-80.60984586143211</c:v>
                </c:pt>
                <c:pt idx="16274">
                  <c:v>-80.5974025025948</c:v>
                </c:pt>
                <c:pt idx="16275">
                  <c:v>-80.58495808496343</c:v>
                </c:pt>
                <c:pt idx="16276">
                  <c:v>-80.57251261158257</c:v>
                </c:pt>
                <c:pt idx="16277">
                  <c:v>-80.56006608549718</c:v>
                </c:pt>
                <c:pt idx="16278">
                  <c:v>-80.54761850975242</c:v>
                </c:pt>
                <c:pt idx="16279">
                  <c:v>-80.5351698873939</c:v>
                </c:pt>
                <c:pt idx="16280">
                  <c:v>-80.52272022146741</c:v>
                </c:pt>
                <c:pt idx="16281">
                  <c:v>-80.51026951501916</c:v>
                </c:pt>
                <c:pt idx="16282">
                  <c:v>-80.4978177710956</c:v>
                </c:pt>
                <c:pt idx="16283">
                  <c:v>-80.48536499274348</c:v>
                </c:pt>
                <c:pt idx="16284">
                  <c:v>-80.47291118300993</c:v>
                </c:pt>
                <c:pt idx="16285">
                  <c:v>-80.46045634494238</c:v>
                </c:pt>
                <c:pt idx="16286">
                  <c:v>-80.44800048158842</c:v>
                </c:pt>
                <c:pt idx="16287">
                  <c:v>-80.43554359599616</c:v>
                </c:pt>
                <c:pt idx="16288">
                  <c:v>-80.42308569121385</c:v>
                </c:pt>
                <c:pt idx="16289">
                  <c:v>-80.41062677029013</c:v>
                </c:pt>
                <c:pt idx="16290">
                  <c:v>-80.39816683627386</c:v>
                </c:pt>
                <c:pt idx="16291">
                  <c:v>-80.38570589221432</c:v>
                </c:pt>
                <c:pt idx="16292">
                  <c:v>-80.37324394116106</c:v>
                </c:pt>
                <c:pt idx="16293">
                  <c:v>-80.36078098616379</c:v>
                </c:pt>
                <c:pt idx="16294">
                  <c:v>-80.34831703027268</c:v>
                </c:pt>
                <c:pt idx="16295">
                  <c:v>-80.33585207653812</c:v>
                </c:pt>
                <c:pt idx="16296">
                  <c:v>-80.32338612801087</c:v>
                </c:pt>
                <c:pt idx="16297">
                  <c:v>-80.3109191877419</c:v>
                </c:pt>
                <c:pt idx="16298">
                  <c:v>-80.29845125878249</c:v>
                </c:pt>
                <c:pt idx="16299">
                  <c:v>-80.28598234418426</c:v>
                </c:pt>
                <c:pt idx="16300">
                  <c:v>-80.27351244699912</c:v>
                </c:pt>
                <c:pt idx="16301">
                  <c:v>-80.26104157027923</c:v>
                </c:pt>
                <c:pt idx="16302">
                  <c:v>-80.24856971707706</c:v>
                </c:pt>
                <c:pt idx="16303">
                  <c:v>-80.23609689044531</c:v>
                </c:pt>
                <c:pt idx="16304">
                  <c:v>-80.22362309343715</c:v>
                </c:pt>
                <c:pt idx="16305">
                  <c:v>-80.21114832910582</c:v>
                </c:pt>
                <c:pt idx="16306">
                  <c:v>-80.19867260050499</c:v>
                </c:pt>
                <c:pt idx="16307">
                  <c:v>-80.18619591068857</c:v>
                </c:pt>
                <c:pt idx="16308">
                  <c:v>-80.17371826271076</c:v>
                </c:pt>
                <c:pt idx="16309">
                  <c:v>-80.1612396596261</c:v>
                </c:pt>
                <c:pt idx="16310">
                  <c:v>-80.14876010448923</c:v>
                </c:pt>
                <c:pt idx="16311">
                  <c:v>-80.13627960035533</c:v>
                </c:pt>
                <c:pt idx="16312">
                  <c:v>-80.12379815027964</c:v>
                </c:pt>
                <c:pt idx="16313">
                  <c:v>-80.11131575731788</c:v>
                </c:pt>
                <c:pt idx="16314">
                  <c:v>-80.09883242452582</c:v>
                </c:pt>
                <c:pt idx="16315">
                  <c:v>-80.08634815495972</c:v>
                </c:pt>
                <c:pt idx="16316">
                  <c:v>-80.07386295167605</c:v>
                </c:pt>
                <c:pt idx="16317">
                  <c:v>-80.06137681773147</c:v>
                </c:pt>
                <c:pt idx="16318">
                  <c:v>-80.04888975618307</c:v>
                </c:pt>
                <c:pt idx="16319">
                  <c:v>-80.03640177008808</c:v>
                </c:pt>
                <c:pt idx="16320">
                  <c:v>-80.02391286250406</c:v>
                </c:pt>
                <c:pt idx="16321">
                  <c:v>-80.01142303648889</c:v>
                </c:pt>
                <c:pt idx="16322">
                  <c:v>-79.99893229510067</c:v>
                </c:pt>
                <c:pt idx="16323">
                  <c:v>-79.98644064139773</c:v>
                </c:pt>
                <c:pt idx="16324">
                  <c:v>-79.97394807843874</c:v>
                </c:pt>
                <c:pt idx="16325">
                  <c:v>-79.9614546092827</c:v>
                </c:pt>
                <c:pt idx="16326">
                  <c:v>-79.94896023698865</c:v>
                </c:pt>
                <c:pt idx="16327">
                  <c:v>-79.9364649646162</c:v>
                </c:pt>
                <c:pt idx="16328">
                  <c:v>-79.92396879522498</c:v>
                </c:pt>
                <c:pt idx="16329">
                  <c:v>-79.91147173187505</c:v>
                </c:pt>
                <c:pt idx="16330">
                  <c:v>-79.89897377762659</c:v>
                </c:pt>
                <c:pt idx="16331">
                  <c:v>-79.88647493554025</c:v>
                </c:pt>
                <c:pt idx="16332">
                  <c:v>-79.8739752086767</c:v>
                </c:pt>
                <c:pt idx="16333">
                  <c:v>-79.86147460009708</c:v>
                </c:pt>
                <c:pt idx="16334">
                  <c:v>-79.84897311286261</c:v>
                </c:pt>
                <c:pt idx="16335">
                  <c:v>-79.83647075003496</c:v>
                </c:pt>
                <c:pt idx="16336">
                  <c:v>-79.82396751467596</c:v>
                </c:pt>
                <c:pt idx="16337">
                  <c:v>-79.81146340984768</c:v>
                </c:pt>
                <c:pt idx="16338">
                  <c:v>-79.79895843861243</c:v>
                </c:pt>
                <c:pt idx="16339">
                  <c:v>-79.7864526040329</c:v>
                </c:pt>
                <c:pt idx="16340">
                  <c:v>-79.77394590917191</c:v>
                </c:pt>
                <c:pt idx="16341">
                  <c:v>-79.7614383570926</c:v>
                </c:pt>
                <c:pt idx="16342">
                  <c:v>-79.7489299508584</c:v>
                </c:pt>
                <c:pt idx="16343">
                  <c:v>-79.73642069353286</c:v>
                </c:pt>
                <c:pt idx="16344">
                  <c:v>-79.72391058817993</c:v>
                </c:pt>
                <c:pt idx="16345">
                  <c:v>-79.71139963786373</c:v>
                </c:pt>
                <c:pt idx="16346">
                  <c:v>-79.69888784564864</c:v>
                </c:pt>
                <c:pt idx="16347">
                  <c:v>-79.68637521459929</c:v>
                </c:pt>
                <c:pt idx="16348">
                  <c:v>-79.67386174778065</c:v>
                </c:pt>
                <c:pt idx="16349">
                  <c:v>-79.66134744825783</c:v>
                </c:pt>
                <c:pt idx="16350">
                  <c:v>-79.64883231909614</c:v>
                </c:pt>
                <c:pt idx="16351">
                  <c:v>-79.6363163633613</c:v>
                </c:pt>
                <c:pt idx="16352">
                  <c:v>-79.62379958411918</c:v>
                </c:pt>
                <c:pt idx="16353">
                  <c:v>-79.61128198443587</c:v>
                </c:pt>
                <c:pt idx="16354">
                  <c:v>-79.59876356737778</c:v>
                </c:pt>
                <c:pt idx="16355">
                  <c:v>-79.58624433601146</c:v>
                </c:pt>
                <c:pt idx="16356">
                  <c:v>-79.57372429340384</c:v>
                </c:pt>
                <c:pt idx="16357">
                  <c:v>-79.561203442622</c:v>
                </c:pt>
                <c:pt idx="16358">
                  <c:v>-79.54868178673324</c:v>
                </c:pt>
                <c:pt idx="16359">
                  <c:v>-79.53615932880518</c:v>
                </c:pt>
                <c:pt idx="16360">
                  <c:v>-79.52363607190558</c:v>
                </c:pt>
                <c:pt idx="16361">
                  <c:v>-79.51111201910256</c:v>
                </c:pt>
                <c:pt idx="16362">
                  <c:v>-79.49858717346434</c:v>
                </c:pt>
                <c:pt idx="16363">
                  <c:v>-79.48606153805952</c:v>
                </c:pt>
                <c:pt idx="16364">
                  <c:v>-79.47353511595681</c:v>
                </c:pt>
                <c:pt idx="16365">
                  <c:v>-79.46100791022526</c:v>
                </c:pt>
                <c:pt idx="16366">
                  <c:v>-79.44847992393401</c:v>
                </c:pt>
                <c:pt idx="16367">
                  <c:v>-79.43595116015258</c:v>
                </c:pt>
                <c:pt idx="16368">
                  <c:v>-79.42342162195066</c:v>
                </c:pt>
                <c:pt idx="16369">
                  <c:v>-79.41089131239815</c:v>
                </c:pt>
                <c:pt idx="16370">
                  <c:v>-79.3983602345652</c:v>
                </c:pt>
                <c:pt idx="16371">
                  <c:v>-79.38582839152222</c:v>
                </c:pt>
                <c:pt idx="16372">
                  <c:v>-79.37329578633981</c:v>
                </c:pt>
                <c:pt idx="16373">
                  <c:v>-79.36076242208877</c:v>
                </c:pt>
                <c:pt idx="16374">
                  <c:v>-79.3482283018402</c:v>
                </c:pt>
                <c:pt idx="16375">
                  <c:v>-79.33569342866536</c:v>
                </c:pt>
                <c:pt idx="16376">
                  <c:v>-79.32315780563573</c:v>
                </c:pt>
                <c:pt idx="16377">
                  <c:v>-79.31062143582312</c:v>
                </c:pt>
                <c:pt idx="16378">
                  <c:v>-79.29808432229942</c:v>
                </c:pt>
                <c:pt idx="16379">
                  <c:v>-79.28554646813684</c:v>
                </c:pt>
                <c:pt idx="16380">
                  <c:v>-79.27300787640773</c:v>
                </c:pt>
                <c:pt idx="16381">
                  <c:v>-79.26046855018477</c:v>
                </c:pt>
                <c:pt idx="16382">
                  <c:v>-79.2479284925408</c:v>
                </c:pt>
                <c:pt idx="16383">
                  <c:v>-79.23538770654874</c:v>
                </c:pt>
                <c:pt idx="16384">
                  <c:v>-79.222846195282</c:v>
                </c:pt>
                <c:pt idx="16385">
                  <c:v>-79.21030396181403</c:v>
                </c:pt>
                <c:pt idx="16386">
                  <c:v>-79.1977610092185</c:v>
                </c:pt>
                <c:pt idx="16387">
                  <c:v>-79.18521734056927</c:v>
                </c:pt>
                <c:pt idx="16388">
                  <c:v>-79.17267295894057</c:v>
                </c:pt>
                <c:pt idx="16389">
                  <c:v>-79.16012786740671</c:v>
                </c:pt>
                <c:pt idx="16390">
                  <c:v>-79.14758206904224</c:v>
                </c:pt>
                <c:pt idx="16391">
                  <c:v>-79.13503556692184</c:v>
                </c:pt>
                <c:pt idx="16392">
                  <c:v>-79.12248836412057</c:v>
                </c:pt>
                <c:pt idx="16393">
                  <c:v>-79.10994046371361</c:v>
                </c:pt>
                <c:pt idx="16394">
                  <c:v>-79.09739186877628</c:v>
                </c:pt>
                <c:pt idx="16395">
                  <c:v>-79.0848425823842</c:v>
                </c:pt>
                <c:pt idx="16396">
                  <c:v>-79.07229260761318</c:v>
                </c:pt>
                <c:pt idx="16397">
                  <c:v>-79.05974194753917</c:v>
                </c:pt>
                <c:pt idx="16398">
                  <c:v>-79.0471906052385</c:v>
                </c:pt>
                <c:pt idx="16399">
                  <c:v>-79.0346385837874</c:v>
                </c:pt>
                <c:pt idx="16400">
                  <c:v>-79.02208588626259</c:v>
                </c:pt>
                <c:pt idx="16401">
                  <c:v>-79.00953251574087</c:v>
                </c:pt>
                <c:pt idx="16402">
                  <c:v>-78.99697847529927</c:v>
                </c:pt>
                <c:pt idx="16403">
                  <c:v>-78.98442376801494</c:v>
                </c:pt>
                <c:pt idx="16404">
                  <c:v>-78.97186839696532</c:v>
                </c:pt>
                <c:pt idx="16405">
                  <c:v>-78.95931236522804</c:v>
                </c:pt>
                <c:pt idx="16406">
                  <c:v>-78.9467556758809</c:v>
                </c:pt>
                <c:pt idx="16407">
                  <c:v>-78.9341983320018</c:v>
                </c:pt>
                <c:pt idx="16408">
                  <c:v>-78.92164033666909</c:v>
                </c:pt>
                <c:pt idx="16409">
                  <c:v>-78.90908169296105</c:v>
                </c:pt>
                <c:pt idx="16410">
                  <c:v>-78.89652240395631</c:v>
                </c:pt>
                <c:pt idx="16411">
                  <c:v>-78.8839624727336</c:v>
                </c:pt>
                <c:pt idx="16412">
                  <c:v>-78.87140190237191</c:v>
                </c:pt>
                <c:pt idx="16413">
                  <c:v>-78.85884069595039</c:v>
                </c:pt>
                <c:pt idx="16414">
                  <c:v>-78.84627885654837</c:v>
                </c:pt>
                <c:pt idx="16415">
                  <c:v>-78.83371638724543</c:v>
                </c:pt>
                <c:pt idx="16416">
                  <c:v>-78.82115329112122</c:v>
                </c:pt>
                <c:pt idx="16417">
                  <c:v>-78.80858957125568</c:v>
                </c:pt>
                <c:pt idx="16418">
                  <c:v>-78.79602523072888</c:v>
                </c:pt>
                <c:pt idx="16419">
                  <c:v>-78.7834602726211</c:v>
                </c:pt>
                <c:pt idx="16420">
                  <c:v>-78.77089470001284</c:v>
                </c:pt>
                <c:pt idx="16421">
                  <c:v>-78.75832851598467</c:v>
                </c:pt>
                <c:pt idx="16422">
                  <c:v>-78.7457617236175</c:v>
                </c:pt>
                <c:pt idx="16423">
                  <c:v>-78.73319432599228</c:v>
                </c:pt>
                <c:pt idx="16424">
                  <c:v>-78.72062632619014</c:v>
                </c:pt>
                <c:pt idx="16425">
                  <c:v>-78.70805772729254</c:v>
                </c:pt>
                <c:pt idx="16426">
                  <c:v>-78.69548853238095</c:v>
                </c:pt>
                <c:pt idx="16427">
                  <c:v>-78.68291874453716</c:v>
                </c:pt>
                <c:pt idx="16428">
                  <c:v>-78.670348366843</c:v>
                </c:pt>
                <c:pt idx="16429">
                  <c:v>-78.65777740238057</c:v>
                </c:pt>
                <c:pt idx="16430">
                  <c:v>-78.64520585423214</c:v>
                </c:pt>
                <c:pt idx="16431">
                  <c:v>-78.63263372548008</c:v>
                </c:pt>
                <c:pt idx="16432">
                  <c:v>-78.62006101920701</c:v>
                </c:pt>
                <c:pt idx="16433">
                  <c:v>-78.60748773849566</c:v>
                </c:pt>
                <c:pt idx="16434">
                  <c:v>-78.59491388642901</c:v>
                </c:pt>
                <c:pt idx="16435">
                  <c:v>-78.58233946609013</c:v>
                </c:pt>
                <c:pt idx="16436">
                  <c:v>-78.56976448056232</c:v>
                </c:pt>
                <c:pt idx="16437">
                  <c:v>-78.55718893292899</c:v>
                </c:pt>
                <c:pt idx="16438">
                  <c:v>-78.5446128262738</c:v>
                </c:pt>
                <c:pt idx="16439">
                  <c:v>-78.53203616368044</c:v>
                </c:pt>
                <c:pt idx="16440">
                  <c:v>-78.51945894823295</c:v>
                </c:pt>
                <c:pt idx="16441">
                  <c:v>-78.50688118301535</c:v>
                </c:pt>
                <c:pt idx="16442">
                  <c:v>-78.49430287111195</c:v>
                </c:pt>
                <c:pt idx="16443">
                  <c:v>-78.4817240156072</c:v>
                </c:pt>
                <c:pt idx="16444">
                  <c:v>-78.46914461958563</c:v>
                </c:pt>
                <c:pt idx="16445">
                  <c:v>-78.45656468613206</c:v>
                </c:pt>
                <c:pt idx="16446">
                  <c:v>-78.44398421833133</c:v>
                </c:pt>
                <c:pt idx="16447">
                  <c:v>-78.4314032192686</c:v>
                </c:pt>
                <c:pt idx="16448">
                  <c:v>-78.41882169202901</c:v>
                </c:pt>
                <c:pt idx="16449">
                  <c:v>-78.40623963969804</c:v>
                </c:pt>
                <c:pt idx="16450">
                  <c:v>-78.39365706536116</c:v>
                </c:pt>
                <c:pt idx="16451">
                  <c:v>-78.38107397210408</c:v>
                </c:pt>
                <c:pt idx="16452">
                  <c:v>-78.36849036301268</c:v>
                </c:pt>
                <c:pt idx="16453">
                  <c:v>-78.35590624117297</c:v>
                </c:pt>
                <c:pt idx="16454">
                  <c:v>-78.3433216096711</c:v>
                </c:pt>
                <c:pt idx="16455">
                  <c:v>-78.3307364715933</c:v>
                </c:pt>
                <c:pt idx="16456">
                  <c:v>-78.31815083002617</c:v>
                </c:pt>
                <c:pt idx="16457">
                  <c:v>-78.30556468805626</c:v>
                </c:pt>
                <c:pt idx="16458">
                  <c:v>-78.29297804877028</c:v>
                </c:pt>
                <c:pt idx="16459">
                  <c:v>-78.28039091525521</c:v>
                </c:pt>
                <c:pt idx="16460">
                  <c:v>-78.2678032905981</c:v>
                </c:pt>
                <c:pt idx="16461">
                  <c:v>-78.25521517788609</c:v>
                </c:pt>
                <c:pt idx="16462">
                  <c:v>-78.2426265802066</c:v>
                </c:pt>
                <c:pt idx="16463">
                  <c:v>-78.23003750064707</c:v>
                </c:pt>
                <c:pt idx="16464">
                  <c:v>-78.21744794229516</c:v>
                </c:pt>
                <c:pt idx="16465">
                  <c:v>-78.20485790823862</c:v>
                </c:pt>
                <c:pt idx="16466">
                  <c:v>-78.1922674015654</c:v>
                </c:pt>
                <c:pt idx="16467">
                  <c:v>-78.17967642536354</c:v>
                </c:pt>
                <c:pt idx="16468">
                  <c:v>-78.16708498272122</c:v>
                </c:pt>
                <c:pt idx="16469">
                  <c:v>-78.15449307672681</c:v>
                </c:pt>
                <c:pt idx="16470">
                  <c:v>-78.14190071046879</c:v>
                </c:pt>
                <c:pt idx="16471">
                  <c:v>-78.12930788703574</c:v>
                </c:pt>
                <c:pt idx="16472">
                  <c:v>-78.11671460951646</c:v>
                </c:pt>
                <c:pt idx="16473">
                  <c:v>-78.10412088099977</c:v>
                </c:pt>
                <c:pt idx="16474">
                  <c:v>-78.0915267045747</c:v>
                </c:pt>
                <c:pt idx="16475">
                  <c:v>-78.07893208333039</c:v>
                </c:pt>
                <c:pt idx="16476">
                  <c:v>-78.06633702035617</c:v>
                </c:pt>
                <c:pt idx="16477">
                  <c:v>-78.05374151874142</c:v>
                </c:pt>
                <c:pt idx="16478">
                  <c:v>-78.04114558157574</c:v>
                </c:pt>
                <c:pt idx="16479">
                  <c:v>-78.0285492119487</c:v>
                </c:pt>
                <c:pt idx="16480">
                  <c:v>-78.01595241295016</c:v>
                </c:pt>
                <c:pt idx="16481">
                  <c:v>-78.00335518767005</c:v>
                </c:pt>
                <c:pt idx="16482">
                  <c:v>-77.99075753919845</c:v>
                </c:pt>
                <c:pt idx="16483">
                  <c:v>-77.97815947062551</c:v>
                </c:pt>
                <c:pt idx="16484">
                  <c:v>-77.96556098504157</c:v>
                </c:pt>
                <c:pt idx="16485">
                  <c:v>-77.95296208553698</c:v>
                </c:pt>
                <c:pt idx="16486">
                  <c:v>-77.9403627752024</c:v>
                </c:pt>
                <c:pt idx="16487">
                  <c:v>-77.92776305712844</c:v>
                </c:pt>
                <c:pt idx="16488">
                  <c:v>-77.91516293440591</c:v>
                </c:pt>
                <c:pt idx="16489">
                  <c:v>-77.90256241012577</c:v>
                </c:pt>
                <c:pt idx="16490">
                  <c:v>-77.88996148737902</c:v>
                </c:pt>
                <c:pt idx="16491">
                  <c:v>-77.87736016925679</c:v>
                </c:pt>
                <c:pt idx="16492">
                  <c:v>-77.86475845885042</c:v>
                </c:pt>
                <c:pt idx="16493">
                  <c:v>-77.85215635925125</c:v>
                </c:pt>
                <c:pt idx="16494">
                  <c:v>-77.83955387355083</c:v>
                </c:pt>
                <c:pt idx="16495">
                  <c:v>-77.82695100484075</c:v>
                </c:pt>
                <c:pt idx="16496">
                  <c:v>-77.81434775621277</c:v>
                </c:pt>
                <c:pt idx="16497">
                  <c:v>-77.80174413075868</c:v>
                </c:pt>
                <c:pt idx="16498">
                  <c:v>-77.78914013157052</c:v>
                </c:pt>
                <c:pt idx="16499">
                  <c:v>-77.77653576174033</c:v>
                </c:pt>
                <c:pt idx="16500">
                  <c:v>-77.76393102436027</c:v>
                </c:pt>
                <c:pt idx="16501">
                  <c:v>-77.75132592252267</c:v>
                </c:pt>
                <c:pt idx="16502">
                  <c:v>-77.7387204593199</c:v>
                </c:pt>
                <c:pt idx="16503">
                  <c:v>-77.72611463784447</c:v>
                </c:pt>
                <c:pt idx="16504">
                  <c:v>-77.71350846118902</c:v>
                </c:pt>
                <c:pt idx="16505">
                  <c:v>-77.70090193244621</c:v>
                </c:pt>
                <c:pt idx="16506">
                  <c:v>-77.68829505470896</c:v>
                </c:pt>
                <c:pt idx="16507">
                  <c:v>-77.67568783107009</c:v>
                </c:pt>
                <c:pt idx="16508">
                  <c:v>-77.66308026462275</c:v>
                </c:pt>
                <c:pt idx="16509">
                  <c:v>-77.65047235845994</c:v>
                </c:pt>
                <c:pt idx="16510">
                  <c:v>-77.63786411567504</c:v>
                </c:pt>
                <c:pt idx="16511">
                  <c:v>-77.62525553936126</c:v>
                </c:pt>
                <c:pt idx="16512">
                  <c:v>-77.61264663261211</c:v>
                </c:pt>
                <c:pt idx="16513">
                  <c:v>-77.60003739852105</c:v>
                </c:pt>
                <c:pt idx="16514">
                  <c:v>-77.5874278401818</c:v>
                </c:pt>
                <c:pt idx="16515">
                  <c:v>-77.57481796068802</c:v>
                </c:pt>
                <c:pt idx="16516">
                  <c:v>-77.56220776313357</c:v>
                </c:pt>
                <c:pt idx="16517">
                  <c:v>-77.54959725061233</c:v>
                </c:pt>
                <c:pt idx="16518">
                  <c:v>-77.53698642621833</c:v>
                </c:pt>
                <c:pt idx="16519">
                  <c:v>-77.52437529304568</c:v>
                </c:pt>
                <c:pt idx="16520">
                  <c:v>-77.51176385418857</c:v>
                </c:pt>
                <c:pt idx="16521">
                  <c:v>-77.49915211274124</c:v>
                </c:pt>
                <c:pt idx="16522">
                  <c:v>-77.48654007179814</c:v>
                </c:pt>
                <c:pt idx="16523">
                  <c:v>-77.47392773445367</c:v>
                </c:pt>
                <c:pt idx="16524">
                  <c:v>-77.46131510380246</c:v>
                </c:pt>
                <c:pt idx="16525">
                  <c:v>-77.44870218293906</c:v>
                </c:pt>
                <c:pt idx="16526">
                  <c:v>-77.43608897495825</c:v>
                </c:pt>
                <c:pt idx="16527">
                  <c:v>-77.42347548295483</c:v>
                </c:pt>
                <c:pt idx="16528">
                  <c:v>-77.41086171002371</c:v>
                </c:pt>
                <c:pt idx="16529">
                  <c:v>-77.39824765925982</c:v>
                </c:pt>
                <c:pt idx="16530">
                  <c:v>-77.38563333375826</c:v>
                </c:pt>
                <c:pt idx="16531">
                  <c:v>-77.37301873661418</c:v>
                </c:pt>
                <c:pt idx="16532">
                  <c:v>-77.36040387092284</c:v>
                </c:pt>
                <c:pt idx="16533">
                  <c:v>-77.34778873977945</c:v>
                </c:pt>
                <c:pt idx="16534">
                  <c:v>-77.33517334627945</c:v>
                </c:pt>
                <c:pt idx="16535">
                  <c:v>-77.32255769351831</c:v>
                </c:pt>
                <c:pt idx="16536">
                  <c:v>-77.30994178459156</c:v>
                </c:pt>
                <c:pt idx="16537">
                  <c:v>-77.2973256225948</c:v>
                </c:pt>
                <c:pt idx="16538">
                  <c:v>-77.28470921062372</c:v>
                </c:pt>
                <c:pt idx="16539">
                  <c:v>-77.27209255177409</c:v>
                </c:pt>
                <c:pt idx="16540">
                  <c:v>-77.25947564914177</c:v>
                </c:pt>
                <c:pt idx="16541">
                  <c:v>-77.24685850582267</c:v>
                </c:pt>
                <c:pt idx="16542">
                  <c:v>-77.23424112491274</c:v>
                </c:pt>
                <c:pt idx="16543">
                  <c:v>-77.22162350950804</c:v>
                </c:pt>
                <c:pt idx="16544">
                  <c:v>-77.2090056627047</c:v>
                </c:pt>
                <c:pt idx="16545">
                  <c:v>-77.19638758759889</c:v>
                </c:pt>
                <c:pt idx="16546">
                  <c:v>-77.18376928728695</c:v>
                </c:pt>
                <c:pt idx="16547">
                  <c:v>-77.17115076486513</c:v>
                </c:pt>
                <c:pt idx="16548">
                  <c:v>-77.15853202342977</c:v>
                </c:pt>
                <c:pt idx="16549">
                  <c:v>-77.1459130660775</c:v>
                </c:pt>
                <c:pt idx="16550">
                  <c:v>-77.1332938959047</c:v>
                </c:pt>
                <c:pt idx="16551">
                  <c:v>-77.12067451600797</c:v>
                </c:pt>
                <c:pt idx="16552">
                  <c:v>-77.108054929484</c:v>
                </c:pt>
                <c:pt idx="16553">
                  <c:v>-77.09543513942948</c:v>
                </c:pt>
                <c:pt idx="16554">
                  <c:v>-77.08281514894121</c:v>
                </c:pt>
                <c:pt idx="16555">
                  <c:v>-77.070194961116</c:v>
                </c:pt>
                <c:pt idx="16556">
                  <c:v>-77.05757457905068</c:v>
                </c:pt>
                <c:pt idx="16557">
                  <c:v>-77.04495400584228</c:v>
                </c:pt>
                <c:pt idx="16558">
                  <c:v>-77.03233324458772</c:v>
                </c:pt>
                <c:pt idx="16559">
                  <c:v>-77.01971229838415</c:v>
                </c:pt>
                <c:pt idx="16560">
                  <c:v>-77.00709117032861</c:v>
                </c:pt>
                <c:pt idx="16561">
                  <c:v>-76.99446986351834</c:v>
                </c:pt>
                <c:pt idx="16562">
                  <c:v>-76.98184838105047</c:v>
                </c:pt>
                <c:pt idx="16563">
                  <c:v>-76.96922672602235</c:v>
                </c:pt>
                <c:pt idx="16564">
                  <c:v>-76.95660490153126</c:v>
                </c:pt>
                <c:pt idx="16565">
                  <c:v>-76.94398291067458</c:v>
                </c:pt>
                <c:pt idx="16566">
                  <c:v>-76.93136075654975</c:v>
                </c:pt>
                <c:pt idx="16567">
                  <c:v>-76.91873844225422</c:v>
                </c:pt>
                <c:pt idx="16568">
                  <c:v>-76.90611597088556</c:v>
                </c:pt>
                <c:pt idx="16569">
                  <c:v>-76.8934933455413</c:v>
                </c:pt>
                <c:pt idx="16570">
                  <c:v>-76.88087056931905</c:v>
                </c:pt>
                <c:pt idx="16571">
                  <c:v>-76.8682476453165</c:v>
                </c:pt>
                <c:pt idx="16572">
                  <c:v>-76.85562457663127</c:v>
                </c:pt>
                <c:pt idx="16573">
                  <c:v>-76.84300136636119</c:v>
                </c:pt>
                <c:pt idx="16574">
                  <c:v>-76.83037801760402</c:v>
                </c:pt>
                <c:pt idx="16575">
                  <c:v>-76.8177545334576</c:v>
                </c:pt>
                <c:pt idx="16576">
                  <c:v>-76.80513091701977</c:v>
                </c:pt>
                <c:pt idx="16577">
                  <c:v>-76.79250717138848</c:v>
                </c:pt>
                <c:pt idx="16578">
                  <c:v>-76.77988329966165</c:v>
                </c:pt>
                <c:pt idx="16579">
                  <c:v>-76.76725930493726</c:v>
                </c:pt>
                <c:pt idx="16580">
                  <c:v>-76.7546351903133</c:v>
                </c:pt>
                <c:pt idx="16581">
                  <c:v>-76.74201095888787</c:v>
                </c:pt>
                <c:pt idx="16582">
                  <c:v>-76.72938661375903</c:v>
                </c:pt>
                <c:pt idx="16583">
                  <c:v>-76.71676215802496</c:v>
                </c:pt>
                <c:pt idx="16584">
                  <c:v>-76.7041375947838</c:v>
                </c:pt>
                <c:pt idx="16585">
                  <c:v>-76.69151292713371</c:v>
                </c:pt>
                <c:pt idx="16586">
                  <c:v>-76.67888815817288</c:v>
                </c:pt>
                <c:pt idx="16587">
                  <c:v>-76.6662632909997</c:v>
                </c:pt>
                <c:pt idx="16588">
                  <c:v>-76.65363832871226</c:v>
                </c:pt>
                <c:pt idx="16589">
                  <c:v>-76.641013274409</c:v>
                </c:pt>
                <c:pt idx="16590">
                  <c:v>-76.62838813118817</c:v>
                </c:pt>
                <c:pt idx="16591">
                  <c:v>-76.61576290214825</c:v>
                </c:pt>
                <c:pt idx="16592">
                  <c:v>-76.60313759038752</c:v>
                </c:pt>
                <c:pt idx="16593">
                  <c:v>-76.59051219900445</c:v>
                </c:pt>
                <c:pt idx="16594">
                  <c:v>-76.57788673109742</c:v>
                </c:pt>
                <c:pt idx="16595">
                  <c:v>-76.56526118976495</c:v>
                </c:pt>
                <c:pt idx="16596">
                  <c:v>-76.55263557810548</c:v>
                </c:pt>
                <c:pt idx="16597">
                  <c:v>-76.54000989921757</c:v>
                </c:pt>
                <c:pt idx="16598">
                  <c:v>-76.52738415619962</c:v>
                </c:pt>
                <c:pt idx="16599">
                  <c:v>-76.5147583521503</c:v>
                </c:pt>
                <c:pt idx="16600">
                  <c:v>-76.50213249016811</c:v>
                </c:pt>
                <c:pt idx="16601">
                  <c:v>-76.48950657335162</c:v>
                </c:pt>
                <c:pt idx="16602">
                  <c:v>-76.47688060479942</c:v>
                </c:pt>
                <c:pt idx="16603">
                  <c:v>-76.46425458761018</c:v>
                </c:pt>
                <c:pt idx="16604">
                  <c:v>-76.45162852488242</c:v>
                </c:pt>
                <c:pt idx="16605">
                  <c:v>-76.43900241971485</c:v>
                </c:pt>
                <c:pt idx="16606">
                  <c:v>-76.42637627520608</c:v>
                </c:pt>
                <c:pt idx="16607">
                  <c:v>-76.4137500944548</c:v>
                </c:pt>
                <c:pt idx="16608">
                  <c:v>-76.4011238805597</c:v>
                </c:pt>
                <c:pt idx="16609">
                  <c:v>-76.38849763661935</c:v>
                </c:pt>
                <c:pt idx="16610">
                  <c:v>-76.37587136573256</c:v>
                </c:pt>
                <c:pt idx="16611">
                  <c:v>-76.36324507099803</c:v>
                </c:pt>
                <c:pt idx="16612">
                  <c:v>-76.35061875551436</c:v>
                </c:pt>
                <c:pt idx="16613">
                  <c:v>-76.33799242238035</c:v>
                </c:pt>
                <c:pt idx="16614">
                  <c:v>-76.32536607469466</c:v>
                </c:pt>
                <c:pt idx="16615">
                  <c:v>-76.31273971555605</c:v>
                </c:pt>
                <c:pt idx="16616">
                  <c:v>-76.30011334806326</c:v>
                </c:pt>
                <c:pt idx="16617">
                  <c:v>-76.28748697531496</c:v>
                </c:pt>
                <c:pt idx="16618">
                  <c:v>-76.27486060040991</c:v>
                </c:pt>
                <c:pt idx="16619">
                  <c:v>-76.26223422644681</c:v>
                </c:pt>
                <c:pt idx="16620">
                  <c:v>-76.24960785652441</c:v>
                </c:pt>
                <c:pt idx="16621">
                  <c:v>-76.23698149374148</c:v>
                </c:pt>
                <c:pt idx="16622">
                  <c:v>-76.22435514119668</c:v>
                </c:pt>
                <c:pt idx="16623">
                  <c:v>-76.21172880198875</c:v>
                </c:pt>
                <c:pt idx="16624">
                  <c:v>-76.19910247921642</c:v>
                </c:pt>
                <c:pt idx="16625">
                  <c:v>-76.18647617597837</c:v>
                </c:pt>
                <c:pt idx="16626">
                  <c:v>-76.17384989537335</c:v>
                </c:pt>
                <c:pt idx="16627">
                  <c:v>-76.16122364050008</c:v>
                </c:pt>
                <c:pt idx="16628">
                  <c:v>-76.14859741445714</c:v>
                </c:pt>
                <c:pt idx="16629">
                  <c:v>-76.13597122034335</c:v>
                </c:pt>
                <c:pt idx="16630">
                  <c:v>-76.12334506125728</c:v>
                </c:pt>
                <c:pt idx="16631">
                  <c:v>-76.11071894029767</c:v>
                </c:pt>
                <c:pt idx="16632">
                  <c:v>-76.09809286056311</c:v>
                </c:pt>
                <c:pt idx="16633">
                  <c:v>-76.08546682515231</c:v>
                </c:pt>
                <c:pt idx="16634">
                  <c:v>-76.07284083716381</c:v>
                </c:pt>
                <c:pt idx="16635">
                  <c:v>-76.06021489969633</c:v>
                </c:pt>
                <c:pt idx="16636">
                  <c:v>-76.0475890158484</c:v>
                </c:pt>
                <c:pt idx="16637">
                  <c:v>-76.0349631887186</c:v>
                </c:pt>
                <c:pt idx="16638">
                  <c:v>-76.02233742140547</c:v>
                </c:pt>
                <c:pt idx="16639">
                  <c:v>-76.00971171700765</c:v>
                </c:pt>
                <c:pt idx="16640">
                  <c:v>-75.99708607862361</c:v>
                </c:pt>
                <c:pt idx="16641">
                  <c:v>-75.98446050935186</c:v>
                </c:pt>
                <c:pt idx="16642">
                  <c:v>-75.97183501229084</c:v>
                </c:pt>
                <c:pt idx="16643">
                  <c:v>-75.95920959053914</c:v>
                </c:pt>
                <c:pt idx="16644">
                  <c:v>-75.94658424719514</c:v>
                </c:pt>
                <c:pt idx="16645">
                  <c:v>-75.93395898535723</c:v>
                </c:pt>
                <c:pt idx="16646">
                  <c:v>-75.92133380812379</c:v>
                </c:pt>
                <c:pt idx="16647">
                  <c:v>-75.90870871859327</c:v>
                </c:pt>
                <c:pt idx="16648">
                  <c:v>-75.89608371986401</c:v>
                </c:pt>
                <c:pt idx="16649">
                  <c:v>-75.88345881503427</c:v>
                </c:pt>
                <c:pt idx="16650">
                  <c:v>-75.87083400720239</c:v>
                </c:pt>
                <c:pt idx="16651">
                  <c:v>-75.85820929946661</c:v>
                </c:pt>
                <c:pt idx="16652">
                  <c:v>-75.8455846949252</c:v>
                </c:pt>
                <c:pt idx="16653">
                  <c:v>-75.83296019667627</c:v>
                </c:pt>
                <c:pt idx="16654">
                  <c:v>-75.82033580781807</c:v>
                </c:pt>
                <c:pt idx="16655">
                  <c:v>-75.80771153144872</c:v>
                </c:pt>
                <c:pt idx="16656">
                  <c:v>-75.79508737066631</c:v>
                </c:pt>
                <c:pt idx="16657">
                  <c:v>-75.78246332856895</c:v>
                </c:pt>
                <c:pt idx="16658">
                  <c:v>-75.76983940825464</c:v>
                </c:pt>
                <c:pt idx="16659">
                  <c:v>-75.75721561282137</c:v>
                </c:pt>
                <c:pt idx="16660">
                  <c:v>-75.74459194536716</c:v>
                </c:pt>
                <c:pt idx="16661">
                  <c:v>-75.7319684089898</c:v>
                </c:pt>
                <c:pt idx="16662">
                  <c:v>-75.71934500678729</c:v>
                </c:pt>
                <c:pt idx="16663">
                  <c:v>-75.7067217418575</c:v>
                </c:pt>
                <c:pt idx="16664">
                  <c:v>-75.69409861729811</c:v>
                </c:pt>
                <c:pt idx="16665">
                  <c:v>-75.68147563620697</c:v>
                </c:pt>
                <c:pt idx="16666">
                  <c:v>-75.66885280168178</c:v>
                </c:pt>
                <c:pt idx="16667">
                  <c:v>-75.65623011682024</c:v>
                </c:pt>
                <c:pt idx="16668">
                  <c:v>-75.64360758471997</c:v>
                </c:pt>
                <c:pt idx="16669">
                  <c:v>-75.63098520847851</c:v>
                </c:pt>
                <c:pt idx="16670">
                  <c:v>-75.61836299119342</c:v>
                </c:pt>
                <c:pt idx="16671">
                  <c:v>-75.60574093596222</c:v>
                </c:pt>
                <c:pt idx="16672">
                  <c:v>-75.59311904588234</c:v>
                </c:pt>
                <c:pt idx="16673">
                  <c:v>-75.58049732405114</c:v>
                </c:pt>
                <c:pt idx="16674">
                  <c:v>-75.567875773566</c:v>
                </c:pt>
                <c:pt idx="16675">
                  <c:v>-75.55525439752421</c:v>
                </c:pt>
                <c:pt idx="16676">
                  <c:v>-75.54263319902304</c:v>
                </c:pt>
                <c:pt idx="16677">
                  <c:v>-75.53001218115961</c:v>
                </c:pt>
                <c:pt idx="16678">
                  <c:v>-75.51739134703111</c:v>
                </c:pt>
                <c:pt idx="16679">
                  <c:v>-75.50477069973458</c:v>
                </c:pt>
                <c:pt idx="16680">
                  <c:v>-75.4921502423671</c:v>
                </c:pt>
                <c:pt idx="16681">
                  <c:v>-75.47952997802558</c:v>
                </c:pt>
                <c:pt idx="16682">
                  <c:v>-75.46690990980695</c:v>
                </c:pt>
                <c:pt idx="16683">
                  <c:v>-75.45429004080807</c:v>
                </c:pt>
                <c:pt idx="16684">
                  <c:v>-75.44167037412572</c:v>
                </c:pt>
                <c:pt idx="16685">
                  <c:v>-75.42905091285664</c:v>
                </c:pt>
                <c:pt idx="16686">
                  <c:v>-75.41643166009754</c:v>
                </c:pt>
                <c:pt idx="16687">
                  <c:v>-75.40381261894497</c:v>
                </c:pt>
                <c:pt idx="16688">
                  <c:v>-75.3911937924955</c:v>
                </c:pt>
                <c:pt idx="16689">
                  <c:v>-75.3785751838456</c:v>
                </c:pt>
                <c:pt idx="16690">
                  <c:v>-75.36595679609171</c:v>
                </c:pt>
                <c:pt idx="16691">
                  <c:v>-75.35333863233018</c:v>
                </c:pt>
                <c:pt idx="16692">
                  <c:v>-75.34072069565732</c:v>
                </c:pt>
                <c:pt idx="16693">
                  <c:v>-75.32810298916928</c:v>
                </c:pt>
                <c:pt idx="16694">
                  <c:v>-75.31548551596228</c:v>
                </c:pt>
                <c:pt idx="16695">
                  <c:v>-75.30286827913235</c:v>
                </c:pt>
                <c:pt idx="16696">
                  <c:v>-75.29025128177553</c:v>
                </c:pt>
                <c:pt idx="16697">
                  <c:v>-75.27763452698771</c:v>
                </c:pt>
                <c:pt idx="16698">
                  <c:v>-75.2650180178648</c:v>
                </c:pt>
                <c:pt idx="16699">
                  <c:v>-75.25240175750262</c:v>
                </c:pt>
                <c:pt idx="16700">
                  <c:v>-75.23978574899685</c:v>
                </c:pt>
                <c:pt idx="16701">
                  <c:v>-75.22716999544317</c:v>
                </c:pt>
                <c:pt idx="16702">
                  <c:v>-75.2145544999371</c:v>
                </c:pt>
                <c:pt idx="16703">
                  <c:v>-75.20193926557412</c:v>
                </c:pt>
                <c:pt idx="16704">
                  <c:v>-75.18932429544968</c:v>
                </c:pt>
                <c:pt idx="16705">
                  <c:v>-75.17670959265909</c:v>
                </c:pt>
                <c:pt idx="16706">
                  <c:v>-75.16409516029771</c:v>
                </c:pt>
                <c:pt idx="16707">
                  <c:v>-75.15148100146057</c:v>
                </c:pt>
                <c:pt idx="16708">
                  <c:v>-75.13886711924286</c:v>
                </c:pt>
                <c:pt idx="16709">
                  <c:v>-75.12625351673954</c:v>
                </c:pt>
                <c:pt idx="16710">
                  <c:v>-75.1136401970456</c:v>
                </c:pt>
                <c:pt idx="16711">
                  <c:v>-75.10102716325581</c:v>
                </c:pt>
                <c:pt idx="16712">
                  <c:v>-75.08841441846496</c:v>
                </c:pt>
                <c:pt idx="16713">
                  <c:v>-75.07580196576775</c:v>
                </c:pt>
                <c:pt idx="16714">
                  <c:v>-75.06318980825875</c:v>
                </c:pt>
                <c:pt idx="16715">
                  <c:v>-75.05057794903244</c:v>
                </c:pt>
                <c:pt idx="16716">
                  <c:v>-75.03796639118324</c:v>
                </c:pt>
                <c:pt idx="16717">
                  <c:v>-75.02535513780546</c:v>
                </c:pt>
                <c:pt idx="16718">
                  <c:v>-75.01274419199338</c:v>
                </c:pt>
                <c:pt idx="16719">
                  <c:v>-75.00013355684109</c:v>
                </c:pt>
                <c:pt idx="16720">
                  <c:v>-74.98752323544267</c:v>
                </c:pt>
                <c:pt idx="16721">
                  <c:v>-74.97491323089204</c:v>
                </c:pt>
                <c:pt idx="16722">
                  <c:v>-74.96230354628305</c:v>
                </c:pt>
                <c:pt idx="16723">
                  <c:v>-74.9496941847095</c:v>
                </c:pt>
                <c:pt idx="16724">
                  <c:v>-74.93708514926505</c:v>
                </c:pt>
                <c:pt idx="16725">
                  <c:v>-74.92447644304324</c:v>
                </c:pt>
                <c:pt idx="16726">
                  <c:v>-74.9118680691376</c:v>
                </c:pt>
                <c:pt idx="16727">
                  <c:v>-74.89926003064143</c:v>
                </c:pt>
                <c:pt idx="16728">
                  <c:v>-74.88665233064805</c:v>
                </c:pt>
                <c:pt idx="16729">
                  <c:v>-74.87404497225063</c:v>
                </c:pt>
                <c:pt idx="16730">
                  <c:v>-74.86143795854225</c:v>
                </c:pt>
                <c:pt idx="16731">
                  <c:v>-74.84883129261586</c:v>
                </c:pt>
                <c:pt idx="16732">
                  <c:v>-74.83622497756434</c:v>
                </c:pt>
                <c:pt idx="16733">
                  <c:v>-74.82361901648041</c:v>
                </c:pt>
                <c:pt idx="16734">
                  <c:v>-74.81101341245679</c:v>
                </c:pt>
                <c:pt idx="16735">
                  <c:v>-74.79840816858599</c:v>
                </c:pt>
                <c:pt idx="16736">
                  <c:v>-74.78580328796047</c:v>
                </c:pt>
                <c:pt idx="16737">
                  <c:v>-74.77319877367253</c:v>
                </c:pt>
                <c:pt idx="16738">
                  <c:v>-74.76059462881445</c:v>
                </c:pt>
                <c:pt idx="16739">
                  <c:v>-74.74799085647828</c:v>
                </c:pt>
                <c:pt idx="16740">
                  <c:v>-74.73538745975607</c:v>
                </c:pt>
                <c:pt idx="16741">
                  <c:v>-74.72278444173972</c:v>
                </c:pt>
                <c:pt idx="16742">
                  <c:v>-74.71018180552099</c:v>
                </c:pt>
                <c:pt idx="16743">
                  <c:v>-74.69757955419155</c:v>
                </c:pt>
                <c:pt idx="16744">
                  <c:v>-74.68497769084295</c:v>
                </c:pt>
                <c:pt idx="16745">
                  <c:v>-74.67237621856657</c:v>
                </c:pt>
                <c:pt idx="16746">
                  <c:v>-74.65977514045386</c:v>
                </c:pt>
                <c:pt idx="16747">
                  <c:v>-74.64717445959597</c:v>
                </c:pt>
                <c:pt idx="16748">
                  <c:v>-74.63457417908393</c:v>
                </c:pt>
                <c:pt idx="16749">
                  <c:v>-74.62197430200874</c:v>
                </c:pt>
                <c:pt idx="16750">
                  <c:v>-74.60937483146122</c:v>
                </c:pt>
                <c:pt idx="16751">
                  <c:v>-74.59677577053219</c:v>
                </c:pt>
                <c:pt idx="16752">
                  <c:v>-74.58417712231217</c:v>
                </c:pt>
                <c:pt idx="16753">
                  <c:v>-74.57157888989163</c:v>
                </c:pt>
                <c:pt idx="16754">
                  <c:v>-74.55898107636096</c:v>
                </c:pt>
                <c:pt idx="16755">
                  <c:v>-74.54638368481043</c:v>
                </c:pt>
                <c:pt idx="16756">
                  <c:v>-74.53378671833005</c:v>
                </c:pt>
                <c:pt idx="16757">
                  <c:v>-74.52119018000985</c:v>
                </c:pt>
                <c:pt idx="16758">
                  <c:v>-74.50859407293972</c:v>
                </c:pt>
                <c:pt idx="16759">
                  <c:v>-74.49599840020934</c:v>
                </c:pt>
                <c:pt idx="16760">
                  <c:v>-74.48340316490832</c:v>
                </c:pt>
                <c:pt idx="16761">
                  <c:v>-74.47080837012608</c:v>
                </c:pt>
                <c:pt idx="16762">
                  <c:v>-74.45821401895206</c:v>
                </c:pt>
                <c:pt idx="16763">
                  <c:v>-74.44562011447534</c:v>
                </c:pt>
                <c:pt idx="16764">
                  <c:v>-74.43302665978508</c:v>
                </c:pt>
                <c:pt idx="16765">
                  <c:v>-74.42043365797016</c:v>
                </c:pt>
                <c:pt idx="16766">
                  <c:v>-74.4078411121194</c:v>
                </c:pt>
                <c:pt idx="16767">
                  <c:v>-74.3952490253215</c:v>
                </c:pt>
                <c:pt idx="16768">
                  <c:v>-74.3826574006649</c:v>
                </c:pt>
                <c:pt idx="16769">
                  <c:v>-74.3700662412381</c:v>
                </c:pt>
                <c:pt idx="16770">
                  <c:v>-74.35747555012927</c:v>
                </c:pt>
                <c:pt idx="16771">
                  <c:v>-74.34488533042654</c:v>
                </c:pt>
                <c:pt idx="16772">
                  <c:v>-74.33229558521794</c:v>
                </c:pt>
                <c:pt idx="16773">
                  <c:v>-74.31970631759118</c:v>
                </c:pt>
                <c:pt idx="16774">
                  <c:v>-74.3071175306341</c:v>
                </c:pt>
                <c:pt idx="16775">
                  <c:v>-74.29452922743418</c:v>
                </c:pt>
                <c:pt idx="16776">
                  <c:v>-74.28194141107877</c:v>
                </c:pt>
                <c:pt idx="16777">
                  <c:v>-74.2693540846552</c:v>
                </c:pt>
                <c:pt idx="16778">
                  <c:v>-74.25676725125052</c:v>
                </c:pt>
                <c:pt idx="16779">
                  <c:v>-74.24418091395178</c:v>
                </c:pt>
                <c:pt idx="16780">
                  <c:v>-74.23159507584574</c:v>
                </c:pt>
                <c:pt idx="16781">
                  <c:v>-74.21900974001907</c:v>
                </c:pt>
                <c:pt idx="16782">
                  <c:v>-74.2064249095583</c:v>
                </c:pt>
                <c:pt idx="16783">
                  <c:v>-74.19384058754979</c:v>
                </c:pt>
                <c:pt idx="16784">
                  <c:v>-74.18125677707978</c:v>
                </c:pt>
                <c:pt idx="16785">
                  <c:v>-74.16867348123433</c:v>
                </c:pt>
                <c:pt idx="16786">
                  <c:v>-74.15609070309934</c:v>
                </c:pt>
                <c:pt idx="16787">
                  <c:v>-74.1435084457606</c:v>
                </c:pt>
                <c:pt idx="16788">
                  <c:v>-74.13092671230365</c:v>
                </c:pt>
                <c:pt idx="16789">
                  <c:v>-74.11834550581401</c:v>
                </c:pt>
                <c:pt idx="16790">
                  <c:v>-74.10576482937695</c:v>
                </c:pt>
                <c:pt idx="16791">
                  <c:v>-74.0931846860776</c:v>
                </c:pt>
                <c:pt idx="16792">
                  <c:v>-74.0806050790009</c:v>
                </c:pt>
                <c:pt idx="16793">
                  <c:v>-74.06802601123171</c:v>
                </c:pt>
                <c:pt idx="16794">
                  <c:v>-74.05544748585467</c:v>
                </c:pt>
                <c:pt idx="16795">
                  <c:v>-74.0428695059543</c:v>
                </c:pt>
                <c:pt idx="16796">
                  <c:v>-74.03029207461488</c:v>
                </c:pt>
                <c:pt idx="16797">
                  <c:v>-74.01771519492064</c:v>
                </c:pt>
                <c:pt idx="16798">
                  <c:v>-74.00513886995553</c:v>
                </c:pt>
                <c:pt idx="16799">
                  <c:v>-73.99256310280344</c:v>
                </c:pt>
                <c:pt idx="16800">
                  <c:v>-73.979987896548</c:v>
                </c:pt>
                <c:pt idx="16801">
                  <c:v>-73.96741325427277</c:v>
                </c:pt>
                <c:pt idx="16802">
                  <c:v>-73.95483917906098</c:v>
                </c:pt>
                <c:pt idx="16803">
                  <c:v>-73.94226567399594</c:v>
                </c:pt>
                <c:pt idx="16804">
                  <c:v>-73.92969274216055</c:v>
                </c:pt>
                <c:pt idx="16805">
                  <c:v>-73.9171203866377</c:v>
                </c:pt>
                <c:pt idx="16806">
                  <c:v>-73.90454861050998</c:v>
                </c:pt>
                <c:pt idx="16807">
                  <c:v>-73.89197741685994</c:v>
                </c:pt>
                <c:pt idx="16808">
                  <c:v>-73.87940680876987</c:v>
                </c:pt>
                <c:pt idx="16809">
                  <c:v>-73.86683678932195</c:v>
                </c:pt>
                <c:pt idx="16810">
                  <c:v>-73.85426736159807</c:v>
                </c:pt>
                <c:pt idx="16811">
                  <c:v>-73.84169852868007</c:v>
                </c:pt>
                <c:pt idx="16812">
                  <c:v>-73.8291302936495</c:v>
                </c:pt>
                <c:pt idx="16813">
                  <c:v>-73.8165626595879</c:v>
                </c:pt>
                <c:pt idx="16814">
                  <c:v>-73.80399562957643</c:v>
                </c:pt>
                <c:pt idx="16815">
                  <c:v>-73.79142920669622</c:v>
                </c:pt>
                <c:pt idx="16816">
                  <c:v>-73.77886339402809</c:v>
                </c:pt>
                <c:pt idx="16817">
                  <c:v>-73.76629819465285</c:v>
                </c:pt>
                <c:pt idx="16818">
                  <c:v>-73.75373361165096</c:v>
                </c:pt>
                <c:pt idx="16819">
                  <c:v>-73.74116964810285</c:v>
                </c:pt>
                <c:pt idx="16820">
                  <c:v>-73.72860630708853</c:v>
                </c:pt>
                <c:pt idx="16821">
                  <c:v>-73.71604359168811</c:v>
                </c:pt>
                <c:pt idx="16822">
                  <c:v>-73.70348150498134</c:v>
                </c:pt>
                <c:pt idx="16823">
                  <c:v>-73.69092005004783</c:v>
                </c:pt>
                <c:pt idx="16824">
                  <c:v>-73.678359229967</c:v>
                </c:pt>
                <c:pt idx="16825">
                  <c:v>-73.66579904781805</c:v>
                </c:pt>
                <c:pt idx="16826">
                  <c:v>-73.65323950668004</c:v>
                </c:pt>
                <c:pt idx="16827">
                  <c:v>-73.64068060963183</c:v>
                </c:pt>
                <c:pt idx="16828">
                  <c:v>-73.62812235975203</c:v>
                </c:pt>
                <c:pt idx="16829">
                  <c:v>-73.61556476011917</c:v>
                </c:pt>
                <c:pt idx="16830">
                  <c:v>-73.60300781381142</c:v>
                </c:pt>
                <c:pt idx="16831">
                  <c:v>-73.59045152390698</c:v>
                </c:pt>
                <c:pt idx="16832">
                  <c:v>-73.5778958934836</c:v>
                </c:pt>
                <c:pt idx="16833">
                  <c:v>-73.56534092561908</c:v>
                </c:pt>
                <c:pt idx="16834">
                  <c:v>-73.55278662339086</c:v>
                </c:pt>
                <c:pt idx="16835">
                  <c:v>-73.5402329898762</c:v>
                </c:pt>
                <c:pt idx="16836">
                  <c:v>-73.52768002815223</c:v>
                </c:pt>
                <c:pt idx="16837">
                  <c:v>-73.5151277412958</c:v>
                </c:pt>
                <c:pt idx="16838">
                  <c:v>-73.50257613238358</c:v>
                </c:pt>
                <c:pt idx="16839">
                  <c:v>-73.4900252044922</c:v>
                </c:pt>
                <c:pt idx="16840">
                  <c:v>-73.47747496069777</c:v>
                </c:pt>
                <c:pt idx="16841">
                  <c:v>-73.46492540407648</c:v>
                </c:pt>
                <c:pt idx="16842">
                  <c:v>-73.45237653770411</c:v>
                </c:pt>
                <c:pt idx="16843">
                  <c:v>-73.43982836465645</c:v>
                </c:pt>
                <c:pt idx="16844">
                  <c:v>-73.42728088800892</c:v>
                </c:pt>
                <c:pt idx="16845">
                  <c:v>-73.41473411083672</c:v>
                </c:pt>
                <c:pt idx="16846">
                  <c:v>-73.40218803621497</c:v>
                </c:pt>
                <c:pt idx="16847">
                  <c:v>-73.3896426672185</c:v>
                </c:pt>
                <c:pt idx="16848">
                  <c:v>-73.37709800692186</c:v>
                </c:pt>
                <c:pt idx="16849">
                  <c:v>-73.3645540583996</c:v>
                </c:pt>
                <c:pt idx="16850">
                  <c:v>-73.35201082472584</c:v>
                </c:pt>
                <c:pt idx="16851">
                  <c:v>-73.3394683089746</c:v>
                </c:pt>
                <c:pt idx="16852">
                  <c:v>-73.32692651421968</c:v>
                </c:pt>
                <c:pt idx="16853">
                  <c:v>-73.31438544353462</c:v>
                </c:pt>
                <c:pt idx="16854">
                  <c:v>-73.3018450999928</c:v>
                </c:pt>
                <c:pt idx="16855">
                  <c:v>-73.28930548666731</c:v>
                </c:pt>
                <c:pt idx="16856">
                  <c:v>-73.2767666066311</c:v>
                </c:pt>
                <c:pt idx="16857">
                  <c:v>-73.2642284629569</c:v>
                </c:pt>
                <c:pt idx="16858">
                  <c:v>-73.25169105871714</c:v>
                </c:pt>
                <c:pt idx="16859">
                  <c:v>-73.23915439698408</c:v>
                </c:pt>
                <c:pt idx="16860">
                  <c:v>-73.22661848082981</c:v>
                </c:pt>
                <c:pt idx="16861">
                  <c:v>-73.21408331332611</c:v>
                </c:pt>
                <c:pt idx="16862">
                  <c:v>-73.20154889754458</c:v>
                </c:pt>
                <c:pt idx="16863">
                  <c:v>-73.1890152365566</c:v>
                </c:pt>
                <c:pt idx="16864">
                  <c:v>-73.17648233343331</c:v>
                </c:pt>
                <c:pt idx="16865">
                  <c:v>-73.1639501912457</c:v>
                </c:pt>
                <c:pt idx="16866">
                  <c:v>-73.15141881306432</c:v>
                </c:pt>
                <c:pt idx="16867">
                  <c:v>-73.13888820195979</c:v>
                </c:pt>
                <c:pt idx="16868">
                  <c:v>-73.12635836100229</c:v>
                </c:pt>
                <c:pt idx="16869">
                  <c:v>-73.1138292932618</c:v>
                </c:pt>
                <c:pt idx="16870">
                  <c:v>-73.10130100180814</c:v>
                </c:pt>
                <c:pt idx="16871">
                  <c:v>-73.08877348971084</c:v>
                </c:pt>
                <c:pt idx="16872">
                  <c:v>-73.07624676003924</c:v>
                </c:pt>
                <c:pt idx="16873">
                  <c:v>-73.06372081586241</c:v>
                </c:pt>
                <c:pt idx="16874">
                  <c:v>-73.05119566024923</c:v>
                </c:pt>
                <c:pt idx="16875">
                  <c:v>-73.03867129626826</c:v>
                </c:pt>
                <c:pt idx="16876">
                  <c:v>-73.02614772698796</c:v>
                </c:pt>
                <c:pt idx="16877">
                  <c:v>-73.01362495547643</c:v>
                </c:pt>
                <c:pt idx="16878">
                  <c:v>-73.00110298480156</c:v>
                </c:pt>
                <c:pt idx="16879">
                  <c:v>-72.98858181803101</c:v>
                </c:pt>
                <c:pt idx="16880">
                  <c:v>-72.97606145823232</c:v>
                </c:pt>
                <c:pt idx="16881">
                  <c:v>-72.96354190847256</c:v>
                </c:pt>
                <c:pt idx="16882">
                  <c:v>-72.95102317181876</c:v>
                </c:pt>
                <c:pt idx="16883">
                  <c:v>-72.93850525133757</c:v>
                </c:pt>
                <c:pt idx="16884">
                  <c:v>-72.92598815009546</c:v>
                </c:pt>
                <c:pt idx="16885">
                  <c:v>-72.91347187115871</c:v>
                </c:pt>
                <c:pt idx="16886">
                  <c:v>-72.90095641759325</c:v>
                </c:pt>
                <c:pt idx="16887">
                  <c:v>-72.88844179246479</c:v>
                </c:pt>
                <c:pt idx="16888">
                  <c:v>-72.87592799883892</c:v>
                </c:pt>
                <c:pt idx="16889">
                  <c:v>-72.86341503978075</c:v>
                </c:pt>
                <c:pt idx="16890">
                  <c:v>-72.85090291835533</c:v>
                </c:pt>
                <c:pt idx="16891">
                  <c:v>-72.8383916376274</c:v>
                </c:pt>
                <c:pt idx="16892">
                  <c:v>-72.82588120066144</c:v>
                </c:pt>
                <c:pt idx="16893">
                  <c:v>-72.81337161052171</c:v>
                </c:pt>
                <c:pt idx="16894">
                  <c:v>-72.80086287027221</c:v>
                </c:pt>
                <c:pt idx="16895">
                  <c:v>-72.78835498297661</c:v>
                </c:pt>
                <c:pt idx="16896">
                  <c:v>-72.77584795169842</c:v>
                </c:pt>
                <c:pt idx="16897">
                  <c:v>-72.76334177950089</c:v>
                </c:pt>
                <c:pt idx="16898">
                  <c:v>-72.75083646944698</c:v>
                </c:pt>
                <c:pt idx="16899">
                  <c:v>-72.73833202459937</c:v>
                </c:pt>
                <c:pt idx="16900">
                  <c:v>-72.72582844802059</c:v>
                </c:pt>
                <c:pt idx="16901">
                  <c:v>-72.7133257427728</c:v>
                </c:pt>
                <c:pt idx="16902">
                  <c:v>-72.70082391191793</c:v>
                </c:pt>
                <c:pt idx="16903">
                  <c:v>-72.6883229585176</c:v>
                </c:pt>
                <c:pt idx="16904">
                  <c:v>-72.67582288563334</c:v>
                </c:pt>
                <c:pt idx="16905">
                  <c:v>-72.66332369632627</c:v>
                </c:pt>
                <c:pt idx="16906">
                  <c:v>-72.65082539365724</c:v>
                </c:pt>
                <c:pt idx="16907">
                  <c:v>-72.63832798068694</c:v>
                </c:pt>
                <c:pt idx="16908">
                  <c:v>-72.62583146047569</c:v>
                </c:pt>
                <c:pt idx="16909">
                  <c:v>-72.61333583608359</c:v>
                </c:pt>
                <c:pt idx="16910">
                  <c:v>-72.60084111057053</c:v>
                </c:pt>
                <c:pt idx="16911">
                  <c:v>-72.58834728699603</c:v>
                </c:pt>
                <c:pt idx="16912">
                  <c:v>-72.57585436841937</c:v>
                </c:pt>
                <c:pt idx="16913">
                  <c:v>-72.56336235789961</c:v>
                </c:pt>
                <c:pt idx="16914">
                  <c:v>-72.5508712584955</c:v>
                </c:pt>
                <c:pt idx="16915">
                  <c:v>-72.53838107326554</c:v>
                </c:pt>
                <c:pt idx="16916">
                  <c:v>-72.52589180526792</c:v>
                </c:pt>
                <c:pt idx="16917">
                  <c:v>-72.5134034575606</c:v>
                </c:pt>
                <c:pt idx="16918">
                  <c:v>-72.50091603320122</c:v>
                </c:pt>
                <c:pt idx="16919">
                  <c:v>-72.48842953524723</c:v>
                </c:pt>
                <c:pt idx="16920">
                  <c:v>-72.47594396675568</c:v>
                </c:pt>
                <c:pt idx="16921">
                  <c:v>-72.46345933078345</c:v>
                </c:pt>
                <c:pt idx="16922">
                  <c:v>-72.4509756303871</c:v>
                </c:pt>
                <c:pt idx="16923">
                  <c:v>-72.43849286862292</c:v>
                </c:pt>
                <c:pt idx="16924">
                  <c:v>-72.42601104854691</c:v>
                </c:pt>
                <c:pt idx="16925">
                  <c:v>-72.41353017321481</c:v>
                </c:pt>
                <c:pt idx="16926">
                  <c:v>-72.40105024568205</c:v>
                </c:pt>
                <c:pt idx="16927">
                  <c:v>-72.38857126900376</c:v>
                </c:pt>
                <c:pt idx="16928">
                  <c:v>-72.37609324623489</c:v>
                </c:pt>
                <c:pt idx="16929">
                  <c:v>-72.36361618043001</c:v>
                </c:pt>
                <c:pt idx="16930">
                  <c:v>-72.35114007464341</c:v>
                </c:pt>
                <c:pt idx="16931">
                  <c:v>-72.33866493192917</c:v>
                </c:pt>
                <c:pt idx="16932">
                  <c:v>-72.32619075534094</c:v>
                </c:pt>
                <c:pt idx="16933">
                  <c:v>-72.31371754793225</c:v>
                </c:pt>
                <c:pt idx="16934">
                  <c:v>-72.30124531275624</c:v>
                </c:pt>
                <c:pt idx="16935">
                  <c:v>-72.28877405286578</c:v>
                </c:pt>
                <c:pt idx="16936">
                  <c:v>-72.2763037713135</c:v>
                </c:pt>
                <c:pt idx="16937">
                  <c:v>-72.26383447115161</c:v>
                </c:pt>
                <c:pt idx="16938">
                  <c:v>-72.25136615543215</c:v>
                </c:pt>
                <c:pt idx="16939">
                  <c:v>-72.23889882720684</c:v>
                </c:pt>
                <c:pt idx="16940">
                  <c:v>-72.22643248952714</c:v>
                </c:pt>
                <c:pt idx="16941">
                  <c:v>-72.2139671454441</c:v>
                </c:pt>
                <c:pt idx="16942">
                  <c:v>-72.20150279800856</c:v>
                </c:pt>
                <c:pt idx="16943">
                  <c:v>-72.18903945027107</c:v>
                </c:pt>
                <c:pt idx="16944">
                  <c:v>-72.17657710528179</c:v>
                </c:pt>
                <c:pt idx="16945">
                  <c:v>-72.1641157660908</c:v>
                </c:pt>
                <c:pt idx="16946">
                  <c:v>-72.15165543574762</c:v>
                </c:pt>
                <c:pt idx="16947">
                  <c:v>-72.13919611730157</c:v>
                </c:pt>
                <c:pt idx="16948">
                  <c:v>-72.12673781380172</c:v>
                </c:pt>
                <c:pt idx="16949">
                  <c:v>-72.11428052829687</c:v>
                </c:pt>
                <c:pt idx="16950">
                  <c:v>-72.10182426383536</c:v>
                </c:pt>
                <c:pt idx="16951">
                  <c:v>-72.08936902346531</c:v>
                </c:pt>
                <c:pt idx="16952">
                  <c:v>-72.07691481023456</c:v>
                </c:pt>
                <c:pt idx="16953">
                  <c:v>-72.06446162719066</c:v>
                </c:pt>
                <c:pt idx="16954">
                  <c:v>-72.05200947738075</c:v>
                </c:pt>
                <c:pt idx="16955">
                  <c:v>-72.0395583638518</c:v>
                </c:pt>
                <c:pt idx="16956">
                  <c:v>-72.02710828965037</c:v>
                </c:pt>
                <c:pt idx="16957">
                  <c:v>-72.01465925782274</c:v>
                </c:pt>
                <c:pt idx="16958">
                  <c:v>-72.00221127141485</c:v>
                </c:pt>
                <c:pt idx="16959">
                  <c:v>-71.98976433347242</c:v>
                </c:pt>
                <c:pt idx="16960">
                  <c:v>-71.9773184470408</c:v>
                </c:pt>
                <c:pt idx="16961">
                  <c:v>-71.96487361516498</c:v>
                </c:pt>
                <c:pt idx="16962">
                  <c:v>-71.95242984088971</c:v>
                </c:pt>
                <c:pt idx="16963">
                  <c:v>-71.9399871272594</c:v>
                </c:pt>
                <c:pt idx="16964">
                  <c:v>-71.92754547731817</c:v>
                </c:pt>
                <c:pt idx="16965">
                  <c:v>-71.91510489410971</c:v>
                </c:pt>
                <c:pt idx="16966">
                  <c:v>-71.90266538067757</c:v>
                </c:pt>
                <c:pt idx="16967">
                  <c:v>-71.89022694006483</c:v>
                </c:pt>
                <c:pt idx="16968">
                  <c:v>-71.87778957531435</c:v>
                </c:pt>
                <c:pt idx="16969">
                  <c:v>-71.86535328946863</c:v>
                </c:pt>
                <c:pt idx="16970">
                  <c:v>-71.85291808556983</c:v>
                </c:pt>
                <c:pt idx="16971">
                  <c:v>-71.84048396665982</c:v>
                </c:pt>
                <c:pt idx="16972">
                  <c:v>-71.82805093578014</c:v>
                </c:pt>
                <c:pt idx="16973">
                  <c:v>-71.81561899597203</c:v>
                </c:pt>
                <c:pt idx="16974">
                  <c:v>-71.8031881502763</c:v>
                </c:pt>
                <c:pt idx="16975">
                  <c:v>-71.7907584017336</c:v>
                </c:pt>
                <c:pt idx="16976">
                  <c:v>-71.7783297533841</c:v>
                </c:pt>
                <c:pt idx="16977">
                  <c:v>-71.76590220826776</c:v>
                </c:pt>
                <c:pt idx="16978">
                  <c:v>-71.75347576942411</c:v>
                </c:pt>
                <c:pt idx="16979">
                  <c:v>-71.74105043989248</c:v>
                </c:pt>
                <c:pt idx="16980">
                  <c:v>-71.72862622271171</c:v>
                </c:pt>
                <c:pt idx="16981">
                  <c:v>-71.71620312092042</c:v>
                </c:pt>
                <c:pt idx="16982">
                  <c:v>-71.70378113755686</c:v>
                </c:pt>
                <c:pt idx="16983">
                  <c:v>-71.69136027565901</c:v>
                </c:pt>
                <c:pt idx="16984">
                  <c:v>-71.67894053826438</c:v>
                </c:pt>
                <c:pt idx="16985">
                  <c:v>-71.66652192841033</c:v>
                </c:pt>
                <c:pt idx="16986">
                  <c:v>-71.65410444913368</c:v>
                </c:pt>
                <c:pt idx="16987">
                  <c:v>-71.64168810347104</c:v>
                </c:pt>
                <c:pt idx="16988">
                  <c:v>-71.62927289445868</c:v>
                </c:pt>
                <c:pt idx="16989">
                  <c:v>-71.61685882513255</c:v>
                </c:pt>
                <c:pt idx="16990">
                  <c:v>-71.60444589852816</c:v>
                </c:pt>
                <c:pt idx="16991">
                  <c:v>-71.59203411768074</c:v>
                </c:pt>
                <c:pt idx="16992">
                  <c:v>-71.57962348562527</c:v>
                </c:pt>
                <c:pt idx="16993">
                  <c:v>-71.5672140053962</c:v>
                </c:pt>
                <c:pt idx="16994">
                  <c:v>-71.55480568002776</c:v>
                </c:pt>
                <c:pt idx="16995">
                  <c:v>-71.54239851255379</c:v>
                </c:pt>
                <c:pt idx="16996">
                  <c:v>-71.52999250600791</c:v>
                </c:pt>
                <c:pt idx="16997">
                  <c:v>-71.51758766342323</c:v>
                </c:pt>
                <c:pt idx="16998">
                  <c:v>-71.50518398783256</c:v>
                </c:pt>
                <c:pt idx="16999">
                  <c:v>-71.49278148226838</c:v>
                </c:pt>
                <c:pt idx="17000">
                  <c:v>-71.48038014976285</c:v>
                </c:pt>
                <c:pt idx="17001">
                  <c:v>-71.46797999334776</c:v>
                </c:pt>
                <c:pt idx="17002">
                  <c:v>-71.45558101605445</c:v>
                </c:pt>
                <c:pt idx="17003">
                  <c:v>-71.44318322091417</c:v>
                </c:pt>
                <c:pt idx="17004">
                  <c:v>-71.43078661095751</c:v>
                </c:pt>
                <c:pt idx="17005">
                  <c:v>-71.41839118921491</c:v>
                </c:pt>
                <c:pt idx="17006">
                  <c:v>-71.40599695871638</c:v>
                </c:pt>
                <c:pt idx="17007">
                  <c:v>-71.39360392249158</c:v>
                </c:pt>
                <c:pt idx="17008">
                  <c:v>-71.38121208356985</c:v>
                </c:pt>
                <c:pt idx="17009">
                  <c:v>-71.36882144498015</c:v>
                </c:pt>
                <c:pt idx="17010">
                  <c:v>0.0</c:v>
                </c:pt>
              </c:numCache>
            </c:numRef>
          </c:xVal>
          <c:yVal>
            <c:numRef>
              <c:f>Sheet2!$AA$2:$AA$17012</c:f>
              <c:numCache>
                <c:formatCode>General</c:formatCode>
                <c:ptCount val="17011"/>
                <c:pt idx="0">
                  <c:v>0.0</c:v>
                </c:pt>
                <c:pt idx="1">
                  <c:v>2.77512818020647E-6</c:v>
                </c:pt>
                <c:pt idx="2">
                  <c:v>1.11017051921173E-5</c:v>
                </c:pt>
                <c:pt idx="3">
                  <c:v>2.49790712191662E-5</c:v>
                </c:pt>
                <c:pt idx="4">
                  <c:v>4.44065647935495E-5</c:v>
                </c:pt>
                <c:pt idx="5">
                  <c:v>6.9383522796423E-5</c:v>
                </c:pt>
                <c:pt idx="6">
                  <c:v>9.99092804580995E-5</c:v>
                </c:pt>
                <c:pt idx="7">
                  <c:v>0.000135983171358246</c:v>
                </c:pt>
                <c:pt idx="8">
                  <c:v>0.000177604527426082</c:v>
                </c:pt>
                <c:pt idx="9">
                  <c:v>0.00022477267894058</c:v>
                </c:pt>
                <c:pt idx="10">
                  <c:v>0.000277486954530661</c:v>
                </c:pt>
                <c:pt idx="11">
                  <c:v>0.000335746681175398</c:v>
                </c:pt>
                <c:pt idx="12">
                  <c:v>0.000399551184204214</c:v>
                </c:pt>
                <c:pt idx="13">
                  <c:v>0.000468899787297083</c:v>
                </c:pt>
                <c:pt idx="14">
                  <c:v>0.000543791812484733</c:v>
                </c:pt>
                <c:pt idx="15">
                  <c:v>0.000624226580148844</c:v>
                </c:pt>
                <c:pt idx="16">
                  <c:v>0.000710203409022255</c:v>
                </c:pt>
                <c:pt idx="17">
                  <c:v>0.000801721616189161</c:v>
                </c:pt>
                <c:pt idx="18">
                  <c:v>0.000898780517085322</c:v>
                </c:pt>
                <c:pt idx="19">
                  <c:v>0.00100137942549826</c:v>
                </c:pt>
                <c:pt idx="20">
                  <c:v>0.00110951765356748</c:v>
                </c:pt>
                <c:pt idx="21">
                  <c:v>0.00122319451178463</c:v>
                </c:pt>
                <c:pt idx="22">
                  <c:v>0.00134240930899378</c:v>
                </c:pt>
                <c:pt idx="23">
                  <c:v>0.00146716135239156</c:v>
                </c:pt>
                <c:pt idx="24">
                  <c:v>0.00159744994752739</c:v>
                </c:pt>
                <c:pt idx="25">
                  <c:v>0.00173327439830369</c:v>
                </c:pt>
                <c:pt idx="26">
                  <c:v>0.0018746340069761</c:v>
                </c:pt>
                <c:pt idx="27">
                  <c:v>0.00202152807415365</c:v>
                </c:pt>
                <c:pt idx="28">
                  <c:v>0.00217395589879902</c:v>
                </c:pt>
                <c:pt idx="29">
                  <c:v>0.00233191677822868</c:v>
                </c:pt>
                <c:pt idx="30">
                  <c:v>0.00249541000811317</c:v>
                </c:pt>
                <c:pt idx="31">
                  <c:v>0.00266443488247726</c:v>
                </c:pt>
                <c:pt idx="32">
                  <c:v>0.0028389906937002</c:v>
                </c:pt>
                <c:pt idx="33">
                  <c:v>0.00301907673251588</c:v>
                </c:pt>
                <c:pt idx="34">
                  <c:v>0.00320469228801308</c:v>
                </c:pt>
                <c:pt idx="35">
                  <c:v>0.00339583664763569</c:v>
                </c:pt>
                <c:pt idx="36">
                  <c:v>0.00359250909718288</c:v>
                </c:pt>
                <c:pt idx="37">
                  <c:v>0.00379470892080933</c:v>
                </c:pt>
                <c:pt idx="38">
                  <c:v>0.00400243540102546</c:v>
                </c:pt>
                <c:pt idx="39">
                  <c:v>0.00421568781869765</c:v>
                </c:pt>
                <c:pt idx="40">
                  <c:v>0.0044344654530484</c:v>
                </c:pt>
                <c:pt idx="41">
                  <c:v>0.00465876758165661</c:v>
                </c:pt>
                <c:pt idx="42">
                  <c:v>0.00488859348045773</c:v>
                </c:pt>
                <c:pt idx="43">
                  <c:v>0.00512394242374405</c:v>
                </c:pt>
                <c:pt idx="44">
                  <c:v>0.00536481368416485</c:v>
                </c:pt>
                <c:pt idx="45">
                  <c:v>0.00561120653272665</c:v>
                </c:pt>
                <c:pt idx="46">
                  <c:v>0.00586312023879342</c:v>
                </c:pt>
                <c:pt idx="47">
                  <c:v>0.0061205540700868</c:v>
                </c:pt>
                <c:pt idx="48">
                  <c:v>0.00638350729268631</c:v>
                </c:pt>
                <c:pt idx="49">
                  <c:v>0.00665197917102957</c:v>
                </c:pt>
                <c:pt idx="50">
                  <c:v>0.00692596896791253</c:v>
                </c:pt>
                <c:pt idx="51">
                  <c:v>0.00720547594448967</c:v>
                </c:pt>
                <c:pt idx="52">
                  <c:v>0.00749049936027423</c:v>
                </c:pt>
                <c:pt idx="53">
                  <c:v>0.00778103847313845</c:v>
                </c:pt>
                <c:pt idx="54">
                  <c:v>0.00807709253931377</c:v>
                </c:pt>
                <c:pt idx="55">
                  <c:v>0.00837866081339102</c:v>
                </c:pt>
                <c:pt idx="56">
                  <c:v>0.0086857425483207</c:v>
                </c:pt>
                <c:pt idx="57">
                  <c:v>0.00899833699541318</c:v>
                </c:pt>
                <c:pt idx="58">
                  <c:v>0.00931644340433893</c:v>
                </c:pt>
                <c:pt idx="59">
                  <c:v>0.00964006102312869</c:v>
                </c:pt>
                <c:pt idx="60">
                  <c:v>0.00996918909817379</c:v>
                </c:pt>
                <c:pt idx="61">
                  <c:v>0.0103038268742263</c:v>
                </c:pt>
                <c:pt idx="62">
                  <c:v>0.0106439735943992</c:v>
                </c:pt>
                <c:pt idx="63">
                  <c:v>0.0109896285001668</c:v>
                </c:pt>
                <c:pt idx="64">
                  <c:v>0.0113407908313648</c:v>
                </c:pt>
                <c:pt idx="65">
                  <c:v>0.0116974598261906</c:v>
                </c:pt>
                <c:pt idx="66">
                  <c:v>0.0120596347212034</c:v>
                </c:pt>
                <c:pt idx="67">
                  <c:v>0.0124273147513245</c:v>
                </c:pt>
                <c:pt idx="68">
                  <c:v>0.0128004991498378</c:v>
                </c:pt>
                <c:pt idx="69">
                  <c:v>0.0131791871483894</c:v>
                </c:pt>
                <c:pt idx="70">
                  <c:v>0.0135633779769884</c:v>
                </c:pt>
                <c:pt idx="71">
                  <c:v>0.013953070864007</c:v>
                </c:pt>
                <c:pt idx="72">
                  <c:v>0.0143482650361805</c:v>
                </c:pt>
                <c:pt idx="73">
                  <c:v>0.0147489597186078</c:v>
                </c:pt>
                <c:pt idx="74">
                  <c:v>0.0151551541347514</c:v>
                </c:pt>
                <c:pt idx="75">
                  <c:v>0.0155668475064379</c:v>
                </c:pt>
                <c:pt idx="76">
                  <c:v>0.015984039053858</c:v>
                </c:pt>
                <c:pt idx="77">
                  <c:v>0.0164067279955669</c:v>
                </c:pt>
                <c:pt idx="78">
                  <c:v>0.0168349135484842</c:v>
                </c:pt>
                <c:pt idx="79">
                  <c:v>0.0172685949278946</c:v>
                </c:pt>
                <c:pt idx="80">
                  <c:v>0.017707771347448</c:v>
                </c:pt>
                <c:pt idx="81">
                  <c:v>0.0181524420191594</c:v>
                </c:pt>
                <c:pt idx="82">
                  <c:v>0.0186026061534094</c:v>
                </c:pt>
                <c:pt idx="83">
                  <c:v>0.0190582629589447</c:v>
                </c:pt>
                <c:pt idx="84">
                  <c:v>0.0195194116428778</c:v>
                </c:pt>
                <c:pt idx="85">
                  <c:v>0.0199860514106874</c:v>
                </c:pt>
                <c:pt idx="86">
                  <c:v>0.020458181466219</c:v>
                </c:pt>
                <c:pt idx="87">
                  <c:v>0.0209358010116848</c:v>
                </c:pt>
                <c:pt idx="88">
                  <c:v>0.0214189092476638</c:v>
                </c:pt>
                <c:pt idx="89">
                  <c:v>0.0219075053731024</c:v>
                </c:pt>
                <c:pt idx="90">
                  <c:v>0.0224015885853144</c:v>
                </c:pt>
                <c:pt idx="91">
                  <c:v>0.0229011580799814</c:v>
                </c:pt>
                <c:pt idx="92">
                  <c:v>0.0234062130511529</c:v>
                </c:pt>
                <c:pt idx="93">
                  <c:v>0.0239167526912466</c:v>
                </c:pt>
                <c:pt idx="94">
                  <c:v>0.0244327761910486</c:v>
                </c:pt>
                <c:pt idx="95">
                  <c:v>0.0249542827397137</c:v>
                </c:pt>
                <c:pt idx="96">
                  <c:v>0.0254812715247657</c:v>
                </c:pt>
                <c:pt idx="97">
                  <c:v>0.0260137417320973</c:v>
                </c:pt>
                <c:pt idx="98">
                  <c:v>0.0265516925459709</c:v>
                </c:pt>
                <c:pt idx="99">
                  <c:v>0.0270951231490183</c:v>
                </c:pt>
                <c:pt idx="100">
                  <c:v>0.0276440327222414</c:v>
                </c:pt>
                <c:pt idx="101">
                  <c:v>0.0281984204450121</c:v>
                </c:pt>
                <c:pt idx="102">
                  <c:v>0.0287582854950726</c:v>
                </c:pt>
                <c:pt idx="103">
                  <c:v>0.0293236270485359</c:v>
                </c:pt>
                <c:pt idx="104">
                  <c:v>0.0298944442798857</c:v>
                </c:pt>
                <c:pt idx="105">
                  <c:v>0.0304707363619769</c:v>
                </c:pt>
                <c:pt idx="106">
                  <c:v>0.0310525024660358</c:v>
                </c:pt>
                <c:pt idx="107">
                  <c:v>0.03163974176166</c:v>
                </c:pt>
                <c:pt idx="108">
                  <c:v>0.0322324534168194</c:v>
                </c:pt>
                <c:pt idx="109">
                  <c:v>0.0328306365978557</c:v>
                </c:pt>
                <c:pt idx="110">
                  <c:v>0.033434290469483</c:v>
                </c:pt>
                <c:pt idx="111">
                  <c:v>0.0340434141947879</c:v>
                </c:pt>
                <c:pt idx="112">
                  <c:v>0.0346580069352301</c:v>
                </c:pt>
                <c:pt idx="113">
                  <c:v>0.0352780678506421</c:v>
                </c:pt>
                <c:pt idx="114">
                  <c:v>0.0359035960992299</c:v>
                </c:pt>
                <c:pt idx="115">
                  <c:v>0.0365345908375731</c:v>
                </c:pt>
                <c:pt idx="116">
                  <c:v>0.037171051220625</c:v>
                </c:pt>
                <c:pt idx="117">
                  <c:v>0.0378129764017132</c:v>
                </c:pt>
                <c:pt idx="118">
                  <c:v>0.0384603655325394</c:v>
                </c:pt>
                <c:pt idx="119">
                  <c:v>0.03911321776318</c:v>
                </c:pt>
                <c:pt idx="120">
                  <c:v>0.0397715322420865</c:v>
                </c:pt>
                <c:pt idx="121">
                  <c:v>0.040435308116085</c:v>
                </c:pt>
                <c:pt idx="122">
                  <c:v>0.0411045445303774</c:v>
                </c:pt>
                <c:pt idx="123">
                  <c:v>0.0417792406285409</c:v>
                </c:pt>
                <c:pt idx="124">
                  <c:v>0.0424593955525289</c:v>
                </c:pt>
                <c:pt idx="125">
                  <c:v>0.0431450084426705</c:v>
                </c:pt>
                <c:pt idx="126">
                  <c:v>0.0438360784376715</c:v>
                </c:pt>
                <c:pt idx="127">
                  <c:v>0.0445326046746143</c:v>
                </c:pt>
                <c:pt idx="128">
                  <c:v>0.045234586288958</c:v>
                </c:pt>
                <c:pt idx="129">
                  <c:v>0.045942022414539</c:v>
                </c:pt>
                <c:pt idx="130">
                  <c:v>0.046654912183571</c:v>
                </c:pt>
                <c:pt idx="131">
                  <c:v>0.0473732547266456</c:v>
                </c:pt>
                <c:pt idx="132">
                  <c:v>0.048097049172732</c:v>
                </c:pt>
                <c:pt idx="133">
                  <c:v>0.0488262946491777</c:v>
                </c:pt>
                <c:pt idx="134">
                  <c:v>0.0495609902817088</c:v>
                </c:pt>
                <c:pt idx="135">
                  <c:v>0.0503011351944298</c:v>
                </c:pt>
                <c:pt idx="136">
                  <c:v>0.0510467285098245</c:v>
                </c:pt>
                <c:pt idx="137">
                  <c:v>0.0517977693487557</c:v>
                </c:pt>
                <c:pt idx="138">
                  <c:v>0.0525542568304655</c:v>
                </c:pt>
                <c:pt idx="139">
                  <c:v>0.0533161900725763</c:v>
                </c:pt>
                <c:pt idx="140">
                  <c:v>0.05408356819109</c:v>
                </c:pt>
                <c:pt idx="141">
                  <c:v>0.0548563903003889</c:v>
                </c:pt>
                <c:pt idx="142">
                  <c:v>0.055634655513236</c:v>
                </c:pt>
                <c:pt idx="143">
                  <c:v>0.0564183629407748</c:v>
                </c:pt>
                <c:pt idx="144">
                  <c:v>0.0572075116925303</c:v>
                </c:pt>
                <c:pt idx="145">
                  <c:v>0.0580021008764083</c:v>
                </c:pt>
                <c:pt idx="146">
                  <c:v>0.0588021295986966</c:v>
                </c:pt>
                <c:pt idx="147">
                  <c:v>0.0596075969640647</c:v>
                </c:pt>
                <c:pt idx="148">
                  <c:v>0.0604185020755642</c:v>
                </c:pt>
                <c:pt idx="149">
                  <c:v>0.0612348440346291</c:v>
                </c:pt>
                <c:pt idx="150">
                  <c:v>0.0620566219410762</c:v>
                </c:pt>
                <c:pt idx="151">
                  <c:v>0.0628838348931049</c:v>
                </c:pt>
                <c:pt idx="152">
                  <c:v>0.0637164819872982</c:v>
                </c:pt>
                <c:pt idx="153">
                  <c:v>0.0645545623186222</c:v>
                </c:pt>
                <c:pt idx="154">
                  <c:v>0.065398074980427</c:v>
                </c:pt>
                <c:pt idx="155">
                  <c:v>0.0662470190644466</c:v>
                </c:pt>
                <c:pt idx="156">
                  <c:v>0.0671013936607992</c:v>
                </c:pt>
                <c:pt idx="157">
                  <c:v>0.0679611978579878</c:v>
                </c:pt>
                <c:pt idx="158">
                  <c:v>0.0688264307428997</c:v>
                </c:pt>
                <c:pt idx="159">
                  <c:v>0.0696970914008079</c:v>
                </c:pt>
                <c:pt idx="160">
                  <c:v>0.0705731789153703</c:v>
                </c:pt>
                <c:pt idx="161">
                  <c:v>0.0714546923686307</c:v>
                </c:pt>
                <c:pt idx="162">
                  <c:v>0.0723416308410186</c:v>
                </c:pt>
                <c:pt idx="163">
                  <c:v>0.0732339934113498</c:v>
                </c:pt>
                <c:pt idx="164">
                  <c:v>0.0741317791568267</c:v>
                </c:pt>
                <c:pt idx="165">
                  <c:v>0.075034987153038</c:v>
                </c:pt>
                <c:pt idx="166">
                  <c:v>0.0759436164739597</c:v>
                </c:pt>
                <c:pt idx="167">
                  <c:v>0.0768576661919552</c:v>
                </c:pt>
                <c:pt idx="168">
                  <c:v>0.0777771353777751</c:v>
                </c:pt>
                <c:pt idx="169">
                  <c:v>0.0787020231005581</c:v>
                </c:pt>
                <c:pt idx="170">
                  <c:v>0.0796323284278308</c:v>
                </c:pt>
                <c:pt idx="171">
                  <c:v>0.0805680504255084</c:v>
                </c:pt>
                <c:pt idx="172">
                  <c:v>0.0815091881578947</c:v>
                </c:pt>
                <c:pt idx="173">
                  <c:v>0.0824557406876823</c:v>
                </c:pt>
                <c:pt idx="174">
                  <c:v>0.0834077070759531</c:v>
                </c:pt>
                <c:pt idx="175">
                  <c:v>0.0843650863821786</c:v>
                </c:pt>
                <c:pt idx="176">
                  <c:v>0.0853278776642199</c:v>
                </c:pt>
                <c:pt idx="177">
                  <c:v>0.0862960799783282</c:v>
                </c:pt>
                <c:pt idx="178">
                  <c:v>0.0872696923791451</c:v>
                </c:pt>
                <c:pt idx="179">
                  <c:v>0.0882487139197029</c:v>
                </c:pt>
                <c:pt idx="180">
                  <c:v>0.0892331436514246</c:v>
                </c:pt>
                <c:pt idx="181">
                  <c:v>0.0902229806241245</c:v>
                </c:pt>
                <c:pt idx="182">
                  <c:v>0.0912182238860083</c:v>
                </c:pt>
                <c:pt idx="183">
                  <c:v>0.0922188724836736</c:v>
                </c:pt>
                <c:pt idx="184">
                  <c:v>0.0932249254621098</c:v>
                </c:pt>
                <c:pt idx="185">
                  <c:v>0.0942363818646988</c:v>
                </c:pt>
                <c:pt idx="186">
                  <c:v>0.095253240733215</c:v>
                </c:pt>
                <c:pt idx="187">
                  <c:v>0.0962755011078258</c:v>
                </c:pt>
                <c:pt idx="188">
                  <c:v>0.0973031620270916</c:v>
                </c:pt>
                <c:pt idx="189">
                  <c:v>0.0983362225279665</c:v>
                </c:pt>
                <c:pt idx="190">
                  <c:v>0.099374681645798</c:v>
                </c:pt>
                <c:pt idx="191">
                  <c:v>0.100418538414328</c:v>
                </c:pt>
                <c:pt idx="192">
                  <c:v>0.101467791865692</c:v>
                </c:pt>
                <c:pt idx="193">
                  <c:v>0.102522441030422</c:v>
                </c:pt>
                <c:pt idx="194">
                  <c:v>0.103582484937442</c:v>
                </c:pt>
                <c:pt idx="195">
                  <c:v>0.104647922614074</c:v>
                </c:pt>
                <c:pt idx="196">
                  <c:v>0.105718753086033</c:v>
                </c:pt>
                <c:pt idx="197">
                  <c:v>0.106794975377432</c:v>
                </c:pt>
                <c:pt idx="198">
                  <c:v>0.107876588510778</c:v>
                </c:pt>
                <c:pt idx="199">
                  <c:v>0.108963591506976</c:v>
                </c:pt>
                <c:pt idx="200">
                  <c:v>0.110055983385327</c:v>
                </c:pt>
                <c:pt idx="201">
                  <c:v>0.111153763163529</c:v>
                </c:pt>
                <c:pt idx="202">
                  <c:v>0.112256929857677</c:v>
                </c:pt>
                <c:pt idx="203">
                  <c:v>0.113365482482264</c:v>
                </c:pt>
                <c:pt idx="204">
                  <c:v>0.11447942005018</c:v>
                </c:pt>
                <c:pt idx="205">
                  <c:v>0.115598741572713</c:v>
                </c:pt>
                <c:pt idx="206">
                  <c:v>0.116723446059551</c:v>
                </c:pt>
                <c:pt idx="207">
                  <c:v>0.117853532518779</c:v>
                </c:pt>
                <c:pt idx="208">
                  <c:v>0.118988999956882</c:v>
                </c:pt>
                <c:pt idx="209">
                  <c:v>0.120129847378743</c:v>
                </c:pt>
                <c:pt idx="210">
                  <c:v>0.121276073787647</c:v>
                </c:pt>
                <c:pt idx="211">
                  <c:v>0.122427678185277</c:v>
                </c:pt>
                <c:pt idx="212">
                  <c:v>0.123584659571715</c:v>
                </c:pt>
                <c:pt idx="213">
                  <c:v>0.124747016945446</c:v>
                </c:pt>
                <c:pt idx="214">
                  <c:v>0.125914749303355</c:v>
                </c:pt>
                <c:pt idx="215">
                  <c:v>0.127087855640728</c:v>
                </c:pt>
                <c:pt idx="216">
                  <c:v>0.128266334951251</c:v>
                </c:pt>
                <c:pt idx="217">
                  <c:v>0.129450186227014</c:v>
                </c:pt>
                <c:pt idx="218">
                  <c:v>0.130639408458507</c:v>
                </c:pt>
                <c:pt idx="219">
                  <c:v>0.131834000634623</c:v>
                </c:pt>
                <c:pt idx="220">
                  <c:v>0.133033961742658</c:v>
                </c:pt>
                <c:pt idx="221">
                  <c:v>0.13423929076831</c:v>
                </c:pt>
                <c:pt idx="222">
                  <c:v>0.135449986695682</c:v>
                </c:pt>
                <c:pt idx="223">
                  <c:v>0.136666048507277</c:v>
                </c:pt>
                <c:pt idx="224">
                  <c:v>0.137887475184005</c:v>
                </c:pt>
                <c:pt idx="225">
                  <c:v>0.139114265705178</c:v>
                </c:pt>
                <c:pt idx="226">
                  <c:v>0.140346419048515</c:v>
                </c:pt>
                <c:pt idx="227">
                  <c:v>0.141583934190137</c:v>
                </c:pt>
                <c:pt idx="228">
                  <c:v>0.14282681010457</c:v>
                </c:pt>
                <c:pt idx="229">
                  <c:v>0.144075045764748</c:v>
                </c:pt>
                <c:pt idx="230">
                  <c:v>0.145328640142008</c:v>
                </c:pt>
                <c:pt idx="231">
                  <c:v>0.146587592206094</c:v>
                </c:pt>
                <c:pt idx="232">
                  <c:v>0.147851900925155</c:v>
                </c:pt>
                <c:pt idx="233">
                  <c:v>0.149121565265748</c:v>
                </c:pt>
                <c:pt idx="234">
                  <c:v>0.150396584192837</c:v>
                </c:pt>
                <c:pt idx="235">
                  <c:v>0.151676956669791</c:v>
                </c:pt>
                <c:pt idx="236">
                  <c:v>0.15296268165839</c:v>
                </c:pt>
                <c:pt idx="237">
                  <c:v>0.154253758118817</c:v>
                </c:pt>
                <c:pt idx="238">
                  <c:v>0.155550185009667</c:v>
                </c:pt>
                <c:pt idx="239">
                  <c:v>0.156851961287943</c:v>
                </c:pt>
                <c:pt idx="240">
                  <c:v>0.158159085909053</c:v>
                </c:pt>
                <c:pt idx="241">
                  <c:v>0.159471557826819</c:v>
                </c:pt>
                <c:pt idx="242">
                  <c:v>0.160789375993469</c:v>
                </c:pt>
                <c:pt idx="243">
                  <c:v>0.162112539359642</c:v>
                </c:pt>
                <c:pt idx="244">
                  <c:v>0.163441046874386</c:v>
                </c:pt>
                <c:pt idx="245">
                  <c:v>0.16477489748516</c:v>
                </c:pt>
                <c:pt idx="246">
                  <c:v>0.166114090137834</c:v>
                </c:pt>
                <c:pt idx="247">
                  <c:v>0.167458623776686</c:v>
                </c:pt>
                <c:pt idx="248">
                  <c:v>0.16880849734441</c:v>
                </c:pt>
                <c:pt idx="249">
                  <c:v>0.170163709782106</c:v>
                </c:pt>
                <c:pt idx="250">
                  <c:v>0.171524260029291</c:v>
                </c:pt>
                <c:pt idx="251">
                  <c:v>0.172890147023891</c:v>
                </c:pt>
                <c:pt idx="252">
                  <c:v>0.174261369702245</c:v>
                </c:pt>
                <c:pt idx="253">
                  <c:v>0.175637926999104</c:v>
                </c:pt>
                <c:pt idx="254">
                  <c:v>0.177019817847635</c:v>
                </c:pt>
                <c:pt idx="255">
                  <c:v>0.178407041179414</c:v>
                </c:pt>
                <c:pt idx="256">
                  <c:v>0.179799595924435</c:v>
                </c:pt>
                <c:pt idx="257">
                  <c:v>0.181197481011103</c:v>
                </c:pt>
                <c:pt idx="258">
                  <c:v>0.182600695366239</c:v>
                </c:pt>
                <c:pt idx="259">
                  <c:v>0.184009237915078</c:v>
                </c:pt>
                <c:pt idx="260">
                  <c:v>0.18542310758127</c:v>
                </c:pt>
                <c:pt idx="261">
                  <c:v>0.18684230328688</c:v>
                </c:pt>
                <c:pt idx="262">
                  <c:v>0.18826682395239</c:v>
                </c:pt>
                <c:pt idx="263">
                  <c:v>0.189696668496696</c:v>
                </c:pt>
                <c:pt idx="264">
                  <c:v>0.191131835837111</c:v>
                </c:pt>
                <c:pt idx="265">
                  <c:v>0.192572324889365</c:v>
                </c:pt>
                <c:pt idx="266">
                  <c:v>0.194018134567605</c:v>
                </c:pt>
                <c:pt idx="267">
                  <c:v>0.195469263784396</c:v>
                </c:pt>
                <c:pt idx="268">
                  <c:v>0.196925711450717</c:v>
                </c:pt>
                <c:pt idx="269">
                  <c:v>0.198387476475969</c:v>
                </c:pt>
                <c:pt idx="270">
                  <c:v>0.199854557767969</c:v>
                </c:pt>
                <c:pt idx="271">
                  <c:v>0.201326954232954</c:v>
                </c:pt>
                <c:pt idx="272">
                  <c:v>0.202804664775578</c:v>
                </c:pt>
                <c:pt idx="273">
                  <c:v>0.204287688298915</c:v>
                </c:pt>
                <c:pt idx="274">
                  <c:v>0.205776023704459</c:v>
                </c:pt>
                <c:pt idx="275">
                  <c:v>0.207269669892124</c:v>
                </c:pt>
                <c:pt idx="276">
                  <c:v>0.208768625760242</c:v>
                </c:pt>
                <c:pt idx="277">
                  <c:v>0.210272890205569</c:v>
                </c:pt>
                <c:pt idx="278">
                  <c:v>0.211782462123279</c:v>
                </c:pt>
                <c:pt idx="279">
                  <c:v>0.213297340406968</c:v>
                </c:pt>
                <c:pt idx="280">
                  <c:v>0.214817523948653</c:v>
                </c:pt>
                <c:pt idx="281">
                  <c:v>0.216343011638775</c:v>
                </c:pt>
                <c:pt idx="282">
                  <c:v>0.217873802366194</c:v>
                </c:pt>
                <c:pt idx="283">
                  <c:v>0.219409895018195</c:v>
                </c:pt>
                <c:pt idx="284">
                  <c:v>0.220951288480483</c:v>
                </c:pt>
                <c:pt idx="285">
                  <c:v>0.22249798163719</c:v>
                </c:pt>
                <c:pt idx="286">
                  <c:v>0.224049973370868</c:v>
                </c:pt>
                <c:pt idx="287">
                  <c:v>0.225607262562494</c:v>
                </c:pt>
                <c:pt idx="288">
                  <c:v>0.22716984809147</c:v>
                </c:pt>
                <c:pt idx="289">
                  <c:v>0.228737728835621</c:v>
                </c:pt>
                <c:pt idx="290">
                  <c:v>0.230310903671198</c:v>
                </c:pt>
                <c:pt idx="291">
                  <c:v>0.231889371472876</c:v>
                </c:pt>
                <c:pt idx="292">
                  <c:v>0.233473131113757</c:v>
                </c:pt>
                <c:pt idx="293">
                  <c:v>0.235062181465367</c:v>
                </c:pt>
                <c:pt idx="294">
                  <c:v>0.236656521397659</c:v>
                </c:pt>
                <c:pt idx="295">
                  <c:v>0.238256149779013</c:v>
                </c:pt>
                <c:pt idx="296">
                  <c:v>0.239861065476235</c:v>
                </c:pt>
                <c:pt idx="297">
                  <c:v>0.241471267354558</c:v>
                </c:pt>
                <c:pt idx="298">
                  <c:v>0.243086754277644</c:v>
                </c:pt>
                <c:pt idx="299">
                  <c:v>0.24470752510758</c:v>
                </c:pt>
                <c:pt idx="300">
                  <c:v>0.246333578704884</c:v>
                </c:pt>
                <c:pt idx="301">
                  <c:v>0.247964913928501</c:v>
                </c:pt>
                <c:pt idx="302">
                  <c:v>0.249601529635806</c:v>
                </c:pt>
                <c:pt idx="303">
                  <c:v>0.2512434246826</c:v>
                </c:pt>
                <c:pt idx="304">
                  <c:v>0.252890597923119</c:v>
                </c:pt>
                <c:pt idx="305">
                  <c:v>0.254543048210023</c:v>
                </c:pt>
                <c:pt idx="306">
                  <c:v>0.256200774394407</c:v>
                </c:pt>
                <c:pt idx="307">
                  <c:v>0.257863775325792</c:v>
                </c:pt>
                <c:pt idx="308">
                  <c:v>0.259532049852135</c:v>
                </c:pt>
                <c:pt idx="309">
                  <c:v>0.26120559681982</c:v>
                </c:pt>
                <c:pt idx="310">
                  <c:v>0.262884415073664</c:v>
                </c:pt>
                <c:pt idx="311">
                  <c:v>0.264568503456916</c:v>
                </c:pt>
                <c:pt idx="312">
                  <c:v>0.266257860811259</c:v>
                </c:pt>
                <c:pt idx="313">
                  <c:v>0.267952485976805</c:v>
                </c:pt>
                <c:pt idx="314">
                  <c:v>0.269652377792101</c:v>
                </c:pt>
                <c:pt idx="315">
                  <c:v>0.271357535094127</c:v>
                </c:pt>
                <c:pt idx="316">
                  <c:v>0.273067956718298</c:v>
                </c:pt>
                <c:pt idx="317">
                  <c:v>0.27478364149846</c:v>
                </c:pt>
                <c:pt idx="318">
                  <c:v>0.276504588266897</c:v>
                </c:pt>
                <c:pt idx="319">
                  <c:v>0.278230795854324</c:v>
                </c:pt>
                <c:pt idx="320">
                  <c:v>0.279962263089893</c:v>
                </c:pt>
                <c:pt idx="321">
                  <c:v>0.281698988801191</c:v>
                </c:pt>
                <c:pt idx="322">
                  <c:v>0.283440971814242</c:v>
                </c:pt>
                <c:pt idx="323">
                  <c:v>0.285188210953504</c:v>
                </c:pt>
                <c:pt idx="324">
                  <c:v>0.286940705041873</c:v>
                </c:pt>
                <c:pt idx="325">
                  <c:v>0.288698452900679</c:v>
                </c:pt>
                <c:pt idx="326">
                  <c:v>0.290461453349694</c:v>
                </c:pt>
                <c:pt idx="327">
                  <c:v>0.292229705207123</c:v>
                </c:pt>
                <c:pt idx="328">
                  <c:v>0.294003207289611</c:v>
                </c:pt>
                <c:pt idx="329">
                  <c:v>0.29578195841224</c:v>
                </c:pt>
                <c:pt idx="330">
                  <c:v>0.297565957388531</c:v>
                </c:pt>
                <c:pt idx="331">
                  <c:v>0.299355203030446</c:v>
                </c:pt>
                <c:pt idx="332">
                  <c:v>0.301149694148382</c:v>
                </c:pt>
                <c:pt idx="333">
                  <c:v>0.30294942955118</c:v>
                </c:pt>
                <c:pt idx="334">
                  <c:v>0.304754408046117</c:v>
                </c:pt>
                <c:pt idx="335">
                  <c:v>0.306564628438913</c:v>
                </c:pt>
                <c:pt idx="336">
                  <c:v>0.308380089533728</c:v>
                </c:pt>
                <c:pt idx="337">
                  <c:v>0.310200790133162</c:v>
                </c:pt>
                <c:pt idx="338">
                  <c:v>0.312026729038258</c:v>
                </c:pt>
                <c:pt idx="339">
                  <c:v>0.313857905048499</c:v>
                </c:pt>
                <c:pt idx="340">
                  <c:v>0.315694316961811</c:v>
                </c:pt>
                <c:pt idx="341">
                  <c:v>0.317535963574563</c:v>
                </c:pt>
                <c:pt idx="342">
                  <c:v>0.319382843681566</c:v>
                </c:pt>
                <c:pt idx="343">
                  <c:v>0.321234956076075</c:v>
                </c:pt>
                <c:pt idx="344">
                  <c:v>0.323092299549786</c:v>
                </c:pt>
                <c:pt idx="345">
                  <c:v>0.324954872892842</c:v>
                </c:pt>
                <c:pt idx="346">
                  <c:v>0.326822674893828</c:v>
                </c:pt>
                <c:pt idx="347">
                  <c:v>0.328695704339776</c:v>
                </c:pt>
                <c:pt idx="348">
                  <c:v>0.33057396001616</c:v>
                </c:pt>
                <c:pt idx="349">
                  <c:v>0.332457440706902</c:v>
                </c:pt>
                <c:pt idx="350">
                  <c:v>0.334346145194368</c:v>
                </c:pt>
                <c:pt idx="351">
                  <c:v>0.33624007225937</c:v>
                </c:pt>
                <c:pt idx="352">
                  <c:v>0.338139220681167</c:v>
                </c:pt>
                <c:pt idx="353">
                  <c:v>0.340043589237465</c:v>
                </c:pt>
                <c:pt idx="354">
                  <c:v>0.341953176704417</c:v>
                </c:pt>
                <c:pt idx="355">
                  <c:v>0.343867981856622</c:v>
                </c:pt>
                <c:pt idx="356">
                  <c:v>0.34578800346713</c:v>
                </c:pt>
                <c:pt idx="357">
                  <c:v>0.347713240307435</c:v>
                </c:pt>
                <c:pt idx="358">
                  <c:v>0.349643691147485</c:v>
                </c:pt>
                <c:pt idx="359">
                  <c:v>0.351579354755671</c:v>
                </c:pt>
                <c:pt idx="360">
                  <c:v>0.353520229898837</c:v>
                </c:pt>
                <c:pt idx="361">
                  <c:v>0.355466315342277</c:v>
                </c:pt>
                <c:pt idx="362">
                  <c:v>0.357417609849733</c:v>
                </c:pt>
                <c:pt idx="363">
                  <c:v>0.359374112183398</c:v>
                </c:pt>
                <c:pt idx="364">
                  <c:v>0.361335821103916</c:v>
                </c:pt>
                <c:pt idx="365">
                  <c:v>0.363302735370384</c:v>
                </c:pt>
                <c:pt idx="366">
                  <c:v>0.365274853740347</c:v>
                </c:pt>
                <c:pt idx="367">
                  <c:v>0.367252174969804</c:v>
                </c:pt>
                <c:pt idx="368">
                  <c:v>0.369234697813207</c:v>
                </c:pt>
                <c:pt idx="369">
                  <c:v>0.371222421023458</c:v>
                </c:pt>
                <c:pt idx="370">
                  <c:v>0.373215343351915</c:v>
                </c:pt>
                <c:pt idx="371">
                  <c:v>0.375213463548388</c:v>
                </c:pt>
                <c:pt idx="372">
                  <c:v>0.377216780361139</c:v>
                </c:pt>
                <c:pt idx="373">
                  <c:v>0.379225292536888</c:v>
                </c:pt>
                <c:pt idx="374">
                  <c:v>0.381238998820805</c:v>
                </c:pt>
                <c:pt idx="375">
                  <c:v>0.38325789795652</c:v>
                </c:pt>
                <c:pt idx="376">
                  <c:v>0.385281988686113</c:v>
                </c:pt>
                <c:pt idx="377">
                  <c:v>0.387311269750124</c:v>
                </c:pt>
                <c:pt idx="378">
                  <c:v>0.389345739887545</c:v>
                </c:pt>
                <c:pt idx="379">
                  <c:v>0.391385397835828</c:v>
                </c:pt>
                <c:pt idx="380">
                  <c:v>0.39343024233088</c:v>
                </c:pt>
                <c:pt idx="381">
                  <c:v>0.395480272107065</c:v>
                </c:pt>
                <c:pt idx="382">
                  <c:v>0.397535485897204</c:v>
                </c:pt>
                <c:pt idx="383">
                  <c:v>0.399595882432578</c:v>
                </c:pt>
                <c:pt idx="384">
                  <c:v>0.401661460442924</c:v>
                </c:pt>
                <c:pt idx="385">
                  <c:v>0.403732218656439</c:v>
                </c:pt>
                <c:pt idx="386">
                  <c:v>0.405808155799778</c:v>
                </c:pt>
                <c:pt idx="387">
                  <c:v>0.407889270598057</c:v>
                </c:pt>
                <c:pt idx="388">
                  <c:v>0.409975561774849</c:v>
                </c:pt>
                <c:pt idx="389">
                  <c:v>0.41206702805219</c:v>
                </c:pt>
                <c:pt idx="390">
                  <c:v>0.414163668150575</c:v>
                </c:pt>
                <c:pt idx="391">
                  <c:v>0.41626548078896</c:v>
                </c:pt>
                <c:pt idx="392">
                  <c:v>0.418372464684763</c:v>
                </c:pt>
                <c:pt idx="393">
                  <c:v>0.420484618553862</c:v>
                </c:pt>
                <c:pt idx="394">
                  <c:v>0.4226019411106</c:v>
                </c:pt>
                <c:pt idx="395">
                  <c:v>0.42472443106778</c:v>
                </c:pt>
                <c:pt idx="396">
                  <c:v>0.426852087136668</c:v>
                </c:pt>
                <c:pt idx="397">
                  <c:v>0.428984908026993</c:v>
                </c:pt>
                <c:pt idx="398">
                  <c:v>0.43112289244695</c:v>
                </c:pt>
                <c:pt idx="399">
                  <c:v>0.433266039103196</c:v>
                </c:pt>
                <c:pt idx="400">
                  <c:v>0.435414346700851</c:v>
                </c:pt>
                <c:pt idx="401">
                  <c:v>0.437567813943502</c:v>
                </c:pt>
                <c:pt idx="402">
                  <c:v>0.439726439533201</c:v>
                </c:pt>
                <c:pt idx="403">
                  <c:v>0.441890222170464</c:v>
                </c:pt>
                <c:pt idx="404">
                  <c:v>0.444059160554275</c:v>
                </c:pt>
                <c:pt idx="405">
                  <c:v>0.446233253382082</c:v>
                </c:pt>
                <c:pt idx="406">
                  <c:v>0.448412499349801</c:v>
                </c:pt>
                <c:pt idx="407">
                  <c:v>0.450596897151815</c:v>
                </c:pt>
                <c:pt idx="408">
                  <c:v>0.452786445480975</c:v>
                </c:pt>
                <c:pt idx="409">
                  <c:v>0.454981143028597</c:v>
                </c:pt>
                <c:pt idx="410">
                  <c:v>0.45718098848447</c:v>
                </c:pt>
                <c:pt idx="411">
                  <c:v>0.459385980536846</c:v>
                </c:pt>
                <c:pt idx="412">
                  <c:v>0.461596117872451</c:v>
                </c:pt>
                <c:pt idx="413">
                  <c:v>0.463811399176478</c:v>
                </c:pt>
                <c:pt idx="414">
                  <c:v>0.466031823132589</c:v>
                </c:pt>
                <c:pt idx="415">
                  <c:v>0.468257388422919</c:v>
                </c:pt>
                <c:pt idx="416">
                  <c:v>0.47048809372807</c:v>
                </c:pt>
                <c:pt idx="417">
                  <c:v>0.472723937727118</c:v>
                </c:pt>
                <c:pt idx="418">
                  <c:v>0.474964919097609</c:v>
                </c:pt>
                <c:pt idx="419">
                  <c:v>0.47721103651556</c:v>
                </c:pt>
                <c:pt idx="420">
                  <c:v>0.479462288655462</c:v>
                </c:pt>
                <c:pt idx="421">
                  <c:v>0.481718674190277</c:v>
                </c:pt>
                <c:pt idx="422">
                  <c:v>0.483980191791442</c:v>
                </c:pt>
                <c:pt idx="423">
                  <c:v>0.486246840128863</c:v>
                </c:pt>
                <c:pt idx="424">
                  <c:v>0.488518617870925</c:v>
                </c:pt>
                <c:pt idx="425">
                  <c:v>0.490795523684483</c:v>
                </c:pt>
                <c:pt idx="426">
                  <c:v>0.493077556234869</c:v>
                </c:pt>
                <c:pt idx="427">
                  <c:v>0.495364714185889</c:v>
                </c:pt>
                <c:pt idx="428">
                  <c:v>0.497656996199825</c:v>
                </c:pt>
                <c:pt idx="429">
                  <c:v>0.499954400937432</c:v>
                </c:pt>
                <c:pt idx="430">
                  <c:v>0.502256927057945</c:v>
                </c:pt>
                <c:pt idx="431">
                  <c:v>0.504564573219074</c:v>
                </c:pt>
                <c:pt idx="432">
                  <c:v>0.506877338077004</c:v>
                </c:pt>
                <c:pt idx="433">
                  <c:v>0.5091952202864</c:v>
                </c:pt>
                <c:pt idx="434">
                  <c:v>0.511518218500403</c:v>
                </c:pt>
                <c:pt idx="435">
                  <c:v>0.513846331370633</c:v>
                </c:pt>
                <c:pt idx="436">
                  <c:v>0.516179557547189</c:v>
                </c:pt>
                <c:pt idx="437">
                  <c:v>0.518517895678646</c:v>
                </c:pt>
                <c:pt idx="438">
                  <c:v>0.520861344412062</c:v>
                </c:pt>
                <c:pt idx="439">
                  <c:v>0.523209902392973</c:v>
                </c:pt>
                <c:pt idx="440">
                  <c:v>0.525563568265394</c:v>
                </c:pt>
                <c:pt idx="441">
                  <c:v>0.527922340671823</c:v>
                </c:pt>
                <c:pt idx="442">
                  <c:v>0.530286218253238</c:v>
                </c:pt>
                <c:pt idx="443">
                  <c:v>0.532655199649097</c:v>
                </c:pt>
                <c:pt idx="444">
                  <c:v>0.53502928349734</c:v>
                </c:pt>
                <c:pt idx="445">
                  <c:v>0.537408468434392</c:v>
                </c:pt>
                <c:pt idx="446">
                  <c:v>0.539792753095156</c:v>
                </c:pt>
                <c:pt idx="447">
                  <c:v>0.542182136113023</c:v>
                </c:pt>
                <c:pt idx="448">
                  <c:v>0.544576616119862</c:v>
                </c:pt>
                <c:pt idx="449">
                  <c:v>0.546976191746029</c:v>
                </c:pt>
                <c:pt idx="450">
                  <c:v>0.549380861620365</c:v>
                </c:pt>
                <c:pt idx="451">
                  <c:v>0.551790624370194</c:v>
                </c:pt>
                <c:pt idx="452">
                  <c:v>0.554205478621324</c:v>
                </c:pt>
                <c:pt idx="453">
                  <c:v>0.55662542299805</c:v>
                </c:pt>
                <c:pt idx="454">
                  <c:v>0.559050456123152</c:v>
                </c:pt>
                <c:pt idx="455">
                  <c:v>0.561480576617897</c:v>
                </c:pt>
                <c:pt idx="456">
                  <c:v>0.563915783102037</c:v>
                </c:pt>
                <c:pt idx="457">
                  <c:v>0.566356074193815</c:v>
                </c:pt>
                <c:pt idx="458">
                  <c:v>0.568801448509956</c:v>
                </c:pt>
                <c:pt idx="459">
                  <c:v>0.571251904665676</c:v>
                </c:pt>
                <c:pt idx="460">
                  <c:v>0.57370744127468</c:v>
                </c:pt>
                <c:pt idx="461">
                  <c:v>0.576168056949159</c:v>
                </c:pt>
                <c:pt idx="462">
                  <c:v>0.578633750299796</c:v>
                </c:pt>
                <c:pt idx="463">
                  <c:v>0.58110451993576</c:v>
                </c:pt>
                <c:pt idx="464">
                  <c:v>0.583580364464713</c:v>
                </c:pt>
                <c:pt idx="465">
                  <c:v>0.586061282492807</c:v>
                </c:pt>
                <c:pt idx="466">
                  <c:v>0.588547272624683</c:v>
                </c:pt>
                <c:pt idx="467">
                  <c:v>0.591038333463475</c:v>
                </c:pt>
                <c:pt idx="468">
                  <c:v>0.593534463610807</c:v>
                </c:pt>
                <c:pt idx="469">
                  <c:v>0.596035661666795</c:v>
                </c:pt>
                <c:pt idx="470">
                  <c:v>0.598541926230051</c:v>
                </c:pt>
                <c:pt idx="471">
                  <c:v>0.601053255897674</c:v>
                </c:pt>
                <c:pt idx="472">
                  <c:v>0.60356964926526</c:v>
                </c:pt>
                <c:pt idx="473">
                  <c:v>0.606091104926899</c:v>
                </c:pt>
                <c:pt idx="474">
                  <c:v>0.608617621475174</c:v>
                </c:pt>
                <c:pt idx="475">
                  <c:v>0.611149197501161</c:v>
                </c:pt>
                <c:pt idx="476">
                  <c:v>0.613685831594433</c:v>
                </c:pt>
                <c:pt idx="477">
                  <c:v>0.616227522343058</c:v>
                </c:pt>
                <c:pt idx="478">
                  <c:v>0.618774268333599</c:v>
                </c:pt>
                <c:pt idx="479">
                  <c:v>0.621326068151116</c:v>
                </c:pt>
                <c:pt idx="480">
                  <c:v>0.623882920379165</c:v>
                </c:pt>
                <c:pt idx="481">
                  <c:v>0.6264448235998</c:v>
                </c:pt>
                <c:pt idx="482">
                  <c:v>0.629011776393571</c:v>
                </c:pt>
                <c:pt idx="483">
                  <c:v>0.631583777339527</c:v>
                </c:pt>
                <c:pt idx="484">
                  <c:v>0.634160825015214</c:v>
                </c:pt>
                <c:pt idx="485">
                  <c:v>0.636742917996679</c:v>
                </c:pt>
                <c:pt idx="486">
                  <c:v>0.639330054858466</c:v>
                </c:pt>
                <c:pt idx="487">
                  <c:v>0.641922234173618</c:v>
                </c:pt>
                <c:pt idx="488">
                  <c:v>0.644519454513682</c:v>
                </c:pt>
                <c:pt idx="489">
                  <c:v>0.6471217144487</c:v>
                </c:pt>
                <c:pt idx="490">
                  <c:v>0.649729012547218</c:v>
                </c:pt>
                <c:pt idx="491">
                  <c:v>0.652341347376284</c:v>
                </c:pt>
                <c:pt idx="492">
                  <c:v>0.654958717501446</c:v>
                </c:pt>
                <c:pt idx="493">
                  <c:v>0.657581121486754</c:v>
                </c:pt>
                <c:pt idx="494">
                  <c:v>0.660208557894761</c:v>
                </c:pt>
                <c:pt idx="495">
                  <c:v>0.662841025286523</c:v>
                </c:pt>
                <c:pt idx="496">
                  <c:v>0.665478522221601</c:v>
                </c:pt>
                <c:pt idx="497">
                  <c:v>0.668121047258056</c:v>
                </c:pt>
                <c:pt idx="498">
                  <c:v>0.670768598952456</c:v>
                </c:pt>
                <c:pt idx="499">
                  <c:v>0.673421175859875</c:v>
                </c:pt>
                <c:pt idx="500">
                  <c:v>0.676078776533888</c:v>
                </c:pt>
                <c:pt idx="501">
                  <c:v>0.67874139952658</c:v>
                </c:pt>
                <c:pt idx="502">
                  <c:v>0.681409043388537</c:v>
                </c:pt>
                <c:pt idx="503">
                  <c:v>0.684081706668857</c:v>
                </c:pt>
                <c:pt idx="504">
                  <c:v>0.68675938791514</c:v>
                </c:pt>
                <c:pt idx="505">
                  <c:v>0.689442085673497</c:v>
                </c:pt>
                <c:pt idx="506">
                  <c:v>0.692129798488543</c:v>
                </c:pt>
                <c:pt idx="507">
                  <c:v>0.694822524903405</c:v>
                </c:pt>
                <c:pt idx="508">
                  <c:v>0.697520263459716</c:v>
                </c:pt>
                <c:pt idx="509">
                  <c:v>0.700223012697619</c:v>
                </c:pt>
                <c:pt idx="510">
                  <c:v>0.702930771155765</c:v>
                </c:pt>
                <c:pt idx="511">
                  <c:v>0.705643537371317</c:v>
                </c:pt>
                <c:pt idx="512">
                  <c:v>0.708361309879947</c:v>
                </c:pt>
                <c:pt idx="513">
                  <c:v>0.711084087215839</c:v>
                </c:pt>
                <c:pt idx="514">
                  <c:v>0.713811867911686</c:v>
                </c:pt>
                <c:pt idx="515">
                  <c:v>0.716544650498694</c:v>
                </c:pt>
                <c:pt idx="516">
                  <c:v>0.719282433506581</c:v>
                </c:pt>
                <c:pt idx="517">
                  <c:v>0.722025215463577</c:v>
                </c:pt>
                <c:pt idx="518">
                  <c:v>0.724772994896426</c:v>
                </c:pt>
                <c:pt idx="519">
                  <c:v>0.727525770330384</c:v>
                </c:pt>
                <c:pt idx="520">
                  <c:v>0.730283540289222</c:v>
                </c:pt>
                <c:pt idx="521">
                  <c:v>0.733046303295225</c:v>
                </c:pt>
                <c:pt idx="522">
                  <c:v>0.735814057869191</c:v>
                </c:pt>
                <c:pt idx="523">
                  <c:v>0.738586802530436</c:v>
                </c:pt>
                <c:pt idx="524">
                  <c:v>0.741364535796788</c:v>
                </c:pt>
                <c:pt idx="525">
                  <c:v>0.744147256184596</c:v>
                </c:pt>
                <c:pt idx="526">
                  <c:v>0.74693496220872</c:v>
                </c:pt>
                <c:pt idx="527">
                  <c:v>0.74972765238254</c:v>
                </c:pt>
                <c:pt idx="528">
                  <c:v>0.752525325217952</c:v>
                </c:pt>
                <c:pt idx="529">
                  <c:v>0.755327979225372</c:v>
                </c:pt>
                <c:pt idx="530">
                  <c:v>0.758135612913733</c:v>
                </c:pt>
                <c:pt idx="531">
                  <c:v>0.760948224790484</c:v>
                </c:pt>
                <c:pt idx="532">
                  <c:v>0.763765813361597</c:v>
                </c:pt>
                <c:pt idx="533">
                  <c:v>0.766588377131562</c:v>
                </c:pt>
                <c:pt idx="534">
                  <c:v>0.769415914603388</c:v>
                </c:pt>
                <c:pt idx="535">
                  <c:v>0.772248424278606</c:v>
                </c:pt>
                <c:pt idx="536">
                  <c:v>0.775085904657268</c:v>
                </c:pt>
                <c:pt idx="537">
                  <c:v>0.777928354237945</c:v>
                </c:pt>
                <c:pt idx="538">
                  <c:v>0.780775771517733</c:v>
                </c:pt>
                <c:pt idx="539">
                  <c:v>0.783628154992247</c:v>
                </c:pt>
                <c:pt idx="540">
                  <c:v>0.786485503155627</c:v>
                </c:pt>
                <c:pt idx="541">
                  <c:v>0.789347814500536</c:v>
                </c:pt>
                <c:pt idx="542">
                  <c:v>0.792215087518159</c:v>
                </c:pt>
                <c:pt idx="543">
                  <c:v>0.795087320698206</c:v>
                </c:pt>
                <c:pt idx="544">
                  <c:v>0.797964512528912</c:v>
                </c:pt>
                <c:pt idx="545">
                  <c:v>0.800846661497035</c:v>
                </c:pt>
                <c:pt idx="546">
                  <c:v>0.803733766087862</c:v>
                </c:pt>
                <c:pt idx="547">
                  <c:v>0.806625824785201</c:v>
                </c:pt>
                <c:pt idx="548">
                  <c:v>0.80952283607139</c:v>
                </c:pt>
                <c:pt idx="549">
                  <c:v>0.812424798427292</c:v>
                </c:pt>
                <c:pt idx="550">
                  <c:v>0.815331710332299</c:v>
                </c:pt>
                <c:pt idx="551">
                  <c:v>0.818243570264327</c:v>
                </c:pt>
                <c:pt idx="552">
                  <c:v>0.821160376699824</c:v>
                </c:pt>
                <c:pt idx="553">
                  <c:v>0.824082128113764</c:v>
                </c:pt>
                <c:pt idx="554">
                  <c:v>0.827008822979651</c:v>
                </c:pt>
                <c:pt idx="555">
                  <c:v>0.829940459769519</c:v>
                </c:pt>
                <c:pt idx="556">
                  <c:v>0.83287703695393</c:v>
                </c:pt>
                <c:pt idx="557">
                  <c:v>0.835818553001977</c:v>
                </c:pt>
                <c:pt idx="558">
                  <c:v>0.838765006381286</c:v>
                </c:pt>
                <c:pt idx="559">
                  <c:v>0.841716395558012</c:v>
                </c:pt>
                <c:pt idx="560">
                  <c:v>0.844672718996842</c:v>
                </c:pt>
                <c:pt idx="561">
                  <c:v>0.847633975160995</c:v>
                </c:pt>
                <c:pt idx="562">
                  <c:v>0.850600162512223</c:v>
                </c:pt>
                <c:pt idx="563">
                  <c:v>0.853571279510812</c:v>
                </c:pt>
                <c:pt idx="564">
                  <c:v>0.85654732461558</c:v>
                </c:pt>
                <c:pt idx="565">
                  <c:v>0.859528296283879</c:v>
                </c:pt>
                <c:pt idx="566">
                  <c:v>0.862514192971598</c:v>
                </c:pt>
                <c:pt idx="567">
                  <c:v>0.865505013133157</c:v>
                </c:pt>
                <c:pt idx="568">
                  <c:v>0.868500755221514</c:v>
                </c:pt>
                <c:pt idx="569">
                  <c:v>0.871501417688163</c:v>
                </c:pt>
                <c:pt idx="570">
                  <c:v>0.874506998983133</c:v>
                </c:pt>
                <c:pt idx="571">
                  <c:v>0.87751749755499</c:v>
                </c:pt>
                <c:pt idx="572">
                  <c:v>0.880532911850838</c:v>
                </c:pt>
                <c:pt idx="573">
                  <c:v>0.883553240316318</c:v>
                </c:pt>
                <c:pt idx="574">
                  <c:v>0.886578481395609</c:v>
                </c:pt>
                <c:pt idx="575">
                  <c:v>0.889608633531429</c:v>
                </c:pt>
                <c:pt idx="576">
                  <c:v>0.892643695165035</c:v>
                </c:pt>
                <c:pt idx="577">
                  <c:v>0.895683664736223</c:v>
                </c:pt>
                <c:pt idx="578">
                  <c:v>0.898728540683331</c:v>
                </c:pt>
                <c:pt idx="579">
                  <c:v>0.901778321443235</c:v>
                </c:pt>
                <c:pt idx="580">
                  <c:v>0.904833005451353</c:v>
                </c:pt>
                <c:pt idx="581">
                  <c:v>0.907892591141645</c:v>
                </c:pt>
                <c:pt idx="582">
                  <c:v>0.910957076946611</c:v>
                </c:pt>
                <c:pt idx="583">
                  <c:v>0.914026461297294</c:v>
                </c:pt>
                <c:pt idx="584">
                  <c:v>0.917100742623282</c:v>
                </c:pt>
                <c:pt idx="585">
                  <c:v>0.920179919352704</c:v>
                </c:pt>
                <c:pt idx="586">
                  <c:v>0.923263989912233</c:v>
                </c:pt>
                <c:pt idx="587">
                  <c:v>0.926352952727086</c:v>
                </c:pt>
                <c:pt idx="588">
                  <c:v>0.929446806221026</c:v>
                </c:pt>
                <c:pt idx="589">
                  <c:v>0.932545548816359</c:v>
                </c:pt>
                <c:pt idx="590">
                  <c:v>0.93564917893394</c:v>
                </c:pt>
                <c:pt idx="591">
                  <c:v>0.938757694993166</c:v>
                </c:pt>
                <c:pt idx="592">
                  <c:v>0.941871095411983</c:v>
                </c:pt>
                <c:pt idx="593">
                  <c:v>0.944989378606883</c:v>
                </c:pt>
                <c:pt idx="594">
                  <c:v>0.948112542992906</c:v>
                </c:pt>
                <c:pt idx="595">
                  <c:v>0.951240586983642</c:v>
                </c:pt>
                <c:pt idx="596">
                  <c:v>0.954373508991224</c:v>
                </c:pt>
                <c:pt idx="597">
                  <c:v>0.95751130742634</c:v>
                </c:pt>
                <c:pt idx="598">
                  <c:v>0.960653980698223</c:v>
                </c:pt>
                <c:pt idx="599">
                  <c:v>0.963801527214657</c:v>
                </c:pt>
                <c:pt idx="600">
                  <c:v>0.966953945381979</c:v>
                </c:pt>
                <c:pt idx="601">
                  <c:v>0.970111233605073</c:v>
                </c:pt>
                <c:pt idx="602">
                  <c:v>0.973273390287375</c:v>
                </c:pt>
                <c:pt idx="603">
                  <c:v>0.976440413830875</c:v>
                </c:pt>
                <c:pt idx="604">
                  <c:v>0.979612302636113</c:v>
                </c:pt>
                <c:pt idx="605">
                  <c:v>0.982789055102184</c:v>
                </c:pt>
                <c:pt idx="606">
                  <c:v>0.985970669626732</c:v>
                </c:pt>
                <c:pt idx="607">
                  <c:v>0.989157144605959</c:v>
                </c:pt>
                <c:pt idx="608">
                  <c:v>0.992348478434619</c:v>
                </c:pt>
                <c:pt idx="609">
                  <c:v>0.995544669506021</c:v>
                </c:pt>
                <c:pt idx="610">
                  <c:v>0.99874571621203</c:v>
                </c:pt>
                <c:pt idx="611">
                  <c:v>1.001951616943063</c:v>
                </c:pt>
                <c:pt idx="612">
                  <c:v>1.005162370088098</c:v>
                </c:pt>
                <c:pt idx="613">
                  <c:v>1.008377974034667</c:v>
                </c:pt>
                <c:pt idx="614">
                  <c:v>1.011598427168859</c:v>
                </c:pt>
                <c:pt idx="615">
                  <c:v>1.01482372787532</c:v>
                </c:pt>
                <c:pt idx="616">
                  <c:v>1.018053874537254</c:v>
                </c:pt>
                <c:pt idx="617">
                  <c:v>1.021288865536426</c:v>
                </c:pt>
                <c:pt idx="618">
                  <c:v>1.024528699253156</c:v>
                </c:pt>
                <c:pt idx="619">
                  <c:v>1.027773374066327</c:v>
                </c:pt>
                <c:pt idx="620">
                  <c:v>1.03102288835338</c:v>
                </c:pt>
                <c:pt idx="621">
                  <c:v>1.034277240490315</c:v>
                </c:pt>
                <c:pt idx="622">
                  <c:v>1.037536428851696</c:v>
                </c:pt>
                <c:pt idx="623">
                  <c:v>1.040800451810646</c:v>
                </c:pt>
                <c:pt idx="624">
                  <c:v>1.044069307738851</c:v>
                </c:pt>
                <c:pt idx="625">
                  <c:v>1.047342995006558</c:v>
                </c:pt>
                <c:pt idx="626">
                  <c:v>1.050621511982579</c:v>
                </c:pt>
                <c:pt idx="627">
                  <c:v>1.053904857034287</c:v>
                </c:pt>
                <c:pt idx="628">
                  <c:v>1.057193028527621</c:v>
                </c:pt>
                <c:pt idx="629">
                  <c:v>1.060486024827081</c:v>
                </c:pt>
                <c:pt idx="630">
                  <c:v>1.063783844295735</c:v>
                </c:pt>
                <c:pt idx="631">
                  <c:v>1.067086485295214</c:v>
                </c:pt>
                <c:pt idx="632">
                  <c:v>1.070393946185716</c:v>
                </c:pt>
                <c:pt idx="633">
                  <c:v>1.073706225326005</c:v>
                </c:pt>
                <c:pt idx="634">
                  <c:v>1.077023321073411</c:v>
                </c:pt>
                <c:pt idx="635">
                  <c:v>1.080345231783832</c:v>
                </c:pt>
                <c:pt idx="636">
                  <c:v>1.083671955811732</c:v>
                </c:pt>
                <c:pt idx="637">
                  <c:v>1.087003491510146</c:v>
                </c:pt>
                <c:pt idx="638">
                  <c:v>1.090339837230676</c:v>
                </c:pt>
                <c:pt idx="639">
                  <c:v>1.093680991323492</c:v>
                </c:pt>
                <c:pt idx="640">
                  <c:v>1.097026952137335</c:v>
                </c:pt>
                <c:pt idx="641">
                  <c:v>1.100377718019517</c:v>
                </c:pt>
                <c:pt idx="642">
                  <c:v>1.103733287315918</c:v>
                </c:pt>
                <c:pt idx="643">
                  <c:v>1.107093658370992</c:v>
                </c:pt>
                <c:pt idx="644">
                  <c:v>1.110458829527762</c:v>
                </c:pt>
                <c:pt idx="645">
                  <c:v>1.113828799127824</c:v>
                </c:pt>
                <c:pt idx="646">
                  <c:v>1.117203565511349</c:v>
                </c:pt>
                <c:pt idx="647">
                  <c:v>1.120583127017076</c:v>
                </c:pt>
                <c:pt idx="648">
                  <c:v>1.123967481982321</c:v>
                </c:pt>
                <c:pt idx="649">
                  <c:v>1.127356628742975</c:v>
                </c:pt>
                <c:pt idx="650">
                  <c:v>1.130750565633501</c:v>
                </c:pt>
                <c:pt idx="651">
                  <c:v>1.134149290986938</c:v>
                </c:pt>
                <c:pt idx="652">
                  <c:v>1.137552803134901</c:v>
                </c:pt>
                <c:pt idx="653">
                  <c:v>1.14096110040758</c:v>
                </c:pt>
                <c:pt idx="654">
                  <c:v>1.144374181133743</c:v>
                </c:pt>
                <c:pt idx="655">
                  <c:v>1.147792043640734</c:v>
                </c:pt>
                <c:pt idx="656">
                  <c:v>1.151214686254473</c:v>
                </c:pt>
                <c:pt idx="657">
                  <c:v>1.154642107299462</c:v>
                </c:pt>
                <c:pt idx="658">
                  <c:v>1.158074305098779</c:v>
                </c:pt>
                <c:pt idx="659">
                  <c:v>1.16151127797408</c:v>
                </c:pt>
                <c:pt idx="660">
                  <c:v>1.164953024245603</c:v>
                </c:pt>
                <c:pt idx="661">
                  <c:v>1.168399542232163</c:v>
                </c:pt>
                <c:pt idx="662">
                  <c:v>1.17185083025116</c:v>
                </c:pt>
                <c:pt idx="663">
                  <c:v>1.17530688661857</c:v>
                </c:pt>
                <c:pt idx="664">
                  <c:v>1.178767709648955</c:v>
                </c:pt>
                <c:pt idx="665">
                  <c:v>1.182233297655454</c:v>
                </c:pt>
                <c:pt idx="666">
                  <c:v>1.185703648949794</c:v>
                </c:pt>
                <c:pt idx="667">
                  <c:v>1.189178761842283</c:v>
                </c:pt>
                <c:pt idx="668">
                  <c:v>1.19265863464181</c:v>
                </c:pt>
                <c:pt idx="669">
                  <c:v>1.196143265655849</c:v>
                </c:pt>
                <c:pt idx="670">
                  <c:v>1.199632653190461</c:v>
                </c:pt>
                <c:pt idx="671">
                  <c:v>1.203126795550292</c:v>
                </c:pt>
                <c:pt idx="672">
                  <c:v>1.20662569103857</c:v>
                </c:pt>
                <c:pt idx="673">
                  <c:v>1.210129337957113</c:v>
                </c:pt>
                <c:pt idx="674">
                  <c:v>1.213637734606323</c:v>
                </c:pt>
                <c:pt idx="675">
                  <c:v>1.217150879285188</c:v>
                </c:pt>
                <c:pt idx="676">
                  <c:v>1.220668770291288</c:v>
                </c:pt>
                <c:pt idx="677">
                  <c:v>1.224191405920787</c:v>
                </c:pt>
                <c:pt idx="678">
                  <c:v>1.22771878446844</c:v>
                </c:pt>
                <c:pt idx="679">
                  <c:v>1.231250904227589</c:v>
                </c:pt>
                <c:pt idx="680">
                  <c:v>1.234787763490168</c:v>
                </c:pt>
                <c:pt idx="681">
                  <c:v>1.238329360546698</c:v>
                </c:pt>
                <c:pt idx="682">
                  <c:v>1.241875693686293</c:v>
                </c:pt>
                <c:pt idx="683">
                  <c:v>1.245426761196658</c:v>
                </c:pt>
                <c:pt idx="684">
                  <c:v>1.24898256136409</c:v>
                </c:pt>
                <c:pt idx="685">
                  <c:v>1.252543092473475</c:v>
                </c:pt>
                <c:pt idx="686">
                  <c:v>1.256108352808297</c:v>
                </c:pt>
                <c:pt idx="687">
                  <c:v>1.259678340650627</c:v>
                </c:pt>
                <c:pt idx="688">
                  <c:v>1.263253054281135</c:v>
                </c:pt>
                <c:pt idx="689">
                  <c:v>1.266832491979082</c:v>
                </c:pt>
                <c:pt idx="690">
                  <c:v>1.270416652022324</c:v>
                </c:pt>
                <c:pt idx="691">
                  <c:v>1.274005532687315</c:v>
                </c:pt>
                <c:pt idx="692">
                  <c:v>1.2775991322491</c:v>
                </c:pt>
                <c:pt idx="693">
                  <c:v>1.281197448981325</c:v>
                </c:pt>
                <c:pt idx="694">
                  <c:v>1.284800481156229</c:v>
                </c:pt>
                <c:pt idx="695">
                  <c:v>1.28840822704465</c:v>
                </c:pt>
                <c:pt idx="696">
                  <c:v>1.292020684916024</c:v>
                </c:pt>
                <c:pt idx="697">
                  <c:v>1.295637853038386</c:v>
                </c:pt>
                <c:pt idx="698">
                  <c:v>1.299259729678366</c:v>
                </c:pt>
                <c:pt idx="699">
                  <c:v>1.302886313101198</c:v>
                </c:pt>
                <c:pt idx="700">
                  <c:v>1.306517601570714</c:v>
                </c:pt>
                <c:pt idx="701">
                  <c:v>1.310153593349345</c:v>
                </c:pt>
                <c:pt idx="702">
                  <c:v>1.313794286698125</c:v>
                </c:pt>
                <c:pt idx="703">
                  <c:v>1.317439679876688</c:v>
                </c:pt>
                <c:pt idx="704">
                  <c:v>1.32108977114327</c:v>
                </c:pt>
                <c:pt idx="705">
                  <c:v>1.324744558754711</c:v>
                </c:pt>
                <c:pt idx="706">
                  <c:v>1.328404040966451</c:v>
                </c:pt>
                <c:pt idx="707">
                  <c:v>1.332068216032537</c:v>
                </c:pt>
                <c:pt idx="708">
                  <c:v>1.335737082205616</c:v>
                </c:pt>
                <c:pt idx="709">
                  <c:v>1.339410637736944</c:v>
                </c:pt>
                <c:pt idx="710">
                  <c:v>1.343088880876378</c:v>
                </c:pt>
                <c:pt idx="711">
                  <c:v>1.346771809872383</c:v>
                </c:pt>
                <c:pt idx="712">
                  <c:v>1.350459422972029</c:v>
                </c:pt>
                <c:pt idx="713">
                  <c:v>1.354151718420993</c:v>
                </c:pt>
                <c:pt idx="714">
                  <c:v>1.357848694463558</c:v>
                </c:pt>
                <c:pt idx="715">
                  <c:v>1.361550349342617</c:v>
                </c:pt>
                <c:pt idx="716">
                  <c:v>1.36525668129967</c:v>
                </c:pt>
                <c:pt idx="717">
                  <c:v>1.368967688574823</c:v>
                </c:pt>
                <c:pt idx="718">
                  <c:v>1.372683369406797</c:v>
                </c:pt>
                <c:pt idx="719">
                  <c:v>1.376403722032916</c:v>
                </c:pt>
                <c:pt idx="720">
                  <c:v>1.380128744689119</c:v>
                </c:pt>
                <c:pt idx="721">
                  <c:v>1.383858435609955</c:v>
                </c:pt>
                <c:pt idx="722">
                  <c:v>1.387592793028583</c:v>
                </c:pt>
                <c:pt idx="723">
                  <c:v>1.391331815176775</c:v>
                </c:pt>
                <c:pt idx="724">
                  <c:v>1.395075500284913</c:v>
                </c:pt>
                <c:pt idx="725">
                  <c:v>1.398823846581996</c:v>
                </c:pt>
                <c:pt idx="726">
                  <c:v>1.402576852295633</c:v>
                </c:pt>
                <c:pt idx="727">
                  <c:v>1.406334515652047</c:v>
                </c:pt>
                <c:pt idx="728">
                  <c:v>1.410096834876079</c:v>
                </c:pt>
                <c:pt idx="729">
                  <c:v>1.41386380819118</c:v>
                </c:pt>
                <c:pt idx="730">
                  <c:v>1.417635433819419</c:v>
                </c:pt>
                <c:pt idx="731">
                  <c:v>1.421411709981483</c:v>
                </c:pt>
                <c:pt idx="732">
                  <c:v>1.425192634896673</c:v>
                </c:pt>
                <c:pt idx="733">
                  <c:v>1.428978206782906</c:v>
                </c:pt>
                <c:pt idx="734">
                  <c:v>1.43276842385672</c:v>
                </c:pt>
                <c:pt idx="735">
                  <c:v>1.436563284333267</c:v>
                </c:pt>
                <c:pt idx="736">
                  <c:v>1.440362786426323</c:v>
                </c:pt>
                <c:pt idx="737">
                  <c:v>1.444166928348279</c:v>
                </c:pt>
                <c:pt idx="738">
                  <c:v>1.447975708310147</c:v>
                </c:pt>
                <c:pt idx="739">
                  <c:v>1.451789124521561</c:v>
                </c:pt>
                <c:pt idx="740">
                  <c:v>1.455607175190772</c:v>
                </c:pt>
                <c:pt idx="741">
                  <c:v>1.459429858524655</c:v>
                </c:pt>
                <c:pt idx="742">
                  <c:v>1.463257172728708</c:v>
                </c:pt>
                <c:pt idx="743">
                  <c:v>1.467089116007048</c:v>
                </c:pt>
                <c:pt idx="744">
                  <c:v>1.470925686562418</c:v>
                </c:pt>
                <c:pt idx="745">
                  <c:v>1.474766882596182</c:v>
                </c:pt>
                <c:pt idx="746">
                  <c:v>1.478612702308331</c:v>
                </c:pt>
                <c:pt idx="747">
                  <c:v>1.482463143897478</c:v>
                </c:pt>
                <c:pt idx="748">
                  <c:v>1.486318205560862</c:v>
                </c:pt>
                <c:pt idx="749">
                  <c:v>1.490177885494347</c:v>
                </c:pt>
                <c:pt idx="750">
                  <c:v>1.494042181892425</c:v>
                </c:pt>
                <c:pt idx="751">
                  <c:v>1.497911092948212</c:v>
                </c:pt>
                <c:pt idx="752">
                  <c:v>1.501784616853455</c:v>
                </c:pt>
                <c:pt idx="753">
                  <c:v>1.505662751798524</c:v>
                </c:pt>
                <c:pt idx="754">
                  <c:v>1.509545495972421</c:v>
                </c:pt>
                <c:pt idx="755">
                  <c:v>1.513432847562776</c:v>
                </c:pt>
                <c:pt idx="756">
                  <c:v>1.517324804755847</c:v>
                </c:pt>
                <c:pt idx="757">
                  <c:v>1.521221365736524</c:v>
                </c:pt>
                <c:pt idx="758">
                  <c:v>1.525122528688326</c:v>
                </c:pt>
                <c:pt idx="759">
                  <c:v>1.529028291793403</c:v>
                </c:pt>
                <c:pt idx="760">
                  <c:v>1.532938653232539</c:v>
                </c:pt>
                <c:pt idx="761">
                  <c:v>1.536853611185146</c:v>
                </c:pt>
                <c:pt idx="762">
                  <c:v>1.540773163829271</c:v>
                </c:pt>
                <c:pt idx="763">
                  <c:v>1.544697309341595</c:v>
                </c:pt>
                <c:pt idx="764">
                  <c:v>1.54862604589743</c:v>
                </c:pt>
                <c:pt idx="765">
                  <c:v>1.552559371670727</c:v>
                </c:pt>
                <c:pt idx="766">
                  <c:v>1.556497284834065</c:v>
                </c:pt>
                <c:pt idx="767">
                  <c:v>1.560439783558665</c:v>
                </c:pt>
                <c:pt idx="768">
                  <c:v>1.56438686601438</c:v>
                </c:pt>
                <c:pt idx="769">
                  <c:v>1.5683385303697</c:v>
                </c:pt>
                <c:pt idx="770">
                  <c:v>1.572294774791753</c:v>
                </c:pt>
                <c:pt idx="771">
                  <c:v>1.576255597446303</c:v>
                </c:pt>
                <c:pt idx="772">
                  <c:v>1.580220996497755</c:v>
                </c:pt>
                <c:pt idx="773">
                  <c:v>1.584190970109149</c:v>
                </c:pt>
                <c:pt idx="774">
                  <c:v>1.588165516442166</c:v>
                </c:pt>
                <c:pt idx="775">
                  <c:v>1.592144633657127</c:v>
                </c:pt>
                <c:pt idx="776">
                  <c:v>1.596128319912993</c:v>
                </c:pt>
                <c:pt idx="777">
                  <c:v>1.600116573367365</c:v>
                </c:pt>
                <c:pt idx="778">
                  <c:v>1.604109392176486</c:v>
                </c:pt>
                <c:pt idx="779">
                  <c:v>1.608106774495242</c:v>
                </c:pt>
                <c:pt idx="780">
                  <c:v>1.612108718477159</c:v>
                </c:pt>
                <c:pt idx="781">
                  <c:v>1.616115222274408</c:v>
                </c:pt>
                <c:pt idx="782">
                  <c:v>1.620126284037802</c:v>
                </c:pt>
                <c:pt idx="783">
                  <c:v>1.624141901916801</c:v>
                </c:pt>
                <c:pt idx="784">
                  <c:v>1.628162074059506</c:v>
                </c:pt>
                <c:pt idx="785">
                  <c:v>1.632186798612665</c:v>
                </c:pt>
                <c:pt idx="786">
                  <c:v>1.636216073721673</c:v>
                </c:pt>
                <c:pt idx="787">
                  <c:v>1.640249897530567</c:v>
                </c:pt>
                <c:pt idx="788">
                  <c:v>1.644288268182037</c:v>
                </c:pt>
                <c:pt idx="789">
                  <c:v>1.648331183817416</c:v>
                </c:pt>
                <c:pt idx="790">
                  <c:v>1.652378642576686</c:v>
                </c:pt>
                <c:pt idx="791">
                  <c:v>1.656430642598477</c:v>
                </c:pt>
                <c:pt idx="792">
                  <c:v>1.660487182020071</c:v>
                </c:pt>
                <c:pt idx="793">
                  <c:v>1.664548258977395</c:v>
                </c:pt>
                <c:pt idx="794">
                  <c:v>1.66861387160503</c:v>
                </c:pt>
                <c:pt idx="795">
                  <c:v>1.672684018036206</c:v>
                </c:pt>
                <c:pt idx="796">
                  <c:v>1.676758696402804</c:v>
                </c:pt>
                <c:pt idx="797">
                  <c:v>1.680837904835358</c:v>
                </c:pt>
                <c:pt idx="798">
                  <c:v>1.684921641463055</c:v>
                </c:pt>
                <c:pt idx="799">
                  <c:v>1.689009904413732</c:v>
                </c:pt>
                <c:pt idx="800">
                  <c:v>1.693102691813882</c:v>
                </c:pt>
                <c:pt idx="801">
                  <c:v>1.697200001788652</c:v>
                </c:pt>
                <c:pt idx="802">
                  <c:v>1.701301832461843</c:v>
                </c:pt>
                <c:pt idx="803">
                  <c:v>1.70540818195591</c:v>
                </c:pt>
                <c:pt idx="804">
                  <c:v>1.709519048391966</c:v>
                </c:pt>
                <c:pt idx="805">
                  <c:v>1.71363442988978</c:v>
                </c:pt>
                <c:pt idx="806">
                  <c:v>1.717754324567776</c:v>
                </c:pt>
                <c:pt idx="807">
                  <c:v>1.721878730543038</c:v>
                </c:pt>
                <c:pt idx="808">
                  <c:v>1.726007645931304</c:v>
                </c:pt>
                <c:pt idx="809">
                  <c:v>1.730141068846976</c:v>
                </c:pt>
                <c:pt idx="810">
                  <c:v>1.73427899740311</c:v>
                </c:pt>
                <c:pt idx="811">
                  <c:v>1.738421429711426</c:v>
                </c:pt>
                <c:pt idx="812">
                  <c:v>1.742568363882301</c:v>
                </c:pt>
                <c:pt idx="813">
                  <c:v>1.746719798024774</c:v>
                </c:pt>
                <c:pt idx="814">
                  <c:v>1.750875730246546</c:v>
                </c:pt>
                <c:pt idx="815">
                  <c:v>1.755036158653978</c:v>
                </c:pt>
                <c:pt idx="816">
                  <c:v>1.759201081352096</c:v>
                </c:pt>
                <c:pt idx="817">
                  <c:v>1.763370496444587</c:v>
                </c:pt>
                <c:pt idx="818">
                  <c:v>1.767544402033803</c:v>
                </c:pt>
                <c:pt idx="819">
                  <c:v>1.77172279622076</c:v>
                </c:pt>
                <c:pt idx="820">
                  <c:v>1.775905677105136</c:v>
                </c:pt>
                <c:pt idx="821">
                  <c:v>1.780093042785278</c:v>
                </c:pt>
                <c:pt idx="822">
                  <c:v>1.784284891358198</c:v>
                </c:pt>
                <c:pt idx="823">
                  <c:v>1.788481220919574</c:v>
                </c:pt>
                <c:pt idx="824">
                  <c:v>1.792682029563751</c:v>
                </c:pt>
                <c:pt idx="825">
                  <c:v>1.79688731538374</c:v>
                </c:pt>
                <c:pt idx="826">
                  <c:v>1.801097076471223</c:v>
                </c:pt>
                <c:pt idx="827">
                  <c:v>1.805311310916548</c:v>
                </c:pt>
                <c:pt idx="828">
                  <c:v>1.809530016808736</c:v>
                </c:pt>
                <c:pt idx="829">
                  <c:v>1.813753192235473</c:v>
                </c:pt>
                <c:pt idx="830">
                  <c:v>1.81798083528312</c:v>
                </c:pt>
                <c:pt idx="831">
                  <c:v>1.822212944036705</c:v>
                </c:pt>
                <c:pt idx="832">
                  <c:v>1.82644951657993</c:v>
                </c:pt>
                <c:pt idx="833">
                  <c:v>1.830690550995169</c:v>
                </c:pt>
                <c:pt idx="834">
                  <c:v>1.834936045363468</c:v>
                </c:pt>
                <c:pt idx="835">
                  <c:v>1.839185997764547</c:v>
                </c:pt>
                <c:pt idx="836">
                  <c:v>1.843440406276798</c:v>
                </c:pt>
                <c:pt idx="837">
                  <c:v>1.84769926897729</c:v>
                </c:pt>
                <c:pt idx="838">
                  <c:v>1.851962583941765</c:v>
                </c:pt>
                <c:pt idx="839">
                  <c:v>1.856230349244641</c:v>
                </c:pt>
                <c:pt idx="840">
                  <c:v>1.860502562959013</c:v>
                </c:pt>
                <c:pt idx="841">
                  <c:v>1.864779223156652</c:v>
                </c:pt>
                <c:pt idx="842">
                  <c:v>1.869060327908006</c:v>
                </c:pt>
                <c:pt idx="843">
                  <c:v>1.873345875282202</c:v>
                </c:pt>
                <c:pt idx="844">
                  <c:v>1.877635863347043</c:v>
                </c:pt>
                <c:pt idx="845">
                  <c:v>1.881930290169014</c:v>
                </c:pt>
                <c:pt idx="846">
                  <c:v>1.886229153813278</c:v>
                </c:pt>
                <c:pt idx="847">
                  <c:v>1.890532452343678</c:v>
                </c:pt>
                <c:pt idx="848">
                  <c:v>1.894840183822738</c:v>
                </c:pt>
                <c:pt idx="849">
                  <c:v>1.899152346311663</c:v>
                </c:pt>
                <c:pt idx="850">
                  <c:v>1.90346893787034</c:v>
                </c:pt>
                <c:pt idx="851">
                  <c:v>1.90778995655734</c:v>
                </c:pt>
                <c:pt idx="852">
                  <c:v>1.912115400429915</c:v>
                </c:pt>
                <c:pt idx="853">
                  <c:v>1.916445267544001</c:v>
                </c:pt>
                <c:pt idx="854">
                  <c:v>1.920779555954218</c:v>
                </c:pt>
                <c:pt idx="855">
                  <c:v>1.925118263713873</c:v>
                </c:pt>
                <c:pt idx="856">
                  <c:v>1.929461388874954</c:v>
                </c:pt>
                <c:pt idx="857">
                  <c:v>1.93380892948814</c:v>
                </c:pt>
                <c:pt idx="858">
                  <c:v>1.938160883602792</c:v>
                </c:pt>
                <c:pt idx="859">
                  <c:v>1.942517249266961</c:v>
                </c:pt>
                <c:pt idx="860">
                  <c:v>1.946878024527384</c:v>
                </c:pt>
                <c:pt idx="861">
                  <c:v>1.951243207429488</c:v>
                </c:pt>
                <c:pt idx="862">
                  <c:v>1.955612796017388</c:v>
                </c:pt>
                <c:pt idx="863">
                  <c:v>1.959986788333887</c:v>
                </c:pt>
                <c:pt idx="864">
                  <c:v>1.964365182420479</c:v>
                </c:pt>
                <c:pt idx="865">
                  <c:v>1.968747976317351</c:v>
                </c:pt>
                <c:pt idx="866">
                  <c:v>1.973135168063376</c:v>
                </c:pt>
                <c:pt idx="867">
                  <c:v>1.977526755696123</c:v>
                </c:pt>
                <c:pt idx="868">
                  <c:v>1.981922737251852</c:v>
                </c:pt>
                <c:pt idx="869">
                  <c:v>1.986323110765517</c:v>
                </c:pt>
                <c:pt idx="870">
                  <c:v>1.990727874270762</c:v>
                </c:pt>
                <c:pt idx="871">
                  <c:v>1.995137025799929</c:v>
                </c:pt>
                <c:pt idx="872">
                  <c:v>1.999550563384053</c:v>
                </c:pt>
                <c:pt idx="873">
                  <c:v>2.003968485052863</c:v>
                </c:pt>
                <c:pt idx="874">
                  <c:v>2.008390788834787</c:v>
                </c:pt>
                <c:pt idx="875">
                  <c:v>2.012817472756946</c:v>
                </c:pt>
                <c:pt idx="876">
                  <c:v>2.01724853484516</c:v>
                </c:pt>
                <c:pt idx="877">
                  <c:v>2.021683973123948</c:v>
                </c:pt>
                <c:pt idx="878">
                  <c:v>2.026123785616524</c:v>
                </c:pt>
                <c:pt idx="879">
                  <c:v>2.030567970344801</c:v>
                </c:pt>
                <c:pt idx="880">
                  <c:v>2.035016525329394</c:v>
                </c:pt>
                <c:pt idx="881">
                  <c:v>2.039469448589616</c:v>
                </c:pt>
                <c:pt idx="882">
                  <c:v>2.04392673814348</c:v>
                </c:pt>
                <c:pt idx="883">
                  <c:v>2.048388392007703</c:v>
                </c:pt>
                <c:pt idx="884">
                  <c:v>2.052854408197699</c:v>
                </c:pt>
                <c:pt idx="885">
                  <c:v>2.057324784727591</c:v>
                </c:pt>
                <c:pt idx="886">
                  <c:v>2.061799519610198</c:v>
                </c:pt>
                <c:pt idx="887">
                  <c:v>2.066278610857047</c:v>
                </c:pt>
                <c:pt idx="888">
                  <c:v>2.070762056478366</c:v>
                </c:pt>
                <c:pt idx="889">
                  <c:v>2.07524985448309</c:v>
                </c:pt>
                <c:pt idx="890">
                  <c:v>2.079742002878859</c:v>
                </c:pt>
                <c:pt idx="891">
                  <c:v>2.084238499672019</c:v>
                </c:pt>
                <c:pt idx="892">
                  <c:v>2.088739342867621</c:v>
                </c:pt>
                <c:pt idx="893">
                  <c:v>2.093244530469422</c:v>
                </c:pt>
                <c:pt idx="894">
                  <c:v>2.097754060479891</c:v>
                </c:pt>
                <c:pt idx="895">
                  <c:v>2.102267930900201</c:v>
                </c:pt>
                <c:pt idx="896">
                  <c:v>2.106786139730238</c:v>
                </c:pt>
                <c:pt idx="897">
                  <c:v>2.111308684968592</c:v>
                </c:pt>
                <c:pt idx="898">
                  <c:v>2.115835564612568</c:v>
                </c:pt>
                <c:pt idx="899">
                  <c:v>2.120366776658179</c:v>
                </c:pt>
                <c:pt idx="900">
                  <c:v>2.124902319100148</c:v>
                </c:pt>
                <c:pt idx="901">
                  <c:v>2.129442189931915</c:v>
                </c:pt>
                <c:pt idx="902">
                  <c:v>2.133986387145627</c:v>
                </c:pt>
                <c:pt idx="903">
                  <c:v>2.138534908732146</c:v>
                </c:pt>
                <c:pt idx="904">
                  <c:v>2.143087752681048</c:v>
                </c:pt>
                <c:pt idx="905">
                  <c:v>2.147644916980621</c:v>
                </c:pt>
                <c:pt idx="906">
                  <c:v>2.152206399617872</c:v>
                </c:pt>
                <c:pt idx="907">
                  <c:v>2.15677219857852</c:v>
                </c:pt>
                <c:pt idx="908">
                  <c:v>2.161342311847002</c:v>
                </c:pt>
                <c:pt idx="909">
                  <c:v>2.165916737406469</c:v>
                </c:pt>
                <c:pt idx="910">
                  <c:v>2.170495473238789</c:v>
                </c:pt>
                <c:pt idx="911">
                  <c:v>2.175078517324554</c:v>
                </c:pt>
                <c:pt idx="912">
                  <c:v>2.179665867643067</c:v>
                </c:pt>
                <c:pt idx="913">
                  <c:v>2.184257522172354</c:v>
                </c:pt>
                <c:pt idx="914">
                  <c:v>2.188853478889158</c:v>
                </c:pt>
                <c:pt idx="915">
                  <c:v>2.193453735768944</c:v>
                </c:pt>
                <c:pt idx="916">
                  <c:v>2.198058290785899</c:v>
                </c:pt>
                <c:pt idx="917">
                  <c:v>2.202667141912929</c:v>
                </c:pt>
                <c:pt idx="918">
                  <c:v>2.207280287121662</c:v>
                </c:pt>
                <c:pt idx="919">
                  <c:v>2.211897724382451</c:v>
                </c:pt>
                <c:pt idx="920">
                  <c:v>2.216519451664369</c:v>
                </c:pt>
                <c:pt idx="921">
                  <c:v>2.221145466935216</c:v>
                </c:pt>
                <c:pt idx="922">
                  <c:v>2.225775768161514</c:v>
                </c:pt>
                <c:pt idx="923">
                  <c:v>2.230410353308511</c:v>
                </c:pt>
                <c:pt idx="924">
                  <c:v>2.235049220340181</c:v>
                </c:pt>
                <c:pt idx="925">
                  <c:v>2.239692367219224</c:v>
                </c:pt>
                <c:pt idx="926">
                  <c:v>2.244339791907067</c:v>
                </c:pt>
                <c:pt idx="927">
                  <c:v>2.248991492363862</c:v>
                </c:pt>
                <c:pt idx="928">
                  <c:v>2.253647466548493</c:v>
                </c:pt>
                <c:pt idx="929">
                  <c:v>2.25830771241857</c:v>
                </c:pt>
                <c:pt idx="930">
                  <c:v>2.262972227930433</c:v>
                </c:pt>
                <c:pt idx="931">
                  <c:v>2.267641011039153</c:v>
                </c:pt>
                <c:pt idx="932">
                  <c:v>2.272314059698528</c:v>
                </c:pt>
                <c:pt idx="933">
                  <c:v>2.276991371861093</c:v>
                </c:pt>
                <c:pt idx="934">
                  <c:v>2.281672945478108</c:v>
                </c:pt>
                <c:pt idx="935">
                  <c:v>2.286358778499572</c:v>
                </c:pt>
                <c:pt idx="936">
                  <c:v>2.291048868874209</c:v>
                </c:pt>
                <c:pt idx="937">
                  <c:v>2.295743214549485</c:v>
                </c:pt>
                <c:pt idx="938">
                  <c:v>2.300441813471593</c:v>
                </c:pt>
                <c:pt idx="939">
                  <c:v>2.305144663585466</c:v>
                </c:pt>
                <c:pt idx="940">
                  <c:v>2.30985176283477</c:v>
                </c:pt>
                <c:pt idx="941">
                  <c:v>2.314563109161906</c:v>
                </c:pt>
                <c:pt idx="942">
                  <c:v>2.319278700508014</c:v>
                </c:pt>
                <c:pt idx="943">
                  <c:v>2.32399853481297</c:v>
                </c:pt>
                <c:pt idx="944">
                  <c:v>2.328722610015387</c:v>
                </c:pt>
                <c:pt idx="945">
                  <c:v>2.333450924052617</c:v>
                </c:pt>
                <c:pt idx="946">
                  <c:v>2.338183474860752</c:v>
                </c:pt>
                <c:pt idx="947">
                  <c:v>2.342920260374623</c:v>
                </c:pt>
                <c:pt idx="948">
                  <c:v>2.347661278527802</c:v>
                </c:pt>
                <c:pt idx="949">
                  <c:v>2.352406527252599</c:v>
                </c:pt>
                <c:pt idx="950">
                  <c:v>2.357156004480069</c:v>
                </c:pt>
                <c:pt idx="951">
                  <c:v>2.361909708140008</c:v>
                </c:pt>
                <c:pt idx="952">
                  <c:v>2.366667636160954</c:v>
                </c:pt>
                <c:pt idx="953">
                  <c:v>2.371429786470188</c:v>
                </c:pt>
                <c:pt idx="954">
                  <c:v>2.376196156993737</c:v>
                </c:pt>
                <c:pt idx="955">
                  <c:v>2.380966745656371</c:v>
                </c:pt>
                <c:pt idx="956">
                  <c:v>2.385741550381604</c:v>
                </c:pt>
                <c:pt idx="957">
                  <c:v>2.390520569091699</c:v>
                </c:pt>
                <c:pt idx="958">
                  <c:v>2.395303799707663</c:v>
                </c:pt>
                <c:pt idx="959">
                  <c:v>2.400091240149252</c:v>
                </c:pt>
                <c:pt idx="960">
                  <c:v>2.404882888334966</c:v>
                </c:pt>
                <c:pt idx="961">
                  <c:v>2.409678742182059</c:v>
                </c:pt>
                <c:pt idx="962">
                  <c:v>2.414478799606528</c:v>
                </c:pt>
                <c:pt idx="963">
                  <c:v>2.419283058523124</c:v>
                </c:pt>
                <c:pt idx="964">
                  <c:v>2.424091516845345</c:v>
                </c:pt>
                <c:pt idx="965">
                  <c:v>2.428904172485442</c:v>
                </c:pt>
                <c:pt idx="966">
                  <c:v>2.433721023354417</c:v>
                </c:pt>
                <c:pt idx="967">
                  <c:v>2.438542067362021</c:v>
                </c:pt>
                <c:pt idx="968">
                  <c:v>2.443367302416764</c:v>
                </c:pt>
                <c:pt idx="969">
                  <c:v>2.448196726425902</c:v>
                </c:pt>
                <c:pt idx="970">
                  <c:v>2.45303033729545</c:v>
                </c:pt>
                <c:pt idx="971">
                  <c:v>2.457868132930175</c:v>
                </c:pt>
                <c:pt idx="972">
                  <c:v>2.4627101112336</c:v>
                </c:pt>
                <c:pt idx="973">
                  <c:v>2.467556270108006</c:v>
                </c:pt>
                <c:pt idx="974">
                  <c:v>2.472406607454424</c:v>
                </c:pt>
                <c:pt idx="975">
                  <c:v>2.47726112117265</c:v>
                </c:pt>
                <c:pt idx="976">
                  <c:v>2.482119809161231</c:v>
                </c:pt>
                <c:pt idx="977">
                  <c:v>2.486982669317475</c:v>
                </c:pt>
                <c:pt idx="978">
                  <c:v>2.49184969953745</c:v>
                </c:pt>
                <c:pt idx="979">
                  <c:v>2.496720897715983</c:v>
                </c:pt>
                <c:pt idx="980">
                  <c:v>2.501596261746658</c:v>
                </c:pt>
                <c:pt idx="981">
                  <c:v>2.506475789521822</c:v>
                </c:pt>
                <c:pt idx="982">
                  <c:v>2.511359478932587</c:v>
                </c:pt>
                <c:pt idx="983">
                  <c:v>2.516247327868819</c:v>
                </c:pt>
                <c:pt idx="984">
                  <c:v>2.521139334219156</c:v>
                </c:pt>
                <c:pt idx="985">
                  <c:v>2.526035495870991</c:v>
                </c:pt>
                <c:pt idx="986">
                  <c:v>2.530935810710485</c:v>
                </c:pt>
                <c:pt idx="987">
                  <c:v>2.535840276622564</c:v>
                </c:pt>
                <c:pt idx="988">
                  <c:v>2.540748891490917</c:v>
                </c:pt>
                <c:pt idx="989">
                  <c:v>2.545661653198</c:v>
                </c:pt>
                <c:pt idx="990">
                  <c:v>2.550578559625033</c:v>
                </c:pt>
                <c:pt idx="991">
                  <c:v>2.555499608652009</c:v>
                </c:pt>
                <c:pt idx="992">
                  <c:v>2.560424798157683</c:v>
                </c:pt>
                <c:pt idx="993">
                  <c:v>2.56535412601958</c:v>
                </c:pt>
                <c:pt idx="994">
                  <c:v>2.570287590113995</c:v>
                </c:pt>
                <c:pt idx="995">
                  <c:v>2.575225188315991</c:v>
                </c:pt>
                <c:pt idx="996">
                  <c:v>2.580166918499402</c:v>
                </c:pt>
                <c:pt idx="997">
                  <c:v>2.585112778536832</c:v>
                </c:pt>
                <c:pt idx="998">
                  <c:v>2.590062766299658</c:v>
                </c:pt>
                <c:pt idx="999">
                  <c:v>2.595016879658027</c:v>
                </c:pt>
                <c:pt idx="1000">
                  <c:v>2.599975116480862</c:v>
                </c:pt>
                <c:pt idx="1001">
                  <c:v>2.604937474635858</c:v>
                </c:pt>
                <c:pt idx="1002">
                  <c:v>2.60990395198948</c:v>
                </c:pt>
                <c:pt idx="1003">
                  <c:v>2.614874546406972</c:v>
                </c:pt>
                <c:pt idx="1004">
                  <c:v>2.619849255752354</c:v>
                </c:pt>
                <c:pt idx="1005">
                  <c:v>2.624828077888418</c:v>
                </c:pt>
                <c:pt idx="1006">
                  <c:v>2.629811010676736</c:v>
                </c:pt>
                <c:pt idx="1007">
                  <c:v>2.634798051977655</c:v>
                </c:pt>
                <c:pt idx="1008">
                  <c:v>2.639789199650301</c:v>
                </c:pt>
                <c:pt idx="1009">
                  <c:v>2.64478445155258</c:v>
                </c:pt>
                <c:pt idx="1010">
                  <c:v>2.64978380554117</c:v>
                </c:pt>
                <c:pt idx="1011">
                  <c:v>2.65478725947154</c:v>
                </c:pt>
                <c:pt idx="1012">
                  <c:v>2.659794811197928</c:v>
                </c:pt>
                <c:pt idx="1013">
                  <c:v>2.664806458573361</c:v>
                </c:pt>
                <c:pt idx="1014">
                  <c:v>2.669822199449644</c:v>
                </c:pt>
                <c:pt idx="1015">
                  <c:v>2.674842031677368</c:v>
                </c:pt>
                <c:pt idx="1016">
                  <c:v>2.679865953105899</c:v>
                </c:pt>
                <c:pt idx="1017">
                  <c:v>2.684893961583396</c:v>
                </c:pt>
                <c:pt idx="1018">
                  <c:v>2.689926054956796</c:v>
                </c:pt>
                <c:pt idx="1019">
                  <c:v>2.694962231071822</c:v>
                </c:pt>
                <c:pt idx="1020">
                  <c:v>2.700002487772984</c:v>
                </c:pt>
                <c:pt idx="1021">
                  <c:v>2.705046822903577</c:v>
                </c:pt>
                <c:pt idx="1022">
                  <c:v>2.710095234305682</c:v>
                </c:pt>
                <c:pt idx="1023">
                  <c:v>2.71514771982017</c:v>
                </c:pt>
                <c:pt idx="1024">
                  <c:v>2.7202042772867</c:v>
                </c:pt>
                <c:pt idx="1025">
                  <c:v>2.725264904543712</c:v>
                </c:pt>
                <c:pt idx="1026">
                  <c:v>2.730329599428447</c:v>
                </c:pt>
                <c:pt idx="1027">
                  <c:v>2.73539835977693</c:v>
                </c:pt>
                <c:pt idx="1028">
                  <c:v>2.740471183423974</c:v>
                </c:pt>
                <c:pt idx="1029">
                  <c:v>2.745548068203188</c:v>
                </c:pt>
                <c:pt idx="1030">
                  <c:v>2.750629011946972</c:v>
                </c:pt>
                <c:pt idx="1031">
                  <c:v>2.755714012486517</c:v>
                </c:pt>
                <c:pt idx="1032">
                  <c:v>2.760803067651807</c:v>
                </c:pt>
                <c:pt idx="1033">
                  <c:v>2.765896175271622</c:v>
                </c:pt>
                <c:pt idx="1034">
                  <c:v>2.770993333173534</c:v>
                </c:pt>
                <c:pt idx="1035">
                  <c:v>2.776094539183913</c:v>
                </c:pt>
                <c:pt idx="1036">
                  <c:v>2.781199791127923</c:v>
                </c:pt>
                <c:pt idx="1037">
                  <c:v>2.786309086829523</c:v>
                </c:pt>
                <c:pt idx="1038">
                  <c:v>2.791422424111471</c:v>
                </c:pt>
                <c:pt idx="1039">
                  <c:v>2.796539800795324</c:v>
                </c:pt>
                <c:pt idx="1040">
                  <c:v>2.801661214701434</c:v>
                </c:pt>
                <c:pt idx="1041">
                  <c:v>2.806786663648954</c:v>
                </c:pt>
                <c:pt idx="1042">
                  <c:v>2.811916145455837</c:v>
                </c:pt>
                <c:pt idx="1043">
                  <c:v>2.817049657938835</c:v>
                </c:pt>
                <c:pt idx="1044">
                  <c:v>2.822187198913503</c:v>
                </c:pt>
                <c:pt idx="1045">
                  <c:v>2.827328766194196</c:v>
                </c:pt>
                <c:pt idx="1046">
                  <c:v>2.832474357594069</c:v>
                </c:pt>
                <c:pt idx="1047">
                  <c:v>2.837623970925087</c:v>
                </c:pt>
                <c:pt idx="1048">
                  <c:v>2.84277760399801</c:v>
                </c:pt>
                <c:pt idx="1049">
                  <c:v>2.847935254622408</c:v>
                </c:pt>
                <c:pt idx="1050">
                  <c:v>2.853096920606654</c:v>
                </c:pt>
                <c:pt idx="1051">
                  <c:v>2.858262599757927</c:v>
                </c:pt>
                <c:pt idx="1052">
                  <c:v>2.863432289882211</c:v>
                </c:pt>
                <c:pt idx="1053">
                  <c:v>2.868605988784297</c:v>
                </c:pt>
                <c:pt idx="1054">
                  <c:v>2.873783694267787</c:v>
                </c:pt>
                <c:pt idx="1055">
                  <c:v>2.878965404135084</c:v>
                </c:pt>
                <c:pt idx="1056">
                  <c:v>2.88415111618741</c:v>
                </c:pt>
                <c:pt idx="1057">
                  <c:v>2.889340828224783</c:v>
                </c:pt>
                <c:pt idx="1058">
                  <c:v>2.894534538046044</c:v>
                </c:pt>
                <c:pt idx="1059">
                  <c:v>2.899732243448837</c:v>
                </c:pt>
                <c:pt idx="1060">
                  <c:v>2.904933942229621</c:v>
                </c:pt>
                <c:pt idx="1061">
                  <c:v>2.910139632183665</c:v>
                </c:pt>
                <c:pt idx="1062">
                  <c:v>2.915349311105051</c:v>
                </c:pt>
                <c:pt idx="1063">
                  <c:v>2.920562976786677</c:v>
                </c:pt>
                <c:pt idx="1064">
                  <c:v>2.925780627020251</c:v>
                </c:pt>
                <c:pt idx="1065">
                  <c:v>2.931002259596297</c:v>
                </c:pt>
                <c:pt idx="1066">
                  <c:v>2.936227872304157</c:v>
                </c:pt>
                <c:pt idx="1067">
                  <c:v>2.941457462931984</c:v>
                </c:pt>
                <c:pt idx="1068">
                  <c:v>2.946691029266754</c:v>
                </c:pt>
                <c:pt idx="1069">
                  <c:v>2.951928569094254</c:v>
                </c:pt>
                <c:pt idx="1070">
                  <c:v>2.957170080199093</c:v>
                </c:pt>
                <c:pt idx="1071">
                  <c:v>2.962415560364698</c:v>
                </c:pt>
                <c:pt idx="1072">
                  <c:v>2.967665007373314</c:v>
                </c:pt>
                <c:pt idx="1073">
                  <c:v>2.972918419006006</c:v>
                </c:pt>
                <c:pt idx="1074">
                  <c:v>2.978175793042663</c:v>
                </c:pt>
                <c:pt idx="1075">
                  <c:v>2.98343712726199</c:v>
                </c:pt>
                <c:pt idx="1076">
                  <c:v>2.988702419441517</c:v>
                </c:pt>
                <c:pt idx="1077">
                  <c:v>2.993971667357597</c:v>
                </c:pt>
                <c:pt idx="1078">
                  <c:v>2.999244868785404</c:v>
                </c:pt>
                <c:pt idx="1079">
                  <c:v>3.00452202149894</c:v>
                </c:pt>
                <c:pt idx="1080">
                  <c:v>3.009803123271025</c:v>
                </c:pt>
                <c:pt idx="1081">
                  <c:v>3.015088171873312</c:v>
                </c:pt>
                <c:pt idx="1082">
                  <c:v>3.020377165076274</c:v>
                </c:pt>
                <c:pt idx="1083">
                  <c:v>3.025670100649212</c:v>
                </c:pt>
                <c:pt idx="1084">
                  <c:v>3.030966976360256</c:v>
                </c:pt>
                <c:pt idx="1085">
                  <c:v>3.036267789976363</c:v>
                </c:pt>
                <c:pt idx="1086">
                  <c:v>3.041572539263317</c:v>
                </c:pt>
                <c:pt idx="1087">
                  <c:v>3.046881221985734</c:v>
                </c:pt>
                <c:pt idx="1088">
                  <c:v>3.052193835907058</c:v>
                </c:pt>
                <c:pt idx="1089">
                  <c:v>3.057510378789562</c:v>
                </c:pt>
                <c:pt idx="1090">
                  <c:v>3.062830848394355</c:v>
                </c:pt>
                <c:pt idx="1091">
                  <c:v>3.068155242481374</c:v>
                </c:pt>
                <c:pt idx="1092">
                  <c:v>3.073483558809388</c:v>
                </c:pt>
                <c:pt idx="1093">
                  <c:v>3.078815795136003</c:v>
                </c:pt>
                <c:pt idx="1094">
                  <c:v>3.084151949217656</c:v>
                </c:pt>
                <c:pt idx="1095">
                  <c:v>3.08949201880962</c:v>
                </c:pt>
                <c:pt idx="1096">
                  <c:v>3.094836001666</c:v>
                </c:pt>
                <c:pt idx="1097">
                  <c:v>3.100183895539743</c:v>
                </c:pt>
                <c:pt idx="1098">
                  <c:v>3.105535698182626</c:v>
                </c:pt>
                <c:pt idx="1099">
                  <c:v>3.110891407345267</c:v>
                </c:pt>
                <c:pt idx="1100">
                  <c:v>3.116251020777122</c:v>
                </c:pt>
                <c:pt idx="1101">
                  <c:v>3.121614536226484</c:v>
                </c:pt>
                <c:pt idx="1102">
                  <c:v>3.126981951440486</c:v>
                </c:pt>
                <c:pt idx="1103">
                  <c:v>3.1323532641651</c:v>
                </c:pt>
                <c:pt idx="1104">
                  <c:v>3.137728472145141</c:v>
                </c:pt>
                <c:pt idx="1105">
                  <c:v>3.143107573124263</c:v>
                </c:pt>
                <c:pt idx="1106">
                  <c:v>3.148490564844961</c:v>
                </c:pt>
                <c:pt idx="1107">
                  <c:v>3.153877445048575</c:v>
                </c:pt>
                <c:pt idx="1108">
                  <c:v>3.159268211475288</c:v>
                </c:pt>
                <c:pt idx="1109">
                  <c:v>3.164662861864127</c:v>
                </c:pt>
                <c:pt idx="1110">
                  <c:v>3.17006139395296</c:v>
                </c:pt>
                <c:pt idx="1111">
                  <c:v>3.175463805478506</c:v>
                </c:pt>
                <c:pt idx="1112">
                  <c:v>3.180870094176327</c:v>
                </c:pt>
                <c:pt idx="1113">
                  <c:v>3.18628025778083</c:v>
                </c:pt>
                <c:pt idx="1114">
                  <c:v>3.191694294025272</c:v>
                </c:pt>
                <c:pt idx="1115">
                  <c:v>3.197112200641757</c:v>
                </c:pt>
                <c:pt idx="1116">
                  <c:v>3.202533975361239</c:v>
                </c:pt>
                <c:pt idx="1117">
                  <c:v>3.207959615913518</c:v>
                </c:pt>
                <c:pt idx="1118">
                  <c:v>3.213389120027246</c:v>
                </c:pt>
                <c:pt idx="1119">
                  <c:v>3.218822485429928</c:v>
                </c:pt>
                <c:pt idx="1120">
                  <c:v>3.224259709847916</c:v>
                </c:pt>
                <c:pt idx="1121">
                  <c:v>3.229700791006417</c:v>
                </c:pt>
                <c:pt idx="1122">
                  <c:v>3.235145726629488</c:v>
                </c:pt>
                <c:pt idx="1123">
                  <c:v>3.240594514440044</c:v>
                </c:pt>
                <c:pt idx="1124">
                  <c:v>3.24604715215985</c:v>
                </c:pt>
                <c:pt idx="1125">
                  <c:v>3.251503637509527</c:v>
                </c:pt>
                <c:pt idx="1126">
                  <c:v>3.25696396820855</c:v>
                </c:pt>
                <c:pt idx="1127">
                  <c:v>3.262428141975254</c:v>
                </c:pt>
                <c:pt idx="1128">
                  <c:v>3.267896156526827</c:v>
                </c:pt>
                <c:pt idx="1129">
                  <c:v>3.273368009579315</c:v>
                </c:pt>
                <c:pt idx="1130">
                  <c:v>3.278843698847623</c:v>
                </c:pt>
                <c:pt idx="1131">
                  <c:v>3.284323222045516</c:v>
                </c:pt>
                <c:pt idx="1132">
                  <c:v>3.289806576885616</c:v>
                </c:pt>
                <c:pt idx="1133">
                  <c:v>3.295293761079406</c:v>
                </c:pt>
                <c:pt idx="1134">
                  <c:v>3.300784772337231</c:v>
                </c:pt>
                <c:pt idx="1135">
                  <c:v>3.306279608368296</c:v>
                </c:pt>
                <c:pt idx="1136">
                  <c:v>3.31177826688067</c:v>
                </c:pt>
                <c:pt idx="1137">
                  <c:v>3.317280745581283</c:v>
                </c:pt>
                <c:pt idx="1138">
                  <c:v>3.32278704217593</c:v>
                </c:pt>
                <c:pt idx="1139">
                  <c:v>3.328297154369268</c:v>
                </c:pt>
                <c:pt idx="1140">
                  <c:v>3.333811079864821</c:v>
                </c:pt>
                <c:pt idx="1141">
                  <c:v>3.33932881636498</c:v>
                </c:pt>
                <c:pt idx="1142">
                  <c:v>3.344850361571</c:v>
                </c:pt>
                <c:pt idx="1143">
                  <c:v>3.350375713183002</c:v>
                </c:pt>
                <c:pt idx="1144">
                  <c:v>3.355904868899977</c:v>
                </c:pt>
                <c:pt idx="1145">
                  <c:v>3.361437826419784</c:v>
                </c:pt>
                <c:pt idx="1146">
                  <c:v>3.366974583439149</c:v>
                </c:pt>
                <c:pt idx="1147">
                  <c:v>3.372515137653672</c:v>
                </c:pt>
                <c:pt idx="1148">
                  <c:v>3.378059486757819</c:v>
                </c:pt>
                <c:pt idx="1149">
                  <c:v>3.383607628444929</c:v>
                </c:pt>
                <c:pt idx="1150">
                  <c:v>3.389159560407213</c:v>
                </c:pt>
                <c:pt idx="1151">
                  <c:v>3.394715280335753</c:v>
                </c:pt>
                <c:pt idx="1152">
                  <c:v>3.400274785920507</c:v>
                </c:pt>
                <c:pt idx="1153">
                  <c:v>3.405838074850303</c:v>
                </c:pt>
                <c:pt idx="1154">
                  <c:v>3.411405144812847</c:v>
                </c:pt>
                <c:pt idx="1155">
                  <c:v>3.41697599349472</c:v>
                </c:pt>
                <c:pt idx="1156">
                  <c:v>3.422550618581378</c:v>
                </c:pt>
                <c:pt idx="1157">
                  <c:v>3.42812901775715</c:v>
                </c:pt>
                <c:pt idx="1158">
                  <c:v>3.433711188705248</c:v>
                </c:pt>
                <c:pt idx="1159">
                  <c:v>3.43929712910776</c:v>
                </c:pt>
                <c:pt idx="1160">
                  <c:v>3.444886836645652</c:v>
                </c:pt>
                <c:pt idx="1161">
                  <c:v>3.450480308998769</c:v>
                </c:pt>
                <c:pt idx="1162">
                  <c:v>3.456077543845838</c:v>
                </c:pt>
                <c:pt idx="1163">
                  <c:v>3.461678538864464</c:v>
                </c:pt>
                <c:pt idx="1164">
                  <c:v>3.467283291731137</c:v>
                </c:pt>
                <c:pt idx="1165">
                  <c:v>3.472891800121225</c:v>
                </c:pt>
                <c:pt idx="1166">
                  <c:v>3.478504061708983</c:v>
                </c:pt>
                <c:pt idx="1167">
                  <c:v>3.484120074167545</c:v>
                </c:pt>
                <c:pt idx="1168">
                  <c:v>3.489739835168932</c:v>
                </c:pt>
                <c:pt idx="1169">
                  <c:v>3.495363342384051</c:v>
                </c:pt>
                <c:pt idx="1170">
                  <c:v>3.500990593482692</c:v>
                </c:pt>
                <c:pt idx="1171">
                  <c:v>3.506621586133533</c:v>
                </c:pt>
                <c:pt idx="1172">
                  <c:v>3.512256318004137</c:v>
                </c:pt>
                <c:pt idx="1173">
                  <c:v>3.517894786760958</c:v>
                </c:pt>
                <c:pt idx="1174">
                  <c:v>3.523536990069334</c:v>
                </c:pt>
                <c:pt idx="1175">
                  <c:v>3.529182925593496</c:v>
                </c:pt>
                <c:pt idx="1176">
                  <c:v>3.534832590996563</c:v>
                </c:pt>
                <c:pt idx="1177">
                  <c:v>3.540485983940544</c:v>
                </c:pt>
                <c:pt idx="1178">
                  <c:v>3.54614310208634</c:v>
                </c:pt>
                <c:pt idx="1179">
                  <c:v>3.551803943093743</c:v>
                </c:pt>
                <c:pt idx="1180">
                  <c:v>3.55746850462144</c:v>
                </c:pt>
                <c:pt idx="1181">
                  <c:v>3.563136784327007</c:v>
                </c:pt>
                <c:pt idx="1182">
                  <c:v>3.568808779866918</c:v>
                </c:pt>
                <c:pt idx="1183">
                  <c:v>3.574484488896538</c:v>
                </c:pt>
                <c:pt idx="1184">
                  <c:v>3.58016390907013</c:v>
                </c:pt>
                <c:pt idx="1185">
                  <c:v>3.585847038040853</c:v>
                </c:pt>
                <c:pt idx="1186">
                  <c:v>3.591533873460761</c:v>
                </c:pt>
                <c:pt idx="1187">
                  <c:v>3.597224412980807</c:v>
                </c:pt>
                <c:pt idx="1188">
                  <c:v>3.60291865425084</c:v>
                </c:pt>
                <c:pt idx="1189">
                  <c:v>3.608616594919612</c:v>
                </c:pt>
                <c:pt idx="1190">
                  <c:v>3.614318232634769</c:v>
                </c:pt>
                <c:pt idx="1191">
                  <c:v>3.620023565042861</c:v>
                </c:pt>
                <c:pt idx="1192">
                  <c:v>3.625732589789338</c:v>
                </c:pt>
                <c:pt idx="1193">
                  <c:v>3.63144530451855</c:v>
                </c:pt>
                <c:pt idx="1194">
                  <c:v>3.637161706873754</c:v>
                </c:pt>
                <c:pt idx="1195">
                  <c:v>3.642881794497104</c:v>
                </c:pt>
                <c:pt idx="1196">
                  <c:v>3.648605565029661</c:v>
                </c:pt>
                <c:pt idx="1197">
                  <c:v>3.654333016111391</c:v>
                </c:pt>
                <c:pt idx="1198">
                  <c:v>3.660064145381163</c:v>
                </c:pt>
                <c:pt idx="1199">
                  <c:v>3.665798950476754</c:v>
                </c:pt>
                <c:pt idx="1200">
                  <c:v>3.671537429034844</c:v>
                </c:pt>
                <c:pt idx="1201">
                  <c:v>3.677279578691026</c:v>
                </c:pt>
                <c:pt idx="1202">
                  <c:v>3.683025397079795</c:v>
                </c:pt>
                <c:pt idx="1203">
                  <c:v>3.68877488183456</c:v>
                </c:pt>
                <c:pt idx="1204">
                  <c:v>3.694528030587631</c:v>
                </c:pt>
                <c:pt idx="1205">
                  <c:v>3.70028484097024</c:v>
                </c:pt>
                <c:pt idx="1206">
                  <c:v>3.706045310612518</c:v>
                </c:pt>
                <c:pt idx="1207">
                  <c:v>3.711809437143517</c:v>
                </c:pt>
                <c:pt idx="1208">
                  <c:v>3.717577218191195</c:v>
                </c:pt>
                <c:pt idx="1209">
                  <c:v>3.723348651382424</c:v>
                </c:pt>
                <c:pt idx="1210">
                  <c:v>3.729123734342992</c:v>
                </c:pt>
                <c:pt idx="1211">
                  <c:v>3.734902464697598</c:v>
                </c:pt>
                <c:pt idx="1212">
                  <c:v>3.74068484006986</c:v>
                </c:pt>
                <c:pt idx="1213">
                  <c:v>3.746470858082306</c:v>
                </c:pt>
                <c:pt idx="1214">
                  <c:v>3.752260516356386</c:v>
                </c:pt>
                <c:pt idx="1215">
                  <c:v>3.758053812512464</c:v>
                </c:pt>
                <c:pt idx="1216">
                  <c:v>3.763850744169823</c:v>
                </c:pt>
                <c:pt idx="1217">
                  <c:v>3.769651308946664</c:v>
                </c:pt>
                <c:pt idx="1218">
                  <c:v>3.775455504460107</c:v>
                </c:pt>
                <c:pt idx="1219">
                  <c:v>3.781263328326193</c:v>
                </c:pt>
                <c:pt idx="1220">
                  <c:v>3.787074778159882</c:v>
                </c:pt>
                <c:pt idx="1221">
                  <c:v>3.792889851575057</c:v>
                </c:pt>
                <c:pt idx="1222">
                  <c:v>3.798708546184521</c:v>
                </c:pt>
                <c:pt idx="1223">
                  <c:v>3.804530859600003</c:v>
                </c:pt>
                <c:pt idx="1224">
                  <c:v>3.810356789432153</c:v>
                </c:pt>
                <c:pt idx="1225">
                  <c:v>3.816186333290544</c:v>
                </c:pt>
                <c:pt idx="1226">
                  <c:v>3.822019488783679</c:v>
                </c:pt>
                <c:pt idx="1227">
                  <c:v>3.827856253518981</c:v>
                </c:pt>
                <c:pt idx="1228">
                  <c:v>3.833696625102803</c:v>
                </c:pt>
                <c:pt idx="1229">
                  <c:v>3.839540601140422</c:v>
                </c:pt>
                <c:pt idx="1230">
                  <c:v>3.845388179236045</c:v>
                </c:pt>
                <c:pt idx="1231">
                  <c:v>3.851239356992809</c:v>
                </c:pt>
                <c:pt idx="1232">
                  <c:v>3.857094132012775</c:v>
                </c:pt>
                <c:pt idx="1233">
                  <c:v>3.862952501896939</c:v>
                </c:pt>
                <c:pt idx="1234">
                  <c:v>3.868814464245224</c:v>
                </c:pt>
                <c:pt idx="1235">
                  <c:v>3.874680016656488</c:v>
                </c:pt>
                <c:pt idx="1236">
                  <c:v>3.880549156728517</c:v>
                </c:pt>
                <c:pt idx="1237">
                  <c:v>3.886421882058033</c:v>
                </c:pt>
                <c:pt idx="1238">
                  <c:v>3.892298190240689</c:v>
                </c:pt>
                <c:pt idx="1239">
                  <c:v>3.898178078871076</c:v>
                </c:pt>
                <c:pt idx="1240">
                  <c:v>3.904061545542714</c:v>
                </c:pt>
                <c:pt idx="1241">
                  <c:v>3.909948587848063</c:v>
                </c:pt>
                <c:pt idx="1242">
                  <c:v>3.915839203378518</c:v>
                </c:pt>
                <c:pt idx="1243">
                  <c:v>3.921733389724412</c:v>
                </c:pt>
                <c:pt idx="1244">
                  <c:v>3.927631144475015</c:v>
                </c:pt>
                <c:pt idx="1245">
                  <c:v>3.933532465218534</c:v>
                </c:pt>
                <c:pt idx="1246">
                  <c:v>3.939437349542118</c:v>
                </c:pt>
                <c:pt idx="1247">
                  <c:v>3.945345795031855</c:v>
                </c:pt>
                <c:pt idx="1248">
                  <c:v>3.951257799272771</c:v>
                </c:pt>
                <c:pt idx="1249">
                  <c:v>3.957173359848839</c:v>
                </c:pt>
                <c:pt idx="1250">
                  <c:v>3.963092474342968</c:v>
                </c:pt>
                <c:pt idx="1251">
                  <c:v>3.969015140337013</c:v>
                </c:pt>
                <c:pt idx="1252">
                  <c:v>3.974941355411771</c:v>
                </c:pt>
                <c:pt idx="1253">
                  <c:v>3.980871117146987</c:v>
                </c:pt>
                <c:pt idx="1254">
                  <c:v>3.986804423121344</c:v>
                </c:pt>
                <c:pt idx="1255">
                  <c:v>3.99274127091248</c:v>
                </c:pt>
                <c:pt idx="1256">
                  <c:v>3.998681658096968</c:v>
                </c:pt>
                <c:pt idx="1257">
                  <c:v>4.00462558225034</c:v>
                </c:pt>
                <c:pt idx="1258">
                  <c:v>4.010573040947064</c:v>
                </c:pt>
                <c:pt idx="1259">
                  <c:v>4.016524031760569</c:v>
                </c:pt>
                <c:pt idx="1260">
                  <c:v>4.022478552263222</c:v>
                </c:pt>
                <c:pt idx="1261">
                  <c:v>4.028436600026349</c:v>
                </c:pt>
                <c:pt idx="1262">
                  <c:v>4.034398172620221</c:v>
                </c:pt>
                <c:pt idx="1263">
                  <c:v>4.04036326761406</c:v>
                </c:pt>
                <c:pt idx="1264">
                  <c:v>4.046331882576045</c:v>
                </c:pt>
                <c:pt idx="1265">
                  <c:v>4.052304015073303</c:v>
                </c:pt>
                <c:pt idx="1266">
                  <c:v>4.058279662671918</c:v>
                </c:pt>
                <c:pt idx="1267">
                  <c:v>4.064258822936926</c:v>
                </c:pt>
                <c:pt idx="1268">
                  <c:v>4.070241493432324</c:v>
                </c:pt>
                <c:pt idx="1269">
                  <c:v>4.076227671721051</c:v>
                </c:pt>
                <c:pt idx="1270">
                  <c:v>4.082217355365016</c:v>
                </c:pt>
                <c:pt idx="1271">
                  <c:v>4.088210541925084</c:v>
                </c:pt>
                <c:pt idx="1272">
                  <c:v>4.09420722896107</c:v>
                </c:pt>
                <c:pt idx="1273">
                  <c:v>4.100207414031755</c:v>
                </c:pt>
                <c:pt idx="1274">
                  <c:v>4.106211094694875</c:v>
                </c:pt>
                <c:pt idx="1275">
                  <c:v>4.112218268507126</c:v>
                </c:pt>
                <c:pt idx="1276">
                  <c:v>4.118228933024172</c:v>
                </c:pt>
                <c:pt idx="1277">
                  <c:v>4.12424308580063</c:v>
                </c:pt>
                <c:pt idx="1278">
                  <c:v>4.130260724390082</c:v>
                </c:pt>
                <c:pt idx="1279">
                  <c:v>4.136281846345074</c:v>
                </c:pt>
                <c:pt idx="1280">
                  <c:v>4.142306449217117</c:v>
                </c:pt>
                <c:pt idx="1281">
                  <c:v>4.148334530556684</c:v>
                </c:pt>
                <c:pt idx="1282">
                  <c:v>4.154366087913215</c:v>
                </c:pt>
                <c:pt idx="1283">
                  <c:v>4.160401118835113</c:v>
                </c:pt>
                <c:pt idx="1284">
                  <c:v>4.166439620869752</c:v>
                </c:pt>
                <c:pt idx="1285">
                  <c:v>4.172481591563471</c:v>
                </c:pt>
                <c:pt idx="1286">
                  <c:v>4.178527028461576</c:v>
                </c:pt>
                <c:pt idx="1287">
                  <c:v>4.184575929108344</c:v>
                </c:pt>
                <c:pt idx="1288">
                  <c:v>4.190628291047022</c:v>
                </c:pt>
                <c:pt idx="1289">
                  <c:v>4.196684111819825</c:v>
                </c:pt>
                <c:pt idx="1290">
                  <c:v>4.20274338896794</c:v>
                </c:pt>
                <c:pt idx="1291">
                  <c:v>4.208806120031527</c:v>
                </c:pt>
                <c:pt idx="1292">
                  <c:v>4.214872302549717</c:v>
                </c:pt>
                <c:pt idx="1293">
                  <c:v>4.220941934060616</c:v>
                </c:pt>
                <c:pt idx="1294">
                  <c:v>4.227015012101301</c:v>
                </c:pt>
                <c:pt idx="1295">
                  <c:v>4.23309153420783</c:v>
                </c:pt>
                <c:pt idx="1296">
                  <c:v>4.239171497915225</c:v>
                </c:pt>
                <c:pt idx="1297">
                  <c:v>4.245254900757495</c:v>
                </c:pt>
                <c:pt idx="1298">
                  <c:v>4.251341740267627</c:v>
                </c:pt>
                <c:pt idx="1299">
                  <c:v>4.257432013977573</c:v>
                </c:pt>
                <c:pt idx="1300">
                  <c:v>4.263525719418276</c:v>
                </c:pt>
                <c:pt idx="1301">
                  <c:v>4.269622854119652</c:v>
                </c:pt>
                <c:pt idx="1302">
                  <c:v>4.2757234156106</c:v>
                </c:pt>
                <c:pt idx="1303">
                  <c:v>4.281827401418994</c:v>
                </c:pt>
                <c:pt idx="1304">
                  <c:v>4.287934809071696</c:v>
                </c:pt>
                <c:pt idx="1305">
                  <c:v>4.294045636094548</c:v>
                </c:pt>
                <c:pt idx="1306">
                  <c:v>4.300159880012375</c:v>
                </c:pt>
                <c:pt idx="1307">
                  <c:v>4.30627753834898</c:v>
                </c:pt>
                <c:pt idx="1308">
                  <c:v>4.31239860862716</c:v>
                </c:pt>
                <c:pt idx="1309">
                  <c:v>4.31852308836869</c:v>
                </c:pt>
                <c:pt idx="1310">
                  <c:v>4.324650975094332</c:v>
                </c:pt>
                <c:pt idx="1311">
                  <c:v>4.330782266323837</c:v>
                </c:pt>
                <c:pt idx="1312">
                  <c:v>4.336916959575938</c:v>
                </c:pt>
                <c:pt idx="1313">
                  <c:v>4.343055052368366</c:v>
                </c:pt>
                <c:pt idx="1314">
                  <c:v>4.349196542217829</c:v>
                </c:pt>
                <c:pt idx="1315">
                  <c:v>4.355341426640031</c:v>
                </c:pt>
                <c:pt idx="1316">
                  <c:v>4.361489703149665</c:v>
                </c:pt>
                <c:pt idx="1317">
                  <c:v>4.367641369260411</c:v>
                </c:pt>
                <c:pt idx="1318">
                  <c:v>4.373796422484953</c:v>
                </c:pt>
                <c:pt idx="1319">
                  <c:v>4.37995486033495</c:v>
                </c:pt>
                <c:pt idx="1320">
                  <c:v>4.386116680321071</c:v>
                </c:pt>
                <c:pt idx="1321">
                  <c:v>4.392281879952963</c:v>
                </c:pt>
                <c:pt idx="1322">
                  <c:v>4.398450456739281</c:v>
                </c:pt>
                <c:pt idx="1323">
                  <c:v>4.40462240818767</c:v>
                </c:pt>
                <c:pt idx="1324">
                  <c:v>4.410797731804768</c:v>
                </c:pt>
                <c:pt idx="1325">
                  <c:v>4.416976425096212</c:v>
                </c:pt>
                <c:pt idx="1326">
                  <c:v>4.42315848556664</c:v>
                </c:pt>
                <c:pt idx="1327">
                  <c:v>4.429343910719688</c:v>
                </c:pt>
                <c:pt idx="1328">
                  <c:v>4.435532698057982</c:v>
                </c:pt>
                <c:pt idx="1329">
                  <c:v>4.441724845083163</c:v>
                </c:pt>
                <c:pt idx="1330">
                  <c:v>4.447920349295856</c:v>
                </c:pt>
                <c:pt idx="1331">
                  <c:v>4.454119208195701</c:v>
                </c:pt>
                <c:pt idx="1332">
                  <c:v>4.460321419281336</c:v>
                </c:pt>
                <c:pt idx="1333">
                  <c:v>4.466526980050396</c:v>
                </c:pt>
                <c:pt idx="1334">
                  <c:v>4.472735887999525</c:v>
                </c:pt>
                <c:pt idx="1335">
                  <c:v>4.478948140624372</c:v>
                </c:pt>
                <c:pt idx="1336">
                  <c:v>4.485163735419588</c:v>
                </c:pt>
                <c:pt idx="1337">
                  <c:v>4.49138266987883</c:v>
                </c:pt>
                <c:pt idx="1338">
                  <c:v>4.497604941494764</c:v>
                </c:pt>
                <c:pt idx="1339">
                  <c:v>4.503830547759061</c:v>
                </c:pt>
                <c:pt idx="1340">
                  <c:v>4.510059486162404</c:v>
                </c:pt>
                <c:pt idx="1341">
                  <c:v>4.51629175419448</c:v>
                </c:pt>
                <c:pt idx="1342">
                  <c:v>4.522527349343981</c:v>
                </c:pt>
                <c:pt idx="1343">
                  <c:v>4.528766269098625</c:v>
                </c:pt>
                <c:pt idx="1344">
                  <c:v>4.535008510945127</c:v>
                </c:pt>
                <c:pt idx="1345">
                  <c:v>4.541254072369218</c:v>
                </c:pt>
                <c:pt idx="1346">
                  <c:v>4.54750295085564</c:v>
                </c:pt>
                <c:pt idx="1347">
                  <c:v>4.553755143888155</c:v>
                </c:pt>
                <c:pt idx="1348">
                  <c:v>4.560010648949528</c:v>
                </c:pt>
                <c:pt idx="1349">
                  <c:v>4.56626946352155</c:v>
                </c:pt>
                <c:pt idx="1350">
                  <c:v>4.572531585085017</c:v>
                </c:pt>
                <c:pt idx="1351">
                  <c:v>4.578797011119752</c:v>
                </c:pt>
                <c:pt idx="1352">
                  <c:v>4.585065739104585</c:v>
                </c:pt>
                <c:pt idx="1353">
                  <c:v>4.591337766517369</c:v>
                </c:pt>
                <c:pt idx="1354">
                  <c:v>4.597613090834975</c:v>
                </c:pt>
                <c:pt idx="1355">
                  <c:v>4.603891709533292</c:v>
                </c:pt>
                <c:pt idx="1356">
                  <c:v>4.610173620087232</c:v>
                </c:pt>
                <c:pt idx="1357">
                  <c:v>4.616458819970725</c:v>
                </c:pt>
                <c:pt idx="1358">
                  <c:v>4.62274730665672</c:v>
                </c:pt>
                <c:pt idx="1359">
                  <c:v>4.629039077617195</c:v>
                </c:pt>
                <c:pt idx="1360">
                  <c:v>4.635334130323147</c:v>
                </c:pt>
                <c:pt idx="1361">
                  <c:v>4.641632462244596</c:v>
                </c:pt>
                <c:pt idx="1362">
                  <c:v>4.647934070850585</c:v>
                </c:pt>
                <c:pt idx="1363">
                  <c:v>4.654238953609191</c:v>
                </c:pt>
                <c:pt idx="1364">
                  <c:v>4.660547107987506</c:v>
                </c:pt>
                <c:pt idx="1365">
                  <c:v>4.666858531451655</c:v>
                </c:pt>
                <c:pt idx="1366">
                  <c:v>4.67317322146679</c:v>
                </c:pt>
                <c:pt idx="1367">
                  <c:v>4.67949117549709</c:v>
                </c:pt>
                <c:pt idx="1368">
                  <c:v>4.685812391005761</c:v>
                </c:pt>
                <c:pt idx="1369">
                  <c:v>4.692136865455044</c:v>
                </c:pt>
                <c:pt idx="1370">
                  <c:v>4.698464596306208</c:v>
                </c:pt>
                <c:pt idx="1371">
                  <c:v>4.704795581019554</c:v>
                </c:pt>
                <c:pt idx="1372">
                  <c:v>4.71112981705441</c:v>
                </c:pt>
                <c:pt idx="1373">
                  <c:v>4.717467301869144</c:v>
                </c:pt>
                <c:pt idx="1374">
                  <c:v>4.723808032921153</c:v>
                </c:pt>
                <c:pt idx="1375">
                  <c:v>4.730152007666871</c:v>
                </c:pt>
                <c:pt idx="1376">
                  <c:v>4.736499223561766</c:v>
                </c:pt>
                <c:pt idx="1377">
                  <c:v>4.74284967806034</c:v>
                </c:pt>
                <c:pt idx="1378">
                  <c:v>4.749203368616134</c:v>
                </c:pt>
                <c:pt idx="1379">
                  <c:v>4.755560292681726</c:v>
                </c:pt>
                <c:pt idx="1380">
                  <c:v>4.761920447708731</c:v>
                </c:pt>
                <c:pt idx="1381">
                  <c:v>4.768283831147807</c:v>
                </c:pt>
                <c:pt idx="1382">
                  <c:v>4.774650440448643</c:v>
                </c:pt>
                <c:pt idx="1383">
                  <c:v>4.781020273059977</c:v>
                </c:pt>
                <c:pt idx="1384">
                  <c:v>4.787393326429584</c:v>
                </c:pt>
                <c:pt idx="1385">
                  <c:v>4.79376959800428</c:v>
                </c:pt>
                <c:pt idx="1386">
                  <c:v>4.800149085229928</c:v>
                </c:pt>
                <c:pt idx="1387">
                  <c:v>4.80653178555143</c:v>
                </c:pt>
                <c:pt idx="1388">
                  <c:v>4.812917696412732</c:v>
                </c:pt>
                <c:pt idx="1389">
                  <c:v>4.819306815256831</c:v>
                </c:pt>
                <c:pt idx="1390">
                  <c:v>4.825699139525764</c:v>
                </c:pt>
                <c:pt idx="1391">
                  <c:v>4.832094666660613</c:v>
                </c:pt>
                <c:pt idx="1392">
                  <c:v>4.838493394101517</c:v>
                </c:pt>
                <c:pt idx="1393">
                  <c:v>4.844895319287646</c:v>
                </c:pt>
                <c:pt idx="1394">
                  <c:v>4.851300439657239</c:v>
                </c:pt>
                <c:pt idx="1395">
                  <c:v>4.857708752647568</c:v>
                </c:pt>
                <c:pt idx="1396">
                  <c:v>4.864120255694963</c:v>
                </c:pt>
                <c:pt idx="1397">
                  <c:v>4.870534946234805</c:v>
                </c:pt>
                <c:pt idx="1398">
                  <c:v>4.876952821701527</c:v>
                </c:pt>
                <c:pt idx="1399">
                  <c:v>4.883373879528609</c:v>
                </c:pt>
                <c:pt idx="1400">
                  <c:v>4.88979811714859</c:v>
                </c:pt>
                <c:pt idx="1401">
                  <c:v>4.896225531993062</c:v>
                </c:pt>
                <c:pt idx="1402">
                  <c:v>4.902656121492672</c:v>
                </c:pt>
                <c:pt idx="1403">
                  <c:v>4.909089883077118</c:v>
                </c:pt>
                <c:pt idx="1404">
                  <c:v>4.915526814175162</c:v>
                </c:pt>
                <c:pt idx="1405">
                  <c:v>4.92196691221462</c:v>
                </c:pt>
                <c:pt idx="1406">
                  <c:v>4.928410174622361</c:v>
                </c:pt>
                <c:pt idx="1407">
                  <c:v>4.934856598824322</c:v>
                </c:pt>
                <c:pt idx="1408">
                  <c:v>4.941306182245491</c:v>
                </c:pt>
                <c:pt idx="1409">
                  <c:v>4.94775892230992</c:v>
                </c:pt>
                <c:pt idx="1410">
                  <c:v>4.954214816440722</c:v>
                </c:pt>
                <c:pt idx="1411">
                  <c:v>4.960673862060074</c:v>
                </c:pt>
                <c:pt idx="1412">
                  <c:v>4.967136056589207</c:v>
                </c:pt>
                <c:pt idx="1413">
                  <c:v>4.97360139744843</c:v>
                </c:pt>
                <c:pt idx="1414">
                  <c:v>4.980069882057096</c:v>
                </c:pt>
                <c:pt idx="1415">
                  <c:v>4.986541507833642</c:v>
                </c:pt>
                <c:pt idx="1416">
                  <c:v>4.993016272195558</c:v>
                </c:pt>
                <c:pt idx="1417">
                  <c:v>4.99949417255941</c:v>
                </c:pt>
                <c:pt idx="1418">
                  <c:v>5.00597520634082</c:v>
                </c:pt>
                <c:pt idx="1419">
                  <c:v>5.012459370954488</c:v>
                </c:pt>
                <c:pt idx="1420">
                  <c:v>5.018946663814178</c:v>
                </c:pt>
                <c:pt idx="1421">
                  <c:v>5.025437082332722</c:v>
                </c:pt>
                <c:pt idx="1422">
                  <c:v>5.031930623922026</c:v>
                </c:pt>
                <c:pt idx="1423">
                  <c:v>5.038427285993064</c:v>
                </c:pt>
                <c:pt idx="1424">
                  <c:v>5.044927065955879</c:v>
                </c:pt>
                <c:pt idx="1425">
                  <c:v>5.051429961219598</c:v>
                </c:pt>
                <c:pt idx="1426">
                  <c:v>5.057935969192407</c:v>
                </c:pt>
                <c:pt idx="1427">
                  <c:v>5.064445087281578</c:v>
                </c:pt>
                <c:pt idx="1428">
                  <c:v>5.070957312893449</c:v>
                </c:pt>
                <c:pt idx="1429">
                  <c:v>5.077472643433437</c:v>
                </c:pt>
                <c:pt idx="1430">
                  <c:v>5.083991076306035</c:v>
                </c:pt>
                <c:pt idx="1431">
                  <c:v>5.090512608914814</c:v>
                </c:pt>
                <c:pt idx="1432">
                  <c:v>5.097037238662422</c:v>
                </c:pt>
                <c:pt idx="1433">
                  <c:v>5.103564962950587</c:v>
                </c:pt>
                <c:pt idx="1434">
                  <c:v>5.110095779180115</c:v>
                </c:pt>
                <c:pt idx="1435">
                  <c:v>5.116629684750894</c:v>
                </c:pt>
                <c:pt idx="1436">
                  <c:v>5.123166677061888</c:v>
                </c:pt>
                <c:pt idx="1437">
                  <c:v>5.12970675351115</c:v>
                </c:pt>
                <c:pt idx="1438">
                  <c:v>5.13624991149581</c:v>
                </c:pt>
                <c:pt idx="1439">
                  <c:v>5.142796148412082</c:v>
                </c:pt>
                <c:pt idx="1440">
                  <c:v>5.14934546165527</c:v>
                </c:pt>
                <c:pt idx="1441">
                  <c:v>5.155897848619752</c:v>
                </c:pt>
                <c:pt idx="1442">
                  <c:v>5.162453306699003</c:v>
                </c:pt>
                <c:pt idx="1443">
                  <c:v>5.169011833285577</c:v>
                </c:pt>
                <c:pt idx="1444">
                  <c:v>5.175573425771118</c:v>
                </c:pt>
                <c:pt idx="1445">
                  <c:v>5.182138081546356</c:v>
                </c:pt>
                <c:pt idx="1446">
                  <c:v>5.188705798001114</c:v>
                </c:pt>
                <c:pt idx="1447">
                  <c:v>5.195276572524298</c:v>
                </c:pt>
                <c:pt idx="1448">
                  <c:v>5.201850402503911</c:v>
                </c:pt>
                <c:pt idx="1449">
                  <c:v>5.208427285327042</c:v>
                </c:pt>
                <c:pt idx="1450">
                  <c:v>5.215007218379875</c:v>
                </c:pt>
                <c:pt idx="1451">
                  <c:v>5.221590199047685</c:v>
                </c:pt>
                <c:pt idx="1452">
                  <c:v>5.228176224714841</c:v>
                </c:pt>
                <c:pt idx="1453">
                  <c:v>5.234765292764807</c:v>
                </c:pt>
                <c:pt idx="1454">
                  <c:v>5.24135740058014</c:v>
                </c:pt>
                <c:pt idx="1455">
                  <c:v>5.24795254554249</c:v>
                </c:pt>
                <c:pt idx="1456">
                  <c:v>5.254550725032614</c:v>
                </c:pt>
                <c:pt idx="1457">
                  <c:v>5.261151936430356</c:v>
                </c:pt>
                <c:pt idx="1458">
                  <c:v>5.267756177114664</c:v>
                </c:pt>
                <c:pt idx="1459">
                  <c:v>5.27436344446358</c:v>
                </c:pt>
                <c:pt idx="1460">
                  <c:v>5.280973735854248</c:v>
                </c:pt>
                <c:pt idx="1461">
                  <c:v>5.287587048662911</c:v>
                </c:pt>
                <c:pt idx="1462">
                  <c:v>5.294203380264923</c:v>
                </c:pt>
                <c:pt idx="1463">
                  <c:v>5.300822728034722</c:v>
                </c:pt>
                <c:pt idx="1464">
                  <c:v>5.307445089345863</c:v>
                </c:pt>
                <c:pt idx="1465">
                  <c:v>5.314070461570997</c:v>
                </c:pt>
                <c:pt idx="1466">
                  <c:v>5.320698842081888</c:v>
                </c:pt>
                <c:pt idx="1467">
                  <c:v>5.327330228249393</c:v>
                </c:pt>
                <c:pt idx="1468">
                  <c:v>5.333964617443486</c:v>
                </c:pt>
                <c:pt idx="1469">
                  <c:v>5.340602007033243</c:v>
                </c:pt>
                <c:pt idx="1470">
                  <c:v>5.347242394386844</c:v>
                </c:pt>
                <c:pt idx="1471">
                  <c:v>5.35388577687158</c:v>
                </c:pt>
                <c:pt idx="1472">
                  <c:v>5.360532151853858</c:v>
                </c:pt>
                <c:pt idx="1473">
                  <c:v>5.367181516699181</c:v>
                </c:pt>
                <c:pt idx="1474">
                  <c:v>5.373833868772178</c:v>
                </c:pt>
                <c:pt idx="1475">
                  <c:v>5.380489205436574</c:v>
                </c:pt>
                <c:pt idx="1476">
                  <c:v>5.387147524055216</c:v>
                </c:pt>
                <c:pt idx="1477">
                  <c:v>5.393808821990063</c:v>
                </c:pt>
                <c:pt idx="1478">
                  <c:v>5.400473096602187</c:v>
                </c:pt>
                <c:pt idx="1479">
                  <c:v>5.40714034525177</c:v>
                </c:pt>
                <c:pt idx="1480">
                  <c:v>5.413810565298112</c:v>
                </c:pt>
                <c:pt idx="1481">
                  <c:v>5.420483754099637</c:v>
                </c:pt>
                <c:pt idx="1482">
                  <c:v>5.427159909013874</c:v>
                </c:pt>
                <c:pt idx="1483">
                  <c:v>5.433839027397474</c:v>
                </c:pt>
                <c:pt idx="1484">
                  <c:v>5.44052110660621</c:v>
                </c:pt>
                <c:pt idx="1485">
                  <c:v>5.44720614399497</c:v>
                </c:pt>
                <c:pt idx="1486">
                  <c:v>5.453894136917762</c:v>
                </c:pt>
                <c:pt idx="1487">
                  <c:v>5.460585082727717</c:v>
                </c:pt>
                <c:pt idx="1488">
                  <c:v>5.467278978777087</c:v>
                </c:pt>
                <c:pt idx="1489">
                  <c:v>5.473975822417247</c:v>
                </c:pt>
                <c:pt idx="1490">
                  <c:v>5.480675610998692</c:v>
                </c:pt>
                <c:pt idx="1491">
                  <c:v>5.487378341871044</c:v>
                </c:pt>
                <c:pt idx="1492">
                  <c:v>5.494084012383047</c:v>
                </c:pt>
                <c:pt idx="1493">
                  <c:v>5.500792619882577</c:v>
                </c:pt>
                <c:pt idx="1494">
                  <c:v>5.507504161716628</c:v>
                </c:pt>
                <c:pt idx="1495">
                  <c:v>5.514218635231325</c:v>
                </c:pt>
                <c:pt idx="1496">
                  <c:v>5.52093603777192</c:v>
                </c:pt>
                <c:pt idx="1497">
                  <c:v>5.527656366682796</c:v>
                </c:pt>
                <c:pt idx="1498">
                  <c:v>5.534379619307466</c:v>
                </c:pt>
                <c:pt idx="1499">
                  <c:v>5.541105792988567</c:v>
                </c:pt>
                <c:pt idx="1500">
                  <c:v>5.54783488506787</c:v>
                </c:pt>
                <c:pt idx="1501">
                  <c:v>5.554566892886284</c:v>
                </c:pt>
                <c:pt idx="1502">
                  <c:v>5.561301813783845</c:v>
                </c:pt>
                <c:pt idx="1503">
                  <c:v>5.568039645099716</c:v>
                </c:pt>
                <c:pt idx="1504">
                  <c:v>5.57478038417221</c:v>
                </c:pt>
                <c:pt idx="1505">
                  <c:v>5.581524028338761</c:v>
                </c:pt>
                <c:pt idx="1506">
                  <c:v>5.588270574935946</c:v>
                </c:pt>
                <c:pt idx="1507">
                  <c:v>5.595020021299477</c:v>
                </c:pt>
                <c:pt idx="1508">
                  <c:v>5.601772364764201</c:v>
                </c:pt>
                <c:pt idx="1509">
                  <c:v>5.608527602664106</c:v>
                </c:pt>
                <c:pt idx="1510">
                  <c:v>5.615285732332317</c:v>
                </c:pt>
                <c:pt idx="1511">
                  <c:v>5.622046751101105</c:v>
                </c:pt>
                <c:pt idx="1512">
                  <c:v>5.628810656301869</c:v>
                </c:pt>
                <c:pt idx="1513">
                  <c:v>5.635577445265165</c:v>
                </c:pt>
                <c:pt idx="1514">
                  <c:v>5.642347115320677</c:v>
                </c:pt>
                <c:pt idx="1515">
                  <c:v>5.649119663797236</c:v>
                </c:pt>
                <c:pt idx="1516">
                  <c:v>5.655895088022827</c:v>
                </c:pt>
                <c:pt idx="1517">
                  <c:v>5.662673385324564</c:v>
                </c:pt>
                <c:pt idx="1518">
                  <c:v>5.669454553028713</c:v>
                </c:pt>
                <c:pt idx="1519">
                  <c:v>5.676238588460694</c:v>
                </c:pt>
                <c:pt idx="1520">
                  <c:v>5.68302548894506</c:v>
                </c:pt>
                <c:pt idx="1521">
                  <c:v>5.68981525180552</c:v>
                </c:pt>
                <c:pt idx="1522">
                  <c:v>5.696607874364931</c:v>
                </c:pt>
                <c:pt idx="1523">
                  <c:v>5.703403353945296</c:v>
                </c:pt>
                <c:pt idx="1524">
                  <c:v>5.710201687867771</c:v>
                </c:pt>
                <c:pt idx="1525">
                  <c:v>5.717002873452662</c:v>
                </c:pt>
                <c:pt idx="1526">
                  <c:v>5.723806908019426</c:v>
                </c:pt>
                <c:pt idx="1527">
                  <c:v>5.730613788886676</c:v>
                </c:pt>
                <c:pt idx="1528">
                  <c:v>5.737423513372171</c:v>
                </c:pt>
                <c:pt idx="1529">
                  <c:v>5.744236078792833</c:v>
                </c:pt>
                <c:pt idx="1530">
                  <c:v>5.751051482464733</c:v>
                </c:pt>
                <c:pt idx="1531">
                  <c:v>5.757869721703096</c:v>
                </c:pt>
                <c:pt idx="1532">
                  <c:v>5.764690793822311</c:v>
                </c:pt>
                <c:pt idx="1533">
                  <c:v>5.771514696135917</c:v>
                </c:pt>
                <c:pt idx="1534">
                  <c:v>5.778341425956618</c:v>
                </c:pt>
                <c:pt idx="1535">
                  <c:v>5.785170980596267</c:v>
                </c:pt>
                <c:pt idx="1536">
                  <c:v>5.792003357365886</c:v>
                </c:pt>
                <c:pt idx="1537">
                  <c:v>5.798838553575655</c:v>
                </c:pt>
                <c:pt idx="1538">
                  <c:v>5.805676566534913</c:v>
                </c:pt>
                <c:pt idx="1539">
                  <c:v>5.812517393552163</c:v>
                </c:pt>
                <c:pt idx="1540">
                  <c:v>5.81936103193507</c:v>
                </c:pt>
                <c:pt idx="1541">
                  <c:v>5.826207478990459</c:v>
                </c:pt>
                <c:pt idx="1542">
                  <c:v>5.83305673202433</c:v>
                </c:pt>
                <c:pt idx="1543">
                  <c:v>5.83990878834184</c:v>
                </c:pt>
                <c:pt idx="1544">
                  <c:v>5.84676364524731</c:v>
                </c:pt>
                <c:pt idx="1545">
                  <c:v>5.853621300044235</c:v>
                </c:pt>
                <c:pt idx="1546">
                  <c:v>5.860481750035271</c:v>
                </c:pt>
                <c:pt idx="1547">
                  <c:v>5.867344992522252</c:v>
                </c:pt>
                <c:pt idx="1548">
                  <c:v>5.874211024806172</c:v>
                </c:pt>
                <c:pt idx="1549">
                  <c:v>5.881079844187197</c:v>
                </c:pt>
                <c:pt idx="1550">
                  <c:v>5.887951447964666</c:v>
                </c:pt>
                <c:pt idx="1551">
                  <c:v>5.894825833437087</c:v>
                </c:pt>
                <c:pt idx="1552">
                  <c:v>5.90170299790215</c:v>
                </c:pt>
                <c:pt idx="1553">
                  <c:v>5.908582938656699</c:v>
                </c:pt>
                <c:pt idx="1554">
                  <c:v>5.915465652996772</c:v>
                </c:pt>
                <c:pt idx="1555">
                  <c:v>5.922351138217572</c:v>
                </c:pt>
                <c:pt idx="1556">
                  <c:v>5.92923939161348</c:v>
                </c:pt>
                <c:pt idx="1557">
                  <c:v>5.936130410478051</c:v>
                </c:pt>
                <c:pt idx="1558">
                  <c:v>5.94302419210402</c:v>
                </c:pt>
                <c:pt idx="1559">
                  <c:v>5.9499207337833</c:v>
                </c:pt>
                <c:pt idx="1560">
                  <c:v>5.956820032806981</c:v>
                </c:pt>
                <c:pt idx="1561">
                  <c:v>5.963722086465335</c:v>
                </c:pt>
                <c:pt idx="1562">
                  <c:v>5.970626892047816</c:v>
                </c:pt>
                <c:pt idx="1563">
                  <c:v>5.977534446843051</c:v>
                </c:pt>
                <c:pt idx="1564">
                  <c:v>5.984444748138863</c:v>
                </c:pt>
                <c:pt idx="1565">
                  <c:v>5.991357793222246</c:v>
                </c:pt>
                <c:pt idx="1566">
                  <c:v>5.998273579379381</c:v>
                </c:pt>
                <c:pt idx="1567">
                  <c:v>6.005192103895637</c:v>
                </c:pt>
                <c:pt idx="1568">
                  <c:v>6.012113364055565</c:v>
                </c:pt>
                <c:pt idx="1569">
                  <c:v>6.019037357142901</c:v>
                </c:pt>
                <c:pt idx="1570">
                  <c:v>6.025964080440575</c:v>
                </c:pt>
                <c:pt idx="1571">
                  <c:v>6.032893531230696</c:v>
                </c:pt>
                <c:pt idx="1572">
                  <c:v>6.03982570679457</c:v>
                </c:pt>
                <c:pt idx="1573">
                  <c:v>6.046760604412682</c:v>
                </c:pt>
                <c:pt idx="1574">
                  <c:v>6.053698221364716</c:v>
                </c:pt>
                <c:pt idx="1575">
                  <c:v>6.060638554929546</c:v>
                </c:pt>
                <c:pt idx="1576">
                  <c:v>6.067581602385234</c:v>
                </c:pt>
                <c:pt idx="1577">
                  <c:v>6.074527361009038</c:v>
                </c:pt>
                <c:pt idx="1578">
                  <c:v>6.081475828077409</c:v>
                </c:pt>
                <c:pt idx="1579">
                  <c:v>6.088427000865993</c:v>
                </c:pt>
                <c:pt idx="1580">
                  <c:v>6.095380876649626</c:v>
                </c:pt>
                <c:pt idx="1581">
                  <c:v>6.102337452702348</c:v>
                </c:pt>
                <c:pt idx="1582">
                  <c:v>6.109296726297388</c:v>
                </c:pt>
                <c:pt idx="1583">
                  <c:v>6.116258694707178</c:v>
                </c:pt>
                <c:pt idx="1584">
                  <c:v>6.123223355203345</c:v>
                </c:pt>
                <c:pt idx="1585">
                  <c:v>6.130190705056717</c:v>
                </c:pt>
                <c:pt idx="1586">
                  <c:v>6.137160741537322</c:v>
                </c:pt>
                <c:pt idx="1587">
                  <c:v>6.144133461914388</c:v>
                </c:pt>
                <c:pt idx="1588">
                  <c:v>6.151108863456344</c:v>
                </c:pt>
                <c:pt idx="1589">
                  <c:v>6.158086943430825</c:v>
                </c:pt>
                <c:pt idx="1590">
                  <c:v>6.165067699104666</c:v>
                </c:pt>
                <c:pt idx="1591">
                  <c:v>6.172051127743901</c:v>
                </c:pt>
                <c:pt idx="1592">
                  <c:v>6.179037226613782</c:v>
                </c:pt>
                <c:pt idx="1593">
                  <c:v>6.186025992978757</c:v>
                </c:pt>
                <c:pt idx="1594">
                  <c:v>6.19301742410248</c:v>
                </c:pt>
                <c:pt idx="1595">
                  <c:v>6.200011517247815</c:v>
                </c:pt>
                <c:pt idx="1596">
                  <c:v>6.207008269676837</c:v>
                </c:pt>
                <c:pt idx="1597">
                  <c:v>6.214007678650827</c:v>
                </c:pt>
                <c:pt idx="1598">
                  <c:v>6.221009741430272</c:v>
                </c:pt>
                <c:pt idx="1599">
                  <c:v>6.228014455274876</c:v>
                </c:pt>
                <c:pt idx="1600">
                  <c:v>6.23502181744355</c:v>
                </c:pt>
                <c:pt idx="1601">
                  <c:v>6.242031825194418</c:v>
                </c:pt>
                <c:pt idx="1602">
                  <c:v>6.249044475784823</c:v>
                </c:pt>
                <c:pt idx="1603">
                  <c:v>6.25605976647131</c:v>
                </c:pt>
                <c:pt idx="1604">
                  <c:v>6.263077694509647</c:v>
                </c:pt>
                <c:pt idx="1605">
                  <c:v>6.270098257154817</c:v>
                </c:pt>
                <c:pt idx="1606">
                  <c:v>6.277121451661018</c:v>
                </c:pt>
                <c:pt idx="1607">
                  <c:v>6.284147275281664</c:v>
                </c:pt>
                <c:pt idx="1608">
                  <c:v>6.29117572526939</c:v>
                </c:pt>
                <c:pt idx="1609">
                  <c:v>6.298206798876043</c:v>
                </c:pt>
                <c:pt idx="1610">
                  <c:v>6.3052404933527</c:v>
                </c:pt>
                <c:pt idx="1611">
                  <c:v>6.312276805949646</c:v>
                </c:pt>
                <c:pt idx="1612">
                  <c:v>6.319315733916398</c:v>
                </c:pt>
                <c:pt idx="1613">
                  <c:v>6.32635727450169</c:v>
                </c:pt>
                <c:pt idx="1614">
                  <c:v>6.333401424953481</c:v>
                </c:pt>
                <c:pt idx="1615">
                  <c:v>6.340448182518948</c:v>
                </c:pt>
                <c:pt idx="1616">
                  <c:v>6.347497544444498</c:v>
                </c:pt>
                <c:pt idx="1617">
                  <c:v>6.354549507975763</c:v>
                </c:pt>
                <c:pt idx="1618">
                  <c:v>6.3616040703576</c:v>
                </c:pt>
                <c:pt idx="1619">
                  <c:v>6.368661228834092</c:v>
                </c:pt>
                <c:pt idx="1620">
                  <c:v>6.375720980648548</c:v>
                </c:pt>
                <c:pt idx="1621">
                  <c:v>6.382783323043512</c:v>
                </c:pt>
                <c:pt idx="1622">
                  <c:v>6.389848253260751</c:v>
                </c:pt>
                <c:pt idx="1623">
                  <c:v>6.396915768541263</c:v>
                </c:pt>
                <c:pt idx="1624">
                  <c:v>6.403985866125282</c:v>
                </c:pt>
                <c:pt idx="1625">
                  <c:v>6.411058543252271</c:v>
                </c:pt>
                <c:pt idx="1626">
                  <c:v>6.418133797160921</c:v>
                </c:pt>
                <c:pt idx="1627">
                  <c:v>6.425211625089163</c:v>
                </c:pt>
                <c:pt idx="1628">
                  <c:v>6.43229202427416</c:v>
                </c:pt>
                <c:pt idx="1629">
                  <c:v>6.439374991952306</c:v>
                </c:pt>
                <c:pt idx="1630">
                  <c:v>6.446460525359238</c:v>
                </c:pt>
                <c:pt idx="1631">
                  <c:v>6.453548621729828</c:v>
                </c:pt>
                <c:pt idx="1632">
                  <c:v>6.46063927829818</c:v>
                </c:pt>
                <c:pt idx="1633">
                  <c:v>6.467732492297645</c:v>
                </c:pt>
                <c:pt idx="1634">
                  <c:v>6.474828260960805</c:v>
                </c:pt>
                <c:pt idx="1635">
                  <c:v>6.481926581519487</c:v>
                </c:pt>
                <c:pt idx="1636">
                  <c:v>6.48902745120476</c:v>
                </c:pt>
                <c:pt idx="1637">
                  <c:v>6.496130867246927</c:v>
                </c:pt>
                <c:pt idx="1638">
                  <c:v>6.503236826875543</c:v>
                </c:pt>
                <c:pt idx="1639">
                  <c:v>6.510345327319402</c:v>
                </c:pt>
                <c:pt idx="1640">
                  <c:v>6.517456365806541</c:v>
                </c:pt>
                <c:pt idx="1641">
                  <c:v>6.524569939564245</c:v>
                </c:pt>
                <c:pt idx="1642">
                  <c:v>6.531686045819041</c:v>
                </c:pt>
                <c:pt idx="1643">
                  <c:v>6.538804681796705</c:v>
                </c:pt>
                <c:pt idx="1644">
                  <c:v>6.545925844722261</c:v>
                </c:pt>
                <c:pt idx="1645">
                  <c:v>6.553049531819981</c:v>
                </c:pt>
                <c:pt idx="1646">
                  <c:v>6.560175740313386</c:v>
                </c:pt>
                <c:pt idx="1647">
                  <c:v>6.567304467425243</c:v>
                </c:pt>
                <c:pt idx="1648">
                  <c:v>6.574435710377578</c:v>
                </c:pt>
                <c:pt idx="1649">
                  <c:v>6.581569466391663</c:v>
                </c:pt>
                <c:pt idx="1650">
                  <c:v>6.588705732688021</c:v>
                </c:pt>
                <c:pt idx="1651">
                  <c:v>6.59584450648643</c:v>
                </c:pt>
                <c:pt idx="1652">
                  <c:v>6.602985785005927</c:v>
                </c:pt>
                <c:pt idx="1653">
                  <c:v>6.610129565464796</c:v>
                </c:pt>
                <c:pt idx="1654">
                  <c:v>6.617275845080583</c:v>
                </c:pt>
                <c:pt idx="1655">
                  <c:v>6.624424621070084</c:v>
                </c:pt>
                <c:pt idx="1656">
                  <c:v>6.631575890649361</c:v>
                </c:pt>
                <c:pt idx="1657">
                  <c:v>6.638729651033726</c:v>
                </c:pt>
                <c:pt idx="1658">
                  <c:v>6.645885899437752</c:v>
                </c:pt>
                <c:pt idx="1659">
                  <c:v>6.65304463307528</c:v>
                </c:pt>
                <c:pt idx="1660">
                  <c:v>6.660205849159398</c:v>
                </c:pt>
                <c:pt idx="1661">
                  <c:v>6.667369544902469</c:v>
                </c:pt>
                <c:pt idx="1662">
                  <c:v>6.674535717516105</c:v>
                </c:pt>
                <c:pt idx="1663">
                  <c:v>6.681704364211193</c:v>
                </c:pt>
                <c:pt idx="1664">
                  <c:v>6.688875482197878</c:v>
                </c:pt>
                <c:pt idx="1665">
                  <c:v>6.69604906868557</c:v>
                </c:pt>
                <c:pt idx="1666">
                  <c:v>6.703225120882947</c:v>
                </c:pt>
                <c:pt idx="1667">
                  <c:v>6.710403635997951</c:v>
                </c:pt>
                <c:pt idx="1668">
                  <c:v>6.717584611237792</c:v>
                </c:pt>
                <c:pt idx="1669">
                  <c:v>6.724768043808952</c:v>
                </c:pt>
                <c:pt idx="1670">
                  <c:v>6.731953930917177</c:v>
                </c:pt>
                <c:pt idx="1671">
                  <c:v>6.739142269767481</c:v>
                </c:pt>
                <c:pt idx="1672">
                  <c:v>6.746333057564158</c:v>
                </c:pt>
                <c:pt idx="1673">
                  <c:v>6.753526291510763</c:v>
                </c:pt>
                <c:pt idx="1674">
                  <c:v>6.76072196881013</c:v>
                </c:pt>
                <c:pt idx="1675">
                  <c:v>6.767920086664365</c:v>
                </c:pt>
                <c:pt idx="1676">
                  <c:v>6.775120642274845</c:v>
                </c:pt>
                <c:pt idx="1677">
                  <c:v>6.782323632842227</c:v>
                </c:pt>
                <c:pt idx="1678">
                  <c:v>6.789529055566436</c:v>
                </c:pt>
                <c:pt idx="1679">
                  <c:v>6.796736907646681</c:v>
                </c:pt>
                <c:pt idx="1680">
                  <c:v>6.803947186281446</c:v>
                </c:pt>
                <c:pt idx="1681">
                  <c:v>6.811159888668491</c:v>
                </c:pt>
                <c:pt idx="1682">
                  <c:v>6.818375012004858</c:v>
                </c:pt>
                <c:pt idx="1683">
                  <c:v>6.825592553486866</c:v>
                </c:pt>
                <c:pt idx="1684">
                  <c:v>6.832812510310116</c:v>
                </c:pt>
                <c:pt idx="1685">
                  <c:v>6.840034879669491</c:v>
                </c:pt>
                <c:pt idx="1686">
                  <c:v>6.84725965875916</c:v>
                </c:pt>
                <c:pt idx="1687">
                  <c:v>6.854486844772563</c:v>
                </c:pt>
                <c:pt idx="1688">
                  <c:v>6.861716434902438</c:v>
                </c:pt>
                <c:pt idx="1689">
                  <c:v>6.868948426340798</c:v>
                </c:pt>
                <c:pt idx="1690">
                  <c:v>6.876182816278948</c:v>
                </c:pt>
                <c:pt idx="1691">
                  <c:v>6.883419601907477</c:v>
                </c:pt>
                <c:pt idx="1692">
                  <c:v>6.89065878041626</c:v>
                </c:pt>
                <c:pt idx="1693">
                  <c:v>6.897900348994461</c:v>
                </c:pt>
                <c:pt idx="1694">
                  <c:v>6.905144304830536</c:v>
                </c:pt>
                <c:pt idx="1695">
                  <c:v>6.912390645112226</c:v>
                </c:pt>
                <c:pt idx="1696">
                  <c:v>6.919639367026567</c:v>
                </c:pt>
                <c:pt idx="1697">
                  <c:v>6.926890467759883</c:v>
                </c:pt>
                <c:pt idx="1698">
                  <c:v>6.934143944497792</c:v>
                </c:pt>
                <c:pt idx="1699">
                  <c:v>6.941399794425207</c:v>
                </c:pt>
                <c:pt idx="1700">
                  <c:v>6.94865801472633</c:v>
                </c:pt>
                <c:pt idx="1701">
                  <c:v>6.955918602584661</c:v>
                </c:pt>
                <c:pt idx="1702">
                  <c:v>6.963181555182998</c:v>
                </c:pt>
                <c:pt idx="1703">
                  <c:v>6.970446869703434</c:v>
                </c:pt>
                <c:pt idx="1704">
                  <c:v>6.977714543327355</c:v>
                </c:pt>
                <c:pt idx="1705">
                  <c:v>6.984984573235451</c:v>
                </c:pt>
                <c:pt idx="1706">
                  <c:v>6.992256956607711</c:v>
                </c:pt>
                <c:pt idx="1707">
                  <c:v>6.99953169062342</c:v>
                </c:pt>
                <c:pt idx="1708">
                  <c:v>7.006808772461164</c:v>
                </c:pt>
                <c:pt idx="1709">
                  <c:v>7.014088199298833</c:v>
                </c:pt>
                <c:pt idx="1710">
                  <c:v>7.021369968313618</c:v>
                </c:pt>
                <c:pt idx="1711">
                  <c:v>7.028654076682013</c:v>
                </c:pt>
                <c:pt idx="1712">
                  <c:v>7.03594052157982</c:v>
                </c:pt>
                <c:pt idx="1713">
                  <c:v>7.043229300182142</c:v>
                </c:pt>
                <c:pt idx="1714">
                  <c:v>7.050520409663385</c:v>
                </c:pt>
                <c:pt idx="1715">
                  <c:v>7.057813847197266</c:v>
                </c:pt>
                <c:pt idx="1716">
                  <c:v>7.065109609956814</c:v>
                </c:pt>
                <c:pt idx="1717">
                  <c:v>7.07240769511436</c:v>
                </c:pt>
                <c:pt idx="1718">
                  <c:v>7.079708099841538</c:v>
                </c:pt>
                <c:pt idx="1719">
                  <c:v>7.087010821309303</c:v>
                </c:pt>
                <c:pt idx="1720">
                  <c:v>7.094315856687916</c:v>
                </c:pt>
                <c:pt idx="1721">
                  <c:v>7.101623203146957</c:v>
                </c:pt>
                <c:pt idx="1722">
                  <c:v>7.108932857855303</c:v>
                </c:pt>
                <c:pt idx="1723">
                  <c:v>7.116244817981158</c:v>
                </c:pt>
                <c:pt idx="1724">
                  <c:v>7.123559080692036</c:v>
                </c:pt>
                <c:pt idx="1725">
                  <c:v>7.130875643154764</c:v>
                </c:pt>
                <c:pt idx="1726">
                  <c:v>7.138194502535485</c:v>
                </c:pt>
                <c:pt idx="1727">
                  <c:v>7.145515655999662</c:v>
                </c:pt>
                <c:pt idx="1728">
                  <c:v>7.152839100712075</c:v>
                </c:pt>
                <c:pt idx="1729">
                  <c:v>7.160164833836819</c:v>
                </c:pt>
                <c:pt idx="1730">
                  <c:v>7.167492852537311</c:v>
                </c:pt>
                <c:pt idx="1731">
                  <c:v>7.174823153976289</c:v>
                </c:pt>
                <c:pt idx="1732">
                  <c:v>7.182155735315809</c:v>
                </c:pt>
                <c:pt idx="1733">
                  <c:v>7.189490593717251</c:v>
                </c:pt>
                <c:pt idx="1734">
                  <c:v>7.196827726341315</c:v>
                </c:pt>
                <c:pt idx="1735">
                  <c:v>7.204167130348028</c:v>
                </c:pt>
                <c:pt idx="1736">
                  <c:v>7.211508802896739</c:v>
                </c:pt>
                <c:pt idx="1737">
                  <c:v>7.218852741146122</c:v>
                </c:pt>
                <c:pt idx="1738">
                  <c:v>7.22619894225418</c:v>
                </c:pt>
                <c:pt idx="1739">
                  <c:v>7.23354740337824</c:v>
                </c:pt>
                <c:pt idx="1740">
                  <c:v>7.240898121674955</c:v>
                </c:pt>
                <c:pt idx="1741">
                  <c:v>7.24825109430031</c:v>
                </c:pt>
                <c:pt idx="1742">
                  <c:v>7.255606318409621</c:v>
                </c:pt>
                <c:pt idx="1743">
                  <c:v>7.262963791157528</c:v>
                </c:pt>
                <c:pt idx="1744">
                  <c:v>7.270323509698007</c:v>
                </c:pt>
                <c:pt idx="1745">
                  <c:v>7.277685471184365</c:v>
                </c:pt>
                <c:pt idx="1746">
                  <c:v>7.28504967276924</c:v>
                </c:pt>
                <c:pt idx="1747">
                  <c:v>7.292416111604605</c:v>
                </c:pt>
                <c:pt idx="1748">
                  <c:v>7.29978478484177</c:v>
                </c:pt>
                <c:pt idx="1749">
                  <c:v>7.30715568963137</c:v>
                </c:pt>
                <c:pt idx="1750">
                  <c:v>7.314528823123394</c:v>
                </c:pt>
                <c:pt idx="1751">
                  <c:v>7.321904182467152</c:v>
                </c:pt>
                <c:pt idx="1752">
                  <c:v>7.3292817648113</c:v>
                </c:pt>
                <c:pt idx="1753">
                  <c:v>7.336661567303828</c:v>
                </c:pt>
                <c:pt idx="1754">
                  <c:v>7.344043587092068</c:v>
                </c:pt>
                <c:pt idx="1755">
                  <c:v>7.351427821322695</c:v>
                </c:pt>
                <c:pt idx="1756">
                  <c:v>7.358814267141719</c:v>
                </c:pt>
                <c:pt idx="1757">
                  <c:v>7.366202921694502</c:v>
                </c:pt>
                <c:pt idx="1758">
                  <c:v>7.373593782125736</c:v>
                </c:pt>
                <c:pt idx="1759">
                  <c:v>7.380986845579464</c:v>
                </c:pt>
                <c:pt idx="1760">
                  <c:v>7.388382109199078</c:v>
                </c:pt>
                <c:pt idx="1761">
                  <c:v>7.395779570127306</c:v>
                </c:pt>
                <c:pt idx="1762">
                  <c:v>7.403179225506231</c:v>
                </c:pt>
                <c:pt idx="1763">
                  <c:v>7.410581072477274</c:v>
                </c:pt>
                <c:pt idx="1764">
                  <c:v>7.417985108181214</c:v>
                </c:pt>
                <c:pt idx="1765">
                  <c:v>7.425391329758172</c:v>
                </c:pt>
                <c:pt idx="1766">
                  <c:v>7.432799734347622</c:v>
                </c:pt>
                <c:pt idx="1767">
                  <c:v>7.440210319088385</c:v>
                </c:pt>
                <c:pt idx="1768">
                  <c:v>7.447623081118638</c:v>
                </c:pt>
                <c:pt idx="1769">
                  <c:v>7.455038017575905</c:v>
                </c:pt>
                <c:pt idx="1770">
                  <c:v>7.462455125597073</c:v>
                </c:pt>
                <c:pt idx="1771">
                  <c:v>7.46987440231837</c:v>
                </c:pt>
                <c:pt idx="1772">
                  <c:v>7.477295844875388</c:v>
                </c:pt>
                <c:pt idx="1773">
                  <c:v>7.484719450403071</c:v>
                </c:pt>
                <c:pt idx="1774">
                  <c:v>7.492145216035722</c:v>
                </c:pt>
                <c:pt idx="1775">
                  <c:v>7.499573138906999</c:v>
                </c:pt>
                <c:pt idx="1776">
                  <c:v>7.507003216149918</c:v>
                </c:pt>
                <c:pt idx="1777">
                  <c:v>7.514435444896858</c:v>
                </c:pt>
                <c:pt idx="1778">
                  <c:v>7.521869822279554</c:v>
                </c:pt>
                <c:pt idx="1779">
                  <c:v>7.529306345429103</c:v>
                </c:pt>
                <c:pt idx="1780">
                  <c:v>7.536745011475963</c:v>
                </c:pt>
                <c:pt idx="1781">
                  <c:v>7.544185817549954</c:v>
                </c:pt>
                <c:pt idx="1782">
                  <c:v>7.55162876078027</c:v>
                </c:pt>
                <c:pt idx="1783">
                  <c:v>7.559073838295445</c:v>
                </c:pt>
                <c:pt idx="1784">
                  <c:v>7.566521047223405</c:v>
                </c:pt>
                <c:pt idx="1785">
                  <c:v>7.573970384691427</c:v>
                </c:pt>
                <c:pt idx="1786">
                  <c:v>7.581421847826153</c:v>
                </c:pt>
                <c:pt idx="1787">
                  <c:v>7.588875433753605</c:v>
                </c:pt>
                <c:pt idx="1788">
                  <c:v>7.59633113959916</c:v>
                </c:pt>
                <c:pt idx="1789">
                  <c:v>7.603788962487572</c:v>
                </c:pt>
                <c:pt idx="1790">
                  <c:v>7.611248899542967</c:v>
                </c:pt>
                <c:pt idx="1791">
                  <c:v>7.618710947888834</c:v>
                </c:pt>
                <c:pt idx="1792">
                  <c:v>7.626175104648041</c:v>
                </c:pt>
                <c:pt idx="1793">
                  <c:v>7.633641366942827</c:v>
                </c:pt>
                <c:pt idx="1794">
                  <c:v>7.641109731894803</c:v>
                </c:pt>
                <c:pt idx="1795">
                  <c:v>7.648580196624954</c:v>
                </c:pt>
                <c:pt idx="1796">
                  <c:v>7.656052758253646</c:v>
                </c:pt>
                <c:pt idx="1797">
                  <c:v>7.663527413900614</c:v>
                </c:pt>
                <c:pt idx="1798">
                  <c:v>7.671004160684975</c:v>
                </c:pt>
                <c:pt idx="1799">
                  <c:v>7.678482995725218</c:v>
                </c:pt>
                <c:pt idx="1800">
                  <c:v>7.685963916139221</c:v>
                </c:pt>
                <c:pt idx="1801">
                  <c:v>7.693446919044232</c:v>
                </c:pt>
                <c:pt idx="1802">
                  <c:v>7.700932001556884</c:v>
                </c:pt>
                <c:pt idx="1803">
                  <c:v>7.70841916079319</c:v>
                </c:pt>
                <c:pt idx="1804">
                  <c:v>7.715908393868546</c:v>
                </c:pt>
                <c:pt idx="1805">
                  <c:v>7.723399697897731</c:v>
                </c:pt>
                <c:pt idx="1806">
                  <c:v>7.730893069994908</c:v>
                </c:pt>
                <c:pt idx="1807">
                  <c:v>7.738388507273624</c:v>
                </c:pt>
                <c:pt idx="1808">
                  <c:v>7.745886006846811</c:v>
                </c:pt>
                <c:pt idx="1809">
                  <c:v>7.75338556582679</c:v>
                </c:pt>
                <c:pt idx="1810">
                  <c:v>7.76088718132527</c:v>
                </c:pt>
                <c:pt idx="1811">
                  <c:v>7.768390850453342</c:v>
                </c:pt>
                <c:pt idx="1812">
                  <c:v>7.775896570321493</c:v>
                </c:pt>
                <c:pt idx="1813">
                  <c:v>7.783404338039598</c:v>
                </c:pt>
                <c:pt idx="1814">
                  <c:v>7.790914150716921</c:v>
                </c:pt>
                <c:pt idx="1815">
                  <c:v>7.79842600546212</c:v>
                </c:pt>
                <c:pt idx="1816">
                  <c:v>7.805939899383239</c:v>
                </c:pt>
                <c:pt idx="1817">
                  <c:v>7.813455829587728</c:v>
                </c:pt>
                <c:pt idx="1818">
                  <c:v>7.820973793182421</c:v>
                </c:pt>
                <c:pt idx="1819">
                  <c:v>7.82849378727355</c:v>
                </c:pt>
                <c:pt idx="1820">
                  <c:v>7.836015808966739</c:v>
                </c:pt>
                <c:pt idx="1821">
                  <c:v>7.843539855367021</c:v>
                </c:pt>
                <c:pt idx="1822">
                  <c:v>7.851065923578813</c:v>
                </c:pt>
                <c:pt idx="1823">
                  <c:v>7.858594010705936</c:v>
                </c:pt>
                <c:pt idx="1824">
                  <c:v>7.866124113851614</c:v>
                </c:pt>
                <c:pt idx="1825">
                  <c:v>7.873656230118465</c:v>
                </c:pt>
                <c:pt idx="1826">
                  <c:v>7.881190356608512</c:v>
                </c:pt>
                <c:pt idx="1827">
                  <c:v>7.88872649042318</c:v>
                </c:pt>
                <c:pt idx="1828">
                  <c:v>7.896264628663292</c:v>
                </c:pt>
                <c:pt idx="1829">
                  <c:v>7.903804768429084</c:v>
                </c:pt>
                <c:pt idx="1830">
                  <c:v>7.911346906820187</c:v>
                </c:pt>
                <c:pt idx="1831">
                  <c:v>7.918891040935643</c:v>
                </c:pt>
                <c:pt idx="1832">
                  <c:v>7.926437167873899</c:v>
                </c:pt>
                <c:pt idx="1833">
                  <c:v>7.93398528473281</c:v>
                </c:pt>
                <c:pt idx="1834">
                  <c:v>7.941535388609636</c:v>
                </c:pt>
                <c:pt idx="1835">
                  <c:v>7.949087476601049</c:v>
                </c:pt>
                <c:pt idx="1836">
                  <c:v>7.95664154580313</c:v>
                </c:pt>
                <c:pt idx="1837">
                  <c:v>7.964197593311371</c:v>
                </c:pt>
                <c:pt idx="1838">
                  <c:v>7.971755616220675</c:v>
                </c:pt>
                <c:pt idx="1839">
                  <c:v>7.979315611625355</c:v>
                </c:pt>
                <c:pt idx="1840">
                  <c:v>7.986877576619142</c:v>
                </c:pt>
                <c:pt idx="1841">
                  <c:v>7.994441508295178</c:v>
                </c:pt>
                <c:pt idx="1842">
                  <c:v>8.002007403746022</c:v>
                </c:pt>
                <c:pt idx="1843">
                  <c:v>8.009575260063646</c:v>
                </c:pt>
                <c:pt idx="1844">
                  <c:v>8.017145074339438</c:v>
                </c:pt>
                <c:pt idx="1845">
                  <c:v>8.02471684366421</c:v>
                </c:pt>
                <c:pt idx="1846">
                  <c:v>8.032290565128182</c:v>
                </c:pt>
                <c:pt idx="1847">
                  <c:v>8.039866235821007</c:v>
                </c:pt>
                <c:pt idx="1848">
                  <c:v>8.047443852831742</c:v>
                </c:pt>
                <c:pt idx="1849">
                  <c:v>8.05502341324888</c:v>
                </c:pt>
                <c:pt idx="1850">
                  <c:v>8.06260491416033</c:v>
                </c:pt>
                <c:pt idx="1851">
                  <c:v>8.070188352653417</c:v>
                </c:pt>
                <c:pt idx="1852">
                  <c:v>8.0777737258149</c:v>
                </c:pt>
                <c:pt idx="1853">
                  <c:v>8.085361030730958</c:v>
                </c:pt>
                <c:pt idx="1854">
                  <c:v>8.092950264487196</c:v>
                </c:pt>
                <c:pt idx="1855">
                  <c:v>8.100541424168646</c:v>
                </c:pt>
                <c:pt idx="1856">
                  <c:v>8.10813450685976</c:v>
                </c:pt>
                <c:pt idx="1857">
                  <c:v>8.11572950964443</c:v>
                </c:pt>
                <c:pt idx="1858">
                  <c:v>8.123326429605965</c:v>
                </c:pt>
                <c:pt idx="1859">
                  <c:v>8.130925263827113</c:v>
                </c:pt>
                <c:pt idx="1860">
                  <c:v>8.138526009390048</c:v>
                </c:pt>
                <c:pt idx="1861">
                  <c:v>8.146128663376377</c:v>
                </c:pt>
                <c:pt idx="1862">
                  <c:v>8.153733222867144</c:v>
                </c:pt>
                <c:pt idx="1863">
                  <c:v>8.161339684942808</c:v>
                </c:pt>
                <c:pt idx="1864">
                  <c:v>8.168948046683283</c:v>
                </c:pt>
                <c:pt idx="1865">
                  <c:v>8.17655830516791</c:v>
                </c:pt>
                <c:pt idx="1866">
                  <c:v>8.184170457475458</c:v>
                </c:pt>
                <c:pt idx="1867">
                  <c:v>8.191784500684152</c:v>
                </c:pt>
                <c:pt idx="1868">
                  <c:v>8.199400431871634</c:v>
                </c:pt>
                <c:pt idx="1869">
                  <c:v>8.207018248114995</c:v>
                </c:pt>
                <c:pt idx="1870">
                  <c:v>8.214637946490761</c:v>
                </c:pt>
                <c:pt idx="1871">
                  <c:v>8.222259524074905</c:v>
                </c:pt>
                <c:pt idx="1872">
                  <c:v>8.229882977942832</c:v>
                </c:pt>
                <c:pt idx="1873">
                  <c:v>8.237508305169395</c:v>
                </c:pt>
                <c:pt idx="1874">
                  <c:v>8.245135502828887</c:v>
                </c:pt>
                <c:pt idx="1875">
                  <c:v>8.252764567995047</c:v>
                </c:pt>
                <c:pt idx="1876">
                  <c:v>8.260395497741051</c:v>
                </c:pt>
                <c:pt idx="1877">
                  <c:v>8.268028289139531</c:v>
                </c:pt>
                <c:pt idx="1878">
                  <c:v>8.275662939262568</c:v>
                </c:pt>
                <c:pt idx="1879">
                  <c:v>8.283299445181667</c:v>
                </c:pt>
                <c:pt idx="1880">
                  <c:v>8.290937803967805</c:v>
                </c:pt>
                <c:pt idx="1881">
                  <c:v>8.298578012691397</c:v>
                </c:pt>
                <c:pt idx="1882">
                  <c:v>8.306220068422314</c:v>
                </c:pt>
                <c:pt idx="1883">
                  <c:v>8.31386396822987</c:v>
                </c:pt>
                <c:pt idx="1884">
                  <c:v>8.32150970918283</c:v>
                </c:pt>
                <c:pt idx="1885">
                  <c:v>8.329157288349422</c:v>
                </c:pt>
                <c:pt idx="1886">
                  <c:v>8.336806702797316</c:v>
                </c:pt>
                <c:pt idx="1887">
                  <c:v>8.344457949593644</c:v>
                </c:pt>
                <c:pt idx="1888">
                  <c:v>8.352111025804985</c:v>
                </c:pt>
                <c:pt idx="1889">
                  <c:v>8.35976592849738</c:v>
                </c:pt>
                <c:pt idx="1890">
                  <c:v>8.367422654736326</c:v>
                </c:pt>
                <c:pt idx="1891">
                  <c:v>8.375081201586775</c:v>
                </c:pt>
                <c:pt idx="1892">
                  <c:v>8.382741566113136</c:v>
                </c:pt>
                <c:pt idx="1893">
                  <c:v>8.390403745379284</c:v>
                </c:pt>
                <c:pt idx="1894">
                  <c:v>8.39806773644855</c:v>
                </c:pt>
                <c:pt idx="1895">
                  <c:v>8.405733536383726</c:v>
                </c:pt>
                <c:pt idx="1896">
                  <c:v>8.41340114224706</c:v>
                </c:pt>
                <c:pt idx="1897">
                  <c:v>8.421070551100275</c:v>
                </c:pt>
                <c:pt idx="1898">
                  <c:v>8.428741760004547</c:v>
                </c:pt>
                <c:pt idx="1899">
                  <c:v>8.436414766020531</c:v>
                </c:pt>
                <c:pt idx="1900">
                  <c:v>8.44408956620833</c:v>
                </c:pt>
                <c:pt idx="1901">
                  <c:v>8.45176615762752</c:v>
                </c:pt>
                <c:pt idx="1902">
                  <c:v>8.459444537337146</c:v>
                </c:pt>
                <c:pt idx="1903">
                  <c:v>8.467124702395713</c:v>
                </c:pt>
                <c:pt idx="1904">
                  <c:v>8.474806649861216</c:v>
                </c:pt>
                <c:pt idx="1905">
                  <c:v>8.482490376791096</c:v>
                </c:pt>
                <c:pt idx="1906">
                  <c:v>8.490175880242273</c:v>
                </c:pt>
                <c:pt idx="1907">
                  <c:v>8.497863157271144</c:v>
                </c:pt>
                <c:pt idx="1908">
                  <c:v>8.505552204933575</c:v>
                </c:pt>
                <c:pt idx="1909">
                  <c:v>8.513243020284903</c:v>
                </c:pt>
                <c:pt idx="1910">
                  <c:v>8.520935600379937</c:v>
                </c:pt>
                <c:pt idx="1911">
                  <c:v>8.528629942272966</c:v>
                </c:pt>
                <c:pt idx="1912">
                  <c:v>8.536326043017757</c:v>
                </c:pt>
                <c:pt idx="1913">
                  <c:v>8.544023899667548</c:v>
                </c:pt>
                <c:pt idx="1914">
                  <c:v>8.551723509275055</c:v>
                </c:pt>
                <c:pt idx="1915">
                  <c:v>8.55942486889248</c:v>
                </c:pt>
                <c:pt idx="1916">
                  <c:v>8.567127975571488</c:v>
                </c:pt>
                <c:pt idx="1917">
                  <c:v>8.57483282636325</c:v>
                </c:pt>
                <c:pt idx="1918">
                  <c:v>8.58253941831839</c:v>
                </c:pt>
                <c:pt idx="1919">
                  <c:v>8.590247748487032</c:v>
                </c:pt>
                <c:pt idx="1920">
                  <c:v>8.59795781391878</c:v>
                </c:pt>
                <c:pt idx="1921">
                  <c:v>8.60566961166272</c:v>
                </c:pt>
                <c:pt idx="1922">
                  <c:v>8.61338313876742</c:v>
                </c:pt>
                <c:pt idx="1923">
                  <c:v>8.621098392280935</c:v>
                </c:pt>
                <c:pt idx="1924">
                  <c:v>8.628815369250811</c:v>
                </c:pt>
                <c:pt idx="1925">
                  <c:v>8.636534066724084</c:v>
                </c:pt>
                <c:pt idx="1926">
                  <c:v>8.644254481747261</c:v>
                </c:pt>
                <c:pt idx="1927">
                  <c:v>8.651976611366352</c:v>
                </c:pt>
                <c:pt idx="1928">
                  <c:v>8.659700452626857</c:v>
                </c:pt>
                <c:pt idx="1929">
                  <c:v>8.667426002573764</c:v>
                </c:pt>
                <c:pt idx="1930">
                  <c:v>8.675153258251551</c:v>
                </c:pt>
                <c:pt idx="1931">
                  <c:v>8.682882216704195</c:v>
                </c:pt>
                <c:pt idx="1932">
                  <c:v>8.690612874975151</c:v>
                </c:pt>
                <c:pt idx="1933">
                  <c:v>8.698345230107387</c:v>
                </c:pt>
                <c:pt idx="1934">
                  <c:v>8.70607927914336</c:v>
                </c:pt>
                <c:pt idx="1935">
                  <c:v>8.713815019125014</c:v>
                </c:pt>
                <c:pt idx="1936">
                  <c:v>8.721552447093803</c:v>
                </c:pt>
                <c:pt idx="1937">
                  <c:v>8.729291560090674</c:v>
                </c:pt>
                <c:pt idx="1938">
                  <c:v>8.737032355156073</c:v>
                </c:pt>
                <c:pt idx="1939">
                  <c:v>8.744774829329942</c:v>
                </c:pt>
                <c:pt idx="1940">
                  <c:v>8.752518979651721</c:v>
                </c:pt>
                <c:pt idx="1941">
                  <c:v>8.760264803160364</c:v>
                </c:pt>
                <c:pt idx="1942">
                  <c:v>8.768012296894317</c:v>
                </c:pt>
                <c:pt idx="1943">
                  <c:v>8.775761457891532</c:v>
                </c:pt>
                <c:pt idx="1944">
                  <c:v>8.783512283189466</c:v>
                </c:pt>
                <c:pt idx="1945">
                  <c:v>8.791264769825076</c:v>
                </c:pt>
                <c:pt idx="1946">
                  <c:v>8.799018914834834</c:v>
                </c:pt>
                <c:pt idx="1947">
                  <c:v>8.806774715254714</c:v>
                </c:pt>
                <c:pt idx="1948">
                  <c:v>8.81453216812019</c:v>
                </c:pt>
                <c:pt idx="1949">
                  <c:v>8.822291270466257</c:v>
                </c:pt>
                <c:pt idx="1950">
                  <c:v>8.83005201932741</c:v>
                </c:pt>
                <c:pt idx="1951">
                  <c:v>8.83781441173766</c:v>
                </c:pt>
                <c:pt idx="1952">
                  <c:v>8.845578444730524</c:v>
                </c:pt>
                <c:pt idx="1953">
                  <c:v>8.853344115339044</c:v>
                </c:pt>
                <c:pt idx="1954">
                  <c:v>8.861111420595748</c:v>
                </c:pt>
                <c:pt idx="1955">
                  <c:v>8.86888035753271</c:v>
                </c:pt>
                <c:pt idx="1956">
                  <c:v>8.876650923181495</c:v>
                </c:pt>
                <c:pt idx="1957">
                  <c:v>8.88442311457319</c:v>
                </c:pt>
                <c:pt idx="1958">
                  <c:v>8.892196928738407</c:v>
                </c:pt>
                <c:pt idx="1959">
                  <c:v>8.899972362707263</c:v>
                </c:pt>
                <c:pt idx="1960">
                  <c:v>8.9077494135094</c:v>
                </c:pt>
                <c:pt idx="1961">
                  <c:v>8.915528078173974</c:v>
                </c:pt>
                <c:pt idx="1962">
                  <c:v>8.92330835372967</c:v>
                </c:pt>
                <c:pt idx="1963">
                  <c:v>8.931090237204685</c:v>
                </c:pt>
                <c:pt idx="1964">
                  <c:v>8.938873725626733</c:v>
                </c:pt>
                <c:pt idx="1965">
                  <c:v>8.946658816023075</c:v>
                </c:pt>
                <c:pt idx="1966">
                  <c:v>8.95444550542047</c:v>
                </c:pt>
                <c:pt idx="1967">
                  <c:v>8.962233790845207</c:v>
                </c:pt>
                <c:pt idx="1968">
                  <c:v>8.970023669323103</c:v>
                </c:pt>
                <c:pt idx="1969">
                  <c:v>8.97781513787951</c:v>
                </c:pt>
                <c:pt idx="1970">
                  <c:v>8.985608193539293</c:v>
                </c:pt>
                <c:pt idx="1971">
                  <c:v>8.99340283332685</c:v>
                </c:pt>
                <c:pt idx="1972">
                  <c:v>9.001199054266104</c:v>
                </c:pt>
                <c:pt idx="1973">
                  <c:v>9.00899685338052</c:v>
                </c:pt>
                <c:pt idx="1974">
                  <c:v>9.01679622769308</c:v>
                </c:pt>
                <c:pt idx="1975">
                  <c:v>9.024597174226304</c:v>
                </c:pt>
                <c:pt idx="1976">
                  <c:v>9.032399690002245</c:v>
                </c:pt>
                <c:pt idx="1977">
                  <c:v>9.04020377204248</c:v>
                </c:pt>
                <c:pt idx="1978">
                  <c:v>9.048009417368135</c:v>
                </c:pt>
                <c:pt idx="1979">
                  <c:v>9.05581662299986</c:v>
                </c:pt>
                <c:pt idx="1980">
                  <c:v>9.063625385957843</c:v>
                </c:pt>
                <c:pt idx="1981">
                  <c:v>9.07143570326181</c:v>
                </c:pt>
                <c:pt idx="1982">
                  <c:v>9.079247571931025</c:v>
                </c:pt>
                <c:pt idx="1983">
                  <c:v>9.087060988984292</c:v>
                </c:pt>
                <c:pt idx="1984">
                  <c:v>9.094875951439947</c:v>
                </c:pt>
                <c:pt idx="1985">
                  <c:v>9.102692456315875</c:v>
                </c:pt>
                <c:pt idx="1986">
                  <c:v>9.1105105006295</c:v>
                </c:pt>
                <c:pt idx="1987">
                  <c:v>9.118330081397779</c:v>
                </c:pt>
                <c:pt idx="1988">
                  <c:v>9.126151195637231</c:v>
                </c:pt>
                <c:pt idx="1989">
                  <c:v>9.133973840363899</c:v>
                </c:pt>
                <c:pt idx="1990">
                  <c:v>9.141798012593382</c:v>
                </c:pt>
                <c:pt idx="1991">
                  <c:v>9.149623709340821</c:v>
                </c:pt>
                <c:pt idx="1992">
                  <c:v>9.15745092762091</c:v>
                </c:pt>
                <c:pt idx="1993">
                  <c:v>9.165279664447874</c:v>
                </c:pt>
                <c:pt idx="1994">
                  <c:v>9.173109916835507</c:v>
                </c:pt>
                <c:pt idx="1995">
                  <c:v>9.180941681797133</c:v>
                </c:pt>
                <c:pt idx="1996">
                  <c:v>9.188774956345644</c:v>
                </c:pt>
                <c:pt idx="1997">
                  <c:v>9.196609737493467</c:v>
                </c:pt>
                <c:pt idx="1998">
                  <c:v>9.20444602225259</c:v>
                </c:pt>
                <c:pt idx="1999">
                  <c:v>9.212283807634551</c:v>
                </c:pt>
                <c:pt idx="2000">
                  <c:v>9.220123090650443</c:v>
                </c:pt>
                <c:pt idx="2001">
                  <c:v>9.227963868310916</c:v>
                </c:pt>
                <c:pt idx="2002">
                  <c:v>9.23580613762617</c:v>
                </c:pt>
                <c:pt idx="2003">
                  <c:v>9.24364989560596</c:v>
                </c:pt>
                <c:pt idx="2004">
                  <c:v>9.251495139259603</c:v>
                </c:pt>
                <c:pt idx="2005">
                  <c:v>9.259341865595971</c:v>
                </c:pt>
                <c:pt idx="2006">
                  <c:v>9.267190071623501</c:v>
                </c:pt>
                <c:pt idx="2007">
                  <c:v>9.275039754350183</c:v>
                </c:pt>
                <c:pt idx="2008">
                  <c:v>9.282890910783567</c:v>
                </c:pt>
                <c:pt idx="2009">
                  <c:v>9.290743537930771</c:v>
                </c:pt>
                <c:pt idx="2010">
                  <c:v>9.298597632798472</c:v>
                </c:pt>
                <c:pt idx="2011">
                  <c:v>9.306453192392913</c:v>
                </c:pt>
                <c:pt idx="2012">
                  <c:v>9.31431021371989</c:v>
                </c:pt>
                <c:pt idx="2013">
                  <c:v>9.32216869378478</c:v>
                </c:pt>
                <c:pt idx="2014">
                  <c:v>9.330028629592515</c:v>
                </c:pt>
                <c:pt idx="2015">
                  <c:v>9.337890018147605</c:v>
                </c:pt>
                <c:pt idx="2016">
                  <c:v>9.345752856454113</c:v>
                </c:pt>
                <c:pt idx="2017">
                  <c:v>9.35361714151568</c:v>
                </c:pt>
                <c:pt idx="2018">
                  <c:v>9.36148287033552</c:v>
                </c:pt>
                <c:pt idx="2019">
                  <c:v>9.369350039916406</c:v>
                </c:pt>
                <c:pt idx="2020">
                  <c:v>9.377218647260692</c:v>
                </c:pt>
                <c:pt idx="2021">
                  <c:v>9.385088689370302</c:v>
                </c:pt>
                <c:pt idx="2022">
                  <c:v>9.392960163246732</c:v>
                </c:pt>
                <c:pt idx="2023">
                  <c:v>9.400833065891051</c:v>
                </c:pt>
                <c:pt idx="2024">
                  <c:v>9.408707394303906</c:v>
                </c:pt>
                <c:pt idx="2025">
                  <c:v>9.41658314548552</c:v>
                </c:pt>
                <c:pt idx="2026">
                  <c:v>9.42446031643569</c:v>
                </c:pt>
                <c:pt idx="2027">
                  <c:v>9.432338904153788</c:v>
                </c:pt>
                <c:pt idx="2028">
                  <c:v>9.440218905638769</c:v>
                </c:pt>
                <c:pt idx="2029">
                  <c:v>9.448100317889175</c:v>
                </c:pt>
                <c:pt idx="2030">
                  <c:v>9.455983137903116</c:v>
                </c:pt>
                <c:pt idx="2031">
                  <c:v>9.46386736267828</c:v>
                </c:pt>
                <c:pt idx="2032">
                  <c:v>9.471752989211953</c:v>
                </c:pt>
                <c:pt idx="2033">
                  <c:v>9.479640014500995</c:v>
                </c:pt>
                <c:pt idx="2034">
                  <c:v>9.487528435541843</c:v>
                </c:pt>
                <c:pt idx="2035">
                  <c:v>9.495418249330532</c:v>
                </c:pt>
                <c:pt idx="2036">
                  <c:v>9.503309452862677</c:v>
                </c:pt>
                <c:pt idx="2037">
                  <c:v>9.511202043133476</c:v>
                </c:pt>
                <c:pt idx="2038">
                  <c:v>9.519096017137727</c:v>
                </c:pt>
                <c:pt idx="2039">
                  <c:v>9.526991371869796</c:v>
                </c:pt>
                <c:pt idx="2040">
                  <c:v>9.534888104323654</c:v>
                </c:pt>
                <c:pt idx="2041">
                  <c:v>9.542786211492865</c:v>
                </c:pt>
                <c:pt idx="2042">
                  <c:v>9.55068569037056</c:v>
                </c:pt>
                <c:pt idx="2043">
                  <c:v>9.558586537949498</c:v>
                </c:pt>
                <c:pt idx="2044">
                  <c:v>9.566488751221994</c:v>
                </c:pt>
                <c:pt idx="2045">
                  <c:v>9.57439232717998</c:v>
                </c:pt>
                <c:pt idx="2046">
                  <c:v>9.582297262814984</c:v>
                </c:pt>
                <c:pt idx="2047">
                  <c:v>9.590203555118117</c:v>
                </c:pt>
                <c:pt idx="2048">
                  <c:v>9.598111201080091</c:v>
                </c:pt>
                <c:pt idx="2049">
                  <c:v>9.606020197691218</c:v>
                </c:pt>
                <c:pt idx="2050">
                  <c:v>9.61393054194141</c:v>
                </c:pt>
                <c:pt idx="2051">
                  <c:v>9.621842230820165</c:v>
                </c:pt>
                <c:pt idx="2052">
                  <c:v>9.629755261316598</c:v>
                </c:pt>
                <c:pt idx="2053">
                  <c:v>9.637669630419415</c:v>
                </c:pt>
                <c:pt idx="2054">
                  <c:v>9.645585335116926</c:v>
                </c:pt>
                <c:pt idx="2055">
                  <c:v>9.653502372397047</c:v>
                </c:pt>
                <c:pt idx="2056">
                  <c:v>9.66142073924729</c:v>
                </c:pt>
                <c:pt idx="2057">
                  <c:v>9.669340432654774</c:v>
                </c:pt>
                <c:pt idx="2058">
                  <c:v>9.677261449606233</c:v>
                </c:pt>
                <c:pt idx="2059">
                  <c:v>9.685183787087998</c:v>
                </c:pt>
                <c:pt idx="2060">
                  <c:v>9.693107442086001</c:v>
                </c:pt>
                <c:pt idx="2061">
                  <c:v>9.7010324115858</c:v>
                </c:pt>
                <c:pt idx="2062">
                  <c:v>9.708958692572541</c:v>
                </c:pt>
                <c:pt idx="2063">
                  <c:v>9.716886282031003</c:v>
                </c:pt>
                <c:pt idx="2064">
                  <c:v>9.724815176945551</c:v>
                </c:pt>
                <c:pt idx="2065">
                  <c:v>9.732745374300185</c:v>
                </c:pt>
                <c:pt idx="2066">
                  <c:v>9.7406768710785</c:v>
                </c:pt>
                <c:pt idx="2067">
                  <c:v>9.748609664263712</c:v>
                </c:pt>
                <c:pt idx="2068">
                  <c:v>9.756543750838654</c:v>
                </c:pt>
                <c:pt idx="2069">
                  <c:v>9.764479127785765</c:v>
                </c:pt>
                <c:pt idx="2070">
                  <c:v>9.772415792087112</c:v>
                </c:pt>
                <c:pt idx="2071">
                  <c:v>9.780353740724365</c:v>
                </c:pt>
                <c:pt idx="2072">
                  <c:v>9.788292970678826</c:v>
                </c:pt>
                <c:pt idx="2073">
                  <c:v>9.796233478931411</c:v>
                </c:pt>
                <c:pt idx="2074">
                  <c:v>9.80417526246265</c:v>
                </c:pt>
                <c:pt idx="2075">
                  <c:v>9.8121183182527</c:v>
                </c:pt>
                <c:pt idx="2076">
                  <c:v>9.820062643281333</c:v>
                </c:pt>
                <c:pt idx="2077">
                  <c:v>9.828008234527956</c:v>
                </c:pt>
                <c:pt idx="2078">
                  <c:v>9.835955088971582</c:v>
                </c:pt>
                <c:pt idx="2079">
                  <c:v>9.843903203590866</c:v>
                </c:pt>
                <c:pt idx="2080">
                  <c:v>9.85185257536408</c:v>
                </c:pt>
                <c:pt idx="2081">
                  <c:v>9.859803201269116</c:v>
                </c:pt>
                <c:pt idx="2082">
                  <c:v>9.8677550782835</c:v>
                </c:pt>
                <c:pt idx="2083">
                  <c:v>9.875708203384384</c:v>
                </c:pt>
                <c:pt idx="2084">
                  <c:v>9.88366257354855</c:v>
                </c:pt>
                <c:pt idx="2085">
                  <c:v>9.891618185752403</c:v>
                </c:pt>
                <c:pt idx="2086">
                  <c:v>9.899575036972</c:v>
                </c:pt>
                <c:pt idx="2087">
                  <c:v>9.907533124183002</c:v>
                </c:pt>
                <c:pt idx="2088">
                  <c:v>9.91549244436071</c:v>
                </c:pt>
                <c:pt idx="2089">
                  <c:v>9.923452994480072</c:v>
                </c:pt>
                <c:pt idx="2090">
                  <c:v>9.931414771515657</c:v>
                </c:pt>
                <c:pt idx="2091">
                  <c:v>9.939377772441668</c:v>
                </c:pt>
                <c:pt idx="2092">
                  <c:v>9.947341994231955</c:v>
                </c:pt>
                <c:pt idx="2093">
                  <c:v>9.955307433859998</c:v>
                </c:pt>
                <c:pt idx="2094">
                  <c:v>9.96327408829891</c:v>
                </c:pt>
                <c:pt idx="2095">
                  <c:v>9.971241954521447</c:v>
                </c:pt>
                <c:pt idx="2096">
                  <c:v>9.979211029500007</c:v>
                </c:pt>
                <c:pt idx="2097">
                  <c:v>9.98718131020663</c:v>
                </c:pt>
                <c:pt idx="2098">
                  <c:v>9.995152793612987</c:v>
                </c:pt>
                <c:pt idx="2099">
                  <c:v>10.0031254766904</c:v>
                </c:pt>
                <c:pt idx="2100">
                  <c:v>10.01109935640984</c:v>
                </c:pt>
                <c:pt idx="2101">
                  <c:v>10.0190744297419</c:v>
                </c:pt>
                <c:pt idx="2102">
                  <c:v>10.02705069365685</c:v>
                </c:pt>
                <c:pt idx="2103">
                  <c:v>10.03502814512457</c:v>
                </c:pt>
                <c:pt idx="2104">
                  <c:v>10.04300678111461</c:v>
                </c:pt>
                <c:pt idx="2105">
                  <c:v>10.05098659859617</c:v>
                </c:pt>
                <c:pt idx="2106">
                  <c:v>10.05896759453808</c:v>
                </c:pt>
                <c:pt idx="2107">
                  <c:v>10.06694976590884</c:v>
                </c:pt>
                <c:pt idx="2108">
                  <c:v>10.07493310967658</c:v>
                </c:pt>
                <c:pt idx="2109">
                  <c:v>10.0829176228091</c:v>
                </c:pt>
                <c:pt idx="2110">
                  <c:v>10.09090330227384</c:v>
                </c:pt>
                <c:pt idx="2111">
                  <c:v>10.0988901450379</c:v>
                </c:pt>
                <c:pt idx="2112">
                  <c:v>10.10687814806803</c:v>
                </c:pt>
                <c:pt idx="2113">
                  <c:v>10.11486730833064</c:v>
                </c:pt>
                <c:pt idx="2114">
                  <c:v>10.12285762279178</c:v>
                </c:pt>
                <c:pt idx="2115">
                  <c:v>10.13084908841717</c:v>
                </c:pt>
                <c:pt idx="2116">
                  <c:v>10.13884170217219</c:v>
                </c:pt>
                <c:pt idx="2117">
                  <c:v>10.14683546102188</c:v>
                </c:pt>
                <c:pt idx="2118">
                  <c:v>10.15483036193093</c:v>
                </c:pt>
                <c:pt idx="2119">
                  <c:v>10.16282640186368</c:v>
                </c:pt>
                <c:pt idx="2120">
                  <c:v>10.17082357778417</c:v>
                </c:pt>
                <c:pt idx="2121">
                  <c:v>10.17882188665605</c:v>
                </c:pt>
                <c:pt idx="2122">
                  <c:v>10.18682132544268</c:v>
                </c:pt>
                <c:pt idx="2123">
                  <c:v>10.19482189110706</c:v>
                </c:pt>
                <c:pt idx="2124">
                  <c:v>10.20282358061185</c:v>
                </c:pt>
                <c:pt idx="2125">
                  <c:v>10.2108263909194</c:v>
                </c:pt>
                <c:pt idx="2126">
                  <c:v>10.21883031899169</c:v>
                </c:pt>
                <c:pt idx="2127">
                  <c:v>10.2268353617904</c:v>
                </c:pt>
                <c:pt idx="2128">
                  <c:v>10.23484151627687</c:v>
                </c:pt>
                <c:pt idx="2129">
                  <c:v>10.2428487794121</c:v>
                </c:pt>
                <c:pt idx="2130">
                  <c:v>10.25085714815676</c:v>
                </c:pt>
                <c:pt idx="2131">
                  <c:v>10.25886661947122</c:v>
                </c:pt>
                <c:pt idx="2132">
                  <c:v>10.26687719031547</c:v>
                </c:pt>
                <c:pt idx="2133">
                  <c:v>10.27488885764923</c:v>
                </c:pt>
                <c:pt idx="2134">
                  <c:v>10.28290161843185</c:v>
                </c:pt>
                <c:pt idx="2135">
                  <c:v>10.29091546962237</c:v>
                </c:pt>
                <c:pt idx="2136">
                  <c:v>10.29893040817952</c:v>
                </c:pt>
                <c:pt idx="2137">
                  <c:v>10.30694643106168</c:v>
                </c:pt>
                <c:pt idx="2138">
                  <c:v>10.31496353522692</c:v>
                </c:pt>
                <c:pt idx="2139">
                  <c:v>10.322981717633</c:v>
                </c:pt>
                <c:pt idx="2140">
                  <c:v>10.33100097523733</c:v>
                </c:pt>
                <c:pt idx="2141">
                  <c:v>10.33902130499703</c:v>
                </c:pt>
                <c:pt idx="2142">
                  <c:v>10.3470427038689</c:v>
                </c:pt>
                <c:pt idx="2143">
                  <c:v>10.35506516880938</c:v>
                </c:pt>
                <c:pt idx="2144">
                  <c:v>10.36308869677466</c:v>
                </c:pt>
                <c:pt idx="2145">
                  <c:v>10.37111328472055</c:v>
                </c:pt>
                <c:pt idx="2146">
                  <c:v>10.37913892960259</c:v>
                </c:pt>
                <c:pt idx="2147">
                  <c:v>10.38716562837598</c:v>
                </c:pt>
                <c:pt idx="2148">
                  <c:v>10.39519337799562</c:v>
                </c:pt>
                <c:pt idx="2149">
                  <c:v>10.40322217541609</c:v>
                </c:pt>
                <c:pt idx="2150">
                  <c:v>10.41125201759165</c:v>
                </c:pt>
                <c:pt idx="2151">
                  <c:v>10.41928290147628</c:v>
                </c:pt>
                <c:pt idx="2152">
                  <c:v>10.42731482402361</c:v>
                </c:pt>
                <c:pt idx="2153">
                  <c:v>10.43534778218699</c:v>
                </c:pt>
                <c:pt idx="2154">
                  <c:v>10.44338177291945</c:v>
                </c:pt>
                <c:pt idx="2155">
                  <c:v>10.45141679317372</c:v>
                </c:pt>
                <c:pt idx="2156">
                  <c:v>10.45945283990221</c:v>
                </c:pt>
                <c:pt idx="2157">
                  <c:v>10.46748991005704</c:v>
                </c:pt>
                <c:pt idx="2158">
                  <c:v>10.47552800059002</c:v>
                </c:pt>
                <c:pt idx="2159">
                  <c:v>10.48356710845265</c:v>
                </c:pt>
                <c:pt idx="2160">
                  <c:v>10.49160723059615</c:v>
                </c:pt>
                <c:pt idx="2161">
                  <c:v>10.4996483639714</c:v>
                </c:pt>
                <c:pt idx="2162">
                  <c:v>10.50769050552901</c:v>
                </c:pt>
                <c:pt idx="2163">
                  <c:v>10.51573365221928</c:v>
                </c:pt>
                <c:pt idx="2164">
                  <c:v>10.52377780099221</c:v>
                </c:pt>
                <c:pt idx="2165">
                  <c:v>10.5318229487975</c:v>
                </c:pt>
                <c:pt idx="2166">
                  <c:v>10.53986909258457</c:v>
                </c:pt>
                <c:pt idx="2167">
                  <c:v>10.54791622930253</c:v>
                </c:pt>
                <c:pt idx="2168">
                  <c:v>10.55596435590018</c:v>
                </c:pt>
                <c:pt idx="2169">
                  <c:v>10.56401346932604</c:v>
                </c:pt>
                <c:pt idx="2170">
                  <c:v>10.57206356652835</c:v>
                </c:pt>
                <c:pt idx="2171">
                  <c:v>10.58011464445504</c:v>
                </c:pt>
                <c:pt idx="2172">
                  <c:v>10.58816670005374</c:v>
                </c:pt>
                <c:pt idx="2173">
                  <c:v>10.59621973027182</c:v>
                </c:pt>
                <c:pt idx="2174">
                  <c:v>10.60427373205633</c:v>
                </c:pt>
                <c:pt idx="2175">
                  <c:v>10.61232870235405</c:v>
                </c:pt>
                <c:pt idx="2176">
                  <c:v>10.62038463811146</c:v>
                </c:pt>
                <c:pt idx="2177">
                  <c:v>10.62844153627476</c:v>
                </c:pt>
                <c:pt idx="2178">
                  <c:v>10.63649939378986</c:v>
                </c:pt>
                <c:pt idx="2179">
                  <c:v>10.64455820760237</c:v>
                </c:pt>
                <c:pt idx="2180">
                  <c:v>10.65261797465766</c:v>
                </c:pt>
                <c:pt idx="2181">
                  <c:v>10.66067869190076</c:v>
                </c:pt>
                <c:pt idx="2182">
                  <c:v>10.66874035627646</c:v>
                </c:pt>
                <c:pt idx="2183">
                  <c:v>10.67680296472926</c:v>
                </c:pt>
                <c:pt idx="2184">
                  <c:v>10.68486651420335</c:v>
                </c:pt>
                <c:pt idx="2185">
                  <c:v>10.69293100164268</c:v>
                </c:pt>
                <c:pt idx="2186">
                  <c:v>10.7009964239909</c:v>
                </c:pt>
                <c:pt idx="2187">
                  <c:v>10.70906277819138</c:v>
                </c:pt>
                <c:pt idx="2188">
                  <c:v>10.71713006118723</c:v>
                </c:pt>
                <c:pt idx="2189">
                  <c:v>10.72519826992126</c:v>
                </c:pt>
                <c:pt idx="2190">
                  <c:v>10.73326740133601</c:v>
                </c:pt>
                <c:pt idx="2191">
                  <c:v>10.74133745237377</c:v>
                </c:pt>
                <c:pt idx="2192">
                  <c:v>10.74940841997652</c:v>
                </c:pt>
                <c:pt idx="2193">
                  <c:v>10.75748030108601</c:v>
                </c:pt>
                <c:pt idx="2194">
                  <c:v>10.76555309264367</c:v>
                </c:pt>
                <c:pt idx="2195">
                  <c:v>10.77362679159069</c:v>
                </c:pt>
                <c:pt idx="2196">
                  <c:v>10.78170139486799</c:v>
                </c:pt>
                <c:pt idx="2197">
                  <c:v>10.78977689941621</c:v>
                </c:pt>
                <c:pt idx="2198">
                  <c:v>10.79785330217571</c:v>
                </c:pt>
                <c:pt idx="2199">
                  <c:v>10.80593060008663</c:v>
                </c:pt>
                <c:pt idx="2200">
                  <c:v>10.81400879008879</c:v>
                </c:pt>
                <c:pt idx="2201">
                  <c:v>10.82208786912177</c:v>
                </c:pt>
                <c:pt idx="2202">
                  <c:v>10.83016783412489</c:v>
                </c:pt>
                <c:pt idx="2203">
                  <c:v>10.83824868203719</c:v>
                </c:pt>
                <c:pt idx="2204">
                  <c:v>10.84633040979747</c:v>
                </c:pt>
                <c:pt idx="2205">
                  <c:v>10.85441301434425</c:v>
                </c:pt>
                <c:pt idx="2206">
                  <c:v>10.86249649261577</c:v>
                </c:pt>
                <c:pt idx="2207">
                  <c:v>10.87058084155007</c:v>
                </c:pt>
                <c:pt idx="2208">
                  <c:v>10.87866605808487</c:v>
                </c:pt>
                <c:pt idx="2209">
                  <c:v>10.88675213915767</c:v>
                </c:pt>
                <c:pt idx="2210">
                  <c:v>10.8948390817057</c:v>
                </c:pt>
                <c:pt idx="2211">
                  <c:v>10.90292688266592</c:v>
                </c:pt>
                <c:pt idx="2212">
                  <c:v>10.91101553897506</c:v>
                </c:pt>
                <c:pt idx="2213">
                  <c:v>10.91910504756957</c:v>
                </c:pt>
                <c:pt idx="2214">
                  <c:v>10.92719540538568</c:v>
                </c:pt>
                <c:pt idx="2215">
                  <c:v>10.93528660935934</c:v>
                </c:pt>
                <c:pt idx="2216">
                  <c:v>10.94337865642625</c:v>
                </c:pt>
                <c:pt idx="2217">
                  <c:v>10.95147154352187</c:v>
                </c:pt>
                <c:pt idx="2218">
                  <c:v>10.9595652675814</c:v>
                </c:pt>
                <c:pt idx="2219">
                  <c:v>10.9676598255398</c:v>
                </c:pt>
                <c:pt idx="2220">
                  <c:v>10.97575521433178</c:v>
                </c:pt>
                <c:pt idx="2221">
                  <c:v>10.98385143089179</c:v>
                </c:pt>
                <c:pt idx="2222">
                  <c:v>10.99194847215406</c:v>
                </c:pt>
                <c:pt idx="2223">
                  <c:v>11.00004633505255</c:v>
                </c:pt>
                <c:pt idx="2224">
                  <c:v>11.00814501652098</c:v>
                </c:pt>
                <c:pt idx="2225">
                  <c:v>11.01624451349285</c:v>
                </c:pt>
                <c:pt idx="2226">
                  <c:v>11.02434482290138</c:v>
                </c:pt>
                <c:pt idx="2227">
                  <c:v>11.03244594167957</c:v>
                </c:pt>
                <c:pt idx="2228">
                  <c:v>11.04054786676019</c:v>
                </c:pt>
                <c:pt idx="2229">
                  <c:v>11.04865059507574</c:v>
                </c:pt>
                <c:pt idx="2230">
                  <c:v>11.05675412355851</c:v>
                </c:pt>
                <c:pt idx="2231">
                  <c:v>11.06485844914052</c:v>
                </c:pt>
                <c:pt idx="2232">
                  <c:v>11.0729635687536</c:v>
                </c:pt>
                <c:pt idx="2233">
                  <c:v>11.0810694793293</c:v>
                </c:pt>
                <c:pt idx="2234">
                  <c:v>11.08917617779894</c:v>
                </c:pt>
                <c:pt idx="2235">
                  <c:v>11.09728366109364</c:v>
                </c:pt>
                <c:pt idx="2236">
                  <c:v>11.10539192614425</c:v>
                </c:pt>
                <c:pt idx="2237">
                  <c:v>11.1135009698814</c:v>
                </c:pt>
                <c:pt idx="2238">
                  <c:v>11.12161078923549</c:v>
                </c:pt>
                <c:pt idx="2239">
                  <c:v>11.12972138113669</c:v>
                </c:pt>
                <c:pt idx="2240">
                  <c:v>11.13783274251495</c:v>
                </c:pt>
                <c:pt idx="2241">
                  <c:v>11.14594487029995</c:v>
                </c:pt>
                <c:pt idx="2242">
                  <c:v>11.15405776142119</c:v>
                </c:pt>
                <c:pt idx="2243">
                  <c:v>11.16217141280793</c:v>
                </c:pt>
                <c:pt idx="2244">
                  <c:v>11.17028582138919</c:v>
                </c:pt>
                <c:pt idx="2245">
                  <c:v>11.17840098409377</c:v>
                </c:pt>
                <c:pt idx="2246">
                  <c:v>11.18651689785026</c:v>
                </c:pt>
                <c:pt idx="2247">
                  <c:v>11.194633559587</c:v>
                </c:pt>
                <c:pt idx="2248">
                  <c:v>11.20275096623212</c:v>
                </c:pt>
                <c:pt idx="2249">
                  <c:v>11.21086911471355</c:v>
                </c:pt>
                <c:pt idx="2250">
                  <c:v>11.21898800195897</c:v>
                </c:pt>
                <c:pt idx="2251">
                  <c:v>11.22710762489585</c:v>
                </c:pt>
                <c:pt idx="2252">
                  <c:v>11.23522798045145</c:v>
                </c:pt>
                <c:pt idx="2253">
                  <c:v>11.24334906555279</c:v>
                </c:pt>
                <c:pt idx="2254">
                  <c:v>11.2514708771267</c:v>
                </c:pt>
                <c:pt idx="2255">
                  <c:v>11.25959341209977</c:v>
                </c:pt>
                <c:pt idx="2256">
                  <c:v>11.26771666739839</c:v>
                </c:pt>
                <c:pt idx="2257">
                  <c:v>11.27584063994873</c:v>
                </c:pt>
                <c:pt idx="2258">
                  <c:v>11.28396532667675</c:v>
                </c:pt>
                <c:pt idx="2259">
                  <c:v>11.2920907245082</c:v>
                </c:pt>
                <c:pt idx="2260">
                  <c:v>11.30021683036859</c:v>
                </c:pt>
                <c:pt idx="2261">
                  <c:v>11.30834364118327</c:v>
                </c:pt>
                <c:pt idx="2262">
                  <c:v>11.31647115387735</c:v>
                </c:pt>
                <c:pt idx="2263">
                  <c:v>11.32459936537572</c:v>
                </c:pt>
                <c:pt idx="2264">
                  <c:v>11.33272827260309</c:v>
                </c:pt>
                <c:pt idx="2265">
                  <c:v>11.34085787248395</c:v>
                </c:pt>
                <c:pt idx="2266">
                  <c:v>11.34898816194257</c:v>
                </c:pt>
                <c:pt idx="2267">
                  <c:v>11.35711913790305</c:v>
                </c:pt>
                <c:pt idx="2268">
                  <c:v>11.36525079728925</c:v>
                </c:pt>
                <c:pt idx="2269">
                  <c:v>11.37338313702483</c:v>
                </c:pt>
                <c:pt idx="2270">
                  <c:v>11.38151615403328</c:v>
                </c:pt>
                <c:pt idx="2271">
                  <c:v>11.38964984523786</c:v>
                </c:pt>
                <c:pt idx="2272">
                  <c:v>11.39778420756164</c:v>
                </c:pt>
                <c:pt idx="2273">
                  <c:v>11.40591923792748</c:v>
                </c:pt>
                <c:pt idx="2274">
                  <c:v>11.41405493325805</c:v>
                </c:pt>
                <c:pt idx="2275">
                  <c:v>11.42219129047582</c:v>
                </c:pt>
                <c:pt idx="2276">
                  <c:v>11.43032830650307</c:v>
                </c:pt>
                <c:pt idx="2277">
                  <c:v>11.43846597826187</c:v>
                </c:pt>
                <c:pt idx="2278">
                  <c:v>11.44660430267411</c:v>
                </c:pt>
                <c:pt idx="2279">
                  <c:v>11.45474327666148</c:v>
                </c:pt>
                <c:pt idx="2280">
                  <c:v>11.46288289714546</c:v>
                </c:pt>
                <c:pt idx="2281">
                  <c:v>11.47102316104736</c:v>
                </c:pt>
                <c:pt idx="2282">
                  <c:v>11.4791640652883</c:v>
                </c:pt>
                <c:pt idx="2283">
                  <c:v>11.4873056067892</c:v>
                </c:pt>
                <c:pt idx="2284">
                  <c:v>11.49544778247077</c:v>
                </c:pt>
                <c:pt idx="2285">
                  <c:v>11.50359058925358</c:v>
                </c:pt>
                <c:pt idx="2286">
                  <c:v>11.51173402405798</c:v>
                </c:pt>
                <c:pt idx="2287">
                  <c:v>11.51987808380412</c:v>
                </c:pt>
                <c:pt idx="2288">
                  <c:v>11.528022765412</c:v>
                </c:pt>
                <c:pt idx="2289">
                  <c:v>11.53616806580141</c:v>
                </c:pt>
                <c:pt idx="2290">
                  <c:v>11.54431398189196</c:v>
                </c:pt>
                <c:pt idx="2291">
                  <c:v>11.5524605106031</c:v>
                </c:pt>
                <c:pt idx="2292">
                  <c:v>11.56060764885405</c:v>
                </c:pt>
                <c:pt idx="2293">
                  <c:v>11.5687553935639</c:v>
                </c:pt>
                <c:pt idx="2294">
                  <c:v>11.57690374165151</c:v>
                </c:pt>
                <c:pt idx="2295">
                  <c:v>11.58505269003561</c:v>
                </c:pt>
                <c:pt idx="2296">
                  <c:v>11.59320223563472</c:v>
                </c:pt>
                <c:pt idx="2297">
                  <c:v>11.60135237536719</c:v>
                </c:pt>
                <c:pt idx="2298">
                  <c:v>11.60950310615119</c:v>
                </c:pt>
                <c:pt idx="2299">
                  <c:v>11.61765442490473</c:v>
                </c:pt>
                <c:pt idx="2300">
                  <c:v>11.62580632854562</c:v>
                </c:pt>
                <c:pt idx="2301">
                  <c:v>11.63395881399151</c:v>
                </c:pt>
                <c:pt idx="2302">
                  <c:v>11.64211187815989</c:v>
                </c:pt>
                <c:pt idx="2303">
                  <c:v>11.65026551796805</c:v>
                </c:pt>
                <c:pt idx="2304">
                  <c:v>11.65841973033312</c:v>
                </c:pt>
                <c:pt idx="2305">
                  <c:v>11.66657451217207</c:v>
                </c:pt>
                <c:pt idx="2306">
                  <c:v>11.67472986040169</c:v>
                </c:pt>
                <c:pt idx="2307">
                  <c:v>11.6828857719386</c:v>
                </c:pt>
                <c:pt idx="2308">
                  <c:v>11.69104224369927</c:v>
                </c:pt>
                <c:pt idx="2309">
                  <c:v>11.69919927259998</c:v>
                </c:pt>
                <c:pt idx="2310">
                  <c:v>11.70735685555685</c:v>
                </c:pt>
                <c:pt idx="2311">
                  <c:v>11.71551498948585</c:v>
                </c:pt>
                <c:pt idx="2312">
                  <c:v>11.72367367130276</c:v>
                </c:pt>
                <c:pt idx="2313">
                  <c:v>11.73183289792324</c:v>
                </c:pt>
                <c:pt idx="2314">
                  <c:v>11.73999266626273</c:v>
                </c:pt>
                <c:pt idx="2315">
                  <c:v>11.74815297323655</c:v>
                </c:pt>
                <c:pt idx="2316">
                  <c:v>11.75631381575986</c:v>
                </c:pt>
                <c:pt idx="2317">
                  <c:v>11.76447519074764</c:v>
                </c:pt>
                <c:pt idx="2318">
                  <c:v>11.77263709511472</c:v>
                </c:pt>
                <c:pt idx="2319">
                  <c:v>11.78079952577578</c:v>
                </c:pt>
                <c:pt idx="2320">
                  <c:v>11.78896247964533</c:v>
                </c:pt>
                <c:pt idx="2321">
                  <c:v>11.79712595363774</c:v>
                </c:pt>
                <c:pt idx="2322">
                  <c:v>11.80528994466722</c:v>
                </c:pt>
                <c:pt idx="2323">
                  <c:v>11.81345444964781</c:v>
                </c:pt>
                <c:pt idx="2324">
                  <c:v>11.82161946549341</c:v>
                </c:pt>
                <c:pt idx="2325">
                  <c:v>11.82978498911778</c:v>
                </c:pt>
                <c:pt idx="2326">
                  <c:v>11.83795101743451</c:v>
                </c:pt>
                <c:pt idx="2327">
                  <c:v>11.84611754735705</c:v>
                </c:pt>
                <c:pt idx="2328">
                  <c:v>11.8542845757987</c:v>
                </c:pt>
                <c:pt idx="2329">
                  <c:v>11.8624520996726</c:v>
                </c:pt>
                <c:pt idx="2330">
                  <c:v>11.87062011589176</c:v>
                </c:pt>
                <c:pt idx="2331">
                  <c:v>11.87878862136903</c:v>
                </c:pt>
                <c:pt idx="2332">
                  <c:v>11.88695761301713</c:v>
                </c:pt>
                <c:pt idx="2333">
                  <c:v>11.89512708774862</c:v>
                </c:pt>
                <c:pt idx="2334">
                  <c:v>11.90329704247592</c:v>
                </c:pt>
                <c:pt idx="2335">
                  <c:v>11.91146747411132</c:v>
                </c:pt>
                <c:pt idx="2336">
                  <c:v>11.91963837956694</c:v>
                </c:pt>
                <c:pt idx="2337">
                  <c:v>11.92780975575478</c:v>
                </c:pt>
                <c:pt idx="2338">
                  <c:v>11.93598159958672</c:v>
                </c:pt>
                <c:pt idx="2339">
                  <c:v>11.94415390797444</c:v>
                </c:pt>
                <c:pt idx="2340">
                  <c:v>11.95232667782954</c:v>
                </c:pt>
                <c:pt idx="2341">
                  <c:v>11.96049990606347</c:v>
                </c:pt>
                <c:pt idx="2342">
                  <c:v>11.96867358958751</c:v>
                </c:pt>
                <c:pt idx="2343">
                  <c:v>11.97684772531285</c:v>
                </c:pt>
                <c:pt idx="2344">
                  <c:v>11.98502231015052</c:v>
                </c:pt>
                <c:pt idx="2345">
                  <c:v>11.99319734101141</c:v>
                </c:pt>
                <c:pt idx="2346">
                  <c:v>12.00137281480632</c:v>
                </c:pt>
                <c:pt idx="2347">
                  <c:v>12.00954872844585</c:v>
                </c:pt>
                <c:pt idx="2348">
                  <c:v>12.01772507884053</c:v>
                </c:pt>
                <c:pt idx="2349">
                  <c:v>12.02590186290073</c:v>
                </c:pt>
                <c:pt idx="2350">
                  <c:v>12.0340790775367</c:v>
                </c:pt>
                <c:pt idx="2351">
                  <c:v>12.04225671965856</c:v>
                </c:pt>
                <c:pt idx="2352">
                  <c:v>12.05043478617629</c:v>
                </c:pt>
                <c:pt idx="2353">
                  <c:v>12.05861327399977</c:v>
                </c:pt>
                <c:pt idx="2354">
                  <c:v>12.06679218003874</c:v>
                </c:pt>
                <c:pt idx="2355">
                  <c:v>12.07497150120281</c:v>
                </c:pt>
                <c:pt idx="2356">
                  <c:v>12.08315123440147</c:v>
                </c:pt>
                <c:pt idx="2357">
                  <c:v>12.0913313765441</c:v>
                </c:pt>
                <c:pt idx="2358">
                  <c:v>12.09951192453995</c:v>
                </c:pt>
                <c:pt idx="2359">
                  <c:v>12.10769287529813</c:v>
                </c:pt>
                <c:pt idx="2360">
                  <c:v>12.11587422572767</c:v>
                </c:pt>
                <c:pt idx="2361">
                  <c:v>12.12405597273744</c:v>
                </c:pt>
                <c:pt idx="2362">
                  <c:v>12.13223811323622</c:v>
                </c:pt>
                <c:pt idx="2363">
                  <c:v>12.14042064413267</c:v>
                </c:pt>
                <c:pt idx="2364">
                  <c:v>12.14860356233532</c:v>
                </c:pt>
                <c:pt idx="2365">
                  <c:v>12.1567868647526</c:v>
                </c:pt>
                <c:pt idx="2366">
                  <c:v>12.16497054829281</c:v>
                </c:pt>
                <c:pt idx="2367">
                  <c:v>12.17315460986415</c:v>
                </c:pt>
                <c:pt idx="2368">
                  <c:v>12.1813390463747</c:v>
                </c:pt>
                <c:pt idx="2369">
                  <c:v>12.18952385473243</c:v>
                </c:pt>
                <c:pt idx="2370">
                  <c:v>12.1977090318452</c:v>
                </c:pt>
                <c:pt idx="2371">
                  <c:v>12.20589457462077</c:v>
                </c:pt>
                <c:pt idx="2372">
                  <c:v>12.21408047996677</c:v>
                </c:pt>
                <c:pt idx="2373">
                  <c:v>12.22226674479074</c:v>
                </c:pt>
                <c:pt idx="2374">
                  <c:v>12.23045336600011</c:v>
                </c:pt>
                <c:pt idx="2375">
                  <c:v>12.2386403405022</c:v>
                </c:pt>
                <c:pt idx="2376">
                  <c:v>12.24682766520422</c:v>
                </c:pt>
                <c:pt idx="2377">
                  <c:v>12.25501533701329</c:v>
                </c:pt>
                <c:pt idx="2378">
                  <c:v>12.26320335283641</c:v>
                </c:pt>
                <c:pt idx="2379">
                  <c:v>12.27139170958049</c:v>
                </c:pt>
                <c:pt idx="2380">
                  <c:v>12.27958040415234</c:v>
                </c:pt>
                <c:pt idx="2381">
                  <c:v>12.28776943345865</c:v>
                </c:pt>
                <c:pt idx="2382">
                  <c:v>12.29595879440605</c:v>
                </c:pt>
                <c:pt idx="2383">
                  <c:v>12.30414848390102</c:v>
                </c:pt>
                <c:pt idx="2384">
                  <c:v>12.31233849884999</c:v>
                </c:pt>
                <c:pt idx="2385">
                  <c:v>12.32052883615926</c:v>
                </c:pt>
                <c:pt idx="2386">
                  <c:v>12.32871949273504</c:v>
                </c:pt>
                <c:pt idx="2387">
                  <c:v>12.33691046548346</c:v>
                </c:pt>
                <c:pt idx="2388">
                  <c:v>12.34510175131054</c:v>
                </c:pt>
                <c:pt idx="2389">
                  <c:v>12.35329334712223</c:v>
                </c:pt>
                <c:pt idx="2390">
                  <c:v>12.36148524982435</c:v>
                </c:pt>
                <c:pt idx="2391">
                  <c:v>12.36967745632267</c:v>
                </c:pt>
                <c:pt idx="2392">
                  <c:v>12.37786996352282</c:v>
                </c:pt>
                <c:pt idx="2393">
                  <c:v>12.38606276833041</c:v>
                </c:pt>
                <c:pt idx="2394">
                  <c:v>12.39425586765089</c:v>
                </c:pt>
                <c:pt idx="2395">
                  <c:v>12.40244925838967</c:v>
                </c:pt>
                <c:pt idx="2396">
                  <c:v>12.41064293745205</c:v>
                </c:pt>
                <c:pt idx="2397">
                  <c:v>12.41883690174325</c:v>
                </c:pt>
                <c:pt idx="2398">
                  <c:v>12.42703114816841</c:v>
                </c:pt>
                <c:pt idx="2399">
                  <c:v>12.43522567363259</c:v>
                </c:pt>
                <c:pt idx="2400">
                  <c:v>12.44342047504075</c:v>
                </c:pt>
                <c:pt idx="2401">
                  <c:v>12.45161554929779</c:v>
                </c:pt>
                <c:pt idx="2402">
                  <c:v>12.4598108933085</c:v>
                </c:pt>
                <c:pt idx="2403">
                  <c:v>12.46800650397762</c:v>
                </c:pt>
                <c:pt idx="2404">
                  <c:v>12.47620237820979</c:v>
                </c:pt>
                <c:pt idx="2405">
                  <c:v>12.48439851290957</c:v>
                </c:pt>
                <c:pt idx="2406">
                  <c:v>12.49259490498147</c:v>
                </c:pt>
                <c:pt idx="2407">
                  <c:v>12.5007915513299</c:v>
                </c:pt>
                <c:pt idx="2408">
                  <c:v>12.50898844885918</c:v>
                </c:pt>
                <c:pt idx="2409">
                  <c:v>12.5171855944736</c:v>
                </c:pt>
                <c:pt idx="2410">
                  <c:v>12.52538298507734</c:v>
                </c:pt>
                <c:pt idx="2411">
                  <c:v>12.53358061757451</c:v>
                </c:pt>
                <c:pt idx="2412">
                  <c:v>12.54177848886917</c:v>
                </c:pt>
                <c:pt idx="2413">
                  <c:v>12.54997659586529</c:v>
                </c:pt>
                <c:pt idx="2414">
                  <c:v>12.55817493546676</c:v>
                </c:pt>
                <c:pt idx="2415">
                  <c:v>12.56637350457743</c:v>
                </c:pt>
                <c:pt idx="2416">
                  <c:v>12.57457230010106</c:v>
                </c:pt>
                <c:pt idx="2417">
                  <c:v>12.58277131894136</c:v>
                </c:pt>
                <c:pt idx="2418">
                  <c:v>12.59097055800196</c:v>
                </c:pt>
                <c:pt idx="2419">
                  <c:v>12.59917001418642</c:v>
                </c:pt>
                <c:pt idx="2420">
                  <c:v>12.60736968439824</c:v>
                </c:pt>
                <c:pt idx="2421">
                  <c:v>12.61556956554087</c:v>
                </c:pt>
                <c:pt idx="2422">
                  <c:v>12.62376965451769</c:v>
                </c:pt>
                <c:pt idx="2423">
                  <c:v>12.631969948232</c:v>
                </c:pt>
                <c:pt idx="2424">
                  <c:v>12.64017044358706</c:v>
                </c:pt>
                <c:pt idx="2425">
                  <c:v>12.64837113748607</c:v>
                </c:pt>
                <c:pt idx="2426">
                  <c:v>12.65657202683216</c:v>
                </c:pt>
                <c:pt idx="2427">
                  <c:v>12.66477310852841</c:v>
                </c:pt>
                <c:pt idx="2428">
                  <c:v>12.67297437947783</c:v>
                </c:pt>
                <c:pt idx="2429">
                  <c:v>12.6811758365834</c:v>
                </c:pt>
                <c:pt idx="2430">
                  <c:v>12.68937747674801</c:v>
                </c:pt>
                <c:pt idx="2431">
                  <c:v>12.69757929687452</c:v>
                </c:pt>
                <c:pt idx="2432">
                  <c:v>12.70578129386574</c:v>
                </c:pt>
                <c:pt idx="2433">
                  <c:v>12.7139834646244</c:v>
                </c:pt>
                <c:pt idx="2434">
                  <c:v>12.72218580605321</c:v>
                </c:pt>
                <c:pt idx="2435">
                  <c:v>12.7303883150548</c:v>
                </c:pt>
                <c:pt idx="2436">
                  <c:v>12.73859098853178</c:v>
                </c:pt>
                <c:pt idx="2437">
                  <c:v>12.74679382338669</c:v>
                </c:pt>
                <c:pt idx="2438">
                  <c:v>12.75499681652203</c:v>
                </c:pt>
                <c:pt idx="2439">
                  <c:v>12.76319996484024</c:v>
                </c:pt>
                <c:pt idx="2440">
                  <c:v>12.77140326524374</c:v>
                </c:pt>
                <c:pt idx="2441">
                  <c:v>12.77960671463487</c:v>
                </c:pt>
                <c:pt idx="2442">
                  <c:v>12.78781030991597</c:v>
                </c:pt>
                <c:pt idx="2443">
                  <c:v>12.7960140479893</c:v>
                </c:pt>
                <c:pt idx="2444">
                  <c:v>12.80421792575708</c:v>
                </c:pt>
                <c:pt idx="2445">
                  <c:v>12.81242194012152</c:v>
                </c:pt>
                <c:pt idx="2446">
                  <c:v>12.82062608798475</c:v>
                </c:pt>
                <c:pt idx="2447">
                  <c:v>12.82883036624887</c:v>
                </c:pt>
                <c:pt idx="2448">
                  <c:v>12.83703477181597</c:v>
                </c:pt>
                <c:pt idx="2449">
                  <c:v>12.84523930158807</c:v>
                </c:pt>
                <c:pt idx="2450">
                  <c:v>12.85344395246716</c:v>
                </c:pt>
                <c:pt idx="2451">
                  <c:v>12.8616487213552</c:v>
                </c:pt>
                <c:pt idx="2452">
                  <c:v>12.86985360515412</c:v>
                </c:pt>
                <c:pt idx="2453">
                  <c:v>12.8780586007658</c:v>
                </c:pt>
                <c:pt idx="2454">
                  <c:v>12.8862637050921</c:v>
                </c:pt>
                <c:pt idx="2455">
                  <c:v>12.89446891503484</c:v>
                </c:pt>
                <c:pt idx="2456">
                  <c:v>12.90267422749582</c:v>
                </c:pt>
                <c:pt idx="2457">
                  <c:v>12.91087963937678</c:v>
                </c:pt>
                <c:pt idx="2458">
                  <c:v>12.91908514757947</c:v>
                </c:pt>
                <c:pt idx="2459">
                  <c:v>12.92729074900559</c:v>
                </c:pt>
                <c:pt idx="2460">
                  <c:v>12.93549644055682</c:v>
                </c:pt>
                <c:pt idx="2461">
                  <c:v>12.94370221913479</c:v>
                </c:pt>
                <c:pt idx="2462">
                  <c:v>12.95190808164113</c:v>
                </c:pt>
                <c:pt idx="2463">
                  <c:v>12.96011402497745</c:v>
                </c:pt>
                <c:pt idx="2464">
                  <c:v>12.96832004604531</c:v>
                </c:pt>
                <c:pt idx="2465">
                  <c:v>12.97652614174627</c:v>
                </c:pt>
                <c:pt idx="2466">
                  <c:v>12.98473230898184</c:v>
                </c:pt>
                <c:pt idx="2467">
                  <c:v>12.99293854465354</c:v>
                </c:pt>
                <c:pt idx="2468">
                  <c:v>13.00114484566286</c:v>
                </c:pt>
                <c:pt idx="2469">
                  <c:v>13.00935120891126</c:v>
                </c:pt>
                <c:pt idx="2470">
                  <c:v>13.01755763130019</c:v>
                </c:pt>
                <c:pt idx="2471">
                  <c:v>13.02576410973109</c:v>
                </c:pt>
                <c:pt idx="2472">
                  <c:v>13.03397064110535</c:v>
                </c:pt>
                <c:pt idx="2473">
                  <c:v>13.04217722232439</c:v>
                </c:pt>
                <c:pt idx="2474">
                  <c:v>13.05038385028959</c:v>
                </c:pt>
                <c:pt idx="2475">
                  <c:v>13.05859052190232</c:v>
                </c:pt>
                <c:pt idx="2476">
                  <c:v>13.06679723406392</c:v>
                </c:pt>
                <c:pt idx="2477">
                  <c:v>13.07500398367575</c:v>
                </c:pt>
                <c:pt idx="2478">
                  <c:v>13.08321076763915</c:v>
                </c:pt>
                <c:pt idx="2479">
                  <c:v>13.09141758285543</c:v>
                </c:pt>
                <c:pt idx="2480">
                  <c:v>13.09962442622591</c:v>
                </c:pt>
                <c:pt idx="2481">
                  <c:v>13.10783129465189</c:v>
                </c:pt>
                <c:pt idx="2482">
                  <c:v>13.11603818503467</c:v>
                </c:pt>
                <c:pt idx="2483">
                  <c:v>13.12424509427555</c:v>
                </c:pt>
                <c:pt idx="2484">
                  <c:v>13.1324520192758</c:v>
                </c:pt>
                <c:pt idx="2485">
                  <c:v>13.14065895693672</c:v>
                </c:pt>
                <c:pt idx="2486">
                  <c:v>13.14886590415957</c:v>
                </c:pt>
                <c:pt idx="2487">
                  <c:v>13.15707285784564</c:v>
                </c:pt>
                <c:pt idx="2488">
                  <c:v>13.16527981489619</c:v>
                </c:pt>
                <c:pt idx="2489">
                  <c:v>13.1734867722125</c:v>
                </c:pt>
                <c:pt idx="2490">
                  <c:v>13.18169372669584</c:v>
                </c:pt>
                <c:pt idx="2491">
                  <c:v>13.18990067524748</c:v>
                </c:pt>
                <c:pt idx="2492">
                  <c:v>13.1981076147687</c:v>
                </c:pt>
                <c:pt idx="2493">
                  <c:v>13.20631454216076</c:v>
                </c:pt>
                <c:pt idx="2494">
                  <c:v>13.21452145432496</c:v>
                </c:pt>
                <c:pt idx="2495">
                  <c:v>13.22272834816258</c:v>
                </c:pt>
                <c:pt idx="2496">
                  <c:v>13.23093522057491</c:v>
                </c:pt>
                <c:pt idx="2497">
                  <c:v>13.23914206846325</c:v>
                </c:pt>
                <c:pt idx="2498">
                  <c:v>13.24734888872888</c:v>
                </c:pt>
                <c:pt idx="2499">
                  <c:v>13.25555567827315</c:v>
                </c:pt>
                <c:pt idx="2500">
                  <c:v>13.26376243399736</c:v>
                </c:pt>
                <c:pt idx="2501">
                  <c:v>13.27196915280284</c:v>
                </c:pt>
                <c:pt idx="2502">
                  <c:v>13.28017583159095</c:v>
                </c:pt>
                <c:pt idx="2503">
                  <c:v>13.28838246726302</c:v>
                </c:pt>
                <c:pt idx="2504">
                  <c:v>13.29658905672044</c:v>
                </c:pt>
                <c:pt idx="2505">
                  <c:v>13.30479559686457</c:v>
                </c:pt>
                <c:pt idx="2506">
                  <c:v>13.31300208459682</c:v>
                </c:pt>
                <c:pt idx="2507">
                  <c:v>13.3212085168186</c:v>
                </c:pt>
                <c:pt idx="2508">
                  <c:v>13.32941489043134</c:v>
                </c:pt>
                <c:pt idx="2509">
                  <c:v>13.33762120233647</c:v>
                </c:pt>
                <c:pt idx="2510">
                  <c:v>13.34582744943547</c:v>
                </c:pt>
                <c:pt idx="2511">
                  <c:v>13.35403362862982</c:v>
                </c:pt>
                <c:pt idx="2512">
                  <c:v>13.36223973682102</c:v>
                </c:pt>
                <c:pt idx="2513">
                  <c:v>13.37044577091059</c:v>
                </c:pt>
                <c:pt idx="2514">
                  <c:v>13.37865172780008</c:v>
                </c:pt>
                <c:pt idx="2515">
                  <c:v>13.38685760439107</c:v>
                </c:pt>
                <c:pt idx="2516">
                  <c:v>13.39506339758514</c:v>
                </c:pt>
                <c:pt idx="2517">
                  <c:v>13.40326910428391</c:v>
                </c:pt>
                <c:pt idx="2518">
                  <c:v>13.41147472138902</c:v>
                </c:pt>
                <c:pt idx="2519">
                  <c:v>13.41968024580215</c:v>
                </c:pt>
                <c:pt idx="2520">
                  <c:v>13.427885674425</c:v>
                </c:pt>
                <c:pt idx="2521">
                  <c:v>13.43609100415928</c:v>
                </c:pt>
                <c:pt idx="2522">
                  <c:v>13.44429623190676</c:v>
                </c:pt>
                <c:pt idx="2523">
                  <c:v>13.45250135456923</c:v>
                </c:pt>
                <c:pt idx="2524">
                  <c:v>13.46070636904849</c:v>
                </c:pt>
                <c:pt idx="2525">
                  <c:v>13.46891127224639</c:v>
                </c:pt>
                <c:pt idx="2526">
                  <c:v>13.47711606106483</c:v>
                </c:pt>
                <c:pt idx="2527">
                  <c:v>13.48532073240572</c:v>
                </c:pt>
                <c:pt idx="2528">
                  <c:v>13.49352528317101</c:v>
                </c:pt>
                <c:pt idx="2529">
                  <c:v>13.50172971026268</c:v>
                </c:pt>
                <c:pt idx="2530">
                  <c:v>13.50993401058277</c:v>
                </c:pt>
                <c:pt idx="2531">
                  <c:v>13.51813818103333</c:v>
                </c:pt>
                <c:pt idx="2532">
                  <c:v>13.52634221851647</c:v>
                </c:pt>
                <c:pt idx="2533">
                  <c:v>13.53454611993432</c:v>
                </c:pt>
                <c:pt idx="2534">
                  <c:v>13.54274988218907</c:v>
                </c:pt>
                <c:pt idx="2535">
                  <c:v>13.55095350218293</c:v>
                </c:pt>
                <c:pt idx="2536">
                  <c:v>13.55915697681817</c:v>
                </c:pt>
                <c:pt idx="2537">
                  <c:v>13.56736030299711</c:v>
                </c:pt>
                <c:pt idx="2538">
                  <c:v>13.57556347762208</c:v>
                </c:pt>
                <c:pt idx="2539">
                  <c:v>13.5837664975955</c:v>
                </c:pt>
                <c:pt idx="2540">
                  <c:v>13.59196935981979</c:v>
                </c:pt>
                <c:pt idx="2541">
                  <c:v>13.60017206119746</c:v>
                </c:pt>
                <c:pt idx="2542">
                  <c:v>13.60837459863103</c:v>
                </c:pt>
                <c:pt idx="2543">
                  <c:v>13.61657696902311</c:v>
                </c:pt>
                <c:pt idx="2544">
                  <c:v>13.62477916927631</c:v>
                </c:pt>
                <c:pt idx="2545">
                  <c:v>13.63298119629333</c:v>
                </c:pt>
                <c:pt idx="2546">
                  <c:v>13.6411830469769</c:v>
                </c:pt>
                <c:pt idx="2547">
                  <c:v>13.64938471822983</c:v>
                </c:pt>
                <c:pt idx="2548">
                  <c:v>13.65758620695495</c:v>
                </c:pt>
                <c:pt idx="2549">
                  <c:v>13.66578751005515</c:v>
                </c:pt>
                <c:pt idx="2550">
                  <c:v>13.6739886244334</c:v>
                </c:pt>
                <c:pt idx="2551">
                  <c:v>13.6821895469927</c:v>
                </c:pt>
                <c:pt idx="2552">
                  <c:v>13.69039027463612</c:v>
                </c:pt>
                <c:pt idx="2553">
                  <c:v>13.69859080426678</c:v>
                </c:pt>
                <c:pt idx="2554">
                  <c:v>13.70679113278788</c:v>
                </c:pt>
                <c:pt idx="2555">
                  <c:v>13.71499125710264</c:v>
                </c:pt>
                <c:pt idx="2556">
                  <c:v>13.72319117411438</c:v>
                </c:pt>
                <c:pt idx="2557">
                  <c:v>13.73139088072647</c:v>
                </c:pt>
                <c:pt idx="2558">
                  <c:v>13.73959037384233</c:v>
                </c:pt>
                <c:pt idx="2559">
                  <c:v>13.74778965036545</c:v>
                </c:pt>
                <c:pt idx="2560">
                  <c:v>13.75598870719939</c:v>
                </c:pt>
                <c:pt idx="2561">
                  <c:v>13.76418754124777</c:v>
                </c:pt>
                <c:pt idx="2562">
                  <c:v>13.77238614941428</c:v>
                </c:pt>
                <c:pt idx="2563">
                  <c:v>13.78058452860268</c:v>
                </c:pt>
                <c:pt idx="2564">
                  <c:v>13.78878267571678</c:v>
                </c:pt>
                <c:pt idx="2565">
                  <c:v>13.79698058766048</c:v>
                </c:pt>
                <c:pt idx="2566">
                  <c:v>13.80517826133775</c:v>
                </c:pt>
                <c:pt idx="2567">
                  <c:v>13.81337569365262</c:v>
                </c:pt>
                <c:pt idx="2568">
                  <c:v>13.82157288150918</c:v>
                </c:pt>
                <c:pt idx="2569">
                  <c:v>13.82976982181163</c:v>
                </c:pt>
                <c:pt idx="2570">
                  <c:v>13.83796651146421</c:v>
                </c:pt>
                <c:pt idx="2571">
                  <c:v>13.84616294737124</c:v>
                </c:pt>
                <c:pt idx="2572">
                  <c:v>13.85435912643713</c:v>
                </c:pt>
                <c:pt idx="2573">
                  <c:v>13.86255504556636</c:v>
                </c:pt>
                <c:pt idx="2574">
                  <c:v>13.87075070166348</c:v>
                </c:pt>
                <c:pt idx="2575">
                  <c:v>13.87894609163313</c:v>
                </c:pt>
                <c:pt idx="2576">
                  <c:v>13.88714121238001</c:v>
                </c:pt>
                <c:pt idx="2577">
                  <c:v>13.89533606080893</c:v>
                </c:pt>
                <c:pt idx="2578">
                  <c:v>13.90353063382475</c:v>
                </c:pt>
                <c:pt idx="2579">
                  <c:v>13.91172492833242</c:v>
                </c:pt>
                <c:pt idx="2580">
                  <c:v>13.919918941237</c:v>
                </c:pt>
                <c:pt idx="2581">
                  <c:v>13.9281126694436</c:v>
                </c:pt>
                <c:pt idx="2582">
                  <c:v>13.93630610985742</c:v>
                </c:pt>
                <c:pt idx="2583">
                  <c:v>13.94449925938378</c:v>
                </c:pt>
                <c:pt idx="2584">
                  <c:v>13.95269211492803</c:v>
                </c:pt>
                <c:pt idx="2585">
                  <c:v>13.96088467339564</c:v>
                </c:pt>
                <c:pt idx="2586">
                  <c:v>13.96907693169217</c:v>
                </c:pt>
                <c:pt idx="2587">
                  <c:v>13.97726888672327</c:v>
                </c:pt>
                <c:pt idx="2588">
                  <c:v>13.98546053539468</c:v>
                </c:pt>
                <c:pt idx="2589">
                  <c:v>13.99365187461221</c:v>
                </c:pt>
                <c:pt idx="2590">
                  <c:v>14.00184290128177</c:v>
                </c:pt>
                <c:pt idx="2591">
                  <c:v>14.0100336123094</c:v>
                </c:pt>
                <c:pt idx="2592">
                  <c:v>14.01822400460118</c:v>
                </c:pt>
                <c:pt idx="2593">
                  <c:v>14.02641407506333</c:v>
                </c:pt>
                <c:pt idx="2594">
                  <c:v>14.03460382060212</c:v>
                </c:pt>
                <c:pt idx="2595">
                  <c:v>14.04279323812397</c:v>
                </c:pt>
                <c:pt idx="2596">
                  <c:v>14.05098232453534</c:v>
                </c:pt>
                <c:pt idx="2597">
                  <c:v>14.05917107674284</c:v>
                </c:pt>
                <c:pt idx="2598">
                  <c:v>14.06735949165314</c:v>
                </c:pt>
                <c:pt idx="2599">
                  <c:v>14.07554756617305</c:v>
                </c:pt>
                <c:pt idx="2600">
                  <c:v>14.08373529720944</c:v>
                </c:pt>
                <c:pt idx="2601">
                  <c:v>14.0919226816693</c:v>
                </c:pt>
                <c:pt idx="2602">
                  <c:v>14.10010971645974</c:v>
                </c:pt>
                <c:pt idx="2603">
                  <c:v>14.10829639848795</c:v>
                </c:pt>
                <c:pt idx="2604">
                  <c:v>14.11648272466123</c:v>
                </c:pt>
                <c:pt idx="2605">
                  <c:v>14.12466869188699</c:v>
                </c:pt>
                <c:pt idx="2606">
                  <c:v>14.13285429707275</c:v>
                </c:pt>
                <c:pt idx="2607">
                  <c:v>14.14103953712613</c:v>
                </c:pt>
                <c:pt idx="2608">
                  <c:v>14.14922440895485</c:v>
                </c:pt>
                <c:pt idx="2609">
                  <c:v>14.15740890946678</c:v>
                </c:pt>
                <c:pt idx="2610">
                  <c:v>14.16559303556985</c:v>
                </c:pt>
                <c:pt idx="2611">
                  <c:v>14.17377678417213</c:v>
                </c:pt>
                <c:pt idx="2612">
                  <c:v>14.1819601521818</c:v>
                </c:pt>
                <c:pt idx="2613">
                  <c:v>14.19014313650714</c:v>
                </c:pt>
                <c:pt idx="2614">
                  <c:v>14.19832573405655</c:v>
                </c:pt>
                <c:pt idx="2615">
                  <c:v>14.20650794173857</c:v>
                </c:pt>
                <c:pt idx="2616">
                  <c:v>14.21468975646181</c:v>
                </c:pt>
                <c:pt idx="2617">
                  <c:v>14.22287117513503</c:v>
                </c:pt>
                <c:pt idx="2618">
                  <c:v>14.23105219466711</c:v>
                </c:pt>
                <c:pt idx="2619">
                  <c:v>14.23923281196702</c:v>
                </c:pt>
                <c:pt idx="2620">
                  <c:v>14.24741302394387</c:v>
                </c:pt>
                <c:pt idx="2621">
                  <c:v>14.2555928275069</c:v>
                </c:pt>
                <c:pt idx="2622">
                  <c:v>14.26377221956545</c:v>
                </c:pt>
                <c:pt idx="2623">
                  <c:v>14.27195119702899</c:v>
                </c:pt>
                <c:pt idx="2624">
                  <c:v>14.28012975680711</c:v>
                </c:pt>
                <c:pt idx="2625">
                  <c:v>14.28830789580955</c:v>
                </c:pt>
                <c:pt idx="2626">
                  <c:v>14.29648561094614</c:v>
                </c:pt>
                <c:pt idx="2627">
                  <c:v>14.30466289912685</c:v>
                </c:pt>
                <c:pt idx="2628">
                  <c:v>14.31283975726178</c:v>
                </c:pt>
                <c:pt idx="2629">
                  <c:v>14.32101618226115</c:v>
                </c:pt>
                <c:pt idx="2630">
                  <c:v>14.32919217103532</c:v>
                </c:pt>
                <c:pt idx="2631">
                  <c:v>14.33736772049477</c:v>
                </c:pt>
                <c:pt idx="2632">
                  <c:v>14.34554282755014</c:v>
                </c:pt>
                <c:pt idx="2633">
                  <c:v>14.35371748911213</c:v>
                </c:pt>
                <c:pt idx="2634">
                  <c:v>14.36189170209166</c:v>
                </c:pt>
                <c:pt idx="2635">
                  <c:v>14.37006546339972</c:v>
                </c:pt>
                <c:pt idx="2636">
                  <c:v>14.37823876994746</c:v>
                </c:pt>
                <c:pt idx="2637">
                  <c:v>14.38641161864617</c:v>
                </c:pt>
                <c:pt idx="2638">
                  <c:v>14.39458400640727</c:v>
                </c:pt>
                <c:pt idx="2639">
                  <c:v>14.4027559301423</c:v>
                </c:pt>
                <c:pt idx="2640">
                  <c:v>14.41092738676296</c:v>
                </c:pt>
                <c:pt idx="2641">
                  <c:v>14.41909837318108</c:v>
                </c:pt>
                <c:pt idx="2642">
                  <c:v>14.42726888630864</c:v>
                </c:pt>
                <c:pt idx="2643">
                  <c:v>14.43543892305776</c:v>
                </c:pt>
                <c:pt idx="2644">
                  <c:v>14.44360848034067</c:v>
                </c:pt>
                <c:pt idx="2645">
                  <c:v>14.4517775550698</c:v>
                </c:pt>
                <c:pt idx="2646">
                  <c:v>14.45994614415765</c:v>
                </c:pt>
                <c:pt idx="2647">
                  <c:v>14.46811424451694</c:v>
                </c:pt>
                <c:pt idx="2648">
                  <c:v>14.47628185306048</c:v>
                </c:pt>
                <c:pt idx="2649">
                  <c:v>14.48444896670126</c:v>
                </c:pt>
                <c:pt idx="2650">
                  <c:v>14.4926155823524</c:v>
                </c:pt>
                <c:pt idx="2651">
                  <c:v>14.50078169692717</c:v>
                </c:pt>
                <c:pt idx="2652">
                  <c:v>14.508947307339</c:v>
                </c:pt>
                <c:pt idx="2653">
                  <c:v>14.51711241050145</c:v>
                </c:pt>
                <c:pt idx="2654">
                  <c:v>14.52527700332825</c:v>
                </c:pt>
                <c:pt idx="2655">
                  <c:v>14.53344108273327</c:v>
                </c:pt>
                <c:pt idx="2656">
                  <c:v>14.54160464563053</c:v>
                </c:pt>
                <c:pt idx="2657">
                  <c:v>14.54976768893423</c:v>
                </c:pt>
                <c:pt idx="2658">
                  <c:v>14.5579302095587</c:v>
                </c:pt>
                <c:pt idx="2659">
                  <c:v>14.5660922044184</c:v>
                </c:pt>
                <c:pt idx="2660">
                  <c:v>14.57425367042802</c:v>
                </c:pt>
                <c:pt idx="2661">
                  <c:v>14.58241460450234</c:v>
                </c:pt>
                <c:pt idx="2662">
                  <c:v>14.59057500355633</c:v>
                </c:pt>
                <c:pt idx="2663">
                  <c:v>14.59873486450511</c:v>
                </c:pt>
                <c:pt idx="2664">
                  <c:v>14.60689418426396</c:v>
                </c:pt>
                <c:pt idx="2665">
                  <c:v>14.61505295974833</c:v>
                </c:pt>
                <c:pt idx="2666">
                  <c:v>14.6232111878738</c:v>
                </c:pt>
                <c:pt idx="2667">
                  <c:v>14.63136886555618</c:v>
                </c:pt>
                <c:pt idx="2668">
                  <c:v>14.63952598971137</c:v>
                </c:pt>
                <c:pt idx="2669">
                  <c:v>14.64768255725547</c:v>
                </c:pt>
                <c:pt idx="2670">
                  <c:v>14.65583856510475</c:v>
                </c:pt>
                <c:pt idx="2671">
                  <c:v>14.66399401017564</c:v>
                </c:pt>
                <c:pt idx="2672">
                  <c:v>14.67214888938472</c:v>
                </c:pt>
                <c:pt idx="2673">
                  <c:v>14.68030319964876</c:v>
                </c:pt>
                <c:pt idx="2674">
                  <c:v>14.6884569378847</c:v>
                </c:pt>
                <c:pt idx="2675">
                  <c:v>14.69661010100963</c:v>
                </c:pt>
                <c:pt idx="2676">
                  <c:v>14.70476268594084</c:v>
                </c:pt>
                <c:pt idx="2677">
                  <c:v>14.71291468959577</c:v>
                </c:pt>
                <c:pt idx="2678">
                  <c:v>14.72106610889203</c:v>
                </c:pt>
                <c:pt idx="2679">
                  <c:v>14.72921694074743</c:v>
                </c:pt>
                <c:pt idx="2680">
                  <c:v>14.73736718207993</c:v>
                </c:pt>
                <c:pt idx="2681">
                  <c:v>14.74551682980767</c:v>
                </c:pt>
                <c:pt idx="2682">
                  <c:v>14.75366588084897</c:v>
                </c:pt>
                <c:pt idx="2683">
                  <c:v>14.76181433212233</c:v>
                </c:pt>
                <c:pt idx="2684">
                  <c:v>14.76996218054642</c:v>
                </c:pt>
                <c:pt idx="2685">
                  <c:v>14.77810942304011</c:v>
                </c:pt>
                <c:pt idx="2686">
                  <c:v>14.78625605652243</c:v>
                </c:pt>
                <c:pt idx="2687">
                  <c:v>14.79440207791258</c:v>
                </c:pt>
                <c:pt idx="2688">
                  <c:v>14.80254748412998</c:v>
                </c:pt>
                <c:pt idx="2689">
                  <c:v>14.8106922720942</c:v>
                </c:pt>
                <c:pt idx="2690">
                  <c:v>14.81883643872501</c:v>
                </c:pt>
                <c:pt idx="2691">
                  <c:v>14.82697998094236</c:v>
                </c:pt>
                <c:pt idx="2692">
                  <c:v>14.83512289566639</c:v>
                </c:pt>
                <c:pt idx="2693">
                  <c:v>14.84326517981741</c:v>
                </c:pt>
                <c:pt idx="2694">
                  <c:v>14.85140683031595</c:v>
                </c:pt>
                <c:pt idx="2695">
                  <c:v>14.8595478440827</c:v>
                </c:pt>
                <c:pt idx="2696">
                  <c:v>14.86768821803853</c:v>
                </c:pt>
                <c:pt idx="2697">
                  <c:v>14.87582794910454</c:v>
                </c:pt>
                <c:pt idx="2698">
                  <c:v>14.883967034202</c:v>
                </c:pt>
                <c:pt idx="2699">
                  <c:v>14.89210547025237</c:v>
                </c:pt>
                <c:pt idx="2700">
                  <c:v>14.9002432541773</c:v>
                </c:pt>
                <c:pt idx="2701">
                  <c:v>14.90838038289864</c:v>
                </c:pt>
                <c:pt idx="2702">
                  <c:v>14.91651685333844</c:v>
                </c:pt>
                <c:pt idx="2703">
                  <c:v>14.92465266241893</c:v>
                </c:pt>
                <c:pt idx="2704">
                  <c:v>14.93278780706255</c:v>
                </c:pt>
                <c:pt idx="2705">
                  <c:v>14.94092228419194</c:v>
                </c:pt>
                <c:pt idx="2706">
                  <c:v>14.94905609072994</c:v>
                </c:pt>
                <c:pt idx="2707">
                  <c:v>14.95718922359956</c:v>
                </c:pt>
                <c:pt idx="2708">
                  <c:v>14.96532167972405</c:v>
                </c:pt>
                <c:pt idx="2709">
                  <c:v>14.97345345602684</c:v>
                </c:pt>
                <c:pt idx="2710">
                  <c:v>14.98158454943156</c:v>
                </c:pt>
                <c:pt idx="2711">
                  <c:v>14.98971495686206</c:v>
                </c:pt>
                <c:pt idx="2712">
                  <c:v>14.99784467524238</c:v>
                </c:pt>
                <c:pt idx="2713">
                  <c:v>15.00597370149676</c:v>
                </c:pt>
                <c:pt idx="2714">
                  <c:v>15.01410203254967</c:v>
                </c:pt>
                <c:pt idx="2715">
                  <c:v>15.02222966532575</c:v>
                </c:pt>
                <c:pt idx="2716">
                  <c:v>15.0303565967499</c:v>
                </c:pt>
                <c:pt idx="2717">
                  <c:v>15.03848282374716</c:v>
                </c:pt>
                <c:pt idx="2718">
                  <c:v>15.04660834324284</c:v>
                </c:pt>
                <c:pt idx="2719">
                  <c:v>15.05473315216244</c:v>
                </c:pt>
                <c:pt idx="2720">
                  <c:v>15.06285724743166</c:v>
                </c:pt>
                <c:pt idx="2721">
                  <c:v>15.07098062597642</c:v>
                </c:pt>
                <c:pt idx="2722">
                  <c:v>15.07910328472287</c:v>
                </c:pt>
                <c:pt idx="2723">
                  <c:v>15.08722522059734</c:v>
                </c:pt>
                <c:pt idx="2724">
                  <c:v>15.0953464305264</c:v>
                </c:pt>
                <c:pt idx="2725">
                  <c:v>15.10346691143683</c:v>
                </c:pt>
                <c:pt idx="2726">
                  <c:v>15.11158666025563</c:v>
                </c:pt>
                <c:pt idx="2727">
                  <c:v>15.11970567391001</c:v>
                </c:pt>
                <c:pt idx="2728">
                  <c:v>15.1278239493274</c:v>
                </c:pt>
                <c:pt idx="2729">
                  <c:v>15.13594148343546</c:v>
                </c:pt>
                <c:pt idx="2730">
                  <c:v>15.14405827316206</c:v>
                </c:pt>
                <c:pt idx="2731">
                  <c:v>15.1521743154353</c:v>
                </c:pt>
                <c:pt idx="2732">
                  <c:v>15.16028960718349</c:v>
                </c:pt>
                <c:pt idx="2733">
                  <c:v>15.16840414533516</c:v>
                </c:pt>
                <c:pt idx="2734">
                  <c:v>15.17651792681909</c:v>
                </c:pt>
                <c:pt idx="2735">
                  <c:v>15.18463094856427</c:v>
                </c:pt>
                <c:pt idx="2736">
                  <c:v>15.19274320749991</c:v>
                </c:pt>
                <c:pt idx="2737">
                  <c:v>15.20085470055544</c:v>
                </c:pt>
                <c:pt idx="2738">
                  <c:v>15.20896542466055</c:v>
                </c:pt>
                <c:pt idx="2739">
                  <c:v>15.21707537674514</c:v>
                </c:pt>
                <c:pt idx="2740">
                  <c:v>15.22518455373933</c:v>
                </c:pt>
                <c:pt idx="2741">
                  <c:v>15.23329295257347</c:v>
                </c:pt>
                <c:pt idx="2742">
                  <c:v>15.24140057017816</c:v>
                </c:pt>
                <c:pt idx="2743">
                  <c:v>15.24950740348423</c:v>
                </c:pt>
                <c:pt idx="2744">
                  <c:v>15.25761344942273</c:v>
                </c:pt>
                <c:pt idx="2745">
                  <c:v>15.26571870492494</c:v>
                </c:pt>
                <c:pt idx="2746">
                  <c:v>15.2738231669224</c:v>
                </c:pt>
                <c:pt idx="2747">
                  <c:v>15.28192683234687</c:v>
                </c:pt>
                <c:pt idx="2748">
                  <c:v>15.29002969813035</c:v>
                </c:pt>
                <c:pt idx="2749">
                  <c:v>15.29813176120506</c:v>
                </c:pt>
                <c:pt idx="2750">
                  <c:v>15.3062330185035</c:v>
                </c:pt>
                <c:pt idx="2751">
                  <c:v>15.31433346695837</c:v>
                </c:pt>
                <c:pt idx="2752">
                  <c:v>15.32243310350263</c:v>
                </c:pt>
                <c:pt idx="2753">
                  <c:v>15.33053192506947</c:v>
                </c:pt>
                <c:pt idx="2754">
                  <c:v>15.33862992859234</c:v>
                </c:pt>
                <c:pt idx="2755">
                  <c:v>15.34672711100492</c:v>
                </c:pt>
                <c:pt idx="2756">
                  <c:v>15.35482346924113</c:v>
                </c:pt>
                <c:pt idx="2757">
                  <c:v>15.36291900023515</c:v>
                </c:pt>
                <c:pt idx="2758">
                  <c:v>15.3710137009214</c:v>
                </c:pt>
                <c:pt idx="2759">
                  <c:v>15.37910756823454</c:v>
                </c:pt>
                <c:pt idx="2760">
                  <c:v>15.38720059910948</c:v>
                </c:pt>
                <c:pt idx="2761">
                  <c:v>15.3952927904814</c:v>
                </c:pt>
                <c:pt idx="2762">
                  <c:v>15.4033841392857</c:v>
                </c:pt>
                <c:pt idx="2763">
                  <c:v>15.41147464245802</c:v>
                </c:pt>
                <c:pt idx="2764">
                  <c:v>15.41956429693432</c:v>
                </c:pt>
                <c:pt idx="2765">
                  <c:v>15.42765309965073</c:v>
                </c:pt>
                <c:pt idx="2766">
                  <c:v>15.4357410475437</c:v>
                </c:pt>
                <c:pt idx="2767">
                  <c:v>15.44382813754986</c:v>
                </c:pt>
                <c:pt idx="2768">
                  <c:v>15.45191436660619</c:v>
                </c:pt>
                <c:pt idx="2769">
                  <c:v>15.45999973164985</c:v>
                </c:pt>
                <c:pt idx="2770">
                  <c:v>15.46808422961828</c:v>
                </c:pt>
                <c:pt idx="2771">
                  <c:v>15.47616785744919</c:v>
                </c:pt>
                <c:pt idx="2772">
                  <c:v>15.48425061208053</c:v>
                </c:pt>
                <c:pt idx="2773">
                  <c:v>15.49233249045053</c:v>
                </c:pt>
                <c:pt idx="2774">
                  <c:v>15.50041348949766</c:v>
                </c:pt>
                <c:pt idx="2775">
                  <c:v>15.50849360616067</c:v>
                </c:pt>
                <c:pt idx="2776">
                  <c:v>15.51657283737856</c:v>
                </c:pt>
                <c:pt idx="2777">
                  <c:v>15.5246511800906</c:v>
                </c:pt>
                <c:pt idx="2778">
                  <c:v>15.53272863123632</c:v>
                </c:pt>
                <c:pt idx="2779">
                  <c:v>15.54080518775551</c:v>
                </c:pt>
                <c:pt idx="2780">
                  <c:v>15.54888084658824</c:v>
                </c:pt>
                <c:pt idx="2781">
                  <c:v>15.55695560467484</c:v>
                </c:pt>
                <c:pt idx="2782">
                  <c:v>15.56502945895591</c:v>
                </c:pt>
                <c:pt idx="2783">
                  <c:v>15.57310240637231</c:v>
                </c:pt>
                <c:pt idx="2784">
                  <c:v>15.58117444386518</c:v>
                </c:pt>
                <c:pt idx="2785">
                  <c:v>15.58924556837593</c:v>
                </c:pt>
                <c:pt idx="2786">
                  <c:v>15.59731577684623</c:v>
                </c:pt>
                <c:pt idx="2787">
                  <c:v>15.60538506621804</c:v>
                </c:pt>
                <c:pt idx="2788">
                  <c:v>15.61345343343359</c:v>
                </c:pt>
                <c:pt idx="2789">
                  <c:v>15.62152087543537</c:v>
                </c:pt>
                <c:pt idx="2790">
                  <c:v>15.62958738916615</c:v>
                </c:pt>
                <c:pt idx="2791">
                  <c:v>15.637652971569</c:v>
                </c:pt>
                <c:pt idx="2792">
                  <c:v>15.64571761958722</c:v>
                </c:pt>
                <c:pt idx="2793">
                  <c:v>15.65378133016444</c:v>
                </c:pt>
                <c:pt idx="2794">
                  <c:v>15.66184410024452</c:v>
                </c:pt>
                <c:pt idx="2795">
                  <c:v>15.66990592677165</c:v>
                </c:pt>
                <c:pt idx="2796">
                  <c:v>15.67796680669026</c:v>
                </c:pt>
                <c:pt idx="2797">
                  <c:v>15.68602673694509</c:v>
                </c:pt>
                <c:pt idx="2798">
                  <c:v>15.69408571448112</c:v>
                </c:pt>
                <c:pt idx="2799">
                  <c:v>15.70214373624368</c:v>
                </c:pt>
                <c:pt idx="2800">
                  <c:v>15.71020079917832</c:v>
                </c:pt>
                <c:pt idx="2801">
                  <c:v>15.7182569002309</c:v>
                </c:pt>
                <c:pt idx="2802">
                  <c:v>15.72631203634759</c:v>
                </c:pt>
                <c:pt idx="2803">
                  <c:v>15.73436620447481</c:v>
                </c:pt>
                <c:pt idx="2804">
                  <c:v>15.74241940155929</c:v>
                </c:pt>
                <c:pt idx="2805">
                  <c:v>15.75047162454803</c:v>
                </c:pt>
                <c:pt idx="2806">
                  <c:v>15.75852287038835</c:v>
                </c:pt>
                <c:pt idx="2807">
                  <c:v>15.76657313602782</c:v>
                </c:pt>
                <c:pt idx="2808">
                  <c:v>15.77462241841434</c:v>
                </c:pt>
                <c:pt idx="2809">
                  <c:v>15.78267071449608</c:v>
                </c:pt>
                <c:pt idx="2810">
                  <c:v>15.79071802122152</c:v>
                </c:pt>
                <c:pt idx="2811">
                  <c:v>15.79876433553941</c:v>
                </c:pt>
                <c:pt idx="2812">
                  <c:v>15.80680965439882</c:v>
                </c:pt>
                <c:pt idx="2813">
                  <c:v>15.8148539747491</c:v>
                </c:pt>
                <c:pt idx="2814">
                  <c:v>15.8228972935399</c:v>
                </c:pt>
                <c:pt idx="2815">
                  <c:v>15.83093960772118</c:v>
                </c:pt>
                <c:pt idx="2816">
                  <c:v>15.83898091424318</c:v>
                </c:pt>
                <c:pt idx="2817">
                  <c:v>15.84702121005645</c:v>
                </c:pt>
                <c:pt idx="2818">
                  <c:v>15.85506049211185</c:v>
                </c:pt>
                <c:pt idx="2819">
                  <c:v>15.86309875736052</c:v>
                </c:pt>
                <c:pt idx="2820">
                  <c:v>15.87113600275392</c:v>
                </c:pt>
                <c:pt idx="2821">
                  <c:v>15.8791722252438</c:v>
                </c:pt>
                <c:pt idx="2822">
                  <c:v>15.88720742178223</c:v>
                </c:pt>
                <c:pt idx="2823">
                  <c:v>15.89524158932157</c:v>
                </c:pt>
                <c:pt idx="2824">
                  <c:v>15.9032747248145</c:v>
                </c:pt>
                <c:pt idx="2825">
                  <c:v>15.91130682521399</c:v>
                </c:pt>
                <c:pt idx="2826">
                  <c:v>15.91933788747334</c:v>
                </c:pt>
                <c:pt idx="2827">
                  <c:v>15.92736790854613</c:v>
                </c:pt>
                <c:pt idx="2828">
                  <c:v>15.9353968853863</c:v>
                </c:pt>
                <c:pt idx="2829">
                  <c:v>15.94342481494802</c:v>
                </c:pt>
                <c:pt idx="2830">
                  <c:v>15.95145169418584</c:v>
                </c:pt>
                <c:pt idx="2831">
                  <c:v>15.95947752005461</c:v>
                </c:pt>
                <c:pt idx="2832">
                  <c:v>15.96750228950948</c:v>
                </c:pt>
                <c:pt idx="2833">
                  <c:v>15.97552599950591</c:v>
                </c:pt>
                <c:pt idx="2834">
                  <c:v>15.9835486469997</c:v>
                </c:pt>
                <c:pt idx="2835">
                  <c:v>15.99157022894692</c:v>
                </c:pt>
                <c:pt idx="2836">
                  <c:v>15.99959074230401</c:v>
                </c:pt>
                <c:pt idx="2837">
                  <c:v>16.0076101840277</c:v>
                </c:pt>
                <c:pt idx="2838">
                  <c:v>16.01562855107505</c:v>
                </c:pt>
                <c:pt idx="2839">
                  <c:v>16.02364584040343</c:v>
                </c:pt>
                <c:pt idx="2840">
                  <c:v>16.03166204897052</c:v>
                </c:pt>
                <c:pt idx="2841">
                  <c:v>16.03967717373435</c:v>
                </c:pt>
                <c:pt idx="2842">
                  <c:v>16.04769121165325</c:v>
                </c:pt>
                <c:pt idx="2843">
                  <c:v>16.05570415968589</c:v>
                </c:pt>
                <c:pt idx="2844">
                  <c:v>16.06371601479124</c:v>
                </c:pt>
                <c:pt idx="2845">
                  <c:v>16.07172677392862</c:v>
                </c:pt>
                <c:pt idx="2846">
                  <c:v>16.07973643405768</c:v>
                </c:pt>
                <c:pt idx="2847">
                  <c:v>16.08774499213836</c:v>
                </c:pt>
                <c:pt idx="2848">
                  <c:v>16.09575244513096</c:v>
                </c:pt>
                <c:pt idx="2849">
                  <c:v>16.1037587899961</c:v>
                </c:pt>
                <c:pt idx="2850">
                  <c:v>16.11176402369473</c:v>
                </c:pt>
                <c:pt idx="2851">
                  <c:v>16.11976814318812</c:v>
                </c:pt>
                <c:pt idx="2852">
                  <c:v>16.12777114543789</c:v>
                </c:pt>
                <c:pt idx="2853">
                  <c:v>16.13577302740599</c:v>
                </c:pt>
                <c:pt idx="2854">
                  <c:v>16.14377378605469</c:v>
                </c:pt>
                <c:pt idx="2855">
                  <c:v>16.15177341834661</c:v>
                </c:pt>
                <c:pt idx="2856">
                  <c:v>16.15977192124468</c:v>
                </c:pt>
                <c:pt idx="2857">
                  <c:v>16.16776929171219</c:v>
                </c:pt>
                <c:pt idx="2858">
                  <c:v>16.17576552671277</c:v>
                </c:pt>
                <c:pt idx="2859">
                  <c:v>16.18376062321035</c:v>
                </c:pt>
                <c:pt idx="2860">
                  <c:v>16.19175457816925</c:v>
                </c:pt>
                <c:pt idx="2861">
                  <c:v>16.1997473885541</c:v>
                </c:pt>
                <c:pt idx="2862">
                  <c:v>16.20773905132987</c:v>
                </c:pt>
                <c:pt idx="2863">
                  <c:v>16.21572956346188</c:v>
                </c:pt>
                <c:pt idx="2864">
                  <c:v>16.2237189219158</c:v>
                </c:pt>
                <c:pt idx="2865">
                  <c:v>16.23170712365762</c:v>
                </c:pt>
                <c:pt idx="2866">
                  <c:v>16.23969416565368</c:v>
                </c:pt>
                <c:pt idx="2867">
                  <c:v>16.24768004487068</c:v>
                </c:pt>
                <c:pt idx="2868">
                  <c:v>16.25566475827566</c:v>
                </c:pt>
                <c:pt idx="2869">
                  <c:v>16.263648302836</c:v>
                </c:pt>
                <c:pt idx="2870">
                  <c:v>16.27163067551944</c:v>
                </c:pt>
                <c:pt idx="2871">
                  <c:v>16.27961187329405</c:v>
                </c:pt>
                <c:pt idx="2872">
                  <c:v>16.28759189312826</c:v>
                </c:pt>
                <c:pt idx="2873">
                  <c:v>16.29557073199086</c:v>
                </c:pt>
                <c:pt idx="2874">
                  <c:v>16.30354838685098</c:v>
                </c:pt>
                <c:pt idx="2875">
                  <c:v>16.3115248546781</c:v>
                </c:pt>
                <c:pt idx="2876">
                  <c:v>16.31950013244207</c:v>
                </c:pt>
                <c:pt idx="2877">
                  <c:v>16.32747421711305</c:v>
                </c:pt>
                <c:pt idx="2878">
                  <c:v>16.33544710566161</c:v>
                </c:pt>
                <c:pt idx="2879">
                  <c:v>16.34341879505865</c:v>
                </c:pt>
                <c:pt idx="2880">
                  <c:v>16.35138928227543</c:v>
                </c:pt>
                <c:pt idx="2881">
                  <c:v>16.35935856428356</c:v>
                </c:pt>
                <c:pt idx="2882">
                  <c:v>16.36732663805501</c:v>
                </c:pt>
                <c:pt idx="2883">
                  <c:v>16.37529350056212</c:v>
                </c:pt>
                <c:pt idx="2884">
                  <c:v>16.3832591487776</c:v>
                </c:pt>
                <c:pt idx="2885">
                  <c:v>16.39122357967449</c:v>
                </c:pt>
                <c:pt idx="2886">
                  <c:v>16.39918679022621</c:v>
                </c:pt>
                <c:pt idx="2887">
                  <c:v>16.40714877740653</c:v>
                </c:pt>
                <c:pt idx="2888">
                  <c:v>16.41510953818961</c:v>
                </c:pt>
                <c:pt idx="2889">
                  <c:v>16.42306906954996</c:v>
                </c:pt>
                <c:pt idx="2890">
                  <c:v>16.43102736846246</c:v>
                </c:pt>
                <c:pt idx="2891">
                  <c:v>16.43898443190232</c:v>
                </c:pt>
                <c:pt idx="2892">
                  <c:v>16.44694025684518</c:v>
                </c:pt>
                <c:pt idx="2893">
                  <c:v>16.45489484026702</c:v>
                </c:pt>
                <c:pt idx="2894">
                  <c:v>16.46284817914416</c:v>
                </c:pt>
                <c:pt idx="2895">
                  <c:v>16.47080027045335</c:v>
                </c:pt>
                <c:pt idx="2896">
                  <c:v>16.47875111117166</c:v>
                </c:pt>
                <c:pt idx="2897">
                  <c:v>16.48670069827655</c:v>
                </c:pt>
                <c:pt idx="2898">
                  <c:v>16.49464902874586</c:v>
                </c:pt>
                <c:pt idx="2899">
                  <c:v>16.5025960995578</c:v>
                </c:pt>
                <c:pt idx="2900">
                  <c:v>16.51054190769095</c:v>
                </c:pt>
                <c:pt idx="2901">
                  <c:v>16.51848645012425</c:v>
                </c:pt>
                <c:pt idx="2902">
                  <c:v>16.52642972383707</c:v>
                </c:pt>
                <c:pt idx="2903">
                  <c:v>16.5343717258091</c:v>
                </c:pt>
                <c:pt idx="2904">
                  <c:v>16.54231245302041</c:v>
                </c:pt>
                <c:pt idx="2905">
                  <c:v>16.55025190245151</c:v>
                </c:pt>
                <c:pt idx="2906">
                  <c:v>16.55819007108322</c:v>
                </c:pt>
                <c:pt idx="2907">
                  <c:v>16.56612695589678</c:v>
                </c:pt>
                <c:pt idx="2908">
                  <c:v>16.57406255387381</c:v>
                </c:pt>
                <c:pt idx="2909">
                  <c:v>16.58199686199629</c:v>
                </c:pt>
                <c:pt idx="2910">
                  <c:v>16.58992987724661</c:v>
                </c:pt>
                <c:pt idx="2911">
                  <c:v>16.59786159660754</c:v>
                </c:pt>
                <c:pt idx="2912">
                  <c:v>16.6057920170622</c:v>
                </c:pt>
                <c:pt idx="2913">
                  <c:v>16.61372113559415</c:v>
                </c:pt>
                <c:pt idx="2914">
                  <c:v>16.62164894918731</c:v>
                </c:pt>
                <c:pt idx="2915">
                  <c:v>16.62957545482599</c:v>
                </c:pt>
                <c:pt idx="2916">
                  <c:v>16.63750064949489</c:v>
                </c:pt>
                <c:pt idx="2917">
                  <c:v>16.64542453017907</c:v>
                </c:pt>
                <c:pt idx="2918">
                  <c:v>16.65334709386407</c:v>
                </c:pt>
                <c:pt idx="2919">
                  <c:v>16.66126833753571</c:v>
                </c:pt>
                <c:pt idx="2920">
                  <c:v>16.66918825818028</c:v>
                </c:pt>
                <c:pt idx="2921">
                  <c:v>16.67710685278444</c:v>
                </c:pt>
                <c:pt idx="2922">
                  <c:v>16.68502411833523</c:v>
                </c:pt>
                <c:pt idx="2923">
                  <c:v>16.69294005182011</c:v>
                </c:pt>
                <c:pt idx="2924">
                  <c:v>16.70085465022693</c:v>
                </c:pt>
                <c:pt idx="2925">
                  <c:v>16.7087679105439</c:v>
                </c:pt>
                <c:pt idx="2926">
                  <c:v>16.71667982975969</c:v>
                </c:pt>
                <c:pt idx="2927">
                  <c:v>16.72459040486334</c:v>
                </c:pt>
                <c:pt idx="2928">
                  <c:v>16.73249963284427</c:v>
                </c:pt>
                <c:pt idx="2929">
                  <c:v>16.74040751069234</c:v>
                </c:pt>
                <c:pt idx="2930">
                  <c:v>16.74831403539778</c:v>
                </c:pt>
                <c:pt idx="2931">
                  <c:v>16.75621920395123</c:v>
                </c:pt>
                <c:pt idx="2932">
                  <c:v>16.76412301334374</c:v>
                </c:pt>
                <c:pt idx="2933">
                  <c:v>16.77202546056677</c:v>
                </c:pt>
                <c:pt idx="2934">
                  <c:v>16.77992654261216</c:v>
                </c:pt>
                <c:pt idx="2935">
                  <c:v>16.78782625647219</c:v>
                </c:pt>
                <c:pt idx="2936">
                  <c:v>16.79572459913952</c:v>
                </c:pt>
                <c:pt idx="2937">
                  <c:v>16.80362156760723</c:v>
                </c:pt>
                <c:pt idx="2938">
                  <c:v>16.81151715886881</c:v>
                </c:pt>
                <c:pt idx="2939">
                  <c:v>16.81941136991815</c:v>
                </c:pt>
                <c:pt idx="2940">
                  <c:v>16.82730419774956</c:v>
                </c:pt>
                <c:pt idx="2941">
                  <c:v>16.83519563935776</c:v>
                </c:pt>
                <c:pt idx="2942">
                  <c:v>16.84308569173787</c:v>
                </c:pt>
                <c:pt idx="2943">
                  <c:v>16.85097435188545</c:v>
                </c:pt>
                <c:pt idx="2944">
                  <c:v>16.85886161679645</c:v>
                </c:pt>
                <c:pt idx="2945">
                  <c:v>16.86674748346723</c:v>
                </c:pt>
                <c:pt idx="2946">
                  <c:v>16.87463194889462</c:v>
                </c:pt>
                <c:pt idx="2947">
                  <c:v>16.88251501007577</c:v>
                </c:pt>
                <c:pt idx="2948">
                  <c:v>16.89039666400835</c:v>
                </c:pt>
                <c:pt idx="2949">
                  <c:v>16.89827690769038</c:v>
                </c:pt>
                <c:pt idx="2950">
                  <c:v>16.90615573812032</c:v>
                </c:pt>
                <c:pt idx="2951">
                  <c:v>16.91403315229707</c:v>
                </c:pt>
                <c:pt idx="2952">
                  <c:v>16.92190914721991</c:v>
                </c:pt>
                <c:pt idx="2953">
                  <c:v>16.92978371988859</c:v>
                </c:pt>
                <c:pt idx="2954">
                  <c:v>16.93765686730323</c:v>
                </c:pt>
                <c:pt idx="2955">
                  <c:v>16.94552858646442</c:v>
                </c:pt>
                <c:pt idx="2956">
                  <c:v>16.95339887437316</c:v>
                </c:pt>
                <c:pt idx="2957">
                  <c:v>16.96126772803088</c:v>
                </c:pt>
                <c:pt idx="2958">
                  <c:v>16.96913514443941</c:v>
                </c:pt>
                <c:pt idx="2959">
                  <c:v>16.97700112060103</c:v>
                </c:pt>
                <c:pt idx="2960">
                  <c:v>16.98486565351847</c:v>
                </c:pt>
                <c:pt idx="2961">
                  <c:v>16.99272874019483</c:v>
                </c:pt>
                <c:pt idx="2962">
                  <c:v>17.00059037763371</c:v>
                </c:pt>
                <c:pt idx="2963">
                  <c:v>17.00845056283908</c:v>
                </c:pt>
                <c:pt idx="2964">
                  <c:v>17.01630929281539</c:v>
                </c:pt>
                <c:pt idx="2965">
                  <c:v>17.02416656456748</c:v>
                </c:pt>
                <c:pt idx="2966">
                  <c:v>17.03202237510066</c:v>
                </c:pt>
                <c:pt idx="2967">
                  <c:v>17.03987672142066</c:v>
                </c:pt>
                <c:pt idx="2968">
                  <c:v>17.04772960053364</c:v>
                </c:pt>
                <c:pt idx="2969">
                  <c:v>17.05558100944621</c:v>
                </c:pt>
                <c:pt idx="2970">
                  <c:v>17.06343094516539</c:v>
                </c:pt>
                <c:pt idx="2971">
                  <c:v>17.0712794046987</c:v>
                </c:pt>
                <c:pt idx="2972">
                  <c:v>17.07912638505399</c:v>
                </c:pt>
                <c:pt idx="2973">
                  <c:v>17.08697188323968</c:v>
                </c:pt>
                <c:pt idx="2974">
                  <c:v>17.09481589626454</c:v>
                </c:pt>
                <c:pt idx="2975">
                  <c:v>17.1026584211378</c:v>
                </c:pt>
                <c:pt idx="2976">
                  <c:v>17.11049945486916</c:v>
                </c:pt>
                <c:pt idx="2977">
                  <c:v>17.11833899446875</c:v>
                </c:pt>
                <c:pt idx="2978">
                  <c:v>17.12617703694712</c:v>
                </c:pt>
                <c:pt idx="2979">
                  <c:v>17.1340135793153</c:v>
                </c:pt>
                <c:pt idx="2980">
                  <c:v>17.14184861858475</c:v>
                </c:pt>
                <c:pt idx="2981">
                  <c:v>17.14968215176737</c:v>
                </c:pt>
                <c:pt idx="2982">
                  <c:v>17.15751417587554</c:v>
                </c:pt>
                <c:pt idx="2983">
                  <c:v>17.16534468792203</c:v>
                </c:pt>
                <c:pt idx="2984">
                  <c:v>17.17317368492013</c:v>
                </c:pt>
                <c:pt idx="2985">
                  <c:v>17.18100116388354</c:v>
                </c:pt>
                <c:pt idx="2986">
                  <c:v>17.18882712182639</c:v>
                </c:pt>
                <c:pt idx="2987">
                  <c:v>17.19665155576332</c:v>
                </c:pt>
                <c:pt idx="2988">
                  <c:v>17.20447446270939</c:v>
                </c:pt>
                <c:pt idx="2989">
                  <c:v>17.21229583968011</c:v>
                </c:pt>
                <c:pt idx="2990">
                  <c:v>17.22011568369146</c:v>
                </c:pt>
                <c:pt idx="2991">
                  <c:v>17.22793399175987</c:v>
                </c:pt>
                <c:pt idx="2992">
                  <c:v>17.23575076090221</c:v>
                </c:pt>
                <c:pt idx="2993">
                  <c:v>17.24356598813584</c:v>
                </c:pt>
                <c:pt idx="2994">
                  <c:v>17.25137967047857</c:v>
                </c:pt>
                <c:pt idx="2995">
                  <c:v>17.25919180494864</c:v>
                </c:pt>
                <c:pt idx="2996">
                  <c:v>17.26700238856478</c:v>
                </c:pt>
                <c:pt idx="2997">
                  <c:v>17.2748114183462</c:v>
                </c:pt>
                <c:pt idx="2998">
                  <c:v>17.2826188913125</c:v>
                </c:pt>
                <c:pt idx="2999">
                  <c:v>17.29042480448382</c:v>
                </c:pt>
                <c:pt idx="3000">
                  <c:v>17.29822915488073</c:v>
                </c:pt>
                <c:pt idx="3001">
                  <c:v>17.30603193952427</c:v>
                </c:pt>
                <c:pt idx="3002">
                  <c:v>17.31383315543594</c:v>
                </c:pt>
                <c:pt idx="3003">
                  <c:v>17.3216327996377</c:v>
                </c:pt>
                <c:pt idx="3004">
                  <c:v>17.32943086915201</c:v>
                </c:pt>
                <c:pt idx="3005">
                  <c:v>17.33722736100177</c:v>
                </c:pt>
                <c:pt idx="3006">
                  <c:v>17.34502227221033</c:v>
                </c:pt>
                <c:pt idx="3007">
                  <c:v>17.35281559980158</c:v>
                </c:pt>
                <c:pt idx="3008">
                  <c:v>17.3606073407998</c:v>
                </c:pt>
                <c:pt idx="3009">
                  <c:v>17.3683974922298</c:v>
                </c:pt>
                <c:pt idx="3010">
                  <c:v>17.37618605111685</c:v>
                </c:pt>
                <c:pt idx="3011">
                  <c:v>17.38397301448666</c:v>
                </c:pt>
                <c:pt idx="3012">
                  <c:v>17.39175837936545</c:v>
                </c:pt>
                <c:pt idx="3013">
                  <c:v>17.3995421427799</c:v>
                </c:pt>
                <c:pt idx="3014">
                  <c:v>17.4073243017572</c:v>
                </c:pt>
                <c:pt idx="3015">
                  <c:v>17.41510485332497</c:v>
                </c:pt>
                <c:pt idx="3016">
                  <c:v>17.42288379451132</c:v>
                </c:pt>
                <c:pt idx="3017">
                  <c:v>17.43066112234488</c:v>
                </c:pt>
                <c:pt idx="3018">
                  <c:v>17.43843683385468</c:v>
                </c:pt>
                <c:pt idx="3019">
                  <c:v>17.4462109260703</c:v>
                </c:pt>
                <c:pt idx="3020">
                  <c:v>17.45398339602179</c:v>
                </c:pt>
                <c:pt idx="3021">
                  <c:v>17.46175424073966</c:v>
                </c:pt>
                <c:pt idx="3022">
                  <c:v>17.46952345725493</c:v>
                </c:pt>
                <c:pt idx="3023">
                  <c:v>17.47729104259906</c:v>
                </c:pt>
                <c:pt idx="3024">
                  <c:v>17.48505699380405</c:v>
                </c:pt>
                <c:pt idx="3025">
                  <c:v>17.49282130790236</c:v>
                </c:pt>
                <c:pt idx="3026">
                  <c:v>17.50058398192692</c:v>
                </c:pt>
                <c:pt idx="3027">
                  <c:v>17.50834501291119</c:v>
                </c:pt>
                <c:pt idx="3028">
                  <c:v>17.5161043978891</c:v>
                </c:pt>
                <c:pt idx="3029">
                  <c:v>17.52386213389502</c:v>
                </c:pt>
                <c:pt idx="3030">
                  <c:v>17.53161821796389</c:v>
                </c:pt>
                <c:pt idx="3031">
                  <c:v>17.5393726471311</c:v>
                </c:pt>
                <c:pt idx="3032">
                  <c:v>17.54712541843255</c:v>
                </c:pt>
                <c:pt idx="3033">
                  <c:v>17.5548765289046</c:v>
                </c:pt>
                <c:pt idx="3034">
                  <c:v>17.56262597558413</c:v>
                </c:pt>
                <c:pt idx="3035">
                  <c:v>17.57037375550853</c:v>
                </c:pt>
                <c:pt idx="3036">
                  <c:v>17.57811986571565</c:v>
                </c:pt>
                <c:pt idx="3037">
                  <c:v>17.58586430324387</c:v>
                </c:pt>
                <c:pt idx="3038">
                  <c:v>17.59360706513202</c:v>
                </c:pt>
                <c:pt idx="3039">
                  <c:v>17.6013481484195</c:v>
                </c:pt>
                <c:pt idx="3040">
                  <c:v>17.60908755014612</c:v>
                </c:pt>
                <c:pt idx="3041">
                  <c:v>17.6168252673523</c:v>
                </c:pt>
                <c:pt idx="3042">
                  <c:v>17.62456129707883</c:v>
                </c:pt>
                <c:pt idx="3043">
                  <c:v>17.63229563636713</c:v>
                </c:pt>
                <c:pt idx="3044">
                  <c:v>17.64002828225903</c:v>
                </c:pt>
                <c:pt idx="3045">
                  <c:v>17.64775923179693</c:v>
                </c:pt>
                <c:pt idx="3046">
                  <c:v>17.65548848202368</c:v>
                </c:pt>
                <c:pt idx="3047">
                  <c:v>17.66321602998267</c:v>
                </c:pt>
                <c:pt idx="3048">
                  <c:v>17.67094187271777</c:v>
                </c:pt>
                <c:pt idx="3049">
                  <c:v>17.67866600727339</c:v>
                </c:pt>
                <c:pt idx="3050">
                  <c:v>17.68638843069443</c:v>
                </c:pt>
                <c:pt idx="3051">
                  <c:v>17.69410914002628</c:v>
                </c:pt>
                <c:pt idx="3052">
                  <c:v>17.70182813231488</c:v>
                </c:pt>
                <c:pt idx="3053">
                  <c:v>17.70954540460665</c:v>
                </c:pt>
                <c:pt idx="3054">
                  <c:v>17.71726095394855</c:v>
                </c:pt>
                <c:pt idx="3055">
                  <c:v>17.72497477738801</c:v>
                </c:pt>
                <c:pt idx="3056">
                  <c:v>17.73268687197299</c:v>
                </c:pt>
                <c:pt idx="3057">
                  <c:v>17.74039723475202</c:v>
                </c:pt>
                <c:pt idx="3058">
                  <c:v>17.74810586277406</c:v>
                </c:pt>
                <c:pt idx="3059">
                  <c:v>17.75581275308864</c:v>
                </c:pt>
                <c:pt idx="3060">
                  <c:v>17.76351790274577</c:v>
                </c:pt>
                <c:pt idx="3061">
                  <c:v>17.77122130879602</c:v>
                </c:pt>
                <c:pt idx="3062">
                  <c:v>17.77892296829044</c:v>
                </c:pt>
                <c:pt idx="3063">
                  <c:v>17.78662287828062</c:v>
                </c:pt>
                <c:pt idx="3064">
                  <c:v>17.7943210358187</c:v>
                </c:pt>
                <c:pt idx="3065">
                  <c:v>17.80201743795726</c:v>
                </c:pt>
                <c:pt idx="3066">
                  <c:v>17.80971208174947</c:v>
                </c:pt>
                <c:pt idx="3067">
                  <c:v>17.81740496424901</c:v>
                </c:pt>
                <c:pt idx="3068">
                  <c:v>17.82509608251007</c:v>
                </c:pt>
                <c:pt idx="3069">
                  <c:v>17.83278543358737</c:v>
                </c:pt>
                <c:pt idx="3070">
                  <c:v>17.84047301453617</c:v>
                </c:pt>
                <c:pt idx="3071">
                  <c:v>17.84815882241224</c:v>
                </c:pt>
                <c:pt idx="3072">
                  <c:v>17.85584285427187</c:v>
                </c:pt>
                <c:pt idx="3073">
                  <c:v>17.8635251071719</c:v>
                </c:pt>
                <c:pt idx="3074">
                  <c:v>17.87120557816969</c:v>
                </c:pt>
                <c:pt idx="3075">
                  <c:v>17.87888426432313</c:v>
                </c:pt>
                <c:pt idx="3076">
                  <c:v>17.88656116269065</c:v>
                </c:pt>
                <c:pt idx="3077">
                  <c:v>17.89423627033117</c:v>
                </c:pt>
                <c:pt idx="3078">
                  <c:v>17.90190958430422</c:v>
                </c:pt>
                <c:pt idx="3079">
                  <c:v>17.90958110166979</c:v>
                </c:pt>
                <c:pt idx="3080">
                  <c:v>17.91725081948844</c:v>
                </c:pt>
                <c:pt idx="3081">
                  <c:v>17.92491873482125</c:v>
                </c:pt>
                <c:pt idx="3082">
                  <c:v>17.93258484472985</c:v>
                </c:pt>
                <c:pt idx="3083">
                  <c:v>17.94024914627642</c:v>
                </c:pt>
                <c:pt idx="3084">
                  <c:v>17.94791163652364</c:v>
                </c:pt>
                <c:pt idx="3085">
                  <c:v>17.95557231253474</c:v>
                </c:pt>
                <c:pt idx="3086">
                  <c:v>17.96323117137353</c:v>
                </c:pt>
                <c:pt idx="3087">
                  <c:v>17.9708882101043</c:v>
                </c:pt>
                <c:pt idx="3088">
                  <c:v>17.97854342579192</c:v>
                </c:pt>
                <c:pt idx="3089">
                  <c:v>17.98619681550178</c:v>
                </c:pt>
                <c:pt idx="3090">
                  <c:v>17.99384837629987</c:v>
                </c:pt>
                <c:pt idx="3091">
                  <c:v>18.00149810525263</c:v>
                </c:pt>
                <c:pt idx="3092">
                  <c:v>18.00914599942711</c:v>
                </c:pt>
                <c:pt idx="3093">
                  <c:v>18.0167920558909</c:v>
                </c:pt>
                <c:pt idx="3094">
                  <c:v>18.02443627171212</c:v>
                </c:pt>
                <c:pt idx="3095">
                  <c:v>18.03207864395944</c:v>
                </c:pt>
                <c:pt idx="3096">
                  <c:v>18.0397191697021</c:v>
                </c:pt>
                <c:pt idx="3097">
                  <c:v>18.04735784600986</c:v>
                </c:pt>
                <c:pt idx="3098">
                  <c:v>18.05499466995304</c:v>
                </c:pt>
                <c:pt idx="3099">
                  <c:v>18.06262963860251</c:v>
                </c:pt>
                <c:pt idx="3100">
                  <c:v>18.07026274902972</c:v>
                </c:pt>
                <c:pt idx="3101">
                  <c:v>18.07789399830663</c:v>
                </c:pt>
                <c:pt idx="3102">
                  <c:v>18.08552338350576</c:v>
                </c:pt>
                <c:pt idx="3103">
                  <c:v>18.09315090170023</c:v>
                </c:pt>
                <c:pt idx="3104">
                  <c:v>18.10077654996364</c:v>
                </c:pt>
                <c:pt idx="3105">
                  <c:v>18.10840032537023</c:v>
                </c:pt>
                <c:pt idx="3106">
                  <c:v>18.11602222499474</c:v>
                </c:pt>
                <c:pt idx="3107">
                  <c:v>18.12364224591247</c:v>
                </c:pt>
                <c:pt idx="3108">
                  <c:v>18.1312603851993</c:v>
                </c:pt>
                <c:pt idx="3109">
                  <c:v>18.13887663993167</c:v>
                </c:pt>
                <c:pt idx="3110">
                  <c:v>18.14649100718657</c:v>
                </c:pt>
                <c:pt idx="3111">
                  <c:v>18.15410348404155</c:v>
                </c:pt>
                <c:pt idx="3112">
                  <c:v>18.16171406757472</c:v>
                </c:pt>
                <c:pt idx="3113">
                  <c:v>18.16932275486477</c:v>
                </c:pt>
                <c:pt idx="3114">
                  <c:v>18.17692954299094</c:v>
                </c:pt>
                <c:pt idx="3115">
                  <c:v>18.18453442903305</c:v>
                </c:pt>
                <c:pt idx="3116">
                  <c:v>18.19213741007145</c:v>
                </c:pt>
                <c:pt idx="3117">
                  <c:v>18.1997384831871</c:v>
                </c:pt>
                <c:pt idx="3118">
                  <c:v>18.20733764546151</c:v>
                </c:pt>
                <c:pt idx="3119">
                  <c:v>18.21493489397675</c:v>
                </c:pt>
                <c:pt idx="3120">
                  <c:v>18.22253022581546</c:v>
                </c:pt>
                <c:pt idx="3121">
                  <c:v>18.23012363806088</c:v>
                </c:pt>
                <c:pt idx="3122">
                  <c:v>18.23771512779678</c:v>
                </c:pt>
                <c:pt idx="3123">
                  <c:v>18.24530469210751</c:v>
                </c:pt>
                <c:pt idx="3124">
                  <c:v>18.25289232807803</c:v>
                </c:pt>
                <c:pt idx="3125">
                  <c:v>18.26047803279382</c:v>
                </c:pt>
                <c:pt idx="3126">
                  <c:v>18.26806180334097</c:v>
                </c:pt>
                <c:pt idx="3127">
                  <c:v>18.27564363680614</c:v>
                </c:pt>
                <c:pt idx="3128">
                  <c:v>18.28322353027657</c:v>
                </c:pt>
                <c:pt idx="3129">
                  <c:v>18.29080148084005</c:v>
                </c:pt>
                <c:pt idx="3130">
                  <c:v>18.29837748558497</c:v>
                </c:pt>
                <c:pt idx="3131">
                  <c:v>18.30595154160032</c:v>
                </c:pt>
                <c:pt idx="3132">
                  <c:v>18.31352364597561</c:v>
                </c:pt>
                <c:pt idx="3133">
                  <c:v>18.321093795801</c:v>
                </c:pt>
                <c:pt idx="3134">
                  <c:v>18.32866198816717</c:v>
                </c:pt>
                <c:pt idx="3135">
                  <c:v>18.33622822016543</c:v>
                </c:pt>
                <c:pt idx="3136">
                  <c:v>18.34379248888764</c:v>
                </c:pt>
                <c:pt idx="3137">
                  <c:v>18.35135479142627</c:v>
                </c:pt>
                <c:pt idx="3138">
                  <c:v>18.35891512487436</c:v>
                </c:pt>
                <c:pt idx="3139">
                  <c:v>18.36647348632552</c:v>
                </c:pt>
                <c:pt idx="3140">
                  <c:v>18.37402987287398</c:v>
                </c:pt>
                <c:pt idx="3141">
                  <c:v>18.38158428161455</c:v>
                </c:pt>
                <c:pt idx="3142">
                  <c:v>18.38913670964261</c:v>
                </c:pt>
                <c:pt idx="3143">
                  <c:v>18.39668715405413</c:v>
                </c:pt>
                <c:pt idx="3144">
                  <c:v>18.40423561194569</c:v>
                </c:pt>
                <c:pt idx="3145">
                  <c:v>18.41178208041446</c:v>
                </c:pt>
                <c:pt idx="3146">
                  <c:v>18.41932655655818</c:v>
                </c:pt>
                <c:pt idx="3147">
                  <c:v>18.42686903747519</c:v>
                </c:pt>
                <c:pt idx="3148">
                  <c:v>18.43440952026445</c:v>
                </c:pt>
                <c:pt idx="3149">
                  <c:v>18.44194800202547</c:v>
                </c:pt>
                <c:pt idx="3150">
                  <c:v>18.44948447985839</c:v>
                </c:pt>
                <c:pt idx="3151">
                  <c:v>18.45701895086394</c:v>
                </c:pt>
                <c:pt idx="3152">
                  <c:v>18.46455141214343</c:v>
                </c:pt>
                <c:pt idx="3153">
                  <c:v>18.47208186079878</c:v>
                </c:pt>
                <c:pt idx="3154">
                  <c:v>18.47961029393252</c:v>
                </c:pt>
                <c:pt idx="3155">
                  <c:v>18.48713670864775</c:v>
                </c:pt>
                <c:pt idx="3156">
                  <c:v>18.49466110204821</c:v>
                </c:pt>
                <c:pt idx="3157">
                  <c:v>18.50218347123819</c:v>
                </c:pt>
                <c:pt idx="3158">
                  <c:v>18.50970381332264</c:v>
                </c:pt>
                <c:pt idx="3159">
                  <c:v>18.51722212540708</c:v>
                </c:pt>
                <c:pt idx="3160">
                  <c:v>18.52473840459762</c:v>
                </c:pt>
                <c:pt idx="3161">
                  <c:v>18.53225264800101</c:v>
                </c:pt>
                <c:pt idx="3162">
                  <c:v>18.53976485272458</c:v>
                </c:pt>
                <c:pt idx="3163">
                  <c:v>18.54727501587628</c:v>
                </c:pt>
                <c:pt idx="3164">
                  <c:v>18.55478313456466</c:v>
                </c:pt>
                <c:pt idx="3165">
                  <c:v>18.56228920589888</c:v>
                </c:pt>
                <c:pt idx="3166">
                  <c:v>18.56979322698871</c:v>
                </c:pt>
                <c:pt idx="3167">
                  <c:v>18.57729519494455</c:v>
                </c:pt>
                <c:pt idx="3168">
                  <c:v>18.58479510687735</c:v>
                </c:pt>
                <c:pt idx="3169">
                  <c:v>18.59229295989874</c:v>
                </c:pt>
                <c:pt idx="3170">
                  <c:v>18.59978875112093</c:v>
                </c:pt>
                <c:pt idx="3171">
                  <c:v>18.60728247765675</c:v>
                </c:pt>
                <c:pt idx="3172">
                  <c:v>18.61477413661963</c:v>
                </c:pt>
                <c:pt idx="3173">
                  <c:v>18.62226372512363</c:v>
                </c:pt>
                <c:pt idx="3174">
                  <c:v>18.62975124028344</c:v>
                </c:pt>
                <c:pt idx="3175">
                  <c:v>18.63723667921433</c:v>
                </c:pt>
                <c:pt idx="3176">
                  <c:v>18.64472003903222</c:v>
                </c:pt>
                <c:pt idx="3177">
                  <c:v>18.65220131685363</c:v>
                </c:pt>
                <c:pt idx="3178">
                  <c:v>18.65968050979571</c:v>
                </c:pt>
                <c:pt idx="3179">
                  <c:v>18.66715761497622</c:v>
                </c:pt>
                <c:pt idx="3180">
                  <c:v>18.67463262951354</c:v>
                </c:pt>
                <c:pt idx="3181">
                  <c:v>18.6821055505267</c:v>
                </c:pt>
                <c:pt idx="3182">
                  <c:v>18.68957637513531</c:v>
                </c:pt>
                <c:pt idx="3183">
                  <c:v>18.69704510045964</c:v>
                </c:pt>
                <c:pt idx="3184">
                  <c:v>18.70451172362056</c:v>
                </c:pt>
                <c:pt idx="3185">
                  <c:v>18.71197624173958</c:v>
                </c:pt>
                <c:pt idx="3186">
                  <c:v>18.71943865193882</c:v>
                </c:pt>
                <c:pt idx="3187">
                  <c:v>18.72689895134106</c:v>
                </c:pt>
                <c:pt idx="3188">
                  <c:v>18.73435713706967</c:v>
                </c:pt>
                <c:pt idx="3189">
                  <c:v>18.74181320624865</c:v>
                </c:pt>
                <c:pt idx="3190">
                  <c:v>18.74926715600268</c:v>
                </c:pt>
                <c:pt idx="3191">
                  <c:v>18.75671898345701</c:v>
                </c:pt>
                <c:pt idx="3192">
                  <c:v>18.76416868573754</c:v>
                </c:pt>
                <c:pt idx="3193">
                  <c:v>18.77161625997083</c:v>
                </c:pt>
                <c:pt idx="3194">
                  <c:v>18.77906170328406</c:v>
                </c:pt>
                <c:pt idx="3195">
                  <c:v>18.78650501280499</c:v>
                </c:pt>
                <c:pt idx="3196">
                  <c:v>18.7939461856621</c:v>
                </c:pt>
                <c:pt idx="3197">
                  <c:v>18.80138521898445</c:v>
                </c:pt>
                <c:pt idx="3198">
                  <c:v>18.80882210990175</c:v>
                </c:pt>
                <c:pt idx="3199">
                  <c:v>18.81625685554436</c:v>
                </c:pt>
                <c:pt idx="3200">
                  <c:v>18.82368945304326</c:v>
                </c:pt>
                <c:pt idx="3201">
                  <c:v>18.83111989953008</c:v>
                </c:pt>
                <c:pt idx="3202">
                  <c:v>18.83854819213709</c:v>
                </c:pt>
                <c:pt idx="3203">
                  <c:v>18.8459743279972</c:v>
                </c:pt>
                <c:pt idx="3204">
                  <c:v>18.85339830424392</c:v>
                </c:pt>
                <c:pt idx="3205">
                  <c:v>18.8608201180115</c:v>
                </c:pt>
                <c:pt idx="3206">
                  <c:v>18.86823976643473</c:v>
                </c:pt>
                <c:pt idx="3207">
                  <c:v>18.87565724664912</c:v>
                </c:pt>
                <c:pt idx="3208">
                  <c:v>18.88307255579076</c:v>
                </c:pt>
                <c:pt idx="3209">
                  <c:v>18.89048569099646</c:v>
                </c:pt>
                <c:pt idx="3210">
                  <c:v>18.89789664940361</c:v>
                </c:pt>
                <c:pt idx="3211">
                  <c:v>18.90530542815027</c:v>
                </c:pt>
                <c:pt idx="3212">
                  <c:v>18.91271202437515</c:v>
                </c:pt>
                <c:pt idx="3213">
                  <c:v>18.92011643521764</c:v>
                </c:pt>
                <c:pt idx="3214">
                  <c:v>18.92751865781773</c:v>
                </c:pt>
                <c:pt idx="3215">
                  <c:v>18.9349186893161</c:v>
                </c:pt>
                <c:pt idx="3216">
                  <c:v>18.94231652685403</c:v>
                </c:pt>
                <c:pt idx="3217">
                  <c:v>18.94971216757351</c:v>
                </c:pt>
                <c:pt idx="3218">
                  <c:v>18.95710560861717</c:v>
                </c:pt>
                <c:pt idx="3219">
                  <c:v>18.96449684712825</c:v>
                </c:pt>
                <c:pt idx="3220">
                  <c:v>18.97188588025072</c:v>
                </c:pt>
                <c:pt idx="3221">
                  <c:v>18.97927270512914</c:v>
                </c:pt>
                <c:pt idx="3222">
                  <c:v>18.98665731890877</c:v>
                </c:pt>
                <c:pt idx="3223">
                  <c:v>18.9940397187355</c:v>
                </c:pt>
                <c:pt idx="3224">
                  <c:v>19.00141990175589</c:v>
                </c:pt>
                <c:pt idx="3225">
                  <c:v>19.00879786511716</c:v>
                </c:pt>
                <c:pt idx="3226">
                  <c:v>19.01617360596719</c:v>
                </c:pt>
                <c:pt idx="3227">
                  <c:v>19.02354712145453</c:v>
                </c:pt>
                <c:pt idx="3228">
                  <c:v>19.03091840872835</c:v>
                </c:pt>
                <c:pt idx="3229">
                  <c:v>19.03828746493856</c:v>
                </c:pt>
                <c:pt idx="3230">
                  <c:v>19.04565428723564</c:v>
                </c:pt>
                <c:pt idx="3231">
                  <c:v>19.05301887277082</c:v>
                </c:pt>
                <c:pt idx="3232">
                  <c:v>19.06038121869596</c:v>
                </c:pt>
                <c:pt idx="3233">
                  <c:v>19.06774132216356</c:v>
                </c:pt>
                <c:pt idx="3234">
                  <c:v>19.07509918032682</c:v>
                </c:pt>
                <c:pt idx="3235">
                  <c:v>19.08245479033961</c:v>
                </c:pt>
                <c:pt idx="3236">
                  <c:v>19.08980814935646</c:v>
                </c:pt>
                <c:pt idx="3237">
                  <c:v>19.09715925453256</c:v>
                </c:pt>
                <c:pt idx="3238">
                  <c:v>19.10450810302378</c:v>
                </c:pt>
                <c:pt idx="3239">
                  <c:v>19.11185469198665</c:v>
                </c:pt>
                <c:pt idx="3240">
                  <c:v>19.1191990185784</c:v>
                </c:pt>
                <c:pt idx="3241">
                  <c:v>19.1265410799569</c:v>
                </c:pt>
                <c:pt idx="3242">
                  <c:v>19.13388087328073</c:v>
                </c:pt>
                <c:pt idx="3243">
                  <c:v>19.1412183957091</c:v>
                </c:pt>
                <c:pt idx="3244">
                  <c:v>19.14855364440193</c:v>
                </c:pt>
                <c:pt idx="3245">
                  <c:v>19.15588661651981</c:v>
                </c:pt>
                <c:pt idx="3246">
                  <c:v>19.16321730922399</c:v>
                </c:pt>
                <c:pt idx="3247">
                  <c:v>19.17054571967644</c:v>
                </c:pt>
                <c:pt idx="3248">
                  <c:v>19.17787184503974</c:v>
                </c:pt>
                <c:pt idx="3249">
                  <c:v>19.18519568247721</c:v>
                </c:pt>
                <c:pt idx="3250">
                  <c:v>19.19251722915283</c:v>
                </c:pt>
                <c:pt idx="3251">
                  <c:v>19.19983648223127</c:v>
                </c:pt>
                <c:pt idx="3252">
                  <c:v>19.20715343887786</c:v>
                </c:pt>
                <c:pt idx="3253">
                  <c:v>19.21446809625864</c:v>
                </c:pt>
                <c:pt idx="3254">
                  <c:v>19.2217804515403</c:v>
                </c:pt>
                <c:pt idx="3255">
                  <c:v>19.22909050189026</c:v>
                </c:pt>
                <c:pt idx="3256">
                  <c:v>19.23639824447659</c:v>
                </c:pt>
                <c:pt idx="3257">
                  <c:v>19.24370367646805</c:v>
                </c:pt>
                <c:pt idx="3258">
                  <c:v>19.25100679503413</c:v>
                </c:pt>
                <c:pt idx="3259">
                  <c:v>19.25830759734492</c:v>
                </c:pt>
                <c:pt idx="3260">
                  <c:v>19.26560608057129</c:v>
                </c:pt>
                <c:pt idx="3261">
                  <c:v>19.27290224188476</c:v>
                </c:pt>
                <c:pt idx="3262">
                  <c:v>19.28019607845754</c:v>
                </c:pt>
                <c:pt idx="3263">
                  <c:v>19.28748758746253</c:v>
                </c:pt>
                <c:pt idx="3264">
                  <c:v>19.29477676607333</c:v>
                </c:pt>
                <c:pt idx="3265">
                  <c:v>19.30206361146423</c:v>
                </c:pt>
                <c:pt idx="3266">
                  <c:v>19.30934812081023</c:v>
                </c:pt>
                <c:pt idx="3267">
                  <c:v>19.31663029128697</c:v>
                </c:pt>
                <c:pt idx="3268">
                  <c:v>19.32391012007087</c:v>
                </c:pt>
                <c:pt idx="3269">
                  <c:v>19.33118760433896</c:v>
                </c:pt>
                <c:pt idx="3270">
                  <c:v>19.33846274126904</c:v>
                </c:pt>
                <c:pt idx="3271">
                  <c:v>19.34573552803958</c:v>
                </c:pt>
                <c:pt idx="3272">
                  <c:v>19.35300596182973</c:v>
                </c:pt>
                <c:pt idx="3273">
                  <c:v>19.36027403981936</c:v>
                </c:pt>
                <c:pt idx="3274">
                  <c:v>19.36753975918904</c:v>
                </c:pt>
                <c:pt idx="3275">
                  <c:v>19.37480311712005</c:v>
                </c:pt>
                <c:pt idx="3276">
                  <c:v>19.38206411079433</c:v>
                </c:pt>
                <c:pt idx="3277">
                  <c:v>19.38932273739459</c:v>
                </c:pt>
                <c:pt idx="3278">
                  <c:v>19.3965789941042</c:v>
                </c:pt>
                <c:pt idx="3279">
                  <c:v>19.40383287810722</c:v>
                </c:pt>
                <c:pt idx="3280">
                  <c:v>19.41108438658848</c:v>
                </c:pt>
                <c:pt idx="3281">
                  <c:v>19.41833351673344</c:v>
                </c:pt>
                <c:pt idx="3282">
                  <c:v>19.42558026572832</c:v>
                </c:pt>
                <c:pt idx="3283">
                  <c:v>19.43282463076005</c:v>
                </c:pt>
                <c:pt idx="3284">
                  <c:v>19.44006660901622</c:v>
                </c:pt>
                <c:pt idx="3285">
                  <c:v>19.44730619768518</c:v>
                </c:pt>
                <c:pt idx="3286">
                  <c:v>19.45454339395596</c:v>
                </c:pt>
                <c:pt idx="3287">
                  <c:v>19.46177819501833</c:v>
                </c:pt>
                <c:pt idx="3288">
                  <c:v>19.46901059806274</c:v>
                </c:pt>
                <c:pt idx="3289">
                  <c:v>19.47624060028039</c:v>
                </c:pt>
                <c:pt idx="3290">
                  <c:v>19.48346819886316</c:v>
                </c:pt>
                <c:pt idx="3291">
                  <c:v>19.49069339100366</c:v>
                </c:pt>
                <c:pt idx="3292">
                  <c:v>19.49791617389522</c:v>
                </c:pt>
                <c:pt idx="3293">
                  <c:v>19.50513654473187</c:v>
                </c:pt>
                <c:pt idx="3294">
                  <c:v>19.51235450070839</c:v>
                </c:pt>
                <c:pt idx="3295">
                  <c:v>19.51957003902024</c:v>
                </c:pt>
                <c:pt idx="3296">
                  <c:v>19.52678315686363</c:v>
                </c:pt>
                <c:pt idx="3297">
                  <c:v>19.53399385143546</c:v>
                </c:pt>
                <c:pt idx="3298">
                  <c:v>19.54120211993338</c:v>
                </c:pt>
                <c:pt idx="3299">
                  <c:v>19.54840795955575</c:v>
                </c:pt>
                <c:pt idx="3300">
                  <c:v>19.55561136750165</c:v>
                </c:pt>
                <c:pt idx="3301">
                  <c:v>19.56281234097088</c:v>
                </c:pt>
                <c:pt idx="3302">
                  <c:v>19.57001087716398</c:v>
                </c:pt>
                <c:pt idx="3303">
                  <c:v>19.57720697328221</c:v>
                </c:pt>
                <c:pt idx="3304">
                  <c:v>19.58440062652753</c:v>
                </c:pt>
                <c:pt idx="3305">
                  <c:v>19.59159183410265</c:v>
                </c:pt>
                <c:pt idx="3306">
                  <c:v>19.59878059321102</c:v>
                </c:pt>
                <c:pt idx="3307">
                  <c:v>19.6059669010568</c:v>
                </c:pt>
                <c:pt idx="3308">
                  <c:v>19.61315075484487</c:v>
                </c:pt>
                <c:pt idx="3309">
                  <c:v>19.62033215178085</c:v>
                </c:pt>
                <c:pt idx="3310">
                  <c:v>19.62751108907112</c:v>
                </c:pt>
                <c:pt idx="3311">
                  <c:v>19.63468756392274</c:v>
                </c:pt>
                <c:pt idx="3312">
                  <c:v>19.64186157354354</c:v>
                </c:pt>
                <c:pt idx="3313">
                  <c:v>19.64903311514206</c:v>
                </c:pt>
                <c:pt idx="3314">
                  <c:v>19.65620218592759</c:v>
                </c:pt>
                <c:pt idx="3315">
                  <c:v>19.66336878311017</c:v>
                </c:pt>
                <c:pt idx="3316">
                  <c:v>19.67053290390051</c:v>
                </c:pt>
                <c:pt idx="3317">
                  <c:v>19.67769454551015</c:v>
                </c:pt>
                <c:pt idx="3318">
                  <c:v>19.6848537051513</c:v>
                </c:pt>
                <c:pt idx="3319">
                  <c:v>19.6920103800369</c:v>
                </c:pt>
                <c:pt idx="3320">
                  <c:v>19.69916456738072</c:v>
                </c:pt>
                <c:pt idx="3321">
                  <c:v>19.70631626439715</c:v>
                </c:pt>
                <c:pt idx="3322">
                  <c:v>19.71346546830141</c:v>
                </c:pt>
                <c:pt idx="3323">
                  <c:v>19.72061217630942</c:v>
                </c:pt>
                <c:pt idx="3324">
                  <c:v>19.72775638563785</c:v>
                </c:pt>
                <c:pt idx="3325">
                  <c:v>19.73489809350414</c:v>
                </c:pt>
                <c:pt idx="3326">
                  <c:v>19.7420372971264</c:v>
                </c:pt>
                <c:pt idx="3327">
                  <c:v>19.74917399372358</c:v>
                </c:pt>
                <c:pt idx="3328">
                  <c:v>19.75630818051531</c:v>
                </c:pt>
                <c:pt idx="3329">
                  <c:v>19.76343985472198</c:v>
                </c:pt>
                <c:pt idx="3330">
                  <c:v>19.77056901356477</c:v>
                </c:pt>
                <c:pt idx="3331">
                  <c:v>19.77769565426554</c:v>
                </c:pt>
                <c:pt idx="3332">
                  <c:v>19.78481977404694</c:v>
                </c:pt>
                <c:pt idx="3333">
                  <c:v>19.79194137013236</c:v>
                </c:pt>
                <c:pt idx="3334">
                  <c:v>19.79906043974595</c:v>
                </c:pt>
                <c:pt idx="3335">
                  <c:v>19.8061769801126</c:v>
                </c:pt>
                <c:pt idx="3336">
                  <c:v>19.81329098845795</c:v>
                </c:pt>
                <c:pt idx="3337">
                  <c:v>19.82040246200842</c:v>
                </c:pt>
                <c:pt idx="3338">
                  <c:v>19.82751139799114</c:v>
                </c:pt>
                <c:pt idx="3339">
                  <c:v>19.83461779363403</c:v>
                </c:pt>
                <c:pt idx="3340">
                  <c:v>19.84172164616576</c:v>
                </c:pt>
                <c:pt idx="3341">
                  <c:v>19.84882295281574</c:v>
                </c:pt>
                <c:pt idx="3342">
                  <c:v>19.85592171081416</c:v>
                </c:pt>
                <c:pt idx="3343">
                  <c:v>19.86301791739194</c:v>
                </c:pt>
                <c:pt idx="3344">
                  <c:v>19.87011156978079</c:v>
                </c:pt>
                <c:pt idx="3345">
                  <c:v>19.87720266521316</c:v>
                </c:pt>
                <c:pt idx="3346">
                  <c:v>19.88429120092226</c:v>
                </c:pt>
                <c:pt idx="3347">
                  <c:v>19.89137717414209</c:v>
                </c:pt>
                <c:pt idx="3348">
                  <c:v>19.89846058210735</c:v>
                </c:pt>
                <c:pt idx="3349">
                  <c:v>19.90554142205359</c:v>
                </c:pt>
                <c:pt idx="3350">
                  <c:v>19.91261969121703</c:v>
                </c:pt>
                <c:pt idx="3351">
                  <c:v>19.91969538683474</c:v>
                </c:pt>
                <c:pt idx="3352">
                  <c:v>19.9267685061445</c:v>
                </c:pt>
                <c:pt idx="3353">
                  <c:v>19.93383904638487</c:v>
                </c:pt>
                <c:pt idx="3354">
                  <c:v>19.94090700479519</c:v>
                </c:pt>
                <c:pt idx="3355">
                  <c:v>19.94797237861555</c:v>
                </c:pt>
                <c:pt idx="3356">
                  <c:v>19.95503516508683</c:v>
                </c:pt>
                <c:pt idx="3357">
                  <c:v>19.96209536145065</c:v>
                </c:pt>
                <c:pt idx="3358">
                  <c:v>19.96915296494943</c:v>
                </c:pt>
                <c:pt idx="3359">
                  <c:v>19.97620797282633</c:v>
                </c:pt>
                <c:pt idx="3360">
                  <c:v>19.98326038232533</c:v>
                </c:pt>
                <c:pt idx="3361">
                  <c:v>19.99031019069115</c:v>
                </c:pt>
                <c:pt idx="3362">
                  <c:v>19.99735739516927</c:v>
                </c:pt>
                <c:pt idx="3363">
                  <c:v>20.00440199300598</c:v>
                </c:pt>
                <c:pt idx="3364">
                  <c:v>20.01144398144831</c:v>
                </c:pt>
                <c:pt idx="3365">
                  <c:v>20.0184833577441</c:v>
                </c:pt>
                <c:pt idx="3366">
                  <c:v>20.02552011914193</c:v>
                </c:pt>
                <c:pt idx="3367">
                  <c:v>20.03255426289122</c:v>
                </c:pt>
                <c:pt idx="3368">
                  <c:v>20.03958578624209</c:v>
                </c:pt>
                <c:pt idx="3369">
                  <c:v>20.04661468644548</c:v>
                </c:pt>
                <c:pt idx="3370">
                  <c:v>20.05364096075312</c:v>
                </c:pt>
                <c:pt idx="3371">
                  <c:v>20.06066460641751</c:v>
                </c:pt>
                <c:pt idx="3372">
                  <c:v>20.06768562069193</c:v>
                </c:pt>
                <c:pt idx="3373">
                  <c:v>20.07470400083043</c:v>
                </c:pt>
                <c:pt idx="3374">
                  <c:v>20.08171974408787</c:v>
                </c:pt>
                <c:pt idx="3375">
                  <c:v>20.08873284771988</c:v>
                </c:pt>
                <c:pt idx="3376">
                  <c:v>20.09574330898288</c:v>
                </c:pt>
                <c:pt idx="3377">
                  <c:v>20.10275112513407</c:v>
                </c:pt>
                <c:pt idx="3378">
                  <c:v>20.10975629343143</c:v>
                </c:pt>
                <c:pt idx="3379">
                  <c:v>20.11675881113375</c:v>
                </c:pt>
                <c:pt idx="3380">
                  <c:v>20.12375867550059</c:v>
                </c:pt>
                <c:pt idx="3381">
                  <c:v>20.1307558837923</c:v>
                </c:pt>
                <c:pt idx="3382">
                  <c:v>20.13775043327004</c:v>
                </c:pt>
                <c:pt idx="3383">
                  <c:v>20.14474232119573</c:v>
                </c:pt>
                <c:pt idx="3384">
                  <c:v>20.15173154483211</c:v>
                </c:pt>
                <c:pt idx="3385">
                  <c:v>20.1587181014427</c:v>
                </c:pt>
                <c:pt idx="3386">
                  <c:v>20.16570198829179</c:v>
                </c:pt>
                <c:pt idx="3387">
                  <c:v>20.17268320264453</c:v>
                </c:pt>
                <c:pt idx="3388">
                  <c:v>20.1796617417668</c:v>
                </c:pt>
                <c:pt idx="3389">
                  <c:v>20.18663760292528</c:v>
                </c:pt>
                <c:pt idx="3390">
                  <c:v>20.19361078338752</c:v>
                </c:pt>
                <c:pt idx="3391">
                  <c:v>20.20058128042175</c:v>
                </c:pt>
                <c:pt idx="3392">
                  <c:v>20.20754909129711</c:v>
                </c:pt>
                <c:pt idx="3393">
                  <c:v>20.21451421328346</c:v>
                </c:pt>
                <c:pt idx="3394">
                  <c:v>20.22147664365151</c:v>
                </c:pt>
                <c:pt idx="3395">
                  <c:v>20.22843637967273</c:v>
                </c:pt>
                <c:pt idx="3396">
                  <c:v>20.23539341861943</c:v>
                </c:pt>
                <c:pt idx="3397">
                  <c:v>20.2423477577647</c:v>
                </c:pt>
                <c:pt idx="3398">
                  <c:v>20.24929939438244</c:v>
                </c:pt>
                <c:pt idx="3399">
                  <c:v>20.25624832574734</c:v>
                </c:pt>
                <c:pt idx="3400">
                  <c:v>20.26319454913492</c:v>
                </c:pt>
                <c:pt idx="3401">
                  <c:v>20.27013806182149</c:v>
                </c:pt>
                <c:pt idx="3402">
                  <c:v>20.27707886108417</c:v>
                </c:pt>
                <c:pt idx="3403">
                  <c:v>20.28401694420088</c:v>
                </c:pt>
                <c:pt idx="3404">
                  <c:v>20.29095230845035</c:v>
                </c:pt>
                <c:pt idx="3405">
                  <c:v>20.29788495111213</c:v>
                </c:pt>
                <c:pt idx="3406">
                  <c:v>20.30481486946658</c:v>
                </c:pt>
                <c:pt idx="3407">
                  <c:v>20.31174206079483</c:v>
                </c:pt>
                <c:pt idx="3408">
                  <c:v>20.3186665223789</c:v>
                </c:pt>
                <c:pt idx="3409">
                  <c:v>20.32558825150154</c:v>
                </c:pt>
                <c:pt idx="3410">
                  <c:v>20.33250724544637</c:v>
                </c:pt>
                <c:pt idx="3411">
                  <c:v>20.33942350149779</c:v>
                </c:pt>
                <c:pt idx="3412">
                  <c:v>20.34633701694103</c:v>
                </c:pt>
                <c:pt idx="3413">
                  <c:v>20.35324778906213</c:v>
                </c:pt>
                <c:pt idx="3414">
                  <c:v>20.36015581514796</c:v>
                </c:pt>
                <c:pt idx="3415">
                  <c:v>20.36706109248618</c:v>
                </c:pt>
                <c:pt idx="3416">
                  <c:v>20.37396361836528</c:v>
                </c:pt>
                <c:pt idx="3417">
                  <c:v>20.3808633900746</c:v>
                </c:pt>
                <c:pt idx="3418">
                  <c:v>20.38776040490423</c:v>
                </c:pt>
                <c:pt idx="3419">
                  <c:v>20.39465466014515</c:v>
                </c:pt>
                <c:pt idx="3420">
                  <c:v>20.40154615308911</c:v>
                </c:pt>
                <c:pt idx="3421">
                  <c:v>20.40843488102873</c:v>
                </c:pt>
                <c:pt idx="3422">
                  <c:v>20.41532084125741</c:v>
                </c:pt>
                <c:pt idx="3423">
                  <c:v>20.42220403106938</c:v>
                </c:pt>
                <c:pt idx="3424">
                  <c:v>20.42908444775973</c:v>
                </c:pt>
                <c:pt idx="3425">
                  <c:v>20.43596208862433</c:v>
                </c:pt>
                <c:pt idx="3426">
                  <c:v>20.44283695095988</c:v>
                </c:pt>
                <c:pt idx="3427">
                  <c:v>20.44970903206395</c:v>
                </c:pt>
                <c:pt idx="3428">
                  <c:v>20.4565783292349</c:v>
                </c:pt>
                <c:pt idx="3429">
                  <c:v>20.4634448397719</c:v>
                </c:pt>
                <c:pt idx="3430">
                  <c:v>20.47030856097501</c:v>
                </c:pt>
                <c:pt idx="3431">
                  <c:v>20.47716949014507</c:v>
                </c:pt>
                <c:pt idx="3432">
                  <c:v>20.48402762458376</c:v>
                </c:pt>
                <c:pt idx="3433">
                  <c:v>20.49088296159361</c:v>
                </c:pt>
                <c:pt idx="3434">
                  <c:v>20.49773549847795</c:v>
                </c:pt>
                <c:pt idx="3435">
                  <c:v>20.50458523254099</c:v>
                </c:pt>
                <c:pt idx="3436">
                  <c:v>20.51143216108771</c:v>
                </c:pt>
                <c:pt idx="3437">
                  <c:v>20.51827628142398</c:v>
                </c:pt>
                <c:pt idx="3438">
                  <c:v>20.5251175908565</c:v>
                </c:pt>
                <c:pt idx="3439">
                  <c:v>20.53195608669277</c:v>
                </c:pt>
                <c:pt idx="3440">
                  <c:v>20.53879176624115</c:v>
                </c:pt>
                <c:pt idx="3441">
                  <c:v>20.54562462681084</c:v>
                </c:pt>
                <c:pt idx="3442">
                  <c:v>20.55245466571188</c:v>
                </c:pt>
                <c:pt idx="3443">
                  <c:v>20.55928188025514</c:v>
                </c:pt>
                <c:pt idx="3444">
                  <c:v>20.56610626775234</c:v>
                </c:pt>
                <c:pt idx="3445">
                  <c:v>20.57292782551603</c:v>
                </c:pt>
                <c:pt idx="3446">
                  <c:v>20.5797465508596</c:v>
                </c:pt>
                <c:pt idx="3447">
                  <c:v>20.5865624410973</c:v>
                </c:pt>
                <c:pt idx="3448">
                  <c:v>20.59337549354423</c:v>
                </c:pt>
                <c:pt idx="3449">
                  <c:v>20.60018570551629</c:v>
                </c:pt>
                <c:pt idx="3450">
                  <c:v>20.60699307433025</c:v>
                </c:pt>
                <c:pt idx="3451">
                  <c:v>20.61379759730375</c:v>
                </c:pt>
                <c:pt idx="3452">
                  <c:v>20.62059927175524</c:v>
                </c:pt>
                <c:pt idx="3453">
                  <c:v>20.62739809500405</c:v>
                </c:pt>
                <c:pt idx="3454">
                  <c:v>20.63419406437033</c:v>
                </c:pt>
                <c:pt idx="3455">
                  <c:v>20.64098717717507</c:v>
                </c:pt>
                <c:pt idx="3456">
                  <c:v>20.64777743074016</c:v>
                </c:pt>
                <c:pt idx="3457">
                  <c:v>20.65456482238829</c:v>
                </c:pt>
                <c:pt idx="3458">
                  <c:v>20.66134934944303</c:v>
                </c:pt>
                <c:pt idx="3459">
                  <c:v>20.66813100922879</c:v>
                </c:pt>
                <c:pt idx="3460">
                  <c:v>20.67490979907085</c:v>
                </c:pt>
                <c:pt idx="3461">
                  <c:v>20.68168571629531</c:v>
                </c:pt>
                <c:pt idx="3462">
                  <c:v>20.68845875822915</c:v>
                </c:pt>
                <c:pt idx="3463">
                  <c:v>20.6952289222002</c:v>
                </c:pt>
                <c:pt idx="3464">
                  <c:v>20.70199620553715</c:v>
                </c:pt>
                <c:pt idx="3465">
                  <c:v>20.70876060556953</c:v>
                </c:pt>
                <c:pt idx="3466">
                  <c:v>20.71552211962777</c:v>
                </c:pt>
                <c:pt idx="3467">
                  <c:v>20.7222807450431</c:v>
                </c:pt>
                <c:pt idx="3468">
                  <c:v>20.72903647914765</c:v>
                </c:pt>
                <c:pt idx="3469">
                  <c:v>20.7357893192744</c:v>
                </c:pt>
                <c:pt idx="3470">
                  <c:v>20.74253926275718</c:v>
                </c:pt>
                <c:pt idx="3471">
                  <c:v>20.74928630693071</c:v>
                </c:pt>
                <c:pt idx="3472">
                  <c:v>20.75603044913053</c:v>
                </c:pt>
                <c:pt idx="3473">
                  <c:v>20.76277168669308</c:v>
                </c:pt>
                <c:pt idx="3474">
                  <c:v>20.76951001695565</c:v>
                </c:pt>
                <c:pt idx="3475">
                  <c:v>20.77624543725641</c:v>
                </c:pt>
                <c:pt idx="3476">
                  <c:v>20.78297794493434</c:v>
                </c:pt>
                <c:pt idx="3477">
                  <c:v>20.78970753732936</c:v>
                </c:pt>
                <c:pt idx="3478">
                  <c:v>20.79643421178223</c:v>
                </c:pt>
                <c:pt idx="3479">
                  <c:v>20.80315796563458</c:v>
                </c:pt>
                <c:pt idx="3480">
                  <c:v>20.80987879622886</c:v>
                </c:pt>
                <c:pt idx="3481">
                  <c:v>20.81659670090846</c:v>
                </c:pt>
                <c:pt idx="3482">
                  <c:v>20.8233116770176</c:v>
                </c:pt>
                <c:pt idx="3483">
                  <c:v>20.83002372190141</c:v>
                </c:pt>
                <c:pt idx="3484">
                  <c:v>20.83673283290582</c:v>
                </c:pt>
                <c:pt idx="3485">
                  <c:v>20.84343900737773</c:v>
                </c:pt>
                <c:pt idx="3486">
                  <c:v>20.85014224266482</c:v>
                </c:pt>
                <c:pt idx="3487">
                  <c:v>20.85684253611571</c:v>
                </c:pt>
                <c:pt idx="3488">
                  <c:v>20.86353988507985</c:v>
                </c:pt>
                <c:pt idx="3489">
                  <c:v>20.87023428690761</c:v>
                </c:pt>
                <c:pt idx="3490">
                  <c:v>20.87692573895021</c:v>
                </c:pt>
                <c:pt idx="3491">
                  <c:v>20.88361423855973</c:v>
                </c:pt>
                <c:pt idx="3492">
                  <c:v>20.89029978308917</c:v>
                </c:pt>
                <c:pt idx="3493">
                  <c:v>20.89698236989238</c:v>
                </c:pt>
                <c:pt idx="3494">
                  <c:v>20.9036619963241</c:v>
                </c:pt>
                <c:pt idx="3495">
                  <c:v>20.91033865973995</c:v>
                </c:pt>
                <c:pt idx="3496">
                  <c:v>20.91701235749643</c:v>
                </c:pt>
                <c:pt idx="3497">
                  <c:v>20.92368308695091</c:v>
                </c:pt>
                <c:pt idx="3498">
                  <c:v>20.93035084546167</c:v>
                </c:pt>
                <c:pt idx="3499">
                  <c:v>20.93701563038787</c:v>
                </c:pt>
                <c:pt idx="3500">
                  <c:v>20.94367743908952</c:v>
                </c:pt>
                <c:pt idx="3501">
                  <c:v>20.95033626892754</c:v>
                </c:pt>
                <c:pt idx="3502">
                  <c:v>20.95699211726377</c:v>
                </c:pt>
                <c:pt idx="3503">
                  <c:v>20.96364498146085</c:v>
                </c:pt>
                <c:pt idx="3504">
                  <c:v>20.97029485888241</c:v>
                </c:pt>
                <c:pt idx="3505">
                  <c:v>20.9769417468929</c:v>
                </c:pt>
                <c:pt idx="3506">
                  <c:v>20.98358564285764</c:v>
                </c:pt>
                <c:pt idx="3507">
                  <c:v>20.99022654414293</c:v>
                </c:pt>
                <c:pt idx="3508">
                  <c:v>20.9968644481159</c:v>
                </c:pt>
                <c:pt idx="3509">
                  <c:v>21.00349935214457</c:v>
                </c:pt>
                <c:pt idx="3510">
                  <c:v>21.01013125359785</c:v>
                </c:pt>
                <c:pt idx="3511">
                  <c:v>21.01676014984558</c:v>
                </c:pt>
                <c:pt idx="3512">
                  <c:v>21.02338603825845</c:v>
                </c:pt>
                <c:pt idx="3513">
                  <c:v>21.0300089162081</c:v>
                </c:pt>
                <c:pt idx="3514">
                  <c:v>21.03662878106697</c:v>
                </c:pt>
                <c:pt idx="3515">
                  <c:v>21.04324563020851</c:v>
                </c:pt>
                <c:pt idx="3516">
                  <c:v>21.049859461007</c:v>
                </c:pt>
                <c:pt idx="3517">
                  <c:v>21.05647027083761</c:v>
                </c:pt>
                <c:pt idx="3518">
                  <c:v>21.06307805707646</c:v>
                </c:pt>
                <c:pt idx="3519">
                  <c:v>21.06968281710052</c:v>
                </c:pt>
                <c:pt idx="3520">
                  <c:v>21.07628454828769</c:v>
                </c:pt>
                <c:pt idx="3521">
                  <c:v>21.08288324801676</c:v>
                </c:pt>
                <c:pt idx="3522">
                  <c:v>21.08947891366742</c:v>
                </c:pt>
                <c:pt idx="3523">
                  <c:v>21.09607154262026</c:v>
                </c:pt>
                <c:pt idx="3524">
                  <c:v>21.1026611322568</c:v>
                </c:pt>
                <c:pt idx="3525">
                  <c:v>21.10924767995941</c:v>
                </c:pt>
                <c:pt idx="3526">
                  <c:v>21.11583118311142</c:v>
                </c:pt>
                <c:pt idx="3527">
                  <c:v>21.12241163909704</c:v>
                </c:pt>
                <c:pt idx="3528">
                  <c:v>21.12898904530139</c:v>
                </c:pt>
                <c:pt idx="3529">
                  <c:v>21.1355633991105</c:v>
                </c:pt>
                <c:pt idx="3530">
                  <c:v>21.14213469791129</c:v>
                </c:pt>
                <c:pt idx="3531">
                  <c:v>21.14870293909162</c:v>
                </c:pt>
                <c:pt idx="3532">
                  <c:v>21.15526812004025</c:v>
                </c:pt>
                <c:pt idx="3533">
                  <c:v>21.16183023814682</c:v>
                </c:pt>
                <c:pt idx="3534">
                  <c:v>21.16838929080191</c:v>
                </c:pt>
                <c:pt idx="3535">
                  <c:v>21.17494527539703</c:v>
                </c:pt>
                <c:pt idx="3536">
                  <c:v>21.18149818932456</c:v>
                </c:pt>
                <c:pt idx="3537">
                  <c:v>21.18804802997781</c:v>
                </c:pt>
                <c:pt idx="3538">
                  <c:v>21.19459479475102</c:v>
                </c:pt>
                <c:pt idx="3539">
                  <c:v>21.20113848103933</c:v>
                </c:pt>
                <c:pt idx="3540">
                  <c:v>21.20767908623879</c:v>
                </c:pt>
                <c:pt idx="3541">
                  <c:v>21.21421660774638</c:v>
                </c:pt>
                <c:pt idx="3542">
                  <c:v>21.22075104295999</c:v>
                </c:pt>
                <c:pt idx="3543">
                  <c:v>21.22728238927843</c:v>
                </c:pt>
                <c:pt idx="3544">
                  <c:v>21.23381064410143</c:v>
                </c:pt>
                <c:pt idx="3545">
                  <c:v>21.24033580482964</c:v>
                </c:pt>
                <c:pt idx="3546">
                  <c:v>21.24685786886464</c:v>
                </c:pt>
                <c:pt idx="3547">
                  <c:v>21.25337683360889</c:v>
                </c:pt>
                <c:pt idx="3548">
                  <c:v>21.25989269646583</c:v>
                </c:pt>
                <c:pt idx="3549">
                  <c:v>21.26640545483979</c:v>
                </c:pt>
                <c:pt idx="3550">
                  <c:v>21.27291510613602</c:v>
                </c:pt>
                <c:pt idx="3551">
                  <c:v>21.2794216477607</c:v>
                </c:pt>
                <c:pt idx="3552">
                  <c:v>21.28592507712094</c:v>
                </c:pt>
                <c:pt idx="3553">
                  <c:v>21.29242539162479</c:v>
                </c:pt>
                <c:pt idx="3554">
                  <c:v>21.29892258868119</c:v>
                </c:pt>
                <c:pt idx="3555">
                  <c:v>21.30541666570005</c:v>
                </c:pt>
                <c:pt idx="3556">
                  <c:v>21.31190762009217</c:v>
                </c:pt>
                <c:pt idx="3557">
                  <c:v>21.31839544926929</c:v>
                </c:pt>
                <c:pt idx="3558">
                  <c:v>21.32488015064408</c:v>
                </c:pt>
                <c:pt idx="3559">
                  <c:v>21.33136172163017</c:v>
                </c:pt>
                <c:pt idx="3560">
                  <c:v>21.33784015964208</c:v>
                </c:pt>
                <c:pt idx="3561">
                  <c:v>21.34431546209527</c:v>
                </c:pt>
                <c:pt idx="3562">
                  <c:v>21.35078762640616</c:v>
                </c:pt>
                <c:pt idx="3563">
                  <c:v>21.35725664999207</c:v>
                </c:pt>
                <c:pt idx="3564">
                  <c:v>21.36372253027126</c:v>
                </c:pt>
                <c:pt idx="3565">
                  <c:v>21.37018526466298</c:v>
                </c:pt>
                <c:pt idx="3566">
                  <c:v>21.3766448505873</c:v>
                </c:pt>
                <c:pt idx="3567">
                  <c:v>21.38310128546535</c:v>
                </c:pt>
                <c:pt idx="3568">
                  <c:v>21.38955456671913</c:v>
                </c:pt>
                <c:pt idx="3569">
                  <c:v>21.39600469177158</c:v>
                </c:pt>
                <c:pt idx="3570">
                  <c:v>21.4024516580466</c:v>
                </c:pt>
                <c:pt idx="3571">
                  <c:v>21.40889546296902</c:v>
                </c:pt>
                <c:pt idx="3572">
                  <c:v>21.4153361039646</c:v>
                </c:pt>
                <c:pt idx="3573">
                  <c:v>21.42177357846007</c:v>
                </c:pt>
                <c:pt idx="3574">
                  <c:v>21.42820788388306</c:v>
                </c:pt>
                <c:pt idx="3575">
                  <c:v>21.4346390176622</c:v>
                </c:pt>
                <c:pt idx="3576">
                  <c:v>21.441066977227</c:v>
                </c:pt>
                <c:pt idx="3577">
                  <c:v>21.44749176000796</c:v>
                </c:pt>
                <c:pt idx="3578">
                  <c:v>21.4539133634365</c:v>
                </c:pt>
                <c:pt idx="3579">
                  <c:v>21.46033178494499</c:v>
                </c:pt>
                <c:pt idx="3580">
                  <c:v>21.46674702196677</c:v>
                </c:pt>
                <c:pt idx="3581">
                  <c:v>21.4731590719361</c:v>
                </c:pt>
                <c:pt idx="3582">
                  <c:v>21.47956793228819</c:v>
                </c:pt>
                <c:pt idx="3583">
                  <c:v>21.48597360045922</c:v>
                </c:pt>
                <c:pt idx="3584">
                  <c:v>21.4923760738863</c:v>
                </c:pt>
                <c:pt idx="3585">
                  <c:v>21.49877535000749</c:v>
                </c:pt>
                <c:pt idx="3586">
                  <c:v>21.50517142626181</c:v>
                </c:pt>
                <c:pt idx="3587">
                  <c:v>21.51156430008923</c:v>
                </c:pt>
                <c:pt idx="3588">
                  <c:v>21.51795396893067</c:v>
                </c:pt>
                <c:pt idx="3589">
                  <c:v>21.524340430228</c:v>
                </c:pt>
                <c:pt idx="3590">
                  <c:v>21.53072368142406</c:v>
                </c:pt>
                <c:pt idx="3591">
                  <c:v>21.53710371996263</c:v>
                </c:pt>
                <c:pt idx="3592">
                  <c:v>21.54348054328845</c:v>
                </c:pt>
                <c:pt idx="3593">
                  <c:v>21.54985414884721</c:v>
                </c:pt>
                <c:pt idx="3594">
                  <c:v>21.55622453408557</c:v>
                </c:pt>
                <c:pt idx="3595">
                  <c:v>21.56259169645113</c:v>
                </c:pt>
                <c:pt idx="3596">
                  <c:v>21.56895563339249</c:v>
                </c:pt>
                <c:pt idx="3597">
                  <c:v>21.57531634235913</c:v>
                </c:pt>
                <c:pt idx="3598">
                  <c:v>21.58167382080159</c:v>
                </c:pt>
                <c:pt idx="3599">
                  <c:v>21.58802806617129</c:v>
                </c:pt>
                <c:pt idx="3600">
                  <c:v>21.59437907592066</c:v>
                </c:pt>
                <c:pt idx="3601">
                  <c:v>21.60072684750307</c:v>
                </c:pt>
                <c:pt idx="3602">
                  <c:v>21.60707137837285</c:v>
                </c:pt>
                <c:pt idx="3603">
                  <c:v>21.6134126659853</c:v>
                </c:pt>
                <c:pt idx="3604">
                  <c:v>21.61975070779672</c:v>
                </c:pt>
                <c:pt idx="3605">
                  <c:v>21.62608550126429</c:v>
                </c:pt>
                <c:pt idx="3606">
                  <c:v>21.63241704384625</c:v>
                </c:pt>
                <c:pt idx="3607">
                  <c:v>21.63874533300175</c:v>
                </c:pt>
                <c:pt idx="3608">
                  <c:v>21.64507036619093</c:v>
                </c:pt>
                <c:pt idx="3609">
                  <c:v>21.65139214087489</c:v>
                </c:pt>
                <c:pt idx="3610">
                  <c:v>21.6577106545157</c:v>
                </c:pt>
                <c:pt idx="3611">
                  <c:v>21.66402590457639</c:v>
                </c:pt>
                <c:pt idx="3612">
                  <c:v>21.670337888521</c:v>
                </c:pt>
                <c:pt idx="3613">
                  <c:v>21.67664660381451</c:v>
                </c:pt>
                <c:pt idx="3614">
                  <c:v>21.68295204792285</c:v>
                </c:pt>
                <c:pt idx="3615">
                  <c:v>21.68925421831298</c:v>
                </c:pt>
                <c:pt idx="3616">
                  <c:v>21.69555311245279</c:v>
                </c:pt>
                <c:pt idx="3617">
                  <c:v>21.70184872781115</c:v>
                </c:pt>
                <c:pt idx="3618">
                  <c:v>21.70814106185793</c:v>
                </c:pt>
                <c:pt idx="3619">
                  <c:v>21.71443011206395</c:v>
                </c:pt>
                <c:pt idx="3620">
                  <c:v>21.72071587590101</c:v>
                </c:pt>
                <c:pt idx="3621">
                  <c:v>21.72699835084193</c:v>
                </c:pt>
                <c:pt idx="3622">
                  <c:v>21.73327753436043</c:v>
                </c:pt>
                <c:pt idx="3623">
                  <c:v>21.73955342393127</c:v>
                </c:pt>
                <c:pt idx="3624">
                  <c:v>21.74582601703016</c:v>
                </c:pt>
                <c:pt idx="3625">
                  <c:v>21.75209531113383</c:v>
                </c:pt>
                <c:pt idx="3626">
                  <c:v>21.75836130371994</c:v>
                </c:pt>
                <c:pt idx="3627">
                  <c:v>21.76462399226715</c:v>
                </c:pt>
                <c:pt idx="3628">
                  <c:v>21.77088337425515</c:v>
                </c:pt>
                <c:pt idx="3629">
                  <c:v>21.77713944716452</c:v>
                </c:pt>
                <c:pt idx="3630">
                  <c:v>21.7833922084769</c:v>
                </c:pt>
                <c:pt idx="3631">
                  <c:v>21.7896416556749</c:v>
                </c:pt>
                <c:pt idx="3632">
                  <c:v>21.7958877862421</c:v>
                </c:pt>
                <c:pt idx="3633">
                  <c:v>21.80213059766307</c:v>
                </c:pt>
                <c:pt idx="3634">
                  <c:v>21.80837008742338</c:v>
                </c:pt>
                <c:pt idx="3635">
                  <c:v>21.81460625300958</c:v>
                </c:pt>
                <c:pt idx="3636">
                  <c:v>21.82083909190919</c:v>
                </c:pt>
                <c:pt idx="3637">
                  <c:v>21.82706860161077</c:v>
                </c:pt>
                <c:pt idx="3638">
                  <c:v>21.8332947796038</c:v>
                </c:pt>
                <c:pt idx="3639">
                  <c:v>21.83951762337882</c:v>
                </c:pt>
                <c:pt idx="3640">
                  <c:v>21.84573713042732</c:v>
                </c:pt>
                <c:pt idx="3641">
                  <c:v>21.85195329824181</c:v>
                </c:pt>
                <c:pt idx="3642">
                  <c:v>21.85816612431575</c:v>
                </c:pt>
                <c:pt idx="3643">
                  <c:v>21.86437560614364</c:v>
                </c:pt>
                <c:pt idx="3644">
                  <c:v>21.87058174122095</c:v>
                </c:pt>
                <c:pt idx="3645">
                  <c:v>21.87678452704417</c:v>
                </c:pt>
                <c:pt idx="3646">
                  <c:v>21.88298396111073</c:v>
                </c:pt>
                <c:pt idx="3647">
                  <c:v>21.88918004091913</c:v>
                </c:pt>
                <c:pt idx="3648">
                  <c:v>21.89537276396883</c:v>
                </c:pt>
                <c:pt idx="3649">
                  <c:v>21.90156212776027</c:v>
                </c:pt>
                <c:pt idx="3650">
                  <c:v>21.90774812979493</c:v>
                </c:pt>
                <c:pt idx="3651">
                  <c:v>21.91393076757527</c:v>
                </c:pt>
                <c:pt idx="3652">
                  <c:v>21.92011003860474</c:v>
                </c:pt>
                <c:pt idx="3653">
                  <c:v>21.92628594038782</c:v>
                </c:pt>
                <c:pt idx="3654">
                  <c:v>21.93245847042997</c:v>
                </c:pt>
                <c:pt idx="3655">
                  <c:v>21.93862762623765</c:v>
                </c:pt>
                <c:pt idx="3656">
                  <c:v>21.94479340531834</c:v>
                </c:pt>
                <c:pt idx="3657">
                  <c:v>21.95095580518053</c:v>
                </c:pt>
                <c:pt idx="3658">
                  <c:v>21.95711482333368</c:v>
                </c:pt>
                <c:pt idx="3659">
                  <c:v>21.96327045728829</c:v>
                </c:pt>
                <c:pt idx="3660">
                  <c:v>21.96942270455583</c:v>
                </c:pt>
                <c:pt idx="3661">
                  <c:v>21.97557156264885</c:v>
                </c:pt>
                <c:pt idx="3662">
                  <c:v>21.98171702908083</c:v>
                </c:pt>
                <c:pt idx="3663">
                  <c:v>21.98785910136629</c:v>
                </c:pt>
                <c:pt idx="3664">
                  <c:v>21.99399777702078</c:v>
                </c:pt>
                <c:pt idx="3665">
                  <c:v>22.00013305356081</c:v>
                </c:pt>
                <c:pt idx="3666">
                  <c:v>22.00626492850395</c:v>
                </c:pt>
                <c:pt idx="3667">
                  <c:v>22.01239339936876</c:v>
                </c:pt>
                <c:pt idx="3668">
                  <c:v>22.01851846367482</c:v>
                </c:pt>
                <c:pt idx="3669">
                  <c:v>22.0246401189427</c:v>
                </c:pt>
                <c:pt idx="3670">
                  <c:v>22.03075836269403</c:v>
                </c:pt>
                <c:pt idx="3671">
                  <c:v>22.0368731924514</c:v>
                </c:pt>
                <c:pt idx="3672">
                  <c:v>22.04298460573846</c:v>
                </c:pt>
                <c:pt idx="3673">
                  <c:v>22.04909260007986</c:v>
                </c:pt>
                <c:pt idx="3674">
                  <c:v>22.05519717300126</c:v>
                </c:pt>
                <c:pt idx="3675">
                  <c:v>22.06129832202936</c:v>
                </c:pt>
                <c:pt idx="3676">
                  <c:v>22.06739604469184</c:v>
                </c:pt>
                <c:pt idx="3677">
                  <c:v>22.07349033851744</c:v>
                </c:pt>
                <c:pt idx="3678">
                  <c:v>22.07958120103589</c:v>
                </c:pt>
                <c:pt idx="3679">
                  <c:v>22.08566862977797</c:v>
                </c:pt>
                <c:pt idx="3680">
                  <c:v>22.09175262227545</c:v>
                </c:pt>
                <c:pt idx="3681">
                  <c:v>22.09783317606114</c:v>
                </c:pt>
                <c:pt idx="3682">
                  <c:v>22.10391028866887</c:v>
                </c:pt>
                <c:pt idx="3683">
                  <c:v>22.1099839576335</c:v>
                </c:pt>
                <c:pt idx="3684">
                  <c:v>22.1160541804909</c:v>
                </c:pt>
                <c:pt idx="3685">
                  <c:v>22.12212095477796</c:v>
                </c:pt>
                <c:pt idx="3686">
                  <c:v>22.12818427803264</c:v>
                </c:pt>
                <c:pt idx="3687">
                  <c:v>22.13424414779388</c:v>
                </c:pt>
                <c:pt idx="3688">
                  <c:v>22.14030056160166</c:v>
                </c:pt>
                <c:pt idx="3689">
                  <c:v>22.14635351699699</c:v>
                </c:pt>
                <c:pt idx="3690">
                  <c:v>22.15240301152192</c:v>
                </c:pt>
                <c:pt idx="3691">
                  <c:v>22.1584490427195</c:v>
                </c:pt>
                <c:pt idx="3692">
                  <c:v>22.16449160813385</c:v>
                </c:pt>
                <c:pt idx="3693">
                  <c:v>22.1705307053101</c:v>
                </c:pt>
                <c:pt idx="3694">
                  <c:v>22.17656633179439</c:v>
                </c:pt>
                <c:pt idx="3695">
                  <c:v>22.18259848513393</c:v>
                </c:pt>
                <c:pt idx="3696">
                  <c:v>22.18862716287696</c:v>
                </c:pt>
                <c:pt idx="3697">
                  <c:v>22.19465236257273</c:v>
                </c:pt>
                <c:pt idx="3698">
                  <c:v>22.20067408177151</c:v>
                </c:pt>
                <c:pt idx="3699">
                  <c:v>22.20669231802468</c:v>
                </c:pt>
                <c:pt idx="3700">
                  <c:v>22.21270706888458</c:v>
                </c:pt>
                <c:pt idx="3701">
                  <c:v>22.21871833190461</c:v>
                </c:pt>
                <c:pt idx="3702">
                  <c:v>22.22472610463923</c:v>
                </c:pt>
                <c:pt idx="3703">
                  <c:v>22.23073038464391</c:v>
                </c:pt>
                <c:pt idx="3704">
                  <c:v>22.23673116947518</c:v>
                </c:pt>
                <c:pt idx="3705">
                  <c:v>22.24272845669059</c:v>
                </c:pt>
                <c:pt idx="3706">
                  <c:v>22.24872224384873</c:v>
                </c:pt>
                <c:pt idx="3707">
                  <c:v>22.25471252850926</c:v>
                </c:pt>
                <c:pt idx="3708">
                  <c:v>22.26069930823284</c:v>
                </c:pt>
                <c:pt idx="3709">
                  <c:v>22.26668258058123</c:v>
                </c:pt>
                <c:pt idx="3710">
                  <c:v>22.27266234311718</c:v>
                </c:pt>
                <c:pt idx="3711">
                  <c:v>22.27863859340449</c:v>
                </c:pt>
                <c:pt idx="3712">
                  <c:v>22.28461132900804</c:v>
                </c:pt>
                <c:pt idx="3713">
                  <c:v>22.29058054749371</c:v>
                </c:pt>
                <c:pt idx="3714">
                  <c:v>22.29654624642847</c:v>
                </c:pt>
                <c:pt idx="3715">
                  <c:v>22.30250842338031</c:v>
                </c:pt>
                <c:pt idx="3716">
                  <c:v>22.30846707591828</c:v>
                </c:pt>
                <c:pt idx="3717">
                  <c:v>22.31442220161246</c:v>
                </c:pt>
                <c:pt idx="3718">
                  <c:v>22.32037379803399</c:v>
                </c:pt>
                <c:pt idx="3719">
                  <c:v>22.32632186275508</c:v>
                </c:pt>
                <c:pt idx="3720">
                  <c:v>22.33226639334896</c:v>
                </c:pt>
                <c:pt idx="3721">
                  <c:v>22.33820738738992</c:v>
                </c:pt>
                <c:pt idx="3722">
                  <c:v>22.34414484245332</c:v>
                </c:pt>
                <c:pt idx="3723">
                  <c:v>22.35007875611555</c:v>
                </c:pt>
                <c:pt idx="3724">
                  <c:v>22.35600912595406</c:v>
                </c:pt>
                <c:pt idx="3725">
                  <c:v>22.36193594954736</c:v>
                </c:pt>
                <c:pt idx="3726">
                  <c:v>22.36785922447501</c:v>
                </c:pt>
                <c:pt idx="3727">
                  <c:v>22.37377894831762</c:v>
                </c:pt>
                <c:pt idx="3728">
                  <c:v>22.37969511865688</c:v>
                </c:pt>
                <c:pt idx="3729">
                  <c:v>22.3856077330755</c:v>
                </c:pt>
                <c:pt idx="3730">
                  <c:v>22.39151678915728</c:v>
                </c:pt>
                <c:pt idx="3731">
                  <c:v>22.39742228448706</c:v>
                </c:pt>
                <c:pt idx="3732">
                  <c:v>22.40332421665076</c:v>
                </c:pt>
                <c:pt idx="3733">
                  <c:v>22.40922258323532</c:v>
                </c:pt>
                <c:pt idx="3734">
                  <c:v>22.4151173818288</c:v>
                </c:pt>
                <c:pt idx="3735">
                  <c:v>22.42100861002027</c:v>
                </c:pt>
                <c:pt idx="3736">
                  <c:v>22.42689626539988</c:v>
                </c:pt>
                <c:pt idx="3737">
                  <c:v>22.43278034555883</c:v>
                </c:pt>
                <c:pt idx="3738">
                  <c:v>22.43866084808942</c:v>
                </c:pt>
                <c:pt idx="3739">
                  <c:v>22.44453777058497</c:v>
                </c:pt>
                <c:pt idx="3740">
                  <c:v>22.45041111063991</c:v>
                </c:pt>
                <c:pt idx="3741">
                  <c:v>22.45628086584969</c:v>
                </c:pt>
                <c:pt idx="3742">
                  <c:v>22.46214703381085</c:v>
                </c:pt>
                <c:pt idx="3743">
                  <c:v>22.468009612121</c:v>
                </c:pt>
                <c:pt idx="3744">
                  <c:v>22.47386859837883</c:v>
                </c:pt>
                <c:pt idx="3745">
                  <c:v>22.47972399018404</c:v>
                </c:pt>
                <c:pt idx="3746">
                  <c:v>22.48557578513747</c:v>
                </c:pt>
                <c:pt idx="3747">
                  <c:v>22.491423980841</c:v>
                </c:pt>
                <c:pt idx="3748">
                  <c:v>22.49726857489758</c:v>
                </c:pt>
                <c:pt idx="3749">
                  <c:v>22.50310956491122</c:v>
                </c:pt>
                <c:pt idx="3750">
                  <c:v>22.50894694848703</c:v>
                </c:pt>
                <c:pt idx="3751">
                  <c:v>22.51478072323117</c:v>
                </c:pt>
                <c:pt idx="3752">
                  <c:v>22.52061088675087</c:v>
                </c:pt>
                <c:pt idx="3753">
                  <c:v>22.52643743665447</c:v>
                </c:pt>
                <c:pt idx="3754">
                  <c:v>22.53226037055132</c:v>
                </c:pt>
                <c:pt idx="3755">
                  <c:v>22.53807968605194</c:v>
                </c:pt>
                <c:pt idx="3756">
                  <c:v>22.54389538076784</c:v>
                </c:pt>
                <c:pt idx="3757">
                  <c:v>22.54970745231164</c:v>
                </c:pt>
                <c:pt idx="3758">
                  <c:v>22.55551589829706</c:v>
                </c:pt>
                <c:pt idx="3759">
                  <c:v>22.56132071633884</c:v>
                </c:pt>
                <c:pt idx="3760">
                  <c:v>22.56712190405286</c:v>
                </c:pt>
                <c:pt idx="3761">
                  <c:v>22.57291945905605</c:v>
                </c:pt>
                <c:pt idx="3762">
                  <c:v>22.57871337896642</c:v>
                </c:pt>
                <c:pt idx="3763">
                  <c:v>22.58450366140307</c:v>
                </c:pt>
                <c:pt idx="3764">
                  <c:v>22.59029030398619</c:v>
                </c:pt>
                <c:pt idx="3765">
                  <c:v>22.59607330433702</c:v>
                </c:pt>
                <c:pt idx="3766">
                  <c:v>22.60185266007793</c:v>
                </c:pt>
                <c:pt idx="3767">
                  <c:v>22.60762836883233</c:v>
                </c:pt>
                <c:pt idx="3768">
                  <c:v>22.61340042822474</c:v>
                </c:pt>
                <c:pt idx="3769">
                  <c:v>22.61916883588077</c:v>
                </c:pt>
                <c:pt idx="3770">
                  <c:v>22.62493358942709</c:v>
                </c:pt>
                <c:pt idx="3771">
                  <c:v>22.63069468649148</c:v>
                </c:pt>
                <c:pt idx="3772">
                  <c:v>22.63645212470281</c:v>
                </c:pt>
                <c:pt idx="3773">
                  <c:v>22.64220590169101</c:v>
                </c:pt>
                <c:pt idx="3774">
                  <c:v>22.64795601508715</c:v>
                </c:pt>
                <c:pt idx="3775">
                  <c:v>22.65370246252332</c:v>
                </c:pt>
                <c:pt idx="3776">
                  <c:v>22.65944524163277</c:v>
                </c:pt>
                <c:pt idx="3777">
                  <c:v>22.66518435004979</c:v>
                </c:pt>
                <c:pt idx="3778">
                  <c:v>22.6709197854098</c:v>
                </c:pt>
                <c:pt idx="3779">
                  <c:v>22.67665154534928</c:v>
                </c:pt>
                <c:pt idx="3780">
                  <c:v>22.68237962750582</c:v>
                </c:pt>
                <c:pt idx="3781">
                  <c:v>22.68810402951813</c:v>
                </c:pt>
                <c:pt idx="3782">
                  <c:v>22.69382474902594</c:v>
                </c:pt>
                <c:pt idx="3783">
                  <c:v>22.69954178367015</c:v>
                </c:pt>
                <c:pt idx="3784">
                  <c:v>22.70525513109273</c:v>
                </c:pt>
                <c:pt idx="3785">
                  <c:v>22.71096478893674</c:v>
                </c:pt>
                <c:pt idx="3786">
                  <c:v>22.71667075484634</c:v>
                </c:pt>
                <c:pt idx="3787">
                  <c:v>22.72237302646679</c:v>
                </c:pt>
                <c:pt idx="3788">
                  <c:v>22.72807160144447</c:v>
                </c:pt>
                <c:pt idx="3789">
                  <c:v>22.73376647742682</c:v>
                </c:pt>
                <c:pt idx="3790">
                  <c:v>22.7394576520624</c:v>
                </c:pt>
                <c:pt idx="3791">
                  <c:v>22.74514512300088</c:v>
                </c:pt>
                <c:pt idx="3792">
                  <c:v>22.75082888789302</c:v>
                </c:pt>
                <c:pt idx="3793">
                  <c:v>22.75650894439068</c:v>
                </c:pt>
                <c:pt idx="3794">
                  <c:v>22.76218529014684</c:v>
                </c:pt>
                <c:pt idx="3795">
                  <c:v>22.76785792281558</c:v>
                </c:pt>
                <c:pt idx="3796">
                  <c:v>22.77352684005205</c:v>
                </c:pt>
                <c:pt idx="3797">
                  <c:v>22.77919203951255</c:v>
                </c:pt>
                <c:pt idx="3798">
                  <c:v>22.78485351885448</c:v>
                </c:pt>
                <c:pt idx="3799">
                  <c:v>22.7905112757363</c:v>
                </c:pt>
                <c:pt idx="3800">
                  <c:v>22.79616530781765</c:v>
                </c:pt>
                <c:pt idx="3801">
                  <c:v>22.80181561275922</c:v>
                </c:pt>
                <c:pt idx="3802">
                  <c:v>22.80746218822283</c:v>
                </c:pt>
                <c:pt idx="3803">
                  <c:v>22.81310503187142</c:v>
                </c:pt>
                <c:pt idx="3804">
                  <c:v>22.81874414136901</c:v>
                </c:pt>
                <c:pt idx="3805">
                  <c:v>22.82437951438078</c:v>
                </c:pt>
                <c:pt idx="3806">
                  <c:v>22.83001114857296</c:v>
                </c:pt>
                <c:pt idx="3807">
                  <c:v>22.83563904161293</c:v>
                </c:pt>
                <c:pt idx="3808">
                  <c:v>22.84126319116919</c:v>
                </c:pt>
                <c:pt idx="3809">
                  <c:v>22.84688359491134</c:v>
                </c:pt>
                <c:pt idx="3810">
                  <c:v>22.85250025051008</c:v>
                </c:pt>
                <c:pt idx="3811">
                  <c:v>22.85811315563724</c:v>
                </c:pt>
                <c:pt idx="3812">
                  <c:v>22.86372230796577</c:v>
                </c:pt>
                <c:pt idx="3813">
                  <c:v>22.86932770516974</c:v>
                </c:pt>
                <c:pt idx="3814">
                  <c:v>22.87492934492433</c:v>
                </c:pt>
                <c:pt idx="3815">
                  <c:v>22.88052722490581</c:v>
                </c:pt>
                <c:pt idx="3816">
                  <c:v>22.88612134279162</c:v>
                </c:pt>
                <c:pt idx="3817">
                  <c:v>22.89171169626028</c:v>
                </c:pt>
                <c:pt idx="3818">
                  <c:v>22.89729828299145</c:v>
                </c:pt>
                <c:pt idx="3819">
                  <c:v>22.9028811006659</c:v>
                </c:pt>
                <c:pt idx="3820">
                  <c:v>22.90846014696554</c:v>
                </c:pt>
                <c:pt idx="3821">
                  <c:v>22.91403541957337</c:v>
                </c:pt>
                <c:pt idx="3822">
                  <c:v>22.91960691617353</c:v>
                </c:pt>
                <c:pt idx="3823">
                  <c:v>22.92517463445129</c:v>
                </c:pt>
                <c:pt idx="3824">
                  <c:v>22.93073857209303</c:v>
                </c:pt>
                <c:pt idx="3825">
                  <c:v>22.93629872678628</c:v>
                </c:pt>
                <c:pt idx="3826">
                  <c:v>22.94185509621966</c:v>
                </c:pt>
                <c:pt idx="3827">
                  <c:v>22.94740767808293</c:v>
                </c:pt>
                <c:pt idx="3828">
                  <c:v>22.95295647006699</c:v>
                </c:pt>
                <c:pt idx="3829">
                  <c:v>22.95850146986385</c:v>
                </c:pt>
                <c:pt idx="3830">
                  <c:v>22.96404267516666</c:v>
                </c:pt>
                <c:pt idx="3831">
                  <c:v>22.9695800836697</c:v>
                </c:pt>
                <c:pt idx="3832">
                  <c:v>22.97511369306837</c:v>
                </c:pt>
                <c:pt idx="3833">
                  <c:v>22.98064350105918</c:v>
                </c:pt>
                <c:pt idx="3834">
                  <c:v>22.98616950533983</c:v>
                </c:pt>
                <c:pt idx="3835">
                  <c:v>22.99169170360911</c:v>
                </c:pt>
                <c:pt idx="3836">
                  <c:v>22.99721009356692</c:v>
                </c:pt>
                <c:pt idx="3837">
                  <c:v>23.00272467291435</c:v>
                </c:pt>
                <c:pt idx="3838">
                  <c:v>23.00823543935359</c:v>
                </c:pt>
                <c:pt idx="3839">
                  <c:v>23.01374239058796</c:v>
                </c:pt>
                <c:pt idx="3840">
                  <c:v>23.01924552432192</c:v>
                </c:pt>
                <c:pt idx="3841">
                  <c:v>23.02474483826109</c:v>
                </c:pt>
                <c:pt idx="3842">
                  <c:v>23.03024033011219</c:v>
                </c:pt>
                <c:pt idx="3843">
                  <c:v>23.03573199758309</c:v>
                </c:pt>
                <c:pt idx="3844">
                  <c:v>23.04121983838281</c:v>
                </c:pt>
                <c:pt idx="3845">
                  <c:v>23.04670385022149</c:v>
                </c:pt>
                <c:pt idx="3846">
                  <c:v>23.05218403081044</c:v>
                </c:pt>
                <c:pt idx="3847">
                  <c:v>23.05766037786206</c:v>
                </c:pt>
                <c:pt idx="3848">
                  <c:v>23.06313288908992</c:v>
                </c:pt>
                <c:pt idx="3849">
                  <c:v>23.06860156220875</c:v>
                </c:pt>
                <c:pt idx="3850">
                  <c:v>23.07406639493439</c:v>
                </c:pt>
                <c:pt idx="3851">
                  <c:v>23.07952738498382</c:v>
                </c:pt>
                <c:pt idx="3852">
                  <c:v>23.0849845300752</c:v>
                </c:pt>
                <c:pt idx="3853">
                  <c:v>23.09043782792779</c:v>
                </c:pt>
                <c:pt idx="3854">
                  <c:v>23.09588727626203</c:v>
                </c:pt>
                <c:pt idx="3855">
                  <c:v>23.10133287279947</c:v>
                </c:pt>
                <c:pt idx="3856">
                  <c:v>23.10677461526285</c:v>
                </c:pt>
                <c:pt idx="3857">
                  <c:v>23.11221250137602</c:v>
                </c:pt>
                <c:pt idx="3858">
                  <c:v>23.11764652886399</c:v>
                </c:pt>
                <c:pt idx="3859">
                  <c:v>23.12307669545291</c:v>
                </c:pt>
                <c:pt idx="3860">
                  <c:v>23.12850299887009</c:v>
                </c:pt>
                <c:pt idx="3861">
                  <c:v>23.133925436844</c:v>
                </c:pt>
                <c:pt idx="3862">
                  <c:v>23.13934400710422</c:v>
                </c:pt>
                <c:pt idx="3863">
                  <c:v>23.14475870738152</c:v>
                </c:pt>
                <c:pt idx="3864">
                  <c:v>23.1501695354078</c:v>
                </c:pt>
                <c:pt idx="3865">
                  <c:v>23.15557648891613</c:v>
                </c:pt>
                <c:pt idx="3866">
                  <c:v>23.16097956564072</c:v>
                </c:pt>
                <c:pt idx="3867">
                  <c:v>23.16637876331691</c:v>
                </c:pt>
                <c:pt idx="3868">
                  <c:v>23.17177407968124</c:v>
                </c:pt>
                <c:pt idx="3869">
                  <c:v>23.17716551247139</c:v>
                </c:pt>
                <c:pt idx="3870">
                  <c:v>23.18255305942616</c:v>
                </c:pt>
                <c:pt idx="3871">
                  <c:v>23.18793671828556</c:v>
                </c:pt>
                <c:pt idx="3872">
                  <c:v>23.19331648679071</c:v>
                </c:pt>
                <c:pt idx="3873">
                  <c:v>23.19869236268393</c:v>
                </c:pt>
                <c:pt idx="3874">
                  <c:v>23.20406434370867</c:v>
                </c:pt>
                <c:pt idx="3875">
                  <c:v>23.20943242760952</c:v>
                </c:pt>
                <c:pt idx="3876">
                  <c:v>23.21479661213229</c:v>
                </c:pt>
                <c:pt idx="3877">
                  <c:v>23.22015689502388</c:v>
                </c:pt>
                <c:pt idx="3878">
                  <c:v>23.22551327403242</c:v>
                </c:pt>
                <c:pt idx="3879">
                  <c:v>23.23086574690715</c:v>
                </c:pt>
                <c:pt idx="3880">
                  <c:v>23.23621431139847</c:v>
                </c:pt>
                <c:pt idx="3881">
                  <c:v>23.24155896525798</c:v>
                </c:pt>
                <c:pt idx="3882">
                  <c:v>23.24689970623842</c:v>
                </c:pt>
                <c:pt idx="3883">
                  <c:v>23.25223653209369</c:v>
                </c:pt>
                <c:pt idx="3884">
                  <c:v>23.25756944057888</c:v>
                </c:pt>
                <c:pt idx="3885">
                  <c:v>23.26289842945022</c:v>
                </c:pt>
                <c:pt idx="3886">
                  <c:v>23.2682234964651</c:v>
                </c:pt>
                <c:pt idx="3887">
                  <c:v>23.27354463938211</c:v>
                </c:pt>
                <c:pt idx="3888">
                  <c:v>23.27886185596098</c:v>
                </c:pt>
                <c:pt idx="3889">
                  <c:v>23.28417514396262</c:v>
                </c:pt>
                <c:pt idx="3890">
                  <c:v>23.28948450114908</c:v>
                </c:pt>
                <c:pt idx="3891">
                  <c:v>23.29478992528364</c:v>
                </c:pt>
                <c:pt idx="3892">
                  <c:v>23.3000914141307</c:v>
                </c:pt>
                <c:pt idx="3893">
                  <c:v>23.30538896545583</c:v>
                </c:pt>
                <c:pt idx="3894">
                  <c:v>23.3106825770258</c:v>
                </c:pt>
                <c:pt idx="3895">
                  <c:v>23.31597224660855</c:v>
                </c:pt>
                <c:pt idx="3896">
                  <c:v>23.32125797197314</c:v>
                </c:pt>
                <c:pt idx="3897">
                  <c:v>23.32653975088989</c:v>
                </c:pt>
                <c:pt idx="3898">
                  <c:v>23.33181758113021</c:v>
                </c:pt>
                <c:pt idx="3899">
                  <c:v>23.33709146046676</c:v>
                </c:pt>
                <c:pt idx="3900">
                  <c:v>23.34236138667329</c:v>
                </c:pt>
                <c:pt idx="3901">
                  <c:v>23.34762735752482</c:v>
                </c:pt>
                <c:pt idx="3902">
                  <c:v>23.35288937079748</c:v>
                </c:pt>
                <c:pt idx="3903">
                  <c:v>23.3581474242686</c:v>
                </c:pt>
                <c:pt idx="3904">
                  <c:v>23.36340151571667</c:v>
                </c:pt>
                <c:pt idx="3905">
                  <c:v>23.36865164292139</c:v>
                </c:pt>
                <c:pt idx="3906">
                  <c:v>23.37389780366363</c:v>
                </c:pt>
                <c:pt idx="3907">
                  <c:v>23.37913999572541</c:v>
                </c:pt>
                <c:pt idx="3908">
                  <c:v>23.38437821688999</c:v>
                </c:pt>
                <c:pt idx="3909">
                  <c:v>23.38961246494174</c:v>
                </c:pt>
                <c:pt idx="3910">
                  <c:v>23.39484273766627</c:v>
                </c:pt>
                <c:pt idx="3911">
                  <c:v>23.40006903285033</c:v>
                </c:pt>
                <c:pt idx="3912">
                  <c:v>23.40529134828188</c:v>
                </c:pt>
                <c:pt idx="3913">
                  <c:v>23.41050968175007</c:v>
                </c:pt>
                <c:pt idx="3914">
                  <c:v>23.4157240310452</c:v>
                </c:pt>
                <c:pt idx="3915">
                  <c:v>23.42093439395881</c:v>
                </c:pt>
                <c:pt idx="3916">
                  <c:v>23.42614076828355</c:v>
                </c:pt>
                <c:pt idx="3917">
                  <c:v>23.43134315181333</c:v>
                </c:pt>
                <c:pt idx="3918">
                  <c:v>23.43654154234319</c:v>
                </c:pt>
                <c:pt idx="3919">
                  <c:v>23.44173593766941</c:v>
                </c:pt>
                <c:pt idx="3920">
                  <c:v>23.44692633558942</c:v>
                </c:pt>
                <c:pt idx="3921">
                  <c:v>23.45211273390185</c:v>
                </c:pt>
                <c:pt idx="3922">
                  <c:v>23.45729513040654</c:v>
                </c:pt>
                <c:pt idx="3923">
                  <c:v>23.46247352290447</c:v>
                </c:pt>
                <c:pt idx="3924">
                  <c:v>23.46764790919786</c:v>
                </c:pt>
                <c:pt idx="3925">
                  <c:v>23.47281828709011</c:v>
                </c:pt>
                <c:pt idx="3926">
                  <c:v>23.4779846543858</c:v>
                </c:pt>
                <c:pt idx="3927">
                  <c:v>23.4831470088907</c:v>
                </c:pt>
                <c:pt idx="3928">
                  <c:v>23.4883053484118</c:v>
                </c:pt>
                <c:pt idx="3929">
                  <c:v>23.49345967075727</c:v>
                </c:pt>
                <c:pt idx="3930">
                  <c:v>23.49860997373645</c:v>
                </c:pt>
                <c:pt idx="3931">
                  <c:v>23.50375625515993</c:v>
                </c:pt>
                <c:pt idx="3932">
                  <c:v>23.50889851283945</c:v>
                </c:pt>
                <c:pt idx="3933">
                  <c:v>23.51403674458795</c:v>
                </c:pt>
                <c:pt idx="3934">
                  <c:v>23.51917094821961</c:v>
                </c:pt>
                <c:pt idx="3935">
                  <c:v>23.52430112154974</c:v>
                </c:pt>
                <c:pt idx="3936">
                  <c:v>23.52942726239491</c:v>
                </c:pt>
                <c:pt idx="3937">
                  <c:v>23.53454936857287</c:v>
                </c:pt>
                <c:pt idx="3938">
                  <c:v>23.53966743790257</c:v>
                </c:pt>
                <c:pt idx="3939">
                  <c:v>23.54478146820413</c:v>
                </c:pt>
                <c:pt idx="3940">
                  <c:v>23.54989145729893</c:v>
                </c:pt>
                <c:pt idx="3941">
                  <c:v>23.5549974030095</c:v>
                </c:pt>
                <c:pt idx="3942">
                  <c:v>23.5600993031596</c:v>
                </c:pt>
                <c:pt idx="3943">
                  <c:v>23.56519715557419</c:v>
                </c:pt>
                <c:pt idx="3944">
                  <c:v>23.57029095807944</c:v>
                </c:pt>
                <c:pt idx="3945">
                  <c:v>23.57538070850271</c:v>
                </c:pt>
                <c:pt idx="3946">
                  <c:v>23.58046640467257</c:v>
                </c:pt>
                <c:pt idx="3947">
                  <c:v>23.58554804441879</c:v>
                </c:pt>
                <c:pt idx="3948">
                  <c:v>23.59062562557237</c:v>
                </c:pt>
                <c:pt idx="3949">
                  <c:v>23.59569914596549</c:v>
                </c:pt>
                <c:pt idx="3950">
                  <c:v>23.60076860343157</c:v>
                </c:pt>
                <c:pt idx="3951">
                  <c:v>23.60583399580519</c:v>
                </c:pt>
                <c:pt idx="3952">
                  <c:v>23.6108953209222</c:v>
                </c:pt>
                <c:pt idx="3953">
                  <c:v>23.61595257661959</c:v>
                </c:pt>
                <c:pt idx="3954">
                  <c:v>23.62100576073562</c:v>
                </c:pt>
                <c:pt idx="3955">
                  <c:v>23.62605487110974</c:v>
                </c:pt>
                <c:pt idx="3956">
                  <c:v>23.63109990558262</c:v>
                </c:pt>
                <c:pt idx="3957">
                  <c:v>23.63614086199611</c:v>
                </c:pt>
                <c:pt idx="3958">
                  <c:v>23.64117773819331</c:v>
                </c:pt>
                <c:pt idx="3959">
                  <c:v>23.64621053201853</c:v>
                </c:pt>
                <c:pt idx="3960">
                  <c:v>23.65123924131727</c:v>
                </c:pt>
                <c:pt idx="3961">
                  <c:v>23.65626386393627</c:v>
                </c:pt>
                <c:pt idx="3962">
                  <c:v>23.66128439772347</c:v>
                </c:pt>
                <c:pt idx="3963">
                  <c:v>23.66630084052803</c:v>
                </c:pt>
                <c:pt idx="3964">
                  <c:v>23.67131319020035</c:v>
                </c:pt>
                <c:pt idx="3965">
                  <c:v>23.67632144459199</c:v>
                </c:pt>
                <c:pt idx="3966">
                  <c:v>23.6813256015558</c:v>
                </c:pt>
                <c:pt idx="3967">
                  <c:v>23.6863256589458</c:v>
                </c:pt>
                <c:pt idx="3968">
                  <c:v>23.69132161461725</c:v>
                </c:pt>
                <c:pt idx="3969">
                  <c:v>23.69631346642661</c:v>
                </c:pt>
                <c:pt idx="3970">
                  <c:v>23.70130121223158</c:v>
                </c:pt>
                <c:pt idx="3971">
                  <c:v>23.70628484989109</c:v>
                </c:pt>
                <c:pt idx="3972">
                  <c:v>23.71126437726525</c:v>
                </c:pt>
                <c:pt idx="3973">
                  <c:v>23.71623979221545</c:v>
                </c:pt>
                <c:pt idx="3974">
                  <c:v>23.72121109260426</c:v>
                </c:pt>
                <c:pt idx="3975">
                  <c:v>23.72617827629549</c:v>
                </c:pt>
                <c:pt idx="3976">
                  <c:v>23.73114134115417</c:v>
                </c:pt>
                <c:pt idx="3977">
                  <c:v>23.73610028504656</c:v>
                </c:pt>
                <c:pt idx="3978">
                  <c:v>23.74105510584016</c:v>
                </c:pt>
                <c:pt idx="3979">
                  <c:v>23.74600580140364</c:v>
                </c:pt>
                <c:pt idx="3980">
                  <c:v>23.75095236960699</c:v>
                </c:pt>
                <c:pt idx="3981">
                  <c:v>23.75589480832133</c:v>
                </c:pt>
                <c:pt idx="3982">
                  <c:v>23.76083311541908</c:v>
                </c:pt>
                <c:pt idx="3983">
                  <c:v>23.76576728877384</c:v>
                </c:pt>
                <c:pt idx="3984">
                  <c:v>23.7706973262605</c:v>
                </c:pt>
                <c:pt idx="3985">
                  <c:v>23.77562322575511</c:v>
                </c:pt>
                <c:pt idx="3986">
                  <c:v>23.78054498513499</c:v>
                </c:pt>
                <c:pt idx="3987">
                  <c:v>23.78546260227871</c:v>
                </c:pt>
                <c:pt idx="3988">
                  <c:v>23.79037607506601</c:v>
                </c:pt>
                <c:pt idx="3989">
                  <c:v>23.79528540137793</c:v>
                </c:pt>
                <c:pt idx="3990">
                  <c:v>23.8001905790967</c:v>
                </c:pt>
                <c:pt idx="3991">
                  <c:v>23.8050916061058</c:v>
                </c:pt>
                <c:pt idx="3992">
                  <c:v>23.80998848028995</c:v>
                </c:pt>
                <c:pt idx="3993">
                  <c:v>23.8148811995351</c:v>
                </c:pt>
                <c:pt idx="3994">
                  <c:v>23.81976976172841</c:v>
                </c:pt>
                <c:pt idx="3995">
                  <c:v>23.82465416475832</c:v>
                </c:pt>
                <c:pt idx="3996">
                  <c:v>23.8295344065145</c:v>
                </c:pt>
                <c:pt idx="3997">
                  <c:v>23.83441048488782</c:v>
                </c:pt>
                <c:pt idx="3998">
                  <c:v>23.83928239777043</c:v>
                </c:pt>
                <c:pt idx="3999">
                  <c:v>23.8441501430557</c:v>
                </c:pt>
                <c:pt idx="4000">
                  <c:v>23.84901371863824</c:v>
                </c:pt>
                <c:pt idx="4001">
                  <c:v>23.85387312241392</c:v>
                </c:pt>
                <c:pt idx="4002">
                  <c:v>23.85872835227982</c:v>
                </c:pt>
                <c:pt idx="4003">
                  <c:v>23.86357940613427</c:v>
                </c:pt>
                <c:pt idx="4004">
                  <c:v>23.86842628187687</c:v>
                </c:pt>
                <c:pt idx="4005">
                  <c:v>23.87326897740844</c:v>
                </c:pt>
                <c:pt idx="4006">
                  <c:v>23.87810749063102</c:v>
                </c:pt>
                <c:pt idx="4007">
                  <c:v>23.88294181944793</c:v>
                </c:pt>
                <c:pt idx="4008">
                  <c:v>23.88777196176374</c:v>
                </c:pt>
                <c:pt idx="4009">
                  <c:v>23.89259791548424</c:v>
                </c:pt>
                <c:pt idx="4010">
                  <c:v>23.89741967851648</c:v>
                </c:pt>
                <c:pt idx="4011">
                  <c:v>23.90223724876874</c:v>
                </c:pt>
                <c:pt idx="4012">
                  <c:v>23.90705062415058</c:v>
                </c:pt>
                <c:pt idx="4013">
                  <c:v>23.91185980257276</c:v>
                </c:pt>
                <c:pt idx="4014">
                  <c:v>23.91666478194733</c:v>
                </c:pt>
                <c:pt idx="4015">
                  <c:v>23.92146556018758</c:v>
                </c:pt>
                <c:pt idx="4016">
                  <c:v>23.92626213520804</c:v>
                </c:pt>
                <c:pt idx="4017">
                  <c:v>23.9310545049245</c:v>
                </c:pt>
                <c:pt idx="4018">
                  <c:v>23.93584266725398</c:v>
                </c:pt>
                <c:pt idx="4019">
                  <c:v>23.94062662011478</c:v>
                </c:pt>
                <c:pt idx="4020">
                  <c:v>23.94540636142645</c:v>
                </c:pt>
                <c:pt idx="4021">
                  <c:v>23.95018188910976</c:v>
                </c:pt>
                <c:pt idx="4022">
                  <c:v>23.95495320108678</c:v>
                </c:pt>
                <c:pt idx="4023">
                  <c:v>23.95972029528079</c:v>
                </c:pt>
                <c:pt idx="4024">
                  <c:v>23.96448316961636</c:v>
                </c:pt>
                <c:pt idx="4025">
                  <c:v>23.96924182201928</c:v>
                </c:pt>
                <c:pt idx="4026">
                  <c:v>23.97399625041665</c:v>
                </c:pt>
                <c:pt idx="4027">
                  <c:v>23.97874645273675</c:v>
                </c:pt>
                <c:pt idx="4028">
                  <c:v>23.9834924269092</c:v>
                </c:pt>
                <c:pt idx="4029">
                  <c:v>23.98823417086482</c:v>
                </c:pt>
                <c:pt idx="4030">
                  <c:v>23.9929716825357</c:v>
                </c:pt>
                <c:pt idx="4031">
                  <c:v>23.99770495985521</c:v>
                </c:pt>
                <c:pt idx="4032">
                  <c:v>24.00243400075795</c:v>
                </c:pt>
                <c:pt idx="4033">
                  <c:v>24.00715880317981</c:v>
                </c:pt>
                <c:pt idx="4034">
                  <c:v>24.01187936505791</c:v>
                </c:pt>
                <c:pt idx="4035">
                  <c:v>24.01659568433066</c:v>
                </c:pt>
                <c:pt idx="4036">
                  <c:v>24.02130775893771</c:v>
                </c:pt>
                <c:pt idx="4037">
                  <c:v>24.02601558681999</c:v>
                </c:pt>
                <c:pt idx="4038">
                  <c:v>24.03071916591968</c:v>
                </c:pt>
                <c:pt idx="4039">
                  <c:v>24.03541849418023</c:v>
                </c:pt>
                <c:pt idx="4040">
                  <c:v>24.04011356954636</c:v>
                </c:pt>
                <c:pt idx="4041">
                  <c:v>24.04480438996405</c:v>
                </c:pt>
                <c:pt idx="4042">
                  <c:v>24.04949095338053</c:v>
                </c:pt>
                <c:pt idx="4043">
                  <c:v>24.05417325774432</c:v>
                </c:pt>
                <c:pt idx="4044">
                  <c:v>24.05885130100521</c:v>
                </c:pt>
                <c:pt idx="4045">
                  <c:v>24.06352508111422</c:v>
                </c:pt>
                <c:pt idx="4046">
                  <c:v>24.06819459602368</c:v>
                </c:pt>
                <c:pt idx="4047">
                  <c:v>24.07285984368718</c:v>
                </c:pt>
                <c:pt idx="4048">
                  <c:v>24.07752082205957</c:v>
                </c:pt>
                <c:pt idx="4049">
                  <c:v>24.08217752909695</c:v>
                </c:pt>
                <c:pt idx="4050">
                  <c:v>24.08682996275673</c:v>
                </c:pt>
                <c:pt idx="4051">
                  <c:v>24.0914781209976</c:v>
                </c:pt>
                <c:pt idx="4052">
                  <c:v>24.09612200177942</c:v>
                </c:pt>
                <c:pt idx="4053">
                  <c:v>24.10076160306349</c:v>
                </c:pt>
                <c:pt idx="4054">
                  <c:v>24.10539692281223</c:v>
                </c:pt>
                <c:pt idx="4055">
                  <c:v>24.11002795898941</c:v>
                </c:pt>
                <c:pt idx="4056">
                  <c:v>24.11465470956006</c:v>
                </c:pt>
                <c:pt idx="4057">
                  <c:v>24.1192771724905</c:v>
                </c:pt>
                <c:pt idx="4058">
                  <c:v>24.12389534574828</c:v>
                </c:pt>
                <c:pt idx="4059">
                  <c:v>24.12850922730227</c:v>
                </c:pt>
                <c:pt idx="4060">
                  <c:v>24.13311881512262</c:v>
                </c:pt>
                <c:pt idx="4061">
                  <c:v>24.13772410718072</c:v>
                </c:pt>
                <c:pt idx="4062">
                  <c:v>24.14232510144925</c:v>
                </c:pt>
                <c:pt idx="4063">
                  <c:v>24.1469217959022</c:v>
                </c:pt>
                <c:pt idx="4064">
                  <c:v>24.1515141885148</c:v>
                </c:pt>
                <c:pt idx="4065">
                  <c:v>24.15610227726357</c:v>
                </c:pt>
                <c:pt idx="4066">
                  <c:v>24.16068606012632</c:v>
                </c:pt>
                <c:pt idx="4067">
                  <c:v>24.16526553508216</c:v>
                </c:pt>
                <c:pt idx="4068">
                  <c:v>24.16984070011143</c:v>
                </c:pt>
                <c:pt idx="4069">
                  <c:v>24.17441155319578</c:v>
                </c:pt>
                <c:pt idx="4070">
                  <c:v>24.17897809231815</c:v>
                </c:pt>
                <c:pt idx="4071">
                  <c:v>24.18354031546275</c:v>
                </c:pt>
                <c:pt idx="4072">
                  <c:v>24.18809822061509</c:v>
                </c:pt>
                <c:pt idx="4073">
                  <c:v>24.19265180576194</c:v>
                </c:pt>
                <c:pt idx="4074">
                  <c:v>24.1972010688914</c:v>
                </c:pt>
                <c:pt idx="4075">
                  <c:v>24.20174600799277</c:v>
                </c:pt>
                <c:pt idx="4076">
                  <c:v>24.20628662105675</c:v>
                </c:pt>
                <c:pt idx="4077">
                  <c:v>24.21082290607523</c:v>
                </c:pt>
                <c:pt idx="4078">
                  <c:v>24.21535486104145</c:v>
                </c:pt>
                <c:pt idx="4079">
                  <c:v>24.21988248394989</c:v>
                </c:pt>
                <c:pt idx="4080">
                  <c:v>24.22440577279636</c:v>
                </c:pt>
                <c:pt idx="4081">
                  <c:v>24.22892472557793</c:v>
                </c:pt>
                <c:pt idx="4082">
                  <c:v>24.23343934029298</c:v>
                </c:pt>
                <c:pt idx="4083">
                  <c:v>24.23794961494117</c:v>
                </c:pt>
                <c:pt idx="4084">
                  <c:v>24.24245554752345</c:v>
                </c:pt>
                <c:pt idx="4085">
                  <c:v>24.24695713604208</c:v>
                </c:pt>
                <c:pt idx="4086">
                  <c:v>24.25145437850058</c:v>
                </c:pt>
                <c:pt idx="4087">
                  <c:v>24.25594727290377</c:v>
                </c:pt>
                <c:pt idx="4088">
                  <c:v>24.2604358172578</c:v>
                </c:pt>
                <c:pt idx="4089">
                  <c:v>24.26492000957007</c:v>
                </c:pt>
                <c:pt idx="4090">
                  <c:v>24.2693998478493</c:v>
                </c:pt>
                <c:pt idx="4091">
                  <c:v>24.2738753301055</c:v>
                </c:pt>
                <c:pt idx="4092">
                  <c:v>24.27834645434996</c:v>
                </c:pt>
                <c:pt idx="4093">
                  <c:v>24.28281321859529</c:v>
                </c:pt>
                <c:pt idx="4094">
                  <c:v>24.28727562085539</c:v>
                </c:pt>
                <c:pt idx="4095">
                  <c:v>24.29173365914545</c:v>
                </c:pt>
                <c:pt idx="4096">
                  <c:v>24.29618733148195</c:v>
                </c:pt>
                <c:pt idx="4097">
                  <c:v>24.3006366358827</c:v>
                </c:pt>
                <c:pt idx="4098">
                  <c:v>24.30508157036678</c:v>
                </c:pt>
                <c:pt idx="4099">
                  <c:v>24.30952213295459</c:v>
                </c:pt>
                <c:pt idx="4100">
                  <c:v>24.31395832166781</c:v>
                </c:pt>
                <c:pt idx="4101">
                  <c:v>24.31839013452943</c:v>
                </c:pt>
                <c:pt idx="4102">
                  <c:v>24.32281756956375</c:v>
                </c:pt>
                <c:pt idx="4103">
                  <c:v>24.32724062479637</c:v>
                </c:pt>
                <c:pt idx="4104">
                  <c:v>24.3316592982542</c:v>
                </c:pt>
                <c:pt idx="4105">
                  <c:v>24.3360735879654</c:v>
                </c:pt>
                <c:pt idx="4106">
                  <c:v>24.34048349195952</c:v>
                </c:pt>
                <c:pt idx="4107">
                  <c:v>24.34488900826735</c:v>
                </c:pt>
                <c:pt idx="4108">
                  <c:v>24.34929013492102</c:v>
                </c:pt>
                <c:pt idx="4109">
                  <c:v>24.35368686995394</c:v>
                </c:pt>
                <c:pt idx="4110">
                  <c:v>24.35807921140084</c:v>
                </c:pt>
                <c:pt idx="4111">
                  <c:v>24.36246715729776</c:v>
                </c:pt>
                <c:pt idx="4112">
                  <c:v>24.36685070568205</c:v>
                </c:pt>
                <c:pt idx="4113">
                  <c:v>24.37122985459234</c:v>
                </c:pt>
                <c:pt idx="4114">
                  <c:v>24.37560460206861</c:v>
                </c:pt>
                <c:pt idx="4115">
                  <c:v>24.37997494615212</c:v>
                </c:pt>
                <c:pt idx="4116">
                  <c:v>24.38434088488545</c:v>
                </c:pt>
                <c:pt idx="4117">
                  <c:v>24.3887024163125</c:v>
                </c:pt>
                <c:pt idx="4118">
                  <c:v>24.39305953847847</c:v>
                </c:pt>
                <c:pt idx="4119">
                  <c:v>24.39741224942985</c:v>
                </c:pt>
                <c:pt idx="4120">
                  <c:v>24.4017605472145</c:v>
                </c:pt>
                <c:pt idx="4121">
                  <c:v>24.40610442988153</c:v>
                </c:pt>
                <c:pt idx="4122">
                  <c:v>24.41044389548139</c:v>
                </c:pt>
                <c:pt idx="4123">
                  <c:v>24.41477894206587</c:v>
                </c:pt>
                <c:pt idx="4124">
                  <c:v>24.41910956768803</c:v>
                </c:pt>
                <c:pt idx="4125">
                  <c:v>24.42343577040226</c:v>
                </c:pt>
                <c:pt idx="4126">
                  <c:v>24.42775754826429</c:v>
                </c:pt>
                <c:pt idx="4127">
                  <c:v>24.43207489933113</c:v>
                </c:pt>
                <c:pt idx="4128">
                  <c:v>24.43638782166115</c:v>
                </c:pt>
                <c:pt idx="4129">
                  <c:v>24.44069631331397</c:v>
                </c:pt>
                <c:pt idx="4130">
                  <c:v>24.44500037235061</c:v>
                </c:pt>
                <c:pt idx="4131">
                  <c:v>24.44929999683333</c:v>
                </c:pt>
                <c:pt idx="4132">
                  <c:v>24.45359518482578</c:v>
                </c:pt>
                <c:pt idx="4133">
                  <c:v>24.45788593439288</c:v>
                </c:pt>
                <c:pt idx="4134">
                  <c:v>24.46217224360088</c:v>
                </c:pt>
                <c:pt idx="4135">
                  <c:v>24.46645411051738</c:v>
                </c:pt>
                <c:pt idx="4136">
                  <c:v>24.47073153321125</c:v>
                </c:pt>
                <c:pt idx="4137">
                  <c:v>24.47500450975275</c:v>
                </c:pt>
                <c:pt idx="4138">
                  <c:v>24.47927303821339</c:v>
                </c:pt>
                <c:pt idx="4139">
                  <c:v>24.48353711666605</c:v>
                </c:pt>
                <c:pt idx="4140">
                  <c:v>24.48779674318492</c:v>
                </c:pt>
                <c:pt idx="4141">
                  <c:v>24.49205191584553</c:v>
                </c:pt>
                <c:pt idx="4142">
                  <c:v>24.49630263272469</c:v>
                </c:pt>
                <c:pt idx="4143">
                  <c:v>24.50054889190059</c:v>
                </c:pt>
                <c:pt idx="4144">
                  <c:v>24.50479069145273</c:v>
                </c:pt>
                <c:pt idx="4145">
                  <c:v>24.50902802946189</c:v>
                </c:pt>
                <c:pt idx="4146">
                  <c:v>24.51326090401025</c:v>
                </c:pt>
                <c:pt idx="4147">
                  <c:v>24.51748931318127</c:v>
                </c:pt>
                <c:pt idx="4148">
                  <c:v>24.52171325505975</c:v>
                </c:pt>
                <c:pt idx="4149">
                  <c:v>24.52593272773183</c:v>
                </c:pt>
                <c:pt idx="4150">
                  <c:v>24.53014772928498</c:v>
                </c:pt>
                <c:pt idx="4151">
                  <c:v>24.53435825780797</c:v>
                </c:pt>
                <c:pt idx="4152">
                  <c:v>24.53856431139091</c:v>
                </c:pt>
                <c:pt idx="4153">
                  <c:v>24.54276588812528</c:v>
                </c:pt>
                <c:pt idx="4154">
                  <c:v>24.54696298610386</c:v>
                </c:pt>
                <c:pt idx="4155">
                  <c:v>24.55115560342076</c:v>
                </c:pt>
                <c:pt idx="4156">
                  <c:v>24.55534373817142</c:v>
                </c:pt>
                <c:pt idx="4157">
                  <c:v>24.55952738845265</c:v>
                </c:pt>
                <c:pt idx="4158">
                  <c:v>24.56370655236253</c:v>
                </c:pt>
                <c:pt idx="4159">
                  <c:v>24.56788122800055</c:v>
                </c:pt>
                <c:pt idx="4160">
                  <c:v>24.57205141346746</c:v>
                </c:pt>
                <c:pt idx="4161">
                  <c:v>24.5762171068654</c:v>
                </c:pt>
                <c:pt idx="4162">
                  <c:v>24.58037830629783</c:v>
                </c:pt>
                <c:pt idx="4163">
                  <c:v>24.58453500986954</c:v>
                </c:pt>
                <c:pt idx="4164">
                  <c:v>24.58868721568668</c:v>
                </c:pt>
                <c:pt idx="4165">
                  <c:v>24.5928349218567</c:v>
                </c:pt>
                <c:pt idx="4166">
                  <c:v>24.59697812648841</c:v>
                </c:pt>
                <c:pt idx="4167">
                  <c:v>24.60111682769196</c:v>
                </c:pt>
                <c:pt idx="4168">
                  <c:v>24.60525102357885</c:v>
                </c:pt>
                <c:pt idx="4169">
                  <c:v>24.60938071226189</c:v>
                </c:pt>
                <c:pt idx="4170">
                  <c:v>24.61350589185528</c:v>
                </c:pt>
                <c:pt idx="4171">
                  <c:v>24.6176265604745</c:v>
                </c:pt>
                <c:pt idx="4172">
                  <c:v>24.6217427162364</c:v>
                </c:pt>
                <c:pt idx="4173">
                  <c:v>24.6258543572592</c:v>
                </c:pt>
                <c:pt idx="4174">
                  <c:v>24.62996148166243</c:v>
                </c:pt>
                <c:pt idx="4175">
                  <c:v>24.63406408756695</c:v>
                </c:pt>
                <c:pt idx="4176">
                  <c:v>24.63816217309502</c:v>
                </c:pt>
                <c:pt idx="4177">
                  <c:v>24.64225573637018</c:v>
                </c:pt>
                <c:pt idx="4178">
                  <c:v>24.64634477551737</c:v>
                </c:pt>
                <c:pt idx="4179">
                  <c:v>24.65042928866283</c:v>
                </c:pt>
                <c:pt idx="4180">
                  <c:v>24.65450927393418</c:v>
                </c:pt>
                <c:pt idx="4181">
                  <c:v>24.65858472946039</c:v>
                </c:pt>
                <c:pt idx="4182">
                  <c:v>24.66265565337172</c:v>
                </c:pt>
                <c:pt idx="4183">
                  <c:v>24.66672204379985</c:v>
                </c:pt>
                <c:pt idx="4184">
                  <c:v>24.67078389887779</c:v>
                </c:pt>
                <c:pt idx="4185">
                  <c:v>24.67484121673986</c:v>
                </c:pt>
                <c:pt idx="4186">
                  <c:v>24.67889399552177</c:v>
                </c:pt>
                <c:pt idx="4187">
                  <c:v>24.68294223336056</c:v>
                </c:pt>
                <c:pt idx="4188">
                  <c:v>24.68698592839466</c:v>
                </c:pt>
                <c:pt idx="4189">
                  <c:v>24.69102507876378</c:v>
                </c:pt>
                <c:pt idx="4190">
                  <c:v>24.69505968260904</c:v>
                </c:pt>
                <c:pt idx="4191">
                  <c:v>24.6990897380729</c:v>
                </c:pt>
                <c:pt idx="4192">
                  <c:v>24.70311524329916</c:v>
                </c:pt>
                <c:pt idx="4193">
                  <c:v>24.70713619643298</c:v>
                </c:pt>
                <c:pt idx="4194">
                  <c:v>24.71115259562089</c:v>
                </c:pt>
                <c:pt idx="4195">
                  <c:v>24.71516443901075</c:v>
                </c:pt>
                <c:pt idx="4196">
                  <c:v>24.71917172475177</c:v>
                </c:pt>
                <c:pt idx="4197">
                  <c:v>24.72317445099456</c:v>
                </c:pt>
                <c:pt idx="4198">
                  <c:v>24.72717261589103</c:v>
                </c:pt>
                <c:pt idx="4199">
                  <c:v>24.73116621759451</c:v>
                </c:pt>
                <c:pt idx="4200">
                  <c:v>24.73515525425961</c:v>
                </c:pt>
                <c:pt idx="4201">
                  <c:v>24.73913972404237</c:v>
                </c:pt>
                <c:pt idx="4202">
                  <c:v>24.74311962510014</c:v>
                </c:pt>
                <c:pt idx="4203">
                  <c:v>24.74709495559167</c:v>
                </c:pt>
                <c:pt idx="4204">
                  <c:v>24.75106571367704</c:v>
                </c:pt>
                <c:pt idx="4205">
                  <c:v>24.75503189751766</c:v>
                </c:pt>
                <c:pt idx="4206">
                  <c:v>24.75899350527639</c:v>
                </c:pt>
                <c:pt idx="4207">
                  <c:v>24.76295053511738</c:v>
                </c:pt>
                <c:pt idx="4208">
                  <c:v>24.76690298520617</c:v>
                </c:pt>
                <c:pt idx="4209">
                  <c:v>24.77085085370963</c:v>
                </c:pt>
                <c:pt idx="4210">
                  <c:v>24.77479413879603</c:v>
                </c:pt>
                <c:pt idx="4211">
                  <c:v>24.77873283863499</c:v>
                </c:pt>
                <c:pt idx="4212">
                  <c:v>24.78266695139751</c:v>
                </c:pt>
                <c:pt idx="4213">
                  <c:v>24.78659647525591</c:v>
                </c:pt>
                <c:pt idx="4214">
                  <c:v>24.79052140838392</c:v>
                </c:pt>
                <c:pt idx="4215">
                  <c:v>24.79444174895663</c:v>
                </c:pt>
                <c:pt idx="4216">
                  <c:v>24.79835749515045</c:v>
                </c:pt>
                <c:pt idx="4217">
                  <c:v>24.80226864514323</c:v>
                </c:pt>
                <c:pt idx="4218">
                  <c:v>24.80617519711413</c:v>
                </c:pt>
                <c:pt idx="4219">
                  <c:v>24.8100771492437</c:v>
                </c:pt>
                <c:pt idx="4220">
                  <c:v>24.81397449971386</c:v>
                </c:pt>
                <c:pt idx="4221">
                  <c:v>24.81786724670789</c:v>
                </c:pt>
                <c:pt idx="4222">
                  <c:v>24.82175538841044</c:v>
                </c:pt>
                <c:pt idx="4223">
                  <c:v>24.82563892300754</c:v>
                </c:pt>
                <c:pt idx="4224">
                  <c:v>24.82951784868659</c:v>
                </c:pt>
                <c:pt idx="4225">
                  <c:v>24.83339216363635</c:v>
                </c:pt>
                <c:pt idx="4226">
                  <c:v>24.83726186604696</c:v>
                </c:pt>
                <c:pt idx="4227">
                  <c:v>24.84112695410992</c:v>
                </c:pt>
                <c:pt idx="4228">
                  <c:v>24.84498742601813</c:v>
                </c:pt>
                <c:pt idx="4229">
                  <c:v>24.84884327996581</c:v>
                </c:pt>
                <c:pt idx="4230">
                  <c:v>24.85269451414863</c:v>
                </c:pt>
                <c:pt idx="4231">
                  <c:v>24.85654112676358</c:v>
                </c:pt>
                <c:pt idx="4232">
                  <c:v>24.86038311600903</c:v>
                </c:pt>
                <c:pt idx="4233">
                  <c:v>24.86422048008473</c:v>
                </c:pt>
                <c:pt idx="4234">
                  <c:v>24.86805321719181</c:v>
                </c:pt>
                <c:pt idx="4235">
                  <c:v>24.8718813255328</c:v>
                </c:pt>
                <c:pt idx="4236">
                  <c:v>24.87570480331155</c:v>
                </c:pt>
                <c:pt idx="4237">
                  <c:v>24.87952364873334</c:v>
                </c:pt>
                <c:pt idx="4238">
                  <c:v>24.88333786000481</c:v>
                </c:pt>
                <c:pt idx="4239">
                  <c:v>24.88714743533396</c:v>
                </c:pt>
                <c:pt idx="4240">
                  <c:v>24.8909523729302</c:v>
                </c:pt>
                <c:pt idx="4241">
                  <c:v>24.8947526710043</c:v>
                </c:pt>
                <c:pt idx="4242">
                  <c:v>24.89854832776842</c:v>
                </c:pt>
                <c:pt idx="4243">
                  <c:v>24.90233934143608</c:v>
                </c:pt>
                <c:pt idx="4244">
                  <c:v>24.90612571022223</c:v>
                </c:pt>
                <c:pt idx="4245">
                  <c:v>24.90990743234313</c:v>
                </c:pt>
                <c:pt idx="4246">
                  <c:v>24.91368450601649</c:v>
                </c:pt>
                <c:pt idx="4247">
                  <c:v>24.91745692946137</c:v>
                </c:pt>
                <c:pt idx="4248">
                  <c:v>24.9212247008982</c:v>
                </c:pt>
                <c:pt idx="4249">
                  <c:v>24.92498781854884</c:v>
                </c:pt>
                <c:pt idx="4250">
                  <c:v>24.92874628063647</c:v>
                </c:pt>
                <c:pt idx="4251">
                  <c:v>24.93250008538572</c:v>
                </c:pt>
                <c:pt idx="4252">
                  <c:v>24.93624923102257</c:v>
                </c:pt>
                <c:pt idx="4253">
                  <c:v>24.93999371577439</c:v>
                </c:pt>
                <c:pt idx="4254">
                  <c:v>24.94373353786993</c:v>
                </c:pt>
                <c:pt idx="4255">
                  <c:v>24.94746869553936</c:v>
                </c:pt>
                <c:pt idx="4256">
                  <c:v>24.95119918701419</c:v>
                </c:pt>
                <c:pt idx="4257">
                  <c:v>24.95492501052734</c:v>
                </c:pt>
                <c:pt idx="4258">
                  <c:v>24.95864616431314</c:v>
                </c:pt>
                <c:pt idx="4259">
                  <c:v>24.96236264660727</c:v>
                </c:pt>
                <c:pt idx="4260">
                  <c:v>24.96607445564684</c:v>
                </c:pt>
                <c:pt idx="4261">
                  <c:v>24.9697815896703</c:v>
                </c:pt>
                <c:pt idx="4262">
                  <c:v>24.97348404691755</c:v>
                </c:pt>
                <c:pt idx="4263">
                  <c:v>24.97718182562983</c:v>
                </c:pt>
                <c:pt idx="4264">
                  <c:v>24.98087492404981</c:v>
                </c:pt>
                <c:pt idx="4265">
                  <c:v>24.98456334042151</c:v>
                </c:pt>
                <c:pt idx="4266">
                  <c:v>24.98824707299038</c:v>
                </c:pt>
                <c:pt idx="4267">
                  <c:v>24.99192612000328</c:v>
                </c:pt>
                <c:pt idx="4268">
                  <c:v>24.99560047970838</c:v>
                </c:pt>
                <c:pt idx="4269">
                  <c:v>24.99927015035535</c:v>
                </c:pt>
                <c:pt idx="4270">
                  <c:v>25.00293513019518</c:v>
                </c:pt>
                <c:pt idx="4271">
                  <c:v>25.00659541748028</c:v>
                </c:pt>
                <c:pt idx="4272">
                  <c:v>25.01025101046445</c:v>
                </c:pt>
                <c:pt idx="4273">
                  <c:v>25.01390190740291</c:v>
                </c:pt>
                <c:pt idx="4274">
                  <c:v>25.01754810655224</c:v>
                </c:pt>
                <c:pt idx="4275">
                  <c:v>25.02118960617046</c:v>
                </c:pt>
                <c:pt idx="4276">
                  <c:v>25.02482640451694</c:v>
                </c:pt>
                <c:pt idx="4277">
                  <c:v>25.0284584998525</c:v>
                </c:pt>
                <c:pt idx="4278">
                  <c:v>25.03208589043929</c:v>
                </c:pt>
                <c:pt idx="4279">
                  <c:v>25.03570857454094</c:v>
                </c:pt>
                <c:pt idx="4280">
                  <c:v>25.03932655042244</c:v>
                </c:pt>
                <c:pt idx="4281">
                  <c:v>25.04293981635016</c:v>
                </c:pt>
                <c:pt idx="4282">
                  <c:v>25.04654837059191</c:v>
                </c:pt>
                <c:pt idx="4283">
                  <c:v>25.05015221141689</c:v>
                </c:pt>
                <c:pt idx="4284">
                  <c:v>25.05375133709568</c:v>
                </c:pt>
                <c:pt idx="4285">
                  <c:v>25.05734574590029</c:v>
                </c:pt>
                <c:pt idx="4286">
                  <c:v>25.06093543610411</c:v>
                </c:pt>
                <c:pt idx="4287">
                  <c:v>25.06452040598197</c:v>
                </c:pt>
                <c:pt idx="4288">
                  <c:v>25.06810065381006</c:v>
                </c:pt>
                <c:pt idx="4289">
                  <c:v>25.07167617786601</c:v>
                </c:pt>
                <c:pt idx="4290">
                  <c:v>25.07524697642883</c:v>
                </c:pt>
                <c:pt idx="4291">
                  <c:v>25.07881304777896</c:v>
                </c:pt>
                <c:pt idx="4292">
                  <c:v>25.08237439019822</c:v>
                </c:pt>
                <c:pt idx="4293">
                  <c:v>25.08593100196985</c:v>
                </c:pt>
                <c:pt idx="4294">
                  <c:v>25.08948288137852</c:v>
                </c:pt>
                <c:pt idx="4295">
                  <c:v>25.09303002671025</c:v>
                </c:pt>
                <c:pt idx="4296">
                  <c:v>25.09657243625253</c:v>
                </c:pt>
                <c:pt idx="4297">
                  <c:v>25.10011010829421</c:v>
                </c:pt>
                <c:pt idx="4298">
                  <c:v>25.10364304112557</c:v>
                </c:pt>
                <c:pt idx="4299">
                  <c:v>25.10717123303833</c:v>
                </c:pt>
                <c:pt idx="4300">
                  <c:v>25.11069468232557</c:v>
                </c:pt>
                <c:pt idx="4301">
                  <c:v>25.11421338728181</c:v>
                </c:pt>
                <c:pt idx="4302">
                  <c:v>25.11772734620297</c:v>
                </c:pt>
                <c:pt idx="4303">
                  <c:v>25.12123655738636</c:v>
                </c:pt>
                <c:pt idx="4304">
                  <c:v>25.12474101913078</c:v>
                </c:pt>
                <c:pt idx="4305">
                  <c:v>25.12824072973634</c:v>
                </c:pt>
                <c:pt idx="4306">
                  <c:v>25.13173568750465</c:v>
                </c:pt>
                <c:pt idx="4307">
                  <c:v>25.13522589073868</c:v>
                </c:pt>
                <c:pt idx="4308">
                  <c:v>25.13871133774283</c:v>
                </c:pt>
                <c:pt idx="4309">
                  <c:v>25.14219202682293</c:v>
                </c:pt>
                <c:pt idx="4310">
                  <c:v>25.1456679562862</c:v>
                </c:pt>
                <c:pt idx="4311">
                  <c:v>25.14913912444129</c:v>
                </c:pt>
                <c:pt idx="4312">
                  <c:v>25.15260552959827</c:v>
                </c:pt>
                <c:pt idx="4313">
                  <c:v>25.15606717006861</c:v>
                </c:pt>
                <c:pt idx="4314">
                  <c:v>25.15952404416522</c:v>
                </c:pt>
                <c:pt idx="4315">
                  <c:v>25.16297615020242</c:v>
                </c:pt>
                <c:pt idx="4316">
                  <c:v>25.16642348649593</c:v>
                </c:pt>
                <c:pt idx="4317">
                  <c:v>25.16986605136291</c:v>
                </c:pt>
                <c:pt idx="4318">
                  <c:v>25.17330384312193</c:v>
                </c:pt>
                <c:pt idx="4319">
                  <c:v>25.176736860093</c:v>
                </c:pt>
                <c:pt idx="4320">
                  <c:v>25.18016510059753</c:v>
                </c:pt>
                <c:pt idx="4321">
                  <c:v>25.18358856295833</c:v>
                </c:pt>
                <c:pt idx="4322">
                  <c:v>25.18700724549969</c:v>
                </c:pt>
                <c:pt idx="4323">
                  <c:v>25.19042114654725</c:v>
                </c:pt>
                <c:pt idx="4324">
                  <c:v>25.19383026442814</c:v>
                </c:pt>
                <c:pt idx="4325">
                  <c:v>25.19723459747087</c:v>
                </c:pt>
                <c:pt idx="4326">
                  <c:v>25.20063414400539</c:v>
                </c:pt>
                <c:pt idx="4327">
                  <c:v>25.20402890236307</c:v>
                </c:pt>
                <c:pt idx="4328">
                  <c:v>25.20741887087671</c:v>
                </c:pt>
                <c:pt idx="4329">
                  <c:v>25.21080404788053</c:v>
                </c:pt>
                <c:pt idx="4330">
                  <c:v>25.21418443171016</c:v>
                </c:pt>
                <c:pt idx="4331">
                  <c:v>25.21756002070268</c:v>
                </c:pt>
                <c:pt idx="4332">
                  <c:v>25.22093081319658</c:v>
                </c:pt>
                <c:pt idx="4333">
                  <c:v>25.22429680753179</c:v>
                </c:pt>
                <c:pt idx="4334">
                  <c:v>25.22765800204969</c:v>
                </c:pt>
                <c:pt idx="4335">
                  <c:v>25.23101439509301</c:v>
                </c:pt>
                <c:pt idx="4336">
                  <c:v>25.23436598500598</c:v>
                </c:pt>
                <c:pt idx="4337">
                  <c:v>25.23771277013423</c:v>
                </c:pt>
                <c:pt idx="4338">
                  <c:v>25.24105474882485</c:v>
                </c:pt>
                <c:pt idx="4339">
                  <c:v>25.2443919194263</c:v>
                </c:pt>
                <c:pt idx="4340">
                  <c:v>25.24772428028853</c:v>
                </c:pt>
                <c:pt idx="4341">
                  <c:v>25.25105182976289</c:v>
                </c:pt>
                <c:pt idx="4342">
                  <c:v>25.25437456620216</c:v>
                </c:pt>
                <c:pt idx="4343">
                  <c:v>25.25769248796056</c:v>
                </c:pt>
                <c:pt idx="4344">
                  <c:v>25.26100559339377</c:v>
                </c:pt>
                <c:pt idx="4345">
                  <c:v>25.26431388085884</c:v>
                </c:pt>
                <c:pt idx="4346">
                  <c:v>25.2676173487143</c:v>
                </c:pt>
                <c:pt idx="4347">
                  <c:v>25.27091599532011</c:v>
                </c:pt>
                <c:pt idx="4348">
                  <c:v>25.27420981903764</c:v>
                </c:pt>
                <c:pt idx="4349">
                  <c:v>25.27749881822973</c:v>
                </c:pt>
                <c:pt idx="4350">
                  <c:v>25.28078299126061</c:v>
                </c:pt>
                <c:pt idx="4351">
                  <c:v>25.28406233649599</c:v>
                </c:pt>
                <c:pt idx="4352">
                  <c:v>25.287336852303</c:v>
                </c:pt>
                <c:pt idx="4353">
                  <c:v>25.29060653705019</c:v>
                </c:pt>
                <c:pt idx="4354">
                  <c:v>25.29387138910758</c:v>
                </c:pt>
                <c:pt idx="4355">
                  <c:v>25.29713140684659</c:v>
                </c:pt>
                <c:pt idx="4356">
                  <c:v>25.30038658864009</c:v>
                </c:pt>
                <c:pt idx="4357">
                  <c:v>25.30363693286243</c:v>
                </c:pt>
                <c:pt idx="4358">
                  <c:v>25.30688243788934</c:v>
                </c:pt>
                <c:pt idx="4359">
                  <c:v>25.31012310209803</c:v>
                </c:pt>
                <c:pt idx="4360">
                  <c:v>25.31335892386711</c:v>
                </c:pt>
                <c:pt idx="4361">
                  <c:v>25.31658990157667</c:v>
                </c:pt>
                <c:pt idx="4362">
                  <c:v>25.31981603360823</c:v>
                </c:pt>
                <c:pt idx="4363">
                  <c:v>25.32303731834473</c:v>
                </c:pt>
                <c:pt idx="4364">
                  <c:v>25.32625375417059</c:v>
                </c:pt>
                <c:pt idx="4365">
                  <c:v>25.32946533947165</c:v>
                </c:pt>
                <c:pt idx="4366">
                  <c:v>25.33267207263517</c:v>
                </c:pt>
                <c:pt idx="4367">
                  <c:v>25.3358739520499</c:v>
                </c:pt>
                <c:pt idx="4368">
                  <c:v>25.33907097610602</c:v>
                </c:pt>
                <c:pt idx="4369">
                  <c:v>25.34226314319512</c:v>
                </c:pt>
                <c:pt idx="4370">
                  <c:v>25.34545045171028</c:v>
                </c:pt>
                <c:pt idx="4371">
                  <c:v>25.34863290004599</c:v>
                </c:pt>
                <c:pt idx="4372">
                  <c:v>25.35181048659824</c:v>
                </c:pt>
                <c:pt idx="4373">
                  <c:v>25.35498320976438</c:v>
                </c:pt>
                <c:pt idx="4374">
                  <c:v>25.35815106794328</c:v>
                </c:pt>
                <c:pt idx="4375">
                  <c:v>25.36131405953522</c:v>
                </c:pt>
                <c:pt idx="4376">
                  <c:v>25.36447218294197</c:v>
                </c:pt>
                <c:pt idx="4377">
                  <c:v>25.36762543656669</c:v>
                </c:pt>
                <c:pt idx="4378">
                  <c:v>25.37077381881402</c:v>
                </c:pt>
                <c:pt idx="4379">
                  <c:v>25.37391732809006</c:v>
                </c:pt>
                <c:pt idx="4380">
                  <c:v>25.37705596280233</c:v>
                </c:pt>
                <c:pt idx="4381">
                  <c:v>25.38018972135982</c:v>
                </c:pt>
                <c:pt idx="4382">
                  <c:v>25.38331860217297</c:v>
                </c:pt>
                <c:pt idx="4383">
                  <c:v>25.38644260365367</c:v>
                </c:pt>
                <c:pt idx="4384">
                  <c:v>25.38956172421526</c:v>
                </c:pt>
                <c:pt idx="4385">
                  <c:v>25.39267596227252</c:v>
                </c:pt>
                <c:pt idx="4386">
                  <c:v>25.3957853162417</c:v>
                </c:pt>
                <c:pt idx="4387">
                  <c:v>25.39888978454049</c:v>
                </c:pt>
                <c:pt idx="4388">
                  <c:v>25.40198936558805</c:v>
                </c:pt>
                <c:pt idx="4389">
                  <c:v>25.40508405780498</c:v>
                </c:pt>
                <c:pt idx="4390">
                  <c:v>25.40817385961333</c:v>
                </c:pt>
                <c:pt idx="4391">
                  <c:v>25.41125876943663</c:v>
                </c:pt>
                <c:pt idx="4392">
                  <c:v>25.41433878569983</c:v>
                </c:pt>
                <c:pt idx="4393">
                  <c:v>25.41741390682936</c:v>
                </c:pt>
                <c:pt idx="4394">
                  <c:v>25.4204841312531</c:v>
                </c:pt>
                <c:pt idx="4395">
                  <c:v>25.42354945740038</c:v>
                </c:pt>
                <c:pt idx="4396">
                  <c:v>25.42660988370201</c:v>
                </c:pt>
                <c:pt idx="4397">
                  <c:v>25.42966540859023</c:v>
                </c:pt>
                <c:pt idx="4398">
                  <c:v>25.43271603049875</c:v>
                </c:pt>
                <c:pt idx="4399">
                  <c:v>25.43576174786273</c:v>
                </c:pt>
                <c:pt idx="4400">
                  <c:v>25.43880255911882</c:v>
                </c:pt>
                <c:pt idx="4401">
                  <c:v>25.44183846270507</c:v>
                </c:pt>
                <c:pt idx="4402">
                  <c:v>25.44486945706106</c:v>
                </c:pt>
                <c:pt idx="4403">
                  <c:v>25.44789554062778</c:v>
                </c:pt>
                <c:pt idx="4404">
                  <c:v>25.4509167118477</c:v>
                </c:pt>
                <c:pt idx="4405">
                  <c:v>25.45393296916475</c:v>
                </c:pt>
                <c:pt idx="4406">
                  <c:v>25.45694431102432</c:v>
                </c:pt>
                <c:pt idx="4407">
                  <c:v>25.45995073587326</c:v>
                </c:pt>
                <c:pt idx="4408">
                  <c:v>25.46295224215988</c:v>
                </c:pt>
                <c:pt idx="4409">
                  <c:v>25.46594882833397</c:v>
                </c:pt>
                <c:pt idx="4410">
                  <c:v>25.46894049284678</c:v>
                </c:pt>
                <c:pt idx="4411">
                  <c:v>25.47192723415099</c:v>
                </c:pt>
                <c:pt idx="4412">
                  <c:v>25.47490905070079</c:v>
                </c:pt>
                <c:pt idx="4413">
                  <c:v>25.47788594095181</c:v>
                </c:pt>
                <c:pt idx="4414">
                  <c:v>25.48085790336115</c:v>
                </c:pt>
                <c:pt idx="4415">
                  <c:v>25.48382493638738</c:v>
                </c:pt>
                <c:pt idx="4416">
                  <c:v>25.48678703849054</c:v>
                </c:pt>
                <c:pt idx="4417">
                  <c:v>25.48974420813211</c:v>
                </c:pt>
                <c:pt idx="4418">
                  <c:v>25.49269644377507</c:v>
                </c:pt>
                <c:pt idx="4419">
                  <c:v>25.49564374388387</c:v>
                </c:pt>
                <c:pt idx="4420">
                  <c:v>25.49858610692439</c:v>
                </c:pt>
                <c:pt idx="4421">
                  <c:v>25.50152353136401</c:v>
                </c:pt>
                <c:pt idx="4422">
                  <c:v>25.50445601567159</c:v>
                </c:pt>
                <c:pt idx="4423">
                  <c:v>25.50738355831741</c:v>
                </c:pt>
                <c:pt idx="4424">
                  <c:v>25.51030615777326</c:v>
                </c:pt>
                <c:pt idx="4425">
                  <c:v>25.51322381251241</c:v>
                </c:pt>
                <c:pt idx="4426">
                  <c:v>25.51613652100956</c:v>
                </c:pt>
                <c:pt idx="4427">
                  <c:v>25.51904428174091</c:v>
                </c:pt>
                <c:pt idx="4428">
                  <c:v>25.52194709318414</c:v>
                </c:pt>
                <c:pt idx="4429">
                  <c:v>25.52484495381838</c:v>
                </c:pt>
                <c:pt idx="4430">
                  <c:v>25.52773786212422</c:v>
                </c:pt>
                <c:pt idx="4431">
                  <c:v>25.53062581658377</c:v>
                </c:pt>
                <c:pt idx="4432">
                  <c:v>25.5335088156806</c:v>
                </c:pt>
                <c:pt idx="4433">
                  <c:v>25.53638685789969</c:v>
                </c:pt>
                <c:pt idx="4434">
                  <c:v>25.53925994172759</c:v>
                </c:pt>
                <c:pt idx="4435">
                  <c:v>25.54212806565227</c:v>
                </c:pt>
                <c:pt idx="4436">
                  <c:v>25.54499122816318</c:v>
                </c:pt>
                <c:pt idx="4437">
                  <c:v>25.54784942775127</c:v>
                </c:pt>
                <c:pt idx="4438">
                  <c:v>25.55070266290893</c:v>
                </c:pt>
                <c:pt idx="4439">
                  <c:v>25.55355093213005</c:v>
                </c:pt>
                <c:pt idx="4440">
                  <c:v>25.55639423391</c:v>
                </c:pt>
                <c:pt idx="4441">
                  <c:v>25.55923256674562</c:v>
                </c:pt>
                <c:pt idx="4442">
                  <c:v>25.56206592913523</c:v>
                </c:pt>
                <c:pt idx="4443">
                  <c:v>25.56489431957862</c:v>
                </c:pt>
                <c:pt idx="4444">
                  <c:v>25.56771773657707</c:v>
                </c:pt>
                <c:pt idx="4445">
                  <c:v>25.57053617863333</c:v>
                </c:pt>
                <c:pt idx="4446">
                  <c:v>25.57334964425165</c:v>
                </c:pt>
                <c:pt idx="4447">
                  <c:v>25.57615813193775</c:v>
                </c:pt>
                <c:pt idx="4448">
                  <c:v>25.57896164019881</c:v>
                </c:pt>
                <c:pt idx="4449">
                  <c:v>25.5817601675435</c:v>
                </c:pt>
                <c:pt idx="4450">
                  <c:v>25.58455371248201</c:v>
                </c:pt>
                <c:pt idx="4451">
                  <c:v>25.58734227352595</c:v>
                </c:pt>
                <c:pt idx="4452">
                  <c:v>25.59012584918849</c:v>
                </c:pt>
                <c:pt idx="4453">
                  <c:v>25.59290443798419</c:v>
                </c:pt>
                <c:pt idx="4454">
                  <c:v>25.59567803842917</c:v>
                </c:pt>
                <c:pt idx="4455">
                  <c:v>25.59844664904099</c:v>
                </c:pt>
                <c:pt idx="4456">
                  <c:v>25.60121026833874</c:v>
                </c:pt>
                <c:pt idx="4457">
                  <c:v>25.60396889484293</c:v>
                </c:pt>
                <c:pt idx="4458">
                  <c:v>25.60672252707559</c:v>
                </c:pt>
                <c:pt idx="4459">
                  <c:v>25.60947116356026</c:v>
                </c:pt>
                <c:pt idx="4460">
                  <c:v>25.61221480282192</c:v>
                </c:pt>
                <c:pt idx="4461">
                  <c:v>25.6149534433871</c:v>
                </c:pt>
                <c:pt idx="4462">
                  <c:v>25.6176870837837</c:v>
                </c:pt>
                <c:pt idx="4463">
                  <c:v>25.62041572254124</c:v>
                </c:pt>
                <c:pt idx="4464">
                  <c:v>25.62313935819066</c:v>
                </c:pt>
                <c:pt idx="4465">
                  <c:v>25.6258579892644</c:v>
                </c:pt>
                <c:pt idx="4466">
                  <c:v>25.62857161429638</c:v>
                </c:pt>
                <c:pt idx="4467">
                  <c:v>25.63128023182201</c:v>
                </c:pt>
                <c:pt idx="4468">
                  <c:v>25.63398384037821</c:v>
                </c:pt>
                <c:pt idx="4469">
                  <c:v>25.63668243850337</c:v>
                </c:pt>
                <c:pt idx="4470">
                  <c:v>25.63937602473739</c:v>
                </c:pt>
                <c:pt idx="4471">
                  <c:v>25.64206459762163</c:v>
                </c:pt>
                <c:pt idx="4472">
                  <c:v>25.64474815569897</c:v>
                </c:pt>
                <c:pt idx="4473">
                  <c:v>25.64742669751376</c:v>
                </c:pt>
                <c:pt idx="4474">
                  <c:v>25.65010022161188</c:v>
                </c:pt>
                <c:pt idx="4475">
                  <c:v>25.65276872654064</c:v>
                </c:pt>
                <c:pt idx="4476">
                  <c:v>25.65543221084889</c:v>
                </c:pt>
                <c:pt idx="4477">
                  <c:v>25.65809067308698</c:v>
                </c:pt>
                <c:pt idx="4478">
                  <c:v>25.66074411180673</c:v>
                </c:pt>
                <c:pt idx="4479">
                  <c:v>25.66339252556144</c:v>
                </c:pt>
                <c:pt idx="4480">
                  <c:v>25.66603591290596</c:v>
                </c:pt>
                <c:pt idx="4481">
                  <c:v>25.66867427239658</c:v>
                </c:pt>
                <c:pt idx="4482">
                  <c:v>25.6713076025911</c:v>
                </c:pt>
                <c:pt idx="4483">
                  <c:v>25.67393590204884</c:v>
                </c:pt>
                <c:pt idx="4484">
                  <c:v>25.67655916933059</c:v>
                </c:pt>
                <c:pt idx="4485">
                  <c:v>25.67917740299864</c:v>
                </c:pt>
                <c:pt idx="4486">
                  <c:v>25.6817906016168</c:v>
                </c:pt>
                <c:pt idx="4487">
                  <c:v>25.68439876375034</c:v>
                </c:pt>
                <c:pt idx="4488">
                  <c:v>25.68700188796608</c:v>
                </c:pt>
                <c:pt idx="4489">
                  <c:v>25.68959997283228</c:v>
                </c:pt>
                <c:pt idx="4490">
                  <c:v>25.69219301691874</c:v>
                </c:pt>
                <c:pt idx="4491">
                  <c:v>25.69478101879675</c:v>
                </c:pt>
                <c:pt idx="4492">
                  <c:v>25.69736397703909</c:v>
                </c:pt>
                <c:pt idx="4493">
                  <c:v>25.69994189022004</c:v>
                </c:pt>
                <c:pt idx="4494">
                  <c:v>25.70251475691541</c:v>
                </c:pt>
                <c:pt idx="4495">
                  <c:v>25.70508257570247</c:v>
                </c:pt>
                <c:pt idx="4496">
                  <c:v>25.70764534516002</c:v>
                </c:pt>
                <c:pt idx="4497">
                  <c:v>25.71020306386836</c:v>
                </c:pt>
                <c:pt idx="4498">
                  <c:v>25.71275573040926</c:v>
                </c:pt>
                <c:pt idx="4499">
                  <c:v>25.71530334336605</c:v>
                </c:pt>
                <c:pt idx="4500">
                  <c:v>25.71784590132351</c:v>
                </c:pt>
                <c:pt idx="4501">
                  <c:v>25.72038340286795</c:v>
                </c:pt>
                <c:pt idx="4502">
                  <c:v>25.72291584658718</c:v>
                </c:pt>
                <c:pt idx="4503">
                  <c:v>25.72544323107052</c:v>
                </c:pt>
                <c:pt idx="4504">
                  <c:v>25.7279655549088</c:v>
                </c:pt>
                <c:pt idx="4505">
                  <c:v>25.73048281669431</c:v>
                </c:pt>
                <c:pt idx="4506">
                  <c:v>25.73299501502091</c:v>
                </c:pt>
                <c:pt idx="4507">
                  <c:v>25.73550214848392</c:v>
                </c:pt>
                <c:pt idx="4508">
                  <c:v>25.7380042156802</c:v>
                </c:pt>
                <c:pt idx="4509">
                  <c:v>25.74050121520809</c:v>
                </c:pt>
                <c:pt idx="4510">
                  <c:v>25.74299314566744</c:v>
                </c:pt>
                <c:pt idx="4511">
                  <c:v>25.74548000565964</c:v>
                </c:pt>
                <c:pt idx="4512">
                  <c:v>25.74796179378755</c:v>
                </c:pt>
                <c:pt idx="4513">
                  <c:v>25.75043850865553</c:v>
                </c:pt>
                <c:pt idx="4514">
                  <c:v>25.75291014886952</c:v>
                </c:pt>
                <c:pt idx="4515">
                  <c:v>25.75537671303689</c:v>
                </c:pt>
                <c:pt idx="4516">
                  <c:v>25.75783819976657</c:v>
                </c:pt>
                <c:pt idx="4517">
                  <c:v>25.76029460766895</c:v>
                </c:pt>
                <c:pt idx="4518">
                  <c:v>25.762745935356</c:v>
                </c:pt>
                <c:pt idx="4519">
                  <c:v>25.76519218144114</c:v>
                </c:pt>
                <c:pt idx="4520">
                  <c:v>25.76763334453934</c:v>
                </c:pt>
                <c:pt idx="4521">
                  <c:v>25.77006942326708</c:v>
                </c:pt>
                <c:pt idx="4522">
                  <c:v>25.77250041624232</c:v>
                </c:pt>
                <c:pt idx="4523">
                  <c:v>25.77492632208455</c:v>
                </c:pt>
                <c:pt idx="4524">
                  <c:v>25.77734713941479</c:v>
                </c:pt>
                <c:pt idx="4525">
                  <c:v>25.77976286685554</c:v>
                </c:pt>
                <c:pt idx="4526">
                  <c:v>25.78217350303087</c:v>
                </c:pt>
                <c:pt idx="4527">
                  <c:v>25.7845790465663</c:v>
                </c:pt>
                <c:pt idx="4528">
                  <c:v>25.78697949608891</c:v>
                </c:pt>
                <c:pt idx="4529">
                  <c:v>25.78937485022728</c:v>
                </c:pt>
                <c:pt idx="4530">
                  <c:v>25.7917651076115</c:v>
                </c:pt>
                <c:pt idx="4531">
                  <c:v>25.79415026687317</c:v>
                </c:pt>
                <c:pt idx="4532">
                  <c:v>25.79653032664543</c:v>
                </c:pt>
                <c:pt idx="4533">
                  <c:v>25.79890528556292</c:v>
                </c:pt>
                <c:pt idx="4534">
                  <c:v>25.80127514226183</c:v>
                </c:pt>
                <c:pt idx="4535">
                  <c:v>25.80363989537979</c:v>
                </c:pt>
                <c:pt idx="4536">
                  <c:v>25.80599954355604</c:v>
                </c:pt>
                <c:pt idx="4537">
                  <c:v>25.80835408543129</c:v>
                </c:pt>
                <c:pt idx="4538">
                  <c:v>25.81070351964776</c:v>
                </c:pt>
                <c:pt idx="4539">
                  <c:v>25.81304784484922</c:v>
                </c:pt>
                <c:pt idx="4540">
                  <c:v>25.81538705968093</c:v>
                </c:pt>
                <c:pt idx="4541">
                  <c:v>25.8177211627897</c:v>
                </c:pt>
                <c:pt idx="4542">
                  <c:v>25.82005015282384</c:v>
                </c:pt>
                <c:pt idx="4543">
                  <c:v>25.82237402843319</c:v>
                </c:pt>
                <c:pt idx="4544">
                  <c:v>25.8246927882691</c:v>
                </c:pt>
                <c:pt idx="4545">
                  <c:v>25.82700643098448</c:v>
                </c:pt>
                <c:pt idx="4546">
                  <c:v>25.82931495523369</c:v>
                </c:pt>
                <c:pt idx="4547">
                  <c:v>25.8316183596727</c:v>
                </c:pt>
                <c:pt idx="4548">
                  <c:v>25.83391664295891</c:v>
                </c:pt>
                <c:pt idx="4549">
                  <c:v>25.83620980375132</c:v>
                </c:pt>
                <c:pt idx="4550">
                  <c:v>25.83849784071043</c:v>
                </c:pt>
                <c:pt idx="4551">
                  <c:v>25.84078075249825</c:v>
                </c:pt>
                <c:pt idx="4552">
                  <c:v>25.84305853777833</c:v>
                </c:pt>
                <c:pt idx="4553">
                  <c:v>25.84533119521573</c:v>
                </c:pt>
                <c:pt idx="4554">
                  <c:v>25.84759872347706</c:v>
                </c:pt>
                <c:pt idx="4555">
                  <c:v>25.84986112123042</c:v>
                </c:pt>
                <c:pt idx="4556">
                  <c:v>25.85211838714547</c:v>
                </c:pt>
                <c:pt idx="4557">
                  <c:v>25.85437051989339</c:v>
                </c:pt>
                <c:pt idx="4558">
                  <c:v>25.85661751814687</c:v>
                </c:pt>
                <c:pt idx="4559">
                  <c:v>25.85885938058014</c:v>
                </c:pt>
                <c:pt idx="4560">
                  <c:v>25.86109610586896</c:v>
                </c:pt>
                <c:pt idx="4561">
                  <c:v>25.8633276926906</c:v>
                </c:pt>
                <c:pt idx="4562">
                  <c:v>25.86555413972389</c:v>
                </c:pt>
                <c:pt idx="4563">
                  <c:v>25.86777544564917</c:v>
                </c:pt>
                <c:pt idx="4564">
                  <c:v>25.8699916091483</c:v>
                </c:pt>
                <c:pt idx="4565">
                  <c:v>25.87220262890469</c:v>
                </c:pt>
                <c:pt idx="4566">
                  <c:v>25.87440850360326</c:v>
                </c:pt>
                <c:pt idx="4567">
                  <c:v>25.87660923193048</c:v>
                </c:pt>
                <c:pt idx="4568">
                  <c:v>25.87880481257435</c:v>
                </c:pt>
                <c:pt idx="4569">
                  <c:v>25.88099524422438</c:v>
                </c:pt>
                <c:pt idx="4570">
                  <c:v>25.88318052557162</c:v>
                </c:pt>
                <c:pt idx="4571">
                  <c:v>25.88536065530868</c:v>
                </c:pt>
                <c:pt idx="4572">
                  <c:v>25.88753563212966</c:v>
                </c:pt>
                <c:pt idx="4573">
                  <c:v>25.88970545473023</c:v>
                </c:pt>
                <c:pt idx="4574">
                  <c:v>25.89187012180756</c:v>
                </c:pt>
                <c:pt idx="4575">
                  <c:v>25.89402963206037</c:v>
                </c:pt>
                <c:pt idx="4576">
                  <c:v>25.89618398418892</c:v>
                </c:pt>
                <c:pt idx="4577">
                  <c:v>25.898333176895</c:v>
                </c:pt>
                <c:pt idx="4578">
                  <c:v>25.90047720888193</c:v>
                </c:pt>
                <c:pt idx="4579">
                  <c:v>25.90261607885457</c:v>
                </c:pt>
                <c:pt idx="4580">
                  <c:v>25.90474978551931</c:v>
                </c:pt>
                <c:pt idx="4581">
                  <c:v>25.9068783275841</c:v>
                </c:pt>
                <c:pt idx="4582">
                  <c:v>25.90900170375836</c:v>
                </c:pt>
                <c:pt idx="4583">
                  <c:v>25.91111991275313</c:v>
                </c:pt>
                <c:pt idx="4584">
                  <c:v>25.91323295328095</c:v>
                </c:pt>
                <c:pt idx="4585">
                  <c:v>25.91534082405588</c:v>
                </c:pt>
                <c:pt idx="4586">
                  <c:v>25.91744352379354</c:v>
                </c:pt>
                <c:pt idx="4587">
                  <c:v>25.9195410512111</c:v>
                </c:pt>
                <c:pt idx="4588">
                  <c:v>25.92163340502723</c:v>
                </c:pt>
                <c:pt idx="4589">
                  <c:v>25.92372058396218</c:v>
                </c:pt>
                <c:pt idx="4590">
                  <c:v>25.9258025867377</c:v>
                </c:pt>
                <c:pt idx="4591">
                  <c:v>25.92787941207713</c:v>
                </c:pt>
                <c:pt idx="4592">
                  <c:v>25.92995105870529</c:v>
                </c:pt>
                <c:pt idx="4593">
                  <c:v>25.93201752534859</c:v>
                </c:pt>
                <c:pt idx="4594">
                  <c:v>25.93407881073495</c:v>
                </c:pt>
                <c:pt idx="4595">
                  <c:v>25.93613491359385</c:v>
                </c:pt>
                <c:pt idx="4596">
                  <c:v>25.93818583265631</c:v>
                </c:pt>
                <c:pt idx="4597">
                  <c:v>25.94023156665488</c:v>
                </c:pt>
                <c:pt idx="4598">
                  <c:v>25.94227211432365</c:v>
                </c:pt>
                <c:pt idx="4599">
                  <c:v>25.94430747439829</c:v>
                </c:pt>
                <c:pt idx="4600">
                  <c:v>25.94633764561597</c:v>
                </c:pt>
                <c:pt idx="4601">
                  <c:v>25.94836262671542</c:v>
                </c:pt>
                <c:pt idx="4602">
                  <c:v>25.95038241643691</c:v>
                </c:pt>
                <c:pt idx="4603">
                  <c:v>25.95239701352225</c:v>
                </c:pt>
                <c:pt idx="4604">
                  <c:v>25.95440641671482</c:v>
                </c:pt>
                <c:pt idx="4605">
                  <c:v>25.95641062475952</c:v>
                </c:pt>
                <c:pt idx="4606">
                  <c:v>25.9584096364028</c:v>
                </c:pt>
                <c:pt idx="4607">
                  <c:v>25.96040345039266</c:v>
                </c:pt>
                <c:pt idx="4608">
                  <c:v>25.96239206547865</c:v>
                </c:pt>
                <c:pt idx="4609">
                  <c:v>25.96437548041186</c:v>
                </c:pt>
                <c:pt idx="4610">
                  <c:v>25.96635369394492</c:v>
                </c:pt>
                <c:pt idx="4611">
                  <c:v>25.96832670483202</c:v>
                </c:pt>
                <c:pt idx="4612">
                  <c:v>25.97029451182889</c:v>
                </c:pt>
                <c:pt idx="4613">
                  <c:v>25.97225711369283</c:v>
                </c:pt>
                <c:pt idx="4614">
                  <c:v>25.97421450918263</c:v>
                </c:pt>
                <c:pt idx="4615">
                  <c:v>25.97616669705872</c:v>
                </c:pt>
                <c:pt idx="4616">
                  <c:v>25.97811367608298</c:v>
                </c:pt>
                <c:pt idx="4617">
                  <c:v>25.98005544501892</c:v>
                </c:pt>
                <c:pt idx="4618">
                  <c:v>25.98199200263154</c:v>
                </c:pt>
                <c:pt idx="4619">
                  <c:v>25.98663660776624</c:v>
                </c:pt>
                <c:pt idx="4620">
                  <c:v>25.99127321553249</c:v>
                </c:pt>
                <c:pt idx="4621">
                  <c:v>25.99590982329874</c:v>
                </c:pt>
                <c:pt idx="4622">
                  <c:v>26.00054643106498</c:v>
                </c:pt>
                <c:pt idx="4623">
                  <c:v>26.00518303883123</c:v>
                </c:pt>
                <c:pt idx="4624">
                  <c:v>26.00981964659749</c:v>
                </c:pt>
                <c:pt idx="4625">
                  <c:v>26.01445625436373</c:v>
                </c:pt>
                <c:pt idx="4626">
                  <c:v>26.01909286212998</c:v>
                </c:pt>
                <c:pt idx="4627">
                  <c:v>26.02372946989623</c:v>
                </c:pt>
                <c:pt idx="4628">
                  <c:v>26.02836607766248</c:v>
                </c:pt>
                <c:pt idx="4629">
                  <c:v>26.03300268542872</c:v>
                </c:pt>
                <c:pt idx="4630">
                  <c:v>26.03763929319497</c:v>
                </c:pt>
                <c:pt idx="4631">
                  <c:v>26.04227590096122</c:v>
                </c:pt>
                <c:pt idx="4632">
                  <c:v>26.04691250872746</c:v>
                </c:pt>
                <c:pt idx="4633">
                  <c:v>26.05154911649371</c:v>
                </c:pt>
                <c:pt idx="4634">
                  <c:v>26.05618572425996</c:v>
                </c:pt>
                <c:pt idx="4635">
                  <c:v>26.06082233202621</c:v>
                </c:pt>
                <c:pt idx="4636">
                  <c:v>26.06545893979246</c:v>
                </c:pt>
                <c:pt idx="4637">
                  <c:v>26.0700955475587</c:v>
                </c:pt>
                <c:pt idx="4638">
                  <c:v>26.07473215532495</c:v>
                </c:pt>
                <c:pt idx="4639">
                  <c:v>26.0793687630912</c:v>
                </c:pt>
                <c:pt idx="4640">
                  <c:v>26.08400537085745</c:v>
                </c:pt>
                <c:pt idx="4641">
                  <c:v>26.08864197862368</c:v>
                </c:pt>
                <c:pt idx="4642">
                  <c:v>26.09327858638994</c:v>
                </c:pt>
                <c:pt idx="4643">
                  <c:v>26.0979151941562</c:v>
                </c:pt>
                <c:pt idx="4644">
                  <c:v>26.10255180192243</c:v>
                </c:pt>
                <c:pt idx="4645">
                  <c:v>26.1071884096887</c:v>
                </c:pt>
                <c:pt idx="4646">
                  <c:v>26.11182501745494</c:v>
                </c:pt>
                <c:pt idx="4647">
                  <c:v>26.11646162522118</c:v>
                </c:pt>
                <c:pt idx="4648">
                  <c:v>26.12109823298743</c:v>
                </c:pt>
                <c:pt idx="4649">
                  <c:v>26.12573484075367</c:v>
                </c:pt>
                <c:pt idx="4650">
                  <c:v>26.13037144851993</c:v>
                </c:pt>
                <c:pt idx="4651">
                  <c:v>26.13500805628617</c:v>
                </c:pt>
                <c:pt idx="4652">
                  <c:v>26.13964466405242</c:v>
                </c:pt>
                <c:pt idx="4653">
                  <c:v>26.14428127181867</c:v>
                </c:pt>
                <c:pt idx="4654">
                  <c:v>26.14891787958491</c:v>
                </c:pt>
                <c:pt idx="4655">
                  <c:v>26.15355448735117</c:v>
                </c:pt>
                <c:pt idx="4656">
                  <c:v>26.15819109511741</c:v>
                </c:pt>
                <c:pt idx="4657">
                  <c:v>26.16282770288366</c:v>
                </c:pt>
                <c:pt idx="4658">
                  <c:v>26.1674643106499</c:v>
                </c:pt>
                <c:pt idx="4659">
                  <c:v>26.17210091841616</c:v>
                </c:pt>
                <c:pt idx="4660">
                  <c:v>26.1767375261824</c:v>
                </c:pt>
                <c:pt idx="4661">
                  <c:v>26.18137413394865</c:v>
                </c:pt>
                <c:pt idx="4662">
                  <c:v>26.18601074171489</c:v>
                </c:pt>
                <c:pt idx="4663">
                  <c:v>26.19064734948114</c:v>
                </c:pt>
                <c:pt idx="4664">
                  <c:v>26.19528395724739</c:v>
                </c:pt>
                <c:pt idx="4665">
                  <c:v>26.19992056501364</c:v>
                </c:pt>
                <c:pt idx="4666">
                  <c:v>26.20455717277989</c:v>
                </c:pt>
                <c:pt idx="4667">
                  <c:v>26.20919378054613</c:v>
                </c:pt>
                <c:pt idx="4668">
                  <c:v>26.21383038831238</c:v>
                </c:pt>
                <c:pt idx="4669">
                  <c:v>26.21846699607863</c:v>
                </c:pt>
                <c:pt idx="4670">
                  <c:v>26.22310360384488</c:v>
                </c:pt>
                <c:pt idx="4671">
                  <c:v>26.22774021161112</c:v>
                </c:pt>
                <c:pt idx="4672">
                  <c:v>26.23237681937737</c:v>
                </c:pt>
                <c:pt idx="4673">
                  <c:v>26.23701342714362</c:v>
                </c:pt>
                <c:pt idx="4674">
                  <c:v>26.24165003490986</c:v>
                </c:pt>
                <c:pt idx="4675">
                  <c:v>26.24628664267611</c:v>
                </c:pt>
                <c:pt idx="4676">
                  <c:v>26.25092325044236</c:v>
                </c:pt>
                <c:pt idx="4677">
                  <c:v>26.25555985820861</c:v>
                </c:pt>
                <c:pt idx="4678">
                  <c:v>26.26019646597485</c:v>
                </c:pt>
                <c:pt idx="4679">
                  <c:v>26.2648330737411</c:v>
                </c:pt>
                <c:pt idx="4680">
                  <c:v>26.26946968150735</c:v>
                </c:pt>
                <c:pt idx="4681">
                  <c:v>26.2741062892736</c:v>
                </c:pt>
                <c:pt idx="4682">
                  <c:v>26.27874289703984</c:v>
                </c:pt>
                <c:pt idx="4683">
                  <c:v>26.28337950480609</c:v>
                </c:pt>
                <c:pt idx="4684">
                  <c:v>26.28801611257234</c:v>
                </c:pt>
                <c:pt idx="4685">
                  <c:v>26.29265272033859</c:v>
                </c:pt>
                <c:pt idx="4686">
                  <c:v>26.29728932810484</c:v>
                </c:pt>
                <c:pt idx="4687">
                  <c:v>26.30192593587109</c:v>
                </c:pt>
                <c:pt idx="4688">
                  <c:v>26.30656254363733</c:v>
                </c:pt>
                <c:pt idx="4689">
                  <c:v>26.31119915140358</c:v>
                </c:pt>
                <c:pt idx="4690">
                  <c:v>26.31583575916983</c:v>
                </c:pt>
                <c:pt idx="4691">
                  <c:v>26.32047236693608</c:v>
                </c:pt>
                <c:pt idx="4692">
                  <c:v>26.32510897470232</c:v>
                </c:pt>
                <c:pt idx="4693">
                  <c:v>26.32974558246857</c:v>
                </c:pt>
                <c:pt idx="4694">
                  <c:v>26.33438219023482</c:v>
                </c:pt>
                <c:pt idx="4695">
                  <c:v>26.33901879800107</c:v>
                </c:pt>
                <c:pt idx="4696">
                  <c:v>26.34365540576731</c:v>
                </c:pt>
                <c:pt idx="4697">
                  <c:v>26.34829201353356</c:v>
                </c:pt>
                <c:pt idx="4698">
                  <c:v>26.35292862129981</c:v>
                </c:pt>
                <c:pt idx="4699">
                  <c:v>26.35756522906606</c:v>
                </c:pt>
                <c:pt idx="4700">
                  <c:v>26.3622018368323</c:v>
                </c:pt>
                <c:pt idx="4701">
                  <c:v>26.36683844459856</c:v>
                </c:pt>
                <c:pt idx="4702">
                  <c:v>26.3714750523648</c:v>
                </c:pt>
                <c:pt idx="4703">
                  <c:v>26.37611166013104</c:v>
                </c:pt>
                <c:pt idx="4704">
                  <c:v>26.38074826789729</c:v>
                </c:pt>
                <c:pt idx="4705">
                  <c:v>26.38538487566354</c:v>
                </c:pt>
                <c:pt idx="4706">
                  <c:v>26.39002148342979</c:v>
                </c:pt>
                <c:pt idx="4707">
                  <c:v>26.39465809119604</c:v>
                </c:pt>
                <c:pt idx="4708">
                  <c:v>26.39929469896229</c:v>
                </c:pt>
                <c:pt idx="4709">
                  <c:v>26.40393130672853</c:v>
                </c:pt>
                <c:pt idx="4710">
                  <c:v>26.40856791449479</c:v>
                </c:pt>
                <c:pt idx="4711">
                  <c:v>26.41320452226103</c:v>
                </c:pt>
                <c:pt idx="4712">
                  <c:v>26.41784113002728</c:v>
                </c:pt>
                <c:pt idx="4713">
                  <c:v>26.42247773779352</c:v>
                </c:pt>
                <c:pt idx="4714">
                  <c:v>26.42711434555977</c:v>
                </c:pt>
                <c:pt idx="4715">
                  <c:v>26.43175095332602</c:v>
                </c:pt>
                <c:pt idx="4716">
                  <c:v>26.43638756109227</c:v>
                </c:pt>
                <c:pt idx="4717">
                  <c:v>26.44102416885852</c:v>
                </c:pt>
                <c:pt idx="4718">
                  <c:v>26.44566077662476</c:v>
                </c:pt>
                <c:pt idx="4719">
                  <c:v>26.45029738439101</c:v>
                </c:pt>
                <c:pt idx="4720">
                  <c:v>26.45493399215725</c:v>
                </c:pt>
                <c:pt idx="4721">
                  <c:v>26.4595705999235</c:v>
                </c:pt>
                <c:pt idx="4722">
                  <c:v>26.46420720768975</c:v>
                </c:pt>
                <c:pt idx="4723">
                  <c:v>26.468843815456</c:v>
                </c:pt>
                <c:pt idx="4724">
                  <c:v>26.47348042322225</c:v>
                </c:pt>
                <c:pt idx="4725">
                  <c:v>26.47811703098849</c:v>
                </c:pt>
                <c:pt idx="4726">
                  <c:v>26.48275363875474</c:v>
                </c:pt>
                <c:pt idx="4727">
                  <c:v>26.48739024652098</c:v>
                </c:pt>
                <c:pt idx="4728">
                  <c:v>26.49202685428723</c:v>
                </c:pt>
                <c:pt idx="4729">
                  <c:v>26.4966634620535</c:v>
                </c:pt>
                <c:pt idx="4730">
                  <c:v>26.50130006981973</c:v>
                </c:pt>
                <c:pt idx="4731">
                  <c:v>26.50593667758598</c:v>
                </c:pt>
                <c:pt idx="4732">
                  <c:v>26.51057328535223</c:v>
                </c:pt>
                <c:pt idx="4733">
                  <c:v>26.51520989311848</c:v>
                </c:pt>
                <c:pt idx="4734">
                  <c:v>26.51984650088473</c:v>
                </c:pt>
                <c:pt idx="4735">
                  <c:v>26.52448310865098</c:v>
                </c:pt>
                <c:pt idx="4736">
                  <c:v>26.52911971641722</c:v>
                </c:pt>
                <c:pt idx="4737">
                  <c:v>26.53375632418347</c:v>
                </c:pt>
                <c:pt idx="4738">
                  <c:v>26.53839293194971</c:v>
                </c:pt>
                <c:pt idx="4739">
                  <c:v>26.54302953971596</c:v>
                </c:pt>
                <c:pt idx="4740">
                  <c:v>26.54766614748221</c:v>
                </c:pt>
                <c:pt idx="4741">
                  <c:v>26.55230275524846</c:v>
                </c:pt>
                <c:pt idx="4742">
                  <c:v>26.55693936301471</c:v>
                </c:pt>
                <c:pt idx="4743">
                  <c:v>26.56157597078095</c:v>
                </c:pt>
                <c:pt idx="4744">
                  <c:v>26.56621257854719</c:v>
                </c:pt>
                <c:pt idx="4745">
                  <c:v>26.57084918631345</c:v>
                </c:pt>
                <c:pt idx="4746">
                  <c:v>26.5754857940797</c:v>
                </c:pt>
                <c:pt idx="4747">
                  <c:v>26.58012240184594</c:v>
                </c:pt>
                <c:pt idx="4748">
                  <c:v>26.58475900961219</c:v>
                </c:pt>
                <c:pt idx="4749">
                  <c:v>26.58939561737844</c:v>
                </c:pt>
                <c:pt idx="4750">
                  <c:v>26.59403222514469</c:v>
                </c:pt>
                <c:pt idx="4751">
                  <c:v>26.59866883291093</c:v>
                </c:pt>
                <c:pt idx="4752">
                  <c:v>26.60330544067719</c:v>
                </c:pt>
                <c:pt idx="4753">
                  <c:v>26.60794204844343</c:v>
                </c:pt>
                <c:pt idx="4754">
                  <c:v>26.61257865620968</c:v>
                </c:pt>
                <c:pt idx="4755">
                  <c:v>26.61721526397593</c:v>
                </c:pt>
                <c:pt idx="4756">
                  <c:v>26.62185187174218</c:v>
                </c:pt>
                <c:pt idx="4757">
                  <c:v>26.62648847950842</c:v>
                </c:pt>
                <c:pt idx="4758">
                  <c:v>26.63112508727467</c:v>
                </c:pt>
                <c:pt idx="4759">
                  <c:v>26.63576169504092</c:v>
                </c:pt>
                <c:pt idx="4760">
                  <c:v>26.64039830280716</c:v>
                </c:pt>
                <c:pt idx="4761">
                  <c:v>26.64503491057341</c:v>
                </c:pt>
                <c:pt idx="4762">
                  <c:v>26.64967151833966</c:v>
                </c:pt>
                <c:pt idx="4763">
                  <c:v>26.65430812610591</c:v>
                </c:pt>
                <c:pt idx="4764">
                  <c:v>26.65894473387215</c:v>
                </c:pt>
                <c:pt idx="4765">
                  <c:v>26.66358134163841</c:v>
                </c:pt>
                <c:pt idx="4766">
                  <c:v>26.66821794940465</c:v>
                </c:pt>
                <c:pt idx="4767">
                  <c:v>26.6728545571709</c:v>
                </c:pt>
                <c:pt idx="4768">
                  <c:v>26.67749116493714</c:v>
                </c:pt>
                <c:pt idx="4769">
                  <c:v>26.68212777270339</c:v>
                </c:pt>
                <c:pt idx="4770">
                  <c:v>26.68676438046964</c:v>
                </c:pt>
                <c:pt idx="4771">
                  <c:v>26.69140098823589</c:v>
                </c:pt>
                <c:pt idx="4772">
                  <c:v>26.69603759600213</c:v>
                </c:pt>
                <c:pt idx="4773">
                  <c:v>26.70067420376838</c:v>
                </c:pt>
                <c:pt idx="4774">
                  <c:v>26.70531081153462</c:v>
                </c:pt>
                <c:pt idx="4775">
                  <c:v>26.70994741930088</c:v>
                </c:pt>
                <c:pt idx="4776">
                  <c:v>26.71458402706713</c:v>
                </c:pt>
                <c:pt idx="4777">
                  <c:v>26.71922063483337</c:v>
                </c:pt>
                <c:pt idx="4778">
                  <c:v>26.72385724259962</c:v>
                </c:pt>
                <c:pt idx="4779">
                  <c:v>26.72849385036586</c:v>
                </c:pt>
                <c:pt idx="4780">
                  <c:v>26.73313045813212</c:v>
                </c:pt>
                <c:pt idx="4781">
                  <c:v>26.73776706589837</c:v>
                </c:pt>
                <c:pt idx="4782">
                  <c:v>26.74240367366461</c:v>
                </c:pt>
                <c:pt idx="4783">
                  <c:v>26.74704028143086</c:v>
                </c:pt>
                <c:pt idx="4784">
                  <c:v>26.7516768891971</c:v>
                </c:pt>
                <c:pt idx="4785">
                  <c:v>26.75631349696335</c:v>
                </c:pt>
                <c:pt idx="4786">
                  <c:v>26.7609501047296</c:v>
                </c:pt>
                <c:pt idx="4787">
                  <c:v>26.76558671249585</c:v>
                </c:pt>
                <c:pt idx="4788">
                  <c:v>26.77022332026209</c:v>
                </c:pt>
                <c:pt idx="4789">
                  <c:v>26.77485992802834</c:v>
                </c:pt>
                <c:pt idx="4790">
                  <c:v>26.77949653579459</c:v>
                </c:pt>
                <c:pt idx="4791">
                  <c:v>26.78413314356083</c:v>
                </c:pt>
                <c:pt idx="4792">
                  <c:v>26.78876975132708</c:v>
                </c:pt>
                <c:pt idx="4793">
                  <c:v>26.79340635909333</c:v>
                </c:pt>
                <c:pt idx="4794">
                  <c:v>26.79804296685958</c:v>
                </c:pt>
                <c:pt idx="4795">
                  <c:v>26.80267957462582</c:v>
                </c:pt>
                <c:pt idx="4796">
                  <c:v>26.80731618239208</c:v>
                </c:pt>
                <c:pt idx="4797">
                  <c:v>26.81195279015833</c:v>
                </c:pt>
                <c:pt idx="4798">
                  <c:v>26.81658939792457</c:v>
                </c:pt>
                <c:pt idx="4799">
                  <c:v>26.82122600569082</c:v>
                </c:pt>
                <c:pt idx="4800">
                  <c:v>26.82586261345707</c:v>
                </c:pt>
                <c:pt idx="4801">
                  <c:v>26.83049922122331</c:v>
                </c:pt>
                <c:pt idx="4802">
                  <c:v>26.83513582898956</c:v>
                </c:pt>
                <c:pt idx="4803">
                  <c:v>26.83977243675581</c:v>
                </c:pt>
                <c:pt idx="4804">
                  <c:v>26.84440904452206</c:v>
                </c:pt>
                <c:pt idx="4805">
                  <c:v>26.84904565228831</c:v>
                </c:pt>
                <c:pt idx="4806">
                  <c:v>26.85368226005455</c:v>
                </c:pt>
                <c:pt idx="4807">
                  <c:v>26.8583188678208</c:v>
                </c:pt>
                <c:pt idx="4808">
                  <c:v>26.86295547558705</c:v>
                </c:pt>
                <c:pt idx="4809">
                  <c:v>26.86759208335329</c:v>
                </c:pt>
                <c:pt idx="4810">
                  <c:v>26.87222869111954</c:v>
                </c:pt>
                <c:pt idx="4811">
                  <c:v>26.8768652988858</c:v>
                </c:pt>
                <c:pt idx="4812">
                  <c:v>26.88150190665204</c:v>
                </c:pt>
                <c:pt idx="4813">
                  <c:v>26.88613851441829</c:v>
                </c:pt>
                <c:pt idx="4814">
                  <c:v>26.89077512218454</c:v>
                </c:pt>
                <c:pt idx="4815">
                  <c:v>26.89541172995079</c:v>
                </c:pt>
                <c:pt idx="4816">
                  <c:v>26.90004833771702</c:v>
                </c:pt>
                <c:pt idx="4817">
                  <c:v>26.90468494548328</c:v>
                </c:pt>
                <c:pt idx="4818">
                  <c:v>26.90932155324953</c:v>
                </c:pt>
                <c:pt idx="4819">
                  <c:v>26.91395816101578</c:v>
                </c:pt>
                <c:pt idx="4820">
                  <c:v>26.91859476878203</c:v>
                </c:pt>
                <c:pt idx="4821">
                  <c:v>26.92323137654827</c:v>
                </c:pt>
                <c:pt idx="4822">
                  <c:v>26.92786798431452</c:v>
                </c:pt>
                <c:pt idx="4823">
                  <c:v>26.93250459208076</c:v>
                </c:pt>
                <c:pt idx="4824">
                  <c:v>26.93714119984702</c:v>
                </c:pt>
                <c:pt idx="4825">
                  <c:v>26.94177780761326</c:v>
                </c:pt>
                <c:pt idx="4826">
                  <c:v>26.9464144153795</c:v>
                </c:pt>
                <c:pt idx="4827">
                  <c:v>26.95105102314576</c:v>
                </c:pt>
                <c:pt idx="4828">
                  <c:v>26.955687630912</c:v>
                </c:pt>
                <c:pt idx="4829">
                  <c:v>26.96032423867824</c:v>
                </c:pt>
                <c:pt idx="4830">
                  <c:v>26.9649608464445</c:v>
                </c:pt>
                <c:pt idx="4831">
                  <c:v>26.96959745421075</c:v>
                </c:pt>
                <c:pt idx="4832">
                  <c:v>26.97423406197699</c:v>
                </c:pt>
                <c:pt idx="4833">
                  <c:v>26.97887066974324</c:v>
                </c:pt>
                <c:pt idx="4834">
                  <c:v>26.98350727750949</c:v>
                </c:pt>
                <c:pt idx="4835">
                  <c:v>26.98814388527573</c:v>
                </c:pt>
                <c:pt idx="4836">
                  <c:v>26.99278049304198</c:v>
                </c:pt>
                <c:pt idx="4837">
                  <c:v>26.99741710080823</c:v>
                </c:pt>
                <c:pt idx="4838">
                  <c:v>27.00205370857448</c:v>
                </c:pt>
                <c:pt idx="4839">
                  <c:v>27.00669031634073</c:v>
                </c:pt>
                <c:pt idx="4840">
                  <c:v>27.01132692410697</c:v>
                </c:pt>
                <c:pt idx="4841">
                  <c:v>27.01596353187322</c:v>
                </c:pt>
                <c:pt idx="4842">
                  <c:v>27.02060013963947</c:v>
                </c:pt>
                <c:pt idx="4843">
                  <c:v>27.02523674740571</c:v>
                </c:pt>
                <c:pt idx="4844">
                  <c:v>27.02987335517196</c:v>
                </c:pt>
                <c:pt idx="4845">
                  <c:v>27.03450996293821</c:v>
                </c:pt>
                <c:pt idx="4846">
                  <c:v>27.03914657070446</c:v>
                </c:pt>
                <c:pt idx="4847">
                  <c:v>27.0437831784707</c:v>
                </c:pt>
                <c:pt idx="4848">
                  <c:v>27.04841978623695</c:v>
                </c:pt>
                <c:pt idx="4849">
                  <c:v>27.0530563940032</c:v>
                </c:pt>
                <c:pt idx="4850">
                  <c:v>27.05769300176945</c:v>
                </c:pt>
                <c:pt idx="4851">
                  <c:v>27.06232960953569</c:v>
                </c:pt>
                <c:pt idx="4852">
                  <c:v>27.06696621730194</c:v>
                </c:pt>
                <c:pt idx="4853">
                  <c:v>27.07160282506819</c:v>
                </c:pt>
                <c:pt idx="4854">
                  <c:v>27.07623943283444</c:v>
                </c:pt>
                <c:pt idx="4855">
                  <c:v>27.08087604060069</c:v>
                </c:pt>
                <c:pt idx="4856">
                  <c:v>27.08551264836693</c:v>
                </c:pt>
                <c:pt idx="4857">
                  <c:v>27.09014925613318</c:v>
                </c:pt>
                <c:pt idx="4858">
                  <c:v>27.09478586389944</c:v>
                </c:pt>
                <c:pt idx="4859">
                  <c:v>27.09942247166568</c:v>
                </c:pt>
                <c:pt idx="4860">
                  <c:v>27.10405907943193</c:v>
                </c:pt>
                <c:pt idx="4861">
                  <c:v>27.10869568719817</c:v>
                </c:pt>
                <c:pt idx="4862">
                  <c:v>27.11333229496442</c:v>
                </c:pt>
                <c:pt idx="4863">
                  <c:v>27.11796890273067</c:v>
                </c:pt>
                <c:pt idx="4864">
                  <c:v>27.12260551049692</c:v>
                </c:pt>
                <c:pt idx="4865">
                  <c:v>27.12724211826316</c:v>
                </c:pt>
                <c:pt idx="4866">
                  <c:v>27.13187872602942</c:v>
                </c:pt>
                <c:pt idx="4867">
                  <c:v>27.13651533379566</c:v>
                </c:pt>
                <c:pt idx="4868">
                  <c:v>27.1411519415619</c:v>
                </c:pt>
                <c:pt idx="4869">
                  <c:v>27.14578854932815</c:v>
                </c:pt>
                <c:pt idx="4870">
                  <c:v>27.15042515709441</c:v>
                </c:pt>
                <c:pt idx="4871">
                  <c:v>27.15506176486065</c:v>
                </c:pt>
                <c:pt idx="4872">
                  <c:v>27.1596983726269</c:v>
                </c:pt>
                <c:pt idx="4873">
                  <c:v>27.16433498039314</c:v>
                </c:pt>
                <c:pt idx="4874">
                  <c:v>27.16897158815939</c:v>
                </c:pt>
                <c:pt idx="4875">
                  <c:v>27.17360819592564</c:v>
                </c:pt>
                <c:pt idx="4876">
                  <c:v>27.17824480369189</c:v>
                </c:pt>
                <c:pt idx="4877">
                  <c:v>27.18288141145814</c:v>
                </c:pt>
                <c:pt idx="4878">
                  <c:v>27.18751801922438</c:v>
                </c:pt>
                <c:pt idx="4879">
                  <c:v>27.19215462699064</c:v>
                </c:pt>
                <c:pt idx="4880">
                  <c:v>27.19679123475688</c:v>
                </c:pt>
                <c:pt idx="4881">
                  <c:v>27.20142784252312</c:v>
                </c:pt>
                <c:pt idx="4882">
                  <c:v>27.20606445028938</c:v>
                </c:pt>
                <c:pt idx="4883">
                  <c:v>27.21070105805563</c:v>
                </c:pt>
                <c:pt idx="4884">
                  <c:v>27.21533766582187</c:v>
                </c:pt>
                <c:pt idx="4885">
                  <c:v>27.21997427358812</c:v>
                </c:pt>
                <c:pt idx="4886">
                  <c:v>27.22461088135436</c:v>
                </c:pt>
                <c:pt idx="4887">
                  <c:v>27.22924748912061</c:v>
                </c:pt>
                <c:pt idx="4888">
                  <c:v>27.23388409688686</c:v>
                </c:pt>
                <c:pt idx="4889">
                  <c:v>27.23852070465311</c:v>
                </c:pt>
                <c:pt idx="4890">
                  <c:v>27.24315731241936</c:v>
                </c:pt>
                <c:pt idx="4891">
                  <c:v>27.2477939201856</c:v>
                </c:pt>
                <c:pt idx="4892">
                  <c:v>27.25243052795185</c:v>
                </c:pt>
                <c:pt idx="4893">
                  <c:v>27.2570671357181</c:v>
                </c:pt>
                <c:pt idx="4894">
                  <c:v>27.26170374348434</c:v>
                </c:pt>
                <c:pt idx="4895">
                  <c:v>27.26634035125059</c:v>
                </c:pt>
                <c:pt idx="4896">
                  <c:v>27.27097695901685</c:v>
                </c:pt>
                <c:pt idx="4897">
                  <c:v>27.27561356678308</c:v>
                </c:pt>
                <c:pt idx="4898">
                  <c:v>27.28025017454933</c:v>
                </c:pt>
                <c:pt idx="4899">
                  <c:v>27.28488678231558</c:v>
                </c:pt>
                <c:pt idx="4900">
                  <c:v>27.28952339008183</c:v>
                </c:pt>
                <c:pt idx="4901">
                  <c:v>27.29415999784808</c:v>
                </c:pt>
                <c:pt idx="4902">
                  <c:v>27.29879660561432</c:v>
                </c:pt>
                <c:pt idx="4903">
                  <c:v>27.30343321338057</c:v>
                </c:pt>
                <c:pt idx="4904">
                  <c:v>27.30806982114682</c:v>
                </c:pt>
                <c:pt idx="4905">
                  <c:v>27.31270642891307</c:v>
                </c:pt>
                <c:pt idx="4906">
                  <c:v>27.31734303667931</c:v>
                </c:pt>
                <c:pt idx="4907">
                  <c:v>27.32197964444557</c:v>
                </c:pt>
                <c:pt idx="4908">
                  <c:v>27.32661625221181</c:v>
                </c:pt>
                <c:pt idx="4909">
                  <c:v>27.33125285997806</c:v>
                </c:pt>
                <c:pt idx="4910">
                  <c:v>27.33588946774431</c:v>
                </c:pt>
                <c:pt idx="4911">
                  <c:v>27.34052607551055</c:v>
                </c:pt>
                <c:pt idx="4912">
                  <c:v>27.3451626832768</c:v>
                </c:pt>
                <c:pt idx="4913">
                  <c:v>27.34979929104305</c:v>
                </c:pt>
                <c:pt idx="4914">
                  <c:v>27.3544358988093</c:v>
                </c:pt>
                <c:pt idx="4915">
                  <c:v>27.35907250657554</c:v>
                </c:pt>
                <c:pt idx="4916">
                  <c:v>27.36370911434179</c:v>
                </c:pt>
                <c:pt idx="4917">
                  <c:v>27.36834572210804</c:v>
                </c:pt>
                <c:pt idx="4918">
                  <c:v>27.37298232987429</c:v>
                </c:pt>
                <c:pt idx="4919">
                  <c:v>27.37761893764054</c:v>
                </c:pt>
                <c:pt idx="4920">
                  <c:v>27.38225554540679</c:v>
                </c:pt>
                <c:pt idx="4921">
                  <c:v>27.38689215317303</c:v>
                </c:pt>
                <c:pt idx="4922">
                  <c:v>27.39152876093928</c:v>
                </c:pt>
                <c:pt idx="4923">
                  <c:v>27.39616536870553</c:v>
                </c:pt>
                <c:pt idx="4924">
                  <c:v>27.40080197647178</c:v>
                </c:pt>
                <c:pt idx="4925">
                  <c:v>27.40543858423802</c:v>
                </c:pt>
                <c:pt idx="4926">
                  <c:v>27.41007519200427</c:v>
                </c:pt>
                <c:pt idx="4927">
                  <c:v>27.41471179977052</c:v>
                </c:pt>
                <c:pt idx="4928">
                  <c:v>27.41934840753677</c:v>
                </c:pt>
                <c:pt idx="4929">
                  <c:v>27.42398501530301</c:v>
                </c:pt>
                <c:pt idx="4930">
                  <c:v>27.42862162306926</c:v>
                </c:pt>
                <c:pt idx="4931">
                  <c:v>27.43325823083551</c:v>
                </c:pt>
                <c:pt idx="4932">
                  <c:v>27.43789483860176</c:v>
                </c:pt>
                <c:pt idx="4933">
                  <c:v>27.442531446368</c:v>
                </c:pt>
                <c:pt idx="4934">
                  <c:v>27.44716805413425</c:v>
                </c:pt>
                <c:pt idx="4935">
                  <c:v>27.4518046619005</c:v>
                </c:pt>
                <c:pt idx="4936">
                  <c:v>27.45644126966674</c:v>
                </c:pt>
                <c:pt idx="4937">
                  <c:v>27.46107787743299</c:v>
                </c:pt>
                <c:pt idx="4938">
                  <c:v>27.46571448519924</c:v>
                </c:pt>
                <c:pt idx="4939">
                  <c:v>27.47035109296549</c:v>
                </c:pt>
                <c:pt idx="4940">
                  <c:v>27.47498770073173</c:v>
                </c:pt>
                <c:pt idx="4941">
                  <c:v>27.47962430849799</c:v>
                </c:pt>
                <c:pt idx="4942">
                  <c:v>27.48426091626423</c:v>
                </c:pt>
                <c:pt idx="4943">
                  <c:v>27.48889752403048</c:v>
                </c:pt>
                <c:pt idx="4944">
                  <c:v>27.49353413179673</c:v>
                </c:pt>
                <c:pt idx="4945">
                  <c:v>27.49817073956297</c:v>
                </c:pt>
                <c:pt idx="4946">
                  <c:v>27.50280734732922</c:v>
                </c:pt>
                <c:pt idx="4947">
                  <c:v>27.50744395509547</c:v>
                </c:pt>
                <c:pt idx="4948">
                  <c:v>27.51208056286172</c:v>
                </c:pt>
                <c:pt idx="4949">
                  <c:v>27.51671717062796</c:v>
                </c:pt>
                <c:pt idx="4950">
                  <c:v>27.52135377839421</c:v>
                </c:pt>
                <c:pt idx="4951">
                  <c:v>27.52599038616046</c:v>
                </c:pt>
                <c:pt idx="4952">
                  <c:v>27.53062699392671</c:v>
                </c:pt>
                <c:pt idx="4953">
                  <c:v>27.53526360169296</c:v>
                </c:pt>
                <c:pt idx="4954">
                  <c:v>27.5399002094592</c:v>
                </c:pt>
                <c:pt idx="4955">
                  <c:v>27.54453681722545</c:v>
                </c:pt>
                <c:pt idx="4956">
                  <c:v>27.5491734249917</c:v>
                </c:pt>
                <c:pt idx="4957">
                  <c:v>27.55381003275794</c:v>
                </c:pt>
                <c:pt idx="4958">
                  <c:v>27.55844664052418</c:v>
                </c:pt>
                <c:pt idx="4959">
                  <c:v>27.56308324829044</c:v>
                </c:pt>
                <c:pt idx="4960">
                  <c:v>27.56771985605669</c:v>
                </c:pt>
                <c:pt idx="4961">
                  <c:v>27.57235646382293</c:v>
                </c:pt>
                <c:pt idx="4962">
                  <c:v>27.57699307158919</c:v>
                </c:pt>
                <c:pt idx="4963">
                  <c:v>27.58162967935543</c:v>
                </c:pt>
                <c:pt idx="4964">
                  <c:v>27.58626628712167</c:v>
                </c:pt>
                <c:pt idx="4965">
                  <c:v>27.59090289488793</c:v>
                </c:pt>
                <c:pt idx="4966">
                  <c:v>27.59553950265417</c:v>
                </c:pt>
                <c:pt idx="4967">
                  <c:v>27.60017611042043</c:v>
                </c:pt>
                <c:pt idx="4968">
                  <c:v>27.60481271818668</c:v>
                </c:pt>
                <c:pt idx="4969">
                  <c:v>27.60944932595292</c:v>
                </c:pt>
                <c:pt idx="4970">
                  <c:v>27.61408593371917</c:v>
                </c:pt>
                <c:pt idx="4971">
                  <c:v>27.61872254148541</c:v>
                </c:pt>
                <c:pt idx="4972">
                  <c:v>27.62335914925167</c:v>
                </c:pt>
                <c:pt idx="4973">
                  <c:v>27.62799575701791</c:v>
                </c:pt>
                <c:pt idx="4974">
                  <c:v>27.63263236478415</c:v>
                </c:pt>
                <c:pt idx="4975">
                  <c:v>27.63726897255041</c:v>
                </c:pt>
                <c:pt idx="4976">
                  <c:v>27.64190558031666</c:v>
                </c:pt>
                <c:pt idx="4977">
                  <c:v>27.6465421880829</c:v>
                </c:pt>
                <c:pt idx="4978">
                  <c:v>27.65117879584915</c:v>
                </c:pt>
                <c:pt idx="4979">
                  <c:v>27.6558154036154</c:v>
                </c:pt>
                <c:pt idx="4980">
                  <c:v>27.66045201138164</c:v>
                </c:pt>
                <c:pt idx="4981">
                  <c:v>27.66508861914789</c:v>
                </c:pt>
                <c:pt idx="4982">
                  <c:v>27.66972522691414</c:v>
                </c:pt>
                <c:pt idx="4983">
                  <c:v>27.67436183468039</c:v>
                </c:pt>
                <c:pt idx="4984">
                  <c:v>27.67899844244664</c:v>
                </c:pt>
                <c:pt idx="4985">
                  <c:v>27.68363505021289</c:v>
                </c:pt>
                <c:pt idx="4986">
                  <c:v>27.68827165797913</c:v>
                </c:pt>
                <c:pt idx="4987">
                  <c:v>27.69290826574538</c:v>
                </c:pt>
                <c:pt idx="4988">
                  <c:v>27.69754487351162</c:v>
                </c:pt>
                <c:pt idx="4989">
                  <c:v>27.70218148127787</c:v>
                </c:pt>
                <c:pt idx="4990">
                  <c:v>27.70681808904412</c:v>
                </c:pt>
                <c:pt idx="4991">
                  <c:v>27.71145469681037</c:v>
                </c:pt>
                <c:pt idx="4992">
                  <c:v>27.71609130457662</c:v>
                </c:pt>
                <c:pt idx="4993">
                  <c:v>27.72072791234286</c:v>
                </c:pt>
                <c:pt idx="4994">
                  <c:v>27.72536452010911</c:v>
                </c:pt>
                <c:pt idx="4995">
                  <c:v>27.73000112787536</c:v>
                </c:pt>
                <c:pt idx="4996">
                  <c:v>27.73463773564161</c:v>
                </c:pt>
                <c:pt idx="4997">
                  <c:v>27.73927434340785</c:v>
                </c:pt>
                <c:pt idx="4998">
                  <c:v>27.7439109511741</c:v>
                </c:pt>
                <c:pt idx="4999">
                  <c:v>27.74854755894034</c:v>
                </c:pt>
                <c:pt idx="5000">
                  <c:v>27.7531841667066</c:v>
                </c:pt>
                <c:pt idx="5001">
                  <c:v>27.75782077447284</c:v>
                </c:pt>
                <c:pt idx="5002">
                  <c:v>27.76245738223908</c:v>
                </c:pt>
                <c:pt idx="5003">
                  <c:v>27.76709399000534</c:v>
                </c:pt>
                <c:pt idx="5004">
                  <c:v>27.77173059777158</c:v>
                </c:pt>
                <c:pt idx="5005">
                  <c:v>27.77636720553783</c:v>
                </c:pt>
                <c:pt idx="5006">
                  <c:v>27.78100381330408</c:v>
                </c:pt>
                <c:pt idx="5007">
                  <c:v>27.78564042107032</c:v>
                </c:pt>
                <c:pt idx="5008">
                  <c:v>27.79027702883658</c:v>
                </c:pt>
                <c:pt idx="5009">
                  <c:v>27.79491363660282</c:v>
                </c:pt>
                <c:pt idx="5010">
                  <c:v>27.79955024436907</c:v>
                </c:pt>
                <c:pt idx="5011">
                  <c:v>27.80418685213532</c:v>
                </c:pt>
                <c:pt idx="5012">
                  <c:v>27.80882345990157</c:v>
                </c:pt>
                <c:pt idx="5013">
                  <c:v>27.81346006766782</c:v>
                </c:pt>
                <c:pt idx="5014">
                  <c:v>27.81809667543406</c:v>
                </c:pt>
                <c:pt idx="5015">
                  <c:v>27.8227332832003</c:v>
                </c:pt>
                <c:pt idx="5016">
                  <c:v>27.82736989096655</c:v>
                </c:pt>
                <c:pt idx="5017">
                  <c:v>27.83200649873281</c:v>
                </c:pt>
                <c:pt idx="5018">
                  <c:v>27.83664310649905</c:v>
                </c:pt>
                <c:pt idx="5019">
                  <c:v>27.8412797142653</c:v>
                </c:pt>
                <c:pt idx="5020">
                  <c:v>27.84591632203155</c:v>
                </c:pt>
                <c:pt idx="5021">
                  <c:v>27.8505529297978</c:v>
                </c:pt>
                <c:pt idx="5022">
                  <c:v>27.85518953756404</c:v>
                </c:pt>
                <c:pt idx="5023">
                  <c:v>27.85982614533029</c:v>
                </c:pt>
                <c:pt idx="5024">
                  <c:v>27.86446275309654</c:v>
                </c:pt>
                <c:pt idx="5025">
                  <c:v>27.86909936086279</c:v>
                </c:pt>
                <c:pt idx="5026">
                  <c:v>27.87373596862903</c:v>
                </c:pt>
                <c:pt idx="5027">
                  <c:v>27.87837257639528</c:v>
                </c:pt>
                <c:pt idx="5028">
                  <c:v>27.88300918416152</c:v>
                </c:pt>
                <c:pt idx="5029">
                  <c:v>27.88764579192777</c:v>
                </c:pt>
                <c:pt idx="5030">
                  <c:v>27.89228239969403</c:v>
                </c:pt>
                <c:pt idx="5031">
                  <c:v>27.89691900746027</c:v>
                </c:pt>
                <c:pt idx="5032">
                  <c:v>27.90155561522652</c:v>
                </c:pt>
                <c:pt idx="5033">
                  <c:v>27.90619222299276</c:v>
                </c:pt>
                <c:pt idx="5034">
                  <c:v>27.91082883075902</c:v>
                </c:pt>
                <c:pt idx="5035">
                  <c:v>27.91546543852526</c:v>
                </c:pt>
                <c:pt idx="5036">
                  <c:v>27.92010204629151</c:v>
                </c:pt>
                <c:pt idx="5037">
                  <c:v>27.92473865405776</c:v>
                </c:pt>
                <c:pt idx="5038">
                  <c:v>27.92937526182401</c:v>
                </c:pt>
                <c:pt idx="5039">
                  <c:v>27.93401186959025</c:v>
                </c:pt>
                <c:pt idx="5040">
                  <c:v>27.9386484773565</c:v>
                </c:pt>
                <c:pt idx="5041">
                  <c:v>27.94328508512275</c:v>
                </c:pt>
                <c:pt idx="5042">
                  <c:v>27.947921692889</c:v>
                </c:pt>
                <c:pt idx="5043">
                  <c:v>27.95255830065524</c:v>
                </c:pt>
                <c:pt idx="5044">
                  <c:v>27.95719490842149</c:v>
                </c:pt>
                <c:pt idx="5045">
                  <c:v>27.96183151618774</c:v>
                </c:pt>
                <c:pt idx="5046">
                  <c:v>27.96646812395399</c:v>
                </c:pt>
                <c:pt idx="5047">
                  <c:v>27.97110473172023</c:v>
                </c:pt>
                <c:pt idx="5048">
                  <c:v>27.97574133948648</c:v>
                </c:pt>
                <c:pt idx="5049">
                  <c:v>27.98037794725273</c:v>
                </c:pt>
                <c:pt idx="5050">
                  <c:v>27.98501455501897</c:v>
                </c:pt>
                <c:pt idx="5051">
                  <c:v>27.98965116278523</c:v>
                </c:pt>
                <c:pt idx="5052">
                  <c:v>27.99428777055147</c:v>
                </c:pt>
                <c:pt idx="5053">
                  <c:v>27.99892437831772</c:v>
                </c:pt>
                <c:pt idx="5054">
                  <c:v>28.00356098608396</c:v>
                </c:pt>
                <c:pt idx="5055">
                  <c:v>28.00819759385022</c:v>
                </c:pt>
                <c:pt idx="5056">
                  <c:v>28.01283420161647</c:v>
                </c:pt>
                <c:pt idx="5057">
                  <c:v>28.01747080938271</c:v>
                </c:pt>
                <c:pt idx="5058">
                  <c:v>28.02210741714896</c:v>
                </c:pt>
                <c:pt idx="5059">
                  <c:v>28.0267440249152</c:v>
                </c:pt>
                <c:pt idx="5060">
                  <c:v>28.03138063268145</c:v>
                </c:pt>
                <c:pt idx="5061">
                  <c:v>28.0360172404477</c:v>
                </c:pt>
                <c:pt idx="5062">
                  <c:v>28.04065384821395</c:v>
                </c:pt>
                <c:pt idx="5063">
                  <c:v>28.04529045598019</c:v>
                </c:pt>
                <c:pt idx="5064">
                  <c:v>28.04992706374644</c:v>
                </c:pt>
                <c:pt idx="5065">
                  <c:v>28.05456367151269</c:v>
                </c:pt>
                <c:pt idx="5066">
                  <c:v>28.05920027927894</c:v>
                </c:pt>
                <c:pt idx="5067">
                  <c:v>28.06383688704518</c:v>
                </c:pt>
                <c:pt idx="5068">
                  <c:v>28.06847349481143</c:v>
                </c:pt>
                <c:pt idx="5069">
                  <c:v>28.07311010257768</c:v>
                </c:pt>
                <c:pt idx="5070">
                  <c:v>28.07774671034392</c:v>
                </c:pt>
                <c:pt idx="5071">
                  <c:v>28.08238331811017</c:v>
                </c:pt>
                <c:pt idx="5072">
                  <c:v>28.08701992587643</c:v>
                </c:pt>
                <c:pt idx="5073">
                  <c:v>28.09165653364267</c:v>
                </c:pt>
                <c:pt idx="5074">
                  <c:v>28.09629314140892</c:v>
                </c:pt>
                <c:pt idx="5075">
                  <c:v>28.10092974917517</c:v>
                </c:pt>
                <c:pt idx="5076">
                  <c:v>28.10556635694142</c:v>
                </c:pt>
                <c:pt idx="5077">
                  <c:v>28.11020296470766</c:v>
                </c:pt>
                <c:pt idx="5078">
                  <c:v>28.11483957247391</c:v>
                </c:pt>
                <c:pt idx="5079">
                  <c:v>28.11947618024016</c:v>
                </c:pt>
                <c:pt idx="5080">
                  <c:v>28.12411278800641</c:v>
                </c:pt>
                <c:pt idx="5081">
                  <c:v>28.12874939577265</c:v>
                </c:pt>
                <c:pt idx="5082">
                  <c:v>28.1333860035389</c:v>
                </c:pt>
                <c:pt idx="5083">
                  <c:v>28.13802261130515</c:v>
                </c:pt>
                <c:pt idx="5084">
                  <c:v>28.14265921907139</c:v>
                </c:pt>
                <c:pt idx="5085">
                  <c:v>28.14729582683765</c:v>
                </c:pt>
                <c:pt idx="5086">
                  <c:v>28.15193243460389</c:v>
                </c:pt>
                <c:pt idx="5087">
                  <c:v>28.15656904237014</c:v>
                </c:pt>
                <c:pt idx="5088">
                  <c:v>28.16120565013639</c:v>
                </c:pt>
                <c:pt idx="5089">
                  <c:v>28.16584225790263</c:v>
                </c:pt>
                <c:pt idx="5090">
                  <c:v>28.17047886566889</c:v>
                </c:pt>
                <c:pt idx="5091">
                  <c:v>28.17511547343513</c:v>
                </c:pt>
                <c:pt idx="5092">
                  <c:v>28.17975208120138</c:v>
                </c:pt>
                <c:pt idx="5093">
                  <c:v>28.18438868896763</c:v>
                </c:pt>
                <c:pt idx="5094">
                  <c:v>28.18902529673387</c:v>
                </c:pt>
                <c:pt idx="5095">
                  <c:v>28.19366190450013</c:v>
                </c:pt>
                <c:pt idx="5096">
                  <c:v>28.19829851226637</c:v>
                </c:pt>
                <c:pt idx="5097">
                  <c:v>28.20293512003262</c:v>
                </c:pt>
                <c:pt idx="5098">
                  <c:v>28.20757172779887</c:v>
                </c:pt>
                <c:pt idx="5099">
                  <c:v>28.21220833556511</c:v>
                </c:pt>
                <c:pt idx="5100">
                  <c:v>28.21684494333136</c:v>
                </c:pt>
                <c:pt idx="5101">
                  <c:v>28.22148155109761</c:v>
                </c:pt>
                <c:pt idx="5102">
                  <c:v>28.22611815886385</c:v>
                </c:pt>
                <c:pt idx="5103">
                  <c:v>28.23075476663011</c:v>
                </c:pt>
                <c:pt idx="5104">
                  <c:v>28.23539137439635</c:v>
                </c:pt>
                <c:pt idx="5105">
                  <c:v>28.24002798216259</c:v>
                </c:pt>
                <c:pt idx="5106">
                  <c:v>28.24466458992884</c:v>
                </c:pt>
                <c:pt idx="5107">
                  <c:v>28.24930119769509</c:v>
                </c:pt>
                <c:pt idx="5108">
                  <c:v>28.25393780546133</c:v>
                </c:pt>
                <c:pt idx="5109">
                  <c:v>28.25857441322759</c:v>
                </c:pt>
                <c:pt idx="5110">
                  <c:v>28.26321102099383</c:v>
                </c:pt>
                <c:pt idx="5111">
                  <c:v>28.26784762876008</c:v>
                </c:pt>
                <c:pt idx="5112">
                  <c:v>28.27248423652632</c:v>
                </c:pt>
                <c:pt idx="5113">
                  <c:v>28.27712084429258</c:v>
                </c:pt>
                <c:pt idx="5114">
                  <c:v>28.28175745205883</c:v>
                </c:pt>
                <c:pt idx="5115">
                  <c:v>28.28639405982507</c:v>
                </c:pt>
                <c:pt idx="5116">
                  <c:v>28.29103066759132</c:v>
                </c:pt>
                <c:pt idx="5117">
                  <c:v>28.29566727535757</c:v>
                </c:pt>
                <c:pt idx="5118">
                  <c:v>28.30030388312381</c:v>
                </c:pt>
                <c:pt idx="5119">
                  <c:v>28.30494049089007</c:v>
                </c:pt>
                <c:pt idx="5120">
                  <c:v>28.30957709865632</c:v>
                </c:pt>
                <c:pt idx="5121">
                  <c:v>28.31421370642256</c:v>
                </c:pt>
                <c:pt idx="5122">
                  <c:v>28.31885031418881</c:v>
                </c:pt>
                <c:pt idx="5123">
                  <c:v>28.32348692195505</c:v>
                </c:pt>
                <c:pt idx="5124">
                  <c:v>28.3281235297213</c:v>
                </c:pt>
                <c:pt idx="5125">
                  <c:v>28.33276013748755</c:v>
                </c:pt>
                <c:pt idx="5126">
                  <c:v>28.3373967452538</c:v>
                </c:pt>
                <c:pt idx="5127">
                  <c:v>28.34203335302004</c:v>
                </c:pt>
                <c:pt idx="5128">
                  <c:v>28.34666996078629</c:v>
                </c:pt>
                <c:pt idx="5129">
                  <c:v>28.35130656855254</c:v>
                </c:pt>
                <c:pt idx="5130">
                  <c:v>28.35594317631879</c:v>
                </c:pt>
                <c:pt idx="5131">
                  <c:v>28.36057978408503</c:v>
                </c:pt>
                <c:pt idx="5132">
                  <c:v>28.36521639185128</c:v>
                </c:pt>
                <c:pt idx="5133">
                  <c:v>28.36985299961754</c:v>
                </c:pt>
                <c:pt idx="5134">
                  <c:v>28.37448960738378</c:v>
                </c:pt>
                <c:pt idx="5135">
                  <c:v>28.37912621515003</c:v>
                </c:pt>
                <c:pt idx="5136">
                  <c:v>28.38376282291627</c:v>
                </c:pt>
                <c:pt idx="5137">
                  <c:v>28.38839943068252</c:v>
                </c:pt>
                <c:pt idx="5138">
                  <c:v>28.39303603844877</c:v>
                </c:pt>
                <c:pt idx="5139">
                  <c:v>28.39767264621502</c:v>
                </c:pt>
                <c:pt idx="5140">
                  <c:v>28.40230925398125</c:v>
                </c:pt>
                <c:pt idx="5141">
                  <c:v>28.40694586174751</c:v>
                </c:pt>
                <c:pt idx="5142">
                  <c:v>28.41158246951376</c:v>
                </c:pt>
                <c:pt idx="5143">
                  <c:v>28.41621907728</c:v>
                </c:pt>
                <c:pt idx="5144">
                  <c:v>28.42085568504626</c:v>
                </c:pt>
                <c:pt idx="5145">
                  <c:v>28.4254922928125</c:v>
                </c:pt>
                <c:pt idx="5146">
                  <c:v>28.43012890057875</c:v>
                </c:pt>
                <c:pt idx="5147">
                  <c:v>28.434765508345</c:v>
                </c:pt>
                <c:pt idx="5148">
                  <c:v>28.43940211611124</c:v>
                </c:pt>
                <c:pt idx="5149">
                  <c:v>28.44403872387749</c:v>
                </c:pt>
                <c:pt idx="5150">
                  <c:v>28.44867533164374</c:v>
                </c:pt>
                <c:pt idx="5151">
                  <c:v>28.45331193940999</c:v>
                </c:pt>
                <c:pt idx="5152">
                  <c:v>28.45794854717623</c:v>
                </c:pt>
                <c:pt idx="5153">
                  <c:v>28.46258515494248</c:v>
                </c:pt>
                <c:pt idx="5154">
                  <c:v>28.46722176270873</c:v>
                </c:pt>
                <c:pt idx="5155">
                  <c:v>28.47185837047498</c:v>
                </c:pt>
                <c:pt idx="5156">
                  <c:v>28.47649497824122</c:v>
                </c:pt>
                <c:pt idx="5157">
                  <c:v>28.48113158600747</c:v>
                </c:pt>
                <c:pt idx="5158">
                  <c:v>28.48576819377372</c:v>
                </c:pt>
                <c:pt idx="5159">
                  <c:v>28.49040480153996</c:v>
                </c:pt>
                <c:pt idx="5160">
                  <c:v>28.49504140930621</c:v>
                </c:pt>
                <c:pt idx="5161">
                  <c:v>28.49967801707247</c:v>
                </c:pt>
                <c:pt idx="5162">
                  <c:v>28.50431462483872</c:v>
                </c:pt>
                <c:pt idx="5163">
                  <c:v>28.50895123260496</c:v>
                </c:pt>
                <c:pt idx="5164">
                  <c:v>28.5135878403712</c:v>
                </c:pt>
                <c:pt idx="5165">
                  <c:v>28.51822444813746</c:v>
                </c:pt>
                <c:pt idx="5166">
                  <c:v>28.5228610559037</c:v>
                </c:pt>
                <c:pt idx="5167">
                  <c:v>28.52749766366995</c:v>
                </c:pt>
                <c:pt idx="5168">
                  <c:v>28.5321342714362</c:v>
                </c:pt>
                <c:pt idx="5169">
                  <c:v>28.53677087920245</c:v>
                </c:pt>
                <c:pt idx="5170">
                  <c:v>28.54140748696869</c:v>
                </c:pt>
                <c:pt idx="5171">
                  <c:v>28.54604409473494</c:v>
                </c:pt>
                <c:pt idx="5172">
                  <c:v>28.55068070250119</c:v>
                </c:pt>
                <c:pt idx="5173">
                  <c:v>28.55531731026743</c:v>
                </c:pt>
                <c:pt idx="5174">
                  <c:v>28.55995391803369</c:v>
                </c:pt>
                <c:pt idx="5175">
                  <c:v>28.56459052579993</c:v>
                </c:pt>
                <c:pt idx="5176">
                  <c:v>28.56922713356618</c:v>
                </c:pt>
                <c:pt idx="5177">
                  <c:v>28.57386374133243</c:v>
                </c:pt>
                <c:pt idx="5178">
                  <c:v>28.57850034909868</c:v>
                </c:pt>
                <c:pt idx="5179">
                  <c:v>28.58313695686492</c:v>
                </c:pt>
                <c:pt idx="5180">
                  <c:v>28.58777356463117</c:v>
                </c:pt>
                <c:pt idx="5181">
                  <c:v>28.59241017239741</c:v>
                </c:pt>
                <c:pt idx="5182">
                  <c:v>28.59704678016366</c:v>
                </c:pt>
                <c:pt idx="5183">
                  <c:v>28.60168338792991</c:v>
                </c:pt>
                <c:pt idx="5184">
                  <c:v>28.60631999569616</c:v>
                </c:pt>
                <c:pt idx="5185">
                  <c:v>28.61095660346241</c:v>
                </c:pt>
                <c:pt idx="5186">
                  <c:v>28.61559321122866</c:v>
                </c:pt>
                <c:pt idx="5187">
                  <c:v>28.6202298189949</c:v>
                </c:pt>
                <c:pt idx="5188">
                  <c:v>28.62486642676116</c:v>
                </c:pt>
                <c:pt idx="5189">
                  <c:v>28.62950303452739</c:v>
                </c:pt>
                <c:pt idx="5190">
                  <c:v>28.63413964229365</c:v>
                </c:pt>
                <c:pt idx="5191">
                  <c:v>28.63877625005989</c:v>
                </c:pt>
                <c:pt idx="5192">
                  <c:v>28.64341285782614</c:v>
                </c:pt>
                <c:pt idx="5193">
                  <c:v>28.64804946559239</c:v>
                </c:pt>
                <c:pt idx="5194">
                  <c:v>28.65268607335863</c:v>
                </c:pt>
                <c:pt idx="5195">
                  <c:v>28.65732268112488</c:v>
                </c:pt>
                <c:pt idx="5196">
                  <c:v>28.66195928889113</c:v>
                </c:pt>
                <c:pt idx="5197">
                  <c:v>28.66659589665738</c:v>
                </c:pt>
                <c:pt idx="5198">
                  <c:v>28.67123250442362</c:v>
                </c:pt>
                <c:pt idx="5199">
                  <c:v>28.67586911218988</c:v>
                </c:pt>
                <c:pt idx="5200">
                  <c:v>28.68050571995613</c:v>
                </c:pt>
                <c:pt idx="5201">
                  <c:v>28.68514232772236</c:v>
                </c:pt>
                <c:pt idx="5202">
                  <c:v>28.68977893548862</c:v>
                </c:pt>
                <c:pt idx="5203">
                  <c:v>28.69441554325487</c:v>
                </c:pt>
                <c:pt idx="5204">
                  <c:v>28.69905215102111</c:v>
                </c:pt>
                <c:pt idx="5205">
                  <c:v>28.70368875878736</c:v>
                </c:pt>
                <c:pt idx="5206">
                  <c:v>28.70832536655361</c:v>
                </c:pt>
                <c:pt idx="5207">
                  <c:v>28.71296197431986</c:v>
                </c:pt>
                <c:pt idx="5208">
                  <c:v>28.7175985820861</c:v>
                </c:pt>
                <c:pt idx="5209">
                  <c:v>28.72223518985235</c:v>
                </c:pt>
                <c:pt idx="5210">
                  <c:v>28.7268717976186</c:v>
                </c:pt>
                <c:pt idx="5211">
                  <c:v>28.73150840538485</c:v>
                </c:pt>
                <c:pt idx="5212">
                  <c:v>28.73614501315109</c:v>
                </c:pt>
                <c:pt idx="5213">
                  <c:v>28.74078162091734</c:v>
                </c:pt>
                <c:pt idx="5214">
                  <c:v>28.74541822868359</c:v>
                </c:pt>
                <c:pt idx="5215">
                  <c:v>28.75005483644983</c:v>
                </c:pt>
                <c:pt idx="5216">
                  <c:v>28.75469144421609</c:v>
                </c:pt>
                <c:pt idx="5217">
                  <c:v>28.75932805198233</c:v>
                </c:pt>
                <c:pt idx="5218">
                  <c:v>28.76396465974858</c:v>
                </c:pt>
                <c:pt idx="5219">
                  <c:v>28.76860126751482</c:v>
                </c:pt>
                <c:pt idx="5220">
                  <c:v>28.77323787528107</c:v>
                </c:pt>
                <c:pt idx="5221">
                  <c:v>28.77787448304733</c:v>
                </c:pt>
                <c:pt idx="5222">
                  <c:v>28.78251109081357</c:v>
                </c:pt>
                <c:pt idx="5223">
                  <c:v>28.78714769857982</c:v>
                </c:pt>
                <c:pt idx="5224">
                  <c:v>28.79178430634607</c:v>
                </c:pt>
                <c:pt idx="5225">
                  <c:v>28.79642091411231</c:v>
                </c:pt>
                <c:pt idx="5226">
                  <c:v>28.80105752187857</c:v>
                </c:pt>
                <c:pt idx="5227">
                  <c:v>28.80569412964481</c:v>
                </c:pt>
                <c:pt idx="5228">
                  <c:v>28.81033073741106</c:v>
                </c:pt>
                <c:pt idx="5229">
                  <c:v>28.8149673451773</c:v>
                </c:pt>
                <c:pt idx="5230">
                  <c:v>28.81960395294355</c:v>
                </c:pt>
                <c:pt idx="5231">
                  <c:v>28.8242405607098</c:v>
                </c:pt>
                <c:pt idx="5232">
                  <c:v>28.82887716847605</c:v>
                </c:pt>
                <c:pt idx="5233">
                  <c:v>28.83351377624229</c:v>
                </c:pt>
                <c:pt idx="5234">
                  <c:v>28.83815038400855</c:v>
                </c:pt>
                <c:pt idx="5235">
                  <c:v>28.84278699177478</c:v>
                </c:pt>
                <c:pt idx="5236">
                  <c:v>28.84742359954103</c:v>
                </c:pt>
                <c:pt idx="5237">
                  <c:v>28.85206020730729</c:v>
                </c:pt>
                <c:pt idx="5238">
                  <c:v>28.85669681507353</c:v>
                </c:pt>
                <c:pt idx="5239">
                  <c:v>28.86133342283978</c:v>
                </c:pt>
                <c:pt idx="5240">
                  <c:v>28.86597003060603</c:v>
                </c:pt>
                <c:pt idx="5241">
                  <c:v>28.87060663837227</c:v>
                </c:pt>
                <c:pt idx="5242">
                  <c:v>28.87524324613852</c:v>
                </c:pt>
                <c:pt idx="5243">
                  <c:v>28.87987985390478</c:v>
                </c:pt>
                <c:pt idx="5244">
                  <c:v>28.88451646167102</c:v>
                </c:pt>
                <c:pt idx="5245">
                  <c:v>28.88915306943727</c:v>
                </c:pt>
                <c:pt idx="5246">
                  <c:v>28.89378967720351</c:v>
                </c:pt>
                <c:pt idx="5247">
                  <c:v>28.89842628496976</c:v>
                </c:pt>
                <c:pt idx="5248">
                  <c:v>28.90306289273601</c:v>
                </c:pt>
                <c:pt idx="5249">
                  <c:v>28.90769950050225</c:v>
                </c:pt>
                <c:pt idx="5250">
                  <c:v>28.9123361082685</c:v>
                </c:pt>
                <c:pt idx="5251">
                  <c:v>28.91697271603476</c:v>
                </c:pt>
                <c:pt idx="5252">
                  <c:v>28.921609323801</c:v>
                </c:pt>
                <c:pt idx="5253">
                  <c:v>28.92624593156724</c:v>
                </c:pt>
                <c:pt idx="5254">
                  <c:v>28.93088253933349</c:v>
                </c:pt>
                <c:pt idx="5255">
                  <c:v>28.93551914709974</c:v>
                </c:pt>
                <c:pt idx="5256">
                  <c:v>28.94015575486599</c:v>
                </c:pt>
                <c:pt idx="5257">
                  <c:v>28.94479236263223</c:v>
                </c:pt>
                <c:pt idx="5258">
                  <c:v>28.94942897039849</c:v>
                </c:pt>
                <c:pt idx="5259">
                  <c:v>28.95406557816473</c:v>
                </c:pt>
                <c:pt idx="5260">
                  <c:v>28.95870218593097</c:v>
                </c:pt>
                <c:pt idx="5261">
                  <c:v>28.96333879369723</c:v>
                </c:pt>
                <c:pt idx="5262">
                  <c:v>28.96797540146348</c:v>
                </c:pt>
                <c:pt idx="5263">
                  <c:v>28.97261200922972</c:v>
                </c:pt>
                <c:pt idx="5264">
                  <c:v>28.97724861699597</c:v>
                </c:pt>
                <c:pt idx="5265">
                  <c:v>28.98188522476222</c:v>
                </c:pt>
                <c:pt idx="5266">
                  <c:v>28.98652183252846</c:v>
                </c:pt>
                <c:pt idx="5267">
                  <c:v>28.99115844029472</c:v>
                </c:pt>
                <c:pt idx="5268">
                  <c:v>28.99579504806096</c:v>
                </c:pt>
                <c:pt idx="5269">
                  <c:v>29.00043165582721</c:v>
                </c:pt>
                <c:pt idx="5270">
                  <c:v>29.00506826359346</c:v>
                </c:pt>
                <c:pt idx="5271">
                  <c:v>29.0097048713597</c:v>
                </c:pt>
                <c:pt idx="5272">
                  <c:v>29.01434147912595</c:v>
                </c:pt>
                <c:pt idx="5273">
                  <c:v>29.0189780868922</c:v>
                </c:pt>
                <c:pt idx="5274">
                  <c:v>29.02361469465845</c:v>
                </c:pt>
                <c:pt idx="5275">
                  <c:v>29.0282513024247</c:v>
                </c:pt>
                <c:pt idx="5276">
                  <c:v>29.03288791019094</c:v>
                </c:pt>
                <c:pt idx="5277">
                  <c:v>29.03752451795719</c:v>
                </c:pt>
                <c:pt idx="5278">
                  <c:v>29.04216112572344</c:v>
                </c:pt>
                <c:pt idx="5279">
                  <c:v>29.04679773348969</c:v>
                </c:pt>
                <c:pt idx="5280">
                  <c:v>29.05143434125593</c:v>
                </c:pt>
                <c:pt idx="5281">
                  <c:v>29.05607094902219</c:v>
                </c:pt>
                <c:pt idx="5282">
                  <c:v>29.06070755678843</c:v>
                </c:pt>
                <c:pt idx="5283">
                  <c:v>29.06534416455468</c:v>
                </c:pt>
                <c:pt idx="5284">
                  <c:v>29.06998077232092</c:v>
                </c:pt>
                <c:pt idx="5285">
                  <c:v>29.07461738008717</c:v>
                </c:pt>
                <c:pt idx="5286">
                  <c:v>29.07925398785342</c:v>
                </c:pt>
                <c:pt idx="5287">
                  <c:v>29.08389059561967</c:v>
                </c:pt>
                <c:pt idx="5288">
                  <c:v>29.0885272033859</c:v>
                </c:pt>
                <c:pt idx="5289">
                  <c:v>29.09316381115216</c:v>
                </c:pt>
                <c:pt idx="5290">
                  <c:v>29.09780041891841</c:v>
                </c:pt>
                <c:pt idx="5291">
                  <c:v>29.10243702668466</c:v>
                </c:pt>
                <c:pt idx="5292">
                  <c:v>29.10707363445091</c:v>
                </c:pt>
                <c:pt idx="5293">
                  <c:v>29.11171024221715</c:v>
                </c:pt>
                <c:pt idx="5294">
                  <c:v>29.1163468499834</c:v>
                </c:pt>
                <c:pt idx="5295">
                  <c:v>29.12098345774965</c:v>
                </c:pt>
                <c:pt idx="5296">
                  <c:v>29.12562006551589</c:v>
                </c:pt>
                <c:pt idx="5297">
                  <c:v>29.13025667328214</c:v>
                </c:pt>
                <c:pt idx="5298">
                  <c:v>29.1348932810484</c:v>
                </c:pt>
                <c:pt idx="5299">
                  <c:v>29.13952988881464</c:v>
                </c:pt>
                <c:pt idx="5300">
                  <c:v>29.1441664965809</c:v>
                </c:pt>
                <c:pt idx="5301">
                  <c:v>29.14880310434713</c:v>
                </c:pt>
                <c:pt idx="5302">
                  <c:v>29.15343971211338</c:v>
                </c:pt>
                <c:pt idx="5303">
                  <c:v>29.15807631987963</c:v>
                </c:pt>
                <c:pt idx="5304">
                  <c:v>29.16271292764587</c:v>
                </c:pt>
                <c:pt idx="5305">
                  <c:v>29.16734953541212</c:v>
                </c:pt>
                <c:pt idx="5306">
                  <c:v>29.17198614317838</c:v>
                </c:pt>
                <c:pt idx="5307">
                  <c:v>29.17662275094462</c:v>
                </c:pt>
                <c:pt idx="5308">
                  <c:v>29.18125935871087</c:v>
                </c:pt>
                <c:pt idx="5309">
                  <c:v>29.18589596647712</c:v>
                </c:pt>
                <c:pt idx="5310">
                  <c:v>29.19053257424336</c:v>
                </c:pt>
                <c:pt idx="5311">
                  <c:v>29.19516918200961</c:v>
                </c:pt>
                <c:pt idx="5312">
                  <c:v>29.19980578977586</c:v>
                </c:pt>
                <c:pt idx="5313">
                  <c:v>29.2044423975421</c:v>
                </c:pt>
                <c:pt idx="5314">
                  <c:v>29.20907900530835</c:v>
                </c:pt>
                <c:pt idx="5315">
                  <c:v>29.2137156130746</c:v>
                </c:pt>
                <c:pt idx="5316">
                  <c:v>29.21835222084085</c:v>
                </c:pt>
                <c:pt idx="5317">
                  <c:v>29.2229888286071</c:v>
                </c:pt>
                <c:pt idx="5318">
                  <c:v>29.22762543637334</c:v>
                </c:pt>
                <c:pt idx="5319">
                  <c:v>29.23226204413959</c:v>
                </c:pt>
                <c:pt idx="5320">
                  <c:v>29.23689865190584</c:v>
                </c:pt>
                <c:pt idx="5321">
                  <c:v>29.24153525967209</c:v>
                </c:pt>
                <c:pt idx="5322">
                  <c:v>29.24617186743833</c:v>
                </c:pt>
                <c:pt idx="5323">
                  <c:v>29.25080847520459</c:v>
                </c:pt>
                <c:pt idx="5324">
                  <c:v>29.25544508297082</c:v>
                </c:pt>
                <c:pt idx="5325">
                  <c:v>29.26008169073707</c:v>
                </c:pt>
                <c:pt idx="5326">
                  <c:v>29.26471829850332</c:v>
                </c:pt>
                <c:pt idx="5327">
                  <c:v>29.26935490626957</c:v>
                </c:pt>
                <c:pt idx="5328">
                  <c:v>29.27399151403582</c:v>
                </c:pt>
                <c:pt idx="5329">
                  <c:v>29.27862812180207</c:v>
                </c:pt>
                <c:pt idx="5330">
                  <c:v>29.28326472956832</c:v>
                </c:pt>
                <c:pt idx="5331">
                  <c:v>29.28790133733456</c:v>
                </c:pt>
                <c:pt idx="5332">
                  <c:v>29.2925379451008</c:v>
                </c:pt>
                <c:pt idx="5333">
                  <c:v>29.29717455286706</c:v>
                </c:pt>
                <c:pt idx="5334">
                  <c:v>29.30181116063331</c:v>
                </c:pt>
                <c:pt idx="5335">
                  <c:v>29.30644776839955</c:v>
                </c:pt>
                <c:pt idx="5336">
                  <c:v>29.3110843761658</c:v>
                </c:pt>
                <c:pt idx="5337">
                  <c:v>29.31572098393205</c:v>
                </c:pt>
                <c:pt idx="5338">
                  <c:v>29.3203575916983</c:v>
                </c:pt>
                <c:pt idx="5339">
                  <c:v>29.32499419946455</c:v>
                </c:pt>
                <c:pt idx="5340">
                  <c:v>29.32963080723079</c:v>
                </c:pt>
                <c:pt idx="5341">
                  <c:v>29.33426741499704</c:v>
                </c:pt>
                <c:pt idx="5342">
                  <c:v>29.33890402276329</c:v>
                </c:pt>
                <c:pt idx="5343">
                  <c:v>29.34354063052952</c:v>
                </c:pt>
                <c:pt idx="5344">
                  <c:v>29.34817723829578</c:v>
                </c:pt>
                <c:pt idx="5345">
                  <c:v>29.35281384606203</c:v>
                </c:pt>
                <c:pt idx="5346">
                  <c:v>29.35745045382828</c:v>
                </c:pt>
                <c:pt idx="5347">
                  <c:v>29.36208706159453</c:v>
                </c:pt>
                <c:pt idx="5348">
                  <c:v>29.36672366936077</c:v>
                </c:pt>
                <c:pt idx="5349">
                  <c:v>29.37136027712702</c:v>
                </c:pt>
                <c:pt idx="5350">
                  <c:v>29.37599688489327</c:v>
                </c:pt>
                <c:pt idx="5351">
                  <c:v>29.38063349265952</c:v>
                </c:pt>
                <c:pt idx="5352">
                  <c:v>29.38527010042576</c:v>
                </c:pt>
                <c:pt idx="5353">
                  <c:v>29.38990670819202</c:v>
                </c:pt>
                <c:pt idx="5354">
                  <c:v>29.39454331595826</c:v>
                </c:pt>
                <c:pt idx="5355">
                  <c:v>29.39917992372451</c:v>
                </c:pt>
                <c:pt idx="5356">
                  <c:v>29.40381653149075</c:v>
                </c:pt>
                <c:pt idx="5357">
                  <c:v>29.408453139257</c:v>
                </c:pt>
                <c:pt idx="5358">
                  <c:v>29.41308974702325</c:v>
                </c:pt>
                <c:pt idx="5359">
                  <c:v>29.41772635478949</c:v>
                </c:pt>
                <c:pt idx="5360">
                  <c:v>29.42236296255574</c:v>
                </c:pt>
                <c:pt idx="5361">
                  <c:v>29.42699957032198</c:v>
                </c:pt>
                <c:pt idx="5362">
                  <c:v>29.43163617808824</c:v>
                </c:pt>
                <c:pt idx="5363">
                  <c:v>29.4362727858545</c:v>
                </c:pt>
                <c:pt idx="5364">
                  <c:v>29.44090939362073</c:v>
                </c:pt>
                <c:pt idx="5365">
                  <c:v>29.44554600138698</c:v>
                </c:pt>
                <c:pt idx="5366">
                  <c:v>29.45018260915322</c:v>
                </c:pt>
                <c:pt idx="5367">
                  <c:v>29.45481921691948</c:v>
                </c:pt>
                <c:pt idx="5368">
                  <c:v>29.45945582468573</c:v>
                </c:pt>
                <c:pt idx="5369">
                  <c:v>29.46409243245197</c:v>
                </c:pt>
                <c:pt idx="5370">
                  <c:v>29.46872904021821</c:v>
                </c:pt>
                <c:pt idx="5371">
                  <c:v>29.47336564798447</c:v>
                </c:pt>
                <c:pt idx="5372">
                  <c:v>29.47800225575071</c:v>
                </c:pt>
                <c:pt idx="5373">
                  <c:v>29.48263886351696</c:v>
                </c:pt>
                <c:pt idx="5374">
                  <c:v>29.48727547128321</c:v>
                </c:pt>
                <c:pt idx="5375">
                  <c:v>29.49191207904946</c:v>
                </c:pt>
                <c:pt idx="5376">
                  <c:v>29.4965486868157</c:v>
                </c:pt>
                <c:pt idx="5377">
                  <c:v>29.50118529458195</c:v>
                </c:pt>
                <c:pt idx="5378">
                  <c:v>29.5058219023482</c:v>
                </c:pt>
                <c:pt idx="5379">
                  <c:v>29.51045851011445</c:v>
                </c:pt>
                <c:pt idx="5380">
                  <c:v>29.5150951178807</c:v>
                </c:pt>
                <c:pt idx="5381">
                  <c:v>29.51973172564695</c:v>
                </c:pt>
                <c:pt idx="5382">
                  <c:v>29.52436833341319</c:v>
                </c:pt>
                <c:pt idx="5383">
                  <c:v>29.52900494117944</c:v>
                </c:pt>
                <c:pt idx="5384">
                  <c:v>29.53364154894568</c:v>
                </c:pt>
                <c:pt idx="5385">
                  <c:v>29.53827815671194</c:v>
                </c:pt>
                <c:pt idx="5386">
                  <c:v>29.54291476447819</c:v>
                </c:pt>
                <c:pt idx="5387">
                  <c:v>29.54755137224443</c:v>
                </c:pt>
                <c:pt idx="5388">
                  <c:v>29.55218798001068</c:v>
                </c:pt>
                <c:pt idx="5389">
                  <c:v>29.55682458777693</c:v>
                </c:pt>
                <c:pt idx="5390">
                  <c:v>29.56146119554317</c:v>
                </c:pt>
                <c:pt idx="5391">
                  <c:v>29.56609780330942</c:v>
                </c:pt>
                <c:pt idx="5392">
                  <c:v>29.57073441107567</c:v>
                </c:pt>
                <c:pt idx="5393">
                  <c:v>29.57537101884192</c:v>
                </c:pt>
                <c:pt idx="5394">
                  <c:v>29.58000762660816</c:v>
                </c:pt>
                <c:pt idx="5395">
                  <c:v>29.58464423437441</c:v>
                </c:pt>
                <c:pt idx="5396">
                  <c:v>29.58928084214066</c:v>
                </c:pt>
                <c:pt idx="5397">
                  <c:v>29.59391744990691</c:v>
                </c:pt>
                <c:pt idx="5398">
                  <c:v>29.59855405767315</c:v>
                </c:pt>
                <c:pt idx="5399">
                  <c:v>29.60319066543941</c:v>
                </c:pt>
                <c:pt idx="5400">
                  <c:v>29.60782727320565</c:v>
                </c:pt>
                <c:pt idx="5401">
                  <c:v>29.61246388097189</c:v>
                </c:pt>
                <c:pt idx="5402">
                  <c:v>29.61710048873815</c:v>
                </c:pt>
                <c:pt idx="5403">
                  <c:v>29.62173709650439</c:v>
                </c:pt>
                <c:pt idx="5404">
                  <c:v>29.62637370427064</c:v>
                </c:pt>
                <c:pt idx="5405">
                  <c:v>29.6310103120369</c:v>
                </c:pt>
                <c:pt idx="5406">
                  <c:v>29.63564691980313</c:v>
                </c:pt>
                <c:pt idx="5407">
                  <c:v>29.64028352756938</c:v>
                </c:pt>
                <c:pt idx="5408">
                  <c:v>29.64492013533563</c:v>
                </c:pt>
                <c:pt idx="5409">
                  <c:v>29.64955674310188</c:v>
                </c:pt>
                <c:pt idx="5410">
                  <c:v>29.65419335086813</c:v>
                </c:pt>
                <c:pt idx="5411">
                  <c:v>29.65882995863437</c:v>
                </c:pt>
                <c:pt idx="5412">
                  <c:v>29.66346656640063</c:v>
                </c:pt>
                <c:pt idx="5413">
                  <c:v>29.66810317416687</c:v>
                </c:pt>
                <c:pt idx="5414">
                  <c:v>29.67273978193311</c:v>
                </c:pt>
                <c:pt idx="5415">
                  <c:v>29.67737638969936</c:v>
                </c:pt>
                <c:pt idx="5416">
                  <c:v>29.68201299746561</c:v>
                </c:pt>
                <c:pt idx="5417">
                  <c:v>29.68664960523185</c:v>
                </c:pt>
                <c:pt idx="5418">
                  <c:v>29.69128621299811</c:v>
                </c:pt>
                <c:pt idx="5419">
                  <c:v>29.69592282076435</c:v>
                </c:pt>
                <c:pt idx="5420">
                  <c:v>29.7005594285306</c:v>
                </c:pt>
                <c:pt idx="5421">
                  <c:v>29.70519603629685</c:v>
                </c:pt>
                <c:pt idx="5422">
                  <c:v>29.70983264406309</c:v>
                </c:pt>
                <c:pt idx="5423">
                  <c:v>29.71446925182934</c:v>
                </c:pt>
                <c:pt idx="5424">
                  <c:v>29.71910585959559</c:v>
                </c:pt>
                <c:pt idx="5425">
                  <c:v>29.72374246736183</c:v>
                </c:pt>
                <c:pt idx="5426">
                  <c:v>29.72837907512809</c:v>
                </c:pt>
                <c:pt idx="5427">
                  <c:v>29.73301568289434</c:v>
                </c:pt>
                <c:pt idx="5428">
                  <c:v>29.73765229066058</c:v>
                </c:pt>
                <c:pt idx="5429">
                  <c:v>29.74228889842683</c:v>
                </c:pt>
                <c:pt idx="5430">
                  <c:v>29.74692550619308</c:v>
                </c:pt>
                <c:pt idx="5431">
                  <c:v>29.75156211395933</c:v>
                </c:pt>
                <c:pt idx="5432">
                  <c:v>29.75619872172557</c:v>
                </c:pt>
                <c:pt idx="5433">
                  <c:v>29.76083532949183</c:v>
                </c:pt>
                <c:pt idx="5434">
                  <c:v>29.76547193725807</c:v>
                </c:pt>
                <c:pt idx="5435">
                  <c:v>29.77010854502431</c:v>
                </c:pt>
                <c:pt idx="5436">
                  <c:v>29.77474515279057</c:v>
                </c:pt>
                <c:pt idx="5437">
                  <c:v>29.77938176055682</c:v>
                </c:pt>
                <c:pt idx="5438">
                  <c:v>29.78401836832306</c:v>
                </c:pt>
                <c:pt idx="5439">
                  <c:v>29.7886549760893</c:v>
                </c:pt>
                <c:pt idx="5440">
                  <c:v>29.79329158385556</c:v>
                </c:pt>
                <c:pt idx="5441">
                  <c:v>29.7979281916218</c:v>
                </c:pt>
                <c:pt idx="5442">
                  <c:v>29.80256479938805</c:v>
                </c:pt>
                <c:pt idx="5443">
                  <c:v>29.8072014071543</c:v>
                </c:pt>
                <c:pt idx="5444">
                  <c:v>29.81183801492055</c:v>
                </c:pt>
                <c:pt idx="5445">
                  <c:v>29.8164746226868</c:v>
                </c:pt>
                <c:pt idx="5446">
                  <c:v>29.82111123045304</c:v>
                </c:pt>
                <c:pt idx="5447">
                  <c:v>29.82574783821929</c:v>
                </c:pt>
                <c:pt idx="5448">
                  <c:v>29.83038444598554</c:v>
                </c:pt>
                <c:pt idx="5449">
                  <c:v>29.83502105375178</c:v>
                </c:pt>
                <c:pt idx="5450">
                  <c:v>29.83965766151804</c:v>
                </c:pt>
                <c:pt idx="5451">
                  <c:v>29.84429426928428</c:v>
                </c:pt>
                <c:pt idx="5452">
                  <c:v>29.84893087705053</c:v>
                </c:pt>
                <c:pt idx="5453">
                  <c:v>29.85356748481678</c:v>
                </c:pt>
                <c:pt idx="5454">
                  <c:v>29.85820409258302</c:v>
                </c:pt>
                <c:pt idx="5455">
                  <c:v>29.86284070034927</c:v>
                </c:pt>
                <c:pt idx="5456">
                  <c:v>29.86747730811552</c:v>
                </c:pt>
                <c:pt idx="5457">
                  <c:v>29.87211391588177</c:v>
                </c:pt>
                <c:pt idx="5458">
                  <c:v>29.87675052364802</c:v>
                </c:pt>
                <c:pt idx="5459">
                  <c:v>29.88138713141426</c:v>
                </c:pt>
                <c:pt idx="5460">
                  <c:v>29.88602373918051</c:v>
                </c:pt>
                <c:pt idx="5461">
                  <c:v>29.89066034694676</c:v>
                </c:pt>
                <c:pt idx="5462">
                  <c:v>29.895296954713</c:v>
                </c:pt>
                <c:pt idx="5463">
                  <c:v>29.89993356247925</c:v>
                </c:pt>
                <c:pt idx="5464">
                  <c:v>29.9045701702455</c:v>
                </c:pt>
                <c:pt idx="5465">
                  <c:v>29.90920677801174</c:v>
                </c:pt>
                <c:pt idx="5466">
                  <c:v>29.91384338577799</c:v>
                </c:pt>
                <c:pt idx="5467">
                  <c:v>29.91847999354424</c:v>
                </c:pt>
                <c:pt idx="5468">
                  <c:v>29.92311660131049</c:v>
                </c:pt>
                <c:pt idx="5469">
                  <c:v>29.92775320907673</c:v>
                </c:pt>
                <c:pt idx="5470">
                  <c:v>29.93238981684298</c:v>
                </c:pt>
                <c:pt idx="5471">
                  <c:v>29.93702642460923</c:v>
                </c:pt>
                <c:pt idx="5472">
                  <c:v>29.94166303237548</c:v>
                </c:pt>
                <c:pt idx="5473">
                  <c:v>29.94629964014172</c:v>
                </c:pt>
                <c:pt idx="5474">
                  <c:v>29.95093624790797</c:v>
                </c:pt>
                <c:pt idx="5475">
                  <c:v>29.95557285567422</c:v>
                </c:pt>
                <c:pt idx="5476">
                  <c:v>29.96020946344047</c:v>
                </c:pt>
                <c:pt idx="5477">
                  <c:v>29.96484607120671</c:v>
                </c:pt>
                <c:pt idx="5478">
                  <c:v>29.96948267897296</c:v>
                </c:pt>
                <c:pt idx="5479">
                  <c:v>29.97411928673921</c:v>
                </c:pt>
                <c:pt idx="5480">
                  <c:v>29.97875589450546</c:v>
                </c:pt>
                <c:pt idx="5481">
                  <c:v>29.9833925022717</c:v>
                </c:pt>
                <c:pt idx="5482">
                  <c:v>29.98802911003795</c:v>
                </c:pt>
                <c:pt idx="5483">
                  <c:v>29.9926657178042</c:v>
                </c:pt>
                <c:pt idx="5484">
                  <c:v>29.99730232557045</c:v>
                </c:pt>
                <c:pt idx="5485">
                  <c:v>30.0019389333367</c:v>
                </c:pt>
                <c:pt idx="5486">
                  <c:v>30.00657554110294</c:v>
                </c:pt>
                <c:pt idx="5487">
                  <c:v>30.01121214886919</c:v>
                </c:pt>
                <c:pt idx="5488">
                  <c:v>30.01584875663545</c:v>
                </c:pt>
                <c:pt idx="5489">
                  <c:v>30.0204853644017</c:v>
                </c:pt>
                <c:pt idx="5490">
                  <c:v>30.02512197216793</c:v>
                </c:pt>
                <c:pt idx="5491">
                  <c:v>30.02975857993418</c:v>
                </c:pt>
                <c:pt idx="5492">
                  <c:v>30.03439518770044</c:v>
                </c:pt>
                <c:pt idx="5493">
                  <c:v>30.03903179546668</c:v>
                </c:pt>
                <c:pt idx="5494">
                  <c:v>30.04366840323293</c:v>
                </c:pt>
                <c:pt idx="5495">
                  <c:v>30.04830501099918</c:v>
                </c:pt>
                <c:pt idx="5496">
                  <c:v>30.05294161876542</c:v>
                </c:pt>
                <c:pt idx="5497">
                  <c:v>30.05757822653167</c:v>
                </c:pt>
                <c:pt idx="5498">
                  <c:v>30.06221483429792</c:v>
                </c:pt>
                <c:pt idx="5499">
                  <c:v>30.06685144206417</c:v>
                </c:pt>
                <c:pt idx="5500">
                  <c:v>30.07148804983042</c:v>
                </c:pt>
                <c:pt idx="5501">
                  <c:v>30.07612465759667</c:v>
                </c:pt>
                <c:pt idx="5502">
                  <c:v>30.08076126536291</c:v>
                </c:pt>
                <c:pt idx="5503">
                  <c:v>30.08539787312915</c:v>
                </c:pt>
                <c:pt idx="5504">
                  <c:v>30.0900344808954</c:v>
                </c:pt>
                <c:pt idx="5505">
                  <c:v>30.09467108866165</c:v>
                </c:pt>
                <c:pt idx="5506">
                  <c:v>30.0993076964279</c:v>
                </c:pt>
                <c:pt idx="5507">
                  <c:v>30.10394430419415</c:v>
                </c:pt>
                <c:pt idx="5508">
                  <c:v>30.10858091196039</c:v>
                </c:pt>
                <c:pt idx="5509">
                  <c:v>30.11321751972664</c:v>
                </c:pt>
                <c:pt idx="5510">
                  <c:v>30.1178541274929</c:v>
                </c:pt>
                <c:pt idx="5511">
                  <c:v>30.12249073525913</c:v>
                </c:pt>
                <c:pt idx="5512">
                  <c:v>30.12712734302539</c:v>
                </c:pt>
                <c:pt idx="5513">
                  <c:v>30.13176395079163</c:v>
                </c:pt>
                <c:pt idx="5514">
                  <c:v>30.13640055855788</c:v>
                </c:pt>
                <c:pt idx="5515">
                  <c:v>30.14103716632413</c:v>
                </c:pt>
                <c:pt idx="5516">
                  <c:v>30.14567377409038</c:v>
                </c:pt>
                <c:pt idx="5517">
                  <c:v>30.15031038185663</c:v>
                </c:pt>
                <c:pt idx="5518">
                  <c:v>30.15494698962287</c:v>
                </c:pt>
                <c:pt idx="5519">
                  <c:v>30.15958359738912</c:v>
                </c:pt>
                <c:pt idx="5520">
                  <c:v>30.16422020515536</c:v>
                </c:pt>
                <c:pt idx="5521">
                  <c:v>30.16885681292161</c:v>
                </c:pt>
                <c:pt idx="5522">
                  <c:v>30.17349342068787</c:v>
                </c:pt>
                <c:pt idx="5523">
                  <c:v>30.17813002845411</c:v>
                </c:pt>
                <c:pt idx="5524">
                  <c:v>30.18276663622035</c:v>
                </c:pt>
                <c:pt idx="5525">
                  <c:v>30.1874032439866</c:v>
                </c:pt>
                <c:pt idx="5526">
                  <c:v>30.19203985175285</c:v>
                </c:pt>
                <c:pt idx="5527">
                  <c:v>30.1966764595191</c:v>
                </c:pt>
                <c:pt idx="5528">
                  <c:v>30.20131306728534</c:v>
                </c:pt>
                <c:pt idx="5529">
                  <c:v>30.20594967505159</c:v>
                </c:pt>
                <c:pt idx="5530">
                  <c:v>30.21058628281784</c:v>
                </c:pt>
                <c:pt idx="5531">
                  <c:v>30.21522289058408</c:v>
                </c:pt>
                <c:pt idx="5532">
                  <c:v>30.21985949835034</c:v>
                </c:pt>
                <c:pt idx="5533">
                  <c:v>30.22449610611659</c:v>
                </c:pt>
                <c:pt idx="5534">
                  <c:v>30.22913271388283</c:v>
                </c:pt>
                <c:pt idx="5535">
                  <c:v>30.23376932164908</c:v>
                </c:pt>
                <c:pt idx="5536">
                  <c:v>30.23840592941533</c:v>
                </c:pt>
                <c:pt idx="5537">
                  <c:v>30.24304253718157</c:v>
                </c:pt>
                <c:pt idx="5538">
                  <c:v>30.24767914494782</c:v>
                </c:pt>
                <c:pt idx="5539">
                  <c:v>30.25231575271408</c:v>
                </c:pt>
                <c:pt idx="5540">
                  <c:v>30.25695236048032</c:v>
                </c:pt>
                <c:pt idx="5541">
                  <c:v>30.26158896824657</c:v>
                </c:pt>
                <c:pt idx="5542">
                  <c:v>30.26622557601281</c:v>
                </c:pt>
                <c:pt idx="5543">
                  <c:v>30.27086218377906</c:v>
                </c:pt>
                <c:pt idx="5544">
                  <c:v>30.27549879154531</c:v>
                </c:pt>
                <c:pt idx="5545">
                  <c:v>30.28013539931155</c:v>
                </c:pt>
                <c:pt idx="5546">
                  <c:v>30.2847720070778</c:v>
                </c:pt>
                <c:pt idx="5547">
                  <c:v>30.28940861484405</c:v>
                </c:pt>
                <c:pt idx="5548">
                  <c:v>30.2940452226103</c:v>
                </c:pt>
                <c:pt idx="5549">
                  <c:v>30.29868183037654</c:v>
                </c:pt>
                <c:pt idx="5550">
                  <c:v>30.3033184381428</c:v>
                </c:pt>
                <c:pt idx="5551">
                  <c:v>30.30795504590905</c:v>
                </c:pt>
                <c:pt idx="5552">
                  <c:v>30.31259165367529</c:v>
                </c:pt>
                <c:pt idx="5553">
                  <c:v>30.31722826144154</c:v>
                </c:pt>
                <c:pt idx="5554">
                  <c:v>30.3218648692078</c:v>
                </c:pt>
                <c:pt idx="5555">
                  <c:v>30.32650147697403</c:v>
                </c:pt>
                <c:pt idx="5556">
                  <c:v>30.33113808474029</c:v>
                </c:pt>
                <c:pt idx="5557">
                  <c:v>30.33577469250653</c:v>
                </c:pt>
                <c:pt idx="5558">
                  <c:v>30.34041130027278</c:v>
                </c:pt>
                <c:pt idx="5559">
                  <c:v>30.34504790803902</c:v>
                </c:pt>
                <c:pt idx="5560">
                  <c:v>30.34968451580527</c:v>
                </c:pt>
                <c:pt idx="5561">
                  <c:v>30.35432112357152</c:v>
                </c:pt>
                <c:pt idx="5562">
                  <c:v>30.35895773133777</c:v>
                </c:pt>
                <c:pt idx="5563">
                  <c:v>30.36359433910401</c:v>
                </c:pt>
                <c:pt idx="5564">
                  <c:v>30.36823094687026</c:v>
                </c:pt>
                <c:pt idx="5565">
                  <c:v>30.37286755463651</c:v>
                </c:pt>
                <c:pt idx="5566">
                  <c:v>30.37750416240276</c:v>
                </c:pt>
                <c:pt idx="5567">
                  <c:v>30.382140770169</c:v>
                </c:pt>
                <c:pt idx="5568">
                  <c:v>30.38677737793525</c:v>
                </c:pt>
                <c:pt idx="5569">
                  <c:v>30.3914139857015</c:v>
                </c:pt>
                <c:pt idx="5570">
                  <c:v>30.39605059346775</c:v>
                </c:pt>
                <c:pt idx="5571">
                  <c:v>30.40068720123399</c:v>
                </c:pt>
                <c:pt idx="5572">
                  <c:v>30.40532380900024</c:v>
                </c:pt>
                <c:pt idx="5573">
                  <c:v>30.4099604167665</c:v>
                </c:pt>
                <c:pt idx="5574">
                  <c:v>30.41459702453274</c:v>
                </c:pt>
                <c:pt idx="5575">
                  <c:v>30.41923363229899</c:v>
                </c:pt>
                <c:pt idx="5576">
                  <c:v>30.42387024006523</c:v>
                </c:pt>
                <c:pt idx="5577">
                  <c:v>30.42850684783148</c:v>
                </c:pt>
                <c:pt idx="5578">
                  <c:v>30.43314345559773</c:v>
                </c:pt>
                <c:pt idx="5579">
                  <c:v>30.43778006336397</c:v>
                </c:pt>
                <c:pt idx="5580">
                  <c:v>30.44241667113021</c:v>
                </c:pt>
                <c:pt idx="5581">
                  <c:v>30.44705327889648</c:v>
                </c:pt>
                <c:pt idx="5582">
                  <c:v>30.45168988666272</c:v>
                </c:pt>
                <c:pt idx="5583">
                  <c:v>30.45632649442896</c:v>
                </c:pt>
                <c:pt idx="5584">
                  <c:v>30.46096310219521</c:v>
                </c:pt>
                <c:pt idx="5585">
                  <c:v>30.46559970996146</c:v>
                </c:pt>
                <c:pt idx="5586">
                  <c:v>30.4702363177277</c:v>
                </c:pt>
                <c:pt idx="5587">
                  <c:v>30.47487292549396</c:v>
                </c:pt>
                <c:pt idx="5588">
                  <c:v>30.4795095332602</c:v>
                </c:pt>
                <c:pt idx="5589">
                  <c:v>30.48414614102645</c:v>
                </c:pt>
                <c:pt idx="5590">
                  <c:v>30.48878274879269</c:v>
                </c:pt>
                <c:pt idx="5591">
                  <c:v>30.49341935655895</c:v>
                </c:pt>
                <c:pt idx="5592">
                  <c:v>30.49805596432519</c:v>
                </c:pt>
                <c:pt idx="5593">
                  <c:v>30.50269257209144</c:v>
                </c:pt>
                <c:pt idx="5594">
                  <c:v>30.50732917985769</c:v>
                </c:pt>
                <c:pt idx="5595">
                  <c:v>30.51196578762394</c:v>
                </c:pt>
                <c:pt idx="5596">
                  <c:v>30.51660239539019</c:v>
                </c:pt>
                <c:pt idx="5597">
                  <c:v>30.52123900315643</c:v>
                </c:pt>
                <c:pt idx="5598">
                  <c:v>30.52587561092269</c:v>
                </c:pt>
                <c:pt idx="5599">
                  <c:v>30.53051221868893</c:v>
                </c:pt>
                <c:pt idx="5600">
                  <c:v>30.53514882645518</c:v>
                </c:pt>
                <c:pt idx="5601">
                  <c:v>30.53978543422143</c:v>
                </c:pt>
                <c:pt idx="5602">
                  <c:v>30.54442204198767</c:v>
                </c:pt>
                <c:pt idx="5603">
                  <c:v>30.54905864975392</c:v>
                </c:pt>
                <c:pt idx="5604">
                  <c:v>30.55369525752016</c:v>
                </c:pt>
                <c:pt idx="5605">
                  <c:v>30.55833186528642</c:v>
                </c:pt>
                <c:pt idx="5606">
                  <c:v>30.56296847305267</c:v>
                </c:pt>
                <c:pt idx="5607">
                  <c:v>30.56760508081891</c:v>
                </c:pt>
                <c:pt idx="5608">
                  <c:v>30.57224168858516</c:v>
                </c:pt>
                <c:pt idx="5609">
                  <c:v>30.57687829635141</c:v>
                </c:pt>
                <c:pt idx="5610">
                  <c:v>30.58151490411765</c:v>
                </c:pt>
                <c:pt idx="5611">
                  <c:v>30.5861515118839</c:v>
                </c:pt>
                <c:pt idx="5612">
                  <c:v>30.59078811965015</c:v>
                </c:pt>
                <c:pt idx="5613">
                  <c:v>30.5954247274164</c:v>
                </c:pt>
                <c:pt idx="5614">
                  <c:v>30.60006133518264</c:v>
                </c:pt>
                <c:pt idx="5615">
                  <c:v>30.60469794294889</c:v>
                </c:pt>
                <c:pt idx="5616">
                  <c:v>30.60933455071514</c:v>
                </c:pt>
                <c:pt idx="5617">
                  <c:v>30.6139711584814</c:v>
                </c:pt>
                <c:pt idx="5618">
                  <c:v>30.61860776624763</c:v>
                </c:pt>
                <c:pt idx="5619">
                  <c:v>30.62324437401388</c:v>
                </c:pt>
                <c:pt idx="5620">
                  <c:v>30.62788098178013</c:v>
                </c:pt>
                <c:pt idx="5621">
                  <c:v>30.63251758954637</c:v>
                </c:pt>
                <c:pt idx="5622">
                  <c:v>30.63715419731263</c:v>
                </c:pt>
                <c:pt idx="5623">
                  <c:v>30.64179080507887</c:v>
                </c:pt>
                <c:pt idx="5624">
                  <c:v>30.64642741284512</c:v>
                </c:pt>
                <c:pt idx="5625">
                  <c:v>30.65106402061137</c:v>
                </c:pt>
                <c:pt idx="5626">
                  <c:v>30.65570062837762</c:v>
                </c:pt>
                <c:pt idx="5627">
                  <c:v>30.66033723614386</c:v>
                </c:pt>
                <c:pt idx="5628">
                  <c:v>30.66497384391011</c:v>
                </c:pt>
                <c:pt idx="5629">
                  <c:v>30.66961045167636</c:v>
                </c:pt>
                <c:pt idx="5630">
                  <c:v>30.67424705944261</c:v>
                </c:pt>
                <c:pt idx="5631">
                  <c:v>30.67888366720886</c:v>
                </c:pt>
                <c:pt idx="5632">
                  <c:v>30.68352027497509</c:v>
                </c:pt>
                <c:pt idx="5633">
                  <c:v>30.68815688274134</c:v>
                </c:pt>
                <c:pt idx="5634">
                  <c:v>30.69279349050759</c:v>
                </c:pt>
                <c:pt idx="5635">
                  <c:v>30.69743009827384</c:v>
                </c:pt>
                <c:pt idx="5636">
                  <c:v>30.70206670604009</c:v>
                </c:pt>
                <c:pt idx="5637">
                  <c:v>30.70670331380634</c:v>
                </c:pt>
                <c:pt idx="5638">
                  <c:v>30.71133992157259</c:v>
                </c:pt>
                <c:pt idx="5639">
                  <c:v>30.71597652933883</c:v>
                </c:pt>
                <c:pt idx="5640">
                  <c:v>30.72061313710508</c:v>
                </c:pt>
                <c:pt idx="5641">
                  <c:v>30.72524974487132</c:v>
                </c:pt>
                <c:pt idx="5642">
                  <c:v>30.72988635263758</c:v>
                </c:pt>
                <c:pt idx="5643">
                  <c:v>30.73452296040383</c:v>
                </c:pt>
                <c:pt idx="5644">
                  <c:v>30.73915956817007</c:v>
                </c:pt>
                <c:pt idx="5645">
                  <c:v>30.74379617593631</c:v>
                </c:pt>
                <c:pt idx="5646">
                  <c:v>30.74843278370257</c:v>
                </c:pt>
                <c:pt idx="5647">
                  <c:v>30.75306939146882</c:v>
                </c:pt>
                <c:pt idx="5648">
                  <c:v>30.75770599923506</c:v>
                </c:pt>
                <c:pt idx="5649">
                  <c:v>30.7623426070013</c:v>
                </c:pt>
                <c:pt idx="5650">
                  <c:v>30.76697921476756</c:v>
                </c:pt>
                <c:pt idx="5651">
                  <c:v>30.7716158225338</c:v>
                </c:pt>
                <c:pt idx="5652">
                  <c:v>30.77625243030005</c:v>
                </c:pt>
                <c:pt idx="5653">
                  <c:v>30.7808890380663</c:v>
                </c:pt>
                <c:pt idx="5654">
                  <c:v>30.78552564583255</c:v>
                </c:pt>
                <c:pt idx="5655">
                  <c:v>30.79016225359879</c:v>
                </c:pt>
                <c:pt idx="5656">
                  <c:v>30.79479886136504</c:v>
                </c:pt>
                <c:pt idx="5657">
                  <c:v>30.79943546913129</c:v>
                </c:pt>
                <c:pt idx="5658">
                  <c:v>30.80407207689754</c:v>
                </c:pt>
                <c:pt idx="5659">
                  <c:v>30.80870868466378</c:v>
                </c:pt>
                <c:pt idx="5660">
                  <c:v>30.81334529243004</c:v>
                </c:pt>
                <c:pt idx="5661">
                  <c:v>30.8179819001963</c:v>
                </c:pt>
                <c:pt idx="5662">
                  <c:v>30.82261850796252</c:v>
                </c:pt>
                <c:pt idx="5663">
                  <c:v>30.82725511572878</c:v>
                </c:pt>
                <c:pt idx="5664">
                  <c:v>30.83189172349503</c:v>
                </c:pt>
                <c:pt idx="5665">
                  <c:v>30.83652833126127</c:v>
                </c:pt>
                <c:pt idx="5666">
                  <c:v>30.84116493902753</c:v>
                </c:pt>
                <c:pt idx="5667">
                  <c:v>30.84580154679377</c:v>
                </c:pt>
                <c:pt idx="5668">
                  <c:v>30.85043815456002</c:v>
                </c:pt>
                <c:pt idx="5669">
                  <c:v>30.85507476232626</c:v>
                </c:pt>
                <c:pt idx="5670">
                  <c:v>30.85971137009252</c:v>
                </c:pt>
                <c:pt idx="5671">
                  <c:v>30.86434797785876</c:v>
                </c:pt>
                <c:pt idx="5672">
                  <c:v>30.868984585625</c:v>
                </c:pt>
                <c:pt idx="5673">
                  <c:v>30.87362119339125</c:v>
                </c:pt>
                <c:pt idx="5674">
                  <c:v>30.8782578011575</c:v>
                </c:pt>
                <c:pt idx="5675">
                  <c:v>30.88289440892375</c:v>
                </c:pt>
                <c:pt idx="5676">
                  <c:v>30.88753101668999</c:v>
                </c:pt>
                <c:pt idx="5677">
                  <c:v>30.89216762445625</c:v>
                </c:pt>
                <c:pt idx="5678">
                  <c:v>30.89680423222249</c:v>
                </c:pt>
                <c:pt idx="5679">
                  <c:v>30.90144083998873</c:v>
                </c:pt>
                <c:pt idx="5680">
                  <c:v>30.90607744775499</c:v>
                </c:pt>
                <c:pt idx="5681">
                  <c:v>30.91071405552123</c:v>
                </c:pt>
                <c:pt idx="5682">
                  <c:v>30.91535066328749</c:v>
                </c:pt>
                <c:pt idx="5683">
                  <c:v>30.91998727105373</c:v>
                </c:pt>
                <c:pt idx="5684">
                  <c:v>30.92462387881998</c:v>
                </c:pt>
                <c:pt idx="5685">
                  <c:v>30.92926048658623</c:v>
                </c:pt>
                <c:pt idx="5686">
                  <c:v>30.93389709435248</c:v>
                </c:pt>
                <c:pt idx="5687">
                  <c:v>30.93853370211872</c:v>
                </c:pt>
                <c:pt idx="5688">
                  <c:v>30.94317030988497</c:v>
                </c:pt>
                <c:pt idx="5689">
                  <c:v>30.94780691765122</c:v>
                </c:pt>
                <c:pt idx="5690">
                  <c:v>30.95244352541746</c:v>
                </c:pt>
                <c:pt idx="5691">
                  <c:v>30.95708013318371</c:v>
                </c:pt>
                <c:pt idx="5692">
                  <c:v>30.96171674094995</c:v>
                </c:pt>
                <c:pt idx="5693">
                  <c:v>30.9663533487162</c:v>
                </c:pt>
                <c:pt idx="5694">
                  <c:v>30.97098995648246</c:v>
                </c:pt>
                <c:pt idx="5695">
                  <c:v>30.9756265642487</c:v>
                </c:pt>
                <c:pt idx="5696">
                  <c:v>30.98026317201495</c:v>
                </c:pt>
                <c:pt idx="5697">
                  <c:v>30.98489977978119</c:v>
                </c:pt>
                <c:pt idx="5698">
                  <c:v>30.98953638754744</c:v>
                </c:pt>
                <c:pt idx="5699">
                  <c:v>30.99417299531369</c:v>
                </c:pt>
                <c:pt idx="5700">
                  <c:v>30.99880960307993</c:v>
                </c:pt>
                <c:pt idx="5701">
                  <c:v>31.00344621084619</c:v>
                </c:pt>
                <c:pt idx="5702">
                  <c:v>31.00808281861244</c:v>
                </c:pt>
                <c:pt idx="5703">
                  <c:v>31.01271942637868</c:v>
                </c:pt>
                <c:pt idx="5704">
                  <c:v>31.01735603414493</c:v>
                </c:pt>
                <c:pt idx="5705">
                  <c:v>31.02199264191118</c:v>
                </c:pt>
                <c:pt idx="5706">
                  <c:v>31.02662924967742</c:v>
                </c:pt>
                <c:pt idx="5707">
                  <c:v>31.03126585744368</c:v>
                </c:pt>
                <c:pt idx="5708">
                  <c:v>31.03590246520993</c:v>
                </c:pt>
                <c:pt idx="5709">
                  <c:v>31.04053907297616</c:v>
                </c:pt>
                <c:pt idx="5710">
                  <c:v>31.04517568074242</c:v>
                </c:pt>
                <c:pt idx="5711">
                  <c:v>31.04981228850866</c:v>
                </c:pt>
                <c:pt idx="5712">
                  <c:v>31.05444889627491</c:v>
                </c:pt>
                <c:pt idx="5713">
                  <c:v>31.05908550404116</c:v>
                </c:pt>
                <c:pt idx="5714">
                  <c:v>31.0637221118074</c:v>
                </c:pt>
                <c:pt idx="5715">
                  <c:v>31.06835871957366</c:v>
                </c:pt>
                <c:pt idx="5716">
                  <c:v>31.0729953273399</c:v>
                </c:pt>
                <c:pt idx="5717">
                  <c:v>31.07763193510615</c:v>
                </c:pt>
                <c:pt idx="5718">
                  <c:v>31.0822685428724</c:v>
                </c:pt>
                <c:pt idx="5719">
                  <c:v>31.08690515063865</c:v>
                </c:pt>
                <c:pt idx="5720">
                  <c:v>31.09154175840489</c:v>
                </c:pt>
                <c:pt idx="5721">
                  <c:v>31.09617836617114</c:v>
                </c:pt>
                <c:pt idx="5722">
                  <c:v>31.10081497393739</c:v>
                </c:pt>
                <c:pt idx="5723">
                  <c:v>31.10545158170363</c:v>
                </c:pt>
                <c:pt idx="5724">
                  <c:v>31.11008818946989</c:v>
                </c:pt>
                <c:pt idx="5725">
                  <c:v>31.11472479723614</c:v>
                </c:pt>
                <c:pt idx="5726">
                  <c:v>31.11936140500238</c:v>
                </c:pt>
                <c:pt idx="5727">
                  <c:v>31.12399801276863</c:v>
                </c:pt>
                <c:pt idx="5728">
                  <c:v>31.12863462053487</c:v>
                </c:pt>
                <c:pt idx="5729">
                  <c:v>31.13327122830113</c:v>
                </c:pt>
                <c:pt idx="5730">
                  <c:v>31.13790783606737</c:v>
                </c:pt>
                <c:pt idx="5731">
                  <c:v>31.14254444383361</c:v>
                </c:pt>
                <c:pt idx="5732">
                  <c:v>31.14718105159987</c:v>
                </c:pt>
                <c:pt idx="5733">
                  <c:v>31.15181765936612</c:v>
                </c:pt>
                <c:pt idx="5734">
                  <c:v>31.15645426713236</c:v>
                </c:pt>
                <c:pt idx="5735">
                  <c:v>31.16109087489861</c:v>
                </c:pt>
                <c:pt idx="5736">
                  <c:v>31.16572748266485</c:v>
                </c:pt>
                <c:pt idx="5737">
                  <c:v>31.1703640904311</c:v>
                </c:pt>
                <c:pt idx="5738">
                  <c:v>31.17500069819735</c:v>
                </c:pt>
                <c:pt idx="5739">
                  <c:v>31.1796373059636</c:v>
                </c:pt>
                <c:pt idx="5740">
                  <c:v>31.18427391372984</c:v>
                </c:pt>
                <c:pt idx="5741">
                  <c:v>31.18891052149609</c:v>
                </c:pt>
                <c:pt idx="5742">
                  <c:v>31.19354712926234</c:v>
                </c:pt>
                <c:pt idx="5743">
                  <c:v>31.19818373702859</c:v>
                </c:pt>
                <c:pt idx="5744">
                  <c:v>31.20282034479483</c:v>
                </c:pt>
                <c:pt idx="5745">
                  <c:v>31.20745695256108</c:v>
                </c:pt>
                <c:pt idx="5746">
                  <c:v>31.21209356032733</c:v>
                </c:pt>
                <c:pt idx="5747">
                  <c:v>31.21673016809358</c:v>
                </c:pt>
                <c:pt idx="5748">
                  <c:v>31.22136677585983</c:v>
                </c:pt>
                <c:pt idx="5749">
                  <c:v>31.22600338362607</c:v>
                </c:pt>
                <c:pt idx="5750">
                  <c:v>31.23063999139232</c:v>
                </c:pt>
                <c:pt idx="5751">
                  <c:v>31.23527659915857</c:v>
                </c:pt>
                <c:pt idx="5752">
                  <c:v>31.23991320692481</c:v>
                </c:pt>
                <c:pt idx="5753">
                  <c:v>31.24454981469106</c:v>
                </c:pt>
                <c:pt idx="5754">
                  <c:v>31.24918642245731</c:v>
                </c:pt>
                <c:pt idx="5755">
                  <c:v>31.25382303022356</c:v>
                </c:pt>
                <c:pt idx="5756">
                  <c:v>31.25845963798981</c:v>
                </c:pt>
                <c:pt idx="5757">
                  <c:v>31.26309624575605</c:v>
                </c:pt>
                <c:pt idx="5758">
                  <c:v>31.26773285352229</c:v>
                </c:pt>
                <c:pt idx="5759">
                  <c:v>31.27236946128856</c:v>
                </c:pt>
                <c:pt idx="5760">
                  <c:v>31.2770060690548</c:v>
                </c:pt>
                <c:pt idx="5761">
                  <c:v>31.28164267682104</c:v>
                </c:pt>
                <c:pt idx="5762">
                  <c:v>31.28627928458728</c:v>
                </c:pt>
                <c:pt idx="5763">
                  <c:v>31.29091589235354</c:v>
                </c:pt>
                <c:pt idx="5764">
                  <c:v>31.29555250011978</c:v>
                </c:pt>
                <c:pt idx="5765">
                  <c:v>31.30018910788604</c:v>
                </c:pt>
                <c:pt idx="5766">
                  <c:v>31.3048257156523</c:v>
                </c:pt>
                <c:pt idx="5767">
                  <c:v>31.30946232341854</c:v>
                </c:pt>
                <c:pt idx="5768">
                  <c:v>31.31409893118478</c:v>
                </c:pt>
                <c:pt idx="5769">
                  <c:v>31.31873553895102</c:v>
                </c:pt>
                <c:pt idx="5770">
                  <c:v>31.32337214671728</c:v>
                </c:pt>
                <c:pt idx="5771">
                  <c:v>31.32800875448353</c:v>
                </c:pt>
                <c:pt idx="5772">
                  <c:v>31.33264536224977</c:v>
                </c:pt>
                <c:pt idx="5773">
                  <c:v>31.33728197001602</c:v>
                </c:pt>
                <c:pt idx="5774">
                  <c:v>31.34191857778227</c:v>
                </c:pt>
                <c:pt idx="5775">
                  <c:v>31.34655518554852</c:v>
                </c:pt>
                <c:pt idx="5776">
                  <c:v>31.35119179331476</c:v>
                </c:pt>
                <c:pt idx="5777">
                  <c:v>31.35582840108101</c:v>
                </c:pt>
                <c:pt idx="5778">
                  <c:v>31.36046500884726</c:v>
                </c:pt>
                <c:pt idx="5779">
                  <c:v>31.3651016166135</c:v>
                </c:pt>
                <c:pt idx="5780">
                  <c:v>31.36973822437975</c:v>
                </c:pt>
                <c:pt idx="5781">
                  <c:v>31.374374832146</c:v>
                </c:pt>
                <c:pt idx="5782">
                  <c:v>31.37901143991225</c:v>
                </c:pt>
                <c:pt idx="5783">
                  <c:v>31.38364804767849</c:v>
                </c:pt>
                <c:pt idx="5784">
                  <c:v>31.38828465544474</c:v>
                </c:pt>
                <c:pt idx="5785">
                  <c:v>31.392921263211</c:v>
                </c:pt>
                <c:pt idx="5786">
                  <c:v>31.39755787097723</c:v>
                </c:pt>
                <c:pt idx="5787">
                  <c:v>31.40219447874348</c:v>
                </c:pt>
                <c:pt idx="5788">
                  <c:v>31.40683108650973</c:v>
                </c:pt>
                <c:pt idx="5789">
                  <c:v>31.41146769427598</c:v>
                </c:pt>
                <c:pt idx="5790">
                  <c:v>31.41610430204223</c:v>
                </c:pt>
                <c:pt idx="5791">
                  <c:v>31.42074090980848</c:v>
                </c:pt>
                <c:pt idx="5792">
                  <c:v>31.42537751757472</c:v>
                </c:pt>
                <c:pt idx="5793">
                  <c:v>31.43001412534097</c:v>
                </c:pt>
                <c:pt idx="5794">
                  <c:v>31.43465073310722</c:v>
                </c:pt>
                <c:pt idx="5795">
                  <c:v>31.43928734087347</c:v>
                </c:pt>
                <c:pt idx="5796">
                  <c:v>31.44392394863971</c:v>
                </c:pt>
                <c:pt idx="5797">
                  <c:v>31.44856055640596</c:v>
                </c:pt>
                <c:pt idx="5798">
                  <c:v>31.45319716417221</c:v>
                </c:pt>
                <c:pt idx="5799">
                  <c:v>31.45783377193846</c:v>
                </c:pt>
                <c:pt idx="5800">
                  <c:v>31.4624703797047</c:v>
                </c:pt>
                <c:pt idx="5801">
                  <c:v>31.46710698747095</c:v>
                </c:pt>
                <c:pt idx="5802">
                  <c:v>31.47174359523719</c:v>
                </c:pt>
                <c:pt idx="5803">
                  <c:v>31.47638020300344</c:v>
                </c:pt>
                <c:pt idx="5804">
                  <c:v>31.48101681076968</c:v>
                </c:pt>
                <c:pt idx="5805">
                  <c:v>31.48565341853594</c:v>
                </c:pt>
                <c:pt idx="5806">
                  <c:v>31.49029002630219</c:v>
                </c:pt>
                <c:pt idx="5807">
                  <c:v>31.49492663406843</c:v>
                </c:pt>
                <c:pt idx="5808">
                  <c:v>31.49956324183469</c:v>
                </c:pt>
                <c:pt idx="5809">
                  <c:v>31.50419984960093</c:v>
                </c:pt>
                <c:pt idx="5810">
                  <c:v>31.50883645736718</c:v>
                </c:pt>
                <c:pt idx="5811">
                  <c:v>31.51347306513343</c:v>
                </c:pt>
                <c:pt idx="5812">
                  <c:v>31.51810967289968</c:v>
                </c:pt>
                <c:pt idx="5813">
                  <c:v>31.52274628066591</c:v>
                </c:pt>
                <c:pt idx="5814">
                  <c:v>31.52738288843217</c:v>
                </c:pt>
                <c:pt idx="5815">
                  <c:v>31.53201949619842</c:v>
                </c:pt>
                <c:pt idx="5816">
                  <c:v>31.53665610396467</c:v>
                </c:pt>
                <c:pt idx="5817">
                  <c:v>31.54129271173091</c:v>
                </c:pt>
                <c:pt idx="5818">
                  <c:v>31.54592931949716</c:v>
                </c:pt>
                <c:pt idx="5819">
                  <c:v>31.55056592726341</c:v>
                </c:pt>
                <c:pt idx="5820">
                  <c:v>31.55520253502965</c:v>
                </c:pt>
                <c:pt idx="5821">
                  <c:v>31.5598391427959</c:v>
                </c:pt>
                <c:pt idx="5822">
                  <c:v>31.56447575056215</c:v>
                </c:pt>
                <c:pt idx="5823">
                  <c:v>31.5691123583284</c:v>
                </c:pt>
                <c:pt idx="5824">
                  <c:v>31.57374896609465</c:v>
                </c:pt>
                <c:pt idx="5825">
                  <c:v>31.57838557386089</c:v>
                </c:pt>
                <c:pt idx="5826">
                  <c:v>31.58302218162714</c:v>
                </c:pt>
                <c:pt idx="5827">
                  <c:v>31.58765878939339</c:v>
                </c:pt>
                <c:pt idx="5828">
                  <c:v>31.59229539715964</c:v>
                </c:pt>
                <c:pt idx="5829">
                  <c:v>31.59693200492588</c:v>
                </c:pt>
                <c:pt idx="5830">
                  <c:v>31.60156861269214</c:v>
                </c:pt>
                <c:pt idx="5831">
                  <c:v>31.60620522045838</c:v>
                </c:pt>
                <c:pt idx="5832">
                  <c:v>31.61084182822464</c:v>
                </c:pt>
                <c:pt idx="5833">
                  <c:v>31.61547843599088</c:v>
                </c:pt>
                <c:pt idx="5834">
                  <c:v>31.62011504375712</c:v>
                </c:pt>
                <c:pt idx="5835">
                  <c:v>31.62475165152337</c:v>
                </c:pt>
                <c:pt idx="5836">
                  <c:v>31.62938825928962</c:v>
                </c:pt>
                <c:pt idx="5837">
                  <c:v>31.63402486705587</c:v>
                </c:pt>
                <c:pt idx="5838">
                  <c:v>31.63866147482211</c:v>
                </c:pt>
                <c:pt idx="5839">
                  <c:v>31.64329808258836</c:v>
                </c:pt>
                <c:pt idx="5840">
                  <c:v>31.64793469035461</c:v>
                </c:pt>
                <c:pt idx="5841">
                  <c:v>31.65257129812085</c:v>
                </c:pt>
                <c:pt idx="5842">
                  <c:v>31.65720790588711</c:v>
                </c:pt>
                <c:pt idx="5843">
                  <c:v>31.66184451365335</c:v>
                </c:pt>
                <c:pt idx="5844">
                  <c:v>31.6664811214196</c:v>
                </c:pt>
                <c:pt idx="5845">
                  <c:v>31.67111772918585</c:v>
                </c:pt>
                <c:pt idx="5846">
                  <c:v>31.6757543369521</c:v>
                </c:pt>
                <c:pt idx="5847">
                  <c:v>31.68039094471834</c:v>
                </c:pt>
                <c:pt idx="5848">
                  <c:v>31.68502755248459</c:v>
                </c:pt>
                <c:pt idx="5849">
                  <c:v>31.68966416025084</c:v>
                </c:pt>
                <c:pt idx="5850">
                  <c:v>31.6943007680171</c:v>
                </c:pt>
                <c:pt idx="5851">
                  <c:v>31.69893737578333</c:v>
                </c:pt>
                <c:pt idx="5852">
                  <c:v>31.70357398354958</c:v>
                </c:pt>
                <c:pt idx="5853">
                  <c:v>31.70821059131583</c:v>
                </c:pt>
                <c:pt idx="5854">
                  <c:v>31.71284719908208</c:v>
                </c:pt>
                <c:pt idx="5855">
                  <c:v>31.71748380684832</c:v>
                </c:pt>
                <c:pt idx="5856">
                  <c:v>31.72212041461458</c:v>
                </c:pt>
                <c:pt idx="5857">
                  <c:v>31.72675702238082</c:v>
                </c:pt>
                <c:pt idx="5858">
                  <c:v>31.73139363014706</c:v>
                </c:pt>
                <c:pt idx="5859">
                  <c:v>31.73603023791331</c:v>
                </c:pt>
                <c:pt idx="5860">
                  <c:v>31.74066684567956</c:v>
                </c:pt>
                <c:pt idx="5861">
                  <c:v>31.74530345344581</c:v>
                </c:pt>
                <c:pt idx="5862">
                  <c:v>31.74994006121206</c:v>
                </c:pt>
                <c:pt idx="5863">
                  <c:v>31.75457666897831</c:v>
                </c:pt>
                <c:pt idx="5864">
                  <c:v>31.75921327674455</c:v>
                </c:pt>
                <c:pt idx="5865">
                  <c:v>31.76384988451079</c:v>
                </c:pt>
                <c:pt idx="5866">
                  <c:v>31.76848649227705</c:v>
                </c:pt>
                <c:pt idx="5867">
                  <c:v>31.77312310004329</c:v>
                </c:pt>
                <c:pt idx="5868">
                  <c:v>31.77775970780954</c:v>
                </c:pt>
                <c:pt idx="5869">
                  <c:v>31.78239631557578</c:v>
                </c:pt>
                <c:pt idx="5870">
                  <c:v>31.78703292334204</c:v>
                </c:pt>
                <c:pt idx="5871">
                  <c:v>31.79166953110828</c:v>
                </c:pt>
                <c:pt idx="5872">
                  <c:v>31.79630613887453</c:v>
                </c:pt>
                <c:pt idx="5873">
                  <c:v>31.80094274664079</c:v>
                </c:pt>
                <c:pt idx="5874">
                  <c:v>31.80557935440703</c:v>
                </c:pt>
                <c:pt idx="5875">
                  <c:v>31.81021596217328</c:v>
                </c:pt>
                <c:pt idx="5876">
                  <c:v>31.81485256993953</c:v>
                </c:pt>
                <c:pt idx="5877">
                  <c:v>31.81948917770577</c:v>
                </c:pt>
                <c:pt idx="5878">
                  <c:v>31.82412578547202</c:v>
                </c:pt>
                <c:pt idx="5879">
                  <c:v>31.82876239323826</c:v>
                </c:pt>
                <c:pt idx="5880">
                  <c:v>31.83339900100452</c:v>
                </c:pt>
                <c:pt idx="5881">
                  <c:v>31.83803560877076</c:v>
                </c:pt>
                <c:pt idx="5882">
                  <c:v>31.842672216537</c:v>
                </c:pt>
                <c:pt idx="5883">
                  <c:v>31.84730882430325</c:v>
                </c:pt>
                <c:pt idx="5884">
                  <c:v>31.85194543206951</c:v>
                </c:pt>
                <c:pt idx="5885">
                  <c:v>31.85658203983575</c:v>
                </c:pt>
                <c:pt idx="5886">
                  <c:v>31.861218647602</c:v>
                </c:pt>
                <c:pt idx="5887">
                  <c:v>31.86585525536825</c:v>
                </c:pt>
                <c:pt idx="5888">
                  <c:v>31.8704918631345</c:v>
                </c:pt>
                <c:pt idx="5889">
                  <c:v>31.87512847090074</c:v>
                </c:pt>
                <c:pt idx="5890">
                  <c:v>31.87976507866699</c:v>
                </c:pt>
                <c:pt idx="5891">
                  <c:v>31.88440168643324</c:v>
                </c:pt>
                <c:pt idx="5892">
                  <c:v>31.88903829419949</c:v>
                </c:pt>
                <c:pt idx="5893">
                  <c:v>31.89367490196573</c:v>
                </c:pt>
                <c:pt idx="5894">
                  <c:v>31.89831150973198</c:v>
                </c:pt>
                <c:pt idx="5895">
                  <c:v>31.90294811749823</c:v>
                </c:pt>
                <c:pt idx="5896">
                  <c:v>31.90758472526448</c:v>
                </c:pt>
                <c:pt idx="5897">
                  <c:v>31.91222133303072</c:v>
                </c:pt>
                <c:pt idx="5898">
                  <c:v>31.91685794079698</c:v>
                </c:pt>
                <c:pt idx="5899">
                  <c:v>31.92149454856321</c:v>
                </c:pt>
                <c:pt idx="5900">
                  <c:v>31.92613115632946</c:v>
                </c:pt>
                <c:pt idx="5901">
                  <c:v>31.93076776409572</c:v>
                </c:pt>
                <c:pt idx="5902">
                  <c:v>31.93540437186196</c:v>
                </c:pt>
                <c:pt idx="5903">
                  <c:v>31.9400409796282</c:v>
                </c:pt>
                <c:pt idx="5904">
                  <c:v>31.94467758739446</c:v>
                </c:pt>
                <c:pt idx="5905">
                  <c:v>31.9493141951607</c:v>
                </c:pt>
                <c:pt idx="5906">
                  <c:v>31.95395080292695</c:v>
                </c:pt>
                <c:pt idx="5907">
                  <c:v>31.9585874106932</c:v>
                </c:pt>
                <c:pt idx="5908">
                  <c:v>31.96322401845945</c:v>
                </c:pt>
                <c:pt idx="5909">
                  <c:v>31.9678606262257</c:v>
                </c:pt>
                <c:pt idx="5910">
                  <c:v>31.97249723399193</c:v>
                </c:pt>
                <c:pt idx="5911">
                  <c:v>31.97713384175819</c:v>
                </c:pt>
                <c:pt idx="5912">
                  <c:v>31.98177044952444</c:v>
                </c:pt>
                <c:pt idx="5913">
                  <c:v>31.98640705729069</c:v>
                </c:pt>
                <c:pt idx="5914">
                  <c:v>31.99104366505693</c:v>
                </c:pt>
                <c:pt idx="5915">
                  <c:v>31.99568027282318</c:v>
                </c:pt>
                <c:pt idx="5916">
                  <c:v>32.00031688058943</c:v>
                </c:pt>
                <c:pt idx="5917">
                  <c:v>32.00495348835567</c:v>
                </c:pt>
                <c:pt idx="5918">
                  <c:v>32.00959009612193</c:v>
                </c:pt>
                <c:pt idx="5919">
                  <c:v>32.01422670388818</c:v>
                </c:pt>
                <c:pt idx="5920">
                  <c:v>32.01886331165443</c:v>
                </c:pt>
                <c:pt idx="5921">
                  <c:v>32.02349991942069</c:v>
                </c:pt>
                <c:pt idx="5922">
                  <c:v>32.02813652718694</c:v>
                </c:pt>
                <c:pt idx="5923">
                  <c:v>32.0327731349532</c:v>
                </c:pt>
                <c:pt idx="5924">
                  <c:v>32.03740974271944</c:v>
                </c:pt>
                <c:pt idx="5925">
                  <c:v>32.0420463504857</c:v>
                </c:pt>
                <c:pt idx="5926">
                  <c:v>32.04668295825194</c:v>
                </c:pt>
                <c:pt idx="5927">
                  <c:v>32.05131956601819</c:v>
                </c:pt>
                <c:pt idx="5928">
                  <c:v>32.05595617378444</c:v>
                </c:pt>
                <c:pt idx="5929">
                  <c:v>32.0605927815507</c:v>
                </c:pt>
                <c:pt idx="5930">
                  <c:v>32.06522938931695</c:v>
                </c:pt>
                <c:pt idx="5931">
                  <c:v>32.0698659970832</c:v>
                </c:pt>
                <c:pt idx="5932">
                  <c:v>32.07450260484945</c:v>
                </c:pt>
                <c:pt idx="5933">
                  <c:v>32.0791392126157</c:v>
                </c:pt>
                <c:pt idx="5934">
                  <c:v>32.08377582038195</c:v>
                </c:pt>
                <c:pt idx="5935">
                  <c:v>32.0884124281482</c:v>
                </c:pt>
                <c:pt idx="5936">
                  <c:v>32.09304903591445</c:v>
                </c:pt>
                <c:pt idx="5937">
                  <c:v>32.09768564368071</c:v>
                </c:pt>
                <c:pt idx="5938">
                  <c:v>32.10232225144696</c:v>
                </c:pt>
                <c:pt idx="5939">
                  <c:v>32.1069588592132</c:v>
                </c:pt>
                <c:pt idx="5940">
                  <c:v>32.11159546697946</c:v>
                </c:pt>
                <c:pt idx="5941">
                  <c:v>32.11623207474571</c:v>
                </c:pt>
                <c:pt idx="5942">
                  <c:v>32.12086868251196</c:v>
                </c:pt>
                <c:pt idx="5943">
                  <c:v>32.12550529027821</c:v>
                </c:pt>
                <c:pt idx="5944">
                  <c:v>32.13014189804446</c:v>
                </c:pt>
                <c:pt idx="5945">
                  <c:v>32.13477850581071</c:v>
                </c:pt>
                <c:pt idx="5946">
                  <c:v>32.13941511357697</c:v>
                </c:pt>
                <c:pt idx="5947">
                  <c:v>32.1440517213432</c:v>
                </c:pt>
                <c:pt idx="5948">
                  <c:v>32.14868832910947</c:v>
                </c:pt>
                <c:pt idx="5949">
                  <c:v>32.15332493687573</c:v>
                </c:pt>
                <c:pt idx="5950">
                  <c:v>32.15796154464196</c:v>
                </c:pt>
                <c:pt idx="5951">
                  <c:v>32.16259815240822</c:v>
                </c:pt>
                <c:pt idx="5952">
                  <c:v>32.16723476017447</c:v>
                </c:pt>
                <c:pt idx="5953">
                  <c:v>32.17187136794072</c:v>
                </c:pt>
                <c:pt idx="5954">
                  <c:v>32.17650797570698</c:v>
                </c:pt>
                <c:pt idx="5955">
                  <c:v>32.18114458347322</c:v>
                </c:pt>
                <c:pt idx="5956">
                  <c:v>32.18578119123947</c:v>
                </c:pt>
                <c:pt idx="5957">
                  <c:v>32.19041779900573</c:v>
                </c:pt>
                <c:pt idx="5958">
                  <c:v>32.19505440677198</c:v>
                </c:pt>
                <c:pt idx="5959">
                  <c:v>32.19969101453823</c:v>
                </c:pt>
                <c:pt idx="5960">
                  <c:v>32.20432762230448</c:v>
                </c:pt>
                <c:pt idx="5961">
                  <c:v>32.20896423007074</c:v>
                </c:pt>
                <c:pt idx="5962">
                  <c:v>32.21360083783699</c:v>
                </c:pt>
                <c:pt idx="5963">
                  <c:v>32.21823744560323</c:v>
                </c:pt>
                <c:pt idx="5964">
                  <c:v>32.22287405336948</c:v>
                </c:pt>
                <c:pt idx="5965">
                  <c:v>32.22751066113574</c:v>
                </c:pt>
                <c:pt idx="5966">
                  <c:v>32.232147268902</c:v>
                </c:pt>
                <c:pt idx="5967">
                  <c:v>32.23678387666824</c:v>
                </c:pt>
                <c:pt idx="5968">
                  <c:v>32.24142048443449</c:v>
                </c:pt>
                <c:pt idx="5969">
                  <c:v>32.24605709220074</c:v>
                </c:pt>
                <c:pt idx="5970">
                  <c:v>32.25069369996699</c:v>
                </c:pt>
                <c:pt idx="5971">
                  <c:v>32.25533030773325</c:v>
                </c:pt>
                <c:pt idx="5972">
                  <c:v>32.2599669154995</c:v>
                </c:pt>
                <c:pt idx="5973">
                  <c:v>32.26460352326575</c:v>
                </c:pt>
                <c:pt idx="5974">
                  <c:v>32.26924013103201</c:v>
                </c:pt>
                <c:pt idx="5975">
                  <c:v>32.27387673879825</c:v>
                </c:pt>
                <c:pt idx="5976">
                  <c:v>32.2785133465645</c:v>
                </c:pt>
                <c:pt idx="5977">
                  <c:v>32.28314995433075</c:v>
                </c:pt>
                <c:pt idx="5978">
                  <c:v>32.287786562097</c:v>
                </c:pt>
                <c:pt idx="5979">
                  <c:v>32.29242316986326</c:v>
                </c:pt>
                <c:pt idx="5980">
                  <c:v>32.29705977762951</c:v>
                </c:pt>
                <c:pt idx="5981">
                  <c:v>32.30169638539575</c:v>
                </c:pt>
                <c:pt idx="5982">
                  <c:v>32.30633299316201</c:v>
                </c:pt>
                <c:pt idx="5983">
                  <c:v>32.31096960092825</c:v>
                </c:pt>
                <c:pt idx="5984">
                  <c:v>32.3156062086945</c:v>
                </c:pt>
                <c:pt idx="5985">
                  <c:v>32.32024281646076</c:v>
                </c:pt>
                <c:pt idx="5986">
                  <c:v>32.32487942422701</c:v>
                </c:pt>
                <c:pt idx="5987">
                  <c:v>32.32951603199326</c:v>
                </c:pt>
                <c:pt idx="5988">
                  <c:v>32.33415263975952</c:v>
                </c:pt>
                <c:pt idx="5989">
                  <c:v>32.33878924752577</c:v>
                </c:pt>
                <c:pt idx="5990">
                  <c:v>32.343425855292</c:v>
                </c:pt>
                <c:pt idx="5991">
                  <c:v>32.34806246305826</c:v>
                </c:pt>
                <c:pt idx="5992">
                  <c:v>32.35269907082451</c:v>
                </c:pt>
                <c:pt idx="5993">
                  <c:v>32.35733567859077</c:v>
                </c:pt>
                <c:pt idx="5994">
                  <c:v>32.36197228635702</c:v>
                </c:pt>
                <c:pt idx="5995">
                  <c:v>32.36660889412328</c:v>
                </c:pt>
                <c:pt idx="5996">
                  <c:v>32.37124550188952</c:v>
                </c:pt>
                <c:pt idx="5997">
                  <c:v>32.37588210965578</c:v>
                </c:pt>
                <c:pt idx="5998">
                  <c:v>32.38051871742203</c:v>
                </c:pt>
                <c:pt idx="5999">
                  <c:v>32.38515532518828</c:v>
                </c:pt>
                <c:pt idx="6000">
                  <c:v>32.38979193295453</c:v>
                </c:pt>
                <c:pt idx="6001">
                  <c:v>32.39442854072078</c:v>
                </c:pt>
                <c:pt idx="6002">
                  <c:v>32.39906514848703</c:v>
                </c:pt>
                <c:pt idx="6003">
                  <c:v>32.40370175625328</c:v>
                </c:pt>
                <c:pt idx="6004">
                  <c:v>32.40833836401954</c:v>
                </c:pt>
                <c:pt idx="6005">
                  <c:v>32.41297497178579</c:v>
                </c:pt>
                <c:pt idx="6006">
                  <c:v>32.41761157955202</c:v>
                </c:pt>
                <c:pt idx="6007">
                  <c:v>32.42224818731828</c:v>
                </c:pt>
                <c:pt idx="6008">
                  <c:v>32.42688479508453</c:v>
                </c:pt>
                <c:pt idx="6009">
                  <c:v>32.4315214028508</c:v>
                </c:pt>
                <c:pt idx="6010">
                  <c:v>32.43615801061704</c:v>
                </c:pt>
                <c:pt idx="6011">
                  <c:v>32.44079461838329</c:v>
                </c:pt>
                <c:pt idx="6012">
                  <c:v>32.44543122614955</c:v>
                </c:pt>
                <c:pt idx="6013">
                  <c:v>32.4500678339158</c:v>
                </c:pt>
                <c:pt idx="6014">
                  <c:v>32.45470444168203</c:v>
                </c:pt>
                <c:pt idx="6015">
                  <c:v>32.45934104944829</c:v>
                </c:pt>
                <c:pt idx="6016">
                  <c:v>32.46397765721454</c:v>
                </c:pt>
                <c:pt idx="6017">
                  <c:v>32.4686142649808</c:v>
                </c:pt>
                <c:pt idx="6018">
                  <c:v>32.47325087274704</c:v>
                </c:pt>
                <c:pt idx="6019">
                  <c:v>32.47788748051328</c:v>
                </c:pt>
                <c:pt idx="6020">
                  <c:v>32.48252408827955</c:v>
                </c:pt>
                <c:pt idx="6021">
                  <c:v>32.48716069604581</c:v>
                </c:pt>
                <c:pt idx="6022">
                  <c:v>32.49179730381205</c:v>
                </c:pt>
                <c:pt idx="6023">
                  <c:v>32.49643391157831</c:v>
                </c:pt>
                <c:pt idx="6024">
                  <c:v>32.50107051934454</c:v>
                </c:pt>
                <c:pt idx="6025">
                  <c:v>32.50570712711081</c:v>
                </c:pt>
                <c:pt idx="6026">
                  <c:v>32.51034373487706</c:v>
                </c:pt>
                <c:pt idx="6027">
                  <c:v>32.5149803426433</c:v>
                </c:pt>
                <c:pt idx="6028">
                  <c:v>32.51961695040956</c:v>
                </c:pt>
                <c:pt idx="6029">
                  <c:v>32.52425355817582</c:v>
                </c:pt>
                <c:pt idx="6030">
                  <c:v>32.52889016594206</c:v>
                </c:pt>
                <c:pt idx="6031">
                  <c:v>32.53352677370831</c:v>
                </c:pt>
                <c:pt idx="6032">
                  <c:v>32.53816338147457</c:v>
                </c:pt>
                <c:pt idx="6033">
                  <c:v>32.54279998924082</c:v>
                </c:pt>
                <c:pt idx="6034">
                  <c:v>32.54743659700706</c:v>
                </c:pt>
                <c:pt idx="6035">
                  <c:v>32.55207320477332</c:v>
                </c:pt>
                <c:pt idx="6036">
                  <c:v>32.55670981253957</c:v>
                </c:pt>
                <c:pt idx="6037">
                  <c:v>32.56134642030583</c:v>
                </c:pt>
                <c:pt idx="6038">
                  <c:v>32.56598302807208</c:v>
                </c:pt>
                <c:pt idx="6039">
                  <c:v>32.57061963583833</c:v>
                </c:pt>
                <c:pt idx="6040">
                  <c:v>32.57525624360458</c:v>
                </c:pt>
                <c:pt idx="6041">
                  <c:v>32.57989285137083</c:v>
                </c:pt>
                <c:pt idx="6042">
                  <c:v>32.58452945913707</c:v>
                </c:pt>
                <c:pt idx="6043">
                  <c:v>32.58916606690332</c:v>
                </c:pt>
                <c:pt idx="6044">
                  <c:v>32.59380267466958</c:v>
                </c:pt>
                <c:pt idx="6045">
                  <c:v>32.59843928243584</c:v>
                </c:pt>
                <c:pt idx="6046">
                  <c:v>32.60307589020208</c:v>
                </c:pt>
                <c:pt idx="6047">
                  <c:v>32.60771249796834</c:v>
                </c:pt>
                <c:pt idx="6048">
                  <c:v>32.61234910573458</c:v>
                </c:pt>
                <c:pt idx="6049">
                  <c:v>32.61698571350084</c:v>
                </c:pt>
                <c:pt idx="6050">
                  <c:v>32.62162232126709</c:v>
                </c:pt>
                <c:pt idx="6051">
                  <c:v>32.62625892903334</c:v>
                </c:pt>
                <c:pt idx="6052">
                  <c:v>32.6308955367996</c:v>
                </c:pt>
                <c:pt idx="6053">
                  <c:v>32.63553214456586</c:v>
                </c:pt>
                <c:pt idx="6054">
                  <c:v>32.64016875233209</c:v>
                </c:pt>
                <c:pt idx="6055">
                  <c:v>32.64480536009835</c:v>
                </c:pt>
                <c:pt idx="6056">
                  <c:v>32.64944196786459</c:v>
                </c:pt>
                <c:pt idx="6057">
                  <c:v>32.65407857563084</c:v>
                </c:pt>
                <c:pt idx="6058">
                  <c:v>32.6587151833971</c:v>
                </c:pt>
                <c:pt idx="6059">
                  <c:v>32.66335179116335</c:v>
                </c:pt>
                <c:pt idx="6060">
                  <c:v>32.6679883989296</c:v>
                </c:pt>
                <c:pt idx="6061">
                  <c:v>32.67262500669585</c:v>
                </c:pt>
                <c:pt idx="6062">
                  <c:v>32.6772616144621</c:v>
                </c:pt>
                <c:pt idx="6063">
                  <c:v>32.68189822222836</c:v>
                </c:pt>
                <c:pt idx="6064">
                  <c:v>32.68653482999461</c:v>
                </c:pt>
                <c:pt idx="6065">
                  <c:v>32.69117143776086</c:v>
                </c:pt>
                <c:pt idx="6066">
                  <c:v>32.69580804552711</c:v>
                </c:pt>
                <c:pt idx="6067">
                  <c:v>32.70044465329334</c:v>
                </c:pt>
                <c:pt idx="6068">
                  <c:v>32.7050812610596</c:v>
                </c:pt>
                <c:pt idx="6069">
                  <c:v>32.70971786882586</c:v>
                </c:pt>
                <c:pt idx="6070">
                  <c:v>32.7143544765921</c:v>
                </c:pt>
                <c:pt idx="6071">
                  <c:v>32.71899108435836</c:v>
                </c:pt>
                <c:pt idx="6072">
                  <c:v>32.72362769212462</c:v>
                </c:pt>
                <c:pt idx="6073">
                  <c:v>32.72826429989087</c:v>
                </c:pt>
                <c:pt idx="6074">
                  <c:v>32.73290090765712</c:v>
                </c:pt>
                <c:pt idx="6075">
                  <c:v>32.73753751542336</c:v>
                </c:pt>
                <c:pt idx="6076">
                  <c:v>32.74217412318962</c:v>
                </c:pt>
                <c:pt idx="6077">
                  <c:v>32.74681073095588</c:v>
                </c:pt>
                <c:pt idx="6078">
                  <c:v>32.75144733872212</c:v>
                </c:pt>
                <c:pt idx="6079">
                  <c:v>32.75608394648838</c:v>
                </c:pt>
                <c:pt idx="6080">
                  <c:v>32.76072055425463</c:v>
                </c:pt>
                <c:pt idx="6081">
                  <c:v>32.7653571620209</c:v>
                </c:pt>
                <c:pt idx="6082">
                  <c:v>32.76999376978713</c:v>
                </c:pt>
                <c:pt idx="6083">
                  <c:v>32.77463037755338</c:v>
                </c:pt>
                <c:pt idx="6084">
                  <c:v>32.77926698531962</c:v>
                </c:pt>
                <c:pt idx="6085">
                  <c:v>32.78390359308588</c:v>
                </c:pt>
                <c:pt idx="6086">
                  <c:v>32.78854020085213</c:v>
                </c:pt>
                <c:pt idx="6087">
                  <c:v>32.7931768086184</c:v>
                </c:pt>
                <c:pt idx="6088">
                  <c:v>32.79781341638463</c:v>
                </c:pt>
                <c:pt idx="6089">
                  <c:v>32.8024500241509</c:v>
                </c:pt>
                <c:pt idx="6090">
                  <c:v>32.80708663191712</c:v>
                </c:pt>
                <c:pt idx="6091">
                  <c:v>32.81172323968337</c:v>
                </c:pt>
                <c:pt idx="6092">
                  <c:v>32.81635984744964</c:v>
                </c:pt>
                <c:pt idx="6093">
                  <c:v>32.82099645521588</c:v>
                </c:pt>
                <c:pt idx="6094">
                  <c:v>32.82563306298214</c:v>
                </c:pt>
                <c:pt idx="6095">
                  <c:v>32.83026967074838</c:v>
                </c:pt>
                <c:pt idx="6096">
                  <c:v>32.83490627851464</c:v>
                </c:pt>
                <c:pt idx="6097">
                  <c:v>32.8395428862809</c:v>
                </c:pt>
                <c:pt idx="6098">
                  <c:v>32.84417949404714</c:v>
                </c:pt>
                <c:pt idx="6099">
                  <c:v>32.84881610181339</c:v>
                </c:pt>
                <c:pt idx="6100">
                  <c:v>32.85345270957965</c:v>
                </c:pt>
                <c:pt idx="6101">
                  <c:v>32.85808931734589</c:v>
                </c:pt>
                <c:pt idx="6102">
                  <c:v>32.86272592511215</c:v>
                </c:pt>
                <c:pt idx="6103">
                  <c:v>32.8673625328784</c:v>
                </c:pt>
                <c:pt idx="6104">
                  <c:v>32.87199914064465</c:v>
                </c:pt>
                <c:pt idx="6105">
                  <c:v>32.87663574841091</c:v>
                </c:pt>
                <c:pt idx="6106">
                  <c:v>32.88127235617716</c:v>
                </c:pt>
                <c:pt idx="6107">
                  <c:v>32.8859089639434</c:v>
                </c:pt>
                <c:pt idx="6108">
                  <c:v>32.89054557170965</c:v>
                </c:pt>
                <c:pt idx="6109">
                  <c:v>32.89518217947591</c:v>
                </c:pt>
                <c:pt idx="6110">
                  <c:v>32.89981878724215</c:v>
                </c:pt>
                <c:pt idx="6111">
                  <c:v>32.90445539500841</c:v>
                </c:pt>
                <c:pt idx="6112">
                  <c:v>32.90909200277466</c:v>
                </c:pt>
                <c:pt idx="6113">
                  <c:v>32.91372861054091</c:v>
                </c:pt>
                <c:pt idx="6114">
                  <c:v>32.91836521830717</c:v>
                </c:pt>
                <c:pt idx="6115">
                  <c:v>32.92300182607342</c:v>
                </c:pt>
                <c:pt idx="6116">
                  <c:v>32.92763843383966</c:v>
                </c:pt>
                <c:pt idx="6117">
                  <c:v>32.93227504160592</c:v>
                </c:pt>
                <c:pt idx="6118">
                  <c:v>32.93691164937217</c:v>
                </c:pt>
                <c:pt idx="6119">
                  <c:v>32.94154825713841</c:v>
                </c:pt>
                <c:pt idx="6120">
                  <c:v>32.94618486490467</c:v>
                </c:pt>
                <c:pt idx="6121">
                  <c:v>32.95082147267092</c:v>
                </c:pt>
                <c:pt idx="6122">
                  <c:v>32.95545808043718</c:v>
                </c:pt>
                <c:pt idx="6123">
                  <c:v>32.96009468820342</c:v>
                </c:pt>
                <c:pt idx="6124">
                  <c:v>32.96473129596968</c:v>
                </c:pt>
                <c:pt idx="6125">
                  <c:v>32.96936790373593</c:v>
                </c:pt>
                <c:pt idx="6126">
                  <c:v>32.97400451150217</c:v>
                </c:pt>
                <c:pt idx="6127">
                  <c:v>32.97864111926842</c:v>
                </c:pt>
                <c:pt idx="6128">
                  <c:v>32.98327772703467</c:v>
                </c:pt>
                <c:pt idx="6129">
                  <c:v>32.98791433480094</c:v>
                </c:pt>
                <c:pt idx="6130">
                  <c:v>32.9925509425672</c:v>
                </c:pt>
                <c:pt idx="6131">
                  <c:v>32.99718755033342</c:v>
                </c:pt>
                <c:pt idx="6132">
                  <c:v>33.00182415809967</c:v>
                </c:pt>
                <c:pt idx="6133">
                  <c:v>33.00646076586593</c:v>
                </c:pt>
                <c:pt idx="6134">
                  <c:v>33.01109737363218</c:v>
                </c:pt>
                <c:pt idx="6135">
                  <c:v>33.01573398139844</c:v>
                </c:pt>
                <c:pt idx="6136">
                  <c:v>33.0203705891647</c:v>
                </c:pt>
                <c:pt idx="6137">
                  <c:v>33.02500719693095</c:v>
                </c:pt>
                <c:pt idx="6138">
                  <c:v>33.02964380469719</c:v>
                </c:pt>
                <c:pt idx="6139">
                  <c:v>33.03428041246344</c:v>
                </c:pt>
                <c:pt idx="6140">
                  <c:v>33.0389170202297</c:v>
                </c:pt>
                <c:pt idx="6141">
                  <c:v>33.04355362799595</c:v>
                </c:pt>
                <c:pt idx="6142">
                  <c:v>33.0481902357622</c:v>
                </c:pt>
                <c:pt idx="6143">
                  <c:v>33.05282684352845</c:v>
                </c:pt>
                <c:pt idx="6144">
                  <c:v>33.05746345129468</c:v>
                </c:pt>
                <c:pt idx="6145">
                  <c:v>33.06210005906095</c:v>
                </c:pt>
                <c:pt idx="6146">
                  <c:v>33.06673666682721</c:v>
                </c:pt>
                <c:pt idx="6147">
                  <c:v>33.07137327459345</c:v>
                </c:pt>
                <c:pt idx="6148">
                  <c:v>33.07600988235971</c:v>
                </c:pt>
                <c:pt idx="6149">
                  <c:v>33.08064649012596</c:v>
                </c:pt>
                <c:pt idx="6150">
                  <c:v>33.08528309789219</c:v>
                </c:pt>
                <c:pt idx="6151">
                  <c:v>33.08991970565845</c:v>
                </c:pt>
                <c:pt idx="6152">
                  <c:v>33.09455631342471</c:v>
                </c:pt>
                <c:pt idx="6153">
                  <c:v>33.09919292119096</c:v>
                </c:pt>
                <c:pt idx="6154">
                  <c:v>33.10382952895721</c:v>
                </c:pt>
                <c:pt idx="6155">
                  <c:v>33.10846613672346</c:v>
                </c:pt>
                <c:pt idx="6156">
                  <c:v>33.11310274448972</c:v>
                </c:pt>
                <c:pt idx="6157">
                  <c:v>33.11773935225597</c:v>
                </c:pt>
                <c:pt idx="6158">
                  <c:v>33.12237596002222</c:v>
                </c:pt>
                <c:pt idx="6159">
                  <c:v>33.12701256778846</c:v>
                </c:pt>
                <c:pt idx="6160">
                  <c:v>33.13164917555472</c:v>
                </c:pt>
                <c:pt idx="6161">
                  <c:v>33.13628578332097</c:v>
                </c:pt>
                <c:pt idx="6162">
                  <c:v>33.14092239108722</c:v>
                </c:pt>
                <c:pt idx="6163">
                  <c:v>33.14555899885348</c:v>
                </c:pt>
                <c:pt idx="6164">
                  <c:v>33.15019560661973</c:v>
                </c:pt>
                <c:pt idx="6165">
                  <c:v>33.15483221438598</c:v>
                </c:pt>
                <c:pt idx="6166">
                  <c:v>33.15946882215223</c:v>
                </c:pt>
                <c:pt idx="6167">
                  <c:v>33.16410542991848</c:v>
                </c:pt>
                <c:pt idx="6168">
                  <c:v>33.16874203768473</c:v>
                </c:pt>
                <c:pt idx="6169">
                  <c:v>33.17337864545098</c:v>
                </c:pt>
                <c:pt idx="6170">
                  <c:v>33.17801525321723</c:v>
                </c:pt>
                <c:pt idx="6171">
                  <c:v>33.18265186098348</c:v>
                </c:pt>
                <c:pt idx="6172">
                  <c:v>33.18728846874973</c:v>
                </c:pt>
                <c:pt idx="6173">
                  <c:v>33.191925076516</c:v>
                </c:pt>
                <c:pt idx="6174">
                  <c:v>33.19656168428223</c:v>
                </c:pt>
                <c:pt idx="6175">
                  <c:v>33.20119829204849</c:v>
                </c:pt>
                <c:pt idx="6176">
                  <c:v>33.20583489981474</c:v>
                </c:pt>
                <c:pt idx="6177">
                  <c:v>33.210471507581</c:v>
                </c:pt>
                <c:pt idx="6178">
                  <c:v>33.21510811534724</c:v>
                </c:pt>
                <c:pt idx="6179">
                  <c:v>33.21974472311349</c:v>
                </c:pt>
                <c:pt idx="6180">
                  <c:v>33.22438133087976</c:v>
                </c:pt>
                <c:pt idx="6181">
                  <c:v>33.22901793864601</c:v>
                </c:pt>
                <c:pt idx="6182">
                  <c:v>33.23365454641225</c:v>
                </c:pt>
                <c:pt idx="6183">
                  <c:v>33.2382911541785</c:v>
                </c:pt>
                <c:pt idx="6184">
                  <c:v>33.24292776194475</c:v>
                </c:pt>
                <c:pt idx="6185">
                  <c:v>33.24756436971099</c:v>
                </c:pt>
                <c:pt idx="6186">
                  <c:v>33.25220097747725</c:v>
                </c:pt>
                <c:pt idx="6187">
                  <c:v>33.25683758524348</c:v>
                </c:pt>
                <c:pt idx="6188">
                  <c:v>33.26147419300976</c:v>
                </c:pt>
                <c:pt idx="6189">
                  <c:v>33.26611080077601</c:v>
                </c:pt>
                <c:pt idx="6190">
                  <c:v>33.27074740854225</c:v>
                </c:pt>
                <c:pt idx="6191">
                  <c:v>33.27538401630851</c:v>
                </c:pt>
                <c:pt idx="6192">
                  <c:v>33.28002062407476</c:v>
                </c:pt>
                <c:pt idx="6193">
                  <c:v>33.284657231841</c:v>
                </c:pt>
                <c:pt idx="6194">
                  <c:v>33.28929383960725</c:v>
                </c:pt>
                <c:pt idx="6195">
                  <c:v>33.29393044737351</c:v>
                </c:pt>
                <c:pt idx="6196">
                  <c:v>33.29856705513976</c:v>
                </c:pt>
                <c:pt idx="6197">
                  <c:v>33.30320366290601</c:v>
                </c:pt>
                <c:pt idx="6198">
                  <c:v>33.30784027067225</c:v>
                </c:pt>
                <c:pt idx="6199">
                  <c:v>33.31247687843851</c:v>
                </c:pt>
                <c:pt idx="6200">
                  <c:v>33.31711348620476</c:v>
                </c:pt>
                <c:pt idx="6201">
                  <c:v>33.32175009397102</c:v>
                </c:pt>
                <c:pt idx="6202">
                  <c:v>33.32638670173726</c:v>
                </c:pt>
                <c:pt idx="6203">
                  <c:v>33.33102330950351</c:v>
                </c:pt>
                <c:pt idx="6204">
                  <c:v>33.33565991726977</c:v>
                </c:pt>
                <c:pt idx="6205">
                  <c:v>33.34029652503602</c:v>
                </c:pt>
                <c:pt idx="6206">
                  <c:v>33.34493313280228</c:v>
                </c:pt>
                <c:pt idx="6207">
                  <c:v>33.34956974056853</c:v>
                </c:pt>
                <c:pt idx="6208">
                  <c:v>33.35420634833478</c:v>
                </c:pt>
                <c:pt idx="6209">
                  <c:v>33.35884295610103</c:v>
                </c:pt>
                <c:pt idx="6210">
                  <c:v>33.36347956386727</c:v>
                </c:pt>
                <c:pt idx="6211">
                  <c:v>33.36811617163352</c:v>
                </c:pt>
                <c:pt idx="6212">
                  <c:v>33.37275277939978</c:v>
                </c:pt>
                <c:pt idx="6213">
                  <c:v>33.37738938716602</c:v>
                </c:pt>
                <c:pt idx="6214">
                  <c:v>33.38202599493228</c:v>
                </c:pt>
                <c:pt idx="6215">
                  <c:v>33.38666260269852</c:v>
                </c:pt>
                <c:pt idx="6216">
                  <c:v>33.39129921046479</c:v>
                </c:pt>
                <c:pt idx="6217">
                  <c:v>33.39593581823104</c:v>
                </c:pt>
                <c:pt idx="6218">
                  <c:v>33.40057242599728</c:v>
                </c:pt>
                <c:pt idx="6219">
                  <c:v>33.40520903376353</c:v>
                </c:pt>
                <c:pt idx="6220">
                  <c:v>33.4098456415298</c:v>
                </c:pt>
                <c:pt idx="6221">
                  <c:v>33.41448224929603</c:v>
                </c:pt>
                <c:pt idx="6222">
                  <c:v>33.41911885706229</c:v>
                </c:pt>
                <c:pt idx="6223">
                  <c:v>33.42375546482855</c:v>
                </c:pt>
                <c:pt idx="6224">
                  <c:v>33.4283920725948</c:v>
                </c:pt>
                <c:pt idx="6225">
                  <c:v>33.43302868036105</c:v>
                </c:pt>
                <c:pt idx="6226">
                  <c:v>33.4376652881273</c:v>
                </c:pt>
                <c:pt idx="6227">
                  <c:v>33.44230189589354</c:v>
                </c:pt>
                <c:pt idx="6228">
                  <c:v>33.4469385036598</c:v>
                </c:pt>
                <c:pt idx="6229">
                  <c:v>33.45157511142605</c:v>
                </c:pt>
                <c:pt idx="6230">
                  <c:v>33.4562117191923</c:v>
                </c:pt>
                <c:pt idx="6231">
                  <c:v>33.46084832695856</c:v>
                </c:pt>
                <c:pt idx="6232">
                  <c:v>33.46548493472481</c:v>
                </c:pt>
                <c:pt idx="6233">
                  <c:v>33.47012154249106</c:v>
                </c:pt>
                <c:pt idx="6234">
                  <c:v>33.4747581502573</c:v>
                </c:pt>
                <c:pt idx="6235">
                  <c:v>33.47939475802355</c:v>
                </c:pt>
                <c:pt idx="6236">
                  <c:v>33.4840313657898</c:v>
                </c:pt>
                <c:pt idx="6237">
                  <c:v>33.48866797355605</c:v>
                </c:pt>
                <c:pt idx="6238">
                  <c:v>33.4933045813223</c:v>
                </c:pt>
                <c:pt idx="6239">
                  <c:v>33.49794118908856</c:v>
                </c:pt>
                <c:pt idx="6240">
                  <c:v>33.50257779685482</c:v>
                </c:pt>
                <c:pt idx="6241">
                  <c:v>33.50721440462106</c:v>
                </c:pt>
                <c:pt idx="6242">
                  <c:v>33.5118510123873</c:v>
                </c:pt>
                <c:pt idx="6243">
                  <c:v>33.51648762015355</c:v>
                </c:pt>
                <c:pt idx="6244">
                  <c:v>33.52112422791982</c:v>
                </c:pt>
                <c:pt idx="6245">
                  <c:v>33.52576083568607</c:v>
                </c:pt>
                <c:pt idx="6246">
                  <c:v>33.53039744345232</c:v>
                </c:pt>
                <c:pt idx="6247">
                  <c:v>33.53503405121857</c:v>
                </c:pt>
                <c:pt idx="6248">
                  <c:v>33.53967065898483</c:v>
                </c:pt>
                <c:pt idx="6249">
                  <c:v>33.54430726675108</c:v>
                </c:pt>
                <c:pt idx="6250">
                  <c:v>33.54894387451733</c:v>
                </c:pt>
                <c:pt idx="6251">
                  <c:v>33.55358048228356</c:v>
                </c:pt>
                <c:pt idx="6252">
                  <c:v>33.55821709004983</c:v>
                </c:pt>
                <c:pt idx="6253">
                  <c:v>33.56285369781607</c:v>
                </c:pt>
                <c:pt idx="6254">
                  <c:v>33.56749030558233</c:v>
                </c:pt>
                <c:pt idx="6255">
                  <c:v>33.57212691334858</c:v>
                </c:pt>
                <c:pt idx="6256">
                  <c:v>33.57676352111483</c:v>
                </c:pt>
                <c:pt idx="6257">
                  <c:v>33.58140012888109</c:v>
                </c:pt>
                <c:pt idx="6258">
                  <c:v>33.58603673664733</c:v>
                </c:pt>
                <c:pt idx="6259">
                  <c:v>33.59067334441359</c:v>
                </c:pt>
                <c:pt idx="6260">
                  <c:v>33.59530995217985</c:v>
                </c:pt>
                <c:pt idx="6261">
                  <c:v>33.59994655994608</c:v>
                </c:pt>
                <c:pt idx="6262">
                  <c:v>33.60458316771233</c:v>
                </c:pt>
                <c:pt idx="6263">
                  <c:v>33.6092197754786</c:v>
                </c:pt>
                <c:pt idx="6264">
                  <c:v>33.61385638324484</c:v>
                </c:pt>
                <c:pt idx="6265">
                  <c:v>33.6184929910111</c:v>
                </c:pt>
                <c:pt idx="6266">
                  <c:v>33.62312959877735</c:v>
                </c:pt>
                <c:pt idx="6267">
                  <c:v>33.6277662065436</c:v>
                </c:pt>
                <c:pt idx="6268">
                  <c:v>33.63240281430986</c:v>
                </c:pt>
                <c:pt idx="6269">
                  <c:v>33.6370394220761</c:v>
                </c:pt>
                <c:pt idx="6270">
                  <c:v>33.64167602984234</c:v>
                </c:pt>
                <c:pt idx="6271">
                  <c:v>33.6463126376086</c:v>
                </c:pt>
                <c:pt idx="6272">
                  <c:v>33.65094924537486</c:v>
                </c:pt>
                <c:pt idx="6273">
                  <c:v>33.6555858531411</c:v>
                </c:pt>
                <c:pt idx="6274">
                  <c:v>33.66022246090736</c:v>
                </c:pt>
                <c:pt idx="6275">
                  <c:v>33.6648590686736</c:v>
                </c:pt>
                <c:pt idx="6276">
                  <c:v>33.66949567643986</c:v>
                </c:pt>
                <c:pt idx="6277">
                  <c:v>33.67413228420611</c:v>
                </c:pt>
                <c:pt idx="6278">
                  <c:v>33.67876889197236</c:v>
                </c:pt>
                <c:pt idx="6279">
                  <c:v>33.6834054997386</c:v>
                </c:pt>
                <c:pt idx="6280">
                  <c:v>33.68804210750486</c:v>
                </c:pt>
                <c:pt idx="6281">
                  <c:v>33.69267871527112</c:v>
                </c:pt>
                <c:pt idx="6282">
                  <c:v>33.69731532303737</c:v>
                </c:pt>
                <c:pt idx="6283">
                  <c:v>33.70195193080362</c:v>
                </c:pt>
                <c:pt idx="6284">
                  <c:v>33.70658853856987</c:v>
                </c:pt>
                <c:pt idx="6285">
                  <c:v>33.71122514633611</c:v>
                </c:pt>
                <c:pt idx="6286">
                  <c:v>33.71586175410236</c:v>
                </c:pt>
                <c:pt idx="6287">
                  <c:v>33.72049836186862</c:v>
                </c:pt>
                <c:pt idx="6288">
                  <c:v>33.72513496963487</c:v>
                </c:pt>
                <c:pt idx="6289">
                  <c:v>33.72977157740113</c:v>
                </c:pt>
                <c:pt idx="6290">
                  <c:v>33.73440818516737</c:v>
                </c:pt>
                <c:pt idx="6291">
                  <c:v>33.73904479293363</c:v>
                </c:pt>
                <c:pt idx="6292">
                  <c:v>33.74368140069987</c:v>
                </c:pt>
                <c:pt idx="6293">
                  <c:v>33.74831800846613</c:v>
                </c:pt>
                <c:pt idx="6294">
                  <c:v>33.75295461623237</c:v>
                </c:pt>
                <c:pt idx="6295">
                  <c:v>33.75759122399862</c:v>
                </c:pt>
                <c:pt idx="6296">
                  <c:v>33.76222783176488</c:v>
                </c:pt>
                <c:pt idx="6297">
                  <c:v>33.76686443953113</c:v>
                </c:pt>
                <c:pt idx="6298">
                  <c:v>33.77150104729738</c:v>
                </c:pt>
                <c:pt idx="6299">
                  <c:v>33.77613765506363</c:v>
                </c:pt>
                <c:pt idx="6300">
                  <c:v>33.7807742628299</c:v>
                </c:pt>
                <c:pt idx="6301">
                  <c:v>33.78541087059614</c:v>
                </c:pt>
                <c:pt idx="6302">
                  <c:v>33.79004747836237</c:v>
                </c:pt>
                <c:pt idx="6303">
                  <c:v>33.79468408612864</c:v>
                </c:pt>
                <c:pt idx="6304">
                  <c:v>33.7993206938949</c:v>
                </c:pt>
                <c:pt idx="6305">
                  <c:v>33.80395730166114</c:v>
                </c:pt>
                <c:pt idx="6306">
                  <c:v>33.8085939094274</c:v>
                </c:pt>
                <c:pt idx="6307">
                  <c:v>33.81323051719364</c:v>
                </c:pt>
                <c:pt idx="6308">
                  <c:v>33.8178671249599</c:v>
                </c:pt>
                <c:pt idx="6309">
                  <c:v>33.82250373272615</c:v>
                </c:pt>
                <c:pt idx="6310">
                  <c:v>33.8271403404924</c:v>
                </c:pt>
                <c:pt idx="6311">
                  <c:v>33.83177694825865</c:v>
                </c:pt>
                <c:pt idx="6312">
                  <c:v>33.8364135560249</c:v>
                </c:pt>
                <c:pt idx="6313">
                  <c:v>33.84105016379114</c:v>
                </c:pt>
                <c:pt idx="6314">
                  <c:v>33.84568677155739</c:v>
                </c:pt>
                <c:pt idx="6315">
                  <c:v>33.85032337932365</c:v>
                </c:pt>
                <c:pt idx="6316">
                  <c:v>33.85495998708991</c:v>
                </c:pt>
                <c:pt idx="6317">
                  <c:v>33.85959659485615</c:v>
                </c:pt>
                <c:pt idx="6318">
                  <c:v>33.8642332026224</c:v>
                </c:pt>
                <c:pt idx="6319">
                  <c:v>33.86886981038865</c:v>
                </c:pt>
                <c:pt idx="6320">
                  <c:v>33.87350641815491</c:v>
                </c:pt>
                <c:pt idx="6321">
                  <c:v>33.87814302592116</c:v>
                </c:pt>
                <c:pt idx="6322">
                  <c:v>33.8827796336874</c:v>
                </c:pt>
                <c:pt idx="6323">
                  <c:v>33.88741624145366</c:v>
                </c:pt>
                <c:pt idx="6324">
                  <c:v>33.89205284921992</c:v>
                </c:pt>
                <c:pt idx="6325">
                  <c:v>33.89668945698615</c:v>
                </c:pt>
                <c:pt idx="6326">
                  <c:v>33.9013260647524</c:v>
                </c:pt>
                <c:pt idx="6327">
                  <c:v>33.90596267251866</c:v>
                </c:pt>
                <c:pt idx="6328">
                  <c:v>33.91059928028492</c:v>
                </c:pt>
                <c:pt idx="6329">
                  <c:v>33.91523588805117</c:v>
                </c:pt>
                <c:pt idx="6330">
                  <c:v>33.91987249581741</c:v>
                </c:pt>
                <c:pt idx="6331">
                  <c:v>33.92450910358367</c:v>
                </c:pt>
                <c:pt idx="6332">
                  <c:v>33.92914571134993</c:v>
                </c:pt>
                <c:pt idx="6333">
                  <c:v>33.93378231911618</c:v>
                </c:pt>
                <c:pt idx="6334">
                  <c:v>33.93841892688243</c:v>
                </c:pt>
                <c:pt idx="6335">
                  <c:v>33.94305553464867</c:v>
                </c:pt>
                <c:pt idx="6336">
                  <c:v>33.94769214241493</c:v>
                </c:pt>
                <c:pt idx="6337">
                  <c:v>33.95232875018118</c:v>
                </c:pt>
                <c:pt idx="6338">
                  <c:v>33.95696535794742</c:v>
                </c:pt>
                <c:pt idx="6339">
                  <c:v>33.96160196571366</c:v>
                </c:pt>
                <c:pt idx="6340">
                  <c:v>33.96623857347994</c:v>
                </c:pt>
                <c:pt idx="6341">
                  <c:v>33.97087518124617</c:v>
                </c:pt>
                <c:pt idx="6342">
                  <c:v>33.97551178901243</c:v>
                </c:pt>
                <c:pt idx="6343">
                  <c:v>33.98014839677869</c:v>
                </c:pt>
                <c:pt idx="6344">
                  <c:v>33.98478500454493</c:v>
                </c:pt>
                <c:pt idx="6345">
                  <c:v>33.98942161231118</c:v>
                </c:pt>
                <c:pt idx="6346">
                  <c:v>33.99405822007744</c:v>
                </c:pt>
                <c:pt idx="6347">
                  <c:v>33.99869482784369</c:v>
                </c:pt>
                <c:pt idx="6348">
                  <c:v>34.00333143560995</c:v>
                </c:pt>
                <c:pt idx="6349">
                  <c:v>34.0079680433762</c:v>
                </c:pt>
                <c:pt idx="6350">
                  <c:v>34.01260465114243</c:v>
                </c:pt>
                <c:pt idx="6351">
                  <c:v>34.01724125890869</c:v>
                </c:pt>
                <c:pt idx="6352">
                  <c:v>34.02187786667495</c:v>
                </c:pt>
                <c:pt idx="6353">
                  <c:v>34.0265144744412</c:v>
                </c:pt>
                <c:pt idx="6354">
                  <c:v>34.03115108220744</c:v>
                </c:pt>
                <c:pt idx="6355">
                  <c:v>34.0357876899737</c:v>
                </c:pt>
                <c:pt idx="6356">
                  <c:v>34.04042429773995</c:v>
                </c:pt>
                <c:pt idx="6357">
                  <c:v>34.0450609055062</c:v>
                </c:pt>
                <c:pt idx="6358">
                  <c:v>34.04969751327244</c:v>
                </c:pt>
                <c:pt idx="6359">
                  <c:v>34.05433412103871</c:v>
                </c:pt>
                <c:pt idx="6360">
                  <c:v>34.05897072880496</c:v>
                </c:pt>
                <c:pt idx="6361">
                  <c:v>34.06360733657121</c:v>
                </c:pt>
                <c:pt idx="6362">
                  <c:v>34.06824394433746</c:v>
                </c:pt>
                <c:pt idx="6363">
                  <c:v>34.0728805521037</c:v>
                </c:pt>
                <c:pt idx="6364">
                  <c:v>34.07751715986996</c:v>
                </c:pt>
                <c:pt idx="6365">
                  <c:v>34.08215376763621</c:v>
                </c:pt>
                <c:pt idx="6366">
                  <c:v>34.08679037540246</c:v>
                </c:pt>
                <c:pt idx="6367">
                  <c:v>34.09142698316872</c:v>
                </c:pt>
                <c:pt idx="6368">
                  <c:v>34.09606359093497</c:v>
                </c:pt>
                <c:pt idx="6369">
                  <c:v>34.10070019870122</c:v>
                </c:pt>
                <c:pt idx="6370">
                  <c:v>34.10533680646747</c:v>
                </c:pt>
                <c:pt idx="6371">
                  <c:v>34.10997341423372</c:v>
                </c:pt>
                <c:pt idx="6372">
                  <c:v>34.11461002199997</c:v>
                </c:pt>
                <c:pt idx="6373">
                  <c:v>34.11924662976622</c:v>
                </c:pt>
                <c:pt idx="6374">
                  <c:v>34.12388323753247</c:v>
                </c:pt>
                <c:pt idx="6375">
                  <c:v>34.12851984529874</c:v>
                </c:pt>
                <c:pt idx="6376">
                  <c:v>34.13315645306498</c:v>
                </c:pt>
                <c:pt idx="6377">
                  <c:v>34.13779306083123</c:v>
                </c:pt>
                <c:pt idx="6378">
                  <c:v>34.14242966859747</c:v>
                </c:pt>
                <c:pt idx="6379">
                  <c:v>34.14706627636372</c:v>
                </c:pt>
                <c:pt idx="6380">
                  <c:v>34.15170288412998</c:v>
                </c:pt>
                <c:pt idx="6381">
                  <c:v>34.15633949189622</c:v>
                </c:pt>
                <c:pt idx="6382">
                  <c:v>34.16097609966248</c:v>
                </c:pt>
                <c:pt idx="6383">
                  <c:v>34.16561270742874</c:v>
                </c:pt>
                <c:pt idx="6384">
                  <c:v>34.17024931519499</c:v>
                </c:pt>
                <c:pt idx="6385">
                  <c:v>34.17488592296124</c:v>
                </c:pt>
                <c:pt idx="6386">
                  <c:v>34.17952253072749</c:v>
                </c:pt>
                <c:pt idx="6387">
                  <c:v>34.18415913849374</c:v>
                </c:pt>
                <c:pt idx="6388">
                  <c:v>34.18879574626</c:v>
                </c:pt>
                <c:pt idx="6389">
                  <c:v>34.19343235402624</c:v>
                </c:pt>
                <c:pt idx="6390">
                  <c:v>34.19806896179249</c:v>
                </c:pt>
                <c:pt idx="6391">
                  <c:v>34.20270556955875</c:v>
                </c:pt>
                <c:pt idx="6392">
                  <c:v>34.207342177325</c:v>
                </c:pt>
                <c:pt idx="6393">
                  <c:v>34.21197878509125</c:v>
                </c:pt>
                <c:pt idx="6394">
                  <c:v>34.2166153928575</c:v>
                </c:pt>
                <c:pt idx="6395">
                  <c:v>34.22125200062375</c:v>
                </c:pt>
                <c:pt idx="6396">
                  <c:v>34.22588860839</c:v>
                </c:pt>
                <c:pt idx="6397">
                  <c:v>34.23052521615625</c:v>
                </c:pt>
                <c:pt idx="6398">
                  <c:v>34.2351618239225</c:v>
                </c:pt>
                <c:pt idx="6399">
                  <c:v>34.23979843168876</c:v>
                </c:pt>
                <c:pt idx="6400">
                  <c:v>34.24443503945501</c:v>
                </c:pt>
                <c:pt idx="6401">
                  <c:v>34.24907164722126</c:v>
                </c:pt>
                <c:pt idx="6402">
                  <c:v>34.25370825498751</c:v>
                </c:pt>
                <c:pt idx="6403">
                  <c:v>34.25834486275376</c:v>
                </c:pt>
                <c:pt idx="6404">
                  <c:v>34.26298147052001</c:v>
                </c:pt>
                <c:pt idx="6405">
                  <c:v>34.26761807828625</c:v>
                </c:pt>
                <c:pt idx="6406">
                  <c:v>34.27225468605251</c:v>
                </c:pt>
                <c:pt idx="6407">
                  <c:v>34.27689129381876</c:v>
                </c:pt>
                <c:pt idx="6408">
                  <c:v>34.28152790158502</c:v>
                </c:pt>
                <c:pt idx="6409">
                  <c:v>34.28616450935126</c:v>
                </c:pt>
                <c:pt idx="6410">
                  <c:v>34.29080111711751</c:v>
                </c:pt>
                <c:pt idx="6411">
                  <c:v>34.29543772488377</c:v>
                </c:pt>
                <c:pt idx="6412">
                  <c:v>34.30007433265002</c:v>
                </c:pt>
                <c:pt idx="6413">
                  <c:v>34.30471094041627</c:v>
                </c:pt>
                <c:pt idx="6414">
                  <c:v>34.30934754818252</c:v>
                </c:pt>
                <c:pt idx="6415">
                  <c:v>34.31398415594876</c:v>
                </c:pt>
                <c:pt idx="6416">
                  <c:v>34.31862076371502</c:v>
                </c:pt>
                <c:pt idx="6417">
                  <c:v>34.32325737148128</c:v>
                </c:pt>
                <c:pt idx="6418">
                  <c:v>34.32789397924751</c:v>
                </c:pt>
                <c:pt idx="6419">
                  <c:v>34.33253058701378</c:v>
                </c:pt>
                <c:pt idx="6420">
                  <c:v>34.33716719478002</c:v>
                </c:pt>
                <c:pt idx="6421">
                  <c:v>34.34180380254627</c:v>
                </c:pt>
                <c:pt idx="6422">
                  <c:v>34.34644041031251</c:v>
                </c:pt>
                <c:pt idx="6423">
                  <c:v>34.35107701807878</c:v>
                </c:pt>
                <c:pt idx="6424">
                  <c:v>34.35571362584503</c:v>
                </c:pt>
                <c:pt idx="6425">
                  <c:v>34.36035023361129</c:v>
                </c:pt>
                <c:pt idx="6426">
                  <c:v>34.36498684137753</c:v>
                </c:pt>
                <c:pt idx="6427">
                  <c:v>34.36962344914378</c:v>
                </c:pt>
                <c:pt idx="6428">
                  <c:v>34.37426005691002</c:v>
                </c:pt>
                <c:pt idx="6429">
                  <c:v>34.37889666467628</c:v>
                </c:pt>
                <c:pt idx="6430">
                  <c:v>34.38353327244253</c:v>
                </c:pt>
                <c:pt idx="6431">
                  <c:v>34.3881698802088</c:v>
                </c:pt>
                <c:pt idx="6432">
                  <c:v>34.39280648797505</c:v>
                </c:pt>
                <c:pt idx="6433">
                  <c:v>34.39744309574129</c:v>
                </c:pt>
                <c:pt idx="6434">
                  <c:v>34.40207970350755</c:v>
                </c:pt>
                <c:pt idx="6435">
                  <c:v>34.4067163112738</c:v>
                </c:pt>
                <c:pt idx="6436">
                  <c:v>34.41135291904005</c:v>
                </c:pt>
                <c:pt idx="6437">
                  <c:v>34.41598952680629</c:v>
                </c:pt>
                <c:pt idx="6438">
                  <c:v>34.42062613457255</c:v>
                </c:pt>
                <c:pt idx="6439">
                  <c:v>34.4252627423388</c:v>
                </c:pt>
                <c:pt idx="6440">
                  <c:v>34.42989935010505</c:v>
                </c:pt>
                <c:pt idx="6441">
                  <c:v>34.43453595787131</c:v>
                </c:pt>
                <c:pt idx="6442">
                  <c:v>34.43917256563755</c:v>
                </c:pt>
                <c:pt idx="6443">
                  <c:v>34.4438091734038</c:v>
                </c:pt>
                <c:pt idx="6444">
                  <c:v>34.44844578117006</c:v>
                </c:pt>
                <c:pt idx="6445">
                  <c:v>34.4530823889363</c:v>
                </c:pt>
                <c:pt idx="6446">
                  <c:v>34.45771899670255</c:v>
                </c:pt>
                <c:pt idx="6447">
                  <c:v>34.46235560446881</c:v>
                </c:pt>
                <c:pt idx="6448">
                  <c:v>34.46699221223506</c:v>
                </c:pt>
                <c:pt idx="6449">
                  <c:v>34.47162882000131</c:v>
                </c:pt>
                <c:pt idx="6450">
                  <c:v>34.47626542776755</c:v>
                </c:pt>
                <c:pt idx="6451">
                  <c:v>34.48090203553382</c:v>
                </c:pt>
                <c:pt idx="6452">
                  <c:v>34.48553864330007</c:v>
                </c:pt>
                <c:pt idx="6453">
                  <c:v>34.49017525106631</c:v>
                </c:pt>
                <c:pt idx="6454">
                  <c:v>34.49481185883256</c:v>
                </c:pt>
                <c:pt idx="6455">
                  <c:v>34.49944846659882</c:v>
                </c:pt>
                <c:pt idx="6456">
                  <c:v>34.50408507436507</c:v>
                </c:pt>
                <c:pt idx="6457">
                  <c:v>34.50872168213132</c:v>
                </c:pt>
                <c:pt idx="6458">
                  <c:v>34.51335828989757</c:v>
                </c:pt>
                <c:pt idx="6459">
                  <c:v>34.51799489766382</c:v>
                </c:pt>
                <c:pt idx="6460">
                  <c:v>34.52263150543008</c:v>
                </c:pt>
                <c:pt idx="6461">
                  <c:v>34.52726811319632</c:v>
                </c:pt>
                <c:pt idx="6462">
                  <c:v>34.53190472096257</c:v>
                </c:pt>
                <c:pt idx="6463">
                  <c:v>34.53654132872883</c:v>
                </c:pt>
                <c:pt idx="6464">
                  <c:v>34.54117793649508</c:v>
                </c:pt>
                <c:pt idx="6465">
                  <c:v>34.54581454426133</c:v>
                </c:pt>
                <c:pt idx="6466">
                  <c:v>34.55045115202758</c:v>
                </c:pt>
                <c:pt idx="6467">
                  <c:v>34.55508775979382</c:v>
                </c:pt>
                <c:pt idx="6468">
                  <c:v>34.55972436756008</c:v>
                </c:pt>
                <c:pt idx="6469">
                  <c:v>34.56436097532633</c:v>
                </c:pt>
                <c:pt idx="6470">
                  <c:v>34.56899758309257</c:v>
                </c:pt>
                <c:pt idx="6471">
                  <c:v>34.57363419085884</c:v>
                </c:pt>
                <c:pt idx="6472">
                  <c:v>34.5782707986251</c:v>
                </c:pt>
                <c:pt idx="6473">
                  <c:v>34.58290740639134</c:v>
                </c:pt>
                <c:pt idx="6474">
                  <c:v>34.58754401415759</c:v>
                </c:pt>
                <c:pt idx="6475">
                  <c:v>34.59218062192385</c:v>
                </c:pt>
                <c:pt idx="6476">
                  <c:v>34.5968172296901</c:v>
                </c:pt>
                <c:pt idx="6477">
                  <c:v>34.60145383745635</c:v>
                </c:pt>
                <c:pt idx="6478">
                  <c:v>34.60609044522259</c:v>
                </c:pt>
                <c:pt idx="6479">
                  <c:v>34.61072705298885</c:v>
                </c:pt>
                <c:pt idx="6480">
                  <c:v>34.6153636607551</c:v>
                </c:pt>
                <c:pt idx="6481">
                  <c:v>34.62000026852135</c:v>
                </c:pt>
                <c:pt idx="6482">
                  <c:v>34.6246368762876</c:v>
                </c:pt>
                <c:pt idx="6483">
                  <c:v>34.62927348405386</c:v>
                </c:pt>
                <c:pt idx="6484">
                  <c:v>34.63391009182011</c:v>
                </c:pt>
                <c:pt idx="6485">
                  <c:v>34.63854669958636</c:v>
                </c:pt>
                <c:pt idx="6486">
                  <c:v>34.6431833073526</c:v>
                </c:pt>
                <c:pt idx="6487">
                  <c:v>34.64781991511886</c:v>
                </c:pt>
                <c:pt idx="6488">
                  <c:v>34.65245652288511</c:v>
                </c:pt>
                <c:pt idx="6489">
                  <c:v>34.65709313065135</c:v>
                </c:pt>
                <c:pt idx="6490">
                  <c:v>34.66172973841761</c:v>
                </c:pt>
                <c:pt idx="6491">
                  <c:v>34.66636634618387</c:v>
                </c:pt>
                <c:pt idx="6492">
                  <c:v>34.67100295395011</c:v>
                </c:pt>
                <c:pt idx="6493">
                  <c:v>34.67563956171635</c:v>
                </c:pt>
                <c:pt idx="6494">
                  <c:v>34.6802761694826</c:v>
                </c:pt>
                <c:pt idx="6495">
                  <c:v>34.68491277724886</c:v>
                </c:pt>
                <c:pt idx="6496">
                  <c:v>34.68954938501512</c:v>
                </c:pt>
                <c:pt idx="6497">
                  <c:v>34.69418599278137</c:v>
                </c:pt>
                <c:pt idx="6498">
                  <c:v>34.69882260054762</c:v>
                </c:pt>
                <c:pt idx="6499">
                  <c:v>34.70345920831387</c:v>
                </c:pt>
                <c:pt idx="6500">
                  <c:v>34.70809581608013</c:v>
                </c:pt>
                <c:pt idx="6501">
                  <c:v>34.71273242384638</c:v>
                </c:pt>
                <c:pt idx="6502">
                  <c:v>34.71736903161261</c:v>
                </c:pt>
                <c:pt idx="6503">
                  <c:v>34.7220056393789</c:v>
                </c:pt>
                <c:pt idx="6504">
                  <c:v>34.72664224714513</c:v>
                </c:pt>
                <c:pt idx="6505">
                  <c:v>34.73127885491138</c:v>
                </c:pt>
                <c:pt idx="6506">
                  <c:v>34.73591546267763</c:v>
                </c:pt>
                <c:pt idx="6507">
                  <c:v>34.74055207044388</c:v>
                </c:pt>
                <c:pt idx="6508">
                  <c:v>34.74518867821013</c:v>
                </c:pt>
                <c:pt idx="6509">
                  <c:v>34.74982528597639</c:v>
                </c:pt>
                <c:pt idx="6510">
                  <c:v>34.75446189374261</c:v>
                </c:pt>
                <c:pt idx="6511">
                  <c:v>34.75909850150889</c:v>
                </c:pt>
                <c:pt idx="6512">
                  <c:v>34.76373510927514</c:v>
                </c:pt>
                <c:pt idx="6513">
                  <c:v>34.7683717170414</c:v>
                </c:pt>
                <c:pt idx="6514">
                  <c:v>34.77300832480764</c:v>
                </c:pt>
                <c:pt idx="6515">
                  <c:v>34.7776449325739</c:v>
                </c:pt>
                <c:pt idx="6516">
                  <c:v>34.78228154034014</c:v>
                </c:pt>
                <c:pt idx="6517">
                  <c:v>34.7869181481064</c:v>
                </c:pt>
                <c:pt idx="6518">
                  <c:v>34.79155475587265</c:v>
                </c:pt>
                <c:pt idx="6519">
                  <c:v>34.7961913636389</c:v>
                </c:pt>
                <c:pt idx="6520">
                  <c:v>34.80082797140514</c:v>
                </c:pt>
                <c:pt idx="6521">
                  <c:v>34.80546457917139</c:v>
                </c:pt>
                <c:pt idx="6522">
                  <c:v>34.81010118693764</c:v>
                </c:pt>
                <c:pt idx="6523">
                  <c:v>34.81473779470389</c:v>
                </c:pt>
                <c:pt idx="6524">
                  <c:v>34.81937440247015</c:v>
                </c:pt>
                <c:pt idx="6525">
                  <c:v>34.8240110102364</c:v>
                </c:pt>
                <c:pt idx="6526">
                  <c:v>34.82864761800265</c:v>
                </c:pt>
                <c:pt idx="6527">
                  <c:v>34.8332842257689</c:v>
                </c:pt>
                <c:pt idx="6528">
                  <c:v>34.83792083353516</c:v>
                </c:pt>
                <c:pt idx="6529">
                  <c:v>34.8425574413014</c:v>
                </c:pt>
                <c:pt idx="6530">
                  <c:v>34.84719404906765</c:v>
                </c:pt>
                <c:pt idx="6531">
                  <c:v>34.8518306568339</c:v>
                </c:pt>
                <c:pt idx="6532">
                  <c:v>34.85646726460014</c:v>
                </c:pt>
                <c:pt idx="6533">
                  <c:v>34.86110387236641</c:v>
                </c:pt>
                <c:pt idx="6534">
                  <c:v>34.86574048013266</c:v>
                </c:pt>
                <c:pt idx="6535">
                  <c:v>34.87037708789891</c:v>
                </c:pt>
                <c:pt idx="6536">
                  <c:v>34.87501369566516</c:v>
                </c:pt>
                <c:pt idx="6537">
                  <c:v>34.87965030343141</c:v>
                </c:pt>
                <c:pt idx="6538">
                  <c:v>34.88428691119766</c:v>
                </c:pt>
                <c:pt idx="6539">
                  <c:v>34.88892351896392</c:v>
                </c:pt>
                <c:pt idx="6540">
                  <c:v>34.89356012673017</c:v>
                </c:pt>
                <c:pt idx="6541">
                  <c:v>34.89819673449642</c:v>
                </c:pt>
                <c:pt idx="6542">
                  <c:v>34.90283334226267</c:v>
                </c:pt>
                <c:pt idx="6543">
                  <c:v>34.90746995002893</c:v>
                </c:pt>
                <c:pt idx="6544">
                  <c:v>34.91210655779517</c:v>
                </c:pt>
                <c:pt idx="6545">
                  <c:v>34.91674316556142</c:v>
                </c:pt>
                <c:pt idx="6546">
                  <c:v>34.92137977332767</c:v>
                </c:pt>
                <c:pt idx="6547">
                  <c:v>34.92601638109393</c:v>
                </c:pt>
                <c:pt idx="6548">
                  <c:v>34.93065298886018</c:v>
                </c:pt>
                <c:pt idx="6549">
                  <c:v>34.93528959662642</c:v>
                </c:pt>
                <c:pt idx="6550">
                  <c:v>34.93992620439268</c:v>
                </c:pt>
                <c:pt idx="6551">
                  <c:v>34.94456281215894</c:v>
                </c:pt>
                <c:pt idx="6552">
                  <c:v>34.94919941992519</c:v>
                </c:pt>
                <c:pt idx="6553">
                  <c:v>34.95383602769142</c:v>
                </c:pt>
                <c:pt idx="6554">
                  <c:v>34.95847263545768</c:v>
                </c:pt>
                <c:pt idx="6555">
                  <c:v>34.96310924322394</c:v>
                </c:pt>
                <c:pt idx="6556">
                  <c:v>34.9677458509902</c:v>
                </c:pt>
                <c:pt idx="6557">
                  <c:v>34.97238245875644</c:v>
                </c:pt>
                <c:pt idx="6558">
                  <c:v>34.97701906652269</c:v>
                </c:pt>
                <c:pt idx="6559">
                  <c:v>34.98165567428894</c:v>
                </c:pt>
                <c:pt idx="6560">
                  <c:v>34.9862922820552</c:v>
                </c:pt>
                <c:pt idx="6561">
                  <c:v>34.99092888982145</c:v>
                </c:pt>
                <c:pt idx="6562">
                  <c:v>34.9955654975877</c:v>
                </c:pt>
                <c:pt idx="6563">
                  <c:v>35.00020210535395</c:v>
                </c:pt>
                <c:pt idx="6564">
                  <c:v>35.0048387131202</c:v>
                </c:pt>
                <c:pt idx="6565">
                  <c:v>35.00947532088645</c:v>
                </c:pt>
                <c:pt idx="6566">
                  <c:v>35.0141119286527</c:v>
                </c:pt>
                <c:pt idx="6567">
                  <c:v>35.01874853641896</c:v>
                </c:pt>
                <c:pt idx="6568">
                  <c:v>35.02338514418521</c:v>
                </c:pt>
                <c:pt idx="6569">
                  <c:v>35.02802175195146</c:v>
                </c:pt>
                <c:pt idx="6570">
                  <c:v>35.03265835971771</c:v>
                </c:pt>
                <c:pt idx="6571">
                  <c:v>35.03729496748395</c:v>
                </c:pt>
                <c:pt idx="6572">
                  <c:v>35.0419315752502</c:v>
                </c:pt>
                <c:pt idx="6573">
                  <c:v>35.04656818301645</c:v>
                </c:pt>
                <c:pt idx="6574">
                  <c:v>35.0512047907827</c:v>
                </c:pt>
                <c:pt idx="6575">
                  <c:v>35.05584139854896</c:v>
                </c:pt>
                <c:pt idx="6576">
                  <c:v>35.06047800631521</c:v>
                </c:pt>
                <c:pt idx="6577">
                  <c:v>35.06511461408147</c:v>
                </c:pt>
                <c:pt idx="6578">
                  <c:v>35.06975122184772</c:v>
                </c:pt>
                <c:pt idx="6579">
                  <c:v>35.07438782961395</c:v>
                </c:pt>
                <c:pt idx="6580">
                  <c:v>35.07902443738021</c:v>
                </c:pt>
                <c:pt idx="6581">
                  <c:v>35.08366104514646</c:v>
                </c:pt>
                <c:pt idx="6582">
                  <c:v>35.08829765291271</c:v>
                </c:pt>
                <c:pt idx="6583">
                  <c:v>35.09293426067898</c:v>
                </c:pt>
                <c:pt idx="6584">
                  <c:v>35.09757086844523</c:v>
                </c:pt>
                <c:pt idx="6585">
                  <c:v>35.10220747621147</c:v>
                </c:pt>
                <c:pt idx="6586">
                  <c:v>35.10684408397773</c:v>
                </c:pt>
                <c:pt idx="6587">
                  <c:v>35.11148069174396</c:v>
                </c:pt>
                <c:pt idx="6588">
                  <c:v>35.11611729951023</c:v>
                </c:pt>
                <c:pt idx="6589">
                  <c:v>35.12075390727648</c:v>
                </c:pt>
                <c:pt idx="6590">
                  <c:v>35.12539051504273</c:v>
                </c:pt>
                <c:pt idx="6591">
                  <c:v>35.13002712280898</c:v>
                </c:pt>
                <c:pt idx="6592">
                  <c:v>35.13466373057524</c:v>
                </c:pt>
                <c:pt idx="6593">
                  <c:v>35.1393003383415</c:v>
                </c:pt>
                <c:pt idx="6594">
                  <c:v>35.14393694610775</c:v>
                </c:pt>
                <c:pt idx="6595">
                  <c:v>35.14857355387399</c:v>
                </c:pt>
                <c:pt idx="6596">
                  <c:v>35.15321016164022</c:v>
                </c:pt>
                <c:pt idx="6597">
                  <c:v>35.15784676940648</c:v>
                </c:pt>
                <c:pt idx="6598">
                  <c:v>35.16248337717274</c:v>
                </c:pt>
                <c:pt idx="6599">
                  <c:v>35.167119984939</c:v>
                </c:pt>
                <c:pt idx="6600">
                  <c:v>35.17175659270524</c:v>
                </c:pt>
                <c:pt idx="6601">
                  <c:v>35.1763932004715</c:v>
                </c:pt>
                <c:pt idx="6602">
                  <c:v>35.18102980823775</c:v>
                </c:pt>
                <c:pt idx="6603">
                  <c:v>35.185666416004</c:v>
                </c:pt>
                <c:pt idx="6604">
                  <c:v>35.19030302377025</c:v>
                </c:pt>
                <c:pt idx="6605">
                  <c:v>35.1949396315365</c:v>
                </c:pt>
                <c:pt idx="6606">
                  <c:v>35.19957623930275</c:v>
                </c:pt>
                <c:pt idx="6607">
                  <c:v>35.204212847069</c:v>
                </c:pt>
                <c:pt idx="6608">
                  <c:v>35.20884945483525</c:v>
                </c:pt>
                <c:pt idx="6609">
                  <c:v>35.2134860626015</c:v>
                </c:pt>
                <c:pt idx="6610">
                  <c:v>35.21812267036776</c:v>
                </c:pt>
                <c:pt idx="6611">
                  <c:v>35.22275927813402</c:v>
                </c:pt>
                <c:pt idx="6612">
                  <c:v>35.22739588590026</c:v>
                </c:pt>
                <c:pt idx="6613">
                  <c:v>35.2320324936665</c:v>
                </c:pt>
                <c:pt idx="6614">
                  <c:v>35.23666910143275</c:v>
                </c:pt>
                <c:pt idx="6615">
                  <c:v>35.24130570919901</c:v>
                </c:pt>
                <c:pt idx="6616">
                  <c:v>35.24594231696526</c:v>
                </c:pt>
                <c:pt idx="6617">
                  <c:v>35.25057892473152</c:v>
                </c:pt>
                <c:pt idx="6618">
                  <c:v>35.25521553249777</c:v>
                </c:pt>
                <c:pt idx="6619">
                  <c:v>35.25985214026402</c:v>
                </c:pt>
                <c:pt idx="6620">
                  <c:v>35.26448874803027</c:v>
                </c:pt>
                <c:pt idx="6621">
                  <c:v>35.26912535579651</c:v>
                </c:pt>
                <c:pt idx="6622">
                  <c:v>35.27376196356276</c:v>
                </c:pt>
                <c:pt idx="6623">
                  <c:v>35.27839857132902</c:v>
                </c:pt>
                <c:pt idx="6624">
                  <c:v>35.28303517909527</c:v>
                </c:pt>
                <c:pt idx="6625">
                  <c:v>35.28767178686152</c:v>
                </c:pt>
                <c:pt idx="6626">
                  <c:v>35.2923083946278</c:v>
                </c:pt>
                <c:pt idx="6627">
                  <c:v>35.29694500239403</c:v>
                </c:pt>
                <c:pt idx="6628">
                  <c:v>35.30158161016027</c:v>
                </c:pt>
                <c:pt idx="6629">
                  <c:v>35.30621821792653</c:v>
                </c:pt>
                <c:pt idx="6630">
                  <c:v>35.31085482569276</c:v>
                </c:pt>
                <c:pt idx="6631">
                  <c:v>35.31549143345902</c:v>
                </c:pt>
                <c:pt idx="6632">
                  <c:v>35.32012804122528</c:v>
                </c:pt>
                <c:pt idx="6633">
                  <c:v>35.32476464899153</c:v>
                </c:pt>
                <c:pt idx="6634">
                  <c:v>35.32940125675778</c:v>
                </c:pt>
                <c:pt idx="6635">
                  <c:v>35.33403786452403</c:v>
                </c:pt>
                <c:pt idx="6636">
                  <c:v>35.33867447229027</c:v>
                </c:pt>
                <c:pt idx="6637">
                  <c:v>35.34331108005653</c:v>
                </c:pt>
                <c:pt idx="6638">
                  <c:v>35.34794768782277</c:v>
                </c:pt>
                <c:pt idx="6639">
                  <c:v>35.35258429558904</c:v>
                </c:pt>
                <c:pt idx="6640">
                  <c:v>35.35722090335528</c:v>
                </c:pt>
                <c:pt idx="6641">
                  <c:v>35.36185751112153</c:v>
                </c:pt>
                <c:pt idx="6642">
                  <c:v>35.3664941188878</c:v>
                </c:pt>
                <c:pt idx="6643">
                  <c:v>35.37113072665405</c:v>
                </c:pt>
                <c:pt idx="6644">
                  <c:v>35.3757673344203</c:v>
                </c:pt>
                <c:pt idx="6645">
                  <c:v>35.38040394218655</c:v>
                </c:pt>
                <c:pt idx="6646">
                  <c:v>35.3850405499528</c:v>
                </c:pt>
                <c:pt idx="6647">
                  <c:v>35.38967715771903</c:v>
                </c:pt>
                <c:pt idx="6648">
                  <c:v>35.3943137654853</c:v>
                </c:pt>
                <c:pt idx="6649">
                  <c:v>35.39895037325155</c:v>
                </c:pt>
                <c:pt idx="6650">
                  <c:v>35.4035869810178</c:v>
                </c:pt>
                <c:pt idx="6651">
                  <c:v>35.40822358878405</c:v>
                </c:pt>
                <c:pt idx="6652">
                  <c:v>35.41286019655031</c:v>
                </c:pt>
                <c:pt idx="6653">
                  <c:v>35.41749680431654</c:v>
                </c:pt>
                <c:pt idx="6654">
                  <c:v>35.42213341208281</c:v>
                </c:pt>
                <c:pt idx="6655">
                  <c:v>35.42677001984906</c:v>
                </c:pt>
                <c:pt idx="6656">
                  <c:v>35.4314066276153</c:v>
                </c:pt>
                <c:pt idx="6657">
                  <c:v>35.43604323538155</c:v>
                </c:pt>
                <c:pt idx="6658">
                  <c:v>35.44067984314781</c:v>
                </c:pt>
                <c:pt idx="6659">
                  <c:v>35.44531645091406</c:v>
                </c:pt>
                <c:pt idx="6660">
                  <c:v>35.44995305868031</c:v>
                </c:pt>
                <c:pt idx="6661">
                  <c:v>35.45458966644654</c:v>
                </c:pt>
                <c:pt idx="6662">
                  <c:v>35.4592262742128</c:v>
                </c:pt>
                <c:pt idx="6663">
                  <c:v>35.46386288197907</c:v>
                </c:pt>
                <c:pt idx="6664">
                  <c:v>35.46849948974531</c:v>
                </c:pt>
                <c:pt idx="6665">
                  <c:v>35.47313609751157</c:v>
                </c:pt>
                <c:pt idx="6666">
                  <c:v>35.47777270527782</c:v>
                </c:pt>
                <c:pt idx="6667">
                  <c:v>35.48240931304407</c:v>
                </c:pt>
                <c:pt idx="6668">
                  <c:v>35.48704592081032</c:v>
                </c:pt>
                <c:pt idx="6669">
                  <c:v>35.49168252857658</c:v>
                </c:pt>
                <c:pt idx="6670">
                  <c:v>35.49631913634283</c:v>
                </c:pt>
                <c:pt idx="6671">
                  <c:v>35.5009557441091</c:v>
                </c:pt>
                <c:pt idx="6672">
                  <c:v>35.50559235187533</c:v>
                </c:pt>
                <c:pt idx="6673">
                  <c:v>35.51022895964157</c:v>
                </c:pt>
                <c:pt idx="6674">
                  <c:v>35.51486556740782</c:v>
                </c:pt>
                <c:pt idx="6675">
                  <c:v>35.51950217517408</c:v>
                </c:pt>
                <c:pt idx="6676">
                  <c:v>35.52413878294034</c:v>
                </c:pt>
                <c:pt idx="6677">
                  <c:v>35.5287753907066</c:v>
                </c:pt>
                <c:pt idx="6678">
                  <c:v>35.53341199847284</c:v>
                </c:pt>
                <c:pt idx="6679">
                  <c:v>35.53804860623909</c:v>
                </c:pt>
                <c:pt idx="6680">
                  <c:v>35.54268521400534</c:v>
                </c:pt>
                <c:pt idx="6681">
                  <c:v>35.54732182177159</c:v>
                </c:pt>
                <c:pt idx="6682">
                  <c:v>35.55195842953784</c:v>
                </c:pt>
                <c:pt idx="6683">
                  <c:v>35.5565950373041</c:v>
                </c:pt>
                <c:pt idx="6684">
                  <c:v>35.56123164507034</c:v>
                </c:pt>
                <c:pt idx="6685">
                  <c:v>35.56586825283659</c:v>
                </c:pt>
                <c:pt idx="6686">
                  <c:v>35.57050486060285</c:v>
                </c:pt>
                <c:pt idx="6687">
                  <c:v>35.5751414683691</c:v>
                </c:pt>
                <c:pt idx="6688">
                  <c:v>35.57977807613535</c:v>
                </c:pt>
                <c:pt idx="6689">
                  <c:v>35.58441468390159</c:v>
                </c:pt>
                <c:pt idx="6690">
                  <c:v>35.58905129166784</c:v>
                </c:pt>
                <c:pt idx="6691">
                  <c:v>35.59368789943409</c:v>
                </c:pt>
                <c:pt idx="6692">
                  <c:v>35.59832450720035</c:v>
                </c:pt>
                <c:pt idx="6693">
                  <c:v>35.6029611149666</c:v>
                </c:pt>
                <c:pt idx="6694">
                  <c:v>35.60759772273285</c:v>
                </c:pt>
                <c:pt idx="6695">
                  <c:v>35.61223433049911</c:v>
                </c:pt>
                <c:pt idx="6696">
                  <c:v>35.61687093826536</c:v>
                </c:pt>
                <c:pt idx="6697">
                  <c:v>35.62150754603161</c:v>
                </c:pt>
                <c:pt idx="6698">
                  <c:v>35.62614415379785</c:v>
                </c:pt>
                <c:pt idx="6699">
                  <c:v>35.6307807615641</c:v>
                </c:pt>
                <c:pt idx="6700">
                  <c:v>35.63541736933035</c:v>
                </c:pt>
                <c:pt idx="6701">
                  <c:v>35.6400539770966</c:v>
                </c:pt>
                <c:pt idx="6702">
                  <c:v>35.64469058486286</c:v>
                </c:pt>
                <c:pt idx="6703">
                  <c:v>35.64932719262912</c:v>
                </c:pt>
                <c:pt idx="6704">
                  <c:v>35.65396380039536</c:v>
                </c:pt>
                <c:pt idx="6705">
                  <c:v>35.65860040816161</c:v>
                </c:pt>
                <c:pt idx="6706">
                  <c:v>35.66323701592787</c:v>
                </c:pt>
                <c:pt idx="6707">
                  <c:v>35.66787362369411</c:v>
                </c:pt>
                <c:pt idx="6708">
                  <c:v>35.67251023146037</c:v>
                </c:pt>
                <c:pt idx="6709">
                  <c:v>35.67714683922662</c:v>
                </c:pt>
                <c:pt idx="6710">
                  <c:v>35.68178344699287</c:v>
                </c:pt>
                <c:pt idx="6711">
                  <c:v>35.68642005475913</c:v>
                </c:pt>
                <c:pt idx="6712">
                  <c:v>35.69105666252538</c:v>
                </c:pt>
                <c:pt idx="6713">
                  <c:v>35.69569327029163</c:v>
                </c:pt>
                <c:pt idx="6714">
                  <c:v>35.70032987805788</c:v>
                </c:pt>
                <c:pt idx="6715">
                  <c:v>35.70496648582412</c:v>
                </c:pt>
                <c:pt idx="6716">
                  <c:v>35.70960309359037</c:v>
                </c:pt>
                <c:pt idx="6717">
                  <c:v>35.71423970135662</c:v>
                </c:pt>
                <c:pt idx="6718">
                  <c:v>35.7188763091229</c:v>
                </c:pt>
                <c:pt idx="6719">
                  <c:v>35.72351291688915</c:v>
                </c:pt>
                <c:pt idx="6720">
                  <c:v>35.7281495246554</c:v>
                </c:pt>
                <c:pt idx="6721">
                  <c:v>35.73278613242164</c:v>
                </c:pt>
                <c:pt idx="6722">
                  <c:v>35.7374227401879</c:v>
                </c:pt>
                <c:pt idx="6723">
                  <c:v>35.74205934795415</c:v>
                </c:pt>
                <c:pt idx="6724">
                  <c:v>35.7466959557204</c:v>
                </c:pt>
                <c:pt idx="6725">
                  <c:v>35.75133256348663</c:v>
                </c:pt>
                <c:pt idx="6726">
                  <c:v>35.75596917125289</c:v>
                </c:pt>
                <c:pt idx="6727">
                  <c:v>35.76060577901915</c:v>
                </c:pt>
                <c:pt idx="6728">
                  <c:v>35.7652423867854</c:v>
                </c:pt>
                <c:pt idx="6729">
                  <c:v>35.76987899455166</c:v>
                </c:pt>
                <c:pt idx="6730">
                  <c:v>35.7745156023179</c:v>
                </c:pt>
                <c:pt idx="6731">
                  <c:v>35.77915221008416</c:v>
                </c:pt>
                <c:pt idx="6732">
                  <c:v>35.7837888178504</c:v>
                </c:pt>
                <c:pt idx="6733">
                  <c:v>35.78842542561664</c:v>
                </c:pt>
                <c:pt idx="6734">
                  <c:v>35.7930620333829</c:v>
                </c:pt>
                <c:pt idx="6735">
                  <c:v>35.79769864114916</c:v>
                </c:pt>
                <c:pt idx="6736">
                  <c:v>35.80233524891541</c:v>
                </c:pt>
                <c:pt idx="6737">
                  <c:v>35.80697185668165</c:v>
                </c:pt>
                <c:pt idx="6738">
                  <c:v>35.81160846444789</c:v>
                </c:pt>
                <c:pt idx="6739">
                  <c:v>35.81624507221414</c:v>
                </c:pt>
                <c:pt idx="6740">
                  <c:v>35.8208816799804</c:v>
                </c:pt>
                <c:pt idx="6741">
                  <c:v>35.82551828774665</c:v>
                </c:pt>
                <c:pt idx="6742">
                  <c:v>35.8301548955129</c:v>
                </c:pt>
                <c:pt idx="6743">
                  <c:v>35.83479150327915</c:v>
                </c:pt>
                <c:pt idx="6744">
                  <c:v>35.83942811104541</c:v>
                </c:pt>
                <c:pt idx="6745">
                  <c:v>35.84406471881165</c:v>
                </c:pt>
                <c:pt idx="6746">
                  <c:v>35.84870132657792</c:v>
                </c:pt>
                <c:pt idx="6747">
                  <c:v>35.85333793434416</c:v>
                </c:pt>
                <c:pt idx="6748">
                  <c:v>35.8579745421104</c:v>
                </c:pt>
                <c:pt idx="6749">
                  <c:v>35.86261114987667</c:v>
                </c:pt>
                <c:pt idx="6750">
                  <c:v>35.8672477576429</c:v>
                </c:pt>
                <c:pt idx="6751">
                  <c:v>35.87188436540916</c:v>
                </c:pt>
                <c:pt idx="6752">
                  <c:v>35.87652097317543</c:v>
                </c:pt>
                <c:pt idx="6753">
                  <c:v>35.88115758094167</c:v>
                </c:pt>
                <c:pt idx="6754">
                  <c:v>35.88579418870793</c:v>
                </c:pt>
                <c:pt idx="6755">
                  <c:v>35.89043079647418</c:v>
                </c:pt>
                <c:pt idx="6756">
                  <c:v>35.89506740424041</c:v>
                </c:pt>
                <c:pt idx="6757">
                  <c:v>35.89970401200667</c:v>
                </c:pt>
                <c:pt idx="6758">
                  <c:v>35.90434061977292</c:v>
                </c:pt>
                <c:pt idx="6759">
                  <c:v>35.90897722753918</c:v>
                </c:pt>
                <c:pt idx="6760">
                  <c:v>35.91361383530543</c:v>
                </c:pt>
                <c:pt idx="6761">
                  <c:v>35.91825044307168</c:v>
                </c:pt>
                <c:pt idx="6762">
                  <c:v>35.92288705083793</c:v>
                </c:pt>
                <c:pt idx="6763">
                  <c:v>35.92752365860418</c:v>
                </c:pt>
                <c:pt idx="6764">
                  <c:v>35.93216026637044</c:v>
                </c:pt>
                <c:pt idx="6765">
                  <c:v>35.93679687413668</c:v>
                </c:pt>
                <c:pt idx="6766">
                  <c:v>35.94143348190293</c:v>
                </c:pt>
                <c:pt idx="6767">
                  <c:v>35.94607008966918</c:v>
                </c:pt>
                <c:pt idx="6768">
                  <c:v>35.95070669743544</c:v>
                </c:pt>
                <c:pt idx="6769">
                  <c:v>35.95534330520169</c:v>
                </c:pt>
                <c:pt idx="6770">
                  <c:v>35.95997991296795</c:v>
                </c:pt>
                <c:pt idx="6771">
                  <c:v>35.9646165207342</c:v>
                </c:pt>
                <c:pt idx="6772">
                  <c:v>35.96925312850045</c:v>
                </c:pt>
                <c:pt idx="6773">
                  <c:v>35.97388973626668</c:v>
                </c:pt>
                <c:pt idx="6774">
                  <c:v>35.97852634403295</c:v>
                </c:pt>
                <c:pt idx="6775">
                  <c:v>35.98316295179919</c:v>
                </c:pt>
                <c:pt idx="6776">
                  <c:v>35.98779955956544</c:v>
                </c:pt>
                <c:pt idx="6777">
                  <c:v>35.99243616733171</c:v>
                </c:pt>
                <c:pt idx="6778">
                  <c:v>35.99707277509795</c:v>
                </c:pt>
                <c:pt idx="6779">
                  <c:v>36.00170938286421</c:v>
                </c:pt>
                <c:pt idx="6780">
                  <c:v>36.00634599063046</c:v>
                </c:pt>
                <c:pt idx="6781">
                  <c:v>36.0109825983967</c:v>
                </c:pt>
                <c:pt idx="6782">
                  <c:v>36.01561920616296</c:v>
                </c:pt>
                <c:pt idx="6783">
                  <c:v>36.02025581392921</c:v>
                </c:pt>
                <c:pt idx="6784">
                  <c:v>36.02489242169545</c:v>
                </c:pt>
                <c:pt idx="6785">
                  <c:v>36.02952902946171</c:v>
                </c:pt>
                <c:pt idx="6786">
                  <c:v>36.03416563722796</c:v>
                </c:pt>
                <c:pt idx="6787">
                  <c:v>36.03880224499422</c:v>
                </c:pt>
                <c:pt idx="6788">
                  <c:v>36.04343885276046</c:v>
                </c:pt>
                <c:pt idx="6789">
                  <c:v>36.04807546052672</c:v>
                </c:pt>
                <c:pt idx="6790">
                  <c:v>36.05271206829296</c:v>
                </c:pt>
                <c:pt idx="6791">
                  <c:v>36.05734867605922</c:v>
                </c:pt>
                <c:pt idx="6792">
                  <c:v>36.06198528382547</c:v>
                </c:pt>
                <c:pt idx="6793">
                  <c:v>36.06662189159172</c:v>
                </c:pt>
                <c:pt idx="6794">
                  <c:v>36.07125849935797</c:v>
                </c:pt>
                <c:pt idx="6795">
                  <c:v>36.07589510712423</c:v>
                </c:pt>
                <c:pt idx="6796">
                  <c:v>36.08053171489048</c:v>
                </c:pt>
                <c:pt idx="6797">
                  <c:v>36.08516832265673</c:v>
                </c:pt>
                <c:pt idx="6798">
                  <c:v>36.08980493042298</c:v>
                </c:pt>
                <c:pt idx="6799">
                  <c:v>36.09444153818923</c:v>
                </c:pt>
                <c:pt idx="6800">
                  <c:v>36.09907814595548</c:v>
                </c:pt>
                <c:pt idx="6801">
                  <c:v>36.10371475372173</c:v>
                </c:pt>
                <c:pt idx="6802">
                  <c:v>36.10835136148798</c:v>
                </c:pt>
                <c:pt idx="6803">
                  <c:v>36.11298796925423</c:v>
                </c:pt>
                <c:pt idx="6804">
                  <c:v>36.11762457702047</c:v>
                </c:pt>
                <c:pt idx="6805">
                  <c:v>36.12226118478674</c:v>
                </c:pt>
                <c:pt idx="6806">
                  <c:v>36.12689779255299</c:v>
                </c:pt>
                <c:pt idx="6807">
                  <c:v>36.13153440031923</c:v>
                </c:pt>
                <c:pt idx="6808">
                  <c:v>36.1361710080855</c:v>
                </c:pt>
                <c:pt idx="6809">
                  <c:v>36.14080761585174</c:v>
                </c:pt>
                <c:pt idx="6810">
                  <c:v>36.14544422361799</c:v>
                </c:pt>
                <c:pt idx="6811">
                  <c:v>36.15008083138424</c:v>
                </c:pt>
                <c:pt idx="6812">
                  <c:v>36.1547174391505</c:v>
                </c:pt>
                <c:pt idx="6813">
                  <c:v>36.15935404691675</c:v>
                </c:pt>
                <c:pt idx="6814">
                  <c:v>36.163990654683</c:v>
                </c:pt>
                <c:pt idx="6815">
                  <c:v>36.16862726244925</c:v>
                </c:pt>
                <c:pt idx="6816">
                  <c:v>36.17326387021549</c:v>
                </c:pt>
                <c:pt idx="6817">
                  <c:v>36.17790047798175</c:v>
                </c:pt>
                <c:pt idx="6818">
                  <c:v>36.182537085748</c:v>
                </c:pt>
                <c:pt idx="6819">
                  <c:v>36.18717369351425</c:v>
                </c:pt>
                <c:pt idx="6820">
                  <c:v>36.1918103012805</c:v>
                </c:pt>
                <c:pt idx="6821">
                  <c:v>36.19644690904676</c:v>
                </c:pt>
                <c:pt idx="6822">
                  <c:v>36.201083516813</c:v>
                </c:pt>
                <c:pt idx="6823">
                  <c:v>36.20572012457927</c:v>
                </c:pt>
                <c:pt idx="6824">
                  <c:v>36.21035673234551</c:v>
                </c:pt>
                <c:pt idx="6825">
                  <c:v>36.21499334011176</c:v>
                </c:pt>
                <c:pt idx="6826">
                  <c:v>36.21962994787801</c:v>
                </c:pt>
                <c:pt idx="6827">
                  <c:v>36.22426655564424</c:v>
                </c:pt>
                <c:pt idx="6828">
                  <c:v>36.22890316341051</c:v>
                </c:pt>
                <c:pt idx="6829">
                  <c:v>36.23353977117677</c:v>
                </c:pt>
                <c:pt idx="6830">
                  <c:v>36.23817637894302</c:v>
                </c:pt>
                <c:pt idx="6831">
                  <c:v>36.24281298670927</c:v>
                </c:pt>
                <c:pt idx="6832">
                  <c:v>36.24744959447551</c:v>
                </c:pt>
                <c:pt idx="6833">
                  <c:v>36.25208620224177</c:v>
                </c:pt>
                <c:pt idx="6834">
                  <c:v>36.25672281000802</c:v>
                </c:pt>
                <c:pt idx="6835">
                  <c:v>36.26135941777427</c:v>
                </c:pt>
                <c:pt idx="6836">
                  <c:v>36.26599602554053</c:v>
                </c:pt>
                <c:pt idx="6837">
                  <c:v>36.27063263330678</c:v>
                </c:pt>
                <c:pt idx="6838">
                  <c:v>36.27526924107303</c:v>
                </c:pt>
                <c:pt idx="6839">
                  <c:v>36.2799058488393</c:v>
                </c:pt>
                <c:pt idx="6840">
                  <c:v>36.28454245660552</c:v>
                </c:pt>
                <c:pt idx="6841">
                  <c:v>36.28917906437178</c:v>
                </c:pt>
                <c:pt idx="6842">
                  <c:v>36.29381567213803</c:v>
                </c:pt>
                <c:pt idx="6843">
                  <c:v>36.29845227990428</c:v>
                </c:pt>
                <c:pt idx="6844">
                  <c:v>36.30308888767052</c:v>
                </c:pt>
                <c:pt idx="6845">
                  <c:v>36.30772549543678</c:v>
                </c:pt>
                <c:pt idx="6846">
                  <c:v>36.31236210320303</c:v>
                </c:pt>
                <c:pt idx="6847">
                  <c:v>36.31699871096929</c:v>
                </c:pt>
                <c:pt idx="6848">
                  <c:v>36.32163531873554</c:v>
                </c:pt>
                <c:pt idx="6849">
                  <c:v>36.3262719265018</c:v>
                </c:pt>
                <c:pt idx="6850">
                  <c:v>36.33090853426804</c:v>
                </c:pt>
                <c:pt idx="6851">
                  <c:v>36.3355451420343</c:v>
                </c:pt>
                <c:pt idx="6852">
                  <c:v>36.34018174980054</c:v>
                </c:pt>
                <c:pt idx="6853">
                  <c:v>36.34481835756679</c:v>
                </c:pt>
                <c:pt idx="6854">
                  <c:v>36.34945496533304</c:v>
                </c:pt>
                <c:pt idx="6855">
                  <c:v>36.35409157309928</c:v>
                </c:pt>
                <c:pt idx="6856">
                  <c:v>36.35872818086555</c:v>
                </c:pt>
                <c:pt idx="6857">
                  <c:v>36.3633647886318</c:v>
                </c:pt>
                <c:pt idx="6858">
                  <c:v>36.36800139639805</c:v>
                </c:pt>
                <c:pt idx="6859">
                  <c:v>36.3726380041643</c:v>
                </c:pt>
                <c:pt idx="6860">
                  <c:v>36.37727461193054</c:v>
                </c:pt>
                <c:pt idx="6861">
                  <c:v>36.3819112196968</c:v>
                </c:pt>
                <c:pt idx="6862">
                  <c:v>36.38654782746305</c:v>
                </c:pt>
                <c:pt idx="6863">
                  <c:v>36.3911844352293</c:v>
                </c:pt>
                <c:pt idx="6864">
                  <c:v>36.39582104299556</c:v>
                </c:pt>
                <c:pt idx="6865">
                  <c:v>36.4004576507618</c:v>
                </c:pt>
                <c:pt idx="6866">
                  <c:v>36.40509425852806</c:v>
                </c:pt>
                <c:pt idx="6867">
                  <c:v>36.4097308662943</c:v>
                </c:pt>
                <c:pt idx="6868">
                  <c:v>36.41436747406054</c:v>
                </c:pt>
                <c:pt idx="6869">
                  <c:v>36.4190040818268</c:v>
                </c:pt>
                <c:pt idx="6870">
                  <c:v>36.42364068959306</c:v>
                </c:pt>
                <c:pt idx="6871">
                  <c:v>36.42827729735932</c:v>
                </c:pt>
                <c:pt idx="6872">
                  <c:v>36.43291390512557</c:v>
                </c:pt>
                <c:pt idx="6873">
                  <c:v>36.43755051289182</c:v>
                </c:pt>
                <c:pt idx="6874">
                  <c:v>36.44218712065806</c:v>
                </c:pt>
                <c:pt idx="6875">
                  <c:v>36.44682372842432</c:v>
                </c:pt>
                <c:pt idx="6876">
                  <c:v>36.45146033619056</c:v>
                </c:pt>
                <c:pt idx="6877">
                  <c:v>36.45609694395682</c:v>
                </c:pt>
                <c:pt idx="6878">
                  <c:v>36.46073355172307</c:v>
                </c:pt>
                <c:pt idx="6879">
                  <c:v>36.46537015948933</c:v>
                </c:pt>
                <c:pt idx="6880">
                  <c:v>36.47000676725557</c:v>
                </c:pt>
                <c:pt idx="6881">
                  <c:v>36.47464337502183</c:v>
                </c:pt>
                <c:pt idx="6882">
                  <c:v>36.47927998278808</c:v>
                </c:pt>
                <c:pt idx="6883">
                  <c:v>36.48391659055433</c:v>
                </c:pt>
                <c:pt idx="6884">
                  <c:v>36.48855319832058</c:v>
                </c:pt>
                <c:pt idx="6885">
                  <c:v>36.49318980608683</c:v>
                </c:pt>
                <c:pt idx="6886">
                  <c:v>36.49782641385307</c:v>
                </c:pt>
                <c:pt idx="6887">
                  <c:v>36.50246302161933</c:v>
                </c:pt>
                <c:pt idx="6888">
                  <c:v>36.50709962938558</c:v>
                </c:pt>
                <c:pt idx="6889">
                  <c:v>36.51173623715184</c:v>
                </c:pt>
                <c:pt idx="6890">
                  <c:v>36.5163728449181</c:v>
                </c:pt>
                <c:pt idx="6891">
                  <c:v>36.52100945268432</c:v>
                </c:pt>
                <c:pt idx="6892">
                  <c:v>36.5256460604506</c:v>
                </c:pt>
                <c:pt idx="6893">
                  <c:v>36.53028266821683</c:v>
                </c:pt>
                <c:pt idx="6894">
                  <c:v>36.5349192759831</c:v>
                </c:pt>
                <c:pt idx="6895">
                  <c:v>36.53955588374935</c:v>
                </c:pt>
                <c:pt idx="6896">
                  <c:v>36.5441924915156</c:v>
                </c:pt>
                <c:pt idx="6897">
                  <c:v>36.54882909928185</c:v>
                </c:pt>
                <c:pt idx="6898">
                  <c:v>36.55346570704809</c:v>
                </c:pt>
                <c:pt idx="6899">
                  <c:v>36.55810231481435</c:v>
                </c:pt>
                <c:pt idx="6900">
                  <c:v>36.5627389225806</c:v>
                </c:pt>
                <c:pt idx="6901">
                  <c:v>36.56737553034685</c:v>
                </c:pt>
                <c:pt idx="6902">
                  <c:v>36.5720121381131</c:v>
                </c:pt>
                <c:pt idx="6903">
                  <c:v>36.57664874587935</c:v>
                </c:pt>
                <c:pt idx="6904">
                  <c:v>36.58128535364559</c:v>
                </c:pt>
                <c:pt idx="6905">
                  <c:v>36.58592196141186</c:v>
                </c:pt>
                <c:pt idx="6906">
                  <c:v>36.59055856917811</c:v>
                </c:pt>
                <c:pt idx="6907">
                  <c:v>36.59519517694436</c:v>
                </c:pt>
                <c:pt idx="6908">
                  <c:v>36.5998317847106</c:v>
                </c:pt>
                <c:pt idx="6909">
                  <c:v>36.60446839247686</c:v>
                </c:pt>
                <c:pt idx="6910">
                  <c:v>36.6091050002431</c:v>
                </c:pt>
                <c:pt idx="6911">
                  <c:v>36.61374160800936</c:v>
                </c:pt>
                <c:pt idx="6912">
                  <c:v>36.61837821577562</c:v>
                </c:pt>
                <c:pt idx="6913">
                  <c:v>36.62301482354187</c:v>
                </c:pt>
                <c:pt idx="6914">
                  <c:v>36.62765143130811</c:v>
                </c:pt>
                <c:pt idx="6915">
                  <c:v>36.63228803907437</c:v>
                </c:pt>
                <c:pt idx="6916">
                  <c:v>36.63692464684061</c:v>
                </c:pt>
                <c:pt idx="6917">
                  <c:v>36.64156125460686</c:v>
                </c:pt>
                <c:pt idx="6918">
                  <c:v>36.64619786237312</c:v>
                </c:pt>
                <c:pt idx="6919">
                  <c:v>36.65083447013937</c:v>
                </c:pt>
                <c:pt idx="6920">
                  <c:v>36.65547107790562</c:v>
                </c:pt>
                <c:pt idx="6921">
                  <c:v>36.66010768567188</c:v>
                </c:pt>
                <c:pt idx="6922">
                  <c:v>36.66474429343813</c:v>
                </c:pt>
                <c:pt idx="6923">
                  <c:v>36.66938090120438</c:v>
                </c:pt>
                <c:pt idx="6924">
                  <c:v>36.67401750897063</c:v>
                </c:pt>
                <c:pt idx="6925">
                  <c:v>36.67865411673688</c:v>
                </c:pt>
                <c:pt idx="6926">
                  <c:v>36.68329072450313</c:v>
                </c:pt>
                <c:pt idx="6927">
                  <c:v>36.68792733226937</c:v>
                </c:pt>
                <c:pt idx="6928">
                  <c:v>36.69256394003564</c:v>
                </c:pt>
                <c:pt idx="6929">
                  <c:v>36.6972005478019</c:v>
                </c:pt>
                <c:pt idx="6930">
                  <c:v>36.70183715556813</c:v>
                </c:pt>
                <c:pt idx="6931">
                  <c:v>36.70647376333438</c:v>
                </c:pt>
                <c:pt idx="6932">
                  <c:v>36.71111037110064</c:v>
                </c:pt>
                <c:pt idx="6933">
                  <c:v>36.71574697886689</c:v>
                </c:pt>
                <c:pt idx="6934">
                  <c:v>36.72038358663314</c:v>
                </c:pt>
                <c:pt idx="6935">
                  <c:v>36.7250201943994</c:v>
                </c:pt>
                <c:pt idx="6936">
                  <c:v>36.72965680216564</c:v>
                </c:pt>
                <c:pt idx="6937">
                  <c:v>36.7342934099319</c:v>
                </c:pt>
                <c:pt idx="6938">
                  <c:v>36.73893001769815</c:v>
                </c:pt>
                <c:pt idx="6939">
                  <c:v>36.7435666254644</c:v>
                </c:pt>
                <c:pt idx="6940">
                  <c:v>36.74820323323065</c:v>
                </c:pt>
                <c:pt idx="6941">
                  <c:v>36.7528398409969</c:v>
                </c:pt>
                <c:pt idx="6942">
                  <c:v>36.75747644876314</c:v>
                </c:pt>
                <c:pt idx="6943">
                  <c:v>36.7621130565294</c:v>
                </c:pt>
                <c:pt idx="6944">
                  <c:v>36.76674966429564</c:v>
                </c:pt>
                <c:pt idx="6945">
                  <c:v>36.7713862720619</c:v>
                </c:pt>
                <c:pt idx="6946">
                  <c:v>36.77602287982816</c:v>
                </c:pt>
                <c:pt idx="6947">
                  <c:v>36.7806594875944</c:v>
                </c:pt>
                <c:pt idx="6948">
                  <c:v>36.78529609536065</c:v>
                </c:pt>
                <c:pt idx="6949">
                  <c:v>36.78993270312691</c:v>
                </c:pt>
                <c:pt idx="6950">
                  <c:v>36.79456931089316</c:v>
                </c:pt>
                <c:pt idx="6951">
                  <c:v>36.79920591865941</c:v>
                </c:pt>
                <c:pt idx="6952">
                  <c:v>36.80384252642565</c:v>
                </c:pt>
                <c:pt idx="6953">
                  <c:v>36.80847913419191</c:v>
                </c:pt>
                <c:pt idx="6954">
                  <c:v>36.81311574195817</c:v>
                </c:pt>
                <c:pt idx="6955">
                  <c:v>36.81775234972442</c:v>
                </c:pt>
                <c:pt idx="6956">
                  <c:v>36.82238895749066</c:v>
                </c:pt>
                <c:pt idx="6957">
                  <c:v>36.8270255652569</c:v>
                </c:pt>
                <c:pt idx="6958">
                  <c:v>36.83166217302315</c:v>
                </c:pt>
                <c:pt idx="6959">
                  <c:v>36.83629878078942</c:v>
                </c:pt>
                <c:pt idx="6960">
                  <c:v>36.84093538855567</c:v>
                </c:pt>
                <c:pt idx="6961">
                  <c:v>36.84557199632192</c:v>
                </c:pt>
                <c:pt idx="6962">
                  <c:v>36.85020860408817</c:v>
                </c:pt>
                <c:pt idx="6963">
                  <c:v>36.85484521185442</c:v>
                </c:pt>
                <c:pt idx="6964">
                  <c:v>36.85948181962066</c:v>
                </c:pt>
                <c:pt idx="6965">
                  <c:v>36.86411842738693</c:v>
                </c:pt>
                <c:pt idx="6966">
                  <c:v>36.86875503515318</c:v>
                </c:pt>
                <c:pt idx="6967">
                  <c:v>36.87339164291943</c:v>
                </c:pt>
                <c:pt idx="6968">
                  <c:v>36.87802825068567</c:v>
                </c:pt>
                <c:pt idx="6969">
                  <c:v>36.88266485845192</c:v>
                </c:pt>
                <c:pt idx="6970">
                  <c:v>36.88730146621816</c:v>
                </c:pt>
                <c:pt idx="6971">
                  <c:v>36.89193807398443</c:v>
                </c:pt>
                <c:pt idx="6972">
                  <c:v>36.89657468175068</c:v>
                </c:pt>
                <c:pt idx="6973">
                  <c:v>36.90121128951693</c:v>
                </c:pt>
                <c:pt idx="6974">
                  <c:v>36.90584789728317</c:v>
                </c:pt>
                <c:pt idx="6975">
                  <c:v>36.91048450504942</c:v>
                </c:pt>
                <c:pt idx="6976">
                  <c:v>36.9151211128157</c:v>
                </c:pt>
                <c:pt idx="6977">
                  <c:v>36.91975772058194</c:v>
                </c:pt>
                <c:pt idx="6978">
                  <c:v>36.9243943283482</c:v>
                </c:pt>
                <c:pt idx="6979">
                  <c:v>36.92903093611445</c:v>
                </c:pt>
                <c:pt idx="6980">
                  <c:v>36.93366754388069</c:v>
                </c:pt>
                <c:pt idx="6981">
                  <c:v>36.93830415164694</c:v>
                </c:pt>
                <c:pt idx="6982">
                  <c:v>36.94294075941319</c:v>
                </c:pt>
                <c:pt idx="6983">
                  <c:v>36.94757736717945</c:v>
                </c:pt>
                <c:pt idx="6984">
                  <c:v>36.9522139749457</c:v>
                </c:pt>
                <c:pt idx="6985">
                  <c:v>36.95685058271194</c:v>
                </c:pt>
                <c:pt idx="6986">
                  <c:v>36.96148719047819</c:v>
                </c:pt>
                <c:pt idx="6987">
                  <c:v>36.96612379824445</c:v>
                </c:pt>
                <c:pt idx="6988">
                  <c:v>36.9707604060107</c:v>
                </c:pt>
                <c:pt idx="6989">
                  <c:v>36.97539701377696</c:v>
                </c:pt>
                <c:pt idx="6990">
                  <c:v>36.9800336215432</c:v>
                </c:pt>
                <c:pt idx="6991">
                  <c:v>36.98467022930945</c:v>
                </c:pt>
                <c:pt idx="6992">
                  <c:v>36.98930683707571</c:v>
                </c:pt>
                <c:pt idx="6993">
                  <c:v>36.99394344484196</c:v>
                </c:pt>
                <c:pt idx="6994">
                  <c:v>36.9985800526082</c:v>
                </c:pt>
                <c:pt idx="6995">
                  <c:v>37.00321666037446</c:v>
                </c:pt>
                <c:pt idx="6996">
                  <c:v>37.00785326814071</c:v>
                </c:pt>
                <c:pt idx="6997">
                  <c:v>37.01248987590696</c:v>
                </c:pt>
                <c:pt idx="6998">
                  <c:v>37.0171264836732</c:v>
                </c:pt>
                <c:pt idx="6999">
                  <c:v>37.02176309143946</c:v>
                </c:pt>
                <c:pt idx="7000">
                  <c:v>37.02639969920572</c:v>
                </c:pt>
                <c:pt idx="7001">
                  <c:v>37.03103630697198</c:v>
                </c:pt>
                <c:pt idx="7002">
                  <c:v>37.03567291473822</c:v>
                </c:pt>
                <c:pt idx="7003">
                  <c:v>37.04030952250447</c:v>
                </c:pt>
                <c:pt idx="7004">
                  <c:v>37.04494613027072</c:v>
                </c:pt>
                <c:pt idx="7005">
                  <c:v>37.04958273803698</c:v>
                </c:pt>
                <c:pt idx="7006">
                  <c:v>37.05421934580323</c:v>
                </c:pt>
                <c:pt idx="7007">
                  <c:v>37.05885595356948</c:v>
                </c:pt>
                <c:pt idx="7008">
                  <c:v>37.06349256133573</c:v>
                </c:pt>
                <c:pt idx="7009">
                  <c:v>37.06812916910198</c:v>
                </c:pt>
                <c:pt idx="7010">
                  <c:v>37.07276577686823</c:v>
                </c:pt>
                <c:pt idx="7011">
                  <c:v>37.07740238463447</c:v>
                </c:pt>
                <c:pt idx="7012">
                  <c:v>37.08203899240074</c:v>
                </c:pt>
                <c:pt idx="7013">
                  <c:v>37.08667560016698</c:v>
                </c:pt>
                <c:pt idx="7014">
                  <c:v>37.09131220793324</c:v>
                </c:pt>
                <c:pt idx="7015">
                  <c:v>37.09594881569949</c:v>
                </c:pt>
                <c:pt idx="7016">
                  <c:v>37.10058542346574</c:v>
                </c:pt>
                <c:pt idx="7017">
                  <c:v>37.10522203123199</c:v>
                </c:pt>
                <c:pt idx="7018">
                  <c:v>37.10985863899824</c:v>
                </c:pt>
                <c:pt idx="7019">
                  <c:v>37.1144952467645</c:v>
                </c:pt>
                <c:pt idx="7020">
                  <c:v>37.11913185453074</c:v>
                </c:pt>
                <c:pt idx="7021">
                  <c:v>37.12376846229699</c:v>
                </c:pt>
                <c:pt idx="7022">
                  <c:v>37.12840507006325</c:v>
                </c:pt>
                <c:pt idx="7023">
                  <c:v>37.1330416778295</c:v>
                </c:pt>
                <c:pt idx="7024">
                  <c:v>37.13767828559575</c:v>
                </c:pt>
                <c:pt idx="7025">
                  <c:v>37.14231489336201</c:v>
                </c:pt>
                <c:pt idx="7026">
                  <c:v>37.14695150112825</c:v>
                </c:pt>
                <c:pt idx="7027">
                  <c:v>37.15158810889449</c:v>
                </c:pt>
                <c:pt idx="7028">
                  <c:v>37.15622471666074</c:v>
                </c:pt>
                <c:pt idx="7029">
                  <c:v>37.160861324427</c:v>
                </c:pt>
                <c:pt idx="7030">
                  <c:v>37.16549793219326</c:v>
                </c:pt>
                <c:pt idx="7031">
                  <c:v>37.17013453995951</c:v>
                </c:pt>
                <c:pt idx="7032">
                  <c:v>37.17477114772576</c:v>
                </c:pt>
                <c:pt idx="7033">
                  <c:v>37.17940775549199</c:v>
                </c:pt>
                <c:pt idx="7034">
                  <c:v>37.18404436325824</c:v>
                </c:pt>
                <c:pt idx="7035">
                  <c:v>37.1886809710245</c:v>
                </c:pt>
                <c:pt idx="7036">
                  <c:v>37.19331757879076</c:v>
                </c:pt>
                <c:pt idx="7037">
                  <c:v>37.19795418655701</c:v>
                </c:pt>
                <c:pt idx="7038">
                  <c:v>37.20259079432327</c:v>
                </c:pt>
                <c:pt idx="7039">
                  <c:v>37.20722740208951</c:v>
                </c:pt>
                <c:pt idx="7040">
                  <c:v>37.21186400985576</c:v>
                </c:pt>
                <c:pt idx="7041">
                  <c:v>37.21650061762201</c:v>
                </c:pt>
                <c:pt idx="7042">
                  <c:v>37.22113722538827</c:v>
                </c:pt>
                <c:pt idx="7043">
                  <c:v>37.22577383315453</c:v>
                </c:pt>
                <c:pt idx="7044">
                  <c:v>37.23041044092078</c:v>
                </c:pt>
                <c:pt idx="7045">
                  <c:v>37.23504704868702</c:v>
                </c:pt>
                <c:pt idx="7046">
                  <c:v>37.23968365645327</c:v>
                </c:pt>
                <c:pt idx="7047">
                  <c:v>37.24432026421952</c:v>
                </c:pt>
                <c:pt idx="7048">
                  <c:v>37.24895687198578</c:v>
                </c:pt>
                <c:pt idx="7049">
                  <c:v>37.25359347975202</c:v>
                </c:pt>
                <c:pt idx="7050">
                  <c:v>37.25823008751828</c:v>
                </c:pt>
                <c:pt idx="7051">
                  <c:v>37.26286669528452</c:v>
                </c:pt>
                <c:pt idx="7052">
                  <c:v>37.26750330305078</c:v>
                </c:pt>
                <c:pt idx="7053">
                  <c:v>37.27213991081703</c:v>
                </c:pt>
                <c:pt idx="7054">
                  <c:v>37.27677651858328</c:v>
                </c:pt>
                <c:pt idx="7055">
                  <c:v>37.28141312634953</c:v>
                </c:pt>
                <c:pt idx="7056">
                  <c:v>37.2860497341158</c:v>
                </c:pt>
                <c:pt idx="7057">
                  <c:v>37.29068634188204</c:v>
                </c:pt>
                <c:pt idx="7058">
                  <c:v>37.2953229496483</c:v>
                </c:pt>
                <c:pt idx="7059">
                  <c:v>37.29995955741453</c:v>
                </c:pt>
                <c:pt idx="7060">
                  <c:v>37.30459616518079</c:v>
                </c:pt>
                <c:pt idx="7061">
                  <c:v>37.30923277294704</c:v>
                </c:pt>
                <c:pt idx="7062">
                  <c:v>37.31386938071328</c:v>
                </c:pt>
                <c:pt idx="7063">
                  <c:v>37.31850598847955</c:v>
                </c:pt>
                <c:pt idx="7064">
                  <c:v>37.3231425962458</c:v>
                </c:pt>
                <c:pt idx="7065">
                  <c:v>37.32777920401205</c:v>
                </c:pt>
                <c:pt idx="7066">
                  <c:v>37.3324158117783</c:v>
                </c:pt>
                <c:pt idx="7067">
                  <c:v>37.33705241954454</c:v>
                </c:pt>
                <c:pt idx="7068">
                  <c:v>37.34168902731079</c:v>
                </c:pt>
                <c:pt idx="7069">
                  <c:v>37.34632563507705</c:v>
                </c:pt>
                <c:pt idx="7070">
                  <c:v>37.35096224284329</c:v>
                </c:pt>
                <c:pt idx="7071">
                  <c:v>37.35559885060955</c:v>
                </c:pt>
                <c:pt idx="7072">
                  <c:v>37.36023545837581</c:v>
                </c:pt>
                <c:pt idx="7073">
                  <c:v>37.36487206614205</c:v>
                </c:pt>
                <c:pt idx="7074">
                  <c:v>37.36950867390831</c:v>
                </c:pt>
                <c:pt idx="7075">
                  <c:v>37.37414528167455</c:v>
                </c:pt>
                <c:pt idx="7076">
                  <c:v>37.3787818894408</c:v>
                </c:pt>
                <c:pt idx="7077">
                  <c:v>37.38341849720705</c:v>
                </c:pt>
                <c:pt idx="7078">
                  <c:v>37.38805510497331</c:v>
                </c:pt>
                <c:pt idx="7079">
                  <c:v>37.39269171273956</c:v>
                </c:pt>
                <c:pt idx="7080">
                  <c:v>37.39732832050582</c:v>
                </c:pt>
                <c:pt idx="7081">
                  <c:v>37.40196492827206</c:v>
                </c:pt>
                <c:pt idx="7082">
                  <c:v>37.40660153603831</c:v>
                </c:pt>
                <c:pt idx="7083">
                  <c:v>37.41123814380456</c:v>
                </c:pt>
                <c:pt idx="7084">
                  <c:v>37.41587475157081</c:v>
                </c:pt>
                <c:pt idx="7085">
                  <c:v>37.42051135933707</c:v>
                </c:pt>
                <c:pt idx="7086">
                  <c:v>37.42514796710332</c:v>
                </c:pt>
                <c:pt idx="7087">
                  <c:v>37.42978457486956</c:v>
                </c:pt>
                <c:pt idx="7088">
                  <c:v>37.43442118263582</c:v>
                </c:pt>
                <c:pt idx="7089">
                  <c:v>37.43905779040207</c:v>
                </c:pt>
                <c:pt idx="7090">
                  <c:v>37.44369439816833</c:v>
                </c:pt>
                <c:pt idx="7091">
                  <c:v>37.44833100593458</c:v>
                </c:pt>
                <c:pt idx="7092">
                  <c:v>37.45296761370082</c:v>
                </c:pt>
                <c:pt idx="7093">
                  <c:v>37.45760422146706</c:v>
                </c:pt>
                <c:pt idx="7094">
                  <c:v>37.46224082923332</c:v>
                </c:pt>
                <c:pt idx="7095">
                  <c:v>37.46687743699957</c:v>
                </c:pt>
                <c:pt idx="7096">
                  <c:v>37.47151404476583</c:v>
                </c:pt>
                <c:pt idx="7097">
                  <c:v>37.47615065253208</c:v>
                </c:pt>
                <c:pt idx="7098">
                  <c:v>37.48078726029832</c:v>
                </c:pt>
                <c:pt idx="7099">
                  <c:v>37.48542386806458</c:v>
                </c:pt>
                <c:pt idx="7100">
                  <c:v>37.49006047583083</c:v>
                </c:pt>
                <c:pt idx="7101">
                  <c:v>37.49469708359707</c:v>
                </c:pt>
                <c:pt idx="7102">
                  <c:v>37.49933369136334</c:v>
                </c:pt>
                <c:pt idx="7103">
                  <c:v>37.5039702991296</c:v>
                </c:pt>
                <c:pt idx="7104">
                  <c:v>37.50860690689584</c:v>
                </c:pt>
                <c:pt idx="7105">
                  <c:v>37.51324351466209</c:v>
                </c:pt>
                <c:pt idx="7106">
                  <c:v>37.51788012242834</c:v>
                </c:pt>
                <c:pt idx="7107">
                  <c:v>37.5225167301946</c:v>
                </c:pt>
                <c:pt idx="7108">
                  <c:v>37.52715333796086</c:v>
                </c:pt>
                <c:pt idx="7109">
                  <c:v>37.5317899457271</c:v>
                </c:pt>
                <c:pt idx="7110">
                  <c:v>37.53642655349334</c:v>
                </c:pt>
                <c:pt idx="7111">
                  <c:v>37.54106316125959</c:v>
                </c:pt>
                <c:pt idx="7112">
                  <c:v>37.54569976902585</c:v>
                </c:pt>
                <c:pt idx="7113">
                  <c:v>37.5503363767921</c:v>
                </c:pt>
                <c:pt idx="7114">
                  <c:v>37.55497298455836</c:v>
                </c:pt>
                <c:pt idx="7115">
                  <c:v>37.5596095923246</c:v>
                </c:pt>
                <c:pt idx="7116">
                  <c:v>37.56424620009086</c:v>
                </c:pt>
                <c:pt idx="7117">
                  <c:v>37.56888280785711</c:v>
                </c:pt>
                <c:pt idx="7118">
                  <c:v>37.57351941562335</c:v>
                </c:pt>
                <c:pt idx="7119">
                  <c:v>37.57815602338961</c:v>
                </c:pt>
                <c:pt idx="7120">
                  <c:v>37.58279263115586</c:v>
                </c:pt>
                <c:pt idx="7121">
                  <c:v>37.58742923892211</c:v>
                </c:pt>
                <c:pt idx="7122">
                  <c:v>37.59206584668837</c:v>
                </c:pt>
                <c:pt idx="7123">
                  <c:v>37.59670245445461</c:v>
                </c:pt>
                <c:pt idx="7124">
                  <c:v>37.60133906222087</c:v>
                </c:pt>
                <c:pt idx="7125">
                  <c:v>37.60597566998712</c:v>
                </c:pt>
                <c:pt idx="7126">
                  <c:v>37.61061227775336</c:v>
                </c:pt>
                <c:pt idx="7127">
                  <c:v>37.61524888551962</c:v>
                </c:pt>
                <c:pt idx="7128">
                  <c:v>37.61988549328586</c:v>
                </c:pt>
                <c:pt idx="7129">
                  <c:v>37.62452210105212</c:v>
                </c:pt>
                <c:pt idx="7130">
                  <c:v>37.62915870881838</c:v>
                </c:pt>
                <c:pt idx="7131">
                  <c:v>37.63379531658463</c:v>
                </c:pt>
                <c:pt idx="7132">
                  <c:v>37.63843192435088</c:v>
                </c:pt>
                <c:pt idx="7133">
                  <c:v>37.64306853211713</c:v>
                </c:pt>
                <c:pt idx="7134">
                  <c:v>37.64770513988338</c:v>
                </c:pt>
                <c:pt idx="7135">
                  <c:v>37.65234174764962</c:v>
                </c:pt>
                <c:pt idx="7136">
                  <c:v>37.65697835541588</c:v>
                </c:pt>
                <c:pt idx="7137">
                  <c:v>37.66161496318212</c:v>
                </c:pt>
                <c:pt idx="7138">
                  <c:v>37.66625157094838</c:v>
                </c:pt>
                <c:pt idx="7139">
                  <c:v>37.67088817871463</c:v>
                </c:pt>
                <c:pt idx="7140">
                  <c:v>37.6755247864809</c:v>
                </c:pt>
                <c:pt idx="7141">
                  <c:v>37.68016139424713</c:v>
                </c:pt>
                <c:pt idx="7142">
                  <c:v>37.68479800201338</c:v>
                </c:pt>
                <c:pt idx="7143">
                  <c:v>37.68943460977963</c:v>
                </c:pt>
                <c:pt idx="7144">
                  <c:v>37.6940712175459</c:v>
                </c:pt>
                <c:pt idx="7145">
                  <c:v>37.69870782531214</c:v>
                </c:pt>
                <c:pt idx="7146">
                  <c:v>37.7033444330784</c:v>
                </c:pt>
                <c:pt idx="7147">
                  <c:v>37.70798104084464</c:v>
                </c:pt>
                <c:pt idx="7148">
                  <c:v>37.7126176486109</c:v>
                </c:pt>
                <c:pt idx="7149">
                  <c:v>37.71725425637715</c:v>
                </c:pt>
                <c:pt idx="7150">
                  <c:v>37.7218908641434</c:v>
                </c:pt>
                <c:pt idx="7151">
                  <c:v>37.72652747190965</c:v>
                </c:pt>
                <c:pt idx="7152">
                  <c:v>37.7311640796759</c:v>
                </c:pt>
                <c:pt idx="7153">
                  <c:v>37.73580068744214</c:v>
                </c:pt>
                <c:pt idx="7154">
                  <c:v>37.74043729520839</c:v>
                </c:pt>
                <c:pt idx="7155">
                  <c:v>37.74507390297465</c:v>
                </c:pt>
                <c:pt idx="7156">
                  <c:v>37.74971051074091</c:v>
                </c:pt>
                <c:pt idx="7157">
                  <c:v>37.75434711850716</c:v>
                </c:pt>
                <c:pt idx="7158">
                  <c:v>37.75898372627341</c:v>
                </c:pt>
                <c:pt idx="7159">
                  <c:v>37.76362033403966</c:v>
                </c:pt>
                <c:pt idx="7160">
                  <c:v>37.76825694180592</c:v>
                </c:pt>
                <c:pt idx="7161">
                  <c:v>37.77289354957216</c:v>
                </c:pt>
                <c:pt idx="7162">
                  <c:v>37.7775301573384</c:v>
                </c:pt>
                <c:pt idx="7163">
                  <c:v>37.78216676510466</c:v>
                </c:pt>
                <c:pt idx="7164">
                  <c:v>37.78680337287092</c:v>
                </c:pt>
                <c:pt idx="7165">
                  <c:v>37.79143998063716</c:v>
                </c:pt>
                <c:pt idx="7166">
                  <c:v>37.79607658840342</c:v>
                </c:pt>
                <c:pt idx="7167">
                  <c:v>37.80071319616967</c:v>
                </c:pt>
                <c:pt idx="7168">
                  <c:v>37.80534980393592</c:v>
                </c:pt>
                <c:pt idx="7169">
                  <c:v>37.80998641170216</c:v>
                </c:pt>
                <c:pt idx="7170">
                  <c:v>37.81462301946841</c:v>
                </c:pt>
                <c:pt idx="7171">
                  <c:v>37.81925962723466</c:v>
                </c:pt>
                <c:pt idx="7172">
                  <c:v>37.82389623500092</c:v>
                </c:pt>
                <c:pt idx="7173">
                  <c:v>37.82853284276718</c:v>
                </c:pt>
                <c:pt idx="7174">
                  <c:v>37.83316945053342</c:v>
                </c:pt>
                <c:pt idx="7175">
                  <c:v>37.83780605829966</c:v>
                </c:pt>
                <c:pt idx="7176">
                  <c:v>37.84244266606593</c:v>
                </c:pt>
                <c:pt idx="7177">
                  <c:v>37.84707927383216</c:v>
                </c:pt>
                <c:pt idx="7178">
                  <c:v>37.85171588159842</c:v>
                </c:pt>
                <c:pt idx="7179">
                  <c:v>37.85635248936467</c:v>
                </c:pt>
                <c:pt idx="7180">
                  <c:v>37.86098909713093</c:v>
                </c:pt>
                <c:pt idx="7181">
                  <c:v>37.86562570489718</c:v>
                </c:pt>
                <c:pt idx="7182">
                  <c:v>37.87026231266343</c:v>
                </c:pt>
                <c:pt idx="7183">
                  <c:v>37.87489892042969</c:v>
                </c:pt>
                <c:pt idx="7184">
                  <c:v>37.87953552819594</c:v>
                </c:pt>
                <c:pt idx="7185">
                  <c:v>37.88417213596218</c:v>
                </c:pt>
                <c:pt idx="7186">
                  <c:v>37.88880874372844</c:v>
                </c:pt>
                <c:pt idx="7187">
                  <c:v>37.89344535149468</c:v>
                </c:pt>
                <c:pt idx="7188">
                  <c:v>37.89808195926093</c:v>
                </c:pt>
                <c:pt idx="7189">
                  <c:v>37.9027185670272</c:v>
                </c:pt>
                <c:pt idx="7190">
                  <c:v>37.90735517479344</c:v>
                </c:pt>
                <c:pt idx="7191">
                  <c:v>37.9119917825597</c:v>
                </c:pt>
                <c:pt idx="7192">
                  <c:v>37.91662839032595</c:v>
                </c:pt>
                <c:pt idx="7193">
                  <c:v>37.92126499809219</c:v>
                </c:pt>
                <c:pt idx="7194">
                  <c:v>37.92590160585845</c:v>
                </c:pt>
                <c:pt idx="7195">
                  <c:v>37.9305382136247</c:v>
                </c:pt>
                <c:pt idx="7196">
                  <c:v>37.93517482139095</c:v>
                </c:pt>
                <c:pt idx="7197">
                  <c:v>37.9398114291572</c:v>
                </c:pt>
                <c:pt idx="7198">
                  <c:v>37.94444803692345</c:v>
                </c:pt>
                <c:pt idx="7199">
                  <c:v>37.94908464468971</c:v>
                </c:pt>
                <c:pt idx="7200">
                  <c:v>37.95372125245596</c:v>
                </c:pt>
                <c:pt idx="7201">
                  <c:v>37.9583578602222</c:v>
                </c:pt>
                <c:pt idx="7202">
                  <c:v>37.96299446798845</c:v>
                </c:pt>
                <c:pt idx="7203">
                  <c:v>37.9676310757547</c:v>
                </c:pt>
                <c:pt idx="7204">
                  <c:v>37.97226768352095</c:v>
                </c:pt>
                <c:pt idx="7205">
                  <c:v>37.9769042912872</c:v>
                </c:pt>
                <c:pt idx="7206">
                  <c:v>37.98154089905346</c:v>
                </c:pt>
                <c:pt idx="7207">
                  <c:v>37.98617750681971</c:v>
                </c:pt>
                <c:pt idx="7208">
                  <c:v>37.99081411458597</c:v>
                </c:pt>
                <c:pt idx="7209">
                  <c:v>37.99545072235222</c:v>
                </c:pt>
                <c:pt idx="7210">
                  <c:v>38.00008733011846</c:v>
                </c:pt>
                <c:pt idx="7211">
                  <c:v>38.00472393788472</c:v>
                </c:pt>
                <c:pt idx="7212">
                  <c:v>38.00936054565097</c:v>
                </c:pt>
                <c:pt idx="7213">
                  <c:v>38.01399715341721</c:v>
                </c:pt>
                <c:pt idx="7214">
                  <c:v>38.01863376118347</c:v>
                </c:pt>
                <c:pt idx="7215">
                  <c:v>38.02327036894973</c:v>
                </c:pt>
                <c:pt idx="7216">
                  <c:v>38.02790697671598</c:v>
                </c:pt>
                <c:pt idx="7217">
                  <c:v>38.03254358448223</c:v>
                </c:pt>
                <c:pt idx="7218">
                  <c:v>38.03718019224847</c:v>
                </c:pt>
                <c:pt idx="7219">
                  <c:v>38.04181680001473</c:v>
                </c:pt>
                <c:pt idx="7220">
                  <c:v>38.04645340778097</c:v>
                </c:pt>
                <c:pt idx="7221">
                  <c:v>38.05109001554722</c:v>
                </c:pt>
                <c:pt idx="7222">
                  <c:v>38.05572662331347</c:v>
                </c:pt>
                <c:pt idx="7223">
                  <c:v>38.06036323107974</c:v>
                </c:pt>
                <c:pt idx="7224">
                  <c:v>38.064999838846</c:v>
                </c:pt>
                <c:pt idx="7225">
                  <c:v>38.06963644661223</c:v>
                </c:pt>
                <c:pt idx="7226">
                  <c:v>38.07427305437848</c:v>
                </c:pt>
                <c:pt idx="7227">
                  <c:v>38.07890966214474</c:v>
                </c:pt>
                <c:pt idx="7228">
                  <c:v>38.08354626991099</c:v>
                </c:pt>
                <c:pt idx="7229">
                  <c:v>38.08818287767724</c:v>
                </c:pt>
                <c:pt idx="7230">
                  <c:v>38.09281948544348</c:v>
                </c:pt>
                <c:pt idx="7231">
                  <c:v>38.09745609320974</c:v>
                </c:pt>
                <c:pt idx="7232">
                  <c:v>38.10209270097601</c:v>
                </c:pt>
                <c:pt idx="7233">
                  <c:v>38.10672930874225</c:v>
                </c:pt>
                <c:pt idx="7234">
                  <c:v>38.1113659165085</c:v>
                </c:pt>
                <c:pt idx="7235">
                  <c:v>38.11600252427475</c:v>
                </c:pt>
                <c:pt idx="7236">
                  <c:v>38.120639132041</c:v>
                </c:pt>
                <c:pt idx="7237">
                  <c:v>38.12527573980725</c:v>
                </c:pt>
                <c:pt idx="7238">
                  <c:v>38.1299123475735</c:v>
                </c:pt>
                <c:pt idx="7239">
                  <c:v>38.13454895533975</c:v>
                </c:pt>
                <c:pt idx="7240">
                  <c:v>38.139185563106</c:v>
                </c:pt>
                <c:pt idx="7241">
                  <c:v>38.14382217087226</c:v>
                </c:pt>
                <c:pt idx="7242">
                  <c:v>38.14845877863851</c:v>
                </c:pt>
                <c:pt idx="7243">
                  <c:v>38.15309538640476</c:v>
                </c:pt>
                <c:pt idx="7244">
                  <c:v>38.15773199417101</c:v>
                </c:pt>
                <c:pt idx="7245">
                  <c:v>38.16236860193726</c:v>
                </c:pt>
                <c:pt idx="7246">
                  <c:v>38.1670052097035</c:v>
                </c:pt>
                <c:pt idx="7247">
                  <c:v>38.17164181746976</c:v>
                </c:pt>
                <c:pt idx="7248">
                  <c:v>38.176278425236</c:v>
                </c:pt>
                <c:pt idx="7249">
                  <c:v>38.18091503300226</c:v>
                </c:pt>
                <c:pt idx="7250">
                  <c:v>38.18555164076852</c:v>
                </c:pt>
                <c:pt idx="7251">
                  <c:v>38.19018824853478</c:v>
                </c:pt>
                <c:pt idx="7252">
                  <c:v>38.19482485630101</c:v>
                </c:pt>
                <c:pt idx="7253">
                  <c:v>38.19946146406726</c:v>
                </c:pt>
                <c:pt idx="7254">
                  <c:v>38.20409807183351</c:v>
                </c:pt>
                <c:pt idx="7255">
                  <c:v>38.20873467959977</c:v>
                </c:pt>
                <c:pt idx="7256">
                  <c:v>38.21337128736602</c:v>
                </c:pt>
                <c:pt idx="7257">
                  <c:v>38.21800789513227</c:v>
                </c:pt>
                <c:pt idx="7258">
                  <c:v>38.22264450289853</c:v>
                </c:pt>
                <c:pt idx="7259">
                  <c:v>38.22728111066478</c:v>
                </c:pt>
                <c:pt idx="7260">
                  <c:v>38.23191771843103</c:v>
                </c:pt>
                <c:pt idx="7261">
                  <c:v>38.23655432619728</c:v>
                </c:pt>
                <c:pt idx="7262">
                  <c:v>38.24119093396353</c:v>
                </c:pt>
                <c:pt idx="7263">
                  <c:v>38.24582754172978</c:v>
                </c:pt>
                <c:pt idx="7264">
                  <c:v>38.25046414949602</c:v>
                </c:pt>
                <c:pt idx="7265">
                  <c:v>38.25510075726228</c:v>
                </c:pt>
                <c:pt idx="7266">
                  <c:v>38.25973736502853</c:v>
                </c:pt>
                <c:pt idx="7267">
                  <c:v>38.2643739727948</c:v>
                </c:pt>
                <c:pt idx="7268">
                  <c:v>38.26901058056104</c:v>
                </c:pt>
                <c:pt idx="7269">
                  <c:v>38.27364718832728</c:v>
                </c:pt>
                <c:pt idx="7270">
                  <c:v>38.27828379609354</c:v>
                </c:pt>
                <c:pt idx="7271">
                  <c:v>38.2829204038598</c:v>
                </c:pt>
                <c:pt idx="7272">
                  <c:v>38.28755701162603</c:v>
                </c:pt>
                <c:pt idx="7273">
                  <c:v>38.2921936193923</c:v>
                </c:pt>
                <c:pt idx="7274">
                  <c:v>38.29683022715855</c:v>
                </c:pt>
                <c:pt idx="7275">
                  <c:v>38.3014668349248</c:v>
                </c:pt>
                <c:pt idx="7276">
                  <c:v>38.30610344269105</c:v>
                </c:pt>
                <c:pt idx="7277">
                  <c:v>38.31074005045729</c:v>
                </c:pt>
                <c:pt idx="7278">
                  <c:v>38.31537665822354</c:v>
                </c:pt>
                <c:pt idx="7279">
                  <c:v>38.3200132659898</c:v>
                </c:pt>
                <c:pt idx="7280">
                  <c:v>38.32464987375604</c:v>
                </c:pt>
                <c:pt idx="7281">
                  <c:v>38.32928648152229</c:v>
                </c:pt>
                <c:pt idx="7282">
                  <c:v>38.33392308928855</c:v>
                </c:pt>
                <c:pt idx="7283">
                  <c:v>38.33855969705481</c:v>
                </c:pt>
                <c:pt idx="7284">
                  <c:v>38.34319630482106</c:v>
                </c:pt>
                <c:pt idx="7285">
                  <c:v>38.34783291258731</c:v>
                </c:pt>
                <c:pt idx="7286">
                  <c:v>38.35246952035354</c:v>
                </c:pt>
                <c:pt idx="7287">
                  <c:v>38.35710612811981</c:v>
                </c:pt>
                <c:pt idx="7288">
                  <c:v>38.36174273588605</c:v>
                </c:pt>
                <c:pt idx="7289">
                  <c:v>38.36637934365231</c:v>
                </c:pt>
                <c:pt idx="7290">
                  <c:v>38.37101595141855</c:v>
                </c:pt>
                <c:pt idx="7291">
                  <c:v>38.37565255918481</c:v>
                </c:pt>
                <c:pt idx="7292">
                  <c:v>38.38028916695106</c:v>
                </c:pt>
                <c:pt idx="7293">
                  <c:v>38.3849257747173</c:v>
                </c:pt>
                <c:pt idx="7294">
                  <c:v>38.38956238248356</c:v>
                </c:pt>
                <c:pt idx="7295">
                  <c:v>38.39419899024982</c:v>
                </c:pt>
                <c:pt idx="7296">
                  <c:v>38.39883559801607</c:v>
                </c:pt>
                <c:pt idx="7297">
                  <c:v>38.40347220578231</c:v>
                </c:pt>
                <c:pt idx="7298">
                  <c:v>38.40810881354857</c:v>
                </c:pt>
                <c:pt idx="7299">
                  <c:v>38.41274542131482</c:v>
                </c:pt>
                <c:pt idx="7300">
                  <c:v>38.41738202908108</c:v>
                </c:pt>
                <c:pt idx="7301">
                  <c:v>38.42201863684733</c:v>
                </c:pt>
                <c:pt idx="7302">
                  <c:v>38.42665524461358</c:v>
                </c:pt>
                <c:pt idx="7303">
                  <c:v>38.43129185237983</c:v>
                </c:pt>
                <c:pt idx="7304">
                  <c:v>38.43592846014607</c:v>
                </c:pt>
                <c:pt idx="7305">
                  <c:v>38.44056506791232</c:v>
                </c:pt>
                <c:pt idx="7306">
                  <c:v>38.44520167567857</c:v>
                </c:pt>
                <c:pt idx="7307">
                  <c:v>38.44983828344483</c:v>
                </c:pt>
                <c:pt idx="7308">
                  <c:v>38.45447489121107</c:v>
                </c:pt>
                <c:pt idx="7309">
                  <c:v>38.45911149897734</c:v>
                </c:pt>
                <c:pt idx="7310">
                  <c:v>38.46374810674358</c:v>
                </c:pt>
                <c:pt idx="7311">
                  <c:v>38.46838471450984</c:v>
                </c:pt>
                <c:pt idx="7312">
                  <c:v>38.47302132227609</c:v>
                </c:pt>
                <c:pt idx="7313">
                  <c:v>38.47765793004233</c:v>
                </c:pt>
                <c:pt idx="7314">
                  <c:v>38.48229453780858</c:v>
                </c:pt>
                <c:pt idx="7315">
                  <c:v>38.48693114557485</c:v>
                </c:pt>
                <c:pt idx="7316">
                  <c:v>38.49156775334109</c:v>
                </c:pt>
                <c:pt idx="7317">
                  <c:v>38.49620436110735</c:v>
                </c:pt>
                <c:pt idx="7318">
                  <c:v>38.5008409688736</c:v>
                </c:pt>
                <c:pt idx="7319">
                  <c:v>38.50547757663985</c:v>
                </c:pt>
                <c:pt idx="7320">
                  <c:v>38.5101141844061</c:v>
                </c:pt>
                <c:pt idx="7321">
                  <c:v>38.51475079217235</c:v>
                </c:pt>
                <c:pt idx="7322">
                  <c:v>38.51938739993859</c:v>
                </c:pt>
                <c:pt idx="7323">
                  <c:v>38.52402400770485</c:v>
                </c:pt>
                <c:pt idx="7324">
                  <c:v>38.52866061547111</c:v>
                </c:pt>
                <c:pt idx="7325">
                  <c:v>38.53329722323735</c:v>
                </c:pt>
                <c:pt idx="7326">
                  <c:v>38.53793383100361</c:v>
                </c:pt>
                <c:pt idx="7327">
                  <c:v>38.54257043876986</c:v>
                </c:pt>
                <c:pt idx="7328">
                  <c:v>38.5472070465361</c:v>
                </c:pt>
                <c:pt idx="7329">
                  <c:v>38.55184365430234</c:v>
                </c:pt>
                <c:pt idx="7330">
                  <c:v>38.5564802620686</c:v>
                </c:pt>
                <c:pt idx="7331">
                  <c:v>38.56111686983486</c:v>
                </c:pt>
                <c:pt idx="7332">
                  <c:v>38.56575347760111</c:v>
                </c:pt>
                <c:pt idx="7333">
                  <c:v>38.57039008536736</c:v>
                </c:pt>
                <c:pt idx="7334">
                  <c:v>38.57502669313361</c:v>
                </c:pt>
                <c:pt idx="7335">
                  <c:v>38.57966330089987</c:v>
                </c:pt>
                <c:pt idx="7336">
                  <c:v>38.5842999086661</c:v>
                </c:pt>
                <c:pt idx="7337">
                  <c:v>38.58893651643236</c:v>
                </c:pt>
                <c:pt idx="7338">
                  <c:v>38.59357312419862</c:v>
                </c:pt>
                <c:pt idx="7339">
                  <c:v>38.59820973196487</c:v>
                </c:pt>
                <c:pt idx="7340">
                  <c:v>38.60284633973112</c:v>
                </c:pt>
                <c:pt idx="7341">
                  <c:v>38.60748294749737</c:v>
                </c:pt>
                <c:pt idx="7342">
                  <c:v>38.61211955526362</c:v>
                </c:pt>
                <c:pt idx="7343">
                  <c:v>38.61675616302988</c:v>
                </c:pt>
                <c:pt idx="7344">
                  <c:v>38.62139277079613</c:v>
                </c:pt>
                <c:pt idx="7345">
                  <c:v>38.62602937856238</c:v>
                </c:pt>
                <c:pt idx="7346">
                  <c:v>38.63066598632863</c:v>
                </c:pt>
                <c:pt idx="7347">
                  <c:v>38.63530259409488</c:v>
                </c:pt>
                <c:pt idx="7348">
                  <c:v>38.63993920186113</c:v>
                </c:pt>
                <c:pt idx="7349">
                  <c:v>38.64457580962738</c:v>
                </c:pt>
                <c:pt idx="7350">
                  <c:v>38.64921241739363</c:v>
                </c:pt>
                <c:pt idx="7351">
                  <c:v>38.65384902515989</c:v>
                </c:pt>
                <c:pt idx="7352">
                  <c:v>38.65848563292614</c:v>
                </c:pt>
                <c:pt idx="7353">
                  <c:v>38.66312224069239</c:v>
                </c:pt>
                <c:pt idx="7354">
                  <c:v>38.66775884845864</c:v>
                </c:pt>
                <c:pt idx="7355">
                  <c:v>38.6723954562249</c:v>
                </c:pt>
                <c:pt idx="7356">
                  <c:v>38.67703206399114</c:v>
                </c:pt>
                <c:pt idx="7357">
                  <c:v>38.68166867175738</c:v>
                </c:pt>
                <c:pt idx="7358">
                  <c:v>38.68630527952365</c:v>
                </c:pt>
                <c:pt idx="7359">
                  <c:v>38.6909418872899</c:v>
                </c:pt>
                <c:pt idx="7360">
                  <c:v>38.69557849505615</c:v>
                </c:pt>
                <c:pt idx="7361">
                  <c:v>38.7002151028224</c:v>
                </c:pt>
                <c:pt idx="7362">
                  <c:v>38.70485171058865</c:v>
                </c:pt>
                <c:pt idx="7363">
                  <c:v>38.7094883183549</c:v>
                </c:pt>
                <c:pt idx="7364">
                  <c:v>38.71412492612115</c:v>
                </c:pt>
                <c:pt idx="7365">
                  <c:v>38.7187615338874</c:v>
                </c:pt>
                <c:pt idx="7366">
                  <c:v>38.72339814165366</c:v>
                </c:pt>
                <c:pt idx="7367">
                  <c:v>38.72803474941991</c:v>
                </c:pt>
                <c:pt idx="7368">
                  <c:v>38.73267135718616</c:v>
                </c:pt>
                <c:pt idx="7369">
                  <c:v>38.73730796495241</c:v>
                </c:pt>
                <c:pt idx="7370">
                  <c:v>38.74194457271864</c:v>
                </c:pt>
                <c:pt idx="7371">
                  <c:v>38.74658118048491</c:v>
                </c:pt>
                <c:pt idx="7372">
                  <c:v>38.75121778825115</c:v>
                </c:pt>
                <c:pt idx="7373">
                  <c:v>38.7558543960174</c:v>
                </c:pt>
                <c:pt idx="7374">
                  <c:v>38.76049100378365</c:v>
                </c:pt>
                <c:pt idx="7375">
                  <c:v>38.76512761154992</c:v>
                </c:pt>
                <c:pt idx="7376">
                  <c:v>38.76976421931616</c:v>
                </c:pt>
                <c:pt idx="7377">
                  <c:v>38.77440082708241</c:v>
                </c:pt>
                <c:pt idx="7378">
                  <c:v>38.77903743484866</c:v>
                </c:pt>
                <c:pt idx="7379">
                  <c:v>38.78367404261491</c:v>
                </c:pt>
                <c:pt idx="7380">
                  <c:v>38.78831065038117</c:v>
                </c:pt>
                <c:pt idx="7381">
                  <c:v>38.79294725814742</c:v>
                </c:pt>
                <c:pt idx="7382">
                  <c:v>38.79758386591367</c:v>
                </c:pt>
                <c:pt idx="7383">
                  <c:v>38.80222047367992</c:v>
                </c:pt>
                <c:pt idx="7384">
                  <c:v>38.80685708144616</c:v>
                </c:pt>
                <c:pt idx="7385">
                  <c:v>38.8114936892124</c:v>
                </c:pt>
                <c:pt idx="7386">
                  <c:v>38.81613029697868</c:v>
                </c:pt>
                <c:pt idx="7387">
                  <c:v>38.82076690474493</c:v>
                </c:pt>
                <c:pt idx="7388">
                  <c:v>38.82540351251118</c:v>
                </c:pt>
                <c:pt idx="7389">
                  <c:v>38.83004012027742</c:v>
                </c:pt>
                <c:pt idx="7390">
                  <c:v>38.83467672804367</c:v>
                </c:pt>
                <c:pt idx="7391">
                  <c:v>38.83931333580994</c:v>
                </c:pt>
                <c:pt idx="7392">
                  <c:v>38.84394994357618</c:v>
                </c:pt>
                <c:pt idx="7393">
                  <c:v>38.84858655134241</c:v>
                </c:pt>
                <c:pt idx="7394">
                  <c:v>38.85322315910867</c:v>
                </c:pt>
                <c:pt idx="7395">
                  <c:v>38.85785976687493</c:v>
                </c:pt>
                <c:pt idx="7396">
                  <c:v>38.86249637464118</c:v>
                </c:pt>
                <c:pt idx="7397">
                  <c:v>38.86713298240744</c:v>
                </c:pt>
                <c:pt idx="7398">
                  <c:v>38.87176959017368</c:v>
                </c:pt>
                <c:pt idx="7399">
                  <c:v>38.87640619793994</c:v>
                </c:pt>
                <c:pt idx="7400">
                  <c:v>38.88104280570619</c:v>
                </c:pt>
                <c:pt idx="7401">
                  <c:v>38.88567941347244</c:v>
                </c:pt>
                <c:pt idx="7402">
                  <c:v>38.8903160212387</c:v>
                </c:pt>
                <c:pt idx="7403">
                  <c:v>38.89495262900495</c:v>
                </c:pt>
                <c:pt idx="7404">
                  <c:v>38.8995892367712</c:v>
                </c:pt>
                <c:pt idx="7405">
                  <c:v>38.90422584453745</c:v>
                </c:pt>
                <c:pt idx="7406">
                  <c:v>38.90886245230369</c:v>
                </c:pt>
                <c:pt idx="7407">
                  <c:v>38.91349906006995</c:v>
                </c:pt>
                <c:pt idx="7408">
                  <c:v>38.9181356678362</c:v>
                </c:pt>
                <c:pt idx="7409">
                  <c:v>38.92277227560245</c:v>
                </c:pt>
                <c:pt idx="7410">
                  <c:v>38.92740888336871</c:v>
                </c:pt>
                <c:pt idx="7411">
                  <c:v>38.93204549113496</c:v>
                </c:pt>
                <c:pt idx="7412">
                  <c:v>38.93668209890121</c:v>
                </c:pt>
                <c:pt idx="7413">
                  <c:v>38.94131870666745</c:v>
                </c:pt>
                <c:pt idx="7414">
                  <c:v>38.94595531443371</c:v>
                </c:pt>
                <c:pt idx="7415">
                  <c:v>38.95059192219996</c:v>
                </c:pt>
                <c:pt idx="7416">
                  <c:v>38.9552285299662</c:v>
                </c:pt>
                <c:pt idx="7417">
                  <c:v>38.95986513773245</c:v>
                </c:pt>
                <c:pt idx="7418">
                  <c:v>38.96450174549872</c:v>
                </c:pt>
                <c:pt idx="7419">
                  <c:v>38.96913835326497</c:v>
                </c:pt>
                <c:pt idx="7420">
                  <c:v>38.97377496103121</c:v>
                </c:pt>
                <c:pt idx="7421">
                  <c:v>38.97841156879745</c:v>
                </c:pt>
                <c:pt idx="7422">
                  <c:v>38.98304817656372</c:v>
                </c:pt>
                <c:pt idx="7423">
                  <c:v>38.98768478432996</c:v>
                </c:pt>
                <c:pt idx="7424">
                  <c:v>38.99232139209622</c:v>
                </c:pt>
                <c:pt idx="7425">
                  <c:v>38.99695799986247</c:v>
                </c:pt>
                <c:pt idx="7426">
                  <c:v>39.00159460762872</c:v>
                </c:pt>
                <c:pt idx="7427">
                  <c:v>39.00623121539498</c:v>
                </c:pt>
                <c:pt idx="7428">
                  <c:v>39.01086782316122</c:v>
                </c:pt>
                <c:pt idx="7429">
                  <c:v>39.01550443092748</c:v>
                </c:pt>
                <c:pt idx="7430">
                  <c:v>39.02014103869373</c:v>
                </c:pt>
                <c:pt idx="7431">
                  <c:v>39.02477764645998</c:v>
                </c:pt>
                <c:pt idx="7432">
                  <c:v>39.02941425422623</c:v>
                </c:pt>
                <c:pt idx="7433">
                  <c:v>39.03405086199247</c:v>
                </c:pt>
                <c:pt idx="7434">
                  <c:v>39.03868746975873</c:v>
                </c:pt>
                <c:pt idx="7435">
                  <c:v>39.04332407752499</c:v>
                </c:pt>
                <c:pt idx="7436">
                  <c:v>39.04796068529122</c:v>
                </c:pt>
                <c:pt idx="7437">
                  <c:v>39.05259729305748</c:v>
                </c:pt>
                <c:pt idx="7438">
                  <c:v>39.05723390082374</c:v>
                </c:pt>
                <c:pt idx="7439">
                  <c:v>39.06187050859</c:v>
                </c:pt>
                <c:pt idx="7440">
                  <c:v>39.06650711635624</c:v>
                </c:pt>
                <c:pt idx="7441">
                  <c:v>39.0711437241225</c:v>
                </c:pt>
                <c:pt idx="7442">
                  <c:v>39.07578033188875</c:v>
                </c:pt>
                <c:pt idx="7443">
                  <c:v>39.080416939655</c:v>
                </c:pt>
                <c:pt idx="7444">
                  <c:v>39.08505354742125</c:v>
                </c:pt>
                <c:pt idx="7445">
                  <c:v>39.08969015518749</c:v>
                </c:pt>
                <c:pt idx="7446">
                  <c:v>39.09432676295375</c:v>
                </c:pt>
                <c:pt idx="7447">
                  <c:v>39.09896337072</c:v>
                </c:pt>
                <c:pt idx="7448">
                  <c:v>39.10359997848625</c:v>
                </c:pt>
                <c:pt idx="7449">
                  <c:v>39.1082365862525</c:v>
                </c:pt>
                <c:pt idx="7450">
                  <c:v>39.11287319401876</c:v>
                </c:pt>
                <c:pt idx="7451">
                  <c:v>39.117509801785</c:v>
                </c:pt>
                <c:pt idx="7452">
                  <c:v>39.12214640955126</c:v>
                </c:pt>
                <c:pt idx="7453">
                  <c:v>39.1267830173175</c:v>
                </c:pt>
                <c:pt idx="7454">
                  <c:v>39.13141962508376</c:v>
                </c:pt>
                <c:pt idx="7455">
                  <c:v>39.13605623285001</c:v>
                </c:pt>
                <c:pt idx="7456">
                  <c:v>39.14069284061625</c:v>
                </c:pt>
                <c:pt idx="7457">
                  <c:v>39.1453294483825</c:v>
                </c:pt>
                <c:pt idx="7458">
                  <c:v>39.14996605614876</c:v>
                </c:pt>
                <c:pt idx="7459">
                  <c:v>39.15460266391501</c:v>
                </c:pt>
                <c:pt idx="7460">
                  <c:v>39.15923927168126</c:v>
                </c:pt>
                <c:pt idx="7461">
                  <c:v>39.16387587944751</c:v>
                </c:pt>
                <c:pt idx="7462">
                  <c:v>39.16851248721377</c:v>
                </c:pt>
                <c:pt idx="7463">
                  <c:v>39.17314909498002</c:v>
                </c:pt>
                <c:pt idx="7464">
                  <c:v>39.17778570274626</c:v>
                </c:pt>
                <c:pt idx="7465">
                  <c:v>39.18242231051252</c:v>
                </c:pt>
                <c:pt idx="7466">
                  <c:v>39.18705891827877</c:v>
                </c:pt>
                <c:pt idx="7467">
                  <c:v>39.19169552604503</c:v>
                </c:pt>
                <c:pt idx="7468">
                  <c:v>39.19633213381128</c:v>
                </c:pt>
                <c:pt idx="7469">
                  <c:v>39.20096874157753</c:v>
                </c:pt>
                <c:pt idx="7470">
                  <c:v>39.20560534934378</c:v>
                </c:pt>
                <c:pt idx="7471">
                  <c:v>39.21024195711002</c:v>
                </c:pt>
                <c:pt idx="7472">
                  <c:v>39.21487856487627</c:v>
                </c:pt>
                <c:pt idx="7473">
                  <c:v>39.21951517264252</c:v>
                </c:pt>
                <c:pt idx="7474">
                  <c:v>39.22415178040878</c:v>
                </c:pt>
                <c:pt idx="7475">
                  <c:v>39.22878838817504</c:v>
                </c:pt>
                <c:pt idx="7476">
                  <c:v>39.23342499594128</c:v>
                </c:pt>
                <c:pt idx="7477">
                  <c:v>39.23806160370753</c:v>
                </c:pt>
                <c:pt idx="7478">
                  <c:v>39.2426982114738</c:v>
                </c:pt>
                <c:pt idx="7479">
                  <c:v>39.24733481924003</c:v>
                </c:pt>
                <c:pt idx="7480">
                  <c:v>39.25197142700627</c:v>
                </c:pt>
                <c:pt idx="7481">
                  <c:v>39.25660803477254</c:v>
                </c:pt>
                <c:pt idx="7482">
                  <c:v>39.2612446425388</c:v>
                </c:pt>
                <c:pt idx="7483">
                  <c:v>39.26588125030504</c:v>
                </c:pt>
                <c:pt idx="7484">
                  <c:v>39.2705178580713</c:v>
                </c:pt>
                <c:pt idx="7485">
                  <c:v>39.27515446583755</c:v>
                </c:pt>
                <c:pt idx="7486">
                  <c:v>39.2797910736038</c:v>
                </c:pt>
                <c:pt idx="7487">
                  <c:v>39.28442768137004</c:v>
                </c:pt>
                <c:pt idx="7488">
                  <c:v>39.28906428913629</c:v>
                </c:pt>
                <c:pt idx="7489">
                  <c:v>39.29370089690255</c:v>
                </c:pt>
                <c:pt idx="7490">
                  <c:v>39.2983375046688</c:v>
                </c:pt>
                <c:pt idx="7491">
                  <c:v>39.30297411243505</c:v>
                </c:pt>
                <c:pt idx="7492">
                  <c:v>39.3076107202013</c:v>
                </c:pt>
                <c:pt idx="7493">
                  <c:v>39.31224732796755</c:v>
                </c:pt>
                <c:pt idx="7494">
                  <c:v>39.3168839357338</c:v>
                </c:pt>
                <c:pt idx="7495">
                  <c:v>39.32152054350006</c:v>
                </c:pt>
                <c:pt idx="7496">
                  <c:v>39.32615715126629</c:v>
                </c:pt>
                <c:pt idx="7497">
                  <c:v>39.33079375903255</c:v>
                </c:pt>
                <c:pt idx="7498">
                  <c:v>39.33543036679881</c:v>
                </c:pt>
                <c:pt idx="7499">
                  <c:v>39.34006697456505</c:v>
                </c:pt>
                <c:pt idx="7500">
                  <c:v>39.3447035823313</c:v>
                </c:pt>
                <c:pt idx="7501">
                  <c:v>39.34934019009756</c:v>
                </c:pt>
                <c:pt idx="7502">
                  <c:v>39.35397679786381</c:v>
                </c:pt>
                <c:pt idx="7503">
                  <c:v>39.35861340563005</c:v>
                </c:pt>
                <c:pt idx="7504">
                  <c:v>39.3632500133963</c:v>
                </c:pt>
                <c:pt idx="7505">
                  <c:v>39.36788662116255</c:v>
                </c:pt>
                <c:pt idx="7506">
                  <c:v>39.37252322892883</c:v>
                </c:pt>
                <c:pt idx="7507">
                  <c:v>39.37715983669507</c:v>
                </c:pt>
                <c:pt idx="7508">
                  <c:v>39.38179644446132</c:v>
                </c:pt>
                <c:pt idx="7509">
                  <c:v>39.38643305222757</c:v>
                </c:pt>
                <c:pt idx="7510">
                  <c:v>39.39106965999382</c:v>
                </c:pt>
                <c:pt idx="7511">
                  <c:v>39.39570626776008</c:v>
                </c:pt>
                <c:pt idx="7512">
                  <c:v>39.40034287552633</c:v>
                </c:pt>
                <c:pt idx="7513">
                  <c:v>39.40497948329256</c:v>
                </c:pt>
                <c:pt idx="7514">
                  <c:v>39.40961609105883</c:v>
                </c:pt>
                <c:pt idx="7515">
                  <c:v>39.41425269882508</c:v>
                </c:pt>
                <c:pt idx="7516">
                  <c:v>39.41888930659132</c:v>
                </c:pt>
                <c:pt idx="7517">
                  <c:v>39.42352591435758</c:v>
                </c:pt>
                <c:pt idx="7518">
                  <c:v>39.42816252212384</c:v>
                </c:pt>
                <c:pt idx="7519">
                  <c:v>39.43279912989009</c:v>
                </c:pt>
                <c:pt idx="7520">
                  <c:v>39.43743573765633</c:v>
                </c:pt>
                <c:pt idx="7521">
                  <c:v>39.44207234542259</c:v>
                </c:pt>
                <c:pt idx="7522">
                  <c:v>39.44670895318884</c:v>
                </c:pt>
                <c:pt idx="7523">
                  <c:v>39.4513455609551</c:v>
                </c:pt>
                <c:pt idx="7524">
                  <c:v>39.45598216872134</c:v>
                </c:pt>
                <c:pt idx="7525">
                  <c:v>39.4606187764876</c:v>
                </c:pt>
                <c:pt idx="7526">
                  <c:v>39.46525538425385</c:v>
                </c:pt>
                <c:pt idx="7527">
                  <c:v>39.4698919920201</c:v>
                </c:pt>
                <c:pt idx="7528">
                  <c:v>39.47452859978634</c:v>
                </c:pt>
                <c:pt idx="7529">
                  <c:v>39.4791652075526</c:v>
                </c:pt>
                <c:pt idx="7530">
                  <c:v>39.48380181531884</c:v>
                </c:pt>
                <c:pt idx="7531">
                  <c:v>39.4884384230851</c:v>
                </c:pt>
                <c:pt idx="7532">
                  <c:v>39.49307503085135</c:v>
                </c:pt>
                <c:pt idx="7533">
                  <c:v>39.49771163861759</c:v>
                </c:pt>
                <c:pt idx="7534">
                  <c:v>39.50234824638386</c:v>
                </c:pt>
                <c:pt idx="7535">
                  <c:v>39.5069848541501</c:v>
                </c:pt>
                <c:pt idx="7536">
                  <c:v>39.51162146191633</c:v>
                </c:pt>
                <c:pt idx="7537">
                  <c:v>39.51625806968259</c:v>
                </c:pt>
                <c:pt idx="7538">
                  <c:v>39.52089467744885</c:v>
                </c:pt>
                <c:pt idx="7539">
                  <c:v>39.52553128521511</c:v>
                </c:pt>
                <c:pt idx="7540">
                  <c:v>39.53016789298136</c:v>
                </c:pt>
                <c:pt idx="7541">
                  <c:v>39.53480450074759</c:v>
                </c:pt>
                <c:pt idx="7542">
                  <c:v>39.53944110851386</c:v>
                </c:pt>
                <c:pt idx="7543">
                  <c:v>39.54407771628011</c:v>
                </c:pt>
                <c:pt idx="7544">
                  <c:v>39.54871432404637</c:v>
                </c:pt>
                <c:pt idx="7545">
                  <c:v>39.55335093181261</c:v>
                </c:pt>
                <c:pt idx="7546">
                  <c:v>39.55798753957886</c:v>
                </c:pt>
                <c:pt idx="7547">
                  <c:v>39.56262414734511</c:v>
                </c:pt>
                <c:pt idx="7548">
                  <c:v>39.56726075511136</c:v>
                </c:pt>
                <c:pt idx="7549">
                  <c:v>39.57189736287761</c:v>
                </c:pt>
                <c:pt idx="7550">
                  <c:v>39.57653397064387</c:v>
                </c:pt>
                <c:pt idx="7551">
                  <c:v>39.58117057841012</c:v>
                </c:pt>
                <c:pt idx="7552">
                  <c:v>39.58580718617637</c:v>
                </c:pt>
                <c:pt idx="7553">
                  <c:v>39.59044379394262</c:v>
                </c:pt>
                <c:pt idx="7554">
                  <c:v>39.59508040170888</c:v>
                </c:pt>
                <c:pt idx="7555">
                  <c:v>39.59971700947513</c:v>
                </c:pt>
                <c:pt idx="7556">
                  <c:v>39.60435361724137</c:v>
                </c:pt>
                <c:pt idx="7557">
                  <c:v>39.60899022500763</c:v>
                </c:pt>
                <c:pt idx="7558">
                  <c:v>39.61362683277388</c:v>
                </c:pt>
                <c:pt idx="7559">
                  <c:v>39.61826344054013</c:v>
                </c:pt>
                <c:pt idx="7560">
                  <c:v>39.6229000483064</c:v>
                </c:pt>
                <c:pt idx="7561">
                  <c:v>39.62753665607264</c:v>
                </c:pt>
                <c:pt idx="7562">
                  <c:v>39.6321732638389</c:v>
                </c:pt>
                <c:pt idx="7563">
                  <c:v>39.63680987160513</c:v>
                </c:pt>
                <c:pt idx="7564">
                  <c:v>39.64144647937137</c:v>
                </c:pt>
                <c:pt idx="7565">
                  <c:v>39.64608308713763</c:v>
                </c:pt>
                <c:pt idx="7566">
                  <c:v>39.6507196949039</c:v>
                </c:pt>
                <c:pt idx="7567">
                  <c:v>39.65535630267014</c:v>
                </c:pt>
                <c:pt idx="7568">
                  <c:v>39.6599929104364</c:v>
                </c:pt>
                <c:pt idx="7569">
                  <c:v>39.66462951820264</c:v>
                </c:pt>
                <c:pt idx="7570">
                  <c:v>39.6692661259689</c:v>
                </c:pt>
                <c:pt idx="7571">
                  <c:v>39.67390273373515</c:v>
                </c:pt>
                <c:pt idx="7572">
                  <c:v>39.6785393415014</c:v>
                </c:pt>
                <c:pt idx="7573">
                  <c:v>39.68317594926765</c:v>
                </c:pt>
                <c:pt idx="7574">
                  <c:v>39.68781255703389</c:v>
                </c:pt>
                <c:pt idx="7575">
                  <c:v>39.69244916480015</c:v>
                </c:pt>
                <c:pt idx="7576">
                  <c:v>39.6970857725664</c:v>
                </c:pt>
                <c:pt idx="7577">
                  <c:v>39.70172238033265</c:v>
                </c:pt>
                <c:pt idx="7578">
                  <c:v>39.70635898809891</c:v>
                </c:pt>
                <c:pt idx="7579">
                  <c:v>39.71099559586516</c:v>
                </c:pt>
                <c:pt idx="7580">
                  <c:v>39.71563220363141</c:v>
                </c:pt>
                <c:pt idx="7581">
                  <c:v>39.72026881139765</c:v>
                </c:pt>
                <c:pt idx="7582">
                  <c:v>39.72490541916391</c:v>
                </c:pt>
                <c:pt idx="7583">
                  <c:v>39.72954202693016</c:v>
                </c:pt>
                <c:pt idx="7584">
                  <c:v>39.73417863469641</c:v>
                </c:pt>
                <c:pt idx="7585">
                  <c:v>39.73881524246267</c:v>
                </c:pt>
                <c:pt idx="7586">
                  <c:v>39.74345185022892</c:v>
                </c:pt>
                <c:pt idx="7587">
                  <c:v>39.74808845799516</c:v>
                </c:pt>
                <c:pt idx="7588">
                  <c:v>39.75272506576141</c:v>
                </c:pt>
                <c:pt idx="7589">
                  <c:v>39.75736167352765</c:v>
                </c:pt>
                <c:pt idx="7590">
                  <c:v>39.76199828129392</c:v>
                </c:pt>
                <c:pt idx="7591">
                  <c:v>39.76663488906017</c:v>
                </c:pt>
                <c:pt idx="7592">
                  <c:v>39.77127149682642</c:v>
                </c:pt>
                <c:pt idx="7593">
                  <c:v>39.77590810459267</c:v>
                </c:pt>
                <c:pt idx="7594">
                  <c:v>39.78054471235893</c:v>
                </c:pt>
                <c:pt idx="7595">
                  <c:v>39.78518132012518</c:v>
                </c:pt>
                <c:pt idx="7596">
                  <c:v>39.78981792789143</c:v>
                </c:pt>
                <c:pt idx="7597">
                  <c:v>39.79445453565767</c:v>
                </c:pt>
                <c:pt idx="7598">
                  <c:v>39.79909114342393</c:v>
                </c:pt>
                <c:pt idx="7599">
                  <c:v>39.80372775119017</c:v>
                </c:pt>
                <c:pt idx="7600">
                  <c:v>39.80836435895642</c:v>
                </c:pt>
                <c:pt idx="7601">
                  <c:v>39.81300096672267</c:v>
                </c:pt>
                <c:pt idx="7602">
                  <c:v>39.81763757448893</c:v>
                </c:pt>
                <c:pt idx="7603">
                  <c:v>39.82227418225519</c:v>
                </c:pt>
                <c:pt idx="7604">
                  <c:v>39.82691079002144</c:v>
                </c:pt>
                <c:pt idx="7605">
                  <c:v>39.83154739778767</c:v>
                </c:pt>
                <c:pt idx="7606">
                  <c:v>39.83618400555393</c:v>
                </c:pt>
                <c:pt idx="7607">
                  <c:v>39.84082061332018</c:v>
                </c:pt>
                <c:pt idx="7608">
                  <c:v>39.84545722108643</c:v>
                </c:pt>
                <c:pt idx="7609">
                  <c:v>39.85009382885269</c:v>
                </c:pt>
                <c:pt idx="7610">
                  <c:v>39.85473043661894</c:v>
                </c:pt>
                <c:pt idx="7611">
                  <c:v>39.85936704438519</c:v>
                </c:pt>
                <c:pt idx="7612">
                  <c:v>39.86400365215145</c:v>
                </c:pt>
                <c:pt idx="7613">
                  <c:v>39.86864025991769</c:v>
                </c:pt>
                <c:pt idx="7614">
                  <c:v>39.87327686768394</c:v>
                </c:pt>
                <c:pt idx="7615">
                  <c:v>39.87791347545019</c:v>
                </c:pt>
                <c:pt idx="7616">
                  <c:v>39.88255008321644</c:v>
                </c:pt>
                <c:pt idx="7617">
                  <c:v>39.88718669098269</c:v>
                </c:pt>
                <c:pt idx="7618">
                  <c:v>39.89182329874895</c:v>
                </c:pt>
                <c:pt idx="7619">
                  <c:v>39.89645990651521</c:v>
                </c:pt>
                <c:pt idx="7620">
                  <c:v>39.90109651428145</c:v>
                </c:pt>
                <c:pt idx="7621">
                  <c:v>39.90573312204771</c:v>
                </c:pt>
                <c:pt idx="7622">
                  <c:v>39.91036972981395</c:v>
                </c:pt>
                <c:pt idx="7623">
                  <c:v>39.91500633758021</c:v>
                </c:pt>
                <c:pt idx="7624">
                  <c:v>39.91964294534645</c:v>
                </c:pt>
                <c:pt idx="7625">
                  <c:v>39.9242795531127</c:v>
                </c:pt>
                <c:pt idx="7626">
                  <c:v>39.92891616087896</c:v>
                </c:pt>
                <c:pt idx="7627">
                  <c:v>39.93355276864521</c:v>
                </c:pt>
                <c:pt idx="7628">
                  <c:v>39.93818937641147</c:v>
                </c:pt>
                <c:pt idx="7629">
                  <c:v>39.94282598417772</c:v>
                </c:pt>
                <c:pt idx="7630">
                  <c:v>39.94746259194395</c:v>
                </c:pt>
                <c:pt idx="7631">
                  <c:v>39.9520991997102</c:v>
                </c:pt>
                <c:pt idx="7632">
                  <c:v>39.95673580747647</c:v>
                </c:pt>
                <c:pt idx="7633">
                  <c:v>39.96137241524271</c:v>
                </c:pt>
                <c:pt idx="7634">
                  <c:v>39.96600902300897</c:v>
                </c:pt>
                <c:pt idx="7635">
                  <c:v>39.97064563077522</c:v>
                </c:pt>
                <c:pt idx="7636">
                  <c:v>39.97528223854148</c:v>
                </c:pt>
                <c:pt idx="7637">
                  <c:v>39.97991884630773</c:v>
                </c:pt>
                <c:pt idx="7638">
                  <c:v>39.98455545407398</c:v>
                </c:pt>
                <c:pt idx="7639">
                  <c:v>39.98919206184022</c:v>
                </c:pt>
                <c:pt idx="7640">
                  <c:v>39.99382866960647</c:v>
                </c:pt>
                <c:pt idx="7641">
                  <c:v>39.99846527737273</c:v>
                </c:pt>
                <c:pt idx="7642">
                  <c:v>40.00310188513898</c:v>
                </c:pt>
                <c:pt idx="7643">
                  <c:v>40.00773849290523</c:v>
                </c:pt>
                <c:pt idx="7644">
                  <c:v>40.0123751006715</c:v>
                </c:pt>
                <c:pt idx="7645">
                  <c:v>40.01701170843774</c:v>
                </c:pt>
                <c:pt idx="7646">
                  <c:v>40.02164831620399</c:v>
                </c:pt>
                <c:pt idx="7647">
                  <c:v>40.02628492397024</c:v>
                </c:pt>
                <c:pt idx="7648">
                  <c:v>40.03092153173647</c:v>
                </c:pt>
                <c:pt idx="7649">
                  <c:v>40.03555813950275</c:v>
                </c:pt>
                <c:pt idx="7650">
                  <c:v>40.040194747269</c:v>
                </c:pt>
                <c:pt idx="7651">
                  <c:v>40.04483135503524</c:v>
                </c:pt>
                <c:pt idx="7652">
                  <c:v>40.04946796280149</c:v>
                </c:pt>
                <c:pt idx="7653">
                  <c:v>40.05410457056774</c:v>
                </c:pt>
                <c:pt idx="7654">
                  <c:v>40.058741178334</c:v>
                </c:pt>
                <c:pt idx="7655">
                  <c:v>40.06337778610025</c:v>
                </c:pt>
                <c:pt idx="7656">
                  <c:v>40.0680143938665</c:v>
                </c:pt>
                <c:pt idx="7657">
                  <c:v>40.07265100163274</c:v>
                </c:pt>
                <c:pt idx="7658">
                  <c:v>40.07728760939899</c:v>
                </c:pt>
                <c:pt idx="7659">
                  <c:v>40.08192421716524</c:v>
                </c:pt>
                <c:pt idx="7660">
                  <c:v>40.0865608249315</c:v>
                </c:pt>
                <c:pt idx="7661">
                  <c:v>40.09119743269775</c:v>
                </c:pt>
                <c:pt idx="7662">
                  <c:v>40.09583404046401</c:v>
                </c:pt>
                <c:pt idx="7663">
                  <c:v>40.10047064823026</c:v>
                </c:pt>
                <c:pt idx="7664">
                  <c:v>40.1051072559965</c:v>
                </c:pt>
                <c:pt idx="7665">
                  <c:v>40.10974386376275</c:v>
                </c:pt>
                <c:pt idx="7666">
                  <c:v>40.114380471529</c:v>
                </c:pt>
                <c:pt idx="7667">
                  <c:v>40.11901707929525</c:v>
                </c:pt>
                <c:pt idx="7668">
                  <c:v>40.12365368706151</c:v>
                </c:pt>
                <c:pt idx="7669">
                  <c:v>40.12829029482777</c:v>
                </c:pt>
                <c:pt idx="7670">
                  <c:v>40.13292690259402</c:v>
                </c:pt>
                <c:pt idx="7671">
                  <c:v>40.13756351036026</c:v>
                </c:pt>
                <c:pt idx="7672">
                  <c:v>40.14220011812652</c:v>
                </c:pt>
                <c:pt idx="7673">
                  <c:v>40.14683672589276</c:v>
                </c:pt>
                <c:pt idx="7674">
                  <c:v>40.15147333365902</c:v>
                </c:pt>
                <c:pt idx="7675">
                  <c:v>40.15610994142527</c:v>
                </c:pt>
                <c:pt idx="7676">
                  <c:v>40.16074654919152</c:v>
                </c:pt>
                <c:pt idx="7677">
                  <c:v>40.16538315695778</c:v>
                </c:pt>
                <c:pt idx="7678">
                  <c:v>40.17001976472403</c:v>
                </c:pt>
                <c:pt idx="7679">
                  <c:v>40.17465637249028</c:v>
                </c:pt>
                <c:pt idx="7680">
                  <c:v>40.17929298025653</c:v>
                </c:pt>
                <c:pt idx="7681">
                  <c:v>40.18392958802278</c:v>
                </c:pt>
                <c:pt idx="7682">
                  <c:v>40.18856619578903</c:v>
                </c:pt>
                <c:pt idx="7683">
                  <c:v>40.19320280355528</c:v>
                </c:pt>
                <c:pt idx="7684">
                  <c:v>40.19783941132152</c:v>
                </c:pt>
                <c:pt idx="7685">
                  <c:v>40.20247601908778</c:v>
                </c:pt>
                <c:pt idx="7686">
                  <c:v>40.20711262685404</c:v>
                </c:pt>
                <c:pt idx="7687">
                  <c:v>40.21174923462029</c:v>
                </c:pt>
                <c:pt idx="7688">
                  <c:v>40.21638584238654</c:v>
                </c:pt>
                <c:pt idx="7689">
                  <c:v>40.22102245015279</c:v>
                </c:pt>
                <c:pt idx="7690">
                  <c:v>40.22565905791904</c:v>
                </c:pt>
                <c:pt idx="7691">
                  <c:v>40.23029566568529</c:v>
                </c:pt>
                <c:pt idx="7692">
                  <c:v>40.23493227345154</c:v>
                </c:pt>
                <c:pt idx="7693">
                  <c:v>40.2395688812178</c:v>
                </c:pt>
                <c:pt idx="7694">
                  <c:v>40.24420548898404</c:v>
                </c:pt>
                <c:pt idx="7695">
                  <c:v>40.2488420967503</c:v>
                </c:pt>
                <c:pt idx="7696">
                  <c:v>40.25347870451655</c:v>
                </c:pt>
                <c:pt idx="7697">
                  <c:v>40.2581153122828</c:v>
                </c:pt>
                <c:pt idx="7698">
                  <c:v>40.26275192004906</c:v>
                </c:pt>
                <c:pt idx="7699">
                  <c:v>40.2673885278153</c:v>
                </c:pt>
                <c:pt idx="7700">
                  <c:v>40.27202513558155</c:v>
                </c:pt>
                <c:pt idx="7701">
                  <c:v>40.27666174334779</c:v>
                </c:pt>
                <c:pt idx="7702">
                  <c:v>40.28129835111405</c:v>
                </c:pt>
                <c:pt idx="7703">
                  <c:v>40.28593495888031</c:v>
                </c:pt>
                <c:pt idx="7704">
                  <c:v>40.29057156664655</c:v>
                </c:pt>
                <c:pt idx="7705">
                  <c:v>40.29520817441281</c:v>
                </c:pt>
                <c:pt idx="7706">
                  <c:v>40.29984478217906</c:v>
                </c:pt>
                <c:pt idx="7707">
                  <c:v>40.30448138994529</c:v>
                </c:pt>
                <c:pt idx="7708">
                  <c:v>40.30911799771155</c:v>
                </c:pt>
                <c:pt idx="7709">
                  <c:v>40.3137546054778</c:v>
                </c:pt>
                <c:pt idx="7710">
                  <c:v>40.31839121324405</c:v>
                </c:pt>
                <c:pt idx="7711">
                  <c:v>40.32302782101031</c:v>
                </c:pt>
                <c:pt idx="7712">
                  <c:v>40.32766442877655</c:v>
                </c:pt>
                <c:pt idx="7713">
                  <c:v>40.33230103654282</c:v>
                </c:pt>
                <c:pt idx="7714">
                  <c:v>40.33693764430907</c:v>
                </c:pt>
                <c:pt idx="7715">
                  <c:v>40.34157425207531</c:v>
                </c:pt>
                <c:pt idx="7716">
                  <c:v>40.34621085984156</c:v>
                </c:pt>
                <c:pt idx="7717">
                  <c:v>40.3508474676078</c:v>
                </c:pt>
                <c:pt idx="7718">
                  <c:v>40.35548407537406</c:v>
                </c:pt>
                <c:pt idx="7719">
                  <c:v>40.36012068314032</c:v>
                </c:pt>
                <c:pt idx="7720">
                  <c:v>40.36475729090657</c:v>
                </c:pt>
                <c:pt idx="7721">
                  <c:v>40.36939389867283</c:v>
                </c:pt>
                <c:pt idx="7722">
                  <c:v>40.37403050643908</c:v>
                </c:pt>
                <c:pt idx="7723">
                  <c:v>40.37866711420532</c:v>
                </c:pt>
                <c:pt idx="7724">
                  <c:v>40.38330372197158</c:v>
                </c:pt>
                <c:pt idx="7725">
                  <c:v>40.38794032973782</c:v>
                </c:pt>
                <c:pt idx="7726">
                  <c:v>40.39257693750408</c:v>
                </c:pt>
                <c:pt idx="7727">
                  <c:v>40.39721354527033</c:v>
                </c:pt>
                <c:pt idx="7728">
                  <c:v>40.40185015303657</c:v>
                </c:pt>
                <c:pt idx="7729">
                  <c:v>40.40648676080283</c:v>
                </c:pt>
                <c:pt idx="7730">
                  <c:v>40.41112336856909</c:v>
                </c:pt>
                <c:pt idx="7731">
                  <c:v>40.41575997633534</c:v>
                </c:pt>
                <c:pt idx="7732">
                  <c:v>40.42039658410159</c:v>
                </c:pt>
                <c:pt idx="7733">
                  <c:v>40.42503319186784</c:v>
                </c:pt>
                <c:pt idx="7734">
                  <c:v>40.42966979963408</c:v>
                </c:pt>
                <c:pt idx="7735">
                  <c:v>40.43430640740034</c:v>
                </c:pt>
                <c:pt idx="7736">
                  <c:v>40.43894301516659</c:v>
                </c:pt>
                <c:pt idx="7737">
                  <c:v>40.44357962293285</c:v>
                </c:pt>
                <c:pt idx="7738">
                  <c:v>40.4482162306991</c:v>
                </c:pt>
                <c:pt idx="7739">
                  <c:v>40.45285283846535</c:v>
                </c:pt>
                <c:pt idx="7740">
                  <c:v>40.45748944623158</c:v>
                </c:pt>
                <c:pt idx="7741">
                  <c:v>40.46212605399785</c:v>
                </c:pt>
                <c:pt idx="7742">
                  <c:v>40.46676266176409</c:v>
                </c:pt>
                <c:pt idx="7743">
                  <c:v>40.47139926953034</c:v>
                </c:pt>
                <c:pt idx="7744">
                  <c:v>40.47603587729659</c:v>
                </c:pt>
                <c:pt idx="7745">
                  <c:v>40.48067248506285</c:v>
                </c:pt>
                <c:pt idx="7746">
                  <c:v>40.48530909282911</c:v>
                </c:pt>
                <c:pt idx="7747">
                  <c:v>40.48994570059536</c:v>
                </c:pt>
                <c:pt idx="7748">
                  <c:v>40.49458230836161</c:v>
                </c:pt>
                <c:pt idx="7749">
                  <c:v>40.49921891612787</c:v>
                </c:pt>
                <c:pt idx="7750">
                  <c:v>40.5038555238941</c:v>
                </c:pt>
                <c:pt idx="7751">
                  <c:v>40.50849213166035</c:v>
                </c:pt>
                <c:pt idx="7752">
                  <c:v>40.51312873942661</c:v>
                </c:pt>
                <c:pt idx="7753">
                  <c:v>40.51776534719286</c:v>
                </c:pt>
                <c:pt idx="7754">
                  <c:v>40.52240195495912</c:v>
                </c:pt>
                <c:pt idx="7755">
                  <c:v>40.52703856272537</c:v>
                </c:pt>
                <c:pt idx="7756">
                  <c:v>40.53167517049161</c:v>
                </c:pt>
                <c:pt idx="7757">
                  <c:v>40.53631177825787</c:v>
                </c:pt>
                <c:pt idx="7758">
                  <c:v>40.54094838602412</c:v>
                </c:pt>
                <c:pt idx="7759">
                  <c:v>40.54558499379036</c:v>
                </c:pt>
                <c:pt idx="7760">
                  <c:v>40.55022160155661</c:v>
                </c:pt>
                <c:pt idx="7761">
                  <c:v>40.55485820932287</c:v>
                </c:pt>
                <c:pt idx="7762">
                  <c:v>40.55949481708912</c:v>
                </c:pt>
                <c:pt idx="7763">
                  <c:v>40.56413142485538</c:v>
                </c:pt>
                <c:pt idx="7764">
                  <c:v>40.56876803262163</c:v>
                </c:pt>
                <c:pt idx="7765">
                  <c:v>40.57340464038788</c:v>
                </c:pt>
                <c:pt idx="7766">
                  <c:v>40.57804124815413</c:v>
                </c:pt>
                <c:pt idx="7767">
                  <c:v>40.58267785592037</c:v>
                </c:pt>
                <c:pt idx="7768">
                  <c:v>40.58731446368661</c:v>
                </c:pt>
                <c:pt idx="7769">
                  <c:v>40.59195107145288</c:v>
                </c:pt>
                <c:pt idx="7770">
                  <c:v>40.59658767921913</c:v>
                </c:pt>
                <c:pt idx="7771">
                  <c:v>40.60122428698538</c:v>
                </c:pt>
                <c:pt idx="7772">
                  <c:v>40.60586089475164</c:v>
                </c:pt>
                <c:pt idx="7773">
                  <c:v>40.61049750251788</c:v>
                </c:pt>
                <c:pt idx="7774">
                  <c:v>40.61513411028414</c:v>
                </c:pt>
                <c:pt idx="7775">
                  <c:v>40.6197707180504</c:v>
                </c:pt>
                <c:pt idx="7776">
                  <c:v>40.62440732581663</c:v>
                </c:pt>
                <c:pt idx="7777">
                  <c:v>40.6290439335829</c:v>
                </c:pt>
                <c:pt idx="7778">
                  <c:v>40.63368054134914</c:v>
                </c:pt>
                <c:pt idx="7779">
                  <c:v>40.6383171491154</c:v>
                </c:pt>
                <c:pt idx="7780">
                  <c:v>40.64295375688165</c:v>
                </c:pt>
                <c:pt idx="7781">
                  <c:v>40.6475903646479</c:v>
                </c:pt>
                <c:pt idx="7782">
                  <c:v>40.65222697241415</c:v>
                </c:pt>
                <c:pt idx="7783">
                  <c:v>40.65686358018039</c:v>
                </c:pt>
                <c:pt idx="7784">
                  <c:v>40.66150018794664</c:v>
                </c:pt>
                <c:pt idx="7785">
                  <c:v>40.6661367957129</c:v>
                </c:pt>
                <c:pt idx="7786">
                  <c:v>40.67077340347915</c:v>
                </c:pt>
                <c:pt idx="7787">
                  <c:v>40.6754100112454</c:v>
                </c:pt>
                <c:pt idx="7788">
                  <c:v>40.68004661901165</c:v>
                </c:pt>
                <c:pt idx="7789">
                  <c:v>40.68468322677791</c:v>
                </c:pt>
                <c:pt idx="7790">
                  <c:v>40.68931983454416</c:v>
                </c:pt>
                <c:pt idx="7791">
                  <c:v>40.69395644231041</c:v>
                </c:pt>
                <c:pt idx="7792">
                  <c:v>40.69859305007666</c:v>
                </c:pt>
                <c:pt idx="7793">
                  <c:v>40.7032296578429</c:v>
                </c:pt>
                <c:pt idx="7794">
                  <c:v>40.70786626560915</c:v>
                </c:pt>
                <c:pt idx="7795">
                  <c:v>40.71250287337542</c:v>
                </c:pt>
                <c:pt idx="7796">
                  <c:v>40.71713948114166</c:v>
                </c:pt>
                <c:pt idx="7797">
                  <c:v>40.72177608890792</c:v>
                </c:pt>
                <c:pt idx="7798">
                  <c:v>40.72641269667417</c:v>
                </c:pt>
                <c:pt idx="7799">
                  <c:v>40.73104930444041</c:v>
                </c:pt>
                <c:pt idx="7800">
                  <c:v>40.73568591220666</c:v>
                </c:pt>
                <c:pt idx="7801">
                  <c:v>40.74032251997292</c:v>
                </c:pt>
                <c:pt idx="7802">
                  <c:v>40.74495912773917</c:v>
                </c:pt>
                <c:pt idx="7803">
                  <c:v>40.74959573550543</c:v>
                </c:pt>
                <c:pt idx="7804">
                  <c:v>40.75423234327168</c:v>
                </c:pt>
                <c:pt idx="7805">
                  <c:v>40.75886895103793</c:v>
                </c:pt>
                <c:pt idx="7806">
                  <c:v>40.76350555880418</c:v>
                </c:pt>
                <c:pt idx="7807">
                  <c:v>40.76814216657044</c:v>
                </c:pt>
                <c:pt idx="7808">
                  <c:v>40.77277877433668</c:v>
                </c:pt>
                <c:pt idx="7809">
                  <c:v>40.77741538210293</c:v>
                </c:pt>
                <c:pt idx="7810">
                  <c:v>40.78205198986918</c:v>
                </c:pt>
                <c:pt idx="7811">
                  <c:v>40.78668859763542</c:v>
                </c:pt>
                <c:pt idx="7812">
                  <c:v>40.7913252054017</c:v>
                </c:pt>
                <c:pt idx="7813">
                  <c:v>40.79596181316794</c:v>
                </c:pt>
                <c:pt idx="7814">
                  <c:v>40.80059842093419</c:v>
                </c:pt>
                <c:pt idx="7815">
                  <c:v>40.80523502870044</c:v>
                </c:pt>
                <c:pt idx="7816">
                  <c:v>40.80987163646667</c:v>
                </c:pt>
                <c:pt idx="7817">
                  <c:v>40.81450824423294</c:v>
                </c:pt>
                <c:pt idx="7818">
                  <c:v>40.81914485199918</c:v>
                </c:pt>
                <c:pt idx="7819">
                  <c:v>40.82378145976543</c:v>
                </c:pt>
                <c:pt idx="7820">
                  <c:v>40.8284180675317</c:v>
                </c:pt>
                <c:pt idx="7821">
                  <c:v>40.83305467529794</c:v>
                </c:pt>
                <c:pt idx="7822">
                  <c:v>40.83769128306419</c:v>
                </c:pt>
                <c:pt idx="7823">
                  <c:v>40.84232789083045</c:v>
                </c:pt>
                <c:pt idx="7824">
                  <c:v>40.84696449859668</c:v>
                </c:pt>
                <c:pt idx="7825">
                  <c:v>40.85160110636293</c:v>
                </c:pt>
                <c:pt idx="7826">
                  <c:v>40.8562377141292</c:v>
                </c:pt>
                <c:pt idx="7827">
                  <c:v>40.86087432189544</c:v>
                </c:pt>
                <c:pt idx="7828">
                  <c:v>40.8655109296617</c:v>
                </c:pt>
                <c:pt idx="7829">
                  <c:v>40.87014753742795</c:v>
                </c:pt>
                <c:pt idx="7830">
                  <c:v>40.8747841451942</c:v>
                </c:pt>
                <c:pt idx="7831">
                  <c:v>40.87942075296045</c:v>
                </c:pt>
                <c:pt idx="7832">
                  <c:v>40.8840573607267</c:v>
                </c:pt>
                <c:pt idx="7833">
                  <c:v>40.88869396849295</c:v>
                </c:pt>
                <c:pt idx="7834">
                  <c:v>40.89333057625921</c:v>
                </c:pt>
                <c:pt idx="7835">
                  <c:v>40.89796718402545</c:v>
                </c:pt>
                <c:pt idx="7836">
                  <c:v>40.90260379179171</c:v>
                </c:pt>
                <c:pt idx="7837">
                  <c:v>40.90724039955796</c:v>
                </c:pt>
                <c:pt idx="7838">
                  <c:v>40.9118770073242</c:v>
                </c:pt>
                <c:pt idx="7839">
                  <c:v>40.91651361509046</c:v>
                </c:pt>
                <c:pt idx="7840">
                  <c:v>40.92115022285672</c:v>
                </c:pt>
                <c:pt idx="7841">
                  <c:v>40.92578683062297</c:v>
                </c:pt>
                <c:pt idx="7842">
                  <c:v>40.93042343838921</c:v>
                </c:pt>
                <c:pt idx="7843">
                  <c:v>40.93506004615547</c:v>
                </c:pt>
                <c:pt idx="7844">
                  <c:v>40.93969665392172</c:v>
                </c:pt>
                <c:pt idx="7845">
                  <c:v>40.94433326168797</c:v>
                </c:pt>
                <c:pt idx="7846">
                  <c:v>40.94896986945422</c:v>
                </c:pt>
                <c:pt idx="7847">
                  <c:v>40.95360647722046</c:v>
                </c:pt>
                <c:pt idx="7848">
                  <c:v>40.95824308498673</c:v>
                </c:pt>
                <c:pt idx="7849">
                  <c:v>40.96287969275298</c:v>
                </c:pt>
                <c:pt idx="7850">
                  <c:v>40.96751630051923</c:v>
                </c:pt>
                <c:pt idx="7851">
                  <c:v>40.97215290828548</c:v>
                </c:pt>
                <c:pt idx="7852">
                  <c:v>40.97678951605173</c:v>
                </c:pt>
                <c:pt idx="7853">
                  <c:v>40.98142612381797</c:v>
                </c:pt>
                <c:pt idx="7854">
                  <c:v>40.98606273158423</c:v>
                </c:pt>
                <c:pt idx="7855">
                  <c:v>40.99069933935048</c:v>
                </c:pt>
                <c:pt idx="7856">
                  <c:v>40.99533594711675</c:v>
                </c:pt>
                <c:pt idx="7857">
                  <c:v>40.99997255488299</c:v>
                </c:pt>
                <c:pt idx="7858">
                  <c:v>41.00460916264922</c:v>
                </c:pt>
                <c:pt idx="7859">
                  <c:v>41.00924577041549</c:v>
                </c:pt>
                <c:pt idx="7860">
                  <c:v>41.01388237818174</c:v>
                </c:pt>
                <c:pt idx="7861">
                  <c:v>41.018518985948</c:v>
                </c:pt>
                <c:pt idx="7862">
                  <c:v>41.02315559371424</c:v>
                </c:pt>
                <c:pt idx="7863">
                  <c:v>41.0277922014805</c:v>
                </c:pt>
                <c:pt idx="7864">
                  <c:v>41.03242880924675</c:v>
                </c:pt>
                <c:pt idx="7865">
                  <c:v>41.03706541701299</c:v>
                </c:pt>
                <c:pt idx="7866">
                  <c:v>41.04170202477925</c:v>
                </c:pt>
                <c:pt idx="7867">
                  <c:v>41.0463386325455</c:v>
                </c:pt>
                <c:pt idx="7868">
                  <c:v>41.05097524031175</c:v>
                </c:pt>
                <c:pt idx="7869">
                  <c:v>41.055611848078</c:v>
                </c:pt>
                <c:pt idx="7870">
                  <c:v>41.06024845584424</c:v>
                </c:pt>
                <c:pt idx="7871">
                  <c:v>41.06488506361049</c:v>
                </c:pt>
                <c:pt idx="7872">
                  <c:v>41.06952167137676</c:v>
                </c:pt>
                <c:pt idx="7873">
                  <c:v>41.07415827914301</c:v>
                </c:pt>
                <c:pt idx="7874">
                  <c:v>41.07879488690926</c:v>
                </c:pt>
                <c:pt idx="7875">
                  <c:v>41.0834314946755</c:v>
                </c:pt>
                <c:pt idx="7876">
                  <c:v>41.08806810244176</c:v>
                </c:pt>
                <c:pt idx="7877">
                  <c:v>41.09270471020801</c:v>
                </c:pt>
                <c:pt idx="7878">
                  <c:v>41.09734131797426</c:v>
                </c:pt>
                <c:pt idx="7879">
                  <c:v>41.1019779257405</c:v>
                </c:pt>
                <c:pt idx="7880">
                  <c:v>41.10661453350676</c:v>
                </c:pt>
                <c:pt idx="7881">
                  <c:v>41.11125114127301</c:v>
                </c:pt>
                <c:pt idx="7882">
                  <c:v>41.11588774903926</c:v>
                </c:pt>
                <c:pt idx="7883">
                  <c:v>41.12052435680552</c:v>
                </c:pt>
                <c:pt idx="7884">
                  <c:v>41.12516096457178</c:v>
                </c:pt>
                <c:pt idx="7885">
                  <c:v>41.12979757233802</c:v>
                </c:pt>
                <c:pt idx="7886">
                  <c:v>41.13443418010427</c:v>
                </c:pt>
                <c:pt idx="7887">
                  <c:v>41.13907078787052</c:v>
                </c:pt>
                <c:pt idx="7888">
                  <c:v>41.14370739563677</c:v>
                </c:pt>
                <c:pt idx="7889">
                  <c:v>41.14834400340303</c:v>
                </c:pt>
                <c:pt idx="7890">
                  <c:v>41.15298061116928</c:v>
                </c:pt>
                <c:pt idx="7891">
                  <c:v>41.15761721893553</c:v>
                </c:pt>
                <c:pt idx="7892">
                  <c:v>41.1622538267018</c:v>
                </c:pt>
                <c:pt idx="7893">
                  <c:v>41.16689043446803</c:v>
                </c:pt>
                <c:pt idx="7894">
                  <c:v>41.17152704223427</c:v>
                </c:pt>
                <c:pt idx="7895">
                  <c:v>41.17616365000053</c:v>
                </c:pt>
                <c:pt idx="7896">
                  <c:v>41.18080025776678</c:v>
                </c:pt>
                <c:pt idx="7897">
                  <c:v>41.18543686553303</c:v>
                </c:pt>
                <c:pt idx="7898">
                  <c:v>41.19007347329928</c:v>
                </c:pt>
                <c:pt idx="7899">
                  <c:v>41.19471008106554</c:v>
                </c:pt>
                <c:pt idx="7900">
                  <c:v>41.1993466888318</c:v>
                </c:pt>
                <c:pt idx="7901">
                  <c:v>41.20398329659804</c:v>
                </c:pt>
                <c:pt idx="7902">
                  <c:v>41.2086199043643</c:v>
                </c:pt>
                <c:pt idx="7903">
                  <c:v>41.21325651213054</c:v>
                </c:pt>
                <c:pt idx="7904">
                  <c:v>41.21789311989679</c:v>
                </c:pt>
                <c:pt idx="7905">
                  <c:v>41.22252972766305</c:v>
                </c:pt>
                <c:pt idx="7906">
                  <c:v>41.2271663354293</c:v>
                </c:pt>
                <c:pt idx="7907">
                  <c:v>41.23180294319555</c:v>
                </c:pt>
                <c:pt idx="7908">
                  <c:v>41.2364395509618</c:v>
                </c:pt>
                <c:pt idx="7909">
                  <c:v>41.24107615872805</c:v>
                </c:pt>
                <c:pt idx="7910">
                  <c:v>41.2457127664943</c:v>
                </c:pt>
                <c:pt idx="7911">
                  <c:v>41.25034937426054</c:v>
                </c:pt>
                <c:pt idx="7912">
                  <c:v>41.2549859820268</c:v>
                </c:pt>
                <c:pt idx="7913">
                  <c:v>41.25962258979305</c:v>
                </c:pt>
                <c:pt idx="7914">
                  <c:v>41.26425919755931</c:v>
                </c:pt>
                <c:pt idx="7915">
                  <c:v>41.26889580532556</c:v>
                </c:pt>
                <c:pt idx="7916">
                  <c:v>41.27353241309181</c:v>
                </c:pt>
                <c:pt idx="7917">
                  <c:v>41.27816902085806</c:v>
                </c:pt>
                <c:pt idx="7918">
                  <c:v>41.28280562862431</c:v>
                </c:pt>
                <c:pt idx="7919">
                  <c:v>41.28744223639055</c:v>
                </c:pt>
                <c:pt idx="7920">
                  <c:v>41.29207884415682</c:v>
                </c:pt>
                <c:pt idx="7921">
                  <c:v>41.29671545192306</c:v>
                </c:pt>
                <c:pt idx="7922">
                  <c:v>41.30135205968931</c:v>
                </c:pt>
                <c:pt idx="7923">
                  <c:v>41.30598866745556</c:v>
                </c:pt>
                <c:pt idx="7924">
                  <c:v>41.31062527522181</c:v>
                </c:pt>
                <c:pt idx="7925">
                  <c:v>41.31526188298806</c:v>
                </c:pt>
                <c:pt idx="7926">
                  <c:v>41.3198984907543</c:v>
                </c:pt>
                <c:pt idx="7927">
                  <c:v>41.32453509852057</c:v>
                </c:pt>
                <c:pt idx="7928">
                  <c:v>41.32917170628682</c:v>
                </c:pt>
                <c:pt idx="7929">
                  <c:v>41.33380831405307</c:v>
                </c:pt>
                <c:pt idx="7930">
                  <c:v>41.33844492181932</c:v>
                </c:pt>
                <c:pt idx="7931">
                  <c:v>41.34308152958557</c:v>
                </c:pt>
                <c:pt idx="7932">
                  <c:v>41.34771813735183</c:v>
                </c:pt>
                <c:pt idx="7933">
                  <c:v>41.35235474511808</c:v>
                </c:pt>
                <c:pt idx="7934">
                  <c:v>41.35699135288432</c:v>
                </c:pt>
                <c:pt idx="7935">
                  <c:v>41.36162796065057</c:v>
                </c:pt>
                <c:pt idx="7936">
                  <c:v>41.36626456841682</c:v>
                </c:pt>
                <c:pt idx="7937">
                  <c:v>41.37090117618308</c:v>
                </c:pt>
                <c:pt idx="7938">
                  <c:v>41.37553778394933</c:v>
                </c:pt>
                <c:pt idx="7939">
                  <c:v>41.38017439171558</c:v>
                </c:pt>
                <c:pt idx="7940">
                  <c:v>41.38481099948184</c:v>
                </c:pt>
                <c:pt idx="7941">
                  <c:v>41.38944760724807</c:v>
                </c:pt>
                <c:pt idx="7942">
                  <c:v>41.39408421501432</c:v>
                </c:pt>
                <c:pt idx="7943">
                  <c:v>41.39872082278059</c:v>
                </c:pt>
                <c:pt idx="7944">
                  <c:v>41.40335743054684</c:v>
                </c:pt>
                <c:pt idx="7945">
                  <c:v>41.40799403831308</c:v>
                </c:pt>
                <c:pt idx="7946">
                  <c:v>41.41263064607935</c:v>
                </c:pt>
                <c:pt idx="7947">
                  <c:v>41.41726725384558</c:v>
                </c:pt>
                <c:pt idx="7948">
                  <c:v>41.42190386161185</c:v>
                </c:pt>
                <c:pt idx="7949">
                  <c:v>41.4265404693781</c:v>
                </c:pt>
                <c:pt idx="7950">
                  <c:v>41.43117707714434</c:v>
                </c:pt>
                <c:pt idx="7951">
                  <c:v>41.4358136849106</c:v>
                </c:pt>
                <c:pt idx="7952">
                  <c:v>41.44045029267685</c:v>
                </c:pt>
                <c:pt idx="7953">
                  <c:v>41.44508690044309</c:v>
                </c:pt>
                <c:pt idx="7954">
                  <c:v>41.44972350820935</c:v>
                </c:pt>
                <c:pt idx="7955">
                  <c:v>41.4543601159756</c:v>
                </c:pt>
                <c:pt idx="7956">
                  <c:v>41.45899672374185</c:v>
                </c:pt>
                <c:pt idx="7957">
                  <c:v>41.46363333150811</c:v>
                </c:pt>
                <c:pt idx="7958">
                  <c:v>41.46826993927436</c:v>
                </c:pt>
                <c:pt idx="7959">
                  <c:v>41.4729065470406</c:v>
                </c:pt>
                <c:pt idx="7960">
                  <c:v>41.47754315480685</c:v>
                </c:pt>
                <c:pt idx="7961">
                  <c:v>41.48217976257311</c:v>
                </c:pt>
                <c:pt idx="7962">
                  <c:v>41.48681637033935</c:v>
                </c:pt>
                <c:pt idx="7963">
                  <c:v>41.49145297810561</c:v>
                </c:pt>
                <c:pt idx="7964">
                  <c:v>41.49608958587186</c:v>
                </c:pt>
                <c:pt idx="7965">
                  <c:v>41.50072619363811</c:v>
                </c:pt>
                <c:pt idx="7966">
                  <c:v>41.50536280140437</c:v>
                </c:pt>
                <c:pt idx="7967">
                  <c:v>41.50999940917061</c:v>
                </c:pt>
                <c:pt idx="7968">
                  <c:v>41.51463601693686</c:v>
                </c:pt>
                <c:pt idx="7969">
                  <c:v>41.51927262470312</c:v>
                </c:pt>
                <c:pt idx="7970">
                  <c:v>41.52390923246937</c:v>
                </c:pt>
                <c:pt idx="7971">
                  <c:v>41.52854584023562</c:v>
                </c:pt>
                <c:pt idx="7972">
                  <c:v>41.53318244800188</c:v>
                </c:pt>
                <c:pt idx="7973">
                  <c:v>41.53781905576812</c:v>
                </c:pt>
                <c:pt idx="7974">
                  <c:v>41.54245566353438</c:v>
                </c:pt>
                <c:pt idx="7975">
                  <c:v>41.54709227130062</c:v>
                </c:pt>
                <c:pt idx="7976">
                  <c:v>41.55172887906687</c:v>
                </c:pt>
                <c:pt idx="7977">
                  <c:v>41.55636548683312</c:v>
                </c:pt>
                <c:pt idx="7978">
                  <c:v>41.56100209459938</c:v>
                </c:pt>
                <c:pt idx="7979">
                  <c:v>41.56563870236563</c:v>
                </c:pt>
                <c:pt idx="7980">
                  <c:v>41.5702753101319</c:v>
                </c:pt>
                <c:pt idx="7981">
                  <c:v>41.57491191789813</c:v>
                </c:pt>
                <c:pt idx="7982">
                  <c:v>41.57954852566438</c:v>
                </c:pt>
                <c:pt idx="7983">
                  <c:v>41.58418513343063</c:v>
                </c:pt>
                <c:pt idx="7984">
                  <c:v>41.58882174119688</c:v>
                </c:pt>
                <c:pt idx="7985">
                  <c:v>41.59345834896314</c:v>
                </c:pt>
                <c:pt idx="7986">
                  <c:v>41.5980949567294</c:v>
                </c:pt>
                <c:pt idx="7987">
                  <c:v>41.60273156449564</c:v>
                </c:pt>
                <c:pt idx="7988">
                  <c:v>41.6073681722619</c:v>
                </c:pt>
                <c:pt idx="7989">
                  <c:v>41.61200478002815</c:v>
                </c:pt>
                <c:pt idx="7990">
                  <c:v>41.61664138779439</c:v>
                </c:pt>
                <c:pt idx="7991">
                  <c:v>41.62127799556065</c:v>
                </c:pt>
                <c:pt idx="7992">
                  <c:v>41.6259146033269</c:v>
                </c:pt>
                <c:pt idx="7993">
                  <c:v>41.63055121109315</c:v>
                </c:pt>
                <c:pt idx="7994">
                  <c:v>41.6351878188594</c:v>
                </c:pt>
                <c:pt idx="7995">
                  <c:v>41.63982442662564</c:v>
                </c:pt>
                <c:pt idx="7996">
                  <c:v>41.6444610343919</c:v>
                </c:pt>
                <c:pt idx="7997">
                  <c:v>41.64909764215816</c:v>
                </c:pt>
                <c:pt idx="7998">
                  <c:v>41.65373424992441</c:v>
                </c:pt>
                <c:pt idx="7999">
                  <c:v>41.65837085769065</c:v>
                </c:pt>
                <c:pt idx="8000">
                  <c:v>41.6630074654569</c:v>
                </c:pt>
                <c:pt idx="8001">
                  <c:v>41.66764407322314</c:v>
                </c:pt>
                <c:pt idx="8002">
                  <c:v>41.67228068098941</c:v>
                </c:pt>
                <c:pt idx="8003">
                  <c:v>41.67691728875566</c:v>
                </c:pt>
                <c:pt idx="8004">
                  <c:v>41.68155389652191</c:v>
                </c:pt>
                <c:pt idx="8005">
                  <c:v>41.68619050428816</c:v>
                </c:pt>
                <c:pt idx="8006">
                  <c:v>41.69082711205441</c:v>
                </c:pt>
                <c:pt idx="8007">
                  <c:v>41.69546371982067</c:v>
                </c:pt>
                <c:pt idx="8008">
                  <c:v>41.70010032758692</c:v>
                </c:pt>
                <c:pt idx="8009">
                  <c:v>41.70473693535317</c:v>
                </c:pt>
                <c:pt idx="8010">
                  <c:v>41.70937354311942</c:v>
                </c:pt>
                <c:pt idx="8011">
                  <c:v>41.71401015088567</c:v>
                </c:pt>
                <c:pt idx="8012">
                  <c:v>41.71864675865192</c:v>
                </c:pt>
                <c:pt idx="8013">
                  <c:v>41.72328336641817</c:v>
                </c:pt>
                <c:pt idx="8014">
                  <c:v>41.72791997418443</c:v>
                </c:pt>
                <c:pt idx="8015">
                  <c:v>41.73255658195068</c:v>
                </c:pt>
                <c:pt idx="8016">
                  <c:v>41.73719318971693</c:v>
                </c:pt>
                <c:pt idx="8017">
                  <c:v>41.74182979748317</c:v>
                </c:pt>
                <c:pt idx="8018">
                  <c:v>41.74646640524941</c:v>
                </c:pt>
                <c:pt idx="8019">
                  <c:v>41.75110301301567</c:v>
                </c:pt>
                <c:pt idx="8020">
                  <c:v>41.75573962078193</c:v>
                </c:pt>
                <c:pt idx="8021">
                  <c:v>41.76037622854818</c:v>
                </c:pt>
                <c:pt idx="8022">
                  <c:v>41.76501283631444</c:v>
                </c:pt>
                <c:pt idx="8023">
                  <c:v>41.76964944408068</c:v>
                </c:pt>
                <c:pt idx="8024">
                  <c:v>41.77428605184692</c:v>
                </c:pt>
                <c:pt idx="8025">
                  <c:v>41.77892265961318</c:v>
                </c:pt>
                <c:pt idx="8026">
                  <c:v>41.78355926737944</c:v>
                </c:pt>
                <c:pt idx="8027">
                  <c:v>41.78819587514569</c:v>
                </c:pt>
                <c:pt idx="8028">
                  <c:v>41.79283248291195</c:v>
                </c:pt>
                <c:pt idx="8029">
                  <c:v>41.7974690906782</c:v>
                </c:pt>
                <c:pt idx="8030">
                  <c:v>41.80210569844444</c:v>
                </c:pt>
                <c:pt idx="8031">
                  <c:v>41.80674230621069</c:v>
                </c:pt>
                <c:pt idx="8032">
                  <c:v>41.81137891397695</c:v>
                </c:pt>
                <c:pt idx="8033">
                  <c:v>41.81601552174319</c:v>
                </c:pt>
                <c:pt idx="8034">
                  <c:v>41.82065212950945</c:v>
                </c:pt>
                <c:pt idx="8035">
                  <c:v>41.8252887372757</c:v>
                </c:pt>
                <c:pt idx="8036">
                  <c:v>41.82992534504195</c:v>
                </c:pt>
                <c:pt idx="8037">
                  <c:v>41.83456195280819</c:v>
                </c:pt>
                <c:pt idx="8038">
                  <c:v>41.83919856057445</c:v>
                </c:pt>
                <c:pt idx="8039">
                  <c:v>41.8438351683407</c:v>
                </c:pt>
                <c:pt idx="8040">
                  <c:v>41.84847177610695</c:v>
                </c:pt>
                <c:pt idx="8041">
                  <c:v>41.85310838387321</c:v>
                </c:pt>
                <c:pt idx="8042">
                  <c:v>41.85774499163944</c:v>
                </c:pt>
                <c:pt idx="8043">
                  <c:v>41.86238159940571</c:v>
                </c:pt>
                <c:pt idx="8044">
                  <c:v>41.86701820717196</c:v>
                </c:pt>
                <c:pt idx="8045">
                  <c:v>41.8716548149382</c:v>
                </c:pt>
                <c:pt idx="8046">
                  <c:v>41.87629142270445</c:v>
                </c:pt>
                <c:pt idx="8047">
                  <c:v>41.88092803047071</c:v>
                </c:pt>
                <c:pt idx="8048">
                  <c:v>41.88556463823696</c:v>
                </c:pt>
                <c:pt idx="8049">
                  <c:v>41.89020124600322</c:v>
                </c:pt>
                <c:pt idx="8050">
                  <c:v>41.89483785376945</c:v>
                </c:pt>
                <c:pt idx="8051">
                  <c:v>41.89947446153571</c:v>
                </c:pt>
                <c:pt idx="8052">
                  <c:v>41.90411106930196</c:v>
                </c:pt>
                <c:pt idx="8053">
                  <c:v>41.90874767706821</c:v>
                </c:pt>
                <c:pt idx="8054">
                  <c:v>41.91338428483446</c:v>
                </c:pt>
                <c:pt idx="8055">
                  <c:v>41.91802089260072</c:v>
                </c:pt>
                <c:pt idx="8056">
                  <c:v>41.92265750036697</c:v>
                </c:pt>
                <c:pt idx="8057">
                  <c:v>41.92729410813322</c:v>
                </c:pt>
                <c:pt idx="8058">
                  <c:v>41.93193071589948</c:v>
                </c:pt>
                <c:pt idx="8059">
                  <c:v>41.93656732366573</c:v>
                </c:pt>
                <c:pt idx="8060">
                  <c:v>41.94120393143198</c:v>
                </c:pt>
                <c:pt idx="8061">
                  <c:v>41.94584053919822</c:v>
                </c:pt>
                <c:pt idx="8062">
                  <c:v>41.95047714696447</c:v>
                </c:pt>
                <c:pt idx="8063">
                  <c:v>41.95511375473073</c:v>
                </c:pt>
                <c:pt idx="8064">
                  <c:v>41.95975036249698</c:v>
                </c:pt>
                <c:pt idx="8065">
                  <c:v>41.96438697026323</c:v>
                </c:pt>
                <c:pt idx="8066">
                  <c:v>41.96902357802949</c:v>
                </c:pt>
                <c:pt idx="8067">
                  <c:v>41.97366018579573</c:v>
                </c:pt>
                <c:pt idx="8068">
                  <c:v>41.97829679356199</c:v>
                </c:pt>
                <c:pt idx="8069">
                  <c:v>41.98293340132823</c:v>
                </c:pt>
                <c:pt idx="8070">
                  <c:v>41.98757000909448</c:v>
                </c:pt>
                <c:pt idx="8071">
                  <c:v>41.99220661686074</c:v>
                </c:pt>
                <c:pt idx="8072">
                  <c:v>41.996843224627</c:v>
                </c:pt>
                <c:pt idx="8073">
                  <c:v>42.00147983239324</c:v>
                </c:pt>
                <c:pt idx="8074">
                  <c:v>42.0061164401595</c:v>
                </c:pt>
                <c:pt idx="8075">
                  <c:v>42.01075304792576</c:v>
                </c:pt>
                <c:pt idx="8076">
                  <c:v>42.01538965569199</c:v>
                </c:pt>
                <c:pt idx="8077">
                  <c:v>42.02002626345825</c:v>
                </c:pt>
                <c:pt idx="8078">
                  <c:v>42.02466287122449</c:v>
                </c:pt>
                <c:pt idx="8079">
                  <c:v>42.02929947899075</c:v>
                </c:pt>
                <c:pt idx="8080">
                  <c:v>42.033936086757</c:v>
                </c:pt>
                <c:pt idx="8081">
                  <c:v>42.03857269452326</c:v>
                </c:pt>
                <c:pt idx="8082">
                  <c:v>42.0432093022895</c:v>
                </c:pt>
                <c:pt idx="8083">
                  <c:v>42.04784591005576</c:v>
                </c:pt>
                <c:pt idx="8084">
                  <c:v>42.052482517822</c:v>
                </c:pt>
                <c:pt idx="8085">
                  <c:v>42.05711912558826</c:v>
                </c:pt>
                <c:pt idx="8086">
                  <c:v>42.06175573335451</c:v>
                </c:pt>
                <c:pt idx="8087">
                  <c:v>42.06639234112077</c:v>
                </c:pt>
                <c:pt idx="8088">
                  <c:v>42.07102894888701</c:v>
                </c:pt>
                <c:pt idx="8089">
                  <c:v>42.07566555665325</c:v>
                </c:pt>
                <c:pt idx="8090">
                  <c:v>42.08030216441951</c:v>
                </c:pt>
                <c:pt idx="8091">
                  <c:v>42.08493877218577</c:v>
                </c:pt>
                <c:pt idx="8092">
                  <c:v>42.08957537995202</c:v>
                </c:pt>
                <c:pt idx="8093">
                  <c:v>42.09421198771826</c:v>
                </c:pt>
                <c:pt idx="8094">
                  <c:v>42.09884859548451</c:v>
                </c:pt>
                <c:pt idx="8095">
                  <c:v>42.10348520325077</c:v>
                </c:pt>
                <c:pt idx="8096">
                  <c:v>42.10812181101702</c:v>
                </c:pt>
                <c:pt idx="8097">
                  <c:v>42.11275841878327</c:v>
                </c:pt>
                <c:pt idx="8098">
                  <c:v>42.11739502654953</c:v>
                </c:pt>
                <c:pt idx="8099">
                  <c:v>42.12203163431578</c:v>
                </c:pt>
                <c:pt idx="8100">
                  <c:v>42.12666824208203</c:v>
                </c:pt>
                <c:pt idx="8101">
                  <c:v>42.13130484984828</c:v>
                </c:pt>
                <c:pt idx="8102">
                  <c:v>42.13594145761451</c:v>
                </c:pt>
                <c:pt idx="8103">
                  <c:v>42.14057806538078</c:v>
                </c:pt>
                <c:pt idx="8104">
                  <c:v>42.14521467314702</c:v>
                </c:pt>
                <c:pt idx="8105">
                  <c:v>42.14985128091327</c:v>
                </c:pt>
                <c:pt idx="8106">
                  <c:v>42.15448788867952</c:v>
                </c:pt>
                <c:pt idx="8107">
                  <c:v>42.15912449644578</c:v>
                </c:pt>
                <c:pt idx="8108">
                  <c:v>42.16376110421203</c:v>
                </c:pt>
                <c:pt idx="8109">
                  <c:v>42.1683977119783</c:v>
                </c:pt>
                <c:pt idx="8110">
                  <c:v>42.17303431974453</c:v>
                </c:pt>
                <c:pt idx="8111">
                  <c:v>42.17767092751079</c:v>
                </c:pt>
                <c:pt idx="8112">
                  <c:v>42.18230753527704</c:v>
                </c:pt>
                <c:pt idx="8113">
                  <c:v>42.18694414304328</c:v>
                </c:pt>
                <c:pt idx="8114">
                  <c:v>42.19158075080954</c:v>
                </c:pt>
                <c:pt idx="8115">
                  <c:v>42.1962173585758</c:v>
                </c:pt>
                <c:pt idx="8116">
                  <c:v>42.20085396634204</c:v>
                </c:pt>
                <c:pt idx="8117">
                  <c:v>42.2054905741083</c:v>
                </c:pt>
                <c:pt idx="8118">
                  <c:v>42.21012718187455</c:v>
                </c:pt>
                <c:pt idx="8119">
                  <c:v>42.21476378964079</c:v>
                </c:pt>
                <c:pt idx="8120">
                  <c:v>42.21940039740705</c:v>
                </c:pt>
                <c:pt idx="8121">
                  <c:v>42.2240370051733</c:v>
                </c:pt>
                <c:pt idx="8122">
                  <c:v>42.22867361293955</c:v>
                </c:pt>
                <c:pt idx="8123">
                  <c:v>42.2333102207058</c:v>
                </c:pt>
                <c:pt idx="8124">
                  <c:v>42.23794682847206</c:v>
                </c:pt>
                <c:pt idx="8125">
                  <c:v>42.24258343623831</c:v>
                </c:pt>
                <c:pt idx="8126">
                  <c:v>42.24722004400456</c:v>
                </c:pt>
                <c:pt idx="8127">
                  <c:v>42.2518566517708</c:v>
                </c:pt>
                <c:pt idx="8128">
                  <c:v>42.25649325953705</c:v>
                </c:pt>
                <c:pt idx="8129">
                  <c:v>42.2611298673033</c:v>
                </c:pt>
                <c:pt idx="8130">
                  <c:v>42.26576647506955</c:v>
                </c:pt>
                <c:pt idx="8131">
                  <c:v>42.27040308283581</c:v>
                </c:pt>
                <c:pt idx="8132">
                  <c:v>42.27503969060206</c:v>
                </c:pt>
                <c:pt idx="8133">
                  <c:v>42.27967629836832</c:v>
                </c:pt>
                <c:pt idx="8134">
                  <c:v>42.28431290613457</c:v>
                </c:pt>
                <c:pt idx="8135">
                  <c:v>42.28894951390082</c:v>
                </c:pt>
                <c:pt idx="8136">
                  <c:v>42.29358612166706</c:v>
                </c:pt>
                <c:pt idx="8137">
                  <c:v>42.29822272943332</c:v>
                </c:pt>
                <c:pt idx="8138">
                  <c:v>42.30285933719957</c:v>
                </c:pt>
                <c:pt idx="8139">
                  <c:v>42.30749594496582</c:v>
                </c:pt>
                <c:pt idx="8140">
                  <c:v>42.31213255273207</c:v>
                </c:pt>
                <c:pt idx="8141">
                  <c:v>42.31676916049832</c:v>
                </c:pt>
                <c:pt idx="8142">
                  <c:v>42.32140576826457</c:v>
                </c:pt>
                <c:pt idx="8143">
                  <c:v>42.32604237603083</c:v>
                </c:pt>
                <c:pt idx="8144">
                  <c:v>42.33067898379707</c:v>
                </c:pt>
                <c:pt idx="8145">
                  <c:v>42.33531559156333</c:v>
                </c:pt>
                <c:pt idx="8146">
                  <c:v>42.33995219932958</c:v>
                </c:pt>
                <c:pt idx="8147">
                  <c:v>42.34458880709582</c:v>
                </c:pt>
                <c:pt idx="8148">
                  <c:v>42.34922541486207</c:v>
                </c:pt>
                <c:pt idx="8149">
                  <c:v>42.35386202262833</c:v>
                </c:pt>
                <c:pt idx="8150">
                  <c:v>42.35849863039458</c:v>
                </c:pt>
                <c:pt idx="8151">
                  <c:v>42.36313523816085</c:v>
                </c:pt>
                <c:pt idx="8152">
                  <c:v>42.36777184592709</c:v>
                </c:pt>
                <c:pt idx="8153">
                  <c:v>42.37240845369332</c:v>
                </c:pt>
                <c:pt idx="8154">
                  <c:v>42.37704506145958</c:v>
                </c:pt>
                <c:pt idx="8155">
                  <c:v>42.38168166922583</c:v>
                </c:pt>
                <c:pt idx="8156">
                  <c:v>42.3863182769921</c:v>
                </c:pt>
                <c:pt idx="8157">
                  <c:v>42.39095488475835</c:v>
                </c:pt>
                <c:pt idx="8158">
                  <c:v>42.3955914925246</c:v>
                </c:pt>
                <c:pt idx="8159">
                  <c:v>42.40022810029085</c:v>
                </c:pt>
                <c:pt idx="8160">
                  <c:v>42.40486470805709</c:v>
                </c:pt>
                <c:pt idx="8161">
                  <c:v>42.40950131582335</c:v>
                </c:pt>
                <c:pt idx="8162">
                  <c:v>42.4141379235896</c:v>
                </c:pt>
                <c:pt idx="8163">
                  <c:v>42.41877453135585</c:v>
                </c:pt>
                <c:pt idx="8164">
                  <c:v>42.4234111391221</c:v>
                </c:pt>
                <c:pt idx="8165">
                  <c:v>42.42804774688835</c:v>
                </c:pt>
                <c:pt idx="8166">
                  <c:v>42.4326843546546</c:v>
                </c:pt>
                <c:pt idx="8167">
                  <c:v>42.43732096242086</c:v>
                </c:pt>
                <c:pt idx="8168">
                  <c:v>42.4419575701871</c:v>
                </c:pt>
                <c:pt idx="8169">
                  <c:v>42.44659417795335</c:v>
                </c:pt>
                <c:pt idx="8170">
                  <c:v>42.45123078571959</c:v>
                </c:pt>
                <c:pt idx="8171">
                  <c:v>42.45586739348585</c:v>
                </c:pt>
                <c:pt idx="8172">
                  <c:v>42.4605040012521</c:v>
                </c:pt>
                <c:pt idx="8173">
                  <c:v>42.46514060901836</c:v>
                </c:pt>
                <c:pt idx="8174">
                  <c:v>42.46977721678461</c:v>
                </c:pt>
                <c:pt idx="8175">
                  <c:v>42.47441382455087</c:v>
                </c:pt>
                <c:pt idx="8176">
                  <c:v>42.47905043231711</c:v>
                </c:pt>
                <c:pt idx="8177">
                  <c:v>42.48368704008335</c:v>
                </c:pt>
                <c:pt idx="8178">
                  <c:v>42.48832364784961</c:v>
                </c:pt>
                <c:pt idx="8179">
                  <c:v>42.49296025561587</c:v>
                </c:pt>
                <c:pt idx="8180">
                  <c:v>42.49759686338211</c:v>
                </c:pt>
                <c:pt idx="8181">
                  <c:v>42.50223347114837</c:v>
                </c:pt>
                <c:pt idx="8182">
                  <c:v>42.50687007891462</c:v>
                </c:pt>
                <c:pt idx="8183">
                  <c:v>42.51150668668087</c:v>
                </c:pt>
                <c:pt idx="8184">
                  <c:v>42.51614329444713</c:v>
                </c:pt>
                <c:pt idx="8185">
                  <c:v>42.52077990221338</c:v>
                </c:pt>
                <c:pt idx="8186">
                  <c:v>42.52541650997963</c:v>
                </c:pt>
                <c:pt idx="8187">
                  <c:v>42.53005311774588</c:v>
                </c:pt>
                <c:pt idx="8188">
                  <c:v>42.53468972551212</c:v>
                </c:pt>
                <c:pt idx="8189">
                  <c:v>42.53932633327838</c:v>
                </c:pt>
                <c:pt idx="8190">
                  <c:v>42.54396294104463</c:v>
                </c:pt>
                <c:pt idx="8191">
                  <c:v>42.5485995488109</c:v>
                </c:pt>
                <c:pt idx="8192">
                  <c:v>42.55323615657714</c:v>
                </c:pt>
                <c:pt idx="8193">
                  <c:v>42.55787276434337</c:v>
                </c:pt>
                <c:pt idx="8194">
                  <c:v>42.56250937210964</c:v>
                </c:pt>
                <c:pt idx="8195">
                  <c:v>42.5671459798759</c:v>
                </c:pt>
                <c:pt idx="8196">
                  <c:v>42.57178258764213</c:v>
                </c:pt>
                <c:pt idx="8197">
                  <c:v>42.5764191954084</c:v>
                </c:pt>
                <c:pt idx="8198">
                  <c:v>42.58105580317464</c:v>
                </c:pt>
                <c:pt idx="8199">
                  <c:v>42.5856924109409</c:v>
                </c:pt>
                <c:pt idx="8200">
                  <c:v>42.59032901870715</c:v>
                </c:pt>
                <c:pt idx="8201">
                  <c:v>42.5949656264734</c:v>
                </c:pt>
                <c:pt idx="8202">
                  <c:v>42.59960223423965</c:v>
                </c:pt>
                <c:pt idx="8203">
                  <c:v>42.6042388420059</c:v>
                </c:pt>
                <c:pt idx="8204">
                  <c:v>42.60887544977215</c:v>
                </c:pt>
                <c:pt idx="8205">
                  <c:v>42.6135120575384</c:v>
                </c:pt>
                <c:pt idx="8206">
                  <c:v>42.61814866530464</c:v>
                </c:pt>
                <c:pt idx="8207">
                  <c:v>42.6227852730709</c:v>
                </c:pt>
                <c:pt idx="8208">
                  <c:v>42.62742188083715</c:v>
                </c:pt>
                <c:pt idx="8209">
                  <c:v>42.63205848860341</c:v>
                </c:pt>
                <c:pt idx="8210">
                  <c:v>42.63669509636966</c:v>
                </c:pt>
                <c:pt idx="8211">
                  <c:v>42.64133170413591</c:v>
                </c:pt>
                <c:pt idx="8212">
                  <c:v>42.64596831190216</c:v>
                </c:pt>
                <c:pt idx="8213">
                  <c:v>42.6506049196684</c:v>
                </c:pt>
                <c:pt idx="8214">
                  <c:v>42.65524152743465</c:v>
                </c:pt>
                <c:pt idx="8215">
                  <c:v>42.65987813520091</c:v>
                </c:pt>
                <c:pt idx="8216">
                  <c:v>42.66451474296717</c:v>
                </c:pt>
                <c:pt idx="8217">
                  <c:v>42.66915135073341</c:v>
                </c:pt>
                <c:pt idx="8218">
                  <c:v>42.67378795849966</c:v>
                </c:pt>
                <c:pt idx="8219">
                  <c:v>42.67842456626591</c:v>
                </c:pt>
                <c:pt idx="8220">
                  <c:v>42.68306117403215</c:v>
                </c:pt>
                <c:pt idx="8221">
                  <c:v>42.68769778179841</c:v>
                </c:pt>
                <c:pt idx="8222">
                  <c:v>42.69233438956467</c:v>
                </c:pt>
                <c:pt idx="8223">
                  <c:v>42.69697099733092</c:v>
                </c:pt>
                <c:pt idx="8224">
                  <c:v>42.70160760509716</c:v>
                </c:pt>
                <c:pt idx="8225">
                  <c:v>42.70624421286342</c:v>
                </c:pt>
                <c:pt idx="8226">
                  <c:v>42.71088082062968</c:v>
                </c:pt>
                <c:pt idx="8227">
                  <c:v>42.71551742839593</c:v>
                </c:pt>
                <c:pt idx="8228">
                  <c:v>42.72015403616218</c:v>
                </c:pt>
                <c:pt idx="8229">
                  <c:v>42.72479064392843</c:v>
                </c:pt>
                <c:pt idx="8230">
                  <c:v>42.72942725169467</c:v>
                </c:pt>
                <c:pt idx="8231">
                  <c:v>42.73406385946092</c:v>
                </c:pt>
                <c:pt idx="8232">
                  <c:v>42.73870046722718</c:v>
                </c:pt>
                <c:pt idx="8233">
                  <c:v>42.74333707499343</c:v>
                </c:pt>
                <c:pt idx="8234">
                  <c:v>42.74797368275969</c:v>
                </c:pt>
                <c:pt idx="8235">
                  <c:v>42.75261029052595</c:v>
                </c:pt>
                <c:pt idx="8236">
                  <c:v>42.75724689829217</c:v>
                </c:pt>
                <c:pt idx="8237">
                  <c:v>42.76188350605843</c:v>
                </c:pt>
                <c:pt idx="8238">
                  <c:v>42.7665201138247</c:v>
                </c:pt>
                <c:pt idx="8239">
                  <c:v>42.77115672159094</c:v>
                </c:pt>
                <c:pt idx="8240">
                  <c:v>42.7757933293572</c:v>
                </c:pt>
                <c:pt idx="8241">
                  <c:v>42.78042993712345</c:v>
                </c:pt>
                <c:pt idx="8242">
                  <c:v>42.7850665448897</c:v>
                </c:pt>
                <c:pt idx="8243">
                  <c:v>42.78970315265595</c:v>
                </c:pt>
                <c:pt idx="8244">
                  <c:v>42.7943397604222</c:v>
                </c:pt>
                <c:pt idx="8245">
                  <c:v>42.79897636818846</c:v>
                </c:pt>
                <c:pt idx="8246">
                  <c:v>42.8036129759547</c:v>
                </c:pt>
                <c:pt idx="8247">
                  <c:v>42.80824958372094</c:v>
                </c:pt>
                <c:pt idx="8248">
                  <c:v>42.81288619148719</c:v>
                </c:pt>
                <c:pt idx="8249">
                  <c:v>42.81752279925344</c:v>
                </c:pt>
                <c:pt idx="8250">
                  <c:v>42.82215940701971</c:v>
                </c:pt>
                <c:pt idx="8251">
                  <c:v>42.82679601478596</c:v>
                </c:pt>
                <c:pt idx="8252">
                  <c:v>42.83143262255221</c:v>
                </c:pt>
                <c:pt idx="8253">
                  <c:v>42.83606923031845</c:v>
                </c:pt>
                <c:pt idx="8254">
                  <c:v>42.84070583808471</c:v>
                </c:pt>
                <c:pt idx="8255">
                  <c:v>42.84534244585096</c:v>
                </c:pt>
                <c:pt idx="8256">
                  <c:v>42.84997905361719</c:v>
                </c:pt>
                <c:pt idx="8257">
                  <c:v>42.85461566138344</c:v>
                </c:pt>
                <c:pt idx="8258">
                  <c:v>42.85925226914971</c:v>
                </c:pt>
                <c:pt idx="8259">
                  <c:v>42.86388887691596</c:v>
                </c:pt>
                <c:pt idx="8260">
                  <c:v>42.86852548468221</c:v>
                </c:pt>
                <c:pt idx="8261">
                  <c:v>42.87316209244846</c:v>
                </c:pt>
                <c:pt idx="8262">
                  <c:v>42.87779870021471</c:v>
                </c:pt>
                <c:pt idx="8263">
                  <c:v>42.88243530798097</c:v>
                </c:pt>
                <c:pt idx="8264">
                  <c:v>42.88707191574721</c:v>
                </c:pt>
                <c:pt idx="8265">
                  <c:v>42.89170852351346</c:v>
                </c:pt>
                <c:pt idx="8266">
                  <c:v>42.89634513127973</c:v>
                </c:pt>
                <c:pt idx="8267">
                  <c:v>42.90098173904597</c:v>
                </c:pt>
                <c:pt idx="8268">
                  <c:v>42.90561834681223</c:v>
                </c:pt>
                <c:pt idx="8269">
                  <c:v>42.91025495457848</c:v>
                </c:pt>
                <c:pt idx="8270">
                  <c:v>42.91489156234471</c:v>
                </c:pt>
                <c:pt idx="8271">
                  <c:v>42.91952817011098</c:v>
                </c:pt>
                <c:pt idx="8272">
                  <c:v>42.92416477787722</c:v>
                </c:pt>
                <c:pt idx="8273">
                  <c:v>42.92880138564347</c:v>
                </c:pt>
                <c:pt idx="8274">
                  <c:v>42.93343799340973</c:v>
                </c:pt>
                <c:pt idx="8275">
                  <c:v>42.938074601176</c:v>
                </c:pt>
                <c:pt idx="8276">
                  <c:v>42.94271120894224</c:v>
                </c:pt>
                <c:pt idx="8277">
                  <c:v>42.94734781670848</c:v>
                </c:pt>
                <c:pt idx="8278">
                  <c:v>42.95198442447473</c:v>
                </c:pt>
                <c:pt idx="8279">
                  <c:v>42.95662103224097</c:v>
                </c:pt>
                <c:pt idx="8280">
                  <c:v>42.96125764000724</c:v>
                </c:pt>
                <c:pt idx="8281">
                  <c:v>42.9658942477735</c:v>
                </c:pt>
                <c:pt idx="8282">
                  <c:v>42.97053085553974</c:v>
                </c:pt>
                <c:pt idx="8283">
                  <c:v>42.97516746330599</c:v>
                </c:pt>
                <c:pt idx="8284">
                  <c:v>42.97980407107224</c:v>
                </c:pt>
                <c:pt idx="8285">
                  <c:v>42.98444067883849</c:v>
                </c:pt>
                <c:pt idx="8286">
                  <c:v>42.98907728660475</c:v>
                </c:pt>
                <c:pt idx="8287">
                  <c:v>42.993713894371</c:v>
                </c:pt>
                <c:pt idx="8288">
                  <c:v>42.99835050213725</c:v>
                </c:pt>
                <c:pt idx="8289">
                  <c:v>43.00298710990349</c:v>
                </c:pt>
                <c:pt idx="8290">
                  <c:v>43.00762371766974</c:v>
                </c:pt>
                <c:pt idx="8291">
                  <c:v>43.012260325436</c:v>
                </c:pt>
                <c:pt idx="8292">
                  <c:v>43.01689693320225</c:v>
                </c:pt>
                <c:pt idx="8293">
                  <c:v>43.02153354096851</c:v>
                </c:pt>
                <c:pt idx="8294">
                  <c:v>43.02617014873477</c:v>
                </c:pt>
                <c:pt idx="8295">
                  <c:v>43.03080675650101</c:v>
                </c:pt>
                <c:pt idx="8296">
                  <c:v>43.03544336426725</c:v>
                </c:pt>
                <c:pt idx="8297">
                  <c:v>43.0400799720335</c:v>
                </c:pt>
                <c:pt idx="8298">
                  <c:v>43.04471657979975</c:v>
                </c:pt>
                <c:pt idx="8299">
                  <c:v>43.04935318756601</c:v>
                </c:pt>
                <c:pt idx="8300">
                  <c:v>43.05398979533225</c:v>
                </c:pt>
                <c:pt idx="8301">
                  <c:v>43.0586264030985</c:v>
                </c:pt>
                <c:pt idx="8302">
                  <c:v>43.06326301086477</c:v>
                </c:pt>
                <c:pt idx="8303">
                  <c:v>43.06789961863101</c:v>
                </c:pt>
                <c:pt idx="8304">
                  <c:v>43.07253622639727</c:v>
                </c:pt>
                <c:pt idx="8305">
                  <c:v>43.07717283416352</c:v>
                </c:pt>
                <c:pt idx="8306">
                  <c:v>43.08180944192977</c:v>
                </c:pt>
                <c:pt idx="8307">
                  <c:v>43.08644604969601</c:v>
                </c:pt>
                <c:pt idx="8308">
                  <c:v>43.09108265746226</c:v>
                </c:pt>
                <c:pt idx="8309">
                  <c:v>43.09571926522853</c:v>
                </c:pt>
                <c:pt idx="8310">
                  <c:v>43.10035587299478</c:v>
                </c:pt>
                <c:pt idx="8311">
                  <c:v>43.10499248076103</c:v>
                </c:pt>
                <c:pt idx="8312">
                  <c:v>43.10962908852728</c:v>
                </c:pt>
                <c:pt idx="8313">
                  <c:v>43.11426569629351</c:v>
                </c:pt>
                <c:pt idx="8314">
                  <c:v>43.1189023040598</c:v>
                </c:pt>
                <c:pt idx="8315">
                  <c:v>43.12353891182603</c:v>
                </c:pt>
                <c:pt idx="8316">
                  <c:v>43.12817551959228</c:v>
                </c:pt>
                <c:pt idx="8317">
                  <c:v>43.13281212735854</c:v>
                </c:pt>
                <c:pt idx="8318">
                  <c:v>43.1374487351248</c:v>
                </c:pt>
                <c:pt idx="8319">
                  <c:v>43.14208534289104</c:v>
                </c:pt>
                <c:pt idx="8320">
                  <c:v>43.14672195065728</c:v>
                </c:pt>
                <c:pt idx="8321">
                  <c:v>43.15135855842353</c:v>
                </c:pt>
                <c:pt idx="8322">
                  <c:v>43.1559951661898</c:v>
                </c:pt>
                <c:pt idx="8323">
                  <c:v>43.16063177395604</c:v>
                </c:pt>
                <c:pt idx="8324">
                  <c:v>43.1652683817223</c:v>
                </c:pt>
                <c:pt idx="8325">
                  <c:v>43.16990498948854</c:v>
                </c:pt>
                <c:pt idx="8326">
                  <c:v>43.17454159725479</c:v>
                </c:pt>
                <c:pt idx="8327">
                  <c:v>43.17917820502105</c:v>
                </c:pt>
                <c:pt idx="8328">
                  <c:v>43.1838148127873</c:v>
                </c:pt>
                <c:pt idx="8329">
                  <c:v>43.18845142055355</c:v>
                </c:pt>
                <c:pt idx="8330">
                  <c:v>43.1930880283198</c:v>
                </c:pt>
                <c:pt idx="8331">
                  <c:v>43.19772463608605</c:v>
                </c:pt>
                <c:pt idx="8332">
                  <c:v>43.2023612438523</c:v>
                </c:pt>
                <c:pt idx="8333">
                  <c:v>43.20699785161854</c:v>
                </c:pt>
                <c:pt idx="8334">
                  <c:v>43.2116344593848</c:v>
                </c:pt>
                <c:pt idx="8335">
                  <c:v>43.21627106715106</c:v>
                </c:pt>
                <c:pt idx="8336">
                  <c:v>43.22090767491731</c:v>
                </c:pt>
                <c:pt idx="8337">
                  <c:v>43.22554428268356</c:v>
                </c:pt>
                <c:pt idx="8338">
                  <c:v>43.23018089044981</c:v>
                </c:pt>
                <c:pt idx="8339">
                  <c:v>43.23481749821605</c:v>
                </c:pt>
                <c:pt idx="8340">
                  <c:v>43.2394541059823</c:v>
                </c:pt>
                <c:pt idx="8341">
                  <c:v>43.24409071374855</c:v>
                </c:pt>
                <c:pt idx="8342">
                  <c:v>43.24872732151482</c:v>
                </c:pt>
                <c:pt idx="8343">
                  <c:v>43.25336392928106</c:v>
                </c:pt>
                <c:pt idx="8344">
                  <c:v>43.25800053704731</c:v>
                </c:pt>
                <c:pt idx="8345">
                  <c:v>43.26263714481357</c:v>
                </c:pt>
                <c:pt idx="8346">
                  <c:v>43.26727375257982</c:v>
                </c:pt>
                <c:pt idx="8347">
                  <c:v>43.27191036034607</c:v>
                </c:pt>
                <c:pt idx="8348">
                  <c:v>43.27654696811232</c:v>
                </c:pt>
                <c:pt idx="8349">
                  <c:v>43.28118357587856</c:v>
                </c:pt>
                <c:pt idx="8350">
                  <c:v>43.28582018364482</c:v>
                </c:pt>
                <c:pt idx="8351">
                  <c:v>43.29045679141108</c:v>
                </c:pt>
                <c:pt idx="8352">
                  <c:v>43.29509339917733</c:v>
                </c:pt>
                <c:pt idx="8353">
                  <c:v>43.29973000694358</c:v>
                </c:pt>
                <c:pt idx="8354">
                  <c:v>43.30436661470983</c:v>
                </c:pt>
                <c:pt idx="8355">
                  <c:v>43.30900322247608</c:v>
                </c:pt>
                <c:pt idx="8356">
                  <c:v>43.31363983024232</c:v>
                </c:pt>
                <c:pt idx="8357">
                  <c:v>43.31827643800857</c:v>
                </c:pt>
                <c:pt idx="8358">
                  <c:v>43.32291304577483</c:v>
                </c:pt>
                <c:pt idx="8359">
                  <c:v>43.32754965354108</c:v>
                </c:pt>
                <c:pt idx="8360">
                  <c:v>43.33218626130733</c:v>
                </c:pt>
                <c:pt idx="8361">
                  <c:v>43.33682286907358</c:v>
                </c:pt>
                <c:pt idx="8362">
                  <c:v>43.34145947683983</c:v>
                </c:pt>
                <c:pt idx="8363">
                  <c:v>43.34609608460607</c:v>
                </c:pt>
                <c:pt idx="8364">
                  <c:v>43.35073269237234</c:v>
                </c:pt>
                <c:pt idx="8365">
                  <c:v>43.3553693001386</c:v>
                </c:pt>
                <c:pt idx="8366">
                  <c:v>43.36000590790484</c:v>
                </c:pt>
                <c:pt idx="8367">
                  <c:v>43.36464251567109</c:v>
                </c:pt>
                <c:pt idx="8368">
                  <c:v>43.36927912343734</c:v>
                </c:pt>
                <c:pt idx="8369">
                  <c:v>43.3739157312036</c:v>
                </c:pt>
                <c:pt idx="8370">
                  <c:v>43.37855233896986</c:v>
                </c:pt>
                <c:pt idx="8371">
                  <c:v>43.3831889467361</c:v>
                </c:pt>
                <c:pt idx="8372">
                  <c:v>43.38782555450233</c:v>
                </c:pt>
                <c:pt idx="8373">
                  <c:v>43.39246216226859</c:v>
                </c:pt>
                <c:pt idx="8374">
                  <c:v>43.39709877003485</c:v>
                </c:pt>
                <c:pt idx="8375">
                  <c:v>43.4017353778011</c:v>
                </c:pt>
                <c:pt idx="8376">
                  <c:v>43.40637198556735</c:v>
                </c:pt>
                <c:pt idx="8377">
                  <c:v>43.41100859333359</c:v>
                </c:pt>
                <c:pt idx="8378">
                  <c:v>43.41564520109986</c:v>
                </c:pt>
                <c:pt idx="8379">
                  <c:v>43.4202818088661</c:v>
                </c:pt>
                <c:pt idx="8380">
                  <c:v>43.42491841663235</c:v>
                </c:pt>
                <c:pt idx="8381">
                  <c:v>43.42955502439861</c:v>
                </c:pt>
                <c:pt idx="8382">
                  <c:v>43.43419163216486</c:v>
                </c:pt>
                <c:pt idx="8383">
                  <c:v>43.43882823993111</c:v>
                </c:pt>
                <c:pt idx="8384">
                  <c:v>43.44346484769734</c:v>
                </c:pt>
                <c:pt idx="8385">
                  <c:v>43.4481014554636</c:v>
                </c:pt>
                <c:pt idx="8386">
                  <c:v>43.45273806322987</c:v>
                </c:pt>
                <c:pt idx="8387">
                  <c:v>43.4573746709961</c:v>
                </c:pt>
                <c:pt idx="8388">
                  <c:v>43.46201127876236</c:v>
                </c:pt>
                <c:pt idx="8389">
                  <c:v>43.46664788652861</c:v>
                </c:pt>
                <c:pt idx="8390">
                  <c:v>43.47128449429486</c:v>
                </c:pt>
                <c:pt idx="8391">
                  <c:v>43.47592110206112</c:v>
                </c:pt>
                <c:pt idx="8392">
                  <c:v>43.48055770982737</c:v>
                </c:pt>
                <c:pt idx="8393">
                  <c:v>43.48519431759362</c:v>
                </c:pt>
                <c:pt idx="8394">
                  <c:v>43.48983092535988</c:v>
                </c:pt>
                <c:pt idx="8395">
                  <c:v>43.49446753312612</c:v>
                </c:pt>
                <c:pt idx="8396">
                  <c:v>43.49910414089238</c:v>
                </c:pt>
                <c:pt idx="8397">
                  <c:v>43.50374074865863</c:v>
                </c:pt>
                <c:pt idx="8398">
                  <c:v>43.50837735642488</c:v>
                </c:pt>
                <c:pt idx="8399">
                  <c:v>43.51301396419113</c:v>
                </c:pt>
                <c:pt idx="8400">
                  <c:v>43.51765057195737</c:v>
                </c:pt>
                <c:pt idx="8401">
                  <c:v>43.52228717972363</c:v>
                </c:pt>
                <c:pt idx="8402">
                  <c:v>43.5269237874899</c:v>
                </c:pt>
                <c:pt idx="8403">
                  <c:v>43.53156039525613</c:v>
                </c:pt>
                <c:pt idx="8404">
                  <c:v>43.53619700302238</c:v>
                </c:pt>
                <c:pt idx="8405">
                  <c:v>43.54083361078863</c:v>
                </c:pt>
                <c:pt idx="8406">
                  <c:v>43.5454702185549</c:v>
                </c:pt>
                <c:pt idx="8407">
                  <c:v>43.55010682632114</c:v>
                </c:pt>
                <c:pt idx="8408">
                  <c:v>43.55474343408738</c:v>
                </c:pt>
                <c:pt idx="8409">
                  <c:v>43.55938004185364</c:v>
                </c:pt>
                <c:pt idx="8410">
                  <c:v>43.5640166496199</c:v>
                </c:pt>
                <c:pt idx="8411">
                  <c:v>43.56865325738615</c:v>
                </c:pt>
                <c:pt idx="8412">
                  <c:v>43.57328986515239</c:v>
                </c:pt>
                <c:pt idx="8413">
                  <c:v>43.57792647291864</c:v>
                </c:pt>
                <c:pt idx="8414">
                  <c:v>43.5825630806849</c:v>
                </c:pt>
                <c:pt idx="8415">
                  <c:v>43.58719968845115</c:v>
                </c:pt>
                <c:pt idx="8416">
                  <c:v>43.59183629621739</c:v>
                </c:pt>
                <c:pt idx="8417">
                  <c:v>43.59647290398365</c:v>
                </c:pt>
                <c:pt idx="8418">
                  <c:v>43.6011095117499</c:v>
                </c:pt>
                <c:pt idx="8419">
                  <c:v>43.60574611951616</c:v>
                </c:pt>
                <c:pt idx="8420">
                  <c:v>43.6103827272824</c:v>
                </c:pt>
                <c:pt idx="8421">
                  <c:v>43.61501933504866</c:v>
                </c:pt>
                <c:pt idx="8422">
                  <c:v>43.61965594281491</c:v>
                </c:pt>
                <c:pt idx="8423">
                  <c:v>43.62429255058116</c:v>
                </c:pt>
                <c:pt idx="8424">
                  <c:v>43.6289291583474</c:v>
                </c:pt>
                <c:pt idx="8425">
                  <c:v>43.63356576611366</c:v>
                </c:pt>
                <c:pt idx="8426">
                  <c:v>43.63820237387992</c:v>
                </c:pt>
                <c:pt idx="8427">
                  <c:v>43.64283898164616</c:v>
                </c:pt>
                <c:pt idx="8428">
                  <c:v>43.6474755894124</c:v>
                </c:pt>
                <c:pt idx="8429">
                  <c:v>43.65211219717867</c:v>
                </c:pt>
                <c:pt idx="8430">
                  <c:v>43.65674880494492</c:v>
                </c:pt>
                <c:pt idx="8431">
                  <c:v>43.66138541271116</c:v>
                </c:pt>
                <c:pt idx="8432">
                  <c:v>43.66602202047742</c:v>
                </c:pt>
                <c:pt idx="8433">
                  <c:v>43.67065862824366</c:v>
                </c:pt>
                <c:pt idx="8434">
                  <c:v>43.67529523600993</c:v>
                </c:pt>
                <c:pt idx="8435">
                  <c:v>43.67993184377618</c:v>
                </c:pt>
                <c:pt idx="8436">
                  <c:v>43.68456845154241</c:v>
                </c:pt>
                <c:pt idx="8437">
                  <c:v>43.68920505930867</c:v>
                </c:pt>
                <c:pt idx="8438">
                  <c:v>43.69384166707493</c:v>
                </c:pt>
                <c:pt idx="8439">
                  <c:v>43.69847827484118</c:v>
                </c:pt>
                <c:pt idx="8440">
                  <c:v>43.70311488260743</c:v>
                </c:pt>
                <c:pt idx="8441">
                  <c:v>43.70775149037367</c:v>
                </c:pt>
                <c:pt idx="8442">
                  <c:v>43.71238809813993</c:v>
                </c:pt>
                <c:pt idx="8443">
                  <c:v>43.71702470590618</c:v>
                </c:pt>
                <c:pt idx="8444">
                  <c:v>43.72166131367243</c:v>
                </c:pt>
                <c:pt idx="8445">
                  <c:v>43.72629792143869</c:v>
                </c:pt>
                <c:pt idx="8446">
                  <c:v>43.73093452920494</c:v>
                </c:pt>
                <c:pt idx="8447">
                  <c:v>43.7355711369712</c:v>
                </c:pt>
                <c:pt idx="8448">
                  <c:v>43.74020774473744</c:v>
                </c:pt>
                <c:pt idx="8449">
                  <c:v>43.74484435250368</c:v>
                </c:pt>
                <c:pt idx="8450">
                  <c:v>43.74948096026994</c:v>
                </c:pt>
                <c:pt idx="8451">
                  <c:v>43.75411756803619</c:v>
                </c:pt>
                <c:pt idx="8452">
                  <c:v>43.75875417580244</c:v>
                </c:pt>
                <c:pt idx="8453">
                  <c:v>43.7633907835687</c:v>
                </c:pt>
                <c:pt idx="8454">
                  <c:v>43.76802739133495</c:v>
                </c:pt>
                <c:pt idx="8455">
                  <c:v>43.7726639991012</c:v>
                </c:pt>
                <c:pt idx="8456">
                  <c:v>43.77730060686745</c:v>
                </c:pt>
                <c:pt idx="8457">
                  <c:v>43.7819372146337</c:v>
                </c:pt>
                <c:pt idx="8458">
                  <c:v>43.78657382239995</c:v>
                </c:pt>
                <c:pt idx="8459">
                  <c:v>43.7912104301662</c:v>
                </c:pt>
                <c:pt idx="8460">
                  <c:v>43.79584703793245</c:v>
                </c:pt>
                <c:pt idx="8461">
                  <c:v>43.8004836456987</c:v>
                </c:pt>
                <c:pt idx="8462">
                  <c:v>43.80512025346496</c:v>
                </c:pt>
                <c:pt idx="8463">
                  <c:v>43.8097568612312</c:v>
                </c:pt>
                <c:pt idx="8464">
                  <c:v>43.81439346899744</c:v>
                </c:pt>
                <c:pt idx="8465">
                  <c:v>43.8190300767637</c:v>
                </c:pt>
                <c:pt idx="8466">
                  <c:v>43.82366668452996</c:v>
                </c:pt>
                <c:pt idx="8467">
                  <c:v>43.8283032922962</c:v>
                </c:pt>
                <c:pt idx="8468">
                  <c:v>43.83293990006246</c:v>
                </c:pt>
                <c:pt idx="8469">
                  <c:v>43.83757650782871</c:v>
                </c:pt>
                <c:pt idx="8470">
                  <c:v>43.84221311559497</c:v>
                </c:pt>
                <c:pt idx="8471">
                  <c:v>43.8468497233612</c:v>
                </c:pt>
                <c:pt idx="8472">
                  <c:v>43.85148633112745</c:v>
                </c:pt>
                <c:pt idx="8473">
                  <c:v>43.85612293889372</c:v>
                </c:pt>
                <c:pt idx="8474">
                  <c:v>43.86075954665997</c:v>
                </c:pt>
                <c:pt idx="8475">
                  <c:v>43.86539615442622</c:v>
                </c:pt>
                <c:pt idx="8476">
                  <c:v>43.87003276219247</c:v>
                </c:pt>
                <c:pt idx="8477">
                  <c:v>43.87466936995872</c:v>
                </c:pt>
                <c:pt idx="8478">
                  <c:v>43.87930597772498</c:v>
                </c:pt>
                <c:pt idx="8479">
                  <c:v>43.88394258549122</c:v>
                </c:pt>
                <c:pt idx="8480">
                  <c:v>43.88857919325747</c:v>
                </c:pt>
                <c:pt idx="8481">
                  <c:v>43.89321580102373</c:v>
                </c:pt>
                <c:pt idx="8482">
                  <c:v>43.89785240878998</c:v>
                </c:pt>
                <c:pt idx="8483">
                  <c:v>43.90248901655622</c:v>
                </c:pt>
                <c:pt idx="8484">
                  <c:v>43.90712562432248</c:v>
                </c:pt>
                <c:pt idx="8485">
                  <c:v>43.91176223208874</c:v>
                </c:pt>
                <c:pt idx="8486">
                  <c:v>43.916398839855</c:v>
                </c:pt>
                <c:pt idx="8487">
                  <c:v>43.92103544762124</c:v>
                </c:pt>
                <c:pt idx="8488">
                  <c:v>43.92567205538748</c:v>
                </c:pt>
                <c:pt idx="8489">
                  <c:v>43.93030866315374</c:v>
                </c:pt>
                <c:pt idx="8490">
                  <c:v>43.93494527091999</c:v>
                </c:pt>
                <c:pt idx="8491">
                  <c:v>43.93958187868623</c:v>
                </c:pt>
                <c:pt idx="8492">
                  <c:v>43.94421848645248</c:v>
                </c:pt>
                <c:pt idx="8493">
                  <c:v>43.94885509421874</c:v>
                </c:pt>
                <c:pt idx="8494">
                  <c:v>43.95349170198499</c:v>
                </c:pt>
                <c:pt idx="8495">
                  <c:v>43.95812830975125</c:v>
                </c:pt>
                <c:pt idx="8496">
                  <c:v>43.9627649175175</c:v>
                </c:pt>
                <c:pt idx="8497">
                  <c:v>43.96740152528374</c:v>
                </c:pt>
                <c:pt idx="8498">
                  <c:v>43.97203813305</c:v>
                </c:pt>
                <c:pt idx="8499">
                  <c:v>43.97667474081624</c:v>
                </c:pt>
                <c:pt idx="8500">
                  <c:v>43.9813113485825</c:v>
                </c:pt>
                <c:pt idx="8501">
                  <c:v>43.98594795634875</c:v>
                </c:pt>
                <c:pt idx="8502">
                  <c:v>43.990584564115</c:v>
                </c:pt>
                <c:pt idx="8503">
                  <c:v>43.99522117188125</c:v>
                </c:pt>
                <c:pt idx="8504">
                  <c:v>43.99985777964749</c:v>
                </c:pt>
                <c:pt idx="8505">
                  <c:v>44.00449438741375</c:v>
                </c:pt>
                <c:pt idx="8506">
                  <c:v>44.00913099518001</c:v>
                </c:pt>
                <c:pt idx="8507">
                  <c:v>44.01376760294625</c:v>
                </c:pt>
                <c:pt idx="8508">
                  <c:v>44.0184042107125</c:v>
                </c:pt>
                <c:pt idx="8509">
                  <c:v>44.02304081847876</c:v>
                </c:pt>
                <c:pt idx="8510">
                  <c:v>44.027677426245</c:v>
                </c:pt>
                <c:pt idx="8511">
                  <c:v>44.03231403401127</c:v>
                </c:pt>
                <c:pt idx="8512">
                  <c:v>44.03695064177752</c:v>
                </c:pt>
                <c:pt idx="8513">
                  <c:v>44.04158724954376</c:v>
                </c:pt>
                <c:pt idx="8514">
                  <c:v>44.04622385731</c:v>
                </c:pt>
                <c:pt idx="8515">
                  <c:v>44.05086046507625</c:v>
                </c:pt>
                <c:pt idx="8516">
                  <c:v>44.05549707284251</c:v>
                </c:pt>
                <c:pt idx="8517">
                  <c:v>44.06013368060877</c:v>
                </c:pt>
                <c:pt idx="8518">
                  <c:v>44.06477028837502</c:v>
                </c:pt>
                <c:pt idx="8519">
                  <c:v>44.06940689614128</c:v>
                </c:pt>
                <c:pt idx="8520">
                  <c:v>44.07404350390752</c:v>
                </c:pt>
                <c:pt idx="8521">
                  <c:v>44.07868011167378</c:v>
                </c:pt>
                <c:pt idx="8522">
                  <c:v>44.08331671944003</c:v>
                </c:pt>
                <c:pt idx="8523">
                  <c:v>44.08795332720627</c:v>
                </c:pt>
                <c:pt idx="8524">
                  <c:v>44.09258993497253</c:v>
                </c:pt>
                <c:pt idx="8525">
                  <c:v>44.09722654273878</c:v>
                </c:pt>
                <c:pt idx="8526">
                  <c:v>44.10186315050503</c:v>
                </c:pt>
                <c:pt idx="8527">
                  <c:v>44.10649975827128</c:v>
                </c:pt>
                <c:pt idx="8528">
                  <c:v>44.11113636603753</c:v>
                </c:pt>
                <c:pt idx="8529">
                  <c:v>44.1157729738038</c:v>
                </c:pt>
                <c:pt idx="8530">
                  <c:v>44.12040958157004</c:v>
                </c:pt>
                <c:pt idx="8531">
                  <c:v>44.12504618933628</c:v>
                </c:pt>
                <c:pt idx="8532">
                  <c:v>44.12968279710253</c:v>
                </c:pt>
                <c:pt idx="8533">
                  <c:v>44.1343194048688</c:v>
                </c:pt>
                <c:pt idx="8534">
                  <c:v>44.13895601263504</c:v>
                </c:pt>
                <c:pt idx="8535">
                  <c:v>44.1435926204013</c:v>
                </c:pt>
                <c:pt idx="8536">
                  <c:v>44.14822922816755</c:v>
                </c:pt>
                <c:pt idx="8537">
                  <c:v>44.1528658359338</c:v>
                </c:pt>
                <c:pt idx="8538">
                  <c:v>44.15750244370005</c:v>
                </c:pt>
                <c:pt idx="8539">
                  <c:v>44.1621390514663</c:v>
                </c:pt>
                <c:pt idx="8540">
                  <c:v>44.16677565923254</c:v>
                </c:pt>
                <c:pt idx="8541">
                  <c:v>44.1714122669988</c:v>
                </c:pt>
                <c:pt idx="8542">
                  <c:v>44.17604887476505</c:v>
                </c:pt>
                <c:pt idx="8543">
                  <c:v>44.1806854825313</c:v>
                </c:pt>
                <c:pt idx="8544">
                  <c:v>44.18532209029755</c:v>
                </c:pt>
                <c:pt idx="8545">
                  <c:v>44.18995869806381</c:v>
                </c:pt>
                <c:pt idx="8546">
                  <c:v>44.19459530583006</c:v>
                </c:pt>
                <c:pt idx="8547">
                  <c:v>44.19923191359631</c:v>
                </c:pt>
                <c:pt idx="8548">
                  <c:v>44.20386852136254</c:v>
                </c:pt>
                <c:pt idx="8549">
                  <c:v>44.20850512912882</c:v>
                </c:pt>
                <c:pt idx="8550">
                  <c:v>44.21314173689506</c:v>
                </c:pt>
                <c:pt idx="8551">
                  <c:v>44.21777834466131</c:v>
                </c:pt>
                <c:pt idx="8552">
                  <c:v>44.22241495242756</c:v>
                </c:pt>
                <c:pt idx="8553">
                  <c:v>44.22705156019381</c:v>
                </c:pt>
                <c:pt idx="8554">
                  <c:v>44.23168816796006</c:v>
                </c:pt>
                <c:pt idx="8555">
                  <c:v>44.23632477572631</c:v>
                </c:pt>
                <c:pt idx="8556">
                  <c:v>44.24096138349255</c:v>
                </c:pt>
                <c:pt idx="8557">
                  <c:v>44.24559799125882</c:v>
                </c:pt>
                <c:pt idx="8558">
                  <c:v>44.25023459902507</c:v>
                </c:pt>
                <c:pt idx="8559">
                  <c:v>44.25487120679131</c:v>
                </c:pt>
                <c:pt idx="8560">
                  <c:v>44.25950781455757</c:v>
                </c:pt>
                <c:pt idx="8561">
                  <c:v>44.26414442232383</c:v>
                </c:pt>
                <c:pt idx="8562">
                  <c:v>44.26878103009008</c:v>
                </c:pt>
                <c:pt idx="8563">
                  <c:v>44.27341763785633</c:v>
                </c:pt>
                <c:pt idx="8564">
                  <c:v>44.27805424562258</c:v>
                </c:pt>
                <c:pt idx="8565">
                  <c:v>44.28269085338883</c:v>
                </c:pt>
                <c:pt idx="8566">
                  <c:v>44.28732746115507</c:v>
                </c:pt>
                <c:pt idx="8567">
                  <c:v>44.29196406892133</c:v>
                </c:pt>
                <c:pt idx="8568">
                  <c:v>44.29660067668758</c:v>
                </c:pt>
                <c:pt idx="8569">
                  <c:v>44.30123728445383</c:v>
                </c:pt>
                <c:pt idx="8570">
                  <c:v>44.30587389222008</c:v>
                </c:pt>
                <c:pt idx="8571">
                  <c:v>44.31051049998633</c:v>
                </c:pt>
                <c:pt idx="8572">
                  <c:v>44.31514710775257</c:v>
                </c:pt>
                <c:pt idx="8573">
                  <c:v>44.31978371551883</c:v>
                </c:pt>
                <c:pt idx="8574">
                  <c:v>44.32442032328508</c:v>
                </c:pt>
                <c:pt idx="8575">
                  <c:v>44.32905693105134</c:v>
                </c:pt>
                <c:pt idx="8576">
                  <c:v>44.33369353881758</c:v>
                </c:pt>
                <c:pt idx="8577">
                  <c:v>44.33833014658385</c:v>
                </c:pt>
                <c:pt idx="8578">
                  <c:v>44.34296675435009</c:v>
                </c:pt>
                <c:pt idx="8579">
                  <c:v>44.34760336211634</c:v>
                </c:pt>
                <c:pt idx="8580">
                  <c:v>44.35223996988259</c:v>
                </c:pt>
                <c:pt idx="8581">
                  <c:v>44.35687657764883</c:v>
                </c:pt>
                <c:pt idx="8582">
                  <c:v>44.3615131854151</c:v>
                </c:pt>
                <c:pt idx="8583">
                  <c:v>44.36614979318135</c:v>
                </c:pt>
                <c:pt idx="8584">
                  <c:v>44.37078640094759</c:v>
                </c:pt>
                <c:pt idx="8585">
                  <c:v>44.37542300871385</c:v>
                </c:pt>
                <c:pt idx="8586">
                  <c:v>44.3800596164801</c:v>
                </c:pt>
                <c:pt idx="8587">
                  <c:v>44.38469622424634</c:v>
                </c:pt>
                <c:pt idx="8588">
                  <c:v>44.38933283201261</c:v>
                </c:pt>
                <c:pt idx="8589">
                  <c:v>44.39396943977886</c:v>
                </c:pt>
                <c:pt idx="8590">
                  <c:v>44.39860604754511</c:v>
                </c:pt>
                <c:pt idx="8591">
                  <c:v>44.40324265531135</c:v>
                </c:pt>
                <c:pt idx="8592">
                  <c:v>44.4078792630776</c:v>
                </c:pt>
                <c:pt idx="8593">
                  <c:v>44.41251587084386</c:v>
                </c:pt>
                <c:pt idx="8594">
                  <c:v>44.4171524786101</c:v>
                </c:pt>
                <c:pt idx="8595">
                  <c:v>44.42178908637636</c:v>
                </c:pt>
                <c:pt idx="8596">
                  <c:v>44.42642569414261</c:v>
                </c:pt>
                <c:pt idx="8597">
                  <c:v>44.43106230190887</c:v>
                </c:pt>
                <c:pt idx="8598">
                  <c:v>44.43569890967512</c:v>
                </c:pt>
                <c:pt idx="8599">
                  <c:v>44.44033551744136</c:v>
                </c:pt>
                <c:pt idx="8600">
                  <c:v>44.44497212520761</c:v>
                </c:pt>
                <c:pt idx="8601">
                  <c:v>44.44960873297387</c:v>
                </c:pt>
                <c:pt idx="8602">
                  <c:v>44.45424534074012</c:v>
                </c:pt>
                <c:pt idx="8603">
                  <c:v>44.45888194850637</c:v>
                </c:pt>
                <c:pt idx="8604">
                  <c:v>44.46351855627262</c:v>
                </c:pt>
                <c:pt idx="8605">
                  <c:v>44.4681551640389</c:v>
                </c:pt>
                <c:pt idx="8606">
                  <c:v>44.47279177180513</c:v>
                </c:pt>
                <c:pt idx="8607">
                  <c:v>44.47742837957138</c:v>
                </c:pt>
                <c:pt idx="8608">
                  <c:v>44.48206498733762</c:v>
                </c:pt>
                <c:pt idx="8609">
                  <c:v>44.48670159510387</c:v>
                </c:pt>
                <c:pt idx="8610">
                  <c:v>44.49133820287013</c:v>
                </c:pt>
                <c:pt idx="8611">
                  <c:v>44.49597481063638</c:v>
                </c:pt>
                <c:pt idx="8612">
                  <c:v>44.50061141840263</c:v>
                </c:pt>
                <c:pt idx="8613">
                  <c:v>44.5052480261689</c:v>
                </c:pt>
                <c:pt idx="8614">
                  <c:v>44.50988463393513</c:v>
                </c:pt>
                <c:pt idx="8615">
                  <c:v>44.51452124170138</c:v>
                </c:pt>
                <c:pt idx="8616">
                  <c:v>44.51915784946763</c:v>
                </c:pt>
                <c:pt idx="8617">
                  <c:v>44.52379445723388</c:v>
                </c:pt>
                <c:pt idx="8618">
                  <c:v>44.52843106500014</c:v>
                </c:pt>
                <c:pt idx="8619">
                  <c:v>44.53306767276638</c:v>
                </c:pt>
                <c:pt idx="8620">
                  <c:v>44.53770428053264</c:v>
                </c:pt>
                <c:pt idx="8621">
                  <c:v>44.5423408882989</c:v>
                </c:pt>
                <c:pt idx="8622">
                  <c:v>44.54697749606515</c:v>
                </c:pt>
                <c:pt idx="8623">
                  <c:v>44.55161410383139</c:v>
                </c:pt>
                <c:pt idx="8624">
                  <c:v>44.55625071159764</c:v>
                </c:pt>
                <c:pt idx="8625">
                  <c:v>44.56088731936389</c:v>
                </c:pt>
                <c:pt idx="8626">
                  <c:v>44.56552392713015</c:v>
                </c:pt>
                <c:pt idx="8627">
                  <c:v>44.5701605348964</c:v>
                </c:pt>
                <c:pt idx="8628">
                  <c:v>44.57479714266264</c:v>
                </c:pt>
                <c:pt idx="8629">
                  <c:v>44.57943375042891</c:v>
                </c:pt>
                <c:pt idx="8630">
                  <c:v>44.58407035819516</c:v>
                </c:pt>
                <c:pt idx="8631">
                  <c:v>44.58870696596141</c:v>
                </c:pt>
                <c:pt idx="8632">
                  <c:v>44.59334357372765</c:v>
                </c:pt>
                <c:pt idx="8633">
                  <c:v>44.5979801814939</c:v>
                </c:pt>
                <c:pt idx="8634">
                  <c:v>44.60261678926015</c:v>
                </c:pt>
                <c:pt idx="8635">
                  <c:v>44.6072533970264</c:v>
                </c:pt>
                <c:pt idx="8636">
                  <c:v>44.61189000479264</c:v>
                </c:pt>
                <c:pt idx="8637">
                  <c:v>44.61652661255892</c:v>
                </c:pt>
                <c:pt idx="8638">
                  <c:v>44.62116322032517</c:v>
                </c:pt>
                <c:pt idx="8639">
                  <c:v>44.62579982809142</c:v>
                </c:pt>
                <c:pt idx="8640">
                  <c:v>44.63043643585766</c:v>
                </c:pt>
                <c:pt idx="8641">
                  <c:v>44.63507304362392</c:v>
                </c:pt>
                <c:pt idx="8642">
                  <c:v>44.63970965139016</c:v>
                </c:pt>
                <c:pt idx="8643">
                  <c:v>44.64434625915641</c:v>
                </c:pt>
                <c:pt idx="8644">
                  <c:v>44.64898286692267</c:v>
                </c:pt>
                <c:pt idx="8645">
                  <c:v>44.65361947468892</c:v>
                </c:pt>
                <c:pt idx="8646">
                  <c:v>44.65825608245518</c:v>
                </c:pt>
                <c:pt idx="8647">
                  <c:v>44.66289269022143</c:v>
                </c:pt>
                <c:pt idx="8648">
                  <c:v>44.66752929798768</c:v>
                </c:pt>
                <c:pt idx="8649">
                  <c:v>44.67216590575393</c:v>
                </c:pt>
                <c:pt idx="8650">
                  <c:v>44.67680251352018</c:v>
                </c:pt>
                <c:pt idx="8651">
                  <c:v>44.68143912128642</c:v>
                </c:pt>
                <c:pt idx="8652">
                  <c:v>44.68607572905267</c:v>
                </c:pt>
                <c:pt idx="8653">
                  <c:v>44.69071233681894</c:v>
                </c:pt>
                <c:pt idx="8654">
                  <c:v>44.6953489445852</c:v>
                </c:pt>
                <c:pt idx="8655">
                  <c:v>44.69998555235144</c:v>
                </c:pt>
                <c:pt idx="8656">
                  <c:v>44.70462216011768</c:v>
                </c:pt>
                <c:pt idx="8657">
                  <c:v>44.70925876788394</c:v>
                </c:pt>
                <c:pt idx="8658">
                  <c:v>44.71389537565018</c:v>
                </c:pt>
                <c:pt idx="8659">
                  <c:v>44.71853198341644</c:v>
                </c:pt>
                <c:pt idx="8660">
                  <c:v>44.7231685911827</c:v>
                </c:pt>
                <c:pt idx="8661">
                  <c:v>44.72780519894894</c:v>
                </c:pt>
                <c:pt idx="8662">
                  <c:v>44.7324418067152</c:v>
                </c:pt>
                <c:pt idx="8663">
                  <c:v>44.73707841448145</c:v>
                </c:pt>
                <c:pt idx="8664">
                  <c:v>44.7417150222477</c:v>
                </c:pt>
                <c:pt idx="8665">
                  <c:v>44.74635163001395</c:v>
                </c:pt>
                <c:pt idx="8666">
                  <c:v>44.7509882377802</c:v>
                </c:pt>
                <c:pt idx="8667">
                  <c:v>44.75562484554644</c:v>
                </c:pt>
                <c:pt idx="8668">
                  <c:v>44.76026145331269</c:v>
                </c:pt>
                <c:pt idx="8669">
                  <c:v>44.76489806107895</c:v>
                </c:pt>
                <c:pt idx="8670">
                  <c:v>44.7695346688452</c:v>
                </c:pt>
                <c:pt idx="8671">
                  <c:v>44.77417127661145</c:v>
                </c:pt>
                <c:pt idx="8672">
                  <c:v>44.77880788437771</c:v>
                </c:pt>
                <c:pt idx="8673">
                  <c:v>44.78344449214395</c:v>
                </c:pt>
                <c:pt idx="8674">
                  <c:v>44.7880810999102</c:v>
                </c:pt>
                <c:pt idx="8675">
                  <c:v>44.79271770767646</c:v>
                </c:pt>
                <c:pt idx="8676">
                  <c:v>44.79735431544271</c:v>
                </c:pt>
                <c:pt idx="8677">
                  <c:v>44.80199092320895</c:v>
                </c:pt>
                <c:pt idx="8678">
                  <c:v>44.80662753097521</c:v>
                </c:pt>
                <c:pt idx="8679">
                  <c:v>44.81126413874145</c:v>
                </c:pt>
                <c:pt idx="8680">
                  <c:v>44.81590074650772</c:v>
                </c:pt>
                <c:pt idx="8681">
                  <c:v>44.82053735427397</c:v>
                </c:pt>
                <c:pt idx="8682">
                  <c:v>44.82517396204022</c:v>
                </c:pt>
                <c:pt idx="8683">
                  <c:v>44.82981056980645</c:v>
                </c:pt>
                <c:pt idx="8684">
                  <c:v>44.83444717757271</c:v>
                </c:pt>
                <c:pt idx="8685">
                  <c:v>44.83908378533896</c:v>
                </c:pt>
                <c:pt idx="8686">
                  <c:v>44.84372039310522</c:v>
                </c:pt>
                <c:pt idx="8687">
                  <c:v>44.84835700087148</c:v>
                </c:pt>
                <c:pt idx="8688">
                  <c:v>44.85299360863772</c:v>
                </c:pt>
                <c:pt idx="8689">
                  <c:v>44.85763021640398</c:v>
                </c:pt>
                <c:pt idx="8690">
                  <c:v>44.86226682417023</c:v>
                </c:pt>
                <c:pt idx="8691">
                  <c:v>44.86690343193647</c:v>
                </c:pt>
                <c:pt idx="8692">
                  <c:v>44.87154003970272</c:v>
                </c:pt>
                <c:pt idx="8693">
                  <c:v>44.87617664746898</c:v>
                </c:pt>
                <c:pt idx="8694">
                  <c:v>44.88081325523522</c:v>
                </c:pt>
                <c:pt idx="8695">
                  <c:v>44.88544986300147</c:v>
                </c:pt>
                <c:pt idx="8696">
                  <c:v>44.89008647076773</c:v>
                </c:pt>
                <c:pt idx="8697">
                  <c:v>44.89472307853399</c:v>
                </c:pt>
                <c:pt idx="8698">
                  <c:v>44.89935968630024</c:v>
                </c:pt>
                <c:pt idx="8699">
                  <c:v>44.90399629406648</c:v>
                </c:pt>
                <c:pt idx="8700">
                  <c:v>44.90863290183274</c:v>
                </c:pt>
                <c:pt idx="8701">
                  <c:v>44.91326950959898</c:v>
                </c:pt>
                <c:pt idx="8702">
                  <c:v>44.91790611736523</c:v>
                </c:pt>
                <c:pt idx="8703">
                  <c:v>44.9225427251315</c:v>
                </c:pt>
                <c:pt idx="8704">
                  <c:v>44.92717933289775</c:v>
                </c:pt>
                <c:pt idx="8705">
                  <c:v>44.931815940664</c:v>
                </c:pt>
                <c:pt idx="8706">
                  <c:v>44.93645254843025</c:v>
                </c:pt>
                <c:pt idx="8707">
                  <c:v>44.94108915619648</c:v>
                </c:pt>
                <c:pt idx="8708">
                  <c:v>44.94572576396275</c:v>
                </c:pt>
                <c:pt idx="8709">
                  <c:v>44.950362371729</c:v>
                </c:pt>
                <c:pt idx="8710">
                  <c:v>44.95499897949524</c:v>
                </c:pt>
                <c:pt idx="8711">
                  <c:v>44.95963558726149</c:v>
                </c:pt>
                <c:pt idx="8712">
                  <c:v>44.96427219502775</c:v>
                </c:pt>
                <c:pt idx="8713">
                  <c:v>44.96890880279401</c:v>
                </c:pt>
                <c:pt idx="8714">
                  <c:v>44.97354541056026</c:v>
                </c:pt>
                <c:pt idx="8715">
                  <c:v>44.97818201832651</c:v>
                </c:pt>
                <c:pt idx="8716">
                  <c:v>44.98281862609276</c:v>
                </c:pt>
                <c:pt idx="8717">
                  <c:v>44.98745523385901</c:v>
                </c:pt>
                <c:pt idx="8718">
                  <c:v>44.99209184162526</c:v>
                </c:pt>
                <c:pt idx="8719">
                  <c:v>44.9967284493915</c:v>
                </c:pt>
                <c:pt idx="8720">
                  <c:v>45.00136505715776</c:v>
                </c:pt>
                <c:pt idx="8721">
                  <c:v>45.00600166492401</c:v>
                </c:pt>
                <c:pt idx="8722">
                  <c:v>45.01063827269026</c:v>
                </c:pt>
                <c:pt idx="8723">
                  <c:v>45.01527488045651</c:v>
                </c:pt>
                <c:pt idx="8724">
                  <c:v>45.01991148822276</c:v>
                </c:pt>
                <c:pt idx="8725">
                  <c:v>45.02454809598902</c:v>
                </c:pt>
                <c:pt idx="8726">
                  <c:v>45.02918470375527</c:v>
                </c:pt>
                <c:pt idx="8727">
                  <c:v>45.03382131152152</c:v>
                </c:pt>
                <c:pt idx="8728">
                  <c:v>45.03845791928777</c:v>
                </c:pt>
                <c:pt idx="8729">
                  <c:v>45.04309452705402</c:v>
                </c:pt>
                <c:pt idx="8730">
                  <c:v>45.04773113482028</c:v>
                </c:pt>
                <c:pt idx="8731">
                  <c:v>45.05236774258653</c:v>
                </c:pt>
                <c:pt idx="8732">
                  <c:v>45.05700435035277</c:v>
                </c:pt>
                <c:pt idx="8733">
                  <c:v>45.06164095811903</c:v>
                </c:pt>
                <c:pt idx="8734">
                  <c:v>45.06627756588527</c:v>
                </c:pt>
                <c:pt idx="8735">
                  <c:v>45.07091417365152</c:v>
                </c:pt>
                <c:pt idx="8736">
                  <c:v>45.07555078141778</c:v>
                </c:pt>
                <c:pt idx="8737">
                  <c:v>45.08018738918403</c:v>
                </c:pt>
                <c:pt idx="8738">
                  <c:v>45.08482399695028</c:v>
                </c:pt>
                <c:pt idx="8739">
                  <c:v>45.08946060471652</c:v>
                </c:pt>
                <c:pt idx="8740">
                  <c:v>45.09409721248279</c:v>
                </c:pt>
                <c:pt idx="8741">
                  <c:v>45.09873382024904</c:v>
                </c:pt>
                <c:pt idx="8742">
                  <c:v>45.10337042801529</c:v>
                </c:pt>
                <c:pt idx="8743">
                  <c:v>45.10800703578154</c:v>
                </c:pt>
                <c:pt idx="8744">
                  <c:v>45.1126436435478</c:v>
                </c:pt>
                <c:pt idx="8745">
                  <c:v>45.11728025131403</c:v>
                </c:pt>
                <c:pt idx="8746">
                  <c:v>45.1219168590803</c:v>
                </c:pt>
                <c:pt idx="8747">
                  <c:v>45.12655346684654</c:v>
                </c:pt>
                <c:pt idx="8748">
                  <c:v>45.1311900746128</c:v>
                </c:pt>
                <c:pt idx="8749">
                  <c:v>45.13582668237905</c:v>
                </c:pt>
                <c:pt idx="8750">
                  <c:v>45.1404632901453</c:v>
                </c:pt>
                <c:pt idx="8751">
                  <c:v>45.14509989791155</c:v>
                </c:pt>
                <c:pt idx="8752">
                  <c:v>45.1497365056778</c:v>
                </c:pt>
                <c:pt idx="8753">
                  <c:v>45.15437311344404</c:v>
                </c:pt>
                <c:pt idx="8754">
                  <c:v>45.15900972121029</c:v>
                </c:pt>
                <c:pt idx="8755">
                  <c:v>45.16364632897656</c:v>
                </c:pt>
                <c:pt idx="8756">
                  <c:v>45.16828293674281</c:v>
                </c:pt>
                <c:pt idx="8757">
                  <c:v>45.17291954450907</c:v>
                </c:pt>
                <c:pt idx="8758">
                  <c:v>45.17755615227531</c:v>
                </c:pt>
                <c:pt idx="8759">
                  <c:v>45.18219276004156</c:v>
                </c:pt>
                <c:pt idx="8760">
                  <c:v>45.1868293678078</c:v>
                </c:pt>
                <c:pt idx="8761">
                  <c:v>45.19146597557406</c:v>
                </c:pt>
                <c:pt idx="8762">
                  <c:v>45.19610258334031</c:v>
                </c:pt>
                <c:pt idx="8763">
                  <c:v>45.20073919110656</c:v>
                </c:pt>
                <c:pt idx="8764">
                  <c:v>45.20537579887282</c:v>
                </c:pt>
                <c:pt idx="8765">
                  <c:v>45.21001240663907</c:v>
                </c:pt>
                <c:pt idx="8766">
                  <c:v>45.21464901440531</c:v>
                </c:pt>
                <c:pt idx="8767">
                  <c:v>45.21928562217157</c:v>
                </c:pt>
                <c:pt idx="8768">
                  <c:v>45.22392222993783</c:v>
                </c:pt>
                <c:pt idx="8769">
                  <c:v>45.22855883770408</c:v>
                </c:pt>
                <c:pt idx="8770">
                  <c:v>45.23319544547032</c:v>
                </c:pt>
                <c:pt idx="8771">
                  <c:v>45.23783205323656</c:v>
                </c:pt>
                <c:pt idx="8772">
                  <c:v>45.24246866100282</c:v>
                </c:pt>
                <c:pt idx="8773">
                  <c:v>45.24710526876908</c:v>
                </c:pt>
                <c:pt idx="8774">
                  <c:v>45.25174187653533</c:v>
                </c:pt>
                <c:pt idx="8775">
                  <c:v>45.25637848430158</c:v>
                </c:pt>
                <c:pt idx="8776">
                  <c:v>45.26101509206783</c:v>
                </c:pt>
                <c:pt idx="8777">
                  <c:v>45.26565169983408</c:v>
                </c:pt>
                <c:pt idx="8778">
                  <c:v>45.27028830760032</c:v>
                </c:pt>
                <c:pt idx="8779">
                  <c:v>45.27492491536657</c:v>
                </c:pt>
                <c:pt idx="8780">
                  <c:v>45.27956152313283</c:v>
                </c:pt>
                <c:pt idx="8781">
                  <c:v>45.2841981308991</c:v>
                </c:pt>
                <c:pt idx="8782">
                  <c:v>45.28883473866534</c:v>
                </c:pt>
                <c:pt idx="8783">
                  <c:v>45.2934713464316</c:v>
                </c:pt>
                <c:pt idx="8784">
                  <c:v>45.29810795419784</c:v>
                </c:pt>
                <c:pt idx="8785">
                  <c:v>45.30274456196408</c:v>
                </c:pt>
                <c:pt idx="8786">
                  <c:v>45.30738116973033</c:v>
                </c:pt>
                <c:pt idx="8787">
                  <c:v>45.31201777749658</c:v>
                </c:pt>
                <c:pt idx="8788">
                  <c:v>45.31665438526284</c:v>
                </c:pt>
                <c:pt idx="8789">
                  <c:v>45.3212909930291</c:v>
                </c:pt>
                <c:pt idx="8790">
                  <c:v>45.32592760079535</c:v>
                </c:pt>
                <c:pt idx="8791">
                  <c:v>45.3305642085616</c:v>
                </c:pt>
                <c:pt idx="8792">
                  <c:v>45.33520081632785</c:v>
                </c:pt>
                <c:pt idx="8793">
                  <c:v>45.33983742409409</c:v>
                </c:pt>
                <c:pt idx="8794">
                  <c:v>45.34447403186034</c:v>
                </c:pt>
                <c:pt idx="8795">
                  <c:v>45.34911063962659</c:v>
                </c:pt>
                <c:pt idx="8796">
                  <c:v>45.35374724739284</c:v>
                </c:pt>
                <c:pt idx="8797">
                  <c:v>45.3583838551591</c:v>
                </c:pt>
                <c:pt idx="8798">
                  <c:v>45.36302046292536</c:v>
                </c:pt>
                <c:pt idx="8799">
                  <c:v>45.36765707069159</c:v>
                </c:pt>
                <c:pt idx="8800">
                  <c:v>45.37229367845786</c:v>
                </c:pt>
                <c:pt idx="8801">
                  <c:v>45.37693028622411</c:v>
                </c:pt>
                <c:pt idx="8802">
                  <c:v>45.38156689399035</c:v>
                </c:pt>
                <c:pt idx="8803">
                  <c:v>45.38620350175659</c:v>
                </c:pt>
                <c:pt idx="8804">
                  <c:v>45.39084010952286</c:v>
                </c:pt>
                <c:pt idx="8805">
                  <c:v>45.39547671728911</c:v>
                </c:pt>
                <c:pt idx="8806">
                  <c:v>45.40011332505537</c:v>
                </c:pt>
                <c:pt idx="8807">
                  <c:v>45.40474993282162</c:v>
                </c:pt>
                <c:pt idx="8808">
                  <c:v>45.40938654058787</c:v>
                </c:pt>
                <c:pt idx="8809">
                  <c:v>45.41402314835411</c:v>
                </c:pt>
                <c:pt idx="8810">
                  <c:v>45.41865975612037</c:v>
                </c:pt>
                <c:pt idx="8811">
                  <c:v>45.42329636388661</c:v>
                </c:pt>
                <c:pt idx="8812">
                  <c:v>45.42793297165287</c:v>
                </c:pt>
                <c:pt idx="8813">
                  <c:v>45.43256957941912</c:v>
                </c:pt>
                <c:pt idx="8814">
                  <c:v>45.43720618718537</c:v>
                </c:pt>
                <c:pt idx="8815">
                  <c:v>45.44184279495163</c:v>
                </c:pt>
                <c:pt idx="8816">
                  <c:v>45.44647940271787</c:v>
                </c:pt>
                <c:pt idx="8817">
                  <c:v>45.45111601048413</c:v>
                </c:pt>
                <c:pt idx="8818">
                  <c:v>45.45575261825038</c:v>
                </c:pt>
                <c:pt idx="8819">
                  <c:v>45.46038922601662</c:v>
                </c:pt>
                <c:pt idx="8820">
                  <c:v>45.46502583378288</c:v>
                </c:pt>
                <c:pt idx="8821">
                  <c:v>45.46966244154913</c:v>
                </c:pt>
                <c:pt idx="8822">
                  <c:v>45.47429904931538</c:v>
                </c:pt>
                <c:pt idx="8823">
                  <c:v>45.47893565708164</c:v>
                </c:pt>
                <c:pt idx="8824">
                  <c:v>45.48357226484789</c:v>
                </c:pt>
                <c:pt idx="8825">
                  <c:v>45.48820887261413</c:v>
                </c:pt>
                <c:pt idx="8826">
                  <c:v>45.49284548038038</c:v>
                </c:pt>
                <c:pt idx="8827">
                  <c:v>45.49748208814663</c:v>
                </c:pt>
                <c:pt idx="8828">
                  <c:v>45.5021186959129</c:v>
                </c:pt>
                <c:pt idx="8829">
                  <c:v>45.50675530367914</c:v>
                </c:pt>
                <c:pt idx="8830">
                  <c:v>45.51139191144539</c:v>
                </c:pt>
                <c:pt idx="8831">
                  <c:v>45.51602851921164</c:v>
                </c:pt>
                <c:pt idx="8832">
                  <c:v>45.5206651269779</c:v>
                </c:pt>
                <c:pt idx="8833">
                  <c:v>45.52530173474415</c:v>
                </c:pt>
                <c:pt idx="8834">
                  <c:v>45.5299383425104</c:v>
                </c:pt>
                <c:pt idx="8835">
                  <c:v>45.53457495027664</c:v>
                </c:pt>
                <c:pt idx="8836">
                  <c:v>45.53921155804289</c:v>
                </c:pt>
                <c:pt idx="8837">
                  <c:v>45.54384816580914</c:v>
                </c:pt>
                <c:pt idx="8838">
                  <c:v>45.5484847735754</c:v>
                </c:pt>
                <c:pt idx="8839">
                  <c:v>45.55312138134165</c:v>
                </c:pt>
                <c:pt idx="8840">
                  <c:v>45.55775798910791</c:v>
                </c:pt>
                <c:pt idx="8841">
                  <c:v>45.56239459687416</c:v>
                </c:pt>
                <c:pt idx="8842">
                  <c:v>45.5670312046404</c:v>
                </c:pt>
                <c:pt idx="8843">
                  <c:v>45.57166781240664</c:v>
                </c:pt>
                <c:pt idx="8844">
                  <c:v>45.57630442017291</c:v>
                </c:pt>
                <c:pt idx="8845">
                  <c:v>45.58094102793915</c:v>
                </c:pt>
                <c:pt idx="8846">
                  <c:v>45.58557763570541</c:v>
                </c:pt>
                <c:pt idx="8847">
                  <c:v>45.59021424347167</c:v>
                </c:pt>
                <c:pt idx="8848">
                  <c:v>45.59485085123791</c:v>
                </c:pt>
                <c:pt idx="8849">
                  <c:v>45.59948745900415</c:v>
                </c:pt>
                <c:pt idx="8850">
                  <c:v>45.60412406677041</c:v>
                </c:pt>
                <c:pt idx="8851">
                  <c:v>45.60876067453666</c:v>
                </c:pt>
                <c:pt idx="8852">
                  <c:v>45.61339728230292</c:v>
                </c:pt>
                <c:pt idx="8853">
                  <c:v>45.61803389006917</c:v>
                </c:pt>
                <c:pt idx="8854">
                  <c:v>45.62267049783542</c:v>
                </c:pt>
                <c:pt idx="8855">
                  <c:v>45.62730710560167</c:v>
                </c:pt>
                <c:pt idx="8856">
                  <c:v>45.63194371336792</c:v>
                </c:pt>
                <c:pt idx="8857">
                  <c:v>45.63658032113418</c:v>
                </c:pt>
                <c:pt idx="8858">
                  <c:v>45.64121692890043</c:v>
                </c:pt>
                <c:pt idx="8859">
                  <c:v>45.64585353666667</c:v>
                </c:pt>
                <c:pt idx="8860">
                  <c:v>45.65049014443293</c:v>
                </c:pt>
                <c:pt idx="8861">
                  <c:v>45.65512675219918</c:v>
                </c:pt>
                <c:pt idx="8862">
                  <c:v>45.65976335996542</c:v>
                </c:pt>
                <c:pt idx="8863">
                  <c:v>45.66439996773168</c:v>
                </c:pt>
                <c:pt idx="8864">
                  <c:v>45.66903657549793</c:v>
                </c:pt>
                <c:pt idx="8865">
                  <c:v>45.67367318326418</c:v>
                </c:pt>
                <c:pt idx="8866">
                  <c:v>45.67830979103044</c:v>
                </c:pt>
                <c:pt idx="8867">
                  <c:v>45.68294639879668</c:v>
                </c:pt>
                <c:pt idx="8868">
                  <c:v>45.68758300656293</c:v>
                </c:pt>
                <c:pt idx="8869">
                  <c:v>45.6922196143292</c:v>
                </c:pt>
                <c:pt idx="8870">
                  <c:v>45.69685622209544</c:v>
                </c:pt>
                <c:pt idx="8871">
                  <c:v>45.7014928298617</c:v>
                </c:pt>
                <c:pt idx="8872">
                  <c:v>45.70612943762794</c:v>
                </c:pt>
                <c:pt idx="8873">
                  <c:v>45.71076604539419</c:v>
                </c:pt>
                <c:pt idx="8874">
                  <c:v>45.71540265316045</c:v>
                </c:pt>
                <c:pt idx="8875">
                  <c:v>45.7200392609267</c:v>
                </c:pt>
                <c:pt idx="8876">
                  <c:v>45.72467586869295</c:v>
                </c:pt>
                <c:pt idx="8877">
                  <c:v>45.7293124764592</c:v>
                </c:pt>
                <c:pt idx="8878">
                  <c:v>45.73394908422545</c:v>
                </c:pt>
                <c:pt idx="8879">
                  <c:v>45.7385856919917</c:v>
                </c:pt>
                <c:pt idx="8880">
                  <c:v>45.74322229975795</c:v>
                </c:pt>
                <c:pt idx="8881">
                  <c:v>45.74785890752421</c:v>
                </c:pt>
                <c:pt idx="8882">
                  <c:v>45.75249551529045</c:v>
                </c:pt>
                <c:pt idx="8883">
                  <c:v>45.75713212305671</c:v>
                </c:pt>
                <c:pt idx="8884">
                  <c:v>45.76176873082296</c:v>
                </c:pt>
                <c:pt idx="8885">
                  <c:v>45.76640533858922</c:v>
                </c:pt>
                <c:pt idx="8886">
                  <c:v>45.77104194635546</c:v>
                </c:pt>
                <c:pt idx="8887">
                  <c:v>45.77567855412171</c:v>
                </c:pt>
                <c:pt idx="8888">
                  <c:v>45.78031516188796</c:v>
                </c:pt>
                <c:pt idx="8889">
                  <c:v>45.78495176965421</c:v>
                </c:pt>
                <c:pt idx="8890">
                  <c:v>45.78958837742046</c:v>
                </c:pt>
                <c:pt idx="8891">
                  <c:v>45.79422498518672</c:v>
                </c:pt>
                <c:pt idx="8892">
                  <c:v>45.79886159295297</c:v>
                </c:pt>
                <c:pt idx="8893">
                  <c:v>45.80349820071921</c:v>
                </c:pt>
                <c:pt idx="8894">
                  <c:v>45.80813480848547</c:v>
                </c:pt>
                <c:pt idx="8895">
                  <c:v>45.81277141625172</c:v>
                </c:pt>
                <c:pt idx="8896">
                  <c:v>45.81740802401796</c:v>
                </c:pt>
                <c:pt idx="8897">
                  <c:v>45.82204463178422</c:v>
                </c:pt>
                <c:pt idx="8898">
                  <c:v>45.82668123955047</c:v>
                </c:pt>
                <c:pt idx="8899">
                  <c:v>45.83131784731673</c:v>
                </c:pt>
                <c:pt idx="8900">
                  <c:v>45.83595445508297</c:v>
                </c:pt>
                <c:pt idx="8901">
                  <c:v>45.84059106284922</c:v>
                </c:pt>
                <c:pt idx="8902">
                  <c:v>45.84522767061546</c:v>
                </c:pt>
                <c:pt idx="8903">
                  <c:v>45.84986427838172</c:v>
                </c:pt>
                <c:pt idx="8904">
                  <c:v>45.85450088614797</c:v>
                </c:pt>
                <c:pt idx="8905">
                  <c:v>45.85913749391422</c:v>
                </c:pt>
                <c:pt idx="8906">
                  <c:v>45.86377410168048</c:v>
                </c:pt>
                <c:pt idx="8907">
                  <c:v>45.86841070944673</c:v>
                </c:pt>
                <c:pt idx="8908">
                  <c:v>45.87304731721297</c:v>
                </c:pt>
                <c:pt idx="8909">
                  <c:v>45.87768392497924</c:v>
                </c:pt>
                <c:pt idx="8910">
                  <c:v>45.88232053274548</c:v>
                </c:pt>
                <c:pt idx="8911">
                  <c:v>45.88695714051174</c:v>
                </c:pt>
                <c:pt idx="8912">
                  <c:v>45.891593748278</c:v>
                </c:pt>
                <c:pt idx="8913">
                  <c:v>45.89623035604424</c:v>
                </c:pt>
                <c:pt idx="8914">
                  <c:v>45.90086696381048</c:v>
                </c:pt>
                <c:pt idx="8915">
                  <c:v>45.90550357157675</c:v>
                </c:pt>
                <c:pt idx="8916">
                  <c:v>45.91014017934299</c:v>
                </c:pt>
                <c:pt idx="8917">
                  <c:v>45.91477678710925</c:v>
                </c:pt>
                <c:pt idx="8918">
                  <c:v>45.9194133948755</c:v>
                </c:pt>
                <c:pt idx="8919">
                  <c:v>45.92405000264175</c:v>
                </c:pt>
                <c:pt idx="8920">
                  <c:v>45.928686610408</c:v>
                </c:pt>
                <c:pt idx="8921">
                  <c:v>45.93332321817425</c:v>
                </c:pt>
                <c:pt idx="8922">
                  <c:v>45.9379598259405</c:v>
                </c:pt>
                <c:pt idx="8923">
                  <c:v>45.94259643370675</c:v>
                </c:pt>
                <c:pt idx="8924">
                  <c:v>45.94723304147301</c:v>
                </c:pt>
                <c:pt idx="8925">
                  <c:v>45.95186964923924</c:v>
                </c:pt>
                <c:pt idx="8926">
                  <c:v>45.9565062570055</c:v>
                </c:pt>
                <c:pt idx="8927">
                  <c:v>45.96114286477176</c:v>
                </c:pt>
                <c:pt idx="8928">
                  <c:v>45.96577947253801</c:v>
                </c:pt>
                <c:pt idx="8929">
                  <c:v>45.97041608030425</c:v>
                </c:pt>
                <c:pt idx="8930">
                  <c:v>45.97505268807051</c:v>
                </c:pt>
                <c:pt idx="8931">
                  <c:v>45.97968929583676</c:v>
                </c:pt>
                <c:pt idx="8932">
                  <c:v>45.98432590360301</c:v>
                </c:pt>
                <c:pt idx="8933">
                  <c:v>45.98896251136926</c:v>
                </c:pt>
                <c:pt idx="8934">
                  <c:v>45.99359911913552</c:v>
                </c:pt>
                <c:pt idx="8935">
                  <c:v>45.99823572690178</c:v>
                </c:pt>
                <c:pt idx="8936">
                  <c:v>46.00287233466802</c:v>
                </c:pt>
                <c:pt idx="8937">
                  <c:v>46.00750894243427</c:v>
                </c:pt>
                <c:pt idx="8938">
                  <c:v>46.01214555020051</c:v>
                </c:pt>
                <c:pt idx="8939">
                  <c:v>46.01678215796677</c:v>
                </c:pt>
                <c:pt idx="8940">
                  <c:v>46.02141876573302</c:v>
                </c:pt>
                <c:pt idx="8941">
                  <c:v>46.02605537349928</c:v>
                </c:pt>
                <c:pt idx="8942">
                  <c:v>46.03069198126552</c:v>
                </c:pt>
                <c:pt idx="8943">
                  <c:v>46.03532858903178</c:v>
                </c:pt>
                <c:pt idx="8944">
                  <c:v>46.03996519679803</c:v>
                </c:pt>
                <c:pt idx="8945">
                  <c:v>46.04460180456427</c:v>
                </c:pt>
                <c:pt idx="8946">
                  <c:v>46.04923841233052</c:v>
                </c:pt>
                <c:pt idx="8947">
                  <c:v>46.05387502009678</c:v>
                </c:pt>
                <c:pt idx="8948">
                  <c:v>46.05851162786303</c:v>
                </c:pt>
                <c:pt idx="8949">
                  <c:v>46.0631482356293</c:v>
                </c:pt>
                <c:pt idx="8950">
                  <c:v>46.06778484339553</c:v>
                </c:pt>
                <c:pt idx="8951">
                  <c:v>46.07242145116178</c:v>
                </c:pt>
                <c:pt idx="8952">
                  <c:v>46.07705805892804</c:v>
                </c:pt>
                <c:pt idx="8953">
                  <c:v>46.08169466669428</c:v>
                </c:pt>
                <c:pt idx="8954">
                  <c:v>46.08633127446054</c:v>
                </c:pt>
                <c:pt idx="8955">
                  <c:v>46.0909678822268</c:v>
                </c:pt>
                <c:pt idx="8956">
                  <c:v>46.09560448999304</c:v>
                </c:pt>
                <c:pt idx="8957">
                  <c:v>46.10024109775929</c:v>
                </c:pt>
                <c:pt idx="8958">
                  <c:v>46.10487770552555</c:v>
                </c:pt>
                <c:pt idx="8959">
                  <c:v>46.1095143132918</c:v>
                </c:pt>
                <c:pt idx="8960">
                  <c:v>46.11415092105805</c:v>
                </c:pt>
                <c:pt idx="8961">
                  <c:v>46.1187875288243</c:v>
                </c:pt>
                <c:pt idx="8962">
                  <c:v>46.12342413659055</c:v>
                </c:pt>
                <c:pt idx="8963">
                  <c:v>46.1280607443568</c:v>
                </c:pt>
                <c:pt idx="8964">
                  <c:v>46.13269735212305</c:v>
                </c:pt>
                <c:pt idx="8965">
                  <c:v>46.13733395988931</c:v>
                </c:pt>
                <c:pt idx="8966">
                  <c:v>46.14197056765555</c:v>
                </c:pt>
                <c:pt idx="8967">
                  <c:v>46.14660717542181</c:v>
                </c:pt>
                <c:pt idx="8968">
                  <c:v>46.15124378318805</c:v>
                </c:pt>
                <c:pt idx="8969">
                  <c:v>46.15588039095431</c:v>
                </c:pt>
                <c:pt idx="8970">
                  <c:v>46.16051699872056</c:v>
                </c:pt>
                <c:pt idx="8971">
                  <c:v>46.16515360648681</c:v>
                </c:pt>
                <c:pt idx="8972">
                  <c:v>46.16979021425306</c:v>
                </c:pt>
                <c:pt idx="8973">
                  <c:v>46.17442682201931</c:v>
                </c:pt>
                <c:pt idx="8974">
                  <c:v>46.17906342978556</c:v>
                </c:pt>
                <c:pt idx="8975">
                  <c:v>46.18370003755182</c:v>
                </c:pt>
                <c:pt idx="8976">
                  <c:v>46.18833664531807</c:v>
                </c:pt>
                <c:pt idx="8977">
                  <c:v>46.19297325308432</c:v>
                </c:pt>
                <c:pt idx="8978">
                  <c:v>46.19760986085056</c:v>
                </c:pt>
                <c:pt idx="8979">
                  <c:v>46.20224646861681</c:v>
                </c:pt>
                <c:pt idx="8980">
                  <c:v>46.20688307638306</c:v>
                </c:pt>
                <c:pt idx="8981">
                  <c:v>46.21151968414932</c:v>
                </c:pt>
                <c:pt idx="8982">
                  <c:v>46.21615629191558</c:v>
                </c:pt>
                <c:pt idx="8983">
                  <c:v>46.22079289968183</c:v>
                </c:pt>
                <c:pt idx="8984">
                  <c:v>46.22542950744808</c:v>
                </c:pt>
                <c:pt idx="8985">
                  <c:v>46.23006611521432</c:v>
                </c:pt>
                <c:pt idx="8986">
                  <c:v>46.23470272298058</c:v>
                </c:pt>
                <c:pt idx="8987">
                  <c:v>46.23933933074683</c:v>
                </c:pt>
                <c:pt idx="8988">
                  <c:v>46.24397593851308</c:v>
                </c:pt>
                <c:pt idx="8989">
                  <c:v>46.24861254627933</c:v>
                </c:pt>
                <c:pt idx="8990">
                  <c:v>46.25324915404558</c:v>
                </c:pt>
                <c:pt idx="8991">
                  <c:v>46.25788576181183</c:v>
                </c:pt>
                <c:pt idx="8992">
                  <c:v>46.2625223695781</c:v>
                </c:pt>
                <c:pt idx="8993">
                  <c:v>46.26715897734434</c:v>
                </c:pt>
                <c:pt idx="8994">
                  <c:v>46.27179558511058</c:v>
                </c:pt>
                <c:pt idx="8995">
                  <c:v>46.27643219287685</c:v>
                </c:pt>
                <c:pt idx="8996">
                  <c:v>46.28106880064308</c:v>
                </c:pt>
                <c:pt idx="8997">
                  <c:v>46.28570540840934</c:v>
                </c:pt>
                <c:pt idx="8998">
                  <c:v>46.2903420161756</c:v>
                </c:pt>
                <c:pt idx="8999">
                  <c:v>46.29497862394185</c:v>
                </c:pt>
                <c:pt idx="9000">
                  <c:v>46.2996152317081</c:v>
                </c:pt>
                <c:pt idx="9001">
                  <c:v>46.30425183947435</c:v>
                </c:pt>
                <c:pt idx="9002">
                  <c:v>46.30888844724058</c:v>
                </c:pt>
                <c:pt idx="9003">
                  <c:v>46.31352505500684</c:v>
                </c:pt>
                <c:pt idx="9004">
                  <c:v>46.31816166277309</c:v>
                </c:pt>
                <c:pt idx="9005">
                  <c:v>46.32279827053935</c:v>
                </c:pt>
                <c:pt idx="9006">
                  <c:v>46.3274348783056</c:v>
                </c:pt>
                <c:pt idx="9007">
                  <c:v>46.33207148607186</c:v>
                </c:pt>
                <c:pt idx="9008">
                  <c:v>46.33670809383811</c:v>
                </c:pt>
                <c:pt idx="9009">
                  <c:v>46.34134470160434</c:v>
                </c:pt>
                <c:pt idx="9010">
                  <c:v>46.3459813093706</c:v>
                </c:pt>
                <c:pt idx="9011">
                  <c:v>46.35061791713685</c:v>
                </c:pt>
                <c:pt idx="9012">
                  <c:v>46.3552545249031</c:v>
                </c:pt>
                <c:pt idx="9013">
                  <c:v>46.35989113266935</c:v>
                </c:pt>
                <c:pt idx="9014">
                  <c:v>46.36452774043561</c:v>
                </c:pt>
                <c:pt idx="9015">
                  <c:v>46.36916434820186</c:v>
                </c:pt>
                <c:pt idx="9016">
                  <c:v>46.37380095596811</c:v>
                </c:pt>
                <c:pt idx="9017">
                  <c:v>46.37843756373435</c:v>
                </c:pt>
                <c:pt idx="9018">
                  <c:v>46.3830741715006</c:v>
                </c:pt>
                <c:pt idx="9019">
                  <c:v>46.38771077926685</c:v>
                </c:pt>
                <c:pt idx="9020">
                  <c:v>46.39234738703311</c:v>
                </c:pt>
                <c:pt idx="9021">
                  <c:v>46.39698399479937</c:v>
                </c:pt>
                <c:pt idx="9022">
                  <c:v>46.40162060256561</c:v>
                </c:pt>
                <c:pt idx="9023">
                  <c:v>46.40625721033187</c:v>
                </c:pt>
                <c:pt idx="9024">
                  <c:v>46.41089381809812</c:v>
                </c:pt>
                <c:pt idx="9025">
                  <c:v>46.41553042586438</c:v>
                </c:pt>
                <c:pt idx="9026">
                  <c:v>46.42016703363062</c:v>
                </c:pt>
                <c:pt idx="9027">
                  <c:v>46.42480364139687</c:v>
                </c:pt>
                <c:pt idx="9028">
                  <c:v>46.42944024916313</c:v>
                </c:pt>
                <c:pt idx="9029">
                  <c:v>46.43407685692938</c:v>
                </c:pt>
                <c:pt idx="9030">
                  <c:v>46.43871346469562</c:v>
                </c:pt>
                <c:pt idx="9031">
                  <c:v>46.44335007246188</c:v>
                </c:pt>
                <c:pt idx="9032">
                  <c:v>46.44798668022813</c:v>
                </c:pt>
                <c:pt idx="9033">
                  <c:v>46.45262328799438</c:v>
                </c:pt>
                <c:pt idx="9034">
                  <c:v>46.45725989576062</c:v>
                </c:pt>
                <c:pt idx="9035">
                  <c:v>46.46189650352688</c:v>
                </c:pt>
                <c:pt idx="9036">
                  <c:v>46.46653311129313</c:v>
                </c:pt>
                <c:pt idx="9037">
                  <c:v>46.47116971905939</c:v>
                </c:pt>
                <c:pt idx="9038">
                  <c:v>46.47580632682564</c:v>
                </c:pt>
                <c:pt idx="9039">
                  <c:v>46.4804429345919</c:v>
                </c:pt>
                <c:pt idx="9040">
                  <c:v>46.48507954235814</c:v>
                </c:pt>
                <c:pt idx="9041">
                  <c:v>46.4897161501244</c:v>
                </c:pt>
                <c:pt idx="9042">
                  <c:v>46.49435275789065</c:v>
                </c:pt>
                <c:pt idx="9043">
                  <c:v>46.4989893656569</c:v>
                </c:pt>
                <c:pt idx="9044">
                  <c:v>46.50362597342315</c:v>
                </c:pt>
                <c:pt idx="9045">
                  <c:v>46.5082625811894</c:v>
                </c:pt>
                <c:pt idx="9046">
                  <c:v>46.51289918895565</c:v>
                </c:pt>
                <c:pt idx="9047">
                  <c:v>46.5175357967219</c:v>
                </c:pt>
                <c:pt idx="9048">
                  <c:v>46.52217240448815</c:v>
                </c:pt>
                <c:pt idx="9049">
                  <c:v>46.5268090122544</c:v>
                </c:pt>
                <c:pt idx="9050">
                  <c:v>46.53144562002065</c:v>
                </c:pt>
                <c:pt idx="9051">
                  <c:v>46.53608222778691</c:v>
                </c:pt>
                <c:pt idx="9052">
                  <c:v>46.54071883555316</c:v>
                </c:pt>
                <c:pt idx="9053">
                  <c:v>46.54535544331941</c:v>
                </c:pt>
                <c:pt idx="9054">
                  <c:v>46.54999205108565</c:v>
                </c:pt>
                <c:pt idx="9055">
                  <c:v>46.5546286588519</c:v>
                </c:pt>
                <c:pt idx="9056">
                  <c:v>46.55926526661815</c:v>
                </c:pt>
                <c:pt idx="9057">
                  <c:v>46.56390187438441</c:v>
                </c:pt>
                <c:pt idx="9058">
                  <c:v>46.56853848215067</c:v>
                </c:pt>
                <c:pt idx="9059">
                  <c:v>46.57317508991692</c:v>
                </c:pt>
                <c:pt idx="9060">
                  <c:v>46.57781169768315</c:v>
                </c:pt>
                <c:pt idx="9061">
                  <c:v>46.58244830544941</c:v>
                </c:pt>
                <c:pt idx="9062">
                  <c:v>46.58708491321565</c:v>
                </c:pt>
                <c:pt idx="9063">
                  <c:v>46.59172152098192</c:v>
                </c:pt>
                <c:pt idx="9064">
                  <c:v>46.59635812874817</c:v>
                </c:pt>
                <c:pt idx="9065">
                  <c:v>46.60099473651442</c:v>
                </c:pt>
                <c:pt idx="9066">
                  <c:v>46.60563134428068</c:v>
                </c:pt>
                <c:pt idx="9067">
                  <c:v>46.61026795204692</c:v>
                </c:pt>
                <c:pt idx="9068">
                  <c:v>46.61490455981316</c:v>
                </c:pt>
                <c:pt idx="9069">
                  <c:v>46.61954116757943</c:v>
                </c:pt>
                <c:pt idx="9070">
                  <c:v>46.62417777534567</c:v>
                </c:pt>
                <c:pt idx="9071">
                  <c:v>46.62881438311193</c:v>
                </c:pt>
                <c:pt idx="9072">
                  <c:v>46.63345099087818</c:v>
                </c:pt>
                <c:pt idx="9073">
                  <c:v>46.63808759864442</c:v>
                </c:pt>
                <c:pt idx="9074">
                  <c:v>46.64272420641068</c:v>
                </c:pt>
                <c:pt idx="9075">
                  <c:v>46.64736081417694</c:v>
                </c:pt>
                <c:pt idx="9076">
                  <c:v>46.65199742194317</c:v>
                </c:pt>
                <c:pt idx="9077">
                  <c:v>46.65663402970943</c:v>
                </c:pt>
                <c:pt idx="9078">
                  <c:v>46.66127063747569</c:v>
                </c:pt>
                <c:pt idx="9079">
                  <c:v>46.66590724524194</c:v>
                </c:pt>
                <c:pt idx="9080">
                  <c:v>46.6705438530082</c:v>
                </c:pt>
                <c:pt idx="9081">
                  <c:v>46.67518046077444</c:v>
                </c:pt>
                <c:pt idx="9082">
                  <c:v>46.67981706854069</c:v>
                </c:pt>
                <c:pt idx="9083">
                  <c:v>46.68445367630694</c:v>
                </c:pt>
                <c:pt idx="9084">
                  <c:v>46.6890902840732</c:v>
                </c:pt>
                <c:pt idx="9085">
                  <c:v>46.69372689183945</c:v>
                </c:pt>
                <c:pt idx="9086">
                  <c:v>46.6983634996057</c:v>
                </c:pt>
                <c:pt idx="9087">
                  <c:v>46.70300010737195</c:v>
                </c:pt>
                <c:pt idx="9088">
                  <c:v>46.7076367151382</c:v>
                </c:pt>
                <c:pt idx="9089">
                  <c:v>46.71227332290445</c:v>
                </c:pt>
                <c:pt idx="9090">
                  <c:v>46.7169099306707</c:v>
                </c:pt>
                <c:pt idx="9091">
                  <c:v>46.72154653843696</c:v>
                </c:pt>
                <c:pt idx="9092">
                  <c:v>46.72618314620321</c:v>
                </c:pt>
                <c:pt idx="9093">
                  <c:v>46.73081975396946</c:v>
                </c:pt>
                <c:pt idx="9094">
                  <c:v>46.73545636173571</c:v>
                </c:pt>
                <c:pt idx="9095">
                  <c:v>46.74009296950196</c:v>
                </c:pt>
                <c:pt idx="9096">
                  <c:v>46.7447295772682</c:v>
                </c:pt>
                <c:pt idx="9097">
                  <c:v>46.74936618503445</c:v>
                </c:pt>
                <c:pt idx="9098">
                  <c:v>46.75400279280071</c:v>
                </c:pt>
                <c:pt idx="9099">
                  <c:v>46.75863940056696</c:v>
                </c:pt>
                <c:pt idx="9100">
                  <c:v>46.76327600833321</c:v>
                </c:pt>
                <c:pt idx="9101">
                  <c:v>46.76791261609947</c:v>
                </c:pt>
                <c:pt idx="9102">
                  <c:v>46.77254922386572</c:v>
                </c:pt>
                <c:pt idx="9103">
                  <c:v>46.77718583163197</c:v>
                </c:pt>
                <c:pt idx="9104">
                  <c:v>46.7818224393982</c:v>
                </c:pt>
                <c:pt idx="9105">
                  <c:v>46.78645904716447</c:v>
                </c:pt>
                <c:pt idx="9106">
                  <c:v>46.79109565493072</c:v>
                </c:pt>
                <c:pt idx="9107">
                  <c:v>46.79573226269697</c:v>
                </c:pt>
                <c:pt idx="9108">
                  <c:v>46.80036887046322</c:v>
                </c:pt>
                <c:pt idx="9109">
                  <c:v>46.80500547822948</c:v>
                </c:pt>
                <c:pt idx="9110">
                  <c:v>46.80964208599573</c:v>
                </c:pt>
                <c:pt idx="9111">
                  <c:v>46.81427869376197</c:v>
                </c:pt>
                <c:pt idx="9112">
                  <c:v>46.81891530152823</c:v>
                </c:pt>
                <c:pt idx="9113">
                  <c:v>46.82355190929447</c:v>
                </c:pt>
                <c:pt idx="9114">
                  <c:v>46.82818851706073</c:v>
                </c:pt>
                <c:pt idx="9115">
                  <c:v>46.83282512482698</c:v>
                </c:pt>
                <c:pt idx="9116">
                  <c:v>46.83746173259322</c:v>
                </c:pt>
                <c:pt idx="9117">
                  <c:v>46.8420983403595</c:v>
                </c:pt>
                <c:pt idx="9118">
                  <c:v>46.84673494812574</c:v>
                </c:pt>
                <c:pt idx="9119">
                  <c:v>46.85137155589197</c:v>
                </c:pt>
                <c:pt idx="9120">
                  <c:v>46.85600816365822</c:v>
                </c:pt>
                <c:pt idx="9121">
                  <c:v>46.86064477142448</c:v>
                </c:pt>
                <c:pt idx="9122">
                  <c:v>46.86528137919074</c:v>
                </c:pt>
                <c:pt idx="9123">
                  <c:v>46.869917986957</c:v>
                </c:pt>
                <c:pt idx="9124">
                  <c:v>46.87455459472324</c:v>
                </c:pt>
                <c:pt idx="9125">
                  <c:v>46.8791912024895</c:v>
                </c:pt>
                <c:pt idx="9126">
                  <c:v>46.88382781025575</c:v>
                </c:pt>
                <c:pt idx="9127">
                  <c:v>46.888464418022</c:v>
                </c:pt>
                <c:pt idx="9128">
                  <c:v>46.89310102578825</c:v>
                </c:pt>
                <c:pt idx="9129">
                  <c:v>46.8977376335545</c:v>
                </c:pt>
                <c:pt idx="9130">
                  <c:v>46.90237424132075</c:v>
                </c:pt>
                <c:pt idx="9131">
                  <c:v>46.907010849087</c:v>
                </c:pt>
                <c:pt idx="9132">
                  <c:v>46.91164745685323</c:v>
                </c:pt>
                <c:pt idx="9133">
                  <c:v>46.91628406461949</c:v>
                </c:pt>
                <c:pt idx="9134">
                  <c:v>46.92092067238576</c:v>
                </c:pt>
                <c:pt idx="9135">
                  <c:v>46.92555728015201</c:v>
                </c:pt>
                <c:pt idx="9136">
                  <c:v>46.93019388791826</c:v>
                </c:pt>
                <c:pt idx="9137">
                  <c:v>46.93483049568449</c:v>
                </c:pt>
                <c:pt idx="9138">
                  <c:v>46.93946710345075</c:v>
                </c:pt>
                <c:pt idx="9139">
                  <c:v>46.944103711217</c:v>
                </c:pt>
                <c:pt idx="9140">
                  <c:v>46.94874031898326</c:v>
                </c:pt>
                <c:pt idx="9141">
                  <c:v>46.95337692674951</c:v>
                </c:pt>
                <c:pt idx="9142">
                  <c:v>46.95801353451577</c:v>
                </c:pt>
                <c:pt idx="9143">
                  <c:v>46.96265014228202</c:v>
                </c:pt>
                <c:pt idx="9144">
                  <c:v>46.96728675004825</c:v>
                </c:pt>
                <c:pt idx="9145">
                  <c:v>46.9719233578145</c:v>
                </c:pt>
                <c:pt idx="9146">
                  <c:v>46.97655996558077</c:v>
                </c:pt>
                <c:pt idx="9147">
                  <c:v>46.98119657334701</c:v>
                </c:pt>
                <c:pt idx="9148">
                  <c:v>46.98583318111326</c:v>
                </c:pt>
                <c:pt idx="9149">
                  <c:v>46.99046978887952</c:v>
                </c:pt>
                <c:pt idx="9150">
                  <c:v>46.99510639664578</c:v>
                </c:pt>
                <c:pt idx="9151">
                  <c:v>46.99974300441202</c:v>
                </c:pt>
                <c:pt idx="9152">
                  <c:v>47.00437961217828</c:v>
                </c:pt>
                <c:pt idx="9153">
                  <c:v>47.00901621994453</c:v>
                </c:pt>
                <c:pt idx="9154">
                  <c:v>47.01365282771078</c:v>
                </c:pt>
                <c:pt idx="9155">
                  <c:v>47.01828943547702</c:v>
                </c:pt>
                <c:pt idx="9156">
                  <c:v>47.02292604324327</c:v>
                </c:pt>
                <c:pt idx="9157">
                  <c:v>47.02756265100953</c:v>
                </c:pt>
                <c:pt idx="9158">
                  <c:v>47.0321992587758</c:v>
                </c:pt>
                <c:pt idx="9159">
                  <c:v>47.03683586654203</c:v>
                </c:pt>
                <c:pt idx="9160">
                  <c:v>47.04147247430828</c:v>
                </c:pt>
                <c:pt idx="9161">
                  <c:v>47.04610908207454</c:v>
                </c:pt>
                <c:pt idx="9162">
                  <c:v>47.05074568984078</c:v>
                </c:pt>
                <c:pt idx="9163">
                  <c:v>47.05538229760703</c:v>
                </c:pt>
                <c:pt idx="9164">
                  <c:v>47.0600189053733</c:v>
                </c:pt>
                <c:pt idx="9165">
                  <c:v>47.06465551313954</c:v>
                </c:pt>
                <c:pt idx="9166">
                  <c:v>47.0692921209058</c:v>
                </c:pt>
                <c:pt idx="9167">
                  <c:v>47.07392872867205</c:v>
                </c:pt>
                <c:pt idx="9168">
                  <c:v>47.0785653364383</c:v>
                </c:pt>
                <c:pt idx="9169">
                  <c:v>47.08320194420455</c:v>
                </c:pt>
                <c:pt idx="9170">
                  <c:v>47.0878385519708</c:v>
                </c:pt>
                <c:pt idx="9171">
                  <c:v>47.09247515973705</c:v>
                </c:pt>
                <c:pt idx="9172">
                  <c:v>47.0971117675033</c:v>
                </c:pt>
                <c:pt idx="9173">
                  <c:v>47.10174837526954</c:v>
                </c:pt>
                <c:pt idx="9174">
                  <c:v>47.1063849830358</c:v>
                </c:pt>
                <c:pt idx="9175">
                  <c:v>47.11102159080205</c:v>
                </c:pt>
                <c:pt idx="9176">
                  <c:v>47.11565819856831</c:v>
                </c:pt>
                <c:pt idx="9177">
                  <c:v>47.12029480633456</c:v>
                </c:pt>
                <c:pt idx="9178">
                  <c:v>47.12493141410081</c:v>
                </c:pt>
                <c:pt idx="9179">
                  <c:v>47.12956802186706</c:v>
                </c:pt>
                <c:pt idx="9180">
                  <c:v>47.1342046296333</c:v>
                </c:pt>
                <c:pt idx="9181">
                  <c:v>47.13884123739955</c:v>
                </c:pt>
                <c:pt idx="9182">
                  <c:v>47.14347784516581</c:v>
                </c:pt>
                <c:pt idx="9183">
                  <c:v>47.14811445293206</c:v>
                </c:pt>
                <c:pt idx="9184">
                  <c:v>47.15275106069831</c:v>
                </c:pt>
                <c:pt idx="9185">
                  <c:v>47.15738766846455</c:v>
                </c:pt>
                <c:pt idx="9186">
                  <c:v>47.16202427623082</c:v>
                </c:pt>
                <c:pt idx="9187">
                  <c:v>47.16666088399706</c:v>
                </c:pt>
                <c:pt idx="9188">
                  <c:v>47.1712974917633</c:v>
                </c:pt>
                <c:pt idx="9189">
                  <c:v>47.17593409952957</c:v>
                </c:pt>
                <c:pt idx="9190">
                  <c:v>47.18057070729582</c:v>
                </c:pt>
                <c:pt idx="9191">
                  <c:v>47.18520731506207</c:v>
                </c:pt>
                <c:pt idx="9192">
                  <c:v>47.18984392282833</c:v>
                </c:pt>
                <c:pt idx="9193">
                  <c:v>47.19448053059457</c:v>
                </c:pt>
                <c:pt idx="9194">
                  <c:v>47.19911713836084</c:v>
                </c:pt>
                <c:pt idx="9195">
                  <c:v>47.2037537461271</c:v>
                </c:pt>
                <c:pt idx="9196">
                  <c:v>47.20839035389333</c:v>
                </c:pt>
                <c:pt idx="9197">
                  <c:v>47.21302696165957</c:v>
                </c:pt>
                <c:pt idx="9198">
                  <c:v>47.21766356942582</c:v>
                </c:pt>
                <c:pt idx="9199">
                  <c:v>47.22230017719208</c:v>
                </c:pt>
                <c:pt idx="9200">
                  <c:v>47.22693678495834</c:v>
                </c:pt>
                <c:pt idx="9201">
                  <c:v>47.2315733927246</c:v>
                </c:pt>
                <c:pt idx="9202">
                  <c:v>47.23621000049084</c:v>
                </c:pt>
                <c:pt idx="9203">
                  <c:v>47.24084660825708</c:v>
                </c:pt>
                <c:pt idx="9204">
                  <c:v>47.24548321602334</c:v>
                </c:pt>
                <c:pt idx="9205">
                  <c:v>47.25011982378959</c:v>
                </c:pt>
                <c:pt idx="9206">
                  <c:v>47.25475643155584</c:v>
                </c:pt>
                <c:pt idx="9207">
                  <c:v>47.2593930393221</c:v>
                </c:pt>
                <c:pt idx="9208">
                  <c:v>47.26402964708834</c:v>
                </c:pt>
                <c:pt idx="9209">
                  <c:v>47.2686662548546</c:v>
                </c:pt>
                <c:pt idx="9210">
                  <c:v>47.27330286262085</c:v>
                </c:pt>
                <c:pt idx="9211">
                  <c:v>47.2779394703871</c:v>
                </c:pt>
                <c:pt idx="9212">
                  <c:v>47.28257607815335</c:v>
                </c:pt>
                <c:pt idx="9213">
                  <c:v>47.2872126859196</c:v>
                </c:pt>
                <c:pt idx="9214">
                  <c:v>47.29184929368585</c:v>
                </c:pt>
                <c:pt idx="9215">
                  <c:v>47.2964859014521</c:v>
                </c:pt>
                <c:pt idx="9216">
                  <c:v>47.30112250921834</c:v>
                </c:pt>
                <c:pt idx="9217">
                  <c:v>47.3057591169846</c:v>
                </c:pt>
                <c:pt idx="9218">
                  <c:v>47.31039572475086</c:v>
                </c:pt>
                <c:pt idx="9219">
                  <c:v>47.31503233251711</c:v>
                </c:pt>
                <c:pt idx="9220">
                  <c:v>47.31966894028335</c:v>
                </c:pt>
                <c:pt idx="9221">
                  <c:v>47.32430554804961</c:v>
                </c:pt>
                <c:pt idx="9222">
                  <c:v>47.32894215581586</c:v>
                </c:pt>
                <c:pt idx="9223">
                  <c:v>47.3335787635821</c:v>
                </c:pt>
                <c:pt idx="9224">
                  <c:v>47.33821537134835</c:v>
                </c:pt>
                <c:pt idx="9225">
                  <c:v>47.3428519791146</c:v>
                </c:pt>
                <c:pt idx="9226">
                  <c:v>47.34748858688086</c:v>
                </c:pt>
                <c:pt idx="9227">
                  <c:v>47.35212519464711</c:v>
                </c:pt>
                <c:pt idx="9228">
                  <c:v>47.35676180241335</c:v>
                </c:pt>
                <c:pt idx="9229">
                  <c:v>47.36139841017962</c:v>
                </c:pt>
                <c:pt idx="9230">
                  <c:v>47.36603501794587</c:v>
                </c:pt>
                <c:pt idx="9231">
                  <c:v>47.37067162571211</c:v>
                </c:pt>
                <c:pt idx="9232">
                  <c:v>47.37530823347837</c:v>
                </c:pt>
                <c:pt idx="9233">
                  <c:v>47.37994484124461</c:v>
                </c:pt>
                <c:pt idx="9234">
                  <c:v>47.38458144901087</c:v>
                </c:pt>
                <c:pt idx="9235">
                  <c:v>47.38921805677712</c:v>
                </c:pt>
                <c:pt idx="9236">
                  <c:v>47.39385466454337</c:v>
                </c:pt>
                <c:pt idx="9237">
                  <c:v>47.39849127230963</c:v>
                </c:pt>
                <c:pt idx="9238">
                  <c:v>47.40312788007588</c:v>
                </c:pt>
                <c:pt idx="9239">
                  <c:v>47.40776448784211</c:v>
                </c:pt>
                <c:pt idx="9240">
                  <c:v>47.41240109560837</c:v>
                </c:pt>
                <c:pt idx="9241">
                  <c:v>47.41703770337462</c:v>
                </c:pt>
                <c:pt idx="9242">
                  <c:v>47.42167431114088</c:v>
                </c:pt>
                <c:pt idx="9243">
                  <c:v>47.42631091890714</c:v>
                </c:pt>
                <c:pt idx="9244">
                  <c:v>47.43094752667338</c:v>
                </c:pt>
                <c:pt idx="9245">
                  <c:v>47.43558413443964</c:v>
                </c:pt>
                <c:pt idx="9246">
                  <c:v>47.44022074220589</c:v>
                </c:pt>
                <c:pt idx="9247">
                  <c:v>47.44485734997213</c:v>
                </c:pt>
                <c:pt idx="9248">
                  <c:v>47.44949395773838</c:v>
                </c:pt>
                <c:pt idx="9249">
                  <c:v>47.45413056550463</c:v>
                </c:pt>
                <c:pt idx="9250">
                  <c:v>47.45876717327089</c:v>
                </c:pt>
                <c:pt idx="9251">
                  <c:v>47.46340378103714</c:v>
                </c:pt>
                <c:pt idx="9252">
                  <c:v>47.4680403888034</c:v>
                </c:pt>
                <c:pt idx="9253">
                  <c:v>47.47267699656965</c:v>
                </c:pt>
                <c:pt idx="9254">
                  <c:v>47.4773136043359</c:v>
                </c:pt>
                <c:pt idx="9255">
                  <c:v>47.48195021210215</c:v>
                </c:pt>
                <c:pt idx="9256">
                  <c:v>47.48658681986839</c:v>
                </c:pt>
                <c:pt idx="9257">
                  <c:v>47.49122342763464</c:v>
                </c:pt>
                <c:pt idx="9258">
                  <c:v>47.4958600354009</c:v>
                </c:pt>
                <c:pt idx="9259">
                  <c:v>47.50049664316715</c:v>
                </c:pt>
                <c:pt idx="9260">
                  <c:v>47.50513325093341</c:v>
                </c:pt>
                <c:pt idx="9261">
                  <c:v>47.50976985869965</c:v>
                </c:pt>
                <c:pt idx="9262">
                  <c:v>47.5144064664659</c:v>
                </c:pt>
                <c:pt idx="9263">
                  <c:v>47.51904307423214</c:v>
                </c:pt>
                <c:pt idx="9264">
                  <c:v>47.5236796819984</c:v>
                </c:pt>
                <c:pt idx="9265">
                  <c:v>47.52831628976466</c:v>
                </c:pt>
                <c:pt idx="9266">
                  <c:v>47.53295289753091</c:v>
                </c:pt>
                <c:pt idx="9267">
                  <c:v>47.53758950529714</c:v>
                </c:pt>
                <c:pt idx="9268">
                  <c:v>47.54222611306341</c:v>
                </c:pt>
                <c:pt idx="9269">
                  <c:v>47.54686272082967</c:v>
                </c:pt>
                <c:pt idx="9270">
                  <c:v>47.55149932859592</c:v>
                </c:pt>
                <c:pt idx="9271">
                  <c:v>47.55613593636217</c:v>
                </c:pt>
                <c:pt idx="9272">
                  <c:v>47.56077254412842</c:v>
                </c:pt>
                <c:pt idx="9273">
                  <c:v>47.56540915189466</c:v>
                </c:pt>
                <c:pt idx="9274">
                  <c:v>47.57004575966091</c:v>
                </c:pt>
                <c:pt idx="9275">
                  <c:v>47.57468236742717</c:v>
                </c:pt>
                <c:pt idx="9276">
                  <c:v>47.57931897519343</c:v>
                </c:pt>
                <c:pt idx="9277">
                  <c:v>47.58395558295968</c:v>
                </c:pt>
                <c:pt idx="9278">
                  <c:v>47.58859219072594</c:v>
                </c:pt>
                <c:pt idx="9279">
                  <c:v>47.59322879849218</c:v>
                </c:pt>
                <c:pt idx="9280">
                  <c:v>47.59786540625842</c:v>
                </c:pt>
                <c:pt idx="9281">
                  <c:v>47.60250201402468</c:v>
                </c:pt>
                <c:pt idx="9282">
                  <c:v>47.60713862179093</c:v>
                </c:pt>
                <c:pt idx="9283">
                  <c:v>47.61177522955718</c:v>
                </c:pt>
                <c:pt idx="9284">
                  <c:v>47.61641183732343</c:v>
                </c:pt>
                <c:pt idx="9285">
                  <c:v>47.62104844508968</c:v>
                </c:pt>
                <c:pt idx="9286">
                  <c:v>47.62568505285594</c:v>
                </c:pt>
                <c:pt idx="9287">
                  <c:v>47.63032166062218</c:v>
                </c:pt>
                <c:pt idx="9288">
                  <c:v>47.63495826838844</c:v>
                </c:pt>
                <c:pt idx="9289">
                  <c:v>47.63959487615469</c:v>
                </c:pt>
                <c:pt idx="9290">
                  <c:v>47.64423148392094</c:v>
                </c:pt>
                <c:pt idx="9291">
                  <c:v>47.64886809168718</c:v>
                </c:pt>
                <c:pt idx="9292">
                  <c:v>47.65350469945344</c:v>
                </c:pt>
                <c:pt idx="9293">
                  <c:v>47.65814130721969</c:v>
                </c:pt>
                <c:pt idx="9294">
                  <c:v>47.66277791498596</c:v>
                </c:pt>
                <c:pt idx="9295">
                  <c:v>47.6674145227522</c:v>
                </c:pt>
                <c:pt idx="9296">
                  <c:v>47.67205113051845</c:v>
                </c:pt>
                <c:pt idx="9297">
                  <c:v>47.67668773828469</c:v>
                </c:pt>
                <c:pt idx="9298">
                  <c:v>47.68132434605095</c:v>
                </c:pt>
                <c:pt idx="9299">
                  <c:v>47.68596095381719</c:v>
                </c:pt>
                <c:pt idx="9300">
                  <c:v>47.69059756158344</c:v>
                </c:pt>
                <c:pt idx="9301">
                  <c:v>47.6952341693497</c:v>
                </c:pt>
                <c:pt idx="9302">
                  <c:v>47.69987077711596</c:v>
                </c:pt>
                <c:pt idx="9303">
                  <c:v>47.70450738488221</c:v>
                </c:pt>
                <c:pt idx="9304">
                  <c:v>47.70914399264846</c:v>
                </c:pt>
                <c:pt idx="9305">
                  <c:v>47.71378060041471</c:v>
                </c:pt>
                <c:pt idx="9306">
                  <c:v>47.71841720818096</c:v>
                </c:pt>
                <c:pt idx="9307">
                  <c:v>47.72305381594721</c:v>
                </c:pt>
                <c:pt idx="9308">
                  <c:v>47.72769042371345</c:v>
                </c:pt>
                <c:pt idx="9309">
                  <c:v>47.73232703147971</c:v>
                </c:pt>
                <c:pt idx="9310">
                  <c:v>47.73696363924596</c:v>
                </c:pt>
                <c:pt idx="9311">
                  <c:v>47.74160024701221</c:v>
                </c:pt>
                <c:pt idx="9312">
                  <c:v>47.74623685477847</c:v>
                </c:pt>
                <c:pt idx="9313">
                  <c:v>47.75087346254471</c:v>
                </c:pt>
                <c:pt idx="9314">
                  <c:v>47.75551007031097</c:v>
                </c:pt>
                <c:pt idx="9315">
                  <c:v>47.76014667807722</c:v>
                </c:pt>
                <c:pt idx="9316">
                  <c:v>47.76478328584346</c:v>
                </c:pt>
                <c:pt idx="9317">
                  <c:v>47.76941989360972</c:v>
                </c:pt>
                <c:pt idx="9318">
                  <c:v>47.77405650137597</c:v>
                </c:pt>
                <c:pt idx="9319">
                  <c:v>47.77869310914222</c:v>
                </c:pt>
                <c:pt idx="9320">
                  <c:v>47.78332971690848</c:v>
                </c:pt>
                <c:pt idx="9321">
                  <c:v>47.78796632467473</c:v>
                </c:pt>
                <c:pt idx="9322">
                  <c:v>47.792602932441</c:v>
                </c:pt>
                <c:pt idx="9323">
                  <c:v>47.79723954020723</c:v>
                </c:pt>
                <c:pt idx="9324">
                  <c:v>47.80187614797347</c:v>
                </c:pt>
                <c:pt idx="9325">
                  <c:v>47.80651275573973</c:v>
                </c:pt>
                <c:pt idx="9326">
                  <c:v>47.81114936350598</c:v>
                </c:pt>
                <c:pt idx="9327">
                  <c:v>47.81578597127223</c:v>
                </c:pt>
                <c:pt idx="9328">
                  <c:v>47.82042257903848</c:v>
                </c:pt>
                <c:pt idx="9329">
                  <c:v>47.82505918680474</c:v>
                </c:pt>
                <c:pt idx="9330">
                  <c:v>47.829695794571</c:v>
                </c:pt>
                <c:pt idx="9331">
                  <c:v>47.83433240233723</c:v>
                </c:pt>
                <c:pt idx="9332">
                  <c:v>47.8389690101035</c:v>
                </c:pt>
                <c:pt idx="9333">
                  <c:v>47.84360561786974</c:v>
                </c:pt>
                <c:pt idx="9334">
                  <c:v>47.848242225636</c:v>
                </c:pt>
                <c:pt idx="9335">
                  <c:v>47.85287883340224</c:v>
                </c:pt>
                <c:pt idx="9336">
                  <c:v>47.85751544116849</c:v>
                </c:pt>
                <c:pt idx="9337">
                  <c:v>47.86215204893476</c:v>
                </c:pt>
                <c:pt idx="9338">
                  <c:v>47.866788656701</c:v>
                </c:pt>
                <c:pt idx="9339">
                  <c:v>47.87142526446724</c:v>
                </c:pt>
                <c:pt idx="9340">
                  <c:v>47.87606187223349</c:v>
                </c:pt>
                <c:pt idx="9341">
                  <c:v>47.88069847999974</c:v>
                </c:pt>
                <c:pt idx="9342">
                  <c:v>47.885335087766</c:v>
                </c:pt>
                <c:pt idx="9343">
                  <c:v>47.88997169553224</c:v>
                </c:pt>
                <c:pt idx="9344">
                  <c:v>47.8946083032985</c:v>
                </c:pt>
                <c:pt idx="9345">
                  <c:v>47.89924491106476</c:v>
                </c:pt>
                <c:pt idx="9346">
                  <c:v>47.903881518831</c:v>
                </c:pt>
                <c:pt idx="9347">
                  <c:v>47.90851812659726</c:v>
                </c:pt>
                <c:pt idx="9348">
                  <c:v>47.9131547343635</c:v>
                </c:pt>
                <c:pt idx="9349">
                  <c:v>47.91779134212976</c:v>
                </c:pt>
                <c:pt idx="9350">
                  <c:v>47.922427949896</c:v>
                </c:pt>
                <c:pt idx="9351">
                  <c:v>47.92706455766223</c:v>
                </c:pt>
                <c:pt idx="9352">
                  <c:v>47.93170116542851</c:v>
                </c:pt>
                <c:pt idx="9353">
                  <c:v>47.93633777319477</c:v>
                </c:pt>
                <c:pt idx="9354">
                  <c:v>47.94097438096102</c:v>
                </c:pt>
                <c:pt idx="9355">
                  <c:v>47.94561098872727</c:v>
                </c:pt>
                <c:pt idx="9356">
                  <c:v>47.9502475964935</c:v>
                </c:pt>
                <c:pt idx="9357">
                  <c:v>47.95488420425976</c:v>
                </c:pt>
                <c:pt idx="9358">
                  <c:v>47.95952081202602</c:v>
                </c:pt>
                <c:pt idx="9359">
                  <c:v>47.96415741979226</c:v>
                </c:pt>
                <c:pt idx="9360">
                  <c:v>47.96879402755852</c:v>
                </c:pt>
                <c:pt idx="9361">
                  <c:v>47.97343063532478</c:v>
                </c:pt>
                <c:pt idx="9362">
                  <c:v>47.97806724309103</c:v>
                </c:pt>
                <c:pt idx="9363">
                  <c:v>47.98270385085728</c:v>
                </c:pt>
                <c:pt idx="9364">
                  <c:v>47.98734045862351</c:v>
                </c:pt>
                <c:pt idx="9365">
                  <c:v>47.99197706638978</c:v>
                </c:pt>
                <c:pt idx="9366">
                  <c:v>47.99661367415603</c:v>
                </c:pt>
                <c:pt idx="9367">
                  <c:v>48.00125028192227</c:v>
                </c:pt>
                <c:pt idx="9368">
                  <c:v>48.00588688968852</c:v>
                </c:pt>
                <c:pt idx="9369">
                  <c:v>48.01052349745478</c:v>
                </c:pt>
                <c:pt idx="9370">
                  <c:v>48.01516010522104</c:v>
                </c:pt>
                <c:pt idx="9371">
                  <c:v>48.01979671298729</c:v>
                </c:pt>
                <c:pt idx="9372">
                  <c:v>48.02443332075354</c:v>
                </c:pt>
                <c:pt idx="9373">
                  <c:v>48.0290699285198</c:v>
                </c:pt>
                <c:pt idx="9374">
                  <c:v>48.03370653628604</c:v>
                </c:pt>
                <c:pt idx="9375">
                  <c:v>48.0383431440523</c:v>
                </c:pt>
                <c:pt idx="9376">
                  <c:v>48.04297975181854</c:v>
                </c:pt>
                <c:pt idx="9377">
                  <c:v>48.0476163595848</c:v>
                </c:pt>
                <c:pt idx="9378">
                  <c:v>48.05225296735105</c:v>
                </c:pt>
                <c:pt idx="9379">
                  <c:v>48.05688957511728</c:v>
                </c:pt>
                <c:pt idx="9380">
                  <c:v>48.06152618288355</c:v>
                </c:pt>
                <c:pt idx="9381">
                  <c:v>48.0661627906498</c:v>
                </c:pt>
                <c:pt idx="9382">
                  <c:v>48.07079939841605</c:v>
                </c:pt>
                <c:pt idx="9383">
                  <c:v>48.0754360061823</c:v>
                </c:pt>
                <c:pt idx="9384">
                  <c:v>48.08007261394854</c:v>
                </c:pt>
                <c:pt idx="9385">
                  <c:v>48.0847092217148</c:v>
                </c:pt>
                <c:pt idx="9386">
                  <c:v>48.08934582948106</c:v>
                </c:pt>
                <c:pt idx="9387">
                  <c:v>48.0939824372473</c:v>
                </c:pt>
                <c:pt idx="9388">
                  <c:v>48.09861904501356</c:v>
                </c:pt>
                <c:pt idx="9389">
                  <c:v>48.10325565277981</c:v>
                </c:pt>
                <c:pt idx="9390">
                  <c:v>48.10789226054605</c:v>
                </c:pt>
                <c:pt idx="9391">
                  <c:v>48.1125288683123</c:v>
                </c:pt>
                <c:pt idx="9392">
                  <c:v>48.11716547607855</c:v>
                </c:pt>
                <c:pt idx="9393">
                  <c:v>48.12180208384481</c:v>
                </c:pt>
                <c:pt idx="9394">
                  <c:v>48.12643869161106</c:v>
                </c:pt>
                <c:pt idx="9395">
                  <c:v>48.13107529937731</c:v>
                </c:pt>
                <c:pt idx="9396">
                  <c:v>48.13571190714357</c:v>
                </c:pt>
                <c:pt idx="9397">
                  <c:v>48.14034851490982</c:v>
                </c:pt>
                <c:pt idx="9398">
                  <c:v>48.14498512267606</c:v>
                </c:pt>
                <c:pt idx="9399">
                  <c:v>48.14962173044231</c:v>
                </c:pt>
                <c:pt idx="9400">
                  <c:v>48.15425833820857</c:v>
                </c:pt>
                <c:pt idx="9401">
                  <c:v>48.15889494597482</c:v>
                </c:pt>
                <c:pt idx="9402">
                  <c:v>48.16353155374107</c:v>
                </c:pt>
                <c:pt idx="9403">
                  <c:v>48.16816816150733</c:v>
                </c:pt>
                <c:pt idx="9404">
                  <c:v>48.17280476927357</c:v>
                </c:pt>
                <c:pt idx="9405">
                  <c:v>48.17744137703983</c:v>
                </c:pt>
                <c:pt idx="9406">
                  <c:v>48.18207798480608</c:v>
                </c:pt>
                <c:pt idx="9407">
                  <c:v>48.18671459257233</c:v>
                </c:pt>
                <c:pt idx="9408">
                  <c:v>48.19135120033858</c:v>
                </c:pt>
                <c:pt idx="9409">
                  <c:v>48.19598780810483</c:v>
                </c:pt>
                <c:pt idx="9410">
                  <c:v>48.20062441587108</c:v>
                </c:pt>
                <c:pt idx="9411">
                  <c:v>48.20526102363733</c:v>
                </c:pt>
                <c:pt idx="9412">
                  <c:v>48.20989763140358</c:v>
                </c:pt>
                <c:pt idx="9413">
                  <c:v>48.21453423916984</c:v>
                </c:pt>
                <c:pt idx="9414">
                  <c:v>48.2191708469361</c:v>
                </c:pt>
                <c:pt idx="9415">
                  <c:v>48.22380745470232</c:v>
                </c:pt>
                <c:pt idx="9416">
                  <c:v>48.22844406246859</c:v>
                </c:pt>
                <c:pt idx="9417">
                  <c:v>48.23308067023484</c:v>
                </c:pt>
                <c:pt idx="9418">
                  <c:v>48.2377172780011</c:v>
                </c:pt>
                <c:pt idx="9419">
                  <c:v>48.24235388576735</c:v>
                </c:pt>
                <c:pt idx="9420">
                  <c:v>48.24699049353359</c:v>
                </c:pt>
                <c:pt idx="9421">
                  <c:v>48.25162710129984</c:v>
                </c:pt>
                <c:pt idx="9422">
                  <c:v>48.25626370906609</c:v>
                </c:pt>
                <c:pt idx="9423">
                  <c:v>48.26090031683235</c:v>
                </c:pt>
                <c:pt idx="9424">
                  <c:v>48.2655369245986</c:v>
                </c:pt>
                <c:pt idx="9425">
                  <c:v>48.27017353236485</c:v>
                </c:pt>
                <c:pt idx="9426">
                  <c:v>48.2748101401311</c:v>
                </c:pt>
                <c:pt idx="9427">
                  <c:v>48.27944674789735</c:v>
                </c:pt>
                <c:pt idx="9428">
                  <c:v>48.28408335566359</c:v>
                </c:pt>
                <c:pt idx="9429">
                  <c:v>48.28871996342986</c:v>
                </c:pt>
                <c:pt idx="9430">
                  <c:v>48.29335657119611</c:v>
                </c:pt>
                <c:pt idx="9431">
                  <c:v>48.29799317896236</c:v>
                </c:pt>
                <c:pt idx="9432">
                  <c:v>48.3026297867286</c:v>
                </c:pt>
                <c:pt idx="9433">
                  <c:v>48.30726639449485</c:v>
                </c:pt>
                <c:pt idx="9434">
                  <c:v>48.3119030022611</c:v>
                </c:pt>
                <c:pt idx="9435">
                  <c:v>48.31653961002736</c:v>
                </c:pt>
                <c:pt idx="9436">
                  <c:v>48.32117621779361</c:v>
                </c:pt>
                <c:pt idx="9437">
                  <c:v>48.32581282555987</c:v>
                </c:pt>
                <c:pt idx="9438">
                  <c:v>48.3304494333261</c:v>
                </c:pt>
                <c:pt idx="9439">
                  <c:v>48.33508604109235</c:v>
                </c:pt>
                <c:pt idx="9440">
                  <c:v>48.33972264885862</c:v>
                </c:pt>
                <c:pt idx="9441">
                  <c:v>48.34435925662487</c:v>
                </c:pt>
                <c:pt idx="9442">
                  <c:v>48.34899586439112</c:v>
                </c:pt>
                <c:pt idx="9443">
                  <c:v>48.35363247215736</c:v>
                </c:pt>
                <c:pt idx="9444">
                  <c:v>48.35826907992361</c:v>
                </c:pt>
                <c:pt idx="9445">
                  <c:v>48.36290568768988</c:v>
                </c:pt>
                <c:pt idx="9446">
                  <c:v>48.36754229545613</c:v>
                </c:pt>
                <c:pt idx="9447">
                  <c:v>48.37217890322238</c:v>
                </c:pt>
                <c:pt idx="9448">
                  <c:v>48.37681551098863</c:v>
                </c:pt>
                <c:pt idx="9449">
                  <c:v>48.38145211875488</c:v>
                </c:pt>
                <c:pt idx="9450">
                  <c:v>48.38608872652113</c:v>
                </c:pt>
                <c:pt idx="9451">
                  <c:v>48.39072533428738</c:v>
                </c:pt>
                <c:pt idx="9452">
                  <c:v>48.39536194205363</c:v>
                </c:pt>
                <c:pt idx="9453">
                  <c:v>48.3999985498199</c:v>
                </c:pt>
                <c:pt idx="9454">
                  <c:v>48.40463515758613</c:v>
                </c:pt>
                <c:pt idx="9455">
                  <c:v>48.40927176535237</c:v>
                </c:pt>
                <c:pt idx="9456">
                  <c:v>48.41390837311863</c:v>
                </c:pt>
                <c:pt idx="9457">
                  <c:v>48.41854498088489</c:v>
                </c:pt>
                <c:pt idx="9458">
                  <c:v>48.42318158865114</c:v>
                </c:pt>
                <c:pt idx="9459">
                  <c:v>48.4278181964174</c:v>
                </c:pt>
                <c:pt idx="9460">
                  <c:v>48.43245480418364</c:v>
                </c:pt>
                <c:pt idx="9461">
                  <c:v>48.43709141194989</c:v>
                </c:pt>
                <c:pt idx="9462">
                  <c:v>48.44172801971614</c:v>
                </c:pt>
                <c:pt idx="9463">
                  <c:v>48.44636462748239</c:v>
                </c:pt>
                <c:pt idx="9464">
                  <c:v>48.45100123524863</c:v>
                </c:pt>
                <c:pt idx="9465">
                  <c:v>48.4556378430149</c:v>
                </c:pt>
                <c:pt idx="9466">
                  <c:v>48.46027445078114</c:v>
                </c:pt>
                <c:pt idx="9467">
                  <c:v>48.46491105854739</c:v>
                </c:pt>
                <c:pt idx="9468">
                  <c:v>48.46954766631364</c:v>
                </c:pt>
                <c:pt idx="9469">
                  <c:v>48.4741842740799</c:v>
                </c:pt>
                <c:pt idx="9470">
                  <c:v>48.47882088184615</c:v>
                </c:pt>
                <c:pt idx="9471">
                  <c:v>48.48345748961238</c:v>
                </c:pt>
                <c:pt idx="9472">
                  <c:v>48.48809409737865</c:v>
                </c:pt>
                <c:pt idx="9473">
                  <c:v>48.49273070514491</c:v>
                </c:pt>
                <c:pt idx="9474">
                  <c:v>48.49736731291116</c:v>
                </c:pt>
                <c:pt idx="9475">
                  <c:v>48.50200392067741</c:v>
                </c:pt>
                <c:pt idx="9476">
                  <c:v>48.50664052844365</c:v>
                </c:pt>
                <c:pt idx="9477">
                  <c:v>48.51127713620991</c:v>
                </c:pt>
                <c:pt idx="9478">
                  <c:v>48.51591374397617</c:v>
                </c:pt>
                <c:pt idx="9479">
                  <c:v>48.52055035174241</c:v>
                </c:pt>
                <c:pt idx="9480">
                  <c:v>48.52518695950867</c:v>
                </c:pt>
                <c:pt idx="9481">
                  <c:v>48.52982356727491</c:v>
                </c:pt>
                <c:pt idx="9482">
                  <c:v>48.53446017504115</c:v>
                </c:pt>
                <c:pt idx="9483">
                  <c:v>48.53909678280742</c:v>
                </c:pt>
                <c:pt idx="9484">
                  <c:v>48.54373339057367</c:v>
                </c:pt>
                <c:pt idx="9485">
                  <c:v>48.54836999833992</c:v>
                </c:pt>
                <c:pt idx="9486">
                  <c:v>48.55300660610617</c:v>
                </c:pt>
                <c:pt idx="9487">
                  <c:v>48.55764321387242</c:v>
                </c:pt>
                <c:pt idx="9488">
                  <c:v>48.56227982163868</c:v>
                </c:pt>
                <c:pt idx="9489">
                  <c:v>48.56691642940493</c:v>
                </c:pt>
                <c:pt idx="9490">
                  <c:v>48.57155303717118</c:v>
                </c:pt>
                <c:pt idx="9491">
                  <c:v>48.57618964493743</c:v>
                </c:pt>
                <c:pt idx="9492">
                  <c:v>48.58082625270367</c:v>
                </c:pt>
                <c:pt idx="9493">
                  <c:v>48.58546286046993</c:v>
                </c:pt>
                <c:pt idx="9494">
                  <c:v>48.59009946823617</c:v>
                </c:pt>
                <c:pt idx="9495">
                  <c:v>48.59473607600243</c:v>
                </c:pt>
                <c:pt idx="9496">
                  <c:v>48.59937268376868</c:v>
                </c:pt>
                <c:pt idx="9497">
                  <c:v>48.60400929153494</c:v>
                </c:pt>
                <c:pt idx="9498">
                  <c:v>48.60864589930119</c:v>
                </c:pt>
                <c:pt idx="9499">
                  <c:v>48.61328250706742</c:v>
                </c:pt>
                <c:pt idx="9500">
                  <c:v>48.61791911483369</c:v>
                </c:pt>
                <c:pt idx="9501">
                  <c:v>48.62255572259996</c:v>
                </c:pt>
                <c:pt idx="9502">
                  <c:v>48.6271923303662</c:v>
                </c:pt>
                <c:pt idx="9503">
                  <c:v>48.63182893813244</c:v>
                </c:pt>
                <c:pt idx="9504">
                  <c:v>48.63646554589869</c:v>
                </c:pt>
                <c:pt idx="9505">
                  <c:v>48.64110215366495</c:v>
                </c:pt>
                <c:pt idx="9506">
                  <c:v>48.6457387614312</c:v>
                </c:pt>
                <c:pt idx="9507">
                  <c:v>48.65037536919745</c:v>
                </c:pt>
                <c:pt idx="9508">
                  <c:v>48.6550119769637</c:v>
                </c:pt>
                <c:pt idx="9509">
                  <c:v>48.65964858472995</c:v>
                </c:pt>
                <c:pt idx="9510">
                  <c:v>48.66428519249619</c:v>
                </c:pt>
                <c:pt idx="9511">
                  <c:v>48.66892180026245</c:v>
                </c:pt>
                <c:pt idx="9512">
                  <c:v>48.67355840802871</c:v>
                </c:pt>
                <c:pt idx="9513">
                  <c:v>48.67819501579496</c:v>
                </c:pt>
                <c:pt idx="9514">
                  <c:v>48.68283162356121</c:v>
                </c:pt>
                <c:pt idx="9515">
                  <c:v>48.68746823132745</c:v>
                </c:pt>
                <c:pt idx="9516">
                  <c:v>48.69210483909371</c:v>
                </c:pt>
                <c:pt idx="9517">
                  <c:v>48.69674144685996</c:v>
                </c:pt>
                <c:pt idx="9518">
                  <c:v>48.7013780546262</c:v>
                </c:pt>
                <c:pt idx="9519">
                  <c:v>48.70601466239245</c:v>
                </c:pt>
                <c:pt idx="9520">
                  <c:v>48.71065127015872</c:v>
                </c:pt>
                <c:pt idx="9521">
                  <c:v>48.71528787792496</c:v>
                </c:pt>
                <c:pt idx="9522">
                  <c:v>48.7199244856912</c:v>
                </c:pt>
                <c:pt idx="9523">
                  <c:v>48.72456109345746</c:v>
                </c:pt>
                <c:pt idx="9524">
                  <c:v>48.72919770122372</c:v>
                </c:pt>
                <c:pt idx="9525">
                  <c:v>48.73383430898997</c:v>
                </c:pt>
                <c:pt idx="9526">
                  <c:v>48.73847091675622</c:v>
                </c:pt>
                <c:pt idx="9527">
                  <c:v>48.74310752452247</c:v>
                </c:pt>
                <c:pt idx="9528">
                  <c:v>48.74774413228872</c:v>
                </c:pt>
                <c:pt idx="9529">
                  <c:v>48.75238074005498</c:v>
                </c:pt>
                <c:pt idx="9530">
                  <c:v>48.75701734782123</c:v>
                </c:pt>
                <c:pt idx="9531">
                  <c:v>48.76165395558748</c:v>
                </c:pt>
                <c:pt idx="9532">
                  <c:v>48.76629056335373</c:v>
                </c:pt>
                <c:pt idx="9533">
                  <c:v>48.77092717111998</c:v>
                </c:pt>
                <c:pt idx="9534">
                  <c:v>48.77556377888623</c:v>
                </c:pt>
                <c:pt idx="9535">
                  <c:v>48.78020038665247</c:v>
                </c:pt>
                <c:pt idx="9536">
                  <c:v>48.78483699441873</c:v>
                </c:pt>
                <c:pt idx="9537">
                  <c:v>48.789473602185</c:v>
                </c:pt>
                <c:pt idx="9538">
                  <c:v>48.79411020995124</c:v>
                </c:pt>
                <c:pt idx="9539">
                  <c:v>48.79874681771749</c:v>
                </c:pt>
                <c:pt idx="9540">
                  <c:v>48.80338342548373</c:v>
                </c:pt>
                <c:pt idx="9541">
                  <c:v>48.80802003324998</c:v>
                </c:pt>
                <c:pt idx="9542">
                  <c:v>48.81265664101623</c:v>
                </c:pt>
                <c:pt idx="9543">
                  <c:v>48.81729324878248</c:v>
                </c:pt>
                <c:pt idx="9544">
                  <c:v>48.82192985654874</c:v>
                </c:pt>
                <c:pt idx="9545">
                  <c:v>48.82656646431499</c:v>
                </c:pt>
                <c:pt idx="9546">
                  <c:v>48.83120307208124</c:v>
                </c:pt>
                <c:pt idx="9547">
                  <c:v>48.83583967984749</c:v>
                </c:pt>
                <c:pt idx="9548">
                  <c:v>48.84047628761374</c:v>
                </c:pt>
                <c:pt idx="9549">
                  <c:v>48.84511289538001</c:v>
                </c:pt>
                <c:pt idx="9550">
                  <c:v>48.84974950314623</c:v>
                </c:pt>
                <c:pt idx="9551">
                  <c:v>48.85438611091249</c:v>
                </c:pt>
                <c:pt idx="9552">
                  <c:v>48.85902271867875</c:v>
                </c:pt>
                <c:pt idx="9553">
                  <c:v>48.863659326445</c:v>
                </c:pt>
                <c:pt idx="9554">
                  <c:v>48.86829593421126</c:v>
                </c:pt>
                <c:pt idx="9555">
                  <c:v>48.87293254197751</c:v>
                </c:pt>
                <c:pt idx="9556">
                  <c:v>48.87756914974375</c:v>
                </c:pt>
                <c:pt idx="9557">
                  <c:v>48.88220575751</c:v>
                </c:pt>
                <c:pt idx="9558">
                  <c:v>48.88684236527624</c:v>
                </c:pt>
                <c:pt idx="9559">
                  <c:v>48.8914789730425</c:v>
                </c:pt>
                <c:pt idx="9560">
                  <c:v>48.89611558080876</c:v>
                </c:pt>
                <c:pt idx="9561">
                  <c:v>48.90075218857501</c:v>
                </c:pt>
                <c:pt idx="9562">
                  <c:v>48.90538879634126</c:v>
                </c:pt>
                <c:pt idx="9563">
                  <c:v>48.91002540410751</c:v>
                </c:pt>
                <c:pt idx="9564">
                  <c:v>48.91466201187376</c:v>
                </c:pt>
                <c:pt idx="9565">
                  <c:v>48.91929861964</c:v>
                </c:pt>
                <c:pt idx="9566">
                  <c:v>48.92393522740627</c:v>
                </c:pt>
                <c:pt idx="9567">
                  <c:v>48.92857183517252</c:v>
                </c:pt>
                <c:pt idx="9568">
                  <c:v>48.93320844293877</c:v>
                </c:pt>
                <c:pt idx="9569">
                  <c:v>48.93784505070501</c:v>
                </c:pt>
                <c:pt idx="9570">
                  <c:v>48.94248165847127</c:v>
                </c:pt>
                <c:pt idx="9571">
                  <c:v>48.94711826623752</c:v>
                </c:pt>
                <c:pt idx="9572">
                  <c:v>48.95175487400378</c:v>
                </c:pt>
                <c:pt idx="9573">
                  <c:v>48.95639148177002</c:v>
                </c:pt>
                <c:pt idx="9574">
                  <c:v>48.96102808953627</c:v>
                </c:pt>
                <c:pt idx="9575">
                  <c:v>48.96566469730251</c:v>
                </c:pt>
                <c:pt idx="9576">
                  <c:v>48.97030130506878</c:v>
                </c:pt>
                <c:pt idx="9577">
                  <c:v>48.97493791283503</c:v>
                </c:pt>
                <c:pt idx="9578">
                  <c:v>48.97957452060128</c:v>
                </c:pt>
                <c:pt idx="9579">
                  <c:v>48.98421112836753</c:v>
                </c:pt>
                <c:pt idx="9580">
                  <c:v>48.98884773613378</c:v>
                </c:pt>
                <c:pt idx="9581">
                  <c:v>48.99348434390004</c:v>
                </c:pt>
                <c:pt idx="9582">
                  <c:v>48.99812095166628</c:v>
                </c:pt>
                <c:pt idx="9583">
                  <c:v>49.00275755943252</c:v>
                </c:pt>
                <c:pt idx="9584">
                  <c:v>49.00739416719879</c:v>
                </c:pt>
                <c:pt idx="9585">
                  <c:v>49.01203077496504</c:v>
                </c:pt>
                <c:pt idx="9586">
                  <c:v>49.01666738273128</c:v>
                </c:pt>
                <c:pt idx="9587">
                  <c:v>49.02130399049754</c:v>
                </c:pt>
                <c:pt idx="9588">
                  <c:v>49.0259405982638</c:v>
                </c:pt>
                <c:pt idx="9589">
                  <c:v>49.03057720603005</c:v>
                </c:pt>
                <c:pt idx="9590">
                  <c:v>49.0352138137963</c:v>
                </c:pt>
                <c:pt idx="9591">
                  <c:v>49.03985042156254</c:v>
                </c:pt>
                <c:pt idx="9592">
                  <c:v>49.04448702932879</c:v>
                </c:pt>
                <c:pt idx="9593">
                  <c:v>49.04912363709505</c:v>
                </c:pt>
                <c:pt idx="9594">
                  <c:v>49.0537602448613</c:v>
                </c:pt>
                <c:pt idx="9595">
                  <c:v>49.05839685262755</c:v>
                </c:pt>
                <c:pt idx="9596">
                  <c:v>49.0630334603938</c:v>
                </c:pt>
                <c:pt idx="9597">
                  <c:v>49.06767006816006</c:v>
                </c:pt>
                <c:pt idx="9598">
                  <c:v>49.07230667592631</c:v>
                </c:pt>
                <c:pt idx="9599">
                  <c:v>49.07694328369254</c:v>
                </c:pt>
                <c:pt idx="9600">
                  <c:v>49.08157989145881</c:v>
                </c:pt>
                <c:pt idx="9601">
                  <c:v>49.08621649922505</c:v>
                </c:pt>
                <c:pt idx="9602">
                  <c:v>49.09085310699131</c:v>
                </c:pt>
                <c:pt idx="9603">
                  <c:v>49.09548971475756</c:v>
                </c:pt>
                <c:pt idx="9604">
                  <c:v>49.10012632252382</c:v>
                </c:pt>
                <c:pt idx="9605">
                  <c:v>49.10476293029006</c:v>
                </c:pt>
                <c:pt idx="9606">
                  <c:v>49.10939953805632</c:v>
                </c:pt>
                <c:pt idx="9607">
                  <c:v>49.11403614582256</c:v>
                </c:pt>
                <c:pt idx="9608">
                  <c:v>49.11867275358882</c:v>
                </c:pt>
                <c:pt idx="9609">
                  <c:v>49.12330936135507</c:v>
                </c:pt>
                <c:pt idx="9610">
                  <c:v>49.12794596912132</c:v>
                </c:pt>
                <c:pt idx="9611">
                  <c:v>49.13258257688757</c:v>
                </c:pt>
                <c:pt idx="9612">
                  <c:v>49.13721918465382</c:v>
                </c:pt>
                <c:pt idx="9613">
                  <c:v>49.14185579242008</c:v>
                </c:pt>
                <c:pt idx="9614">
                  <c:v>49.14649240018633</c:v>
                </c:pt>
                <c:pt idx="9615">
                  <c:v>49.15112900795257</c:v>
                </c:pt>
                <c:pt idx="9616">
                  <c:v>49.15576561571883</c:v>
                </c:pt>
                <c:pt idx="9617">
                  <c:v>49.16040222348508</c:v>
                </c:pt>
                <c:pt idx="9618">
                  <c:v>49.16503883125133</c:v>
                </c:pt>
                <c:pt idx="9619">
                  <c:v>49.16967543901757</c:v>
                </c:pt>
                <c:pt idx="9620">
                  <c:v>49.17431204678383</c:v>
                </c:pt>
                <c:pt idx="9621">
                  <c:v>49.1789486545501</c:v>
                </c:pt>
                <c:pt idx="9622">
                  <c:v>49.18358526231633</c:v>
                </c:pt>
                <c:pt idx="9623">
                  <c:v>49.18822187008258</c:v>
                </c:pt>
                <c:pt idx="9624">
                  <c:v>49.19285847784884</c:v>
                </c:pt>
                <c:pt idx="9625">
                  <c:v>49.19749508561508</c:v>
                </c:pt>
                <c:pt idx="9626">
                  <c:v>49.20213169338134</c:v>
                </c:pt>
                <c:pt idx="9627">
                  <c:v>49.2067683011476</c:v>
                </c:pt>
                <c:pt idx="9628">
                  <c:v>49.21140490891384</c:v>
                </c:pt>
                <c:pt idx="9629">
                  <c:v>49.21604151668009</c:v>
                </c:pt>
                <c:pt idx="9630">
                  <c:v>49.22067812444635</c:v>
                </c:pt>
                <c:pt idx="9631">
                  <c:v>49.2253147322126</c:v>
                </c:pt>
                <c:pt idx="9632">
                  <c:v>49.22995133997886</c:v>
                </c:pt>
                <c:pt idx="9633">
                  <c:v>49.2345879477451</c:v>
                </c:pt>
                <c:pt idx="9634">
                  <c:v>49.23922455551134</c:v>
                </c:pt>
                <c:pt idx="9635">
                  <c:v>49.24386116327759</c:v>
                </c:pt>
                <c:pt idx="9636">
                  <c:v>49.24849777104384</c:v>
                </c:pt>
                <c:pt idx="9637">
                  <c:v>49.2531343788101</c:v>
                </c:pt>
                <c:pt idx="9638">
                  <c:v>49.25777098657636</c:v>
                </c:pt>
                <c:pt idx="9639">
                  <c:v>49.2624075943426</c:v>
                </c:pt>
                <c:pt idx="9640">
                  <c:v>49.26704420210886</c:v>
                </c:pt>
                <c:pt idx="9641">
                  <c:v>49.27168080987511</c:v>
                </c:pt>
                <c:pt idx="9642">
                  <c:v>49.27631741764135</c:v>
                </c:pt>
                <c:pt idx="9643">
                  <c:v>49.2809540254076</c:v>
                </c:pt>
                <c:pt idx="9644">
                  <c:v>49.28559063317386</c:v>
                </c:pt>
                <c:pt idx="9645">
                  <c:v>49.29022724094011</c:v>
                </c:pt>
                <c:pt idx="9646">
                  <c:v>49.29486384870636</c:v>
                </c:pt>
                <c:pt idx="9647">
                  <c:v>49.29950045647261</c:v>
                </c:pt>
                <c:pt idx="9648">
                  <c:v>49.30413706423886</c:v>
                </c:pt>
                <c:pt idx="9649">
                  <c:v>49.30877367200512</c:v>
                </c:pt>
                <c:pt idx="9650">
                  <c:v>49.31341027977136</c:v>
                </c:pt>
                <c:pt idx="9651">
                  <c:v>49.3180468875376</c:v>
                </c:pt>
                <c:pt idx="9652">
                  <c:v>49.32268349530386</c:v>
                </c:pt>
                <c:pt idx="9653">
                  <c:v>49.32732010307012</c:v>
                </c:pt>
                <c:pt idx="9654">
                  <c:v>49.33195671083637</c:v>
                </c:pt>
                <c:pt idx="9655">
                  <c:v>49.33659331860262</c:v>
                </c:pt>
                <c:pt idx="9656">
                  <c:v>49.34122992636888</c:v>
                </c:pt>
                <c:pt idx="9657">
                  <c:v>49.34586653413513</c:v>
                </c:pt>
                <c:pt idx="9658">
                  <c:v>49.35050314190138</c:v>
                </c:pt>
                <c:pt idx="9659">
                  <c:v>49.35513974966762</c:v>
                </c:pt>
                <c:pt idx="9660">
                  <c:v>49.35977635743387</c:v>
                </c:pt>
                <c:pt idx="9661">
                  <c:v>49.36441296520012</c:v>
                </c:pt>
                <c:pt idx="9662">
                  <c:v>49.36904957296637</c:v>
                </c:pt>
                <c:pt idx="9663">
                  <c:v>49.37368618073261</c:v>
                </c:pt>
                <c:pt idx="9664">
                  <c:v>49.3783227884989</c:v>
                </c:pt>
                <c:pt idx="9665">
                  <c:v>49.38295939626514</c:v>
                </c:pt>
                <c:pt idx="9666">
                  <c:v>49.38759600403138</c:v>
                </c:pt>
                <c:pt idx="9667">
                  <c:v>49.39223261179763</c:v>
                </c:pt>
                <c:pt idx="9668">
                  <c:v>49.39686921956388</c:v>
                </c:pt>
                <c:pt idx="9669">
                  <c:v>49.40150582733014</c:v>
                </c:pt>
                <c:pt idx="9670">
                  <c:v>49.40614243509638</c:v>
                </c:pt>
                <c:pt idx="9671">
                  <c:v>49.41077904286264</c:v>
                </c:pt>
                <c:pt idx="9672">
                  <c:v>49.4154156506289</c:v>
                </c:pt>
                <c:pt idx="9673">
                  <c:v>49.42005225839515</c:v>
                </c:pt>
                <c:pt idx="9674">
                  <c:v>49.4246888661614</c:v>
                </c:pt>
                <c:pt idx="9675">
                  <c:v>49.42932547392765</c:v>
                </c:pt>
                <c:pt idx="9676">
                  <c:v>49.43396208169389</c:v>
                </c:pt>
                <c:pt idx="9677">
                  <c:v>49.43859868946015</c:v>
                </c:pt>
                <c:pt idx="9678">
                  <c:v>49.44323529722639</c:v>
                </c:pt>
                <c:pt idx="9679">
                  <c:v>49.44787190499264</c:v>
                </c:pt>
                <c:pt idx="9680">
                  <c:v>49.45250851275891</c:v>
                </c:pt>
                <c:pt idx="9681">
                  <c:v>49.45714512052516</c:v>
                </c:pt>
                <c:pt idx="9682">
                  <c:v>49.4617817282914</c:v>
                </c:pt>
                <c:pt idx="9683">
                  <c:v>49.46641833605766</c:v>
                </c:pt>
                <c:pt idx="9684">
                  <c:v>49.47105494382391</c:v>
                </c:pt>
                <c:pt idx="9685">
                  <c:v>49.47569155159015</c:v>
                </c:pt>
                <c:pt idx="9686">
                  <c:v>49.4803281593564</c:v>
                </c:pt>
                <c:pt idx="9687">
                  <c:v>49.48496476712264</c:v>
                </c:pt>
                <c:pt idx="9688">
                  <c:v>49.48960137488891</c:v>
                </c:pt>
                <c:pt idx="9689">
                  <c:v>49.49423798265516</c:v>
                </c:pt>
                <c:pt idx="9690">
                  <c:v>49.49887459042142</c:v>
                </c:pt>
                <c:pt idx="9691">
                  <c:v>49.50351119818767</c:v>
                </c:pt>
                <c:pt idx="9692">
                  <c:v>49.50814780595392</c:v>
                </c:pt>
                <c:pt idx="9693">
                  <c:v>49.51278441372015</c:v>
                </c:pt>
                <c:pt idx="9694">
                  <c:v>49.51742102148641</c:v>
                </c:pt>
                <c:pt idx="9695">
                  <c:v>49.52205762925266</c:v>
                </c:pt>
                <c:pt idx="9696">
                  <c:v>49.52669423701892</c:v>
                </c:pt>
                <c:pt idx="9697">
                  <c:v>49.53133084478518</c:v>
                </c:pt>
                <c:pt idx="9698">
                  <c:v>49.53596745255143</c:v>
                </c:pt>
                <c:pt idx="9699">
                  <c:v>49.54060406031766</c:v>
                </c:pt>
                <c:pt idx="9700">
                  <c:v>49.54524066808393</c:v>
                </c:pt>
                <c:pt idx="9701">
                  <c:v>49.54987727585017</c:v>
                </c:pt>
                <c:pt idx="9702">
                  <c:v>49.55451388361642</c:v>
                </c:pt>
                <c:pt idx="9703">
                  <c:v>49.55915049138267</c:v>
                </c:pt>
                <c:pt idx="9704">
                  <c:v>49.56378709914893</c:v>
                </c:pt>
                <c:pt idx="9705">
                  <c:v>49.56842370691518</c:v>
                </c:pt>
                <c:pt idx="9706">
                  <c:v>49.57306031468143</c:v>
                </c:pt>
                <c:pt idx="9707">
                  <c:v>49.57769692244768</c:v>
                </c:pt>
                <c:pt idx="9708">
                  <c:v>49.58233353021394</c:v>
                </c:pt>
                <c:pt idx="9709">
                  <c:v>49.58697013798019</c:v>
                </c:pt>
                <c:pt idx="9710">
                  <c:v>49.59160674574643</c:v>
                </c:pt>
                <c:pt idx="9711">
                  <c:v>49.59624335351268</c:v>
                </c:pt>
                <c:pt idx="9712">
                  <c:v>49.60087996127894</c:v>
                </c:pt>
                <c:pt idx="9713">
                  <c:v>49.6055165690452</c:v>
                </c:pt>
                <c:pt idx="9714">
                  <c:v>49.61015317681145</c:v>
                </c:pt>
                <c:pt idx="9715">
                  <c:v>49.6147897845777</c:v>
                </c:pt>
                <c:pt idx="9716">
                  <c:v>49.61942639234395</c:v>
                </c:pt>
                <c:pt idx="9717">
                  <c:v>49.6240630001102</c:v>
                </c:pt>
                <c:pt idx="9718">
                  <c:v>49.62869960787645</c:v>
                </c:pt>
                <c:pt idx="9719">
                  <c:v>49.6333362156427</c:v>
                </c:pt>
                <c:pt idx="9720">
                  <c:v>49.63797282340895</c:v>
                </c:pt>
                <c:pt idx="9721">
                  <c:v>49.6426094311752</c:v>
                </c:pt>
                <c:pt idx="9722">
                  <c:v>49.64724603894145</c:v>
                </c:pt>
                <c:pt idx="9723">
                  <c:v>49.6518826467077</c:v>
                </c:pt>
                <c:pt idx="9724">
                  <c:v>49.65651925447396</c:v>
                </c:pt>
                <c:pt idx="9725">
                  <c:v>49.66115586224021</c:v>
                </c:pt>
                <c:pt idx="9726">
                  <c:v>49.66579247000646</c:v>
                </c:pt>
                <c:pt idx="9727">
                  <c:v>49.6704290777727</c:v>
                </c:pt>
                <c:pt idx="9728">
                  <c:v>49.67506568553896</c:v>
                </c:pt>
                <c:pt idx="9729">
                  <c:v>49.67970229330521</c:v>
                </c:pt>
                <c:pt idx="9730">
                  <c:v>49.68433890107146</c:v>
                </c:pt>
                <c:pt idx="9731">
                  <c:v>49.68897550883772</c:v>
                </c:pt>
                <c:pt idx="9732">
                  <c:v>49.69361211660397</c:v>
                </c:pt>
                <c:pt idx="9733">
                  <c:v>49.69824872437022</c:v>
                </c:pt>
                <c:pt idx="9734">
                  <c:v>49.70288533213647</c:v>
                </c:pt>
                <c:pt idx="9735">
                  <c:v>49.70752193990272</c:v>
                </c:pt>
                <c:pt idx="9736">
                  <c:v>49.71215854766897</c:v>
                </c:pt>
                <c:pt idx="9737">
                  <c:v>49.71679515543522</c:v>
                </c:pt>
                <c:pt idx="9738">
                  <c:v>49.72143176320147</c:v>
                </c:pt>
                <c:pt idx="9739">
                  <c:v>49.72606837096773</c:v>
                </c:pt>
                <c:pt idx="9740">
                  <c:v>49.73070497873398</c:v>
                </c:pt>
                <c:pt idx="9741">
                  <c:v>49.73534158650023</c:v>
                </c:pt>
                <c:pt idx="9742">
                  <c:v>49.73997819426648</c:v>
                </c:pt>
                <c:pt idx="9743">
                  <c:v>49.74461480203273</c:v>
                </c:pt>
                <c:pt idx="9744">
                  <c:v>49.74925140979897</c:v>
                </c:pt>
                <c:pt idx="9745">
                  <c:v>49.75388801756522</c:v>
                </c:pt>
                <c:pt idx="9746">
                  <c:v>49.75852462533147</c:v>
                </c:pt>
                <c:pt idx="9747">
                  <c:v>49.76316123309773</c:v>
                </c:pt>
                <c:pt idx="9748">
                  <c:v>49.767797840864</c:v>
                </c:pt>
                <c:pt idx="9749">
                  <c:v>49.77243444863024</c:v>
                </c:pt>
                <c:pt idx="9750">
                  <c:v>49.77707105639647</c:v>
                </c:pt>
                <c:pt idx="9751">
                  <c:v>49.78170766416273</c:v>
                </c:pt>
                <c:pt idx="9752">
                  <c:v>49.78634427192899</c:v>
                </c:pt>
                <c:pt idx="9753">
                  <c:v>49.79098087969524</c:v>
                </c:pt>
                <c:pt idx="9754">
                  <c:v>49.7956174874615</c:v>
                </c:pt>
                <c:pt idx="9755">
                  <c:v>49.80025409522774</c:v>
                </c:pt>
                <c:pt idx="9756">
                  <c:v>49.80489070299399</c:v>
                </c:pt>
                <c:pt idx="9757">
                  <c:v>49.80952731076025</c:v>
                </c:pt>
                <c:pt idx="9758">
                  <c:v>49.8141639185265</c:v>
                </c:pt>
                <c:pt idx="9759">
                  <c:v>49.81880052629274</c:v>
                </c:pt>
                <c:pt idx="9760">
                  <c:v>49.823437134059</c:v>
                </c:pt>
                <c:pt idx="9761">
                  <c:v>49.82807374182525</c:v>
                </c:pt>
                <c:pt idx="9762">
                  <c:v>49.8327103495915</c:v>
                </c:pt>
                <c:pt idx="9763">
                  <c:v>49.83734695735775</c:v>
                </c:pt>
                <c:pt idx="9764">
                  <c:v>49.841983565124</c:v>
                </c:pt>
                <c:pt idx="9765">
                  <c:v>49.84662017289025</c:v>
                </c:pt>
                <c:pt idx="9766">
                  <c:v>49.85125678065649</c:v>
                </c:pt>
                <c:pt idx="9767">
                  <c:v>49.85589338842276</c:v>
                </c:pt>
                <c:pt idx="9768">
                  <c:v>49.86052999618901</c:v>
                </c:pt>
                <c:pt idx="9769">
                  <c:v>49.86516660395526</c:v>
                </c:pt>
                <c:pt idx="9770">
                  <c:v>49.8698032117215</c:v>
                </c:pt>
                <c:pt idx="9771">
                  <c:v>49.87443981948775</c:v>
                </c:pt>
                <c:pt idx="9772">
                  <c:v>49.879076427254</c:v>
                </c:pt>
                <c:pt idx="9773">
                  <c:v>49.88371303502026</c:v>
                </c:pt>
                <c:pt idx="9774">
                  <c:v>49.88834964278651</c:v>
                </c:pt>
                <c:pt idx="9775">
                  <c:v>49.89298625055277</c:v>
                </c:pt>
                <c:pt idx="9776">
                  <c:v>49.89762285831901</c:v>
                </c:pt>
                <c:pt idx="9777">
                  <c:v>49.90225946608526</c:v>
                </c:pt>
                <c:pt idx="9778">
                  <c:v>49.90689607385151</c:v>
                </c:pt>
                <c:pt idx="9779">
                  <c:v>49.91153268161776</c:v>
                </c:pt>
                <c:pt idx="9780">
                  <c:v>49.91616928938402</c:v>
                </c:pt>
                <c:pt idx="9781">
                  <c:v>49.92080589715028</c:v>
                </c:pt>
                <c:pt idx="9782">
                  <c:v>49.92544250491652</c:v>
                </c:pt>
                <c:pt idx="9783">
                  <c:v>49.93007911268278</c:v>
                </c:pt>
                <c:pt idx="9784">
                  <c:v>49.93471572044903</c:v>
                </c:pt>
                <c:pt idx="9785">
                  <c:v>49.93935232821528</c:v>
                </c:pt>
                <c:pt idx="9786">
                  <c:v>49.94398893598153</c:v>
                </c:pt>
                <c:pt idx="9787">
                  <c:v>49.94862554374777</c:v>
                </c:pt>
                <c:pt idx="9788">
                  <c:v>49.95326215151402</c:v>
                </c:pt>
                <c:pt idx="9789">
                  <c:v>49.95789875928026</c:v>
                </c:pt>
                <c:pt idx="9790">
                  <c:v>49.96253536704653</c:v>
                </c:pt>
                <c:pt idx="9791">
                  <c:v>49.96717197481279</c:v>
                </c:pt>
                <c:pt idx="9792">
                  <c:v>49.97180858257904</c:v>
                </c:pt>
                <c:pt idx="9793">
                  <c:v>49.97644519034528</c:v>
                </c:pt>
                <c:pt idx="9794">
                  <c:v>49.98108179811152</c:v>
                </c:pt>
                <c:pt idx="9795">
                  <c:v>49.9857184058778</c:v>
                </c:pt>
                <c:pt idx="9796">
                  <c:v>49.99035501364404</c:v>
                </c:pt>
                <c:pt idx="9797">
                  <c:v>49.99499162141029</c:v>
                </c:pt>
                <c:pt idx="9798">
                  <c:v>49.99962822917655</c:v>
                </c:pt>
                <c:pt idx="9799">
                  <c:v>50.0042648369428</c:v>
                </c:pt>
                <c:pt idx="9800">
                  <c:v>50.00890144470905</c:v>
                </c:pt>
                <c:pt idx="9801">
                  <c:v>50.0135380524753</c:v>
                </c:pt>
                <c:pt idx="9802">
                  <c:v>50.01817466024154</c:v>
                </c:pt>
                <c:pt idx="9803">
                  <c:v>50.0228112680078</c:v>
                </c:pt>
                <c:pt idx="9804">
                  <c:v>50.02744787577404</c:v>
                </c:pt>
                <c:pt idx="9805">
                  <c:v>50.03208448354029</c:v>
                </c:pt>
                <c:pt idx="9806">
                  <c:v>50.03672109130654</c:v>
                </c:pt>
                <c:pt idx="9807">
                  <c:v>50.0413576990728</c:v>
                </c:pt>
                <c:pt idx="9808">
                  <c:v>50.04599430683906</c:v>
                </c:pt>
                <c:pt idx="9809">
                  <c:v>50.05063091460531</c:v>
                </c:pt>
                <c:pt idx="9810">
                  <c:v>50.05526752237155</c:v>
                </c:pt>
                <c:pt idx="9811">
                  <c:v>50.05990413013781</c:v>
                </c:pt>
                <c:pt idx="9812">
                  <c:v>50.06454073790406</c:v>
                </c:pt>
                <c:pt idx="9813">
                  <c:v>50.06917734567031</c:v>
                </c:pt>
                <c:pt idx="9814">
                  <c:v>50.07381395343655</c:v>
                </c:pt>
                <c:pt idx="9815">
                  <c:v>50.07845056120281</c:v>
                </c:pt>
                <c:pt idx="9816">
                  <c:v>50.08308716896906</c:v>
                </c:pt>
                <c:pt idx="9817">
                  <c:v>50.08772377673531</c:v>
                </c:pt>
                <c:pt idx="9818">
                  <c:v>50.09236038450157</c:v>
                </c:pt>
                <c:pt idx="9819">
                  <c:v>50.09699699226782</c:v>
                </c:pt>
                <c:pt idx="9820">
                  <c:v>50.10163360003407</c:v>
                </c:pt>
                <c:pt idx="9821">
                  <c:v>50.10627020780032</c:v>
                </c:pt>
                <c:pt idx="9822">
                  <c:v>50.11090681556657</c:v>
                </c:pt>
                <c:pt idx="9823">
                  <c:v>50.11554342333282</c:v>
                </c:pt>
                <c:pt idx="9824">
                  <c:v>50.12018003109908</c:v>
                </c:pt>
                <c:pt idx="9825">
                  <c:v>50.12481663886533</c:v>
                </c:pt>
                <c:pt idx="9826">
                  <c:v>50.12945324663158</c:v>
                </c:pt>
                <c:pt idx="9827">
                  <c:v>50.13408985439782</c:v>
                </c:pt>
                <c:pt idx="9828">
                  <c:v>50.13872646216408</c:v>
                </c:pt>
                <c:pt idx="9829">
                  <c:v>50.14336306993032</c:v>
                </c:pt>
                <c:pt idx="9830">
                  <c:v>50.14799967769656</c:v>
                </c:pt>
                <c:pt idx="9831">
                  <c:v>50.15263628546283</c:v>
                </c:pt>
                <c:pt idx="9832">
                  <c:v>50.15727289322908</c:v>
                </c:pt>
                <c:pt idx="9833">
                  <c:v>50.16190950099534</c:v>
                </c:pt>
                <c:pt idx="9834">
                  <c:v>50.16654610876159</c:v>
                </c:pt>
                <c:pt idx="9835">
                  <c:v>50.17118271652784</c:v>
                </c:pt>
                <c:pt idx="9836">
                  <c:v>50.17581932429409</c:v>
                </c:pt>
                <c:pt idx="9837">
                  <c:v>50.18045593206034</c:v>
                </c:pt>
                <c:pt idx="9838">
                  <c:v>50.1850925398266</c:v>
                </c:pt>
                <c:pt idx="9839">
                  <c:v>50.18972914759284</c:v>
                </c:pt>
                <c:pt idx="9840">
                  <c:v>50.1943657553591</c:v>
                </c:pt>
                <c:pt idx="9841">
                  <c:v>50.19900236312535</c:v>
                </c:pt>
                <c:pt idx="9842">
                  <c:v>50.2036389708916</c:v>
                </c:pt>
                <c:pt idx="9843">
                  <c:v>50.20827557865785</c:v>
                </c:pt>
                <c:pt idx="9844">
                  <c:v>50.2129121864241</c:v>
                </c:pt>
                <c:pt idx="9845">
                  <c:v>50.21754879419035</c:v>
                </c:pt>
                <c:pt idx="9846">
                  <c:v>50.2221854019566</c:v>
                </c:pt>
                <c:pt idx="9847">
                  <c:v>50.22682200972285</c:v>
                </c:pt>
                <c:pt idx="9848">
                  <c:v>50.2314586174891</c:v>
                </c:pt>
                <c:pt idx="9849">
                  <c:v>50.23609522525536</c:v>
                </c:pt>
                <c:pt idx="9850">
                  <c:v>50.24073183302161</c:v>
                </c:pt>
                <c:pt idx="9851">
                  <c:v>50.24536844078786</c:v>
                </c:pt>
                <c:pt idx="9852">
                  <c:v>50.25000504855411</c:v>
                </c:pt>
                <c:pt idx="9853">
                  <c:v>50.25464165632035</c:v>
                </c:pt>
                <c:pt idx="9854">
                  <c:v>50.2592782640866</c:v>
                </c:pt>
                <c:pt idx="9855">
                  <c:v>50.26391487185286</c:v>
                </c:pt>
                <c:pt idx="9856">
                  <c:v>50.26855147961911</c:v>
                </c:pt>
                <c:pt idx="9857">
                  <c:v>50.27318808738536</c:v>
                </c:pt>
                <c:pt idx="9858">
                  <c:v>50.27782469515161</c:v>
                </c:pt>
                <c:pt idx="9859">
                  <c:v>50.28246130291787</c:v>
                </c:pt>
                <c:pt idx="9860">
                  <c:v>50.28709791068411</c:v>
                </c:pt>
                <c:pt idx="9861">
                  <c:v>50.29173451845037</c:v>
                </c:pt>
                <c:pt idx="9862">
                  <c:v>50.29637112621662</c:v>
                </c:pt>
                <c:pt idx="9863">
                  <c:v>50.30100773398286</c:v>
                </c:pt>
                <c:pt idx="9864">
                  <c:v>50.30564434174912</c:v>
                </c:pt>
                <c:pt idx="9865">
                  <c:v>50.31028094951537</c:v>
                </c:pt>
                <c:pt idx="9866">
                  <c:v>50.31491755728161</c:v>
                </c:pt>
                <c:pt idx="9867">
                  <c:v>50.31955416504787</c:v>
                </c:pt>
                <c:pt idx="9868">
                  <c:v>50.32419077281413</c:v>
                </c:pt>
                <c:pt idx="9869">
                  <c:v>50.32882738058038</c:v>
                </c:pt>
                <c:pt idx="9870">
                  <c:v>50.33346398834662</c:v>
                </c:pt>
                <c:pt idx="9871">
                  <c:v>50.33810059611288</c:v>
                </c:pt>
                <c:pt idx="9872">
                  <c:v>50.34273720387913</c:v>
                </c:pt>
                <c:pt idx="9873">
                  <c:v>50.34737381164537</c:v>
                </c:pt>
                <c:pt idx="9874">
                  <c:v>50.35201041941163</c:v>
                </c:pt>
                <c:pt idx="9875">
                  <c:v>50.35664702717788</c:v>
                </c:pt>
                <c:pt idx="9876">
                  <c:v>50.36128363494413</c:v>
                </c:pt>
                <c:pt idx="9877">
                  <c:v>50.36592024271039</c:v>
                </c:pt>
                <c:pt idx="9878">
                  <c:v>50.37055685047663</c:v>
                </c:pt>
                <c:pt idx="9879">
                  <c:v>50.37519345824288</c:v>
                </c:pt>
                <c:pt idx="9880">
                  <c:v>50.37983006600914</c:v>
                </c:pt>
                <c:pt idx="9881">
                  <c:v>50.38446667377538</c:v>
                </c:pt>
                <c:pt idx="9882">
                  <c:v>50.38910328154164</c:v>
                </c:pt>
                <c:pt idx="9883">
                  <c:v>50.3937398893079</c:v>
                </c:pt>
                <c:pt idx="9884">
                  <c:v>50.39837649707415</c:v>
                </c:pt>
                <c:pt idx="9885">
                  <c:v>50.4030131048404</c:v>
                </c:pt>
                <c:pt idx="9886">
                  <c:v>50.40764971260663</c:v>
                </c:pt>
                <c:pt idx="9887">
                  <c:v>50.4122863203729</c:v>
                </c:pt>
                <c:pt idx="9888">
                  <c:v>50.41692292813915</c:v>
                </c:pt>
                <c:pt idx="9889">
                  <c:v>50.4215595359054</c:v>
                </c:pt>
                <c:pt idx="9890">
                  <c:v>50.42619614367165</c:v>
                </c:pt>
                <c:pt idx="9891">
                  <c:v>50.4308327514379</c:v>
                </c:pt>
                <c:pt idx="9892">
                  <c:v>50.43546935920415</c:v>
                </c:pt>
                <c:pt idx="9893">
                  <c:v>50.44010596697041</c:v>
                </c:pt>
                <c:pt idx="9894">
                  <c:v>50.44474257473664</c:v>
                </c:pt>
                <c:pt idx="9895">
                  <c:v>50.44937918250291</c:v>
                </c:pt>
                <c:pt idx="9896">
                  <c:v>50.45401579026915</c:v>
                </c:pt>
                <c:pt idx="9897">
                  <c:v>50.45865239803541</c:v>
                </c:pt>
                <c:pt idx="9898">
                  <c:v>50.46328900580165</c:v>
                </c:pt>
                <c:pt idx="9899">
                  <c:v>50.46792561356791</c:v>
                </c:pt>
                <c:pt idx="9900">
                  <c:v>50.47256222133417</c:v>
                </c:pt>
                <c:pt idx="9901">
                  <c:v>50.47719882910042</c:v>
                </c:pt>
                <c:pt idx="9902">
                  <c:v>50.48183543686665</c:v>
                </c:pt>
                <c:pt idx="9903">
                  <c:v>50.48647204463291</c:v>
                </c:pt>
                <c:pt idx="9904">
                  <c:v>50.49110865239917</c:v>
                </c:pt>
                <c:pt idx="9905">
                  <c:v>50.49574526016542</c:v>
                </c:pt>
                <c:pt idx="9906">
                  <c:v>50.50038186793167</c:v>
                </c:pt>
                <c:pt idx="9907">
                  <c:v>50.50501847569792</c:v>
                </c:pt>
                <c:pt idx="9908">
                  <c:v>50.50965508346417</c:v>
                </c:pt>
                <c:pt idx="9909">
                  <c:v>50.51429169123041</c:v>
                </c:pt>
                <c:pt idx="9910">
                  <c:v>50.51892829899668</c:v>
                </c:pt>
                <c:pt idx="9911">
                  <c:v>50.52356490676293</c:v>
                </c:pt>
                <c:pt idx="9912">
                  <c:v>50.52820151452918</c:v>
                </c:pt>
                <c:pt idx="9913">
                  <c:v>50.53283812229543</c:v>
                </c:pt>
                <c:pt idx="9914">
                  <c:v>50.53747473006167</c:v>
                </c:pt>
                <c:pt idx="9915">
                  <c:v>50.54211133782794</c:v>
                </c:pt>
                <c:pt idx="9916">
                  <c:v>50.54674794559418</c:v>
                </c:pt>
                <c:pt idx="9917">
                  <c:v>50.55138455336041</c:v>
                </c:pt>
                <c:pt idx="9918">
                  <c:v>50.55602116112667</c:v>
                </c:pt>
                <c:pt idx="9919">
                  <c:v>50.56065776889293</c:v>
                </c:pt>
                <c:pt idx="9920">
                  <c:v>50.56529437665919</c:v>
                </c:pt>
                <c:pt idx="9921">
                  <c:v>50.56993098442545</c:v>
                </c:pt>
                <c:pt idx="9922">
                  <c:v>50.57456759219168</c:v>
                </c:pt>
                <c:pt idx="9923">
                  <c:v>50.57920419995794</c:v>
                </c:pt>
                <c:pt idx="9924">
                  <c:v>50.58384080772419</c:v>
                </c:pt>
                <c:pt idx="9925">
                  <c:v>50.58847741549044</c:v>
                </c:pt>
                <c:pt idx="9926">
                  <c:v>50.5931140232567</c:v>
                </c:pt>
                <c:pt idx="9927">
                  <c:v>50.59775063102295</c:v>
                </c:pt>
                <c:pt idx="9928">
                  <c:v>50.6023872387892</c:v>
                </c:pt>
                <c:pt idx="9929">
                  <c:v>50.60702384655545</c:v>
                </c:pt>
                <c:pt idx="9930">
                  <c:v>50.61166045432169</c:v>
                </c:pt>
                <c:pt idx="9931">
                  <c:v>50.61629706208794</c:v>
                </c:pt>
                <c:pt idx="9932">
                  <c:v>50.6209336698542</c:v>
                </c:pt>
                <c:pt idx="9933">
                  <c:v>50.62557027762046</c:v>
                </c:pt>
                <c:pt idx="9934">
                  <c:v>50.63020688538671</c:v>
                </c:pt>
                <c:pt idx="9935">
                  <c:v>50.63484349315295</c:v>
                </c:pt>
                <c:pt idx="9936">
                  <c:v>50.63948010091921</c:v>
                </c:pt>
                <c:pt idx="9937">
                  <c:v>50.64411670868546</c:v>
                </c:pt>
                <c:pt idx="9938">
                  <c:v>50.64875331645172</c:v>
                </c:pt>
                <c:pt idx="9939">
                  <c:v>50.65338992421795</c:v>
                </c:pt>
                <c:pt idx="9940">
                  <c:v>50.65802653198421</c:v>
                </c:pt>
                <c:pt idx="9941">
                  <c:v>50.66266313975046</c:v>
                </c:pt>
                <c:pt idx="9942">
                  <c:v>50.66729974751671</c:v>
                </c:pt>
                <c:pt idx="9943">
                  <c:v>50.67193635528296</c:v>
                </c:pt>
                <c:pt idx="9944">
                  <c:v>50.67657296304922</c:v>
                </c:pt>
                <c:pt idx="9945">
                  <c:v>50.68120957081545</c:v>
                </c:pt>
                <c:pt idx="9946">
                  <c:v>50.68584617858172</c:v>
                </c:pt>
                <c:pt idx="9947">
                  <c:v>50.69048278634797</c:v>
                </c:pt>
                <c:pt idx="9948">
                  <c:v>50.69511939411423</c:v>
                </c:pt>
                <c:pt idx="9949">
                  <c:v>50.69975600188047</c:v>
                </c:pt>
                <c:pt idx="9950">
                  <c:v>50.70439260964672</c:v>
                </c:pt>
                <c:pt idx="9951">
                  <c:v>50.70902921741298</c:v>
                </c:pt>
                <c:pt idx="9952">
                  <c:v>50.71366582517923</c:v>
                </c:pt>
                <c:pt idx="9953">
                  <c:v>50.71830243294548</c:v>
                </c:pt>
                <c:pt idx="9954">
                  <c:v>50.72293904071174</c:v>
                </c:pt>
                <c:pt idx="9955">
                  <c:v>50.727575648478</c:v>
                </c:pt>
                <c:pt idx="9956">
                  <c:v>50.73221225624423</c:v>
                </c:pt>
                <c:pt idx="9957">
                  <c:v>50.73684886401048</c:v>
                </c:pt>
                <c:pt idx="9958">
                  <c:v>50.74148547177673</c:v>
                </c:pt>
                <c:pt idx="9959">
                  <c:v>50.74612207954299</c:v>
                </c:pt>
                <c:pt idx="9960">
                  <c:v>50.75075868730924</c:v>
                </c:pt>
                <c:pt idx="9961">
                  <c:v>50.7553952950755</c:v>
                </c:pt>
                <c:pt idx="9962">
                  <c:v>50.76003190284174</c:v>
                </c:pt>
                <c:pt idx="9963">
                  <c:v>50.76466851060799</c:v>
                </c:pt>
                <c:pt idx="9964">
                  <c:v>50.76930511837425</c:v>
                </c:pt>
                <c:pt idx="9965">
                  <c:v>50.7739417261405</c:v>
                </c:pt>
                <c:pt idx="9966">
                  <c:v>50.77857833390676</c:v>
                </c:pt>
                <c:pt idx="9967">
                  <c:v>50.783214941673</c:v>
                </c:pt>
                <c:pt idx="9968">
                  <c:v>50.78785154943925</c:v>
                </c:pt>
                <c:pt idx="9969">
                  <c:v>50.7924881572055</c:v>
                </c:pt>
                <c:pt idx="9970">
                  <c:v>50.79712476497176</c:v>
                </c:pt>
                <c:pt idx="9971">
                  <c:v>50.80176137273799</c:v>
                </c:pt>
                <c:pt idx="9972">
                  <c:v>50.80639798050425</c:v>
                </c:pt>
                <c:pt idx="9973">
                  <c:v>50.81103458827049</c:v>
                </c:pt>
                <c:pt idx="9974">
                  <c:v>50.81567119603675</c:v>
                </c:pt>
                <c:pt idx="9975">
                  <c:v>50.820307803803</c:v>
                </c:pt>
                <c:pt idx="9976">
                  <c:v>50.82494441156925</c:v>
                </c:pt>
                <c:pt idx="9977">
                  <c:v>50.8295810193355</c:v>
                </c:pt>
                <c:pt idx="9978">
                  <c:v>50.83421762710176</c:v>
                </c:pt>
                <c:pt idx="9979">
                  <c:v>50.83885423486801</c:v>
                </c:pt>
                <c:pt idx="9980">
                  <c:v>50.84349084263425</c:v>
                </c:pt>
                <c:pt idx="9981">
                  <c:v>50.8481274504005</c:v>
                </c:pt>
                <c:pt idx="9982">
                  <c:v>50.85276405816675</c:v>
                </c:pt>
                <c:pt idx="9983">
                  <c:v>50.857400665933</c:v>
                </c:pt>
                <c:pt idx="9984">
                  <c:v>50.86203727369926</c:v>
                </c:pt>
                <c:pt idx="9985">
                  <c:v>50.86667388146551</c:v>
                </c:pt>
                <c:pt idx="9986">
                  <c:v>50.87131048923176</c:v>
                </c:pt>
                <c:pt idx="9987">
                  <c:v>50.87594709699801</c:v>
                </c:pt>
                <c:pt idx="9988">
                  <c:v>50.88058370476426</c:v>
                </c:pt>
                <c:pt idx="9989">
                  <c:v>50.88522031253052</c:v>
                </c:pt>
                <c:pt idx="9990">
                  <c:v>50.88985692029676</c:v>
                </c:pt>
                <c:pt idx="9991">
                  <c:v>50.89449352806302</c:v>
                </c:pt>
                <c:pt idx="9992">
                  <c:v>50.89913013582928</c:v>
                </c:pt>
                <c:pt idx="9993">
                  <c:v>50.90376674359553</c:v>
                </c:pt>
                <c:pt idx="9994">
                  <c:v>50.90840335136178</c:v>
                </c:pt>
                <c:pt idx="9995">
                  <c:v>50.91303995912803</c:v>
                </c:pt>
                <c:pt idx="9996">
                  <c:v>50.91767656689426</c:v>
                </c:pt>
                <c:pt idx="9997">
                  <c:v>50.92231317466053</c:v>
                </c:pt>
                <c:pt idx="9998">
                  <c:v>50.92694978242678</c:v>
                </c:pt>
                <c:pt idx="9999">
                  <c:v>50.93158639019303</c:v>
                </c:pt>
                <c:pt idx="10000">
                  <c:v>50.9362229979593</c:v>
                </c:pt>
                <c:pt idx="10001">
                  <c:v>50.94085960572553</c:v>
                </c:pt>
                <c:pt idx="10002">
                  <c:v>50.94549621349179</c:v>
                </c:pt>
                <c:pt idx="10003">
                  <c:v>50.95013282125804</c:v>
                </c:pt>
                <c:pt idx="10004">
                  <c:v>50.95476942902427</c:v>
                </c:pt>
                <c:pt idx="10005">
                  <c:v>50.95940603679053</c:v>
                </c:pt>
                <c:pt idx="10006">
                  <c:v>50.9640426445568</c:v>
                </c:pt>
                <c:pt idx="10007">
                  <c:v>50.96867925232304</c:v>
                </c:pt>
                <c:pt idx="10008">
                  <c:v>50.9733158600893</c:v>
                </c:pt>
                <c:pt idx="10009">
                  <c:v>50.97795246785554</c:v>
                </c:pt>
                <c:pt idx="10010">
                  <c:v>50.9825890756218</c:v>
                </c:pt>
                <c:pt idx="10011">
                  <c:v>50.98722568338804</c:v>
                </c:pt>
                <c:pt idx="10012">
                  <c:v>50.9918622911543</c:v>
                </c:pt>
                <c:pt idx="10013">
                  <c:v>50.99649889892055</c:v>
                </c:pt>
                <c:pt idx="10014">
                  <c:v>51.0011355066868</c:v>
                </c:pt>
                <c:pt idx="10015">
                  <c:v>51.00577211445305</c:v>
                </c:pt>
                <c:pt idx="10016">
                  <c:v>51.0104087222193</c:v>
                </c:pt>
                <c:pt idx="10017">
                  <c:v>51.01504532998556</c:v>
                </c:pt>
                <c:pt idx="10018">
                  <c:v>51.01968193775181</c:v>
                </c:pt>
                <c:pt idx="10019">
                  <c:v>51.02431854551806</c:v>
                </c:pt>
                <c:pt idx="10020">
                  <c:v>51.02895515328431</c:v>
                </c:pt>
                <c:pt idx="10021">
                  <c:v>51.03359176105055</c:v>
                </c:pt>
                <c:pt idx="10022">
                  <c:v>51.03822836881681</c:v>
                </c:pt>
                <c:pt idx="10023">
                  <c:v>51.04286497658305</c:v>
                </c:pt>
                <c:pt idx="10024">
                  <c:v>51.0475015843493</c:v>
                </c:pt>
                <c:pt idx="10025">
                  <c:v>51.05213819211557</c:v>
                </c:pt>
                <c:pt idx="10026">
                  <c:v>51.05677479988181</c:v>
                </c:pt>
                <c:pt idx="10027">
                  <c:v>51.06141140764805</c:v>
                </c:pt>
                <c:pt idx="10028">
                  <c:v>51.06604801541431</c:v>
                </c:pt>
                <c:pt idx="10029">
                  <c:v>51.07068462318055</c:v>
                </c:pt>
                <c:pt idx="10030">
                  <c:v>51.07532123094682</c:v>
                </c:pt>
                <c:pt idx="10031">
                  <c:v>51.07995783871307</c:v>
                </c:pt>
                <c:pt idx="10032">
                  <c:v>51.08459444647932</c:v>
                </c:pt>
                <c:pt idx="10033">
                  <c:v>51.08923105424556</c:v>
                </c:pt>
                <c:pt idx="10034">
                  <c:v>51.09386766201182</c:v>
                </c:pt>
                <c:pt idx="10035">
                  <c:v>51.09850426977808</c:v>
                </c:pt>
                <c:pt idx="10036">
                  <c:v>51.10314087754433</c:v>
                </c:pt>
                <c:pt idx="10037">
                  <c:v>51.10777748531056</c:v>
                </c:pt>
                <c:pt idx="10038">
                  <c:v>51.11241409307683</c:v>
                </c:pt>
                <c:pt idx="10039">
                  <c:v>51.11705070084307</c:v>
                </c:pt>
                <c:pt idx="10040">
                  <c:v>51.12168730860932</c:v>
                </c:pt>
                <c:pt idx="10041">
                  <c:v>51.12632391637558</c:v>
                </c:pt>
                <c:pt idx="10042">
                  <c:v>51.13096052414184</c:v>
                </c:pt>
                <c:pt idx="10043">
                  <c:v>51.1355971319081</c:v>
                </c:pt>
                <c:pt idx="10044">
                  <c:v>51.14023373967434</c:v>
                </c:pt>
                <c:pt idx="10045">
                  <c:v>51.14487034744058</c:v>
                </c:pt>
                <c:pt idx="10046">
                  <c:v>51.14950695520683</c:v>
                </c:pt>
                <c:pt idx="10047">
                  <c:v>51.15414356297309</c:v>
                </c:pt>
                <c:pt idx="10048">
                  <c:v>51.15878017073934</c:v>
                </c:pt>
                <c:pt idx="10049">
                  <c:v>51.1634167785056</c:v>
                </c:pt>
                <c:pt idx="10050">
                  <c:v>51.16805338627185</c:v>
                </c:pt>
                <c:pt idx="10051">
                  <c:v>51.1726899940381</c:v>
                </c:pt>
                <c:pt idx="10052">
                  <c:v>51.17732660180435</c:v>
                </c:pt>
                <c:pt idx="10053">
                  <c:v>51.1819632095706</c:v>
                </c:pt>
                <c:pt idx="10054">
                  <c:v>51.18659981733685</c:v>
                </c:pt>
                <c:pt idx="10055">
                  <c:v>51.1912364251031</c:v>
                </c:pt>
                <c:pt idx="10056">
                  <c:v>51.19587303286935</c:v>
                </c:pt>
                <c:pt idx="10057">
                  <c:v>51.2005096406356</c:v>
                </c:pt>
                <c:pt idx="10058">
                  <c:v>51.20514624840186</c:v>
                </c:pt>
                <c:pt idx="10059">
                  <c:v>51.20978285616811</c:v>
                </c:pt>
                <c:pt idx="10060">
                  <c:v>51.21441946393435</c:v>
                </c:pt>
                <c:pt idx="10061">
                  <c:v>51.2190560717006</c:v>
                </c:pt>
                <c:pt idx="10062">
                  <c:v>51.22369267946686</c:v>
                </c:pt>
                <c:pt idx="10063">
                  <c:v>51.22832928723311</c:v>
                </c:pt>
                <c:pt idx="10064">
                  <c:v>51.23296589499936</c:v>
                </c:pt>
                <c:pt idx="10065">
                  <c:v>51.2376025027656</c:v>
                </c:pt>
                <c:pt idx="10066">
                  <c:v>51.24223911053186</c:v>
                </c:pt>
                <c:pt idx="10067">
                  <c:v>51.24687571829811</c:v>
                </c:pt>
                <c:pt idx="10068">
                  <c:v>51.25151232606437</c:v>
                </c:pt>
                <c:pt idx="10069">
                  <c:v>51.25614893383062</c:v>
                </c:pt>
                <c:pt idx="10070">
                  <c:v>51.26078554159687</c:v>
                </c:pt>
                <c:pt idx="10071">
                  <c:v>51.26542214936312</c:v>
                </c:pt>
                <c:pt idx="10072">
                  <c:v>51.27005875712937</c:v>
                </c:pt>
                <c:pt idx="10073">
                  <c:v>51.27469536489562</c:v>
                </c:pt>
                <c:pt idx="10074">
                  <c:v>51.27933197266187</c:v>
                </c:pt>
                <c:pt idx="10075">
                  <c:v>51.28396858042812</c:v>
                </c:pt>
                <c:pt idx="10076">
                  <c:v>51.28860518819438</c:v>
                </c:pt>
                <c:pt idx="10077">
                  <c:v>51.29324179596063</c:v>
                </c:pt>
                <c:pt idx="10078">
                  <c:v>51.29787840372688</c:v>
                </c:pt>
                <c:pt idx="10079">
                  <c:v>51.30251501149313</c:v>
                </c:pt>
                <c:pt idx="10080">
                  <c:v>51.30715161925937</c:v>
                </c:pt>
                <c:pt idx="10081">
                  <c:v>51.31178822702562</c:v>
                </c:pt>
                <c:pt idx="10082">
                  <c:v>51.31642483479187</c:v>
                </c:pt>
                <c:pt idx="10083">
                  <c:v>51.32106144255813</c:v>
                </c:pt>
                <c:pt idx="10084">
                  <c:v>51.32569805032438</c:v>
                </c:pt>
                <c:pt idx="10085">
                  <c:v>51.33033465809063</c:v>
                </c:pt>
                <c:pt idx="10086">
                  <c:v>51.33497126585688</c:v>
                </c:pt>
                <c:pt idx="10087">
                  <c:v>51.33960787362312</c:v>
                </c:pt>
                <c:pt idx="10088">
                  <c:v>51.34424448138937</c:v>
                </c:pt>
                <c:pt idx="10089">
                  <c:v>51.34888108915563</c:v>
                </c:pt>
                <c:pt idx="10090">
                  <c:v>51.3535176969219</c:v>
                </c:pt>
                <c:pt idx="10091">
                  <c:v>51.35815430468814</c:v>
                </c:pt>
                <c:pt idx="10092">
                  <c:v>51.3627909124544</c:v>
                </c:pt>
                <c:pt idx="10093">
                  <c:v>51.36742752022064</c:v>
                </c:pt>
                <c:pt idx="10094">
                  <c:v>51.3720641279869</c:v>
                </c:pt>
                <c:pt idx="10095">
                  <c:v>51.37670073575315</c:v>
                </c:pt>
                <c:pt idx="10096">
                  <c:v>51.3813373435194</c:v>
                </c:pt>
                <c:pt idx="10097">
                  <c:v>51.38597395128564</c:v>
                </c:pt>
                <c:pt idx="10098">
                  <c:v>51.3906105590519</c:v>
                </c:pt>
                <c:pt idx="10099">
                  <c:v>51.39524716681814</c:v>
                </c:pt>
                <c:pt idx="10100">
                  <c:v>51.3998837745844</c:v>
                </c:pt>
                <c:pt idx="10101">
                  <c:v>51.40452038235065</c:v>
                </c:pt>
                <c:pt idx="10102">
                  <c:v>51.40915699011691</c:v>
                </c:pt>
                <c:pt idx="10103">
                  <c:v>51.41379359788315</c:v>
                </c:pt>
                <c:pt idx="10104">
                  <c:v>51.4184302056494</c:v>
                </c:pt>
                <c:pt idx="10105">
                  <c:v>51.42306681341565</c:v>
                </c:pt>
                <c:pt idx="10106">
                  <c:v>51.42770342118191</c:v>
                </c:pt>
                <c:pt idx="10107">
                  <c:v>51.43234002894816</c:v>
                </c:pt>
                <c:pt idx="10108">
                  <c:v>51.43697663671441</c:v>
                </c:pt>
                <c:pt idx="10109">
                  <c:v>51.43892931307607</c:v>
                </c:pt>
                <c:pt idx="10110">
                  <c:v>51.44085341188381</c:v>
                </c:pt>
                <c:pt idx="10111">
                  <c:v>51.44277229519354</c:v>
                </c:pt>
                <c:pt idx="10112">
                  <c:v>51.44468596177705</c:v>
                </c:pt>
                <c:pt idx="10113">
                  <c:v>51.44659441040778</c:v>
                </c:pt>
                <c:pt idx="10114">
                  <c:v>51.44849763986063</c:v>
                </c:pt>
                <c:pt idx="10115">
                  <c:v>51.4503956489121</c:v>
                </c:pt>
                <c:pt idx="10116">
                  <c:v>51.45228843634022</c:v>
                </c:pt>
                <c:pt idx="10117">
                  <c:v>51.45417600092463</c:v>
                </c:pt>
                <c:pt idx="10118">
                  <c:v>51.45605834144644</c:v>
                </c:pt>
                <c:pt idx="10119">
                  <c:v>51.45793545668837</c:v>
                </c:pt>
                <c:pt idx="10120">
                  <c:v>51.45980734543468</c:v>
                </c:pt>
                <c:pt idx="10121">
                  <c:v>51.4616740064712</c:v>
                </c:pt>
                <c:pt idx="10122">
                  <c:v>51.46353543858528</c:v>
                </c:pt>
                <c:pt idx="10123">
                  <c:v>51.46539164056585</c:v>
                </c:pt>
                <c:pt idx="10124">
                  <c:v>51.46724261120337</c:v>
                </c:pt>
                <c:pt idx="10125">
                  <c:v>51.46908834928993</c:v>
                </c:pt>
                <c:pt idx="10126">
                  <c:v>51.47092885361908</c:v>
                </c:pt>
                <c:pt idx="10127">
                  <c:v>51.472764122986</c:v>
                </c:pt>
                <c:pt idx="10128">
                  <c:v>51.47459415618736</c:v>
                </c:pt>
                <c:pt idx="10129">
                  <c:v>51.47641895202146</c:v>
                </c:pt>
                <c:pt idx="10130">
                  <c:v>51.4782385092881</c:v>
                </c:pt>
                <c:pt idx="10131">
                  <c:v>51.4800528267887</c:v>
                </c:pt>
                <c:pt idx="10132">
                  <c:v>51.48186190332614</c:v>
                </c:pt>
                <c:pt idx="10133">
                  <c:v>51.483665737705</c:v>
                </c:pt>
                <c:pt idx="10134">
                  <c:v>51.48546432873128</c:v>
                </c:pt>
                <c:pt idx="10135">
                  <c:v>51.48725767521258</c:v>
                </c:pt>
                <c:pt idx="10136">
                  <c:v>51.48904577595816</c:v>
                </c:pt>
                <c:pt idx="10137">
                  <c:v>51.49082862977871</c:v>
                </c:pt>
                <c:pt idx="10138">
                  <c:v>51.49260623548651</c:v>
                </c:pt>
                <c:pt idx="10139">
                  <c:v>51.49437859189546</c:v>
                </c:pt>
                <c:pt idx="10140">
                  <c:v>51.49614569782098</c:v>
                </c:pt>
                <c:pt idx="10141">
                  <c:v>51.49790755208003</c:v>
                </c:pt>
                <c:pt idx="10142">
                  <c:v>51.49966415349117</c:v>
                </c:pt>
                <c:pt idx="10143">
                  <c:v>51.50141550087454</c:v>
                </c:pt>
                <c:pt idx="10144">
                  <c:v>51.50316159305177</c:v>
                </c:pt>
                <c:pt idx="10145">
                  <c:v>51.50490242884611</c:v>
                </c:pt>
                <c:pt idx="10146">
                  <c:v>51.50663800708237</c:v>
                </c:pt>
                <c:pt idx="10147">
                  <c:v>51.50836832658691</c:v>
                </c:pt>
                <c:pt idx="10148">
                  <c:v>51.51009338618764</c:v>
                </c:pt>
                <c:pt idx="10149">
                  <c:v>51.51181318471407</c:v>
                </c:pt>
                <c:pt idx="10150">
                  <c:v>51.51352772099727</c:v>
                </c:pt>
                <c:pt idx="10151">
                  <c:v>51.51523699386985</c:v>
                </c:pt>
                <c:pt idx="10152">
                  <c:v>51.516941002166</c:v>
                </c:pt>
                <c:pt idx="10153">
                  <c:v>51.51863974472148</c:v>
                </c:pt>
                <c:pt idx="10154">
                  <c:v>51.5203332203736</c:v>
                </c:pt>
                <c:pt idx="10155">
                  <c:v>51.52202142796126</c:v>
                </c:pt>
                <c:pt idx="10156">
                  <c:v>51.52370436632492</c:v>
                </c:pt>
                <c:pt idx="10157">
                  <c:v>51.52538203430658</c:v>
                </c:pt>
                <c:pt idx="10158">
                  <c:v>51.52705443074986</c:v>
                </c:pt>
                <c:pt idx="10159">
                  <c:v>51.5287215544999</c:v>
                </c:pt>
                <c:pt idx="10160">
                  <c:v>51.53038340440342</c:v>
                </c:pt>
                <c:pt idx="10161">
                  <c:v>51.53203997930876</c:v>
                </c:pt>
                <c:pt idx="10162">
                  <c:v>51.53369127806574</c:v>
                </c:pt>
                <c:pt idx="10163">
                  <c:v>51.53533729952582</c:v>
                </c:pt>
                <c:pt idx="10164">
                  <c:v>51.536978042542</c:v>
                </c:pt>
                <c:pt idx="10165">
                  <c:v>51.53861350596884</c:v>
                </c:pt>
                <c:pt idx="10166">
                  <c:v>51.54024368866249</c:v>
                </c:pt>
                <c:pt idx="10167">
                  <c:v>51.54186858948071</c:v>
                </c:pt>
                <c:pt idx="10168">
                  <c:v>51.54348820728273</c:v>
                </c:pt>
                <c:pt idx="10169">
                  <c:v>51.54510254092947</c:v>
                </c:pt>
                <c:pt idx="10170">
                  <c:v>51.54671158928328</c:v>
                </c:pt>
                <c:pt idx="10171">
                  <c:v>51.54831535120825</c:v>
                </c:pt>
                <c:pt idx="10172">
                  <c:v>51.5499138255699</c:v>
                </c:pt>
                <c:pt idx="10173">
                  <c:v>51.55150701123539</c:v>
                </c:pt>
                <c:pt idx="10174">
                  <c:v>51.55309490707345</c:v>
                </c:pt>
                <c:pt idx="10175">
                  <c:v>51.55467751195437</c:v>
                </c:pt>
                <c:pt idx="10176">
                  <c:v>51.55625482475006</c:v>
                </c:pt>
                <c:pt idx="10177">
                  <c:v>51.5578268443339</c:v>
                </c:pt>
                <c:pt idx="10178">
                  <c:v>51.55939356958095</c:v>
                </c:pt>
                <c:pt idx="10179">
                  <c:v>51.5609549993678</c:v>
                </c:pt>
                <c:pt idx="10180">
                  <c:v>51.5625111325726</c:v>
                </c:pt>
                <c:pt idx="10181">
                  <c:v>51.56406196807512</c:v>
                </c:pt>
                <c:pt idx="10182">
                  <c:v>51.56560750475665</c:v>
                </c:pt>
                <c:pt idx="10183">
                  <c:v>51.56714774150014</c:v>
                </c:pt>
                <c:pt idx="10184">
                  <c:v>51.56868267719</c:v>
                </c:pt>
                <c:pt idx="10185">
                  <c:v>51.57021231071234</c:v>
                </c:pt>
                <c:pt idx="10186">
                  <c:v>51.57173664095475</c:v>
                </c:pt>
                <c:pt idx="10187">
                  <c:v>51.57325566680642</c:v>
                </c:pt>
                <c:pt idx="10188">
                  <c:v>51.5747693871582</c:v>
                </c:pt>
                <c:pt idx="10189">
                  <c:v>51.5762778009024</c:v>
                </c:pt>
                <c:pt idx="10190">
                  <c:v>51.57778090693296</c:v>
                </c:pt>
                <c:pt idx="10191">
                  <c:v>51.57927870414542</c:v>
                </c:pt>
                <c:pt idx="10192">
                  <c:v>51.58077119143687</c:v>
                </c:pt>
                <c:pt idx="10193">
                  <c:v>51.582258367706</c:v>
                </c:pt>
                <c:pt idx="10194">
                  <c:v>51.58374023185304</c:v>
                </c:pt>
                <c:pt idx="10195">
                  <c:v>51.58521678277985</c:v>
                </c:pt>
                <c:pt idx="10196">
                  <c:v>51.58668801938985</c:v>
                </c:pt>
                <c:pt idx="10197">
                  <c:v>51.58815394058805</c:v>
                </c:pt>
                <c:pt idx="10198">
                  <c:v>51.58961454528098</c:v>
                </c:pt>
                <c:pt idx="10199">
                  <c:v>51.59106983237687</c:v>
                </c:pt>
                <c:pt idx="10200">
                  <c:v>51.59251980078542</c:v>
                </c:pt>
                <c:pt idx="10201">
                  <c:v>51.59396444941796</c:v>
                </c:pt>
                <c:pt idx="10202">
                  <c:v>51.59540377718743</c:v>
                </c:pt>
                <c:pt idx="10203">
                  <c:v>51.5968377830083</c:v>
                </c:pt>
                <c:pt idx="10204">
                  <c:v>51.59826646579661</c:v>
                </c:pt>
                <c:pt idx="10205">
                  <c:v>51.59968982447011</c:v>
                </c:pt>
                <c:pt idx="10206">
                  <c:v>51.60110785794795</c:v>
                </c:pt>
                <c:pt idx="10207">
                  <c:v>51.60252056515102</c:v>
                </c:pt>
                <c:pt idx="10208">
                  <c:v>51.6039279450017</c:v>
                </c:pt>
                <c:pt idx="10209">
                  <c:v>51.60532999642398</c:v>
                </c:pt>
                <c:pt idx="10210">
                  <c:v>51.60672671834346</c:v>
                </c:pt>
                <c:pt idx="10211">
                  <c:v>51.60811810968731</c:v>
                </c:pt>
                <c:pt idx="10212">
                  <c:v>51.60950416938426</c:v>
                </c:pt>
                <c:pt idx="10213">
                  <c:v>51.61088489636465</c:v>
                </c:pt>
                <c:pt idx="10214">
                  <c:v>51.61226028956045</c:v>
                </c:pt>
                <c:pt idx="10215">
                  <c:v>51.61363034790511</c:v>
                </c:pt>
                <c:pt idx="10216">
                  <c:v>51.61499507033376</c:v>
                </c:pt>
                <c:pt idx="10217">
                  <c:v>51.61635445578307</c:v>
                </c:pt>
                <c:pt idx="10218">
                  <c:v>51.61770850319133</c:v>
                </c:pt>
                <c:pt idx="10219">
                  <c:v>51.61905721149839</c:v>
                </c:pt>
                <c:pt idx="10220">
                  <c:v>51.62040057964571</c:v>
                </c:pt>
                <c:pt idx="10221">
                  <c:v>51.62173860657633</c:v>
                </c:pt>
                <c:pt idx="10222">
                  <c:v>51.62307129123486</c:v>
                </c:pt>
                <c:pt idx="10223">
                  <c:v>51.62439863256752</c:v>
                </c:pt>
                <c:pt idx="10224">
                  <c:v>51.62572062952212</c:v>
                </c:pt>
                <c:pt idx="10225">
                  <c:v>51.62703728104805</c:v>
                </c:pt>
                <c:pt idx="10226">
                  <c:v>51.62834858609632</c:v>
                </c:pt>
                <c:pt idx="10227">
                  <c:v>51.62965454361947</c:v>
                </c:pt>
                <c:pt idx="10228">
                  <c:v>51.6309551525717</c:v>
                </c:pt>
                <c:pt idx="10229">
                  <c:v>51.63225041190875</c:v>
                </c:pt>
                <c:pt idx="10230">
                  <c:v>51.63354032058797</c:v>
                </c:pt>
                <c:pt idx="10231">
                  <c:v>51.63482487756829</c:v>
                </c:pt>
                <c:pt idx="10232">
                  <c:v>51.63610408181027</c:v>
                </c:pt>
                <c:pt idx="10233">
                  <c:v>51.63737793227603</c:v>
                </c:pt>
                <c:pt idx="10234">
                  <c:v>51.63864642792926</c:v>
                </c:pt>
                <c:pt idx="10235">
                  <c:v>51.63990956773529</c:v>
                </c:pt>
                <c:pt idx="10236">
                  <c:v>51.64116735066103</c:v>
                </c:pt>
                <c:pt idx="10237">
                  <c:v>51.64241977567498</c:v>
                </c:pt>
                <c:pt idx="10238">
                  <c:v>51.6436668417472</c:v>
                </c:pt>
                <c:pt idx="10239">
                  <c:v>51.64490854784943</c:v>
                </c:pt>
                <c:pt idx="10240">
                  <c:v>51.64614489295491</c:v>
                </c:pt>
                <c:pt idx="10241">
                  <c:v>51.64737587603852</c:v>
                </c:pt>
                <c:pt idx="10242">
                  <c:v>51.64860149607673</c:v>
                </c:pt>
                <c:pt idx="10243">
                  <c:v>51.6498217520476</c:v>
                </c:pt>
                <c:pt idx="10244">
                  <c:v>51.65103664293083</c:v>
                </c:pt>
                <c:pt idx="10245">
                  <c:v>51.65224616770762</c:v>
                </c:pt>
                <c:pt idx="10246">
                  <c:v>51.65345032536089</c:v>
                </c:pt>
                <c:pt idx="10247">
                  <c:v>51.65464911487503</c:v>
                </c:pt>
                <c:pt idx="10248">
                  <c:v>51.6558425352361</c:v>
                </c:pt>
                <c:pt idx="10249">
                  <c:v>51.65703058543176</c:v>
                </c:pt>
                <c:pt idx="10250">
                  <c:v>51.65821326445125</c:v>
                </c:pt>
                <c:pt idx="10251">
                  <c:v>51.65939057128539</c:v>
                </c:pt>
                <c:pt idx="10252">
                  <c:v>51.66056250492665</c:v>
                </c:pt>
                <c:pt idx="10253">
                  <c:v>51.66172906436904</c:v>
                </c:pt>
                <c:pt idx="10254">
                  <c:v>51.6628902486082</c:v>
                </c:pt>
                <c:pt idx="10255">
                  <c:v>51.66404605664135</c:v>
                </c:pt>
                <c:pt idx="10256">
                  <c:v>51.66519648746738</c:v>
                </c:pt>
                <c:pt idx="10257">
                  <c:v>51.66634154008666</c:v>
                </c:pt>
                <c:pt idx="10258">
                  <c:v>51.66748121350124</c:v>
                </c:pt>
                <c:pt idx="10259">
                  <c:v>51.66861550671476</c:v>
                </c:pt>
                <c:pt idx="10260">
                  <c:v>51.66974441873244</c:v>
                </c:pt>
                <c:pt idx="10261">
                  <c:v>51.67086794856115</c:v>
                </c:pt>
                <c:pt idx="10262">
                  <c:v>51.67198609520928</c:v>
                </c:pt>
                <c:pt idx="10263">
                  <c:v>51.6730988576869</c:v>
                </c:pt>
                <c:pt idx="10264">
                  <c:v>51.67420623500562</c:v>
                </c:pt>
                <c:pt idx="10265">
                  <c:v>51.6753082261787</c:v>
                </c:pt>
                <c:pt idx="10266">
                  <c:v>51.67640483022098</c:v>
                </c:pt>
                <c:pt idx="10267">
                  <c:v>51.67749604614889</c:v>
                </c:pt>
                <c:pt idx="10268">
                  <c:v>51.6785818729805</c:v>
                </c:pt>
                <c:pt idx="10269">
                  <c:v>51.67966230973544</c:v>
                </c:pt>
                <c:pt idx="10270">
                  <c:v>51.68073735543498</c:v>
                </c:pt>
                <c:pt idx="10271">
                  <c:v>51.68180700910197</c:v>
                </c:pt>
                <c:pt idx="10272">
                  <c:v>51.68287126976087</c:v>
                </c:pt>
                <c:pt idx="10273">
                  <c:v>51.68393013643777</c:v>
                </c:pt>
                <c:pt idx="10274">
                  <c:v>51.68498360816029</c:v>
                </c:pt>
                <c:pt idx="10275">
                  <c:v>51.68603168395776</c:v>
                </c:pt>
                <c:pt idx="10276">
                  <c:v>51.68707436286104</c:v>
                </c:pt>
                <c:pt idx="10277">
                  <c:v>51.68811164390261</c:v>
                </c:pt>
                <c:pt idx="10278">
                  <c:v>51.68914352611656</c:v>
                </c:pt>
                <c:pt idx="10279">
                  <c:v>51.69017000853861</c:v>
                </c:pt>
                <c:pt idx="10280">
                  <c:v>51.69119109020604</c:v>
                </c:pt>
                <c:pt idx="10281">
                  <c:v>51.69220677015778</c:v>
                </c:pt>
                <c:pt idx="10282">
                  <c:v>51.69321704743433</c:v>
                </c:pt>
                <c:pt idx="10283">
                  <c:v>51.69422192107782</c:v>
                </c:pt>
                <c:pt idx="10284">
                  <c:v>51.695221390132</c:v>
                </c:pt>
                <c:pt idx="10285">
                  <c:v>51.69621545364217</c:v>
                </c:pt>
                <c:pt idx="10286">
                  <c:v>51.69720411065533</c:v>
                </c:pt>
                <c:pt idx="10287">
                  <c:v>51.69818736022001</c:v>
                </c:pt>
                <c:pt idx="10288">
                  <c:v>51.69916520138637</c:v>
                </c:pt>
                <c:pt idx="10289">
                  <c:v>51.7001376332062</c:v>
                </c:pt>
                <c:pt idx="10290">
                  <c:v>51.70110465473286</c:v>
                </c:pt>
                <c:pt idx="10291">
                  <c:v>51.70206626502137</c:v>
                </c:pt>
                <c:pt idx="10292">
                  <c:v>51.70302246312832</c:v>
                </c:pt>
                <c:pt idx="10293">
                  <c:v>51.70397324811193</c:v>
                </c:pt>
                <c:pt idx="10294">
                  <c:v>51.704918619032</c:v>
                </c:pt>
                <c:pt idx="10295">
                  <c:v>51.70585857495</c:v>
                </c:pt>
                <c:pt idx="10296">
                  <c:v>51.70679311492894</c:v>
                </c:pt>
                <c:pt idx="10297">
                  <c:v>51.70772223803348</c:v>
                </c:pt>
                <c:pt idx="10298">
                  <c:v>51.70864594332991</c:v>
                </c:pt>
                <c:pt idx="10299">
                  <c:v>51.70956422988608</c:v>
                </c:pt>
                <c:pt idx="10300">
                  <c:v>51.71047709677151</c:v>
                </c:pt>
                <c:pt idx="10301">
                  <c:v>51.71138454305728</c:v>
                </c:pt>
                <c:pt idx="10302">
                  <c:v>51.71228656781611</c:v>
                </c:pt>
                <c:pt idx="10303">
                  <c:v>51.71318317012235</c:v>
                </c:pt>
                <c:pt idx="10304">
                  <c:v>51.71407434905191</c:v>
                </c:pt>
                <c:pt idx="10305">
                  <c:v>51.71496010368234</c:v>
                </c:pt>
                <c:pt idx="10306">
                  <c:v>51.71584043309284</c:v>
                </c:pt>
                <c:pt idx="10307">
                  <c:v>51.71671533636418</c:v>
                </c:pt>
                <c:pt idx="10308">
                  <c:v>51.71758481257875</c:v>
                </c:pt>
                <c:pt idx="10309">
                  <c:v>51.71844886082056</c:v>
                </c:pt>
                <c:pt idx="10310">
                  <c:v>51.71930748017523</c:v>
                </c:pt>
                <c:pt idx="10311">
                  <c:v>51.72016066973001</c:v>
                </c:pt>
                <c:pt idx="10312">
                  <c:v>51.72100842857376</c:v>
                </c:pt>
                <c:pt idx="10313">
                  <c:v>51.72185075579693</c:v>
                </c:pt>
                <c:pt idx="10314">
                  <c:v>51.72268765049163</c:v>
                </c:pt>
                <c:pt idx="10315">
                  <c:v>51.72351911175156</c:v>
                </c:pt>
                <c:pt idx="10316">
                  <c:v>51.72434513867202</c:v>
                </c:pt>
                <c:pt idx="10317">
                  <c:v>51.72516573034997</c:v>
                </c:pt>
                <c:pt idx="10318">
                  <c:v>51.72598088588393</c:v>
                </c:pt>
                <c:pt idx="10319">
                  <c:v>51.7267906043741</c:v>
                </c:pt>
                <c:pt idx="10320">
                  <c:v>51.72759488492225</c:v>
                </c:pt>
                <c:pt idx="10321">
                  <c:v>51.7283937266318</c:v>
                </c:pt>
                <c:pt idx="10322">
                  <c:v>51.72918712860776</c:v>
                </c:pt>
                <c:pt idx="10323">
                  <c:v>51.72997508995677</c:v>
                </c:pt>
                <c:pt idx="10324">
                  <c:v>51.7307576097871</c:v>
                </c:pt>
                <c:pt idx="10325">
                  <c:v>51.73153468720861</c:v>
                </c:pt>
                <c:pt idx="10326">
                  <c:v>51.73230632133283</c:v>
                </c:pt>
                <c:pt idx="10327">
                  <c:v>51.73307251127285</c:v>
                </c:pt>
                <c:pt idx="10328">
                  <c:v>51.7338332561434</c:v>
                </c:pt>
                <c:pt idx="10329">
                  <c:v>51.73458855506085</c:v>
                </c:pt>
                <c:pt idx="10330">
                  <c:v>51.73533840714318</c:v>
                </c:pt>
                <c:pt idx="10331">
                  <c:v>51.73608281150997</c:v>
                </c:pt>
                <c:pt idx="10332">
                  <c:v>51.73682176728243</c:v>
                </c:pt>
                <c:pt idx="10333">
                  <c:v>51.73755527358344</c:v>
                </c:pt>
                <c:pt idx="10334">
                  <c:v>51.73828332953742</c:v>
                </c:pt>
                <c:pt idx="10335">
                  <c:v>51.73900593427046</c:v>
                </c:pt>
                <c:pt idx="10336">
                  <c:v>51.73972308691026</c:v>
                </c:pt>
                <c:pt idx="10337">
                  <c:v>51.74043478658615</c:v>
                </c:pt>
                <c:pt idx="10338">
                  <c:v>51.74114103242907</c:v>
                </c:pt>
                <c:pt idx="10339">
                  <c:v>51.74184182357158</c:v>
                </c:pt>
                <c:pt idx="10340">
                  <c:v>51.74253715914789</c:v>
                </c:pt>
                <c:pt idx="10341">
                  <c:v>51.7432270382938</c:v>
                </c:pt>
                <c:pt idx="10342">
                  <c:v>51.74391146014674</c:v>
                </c:pt>
                <c:pt idx="10343">
                  <c:v>51.74459042384579</c:v>
                </c:pt>
                <c:pt idx="10344">
                  <c:v>51.74526392853162</c:v>
                </c:pt>
                <c:pt idx="10345">
                  <c:v>51.74593197334652</c:v>
                </c:pt>
                <c:pt idx="10346">
                  <c:v>51.74659455743446</c:v>
                </c:pt>
                <c:pt idx="10347">
                  <c:v>51.74725167994098</c:v>
                </c:pt>
                <c:pt idx="10348">
                  <c:v>51.74790334001327</c:v>
                </c:pt>
                <c:pt idx="10349">
                  <c:v>51.74854953680011</c:v>
                </c:pt>
                <c:pt idx="10350">
                  <c:v>51.74919026945195</c:v>
                </c:pt>
                <c:pt idx="10351">
                  <c:v>51.74982553712084</c:v>
                </c:pt>
                <c:pt idx="10352">
                  <c:v>51.75045533896047</c:v>
                </c:pt>
                <c:pt idx="10353">
                  <c:v>51.75107967412613</c:v>
                </c:pt>
                <c:pt idx="10354">
                  <c:v>51.75169854177479</c:v>
                </c:pt>
                <c:pt idx="10355">
                  <c:v>51.75231194106498</c:v>
                </c:pt>
                <c:pt idx="10356">
                  <c:v>51.7529198711569</c:v>
                </c:pt>
                <c:pt idx="10357">
                  <c:v>51.75352233121234</c:v>
                </c:pt>
                <c:pt idx="10358">
                  <c:v>51.7541193203948</c:v>
                </c:pt>
                <c:pt idx="10359">
                  <c:v>51.75471083786928</c:v>
                </c:pt>
                <c:pt idx="10360">
                  <c:v>51.7552968828025</c:v>
                </c:pt>
                <c:pt idx="10361">
                  <c:v>51.75587745436282</c:v>
                </c:pt>
                <c:pt idx="10362">
                  <c:v>51.75645255172016</c:v>
                </c:pt>
                <c:pt idx="10363">
                  <c:v>51.75702217404611</c:v>
                </c:pt>
                <c:pt idx="10364">
                  <c:v>51.75758632051388</c:v>
                </c:pt>
                <c:pt idx="10365">
                  <c:v>51.75814499029831</c:v>
                </c:pt>
                <c:pt idx="10366">
                  <c:v>51.75869818257586</c:v>
                </c:pt>
                <c:pt idx="10367">
                  <c:v>51.75924589652464</c:v>
                </c:pt>
                <c:pt idx="10368">
                  <c:v>51.75978813132437</c:v>
                </c:pt>
                <c:pt idx="10369">
                  <c:v>51.76032488615641</c:v>
                </c:pt>
                <c:pt idx="10370">
                  <c:v>51.76085616020375</c:v>
                </c:pt>
                <c:pt idx="10371">
                  <c:v>51.76138195265101</c:v>
                </c:pt>
                <c:pt idx="10372">
                  <c:v>51.76190226268443</c:v>
                </c:pt>
                <c:pt idx="10373">
                  <c:v>51.7624170894919</c:v>
                </c:pt>
                <c:pt idx="10374">
                  <c:v>51.76292643226292</c:v>
                </c:pt>
                <c:pt idx="10375">
                  <c:v>51.76343029018863</c:v>
                </c:pt>
                <c:pt idx="10376">
                  <c:v>51.76392866246182</c:v>
                </c:pt>
                <c:pt idx="10377">
                  <c:v>51.76442154827688</c:v>
                </c:pt>
                <c:pt idx="10378">
                  <c:v>51.76490894682987</c:v>
                </c:pt>
                <c:pt idx="10379">
                  <c:v>51.76539085731842</c:v>
                </c:pt>
                <c:pt idx="10380">
                  <c:v>51.76586727894187</c:v>
                </c:pt>
                <c:pt idx="10381">
                  <c:v>51.76633821090115</c:v>
                </c:pt>
                <c:pt idx="10382">
                  <c:v>51.76680365239881</c:v>
                </c:pt>
                <c:pt idx="10383">
                  <c:v>51.76726360263905</c:v>
                </c:pt>
                <c:pt idx="10384">
                  <c:v>51.76771806082776</c:v>
                </c:pt>
                <c:pt idx="10385">
                  <c:v>51.76816702617233</c:v>
                </c:pt>
                <c:pt idx="10386">
                  <c:v>51.76861049788191</c:v>
                </c:pt>
                <c:pt idx="10387">
                  <c:v>51.76904847516722</c:v>
                </c:pt>
                <c:pt idx="10388">
                  <c:v>51.76948095724065</c:v>
                </c:pt>
                <c:pt idx="10389">
                  <c:v>51.76990794331621</c:v>
                </c:pt>
                <c:pt idx="10390">
                  <c:v>51.77032943260951</c:v>
                </c:pt>
                <c:pt idx="10391">
                  <c:v>51.77074542433785</c:v>
                </c:pt>
                <c:pt idx="10392">
                  <c:v>51.77115591772013</c:v>
                </c:pt>
                <c:pt idx="10393">
                  <c:v>51.77156091197691</c:v>
                </c:pt>
                <c:pt idx="10394">
                  <c:v>51.77196040633036</c:v>
                </c:pt>
                <c:pt idx="10395">
                  <c:v>51.77235440000433</c:v>
                </c:pt>
                <c:pt idx="10396">
                  <c:v>51.77274289222423</c:v>
                </c:pt>
                <c:pt idx="10397">
                  <c:v>51.77312588221719</c:v>
                </c:pt>
                <c:pt idx="10398">
                  <c:v>51.77350336921192</c:v>
                </c:pt>
                <c:pt idx="10399">
                  <c:v>51.7738753524388</c:v>
                </c:pt>
                <c:pt idx="10400">
                  <c:v>51.7742418311298</c:v>
                </c:pt>
                <c:pt idx="10401">
                  <c:v>51.7746028045186</c:v>
                </c:pt>
                <c:pt idx="10402">
                  <c:v>51.77495827184046</c:v>
                </c:pt>
                <c:pt idx="10403">
                  <c:v>51.77530823233232</c:v>
                </c:pt>
                <c:pt idx="10404">
                  <c:v>51.7756526852327</c:v>
                </c:pt>
                <c:pt idx="10405">
                  <c:v>51.77599162978182</c:v>
                </c:pt>
                <c:pt idx="10406">
                  <c:v>51.7763250652215</c:v>
                </c:pt>
                <c:pt idx="10407">
                  <c:v>51.7766529907952</c:v>
                </c:pt>
                <c:pt idx="10408">
                  <c:v>51.77697540574805</c:v>
                </c:pt>
                <c:pt idx="10409">
                  <c:v>51.7772923093268</c:v>
                </c:pt>
                <c:pt idx="10410">
                  <c:v>51.77760370077982</c:v>
                </c:pt>
                <c:pt idx="10411">
                  <c:v>51.77790957935714</c:v>
                </c:pt>
                <c:pt idx="10412">
                  <c:v>51.77820994431046</c:v>
                </c:pt>
                <c:pt idx="10413">
                  <c:v>51.77850479489305</c:v>
                </c:pt>
                <c:pt idx="10414">
                  <c:v>51.77879413035988</c:v>
                </c:pt>
                <c:pt idx="10415">
                  <c:v>51.77907794996752</c:v>
                </c:pt>
                <c:pt idx="10416">
                  <c:v>51.77935625297423</c:v>
                </c:pt>
                <c:pt idx="10417">
                  <c:v>51.77962903863986</c:v>
                </c:pt>
                <c:pt idx="10418">
                  <c:v>51.77989630622592</c:v>
                </c:pt>
                <c:pt idx="10419">
                  <c:v>51.78015805499558</c:v>
                </c:pt>
                <c:pt idx="10420">
                  <c:v>51.78041428421362</c:v>
                </c:pt>
                <c:pt idx="10421">
                  <c:v>51.78066499314649</c:v>
                </c:pt>
                <c:pt idx="10422">
                  <c:v>51.78091018106227</c:v>
                </c:pt>
                <c:pt idx="10423">
                  <c:v>51.78114984723068</c:v>
                </c:pt>
                <c:pt idx="10424">
                  <c:v>51.78138399092308</c:v>
                </c:pt>
                <c:pt idx="10425">
                  <c:v>51.78161261141248</c:v>
                </c:pt>
                <c:pt idx="10426">
                  <c:v>51.78183570797353</c:v>
                </c:pt>
                <c:pt idx="10427">
                  <c:v>51.78205327988253</c:v>
                </c:pt>
                <c:pt idx="10428">
                  <c:v>51.78226532641742</c:v>
                </c:pt>
                <c:pt idx="10429">
                  <c:v>51.78247184685776</c:v>
                </c:pt>
                <c:pt idx="10430">
                  <c:v>51.7826728404848</c:v>
                </c:pt>
                <c:pt idx="10431">
                  <c:v>51.7828683065814</c:v>
                </c:pt>
                <c:pt idx="10432">
                  <c:v>51.78305824443205</c:v>
                </c:pt>
                <c:pt idx="10433">
                  <c:v>51.78324265332294</c:v>
                </c:pt>
                <c:pt idx="10434">
                  <c:v>51.78342153254187</c:v>
                </c:pt>
                <c:pt idx="10435">
                  <c:v>51.78359488137828</c:v>
                </c:pt>
                <c:pt idx="10436">
                  <c:v>51.78376269912327</c:v>
                </c:pt>
                <c:pt idx="10437">
                  <c:v>51.78392498506958</c:v>
                </c:pt>
                <c:pt idx="10438">
                  <c:v>51.78408173851157</c:v>
                </c:pt>
                <c:pt idx="10439">
                  <c:v>51.7842329587453</c:v>
                </c:pt>
                <c:pt idx="10440">
                  <c:v>51.78437864506842</c:v>
                </c:pt>
                <c:pt idx="10441">
                  <c:v>51.78451879678027</c:v>
                </c:pt>
                <c:pt idx="10442">
                  <c:v>51.78465341318181</c:v>
                </c:pt>
                <c:pt idx="10443">
                  <c:v>51.78478249357565</c:v>
                </c:pt>
                <c:pt idx="10444">
                  <c:v>51.78490603726605</c:v>
                </c:pt>
                <c:pt idx="10445">
                  <c:v>51.78502404355896</c:v>
                </c:pt>
                <c:pt idx="10446">
                  <c:v>51.7851365117619</c:v>
                </c:pt>
                <c:pt idx="10447">
                  <c:v>51.78524344118406</c:v>
                </c:pt>
                <c:pt idx="10448">
                  <c:v>51.78534483113631</c:v>
                </c:pt>
                <c:pt idx="10449">
                  <c:v>51.78544068093116</c:v>
                </c:pt>
                <c:pt idx="10450">
                  <c:v>51.78553098988274</c:v>
                </c:pt>
                <c:pt idx="10451">
                  <c:v>51.78561575730685</c:v>
                </c:pt>
                <c:pt idx="10452">
                  <c:v>51.78569498252094</c:v>
                </c:pt>
                <c:pt idx="10453">
                  <c:v>51.7857686648441</c:v>
                </c:pt>
                <c:pt idx="10454">
                  <c:v>51.78583680359705</c:v>
                </c:pt>
                <c:pt idx="10455">
                  <c:v>51.78589939810221</c:v>
                </c:pt>
                <c:pt idx="10456">
                  <c:v>51.7859564476836</c:v>
                </c:pt>
                <c:pt idx="10457">
                  <c:v>51.78600795166692</c:v>
                </c:pt>
                <c:pt idx="10458">
                  <c:v>51.78605390937953</c:v>
                </c:pt>
                <c:pt idx="10459">
                  <c:v>51.7860943201504</c:v>
                </c:pt>
                <c:pt idx="10460">
                  <c:v>51.78612918331013</c:v>
                </c:pt>
                <c:pt idx="10461">
                  <c:v>51.78615849819107</c:v>
                </c:pt>
                <c:pt idx="10462">
                  <c:v>51.78618226412714</c:v>
                </c:pt>
                <c:pt idx="10463">
                  <c:v>51.78620048045391</c:v>
                </c:pt>
                <c:pt idx="10464">
                  <c:v>51.78621314650865</c:v>
                </c:pt>
                <c:pt idx="10465">
                  <c:v>51.78622026163023</c:v>
                </c:pt>
                <c:pt idx="10466">
                  <c:v>51.78622182515921</c:v>
                </c:pt>
                <c:pt idx="10467">
                  <c:v>51.78621783643778</c:v>
                </c:pt>
                <c:pt idx="10468">
                  <c:v>51.78620829480978</c:v>
                </c:pt>
                <c:pt idx="10469">
                  <c:v>51.78619319962072</c:v>
                </c:pt>
                <c:pt idx="10470">
                  <c:v>51.78617255021774</c:v>
                </c:pt>
                <c:pt idx="10471">
                  <c:v>51.78614634594965</c:v>
                </c:pt>
                <c:pt idx="10472">
                  <c:v>51.78611458616691</c:v>
                </c:pt>
                <c:pt idx="10473">
                  <c:v>51.78607727022161</c:v>
                </c:pt>
                <c:pt idx="10474">
                  <c:v>51.78603439746755</c:v>
                </c:pt>
                <c:pt idx="10475">
                  <c:v>51.7859859672601</c:v>
                </c:pt>
                <c:pt idx="10476">
                  <c:v>51.78593197895634</c:v>
                </c:pt>
                <c:pt idx="10477">
                  <c:v>51.785872431915</c:v>
                </c:pt>
                <c:pt idx="10478">
                  <c:v>51.78580732549645</c:v>
                </c:pt>
                <c:pt idx="10479">
                  <c:v>51.78573665906273</c:v>
                </c:pt>
                <c:pt idx="10480">
                  <c:v>51.7856604319775</c:v>
                </c:pt>
                <c:pt idx="10481">
                  <c:v>51.78557864360612</c:v>
                </c:pt>
                <c:pt idx="10482">
                  <c:v>51.78549129331554</c:v>
                </c:pt>
                <c:pt idx="10483">
                  <c:v>51.78539838047446</c:v>
                </c:pt>
                <c:pt idx="10484">
                  <c:v>51.78529990445315</c:v>
                </c:pt>
                <c:pt idx="10485">
                  <c:v>51.78519586462356</c:v>
                </c:pt>
                <c:pt idx="10486">
                  <c:v>51.78508626035931</c:v>
                </c:pt>
                <c:pt idx="10487">
                  <c:v>51.78497109103565</c:v>
                </c:pt>
                <c:pt idx="10488">
                  <c:v>51.78485035602953</c:v>
                </c:pt>
                <c:pt idx="10489">
                  <c:v>51.7847240547195</c:v>
                </c:pt>
                <c:pt idx="10490">
                  <c:v>51.78459218648581</c:v>
                </c:pt>
                <c:pt idx="10491">
                  <c:v>51.78445475071032</c:v>
                </c:pt>
                <c:pt idx="10492">
                  <c:v>51.78431174677663</c:v>
                </c:pt>
                <c:pt idx="10493">
                  <c:v>51.78416317406989</c:v>
                </c:pt>
                <c:pt idx="10494">
                  <c:v>51.78400903197697</c:v>
                </c:pt>
                <c:pt idx="10495">
                  <c:v>51.78384931988638</c:v>
                </c:pt>
                <c:pt idx="10496">
                  <c:v>51.78368403718831</c:v>
                </c:pt>
                <c:pt idx="10497">
                  <c:v>51.78351318327458</c:v>
                </c:pt>
                <c:pt idx="10498">
                  <c:v>51.78333675753866</c:v>
                </c:pt>
                <c:pt idx="10499">
                  <c:v>51.78315475937572</c:v>
                </c:pt>
                <c:pt idx="10500">
                  <c:v>51.78296718818253</c:v>
                </c:pt>
                <c:pt idx="10501">
                  <c:v>51.78277404335758</c:v>
                </c:pt>
                <c:pt idx="10502">
                  <c:v>51.78257532430098</c:v>
                </c:pt>
                <c:pt idx="10503">
                  <c:v>51.78237103041448</c:v>
                </c:pt>
                <c:pt idx="10504">
                  <c:v>51.78216116110153</c:v>
                </c:pt>
                <c:pt idx="10505">
                  <c:v>51.78194571576721</c:v>
                </c:pt>
                <c:pt idx="10506">
                  <c:v>51.7817246938183</c:v>
                </c:pt>
                <c:pt idx="10507">
                  <c:v>51.7814980946632</c:v>
                </c:pt>
                <c:pt idx="10508">
                  <c:v>51.78126591771197</c:v>
                </c:pt>
                <c:pt idx="10509">
                  <c:v>51.78102816237633</c:v>
                </c:pt>
                <c:pt idx="10510">
                  <c:v>51.7807848280697</c:v>
                </c:pt>
                <c:pt idx="10511">
                  <c:v>51.78053591420708</c:v>
                </c:pt>
                <c:pt idx="10512">
                  <c:v>51.7802814202052</c:v>
                </c:pt>
                <c:pt idx="10513">
                  <c:v>51.78002134548243</c:v>
                </c:pt>
                <c:pt idx="10514">
                  <c:v>51.7797556894588</c:v>
                </c:pt>
                <c:pt idx="10515">
                  <c:v>51.77948445155598</c:v>
                </c:pt>
                <c:pt idx="10516">
                  <c:v>51.77920763119734</c:v>
                </c:pt>
                <c:pt idx="10517">
                  <c:v>51.77892522780788</c:v>
                </c:pt>
                <c:pt idx="10518">
                  <c:v>51.77863724081426</c:v>
                </c:pt>
                <c:pt idx="10519">
                  <c:v>51.77834366964481</c:v>
                </c:pt>
                <c:pt idx="10520">
                  <c:v>51.77804451372955</c:v>
                </c:pt>
                <c:pt idx="10521">
                  <c:v>51.7777397725001</c:v>
                </c:pt>
                <c:pt idx="10522">
                  <c:v>51.77742944538977</c:v>
                </c:pt>
                <c:pt idx="10523">
                  <c:v>51.77711353183356</c:v>
                </c:pt>
                <c:pt idx="10524">
                  <c:v>51.77679203126811</c:v>
                </c:pt>
                <c:pt idx="10525">
                  <c:v>51.7764649431317</c:v>
                </c:pt>
                <c:pt idx="10526">
                  <c:v>51.7761322668643</c:v>
                </c:pt>
                <c:pt idx="10527">
                  <c:v>51.77579400190753</c:v>
                </c:pt>
                <c:pt idx="10528">
                  <c:v>51.77545014770469</c:v>
                </c:pt>
                <c:pt idx="10529">
                  <c:v>51.77510070370072</c:v>
                </c:pt>
                <c:pt idx="10530">
                  <c:v>51.77474566934222</c:v>
                </c:pt>
                <c:pt idx="10531">
                  <c:v>51.7743850440775</c:v>
                </c:pt>
                <c:pt idx="10532">
                  <c:v>51.77401882735646</c:v>
                </c:pt>
                <c:pt idx="10533">
                  <c:v>51.77364701863071</c:v>
                </c:pt>
                <c:pt idx="10534">
                  <c:v>51.77326961735354</c:v>
                </c:pt>
                <c:pt idx="10535">
                  <c:v>51.77288662297987</c:v>
                </c:pt>
                <c:pt idx="10536">
                  <c:v>51.77249803496628</c:v>
                </c:pt>
                <c:pt idx="10537">
                  <c:v>51.77210385277103</c:v>
                </c:pt>
                <c:pt idx="10538">
                  <c:v>51.77170407585403</c:v>
                </c:pt>
                <c:pt idx="10539">
                  <c:v>51.7712987036769</c:v>
                </c:pt>
                <c:pt idx="10540">
                  <c:v>51.77088773570285</c:v>
                </c:pt>
                <c:pt idx="10541">
                  <c:v>51.77047117139682</c:v>
                </c:pt>
                <c:pt idx="10542">
                  <c:v>51.7700490102254</c:v>
                </c:pt>
                <c:pt idx="10543">
                  <c:v>51.76962125165678</c:v>
                </c:pt>
                <c:pt idx="10544">
                  <c:v>51.76918789516093</c:v>
                </c:pt>
                <c:pt idx="10545">
                  <c:v>51.7687489402094</c:v>
                </c:pt>
                <c:pt idx="10546">
                  <c:v>51.76830438627541</c:v>
                </c:pt>
                <c:pt idx="10547">
                  <c:v>51.7678542328339</c:v>
                </c:pt>
                <c:pt idx="10548">
                  <c:v>51.76739847936141</c:v>
                </c:pt>
                <c:pt idx="10549">
                  <c:v>51.76693712533621</c:v>
                </c:pt>
                <c:pt idx="10550">
                  <c:v>51.76647017023818</c:v>
                </c:pt>
                <c:pt idx="10551">
                  <c:v>51.7659976135489</c:v>
                </c:pt>
                <c:pt idx="10552">
                  <c:v>51.76551945475158</c:v>
                </c:pt>
                <c:pt idx="10553">
                  <c:v>51.76503569333116</c:v>
                </c:pt>
                <c:pt idx="10554">
                  <c:v>51.7645463287742</c:v>
                </c:pt>
                <c:pt idx="10555">
                  <c:v>51.7640513605689</c:v>
                </c:pt>
                <c:pt idx="10556">
                  <c:v>51.7635507882052</c:v>
                </c:pt>
                <c:pt idx="10557">
                  <c:v>51.76304461117466</c:v>
                </c:pt>
                <c:pt idx="10558">
                  <c:v>51.76253282897054</c:v>
                </c:pt>
                <c:pt idx="10559">
                  <c:v>51.7620154410877</c:v>
                </c:pt>
                <c:pt idx="10560">
                  <c:v>51.76149244702272</c:v>
                </c:pt>
                <c:pt idx="10561">
                  <c:v>51.76096384627386</c:v>
                </c:pt>
                <c:pt idx="10562">
                  <c:v>51.76042963834102</c:v>
                </c:pt>
                <c:pt idx="10563">
                  <c:v>51.75988982272578</c:v>
                </c:pt>
                <c:pt idx="10564">
                  <c:v>51.75934439893138</c:v>
                </c:pt>
                <c:pt idx="10565">
                  <c:v>51.75879336646272</c:v>
                </c:pt>
                <c:pt idx="10566">
                  <c:v>51.7582367248264</c:v>
                </c:pt>
                <c:pt idx="10567">
                  <c:v>51.75767447353064</c:v>
                </c:pt>
                <c:pt idx="10568">
                  <c:v>51.75710661208541</c:v>
                </c:pt>
                <c:pt idx="10569">
                  <c:v>51.75653314000225</c:v>
                </c:pt>
                <c:pt idx="10570">
                  <c:v>51.75595405679442</c:v>
                </c:pt>
                <c:pt idx="10571">
                  <c:v>51.75536936197687</c:v>
                </c:pt>
                <c:pt idx="10572">
                  <c:v>51.75477905506616</c:v>
                </c:pt>
                <c:pt idx="10573">
                  <c:v>51.7541831355806</c:v>
                </c:pt>
                <c:pt idx="10574">
                  <c:v>51.75358160304007</c:v>
                </c:pt>
                <c:pt idx="10575">
                  <c:v>51.75297445696621</c:v>
                </c:pt>
                <c:pt idx="10576">
                  <c:v>51.75236169688228</c:v>
                </c:pt>
                <c:pt idx="10577">
                  <c:v>51.75174332231323</c:v>
                </c:pt>
                <c:pt idx="10578">
                  <c:v>51.75111933278568</c:v>
                </c:pt>
                <c:pt idx="10579">
                  <c:v>51.75048972782788</c:v>
                </c:pt>
                <c:pt idx="10580">
                  <c:v>51.74985450696982</c:v>
                </c:pt>
                <c:pt idx="10581">
                  <c:v>51.74921366974309</c:v>
                </c:pt>
                <c:pt idx="10582">
                  <c:v>51.74856721568103</c:v>
                </c:pt>
                <c:pt idx="10583">
                  <c:v>51.74791514431857</c:v>
                </c:pt>
                <c:pt idx="10584">
                  <c:v>51.74725745519234</c:v>
                </c:pt>
                <c:pt idx="10585">
                  <c:v>51.74659414784071</c:v>
                </c:pt>
                <c:pt idx="10586">
                  <c:v>51.7459252218036</c:v>
                </c:pt>
                <c:pt idx="10587">
                  <c:v>51.74525067662266</c:v>
                </c:pt>
                <c:pt idx="10588">
                  <c:v>51.74457051184125</c:v>
                </c:pt>
                <c:pt idx="10589">
                  <c:v>51.74388472700434</c:v>
                </c:pt>
                <c:pt idx="10590">
                  <c:v>51.7431933216586</c:v>
                </c:pt>
                <c:pt idx="10591">
                  <c:v>51.74249629535237</c:v>
                </c:pt>
                <c:pt idx="10592">
                  <c:v>51.74179364763566</c:v>
                </c:pt>
                <c:pt idx="10593">
                  <c:v>51.74108537806016</c:v>
                </c:pt>
                <c:pt idx="10594">
                  <c:v>51.74037148617922</c:v>
                </c:pt>
                <c:pt idx="10595">
                  <c:v>51.73965197154785</c:v>
                </c:pt>
                <c:pt idx="10596">
                  <c:v>51.73892683372278</c:v>
                </c:pt>
                <c:pt idx="10597">
                  <c:v>51.73819607226235</c:v>
                </c:pt>
                <c:pt idx="10598">
                  <c:v>51.73745968672664</c:v>
                </c:pt>
                <c:pt idx="10599">
                  <c:v>51.73671767667737</c:v>
                </c:pt>
                <c:pt idx="10600">
                  <c:v>51.7359700416779</c:v>
                </c:pt>
                <c:pt idx="10601">
                  <c:v>51.7352167812933</c:v>
                </c:pt>
                <c:pt idx="10602">
                  <c:v>51.73445789509032</c:v>
                </c:pt>
                <c:pt idx="10603">
                  <c:v>51.7336933826374</c:v>
                </c:pt>
                <c:pt idx="10604">
                  <c:v>51.73292324350457</c:v>
                </c:pt>
                <c:pt idx="10605">
                  <c:v>51.7321474772636</c:v>
                </c:pt>
                <c:pt idx="10606">
                  <c:v>51.73136608348798</c:v>
                </c:pt>
                <c:pt idx="10607">
                  <c:v>51.73057906175277</c:v>
                </c:pt>
                <c:pt idx="10608">
                  <c:v>51.72978641163476</c:v>
                </c:pt>
                <c:pt idx="10609">
                  <c:v>51.7289881327124</c:v>
                </c:pt>
                <c:pt idx="10610">
                  <c:v>51.72818422456585</c:v>
                </c:pt>
                <c:pt idx="10611">
                  <c:v>51.72737468677686</c:v>
                </c:pt>
                <c:pt idx="10612">
                  <c:v>51.72655951892897</c:v>
                </c:pt>
                <c:pt idx="10613">
                  <c:v>51.72573872060728</c:v>
                </c:pt>
                <c:pt idx="10614">
                  <c:v>51.72491229139867</c:v>
                </c:pt>
                <c:pt idx="10615">
                  <c:v>51.72408023089162</c:v>
                </c:pt>
                <c:pt idx="10616">
                  <c:v>51.72324253867631</c:v>
                </c:pt>
                <c:pt idx="10617">
                  <c:v>51.7223992143446</c:v>
                </c:pt>
                <c:pt idx="10618">
                  <c:v>51.72155025749002</c:v>
                </c:pt>
                <c:pt idx="10619">
                  <c:v>51.72069566770777</c:v>
                </c:pt>
                <c:pt idx="10620">
                  <c:v>51.71983544459475</c:v>
                </c:pt>
                <c:pt idx="10621">
                  <c:v>51.71896958774948</c:v>
                </c:pt>
                <c:pt idx="10622">
                  <c:v>51.71809809677225</c:v>
                </c:pt>
                <c:pt idx="10623">
                  <c:v>51.71722097126492</c:v>
                </c:pt>
                <c:pt idx="10624">
                  <c:v>51.71633821083111</c:v>
                </c:pt>
                <c:pt idx="10625">
                  <c:v>51.71544981507606</c:v>
                </c:pt>
                <c:pt idx="10626">
                  <c:v>51.71455578360672</c:v>
                </c:pt>
                <c:pt idx="10627">
                  <c:v>51.7136561160317</c:v>
                </c:pt>
                <c:pt idx="10628">
                  <c:v>51.71275081196128</c:v>
                </c:pt>
                <c:pt idx="10629">
                  <c:v>51.71183987100744</c:v>
                </c:pt>
                <c:pt idx="10630">
                  <c:v>51.71092329278384</c:v>
                </c:pt>
                <c:pt idx="10631">
                  <c:v>51.71000107690578</c:v>
                </c:pt>
                <c:pt idx="10632">
                  <c:v>51.70907322299027</c:v>
                </c:pt>
                <c:pt idx="10633">
                  <c:v>51.708139730656</c:v>
                </c:pt>
                <c:pt idx="10634">
                  <c:v>51.70720059952326</c:v>
                </c:pt>
                <c:pt idx="10635">
                  <c:v>51.70625582921417</c:v>
                </c:pt>
                <c:pt idx="10636">
                  <c:v>51.7053054193524</c:v>
                </c:pt>
                <c:pt idx="10637">
                  <c:v>51.7043493695633</c:v>
                </c:pt>
                <c:pt idx="10638">
                  <c:v>51.703387679474</c:v>
                </c:pt>
                <c:pt idx="10639">
                  <c:v>51.7024203487132</c:v>
                </c:pt>
                <c:pt idx="10640">
                  <c:v>51.70144737691133</c:v>
                </c:pt>
                <c:pt idx="10641">
                  <c:v>51.70046876370048</c:v>
                </c:pt>
                <c:pt idx="10642">
                  <c:v>51.69948450871444</c:v>
                </c:pt>
                <c:pt idx="10643">
                  <c:v>51.69849461158867</c:v>
                </c:pt>
                <c:pt idx="10644">
                  <c:v>51.69749907196028</c:v>
                </c:pt>
                <c:pt idx="10645">
                  <c:v>51.69649788946811</c:v>
                </c:pt>
                <c:pt idx="10646">
                  <c:v>51.6954910637526</c:v>
                </c:pt>
                <c:pt idx="10647">
                  <c:v>51.694478594456</c:v>
                </c:pt>
                <c:pt idx="10648">
                  <c:v>51.69346048122205</c:v>
                </c:pt>
                <c:pt idx="10649">
                  <c:v>51.69243672369638</c:v>
                </c:pt>
                <c:pt idx="10650">
                  <c:v>51.69140732152615</c:v>
                </c:pt>
                <c:pt idx="10651">
                  <c:v>51.69037227436024</c:v>
                </c:pt>
                <c:pt idx="10652">
                  <c:v>51.68933158184921</c:v>
                </c:pt>
                <c:pt idx="10653">
                  <c:v>51.68828524364532</c:v>
                </c:pt>
                <c:pt idx="10654">
                  <c:v>51.6872332594025</c:v>
                </c:pt>
                <c:pt idx="10655">
                  <c:v>51.68617562877634</c:v>
                </c:pt>
                <c:pt idx="10656">
                  <c:v>51.68511235142412</c:v>
                </c:pt>
                <c:pt idx="10657">
                  <c:v>51.68404342700479</c:v>
                </c:pt>
                <c:pt idx="10658">
                  <c:v>51.68296885517902</c:v>
                </c:pt>
                <c:pt idx="10659">
                  <c:v>51.6818886356091</c:v>
                </c:pt>
                <c:pt idx="10660">
                  <c:v>51.68080276795908</c:v>
                </c:pt>
                <c:pt idx="10661">
                  <c:v>51.6797112518946</c:v>
                </c:pt>
                <c:pt idx="10662">
                  <c:v>51.67861408708303</c:v>
                </c:pt>
                <c:pt idx="10663">
                  <c:v>51.67751127319341</c:v>
                </c:pt>
                <c:pt idx="10664">
                  <c:v>51.67640280989648</c:v>
                </c:pt>
                <c:pt idx="10665">
                  <c:v>51.67528869686464</c:v>
                </c:pt>
                <c:pt idx="10666">
                  <c:v>51.67416893377196</c:v>
                </c:pt>
                <c:pt idx="10667">
                  <c:v>51.67304352029421</c:v>
                </c:pt>
                <c:pt idx="10668">
                  <c:v>51.67191245610885</c:v>
                </c:pt>
                <c:pt idx="10669">
                  <c:v>51.670775740895</c:v>
                </c:pt>
                <c:pt idx="10670">
                  <c:v>51.66963337433344</c:v>
                </c:pt>
                <c:pt idx="10671">
                  <c:v>51.66848535610671</c:v>
                </c:pt>
                <c:pt idx="10672">
                  <c:v>51.66733168589895</c:v>
                </c:pt>
                <c:pt idx="10673">
                  <c:v>51.66617236339601</c:v>
                </c:pt>
                <c:pt idx="10674">
                  <c:v>51.66500738828543</c:v>
                </c:pt>
                <c:pt idx="10675">
                  <c:v>51.66383676025642</c:v>
                </c:pt>
                <c:pt idx="10676">
                  <c:v>51.6626604789999</c:v>
                </c:pt>
                <c:pt idx="10677">
                  <c:v>51.66147854420841</c:v>
                </c:pt>
                <c:pt idx="10678">
                  <c:v>51.66029095557625</c:v>
                </c:pt>
                <c:pt idx="10679">
                  <c:v>51.65909771279932</c:v>
                </c:pt>
                <c:pt idx="10680">
                  <c:v>51.65789881557527</c:v>
                </c:pt>
                <c:pt idx="10681">
                  <c:v>51.65669426360339</c:v>
                </c:pt>
                <c:pt idx="10682">
                  <c:v>51.6554840565847</c:v>
                </c:pt>
                <c:pt idx="10683">
                  <c:v>51.65426819422184</c:v>
                </c:pt>
                <c:pt idx="10684">
                  <c:v>51.65304667621917</c:v>
                </c:pt>
                <c:pt idx="10685">
                  <c:v>51.65181950228273</c:v>
                </c:pt>
                <c:pt idx="10686">
                  <c:v>51.65058667212024</c:v>
                </c:pt>
                <c:pt idx="10687">
                  <c:v>51.6493481854411</c:v>
                </c:pt>
                <c:pt idx="10688">
                  <c:v>51.64810404195637</c:v>
                </c:pt>
                <c:pt idx="10689">
                  <c:v>51.64685424137883</c:v>
                </c:pt>
                <c:pt idx="10690">
                  <c:v>51.64559878342294</c:v>
                </c:pt>
                <c:pt idx="10691">
                  <c:v>51.64433766780483</c:v>
                </c:pt>
                <c:pt idx="10692">
                  <c:v>51.64307089424229</c:v>
                </c:pt>
                <c:pt idx="10693">
                  <c:v>51.64179846245486</c:v>
                </c:pt>
                <c:pt idx="10694">
                  <c:v>51.64052037216368</c:v>
                </c:pt>
                <c:pt idx="10695">
                  <c:v>51.63923662309163</c:v>
                </c:pt>
                <c:pt idx="10696">
                  <c:v>51.63794721496325</c:v>
                </c:pt>
                <c:pt idx="10697">
                  <c:v>51.6366521475048</c:v>
                </c:pt>
                <c:pt idx="10698">
                  <c:v>51.63535142044416</c:v>
                </c:pt>
                <c:pt idx="10699">
                  <c:v>51.63404503351095</c:v>
                </c:pt>
                <c:pt idx="10700">
                  <c:v>51.63273298643643</c:v>
                </c:pt>
                <c:pt idx="10701">
                  <c:v>51.63141527895358</c:v>
                </c:pt>
                <c:pt idx="10702">
                  <c:v>51.63009191079706</c:v>
                </c:pt>
                <c:pt idx="10703">
                  <c:v>51.62876288170318</c:v>
                </c:pt>
                <c:pt idx="10704">
                  <c:v>51.62742819140996</c:v>
                </c:pt>
                <c:pt idx="10705">
                  <c:v>51.62608783965711</c:v>
                </c:pt>
                <c:pt idx="10706">
                  <c:v>51.62474182618603</c:v>
                </c:pt>
                <c:pt idx="10707">
                  <c:v>51.62339015073977</c:v>
                </c:pt>
                <c:pt idx="10708">
                  <c:v>51.62203281306308</c:v>
                </c:pt>
                <c:pt idx="10709">
                  <c:v>51.62066981290241</c:v>
                </c:pt>
                <c:pt idx="10710">
                  <c:v>51.61930115000588</c:v>
                </c:pt>
                <c:pt idx="10711">
                  <c:v>51.6179268241233</c:v>
                </c:pt>
                <c:pt idx="10712">
                  <c:v>51.61654683500615</c:v>
                </c:pt>
                <c:pt idx="10713">
                  <c:v>51.61516118240763</c:v>
                </c:pt>
                <c:pt idx="10714">
                  <c:v>51.61376986608258</c:v>
                </c:pt>
                <c:pt idx="10715">
                  <c:v>51.61237288578756</c:v>
                </c:pt>
                <c:pt idx="10716">
                  <c:v>51.61097024128079</c:v>
                </c:pt>
                <c:pt idx="10717">
                  <c:v>51.60956193232219</c:v>
                </c:pt>
                <c:pt idx="10718">
                  <c:v>51.60814795867336</c:v>
                </c:pt>
                <c:pt idx="10719">
                  <c:v>51.60672832009759</c:v>
                </c:pt>
                <c:pt idx="10720">
                  <c:v>51.60530301635986</c:v>
                </c:pt>
                <c:pt idx="10721">
                  <c:v>51.6038720472268</c:v>
                </c:pt>
                <c:pt idx="10722">
                  <c:v>51.60243541246677</c:v>
                </c:pt>
                <c:pt idx="10723">
                  <c:v>51.6009931118498</c:v>
                </c:pt>
                <c:pt idx="10724">
                  <c:v>51.59954514514761</c:v>
                </c:pt>
                <c:pt idx="10725">
                  <c:v>51.59809151213358</c:v>
                </c:pt>
                <c:pt idx="10726">
                  <c:v>51.59663221258281</c:v>
                </c:pt>
                <c:pt idx="10727">
                  <c:v>51.59516724627205</c:v>
                </c:pt>
                <c:pt idx="10728">
                  <c:v>51.59369661297978</c:v>
                </c:pt>
                <c:pt idx="10729">
                  <c:v>51.59222031248611</c:v>
                </c:pt>
                <c:pt idx="10730">
                  <c:v>51.59073834457292</c:v>
                </c:pt>
                <c:pt idx="10731">
                  <c:v>51.58925070902365</c:v>
                </c:pt>
                <c:pt idx="10732">
                  <c:v>51.58775740562356</c:v>
                </c:pt>
                <c:pt idx="10733">
                  <c:v>51.58625843415953</c:v>
                </c:pt>
                <c:pt idx="10734">
                  <c:v>51.5847537944201</c:v>
                </c:pt>
                <c:pt idx="10735">
                  <c:v>51.58324348619553</c:v>
                </c:pt>
                <c:pt idx="10736">
                  <c:v>51.58172750927778</c:v>
                </c:pt>
                <c:pt idx="10737">
                  <c:v>51.58020586346049</c:v>
                </c:pt>
                <c:pt idx="10738">
                  <c:v>51.57867854853897</c:v>
                </c:pt>
                <c:pt idx="10739">
                  <c:v>51.57714556431019</c:v>
                </c:pt>
                <c:pt idx="10740">
                  <c:v>51.5756069105729</c:v>
                </c:pt>
                <c:pt idx="10741">
                  <c:v>51.57406258712741</c:v>
                </c:pt>
                <c:pt idx="10742">
                  <c:v>51.57251259377584</c:v>
                </c:pt>
                <c:pt idx="10743">
                  <c:v>51.5709569303219</c:v>
                </c:pt>
                <c:pt idx="10744">
                  <c:v>51.56939559657104</c:v>
                </c:pt>
                <c:pt idx="10745">
                  <c:v>51.56782859233037</c:v>
                </c:pt>
                <c:pt idx="10746">
                  <c:v>51.56625591740873</c:v>
                </c:pt>
                <c:pt idx="10747">
                  <c:v>51.56467757161657</c:v>
                </c:pt>
                <c:pt idx="10748">
                  <c:v>51.56309355476614</c:v>
                </c:pt>
                <c:pt idx="10749">
                  <c:v>51.56150386667127</c:v>
                </c:pt>
                <c:pt idx="10750">
                  <c:v>51.5599085071475</c:v>
                </c:pt>
                <c:pt idx="10751">
                  <c:v>51.5583074760121</c:v>
                </c:pt>
                <c:pt idx="10752">
                  <c:v>51.556700773084</c:v>
                </c:pt>
                <c:pt idx="10753">
                  <c:v>51.55508839818381</c:v>
                </c:pt>
                <c:pt idx="10754">
                  <c:v>51.55347035113385</c:v>
                </c:pt>
                <c:pt idx="10755">
                  <c:v>51.55184663175809</c:v>
                </c:pt>
                <c:pt idx="10756">
                  <c:v>51.55021723988224</c:v>
                </c:pt>
                <c:pt idx="10757">
                  <c:v>51.54858217533365</c:v>
                </c:pt>
                <c:pt idx="10758">
                  <c:v>51.54694143794138</c:v>
                </c:pt>
                <c:pt idx="10759">
                  <c:v>51.54529502753618</c:v>
                </c:pt>
                <c:pt idx="10760">
                  <c:v>51.54364294395048</c:v>
                </c:pt>
                <c:pt idx="10761">
                  <c:v>51.54198518701837</c:v>
                </c:pt>
                <c:pt idx="10762">
                  <c:v>51.54032175657572</c:v>
                </c:pt>
                <c:pt idx="10763">
                  <c:v>51.53865265245996</c:v>
                </c:pt>
                <c:pt idx="10764">
                  <c:v>51.5369778745103</c:v>
                </c:pt>
                <c:pt idx="10765">
                  <c:v>51.5352974225676</c:v>
                </c:pt>
                <c:pt idx="10766">
                  <c:v>51.53361129647444</c:v>
                </c:pt>
                <c:pt idx="10767">
                  <c:v>51.53191949607505</c:v>
                </c:pt>
                <c:pt idx="10768">
                  <c:v>51.53022202121535</c:v>
                </c:pt>
                <c:pt idx="10769">
                  <c:v>51.528518871743</c:v>
                </c:pt>
                <c:pt idx="10770">
                  <c:v>51.52681004750727</c:v>
                </c:pt>
                <c:pt idx="10771">
                  <c:v>51.52509554835918</c:v>
                </c:pt>
                <c:pt idx="10772">
                  <c:v>51.5233753741514</c:v>
                </c:pt>
                <c:pt idx="10773">
                  <c:v>51.52164952473832</c:v>
                </c:pt>
                <c:pt idx="10774">
                  <c:v>51.519917999976</c:v>
                </c:pt>
                <c:pt idx="10775">
                  <c:v>51.51818079972218</c:v>
                </c:pt>
                <c:pt idx="10776">
                  <c:v>51.51643792383631</c:v>
                </c:pt>
                <c:pt idx="10777">
                  <c:v>51.51468937217953</c:v>
                </c:pt>
                <c:pt idx="10778">
                  <c:v>51.51293514461463</c:v>
                </c:pt>
                <c:pt idx="10779">
                  <c:v>51.51117524100612</c:v>
                </c:pt>
                <c:pt idx="10780">
                  <c:v>51.5094096612202</c:v>
                </c:pt>
                <c:pt idx="10781">
                  <c:v>51.50763840512475</c:v>
                </c:pt>
                <c:pt idx="10782">
                  <c:v>51.50586147258934</c:v>
                </c:pt>
                <c:pt idx="10783">
                  <c:v>51.50407886348523</c:v>
                </c:pt>
                <c:pt idx="10784">
                  <c:v>51.50229057768536</c:v>
                </c:pt>
                <c:pt idx="10785">
                  <c:v>51.50049661506437</c:v>
                </c:pt>
                <c:pt idx="10786">
                  <c:v>51.4986969754986</c:v>
                </c:pt>
                <c:pt idx="10787">
                  <c:v>51.49689165886602</c:v>
                </c:pt>
                <c:pt idx="10788">
                  <c:v>51.49508066504639</c:v>
                </c:pt>
                <c:pt idx="10789">
                  <c:v>51.49326399392107</c:v>
                </c:pt>
                <c:pt idx="10790">
                  <c:v>51.49144164537313</c:v>
                </c:pt>
                <c:pt idx="10791">
                  <c:v>51.48961361928735</c:v>
                </c:pt>
                <c:pt idx="10792">
                  <c:v>51.48777991555022</c:v>
                </c:pt>
                <c:pt idx="10793">
                  <c:v>51.48594053404984</c:v>
                </c:pt>
                <c:pt idx="10794">
                  <c:v>51.48409547467604</c:v>
                </c:pt>
                <c:pt idx="10795">
                  <c:v>51.48224473732039</c:v>
                </c:pt>
                <c:pt idx="10796">
                  <c:v>51.48038832187608</c:v>
                </c:pt>
                <c:pt idx="10797">
                  <c:v>51.47852622823802</c:v>
                </c:pt>
                <c:pt idx="10798">
                  <c:v>51.47665845630278</c:v>
                </c:pt>
                <c:pt idx="10799">
                  <c:v>51.47478500596866</c:v>
                </c:pt>
                <c:pt idx="10800">
                  <c:v>51.47290587713565</c:v>
                </c:pt>
                <c:pt idx="10801">
                  <c:v>51.47102106970535</c:v>
                </c:pt>
                <c:pt idx="10802">
                  <c:v>51.46913058358118</c:v>
                </c:pt>
                <c:pt idx="10803">
                  <c:v>51.46723441866813</c:v>
                </c:pt>
                <c:pt idx="10804">
                  <c:v>51.46533257487295</c:v>
                </c:pt>
                <c:pt idx="10805">
                  <c:v>51.46342505210405</c:v>
                </c:pt>
                <c:pt idx="10806">
                  <c:v>51.46151185027153</c:v>
                </c:pt>
                <c:pt idx="10807">
                  <c:v>51.45959296928719</c:v>
                </c:pt>
                <c:pt idx="10808">
                  <c:v>51.45766840906451</c:v>
                </c:pt>
                <c:pt idx="10809">
                  <c:v>51.4557381695187</c:v>
                </c:pt>
                <c:pt idx="10810">
                  <c:v>51.45380225056657</c:v>
                </c:pt>
                <c:pt idx="10811">
                  <c:v>51.4518606521267</c:v>
                </c:pt>
                <c:pt idx="10812">
                  <c:v>51.44991337411936</c:v>
                </c:pt>
                <c:pt idx="10813">
                  <c:v>51.44796041646642</c:v>
                </c:pt>
                <c:pt idx="10814">
                  <c:v>51.44600177909157</c:v>
                </c:pt>
                <c:pt idx="10815">
                  <c:v>51.44403746192007</c:v>
                </c:pt>
                <c:pt idx="10816">
                  <c:v>51.44206746487895</c:v>
                </c:pt>
                <c:pt idx="10817">
                  <c:v>51.44009178789688</c:v>
                </c:pt>
                <c:pt idx="10818">
                  <c:v>51.43811043090427</c:v>
                </c:pt>
                <c:pt idx="10819">
                  <c:v>51.43612339383316</c:v>
                </c:pt>
                <c:pt idx="10820">
                  <c:v>51.43413067661731</c:v>
                </c:pt>
                <c:pt idx="10821">
                  <c:v>51.43213227919221</c:v>
                </c:pt>
                <c:pt idx="10822">
                  <c:v>51.43012820149496</c:v>
                </c:pt>
                <c:pt idx="10823">
                  <c:v>51.4281184434644</c:v>
                </c:pt>
                <c:pt idx="10824">
                  <c:v>51.42610300504105</c:v>
                </c:pt>
                <c:pt idx="10825">
                  <c:v>51.42408188616712</c:v>
                </c:pt>
                <c:pt idx="10826">
                  <c:v>51.42205508678651</c:v>
                </c:pt>
                <c:pt idx="10827">
                  <c:v>51.42002260684481</c:v>
                </c:pt>
                <c:pt idx="10828">
                  <c:v>51.41798444628929</c:v>
                </c:pt>
                <c:pt idx="10829">
                  <c:v>51.41594060506893</c:v>
                </c:pt>
                <c:pt idx="10830">
                  <c:v>51.41389108313437</c:v>
                </c:pt>
                <c:pt idx="10831">
                  <c:v>51.411835880438</c:v>
                </c:pt>
                <c:pt idx="10832">
                  <c:v>51.4097749969338</c:v>
                </c:pt>
                <c:pt idx="10833">
                  <c:v>51.40770843257753</c:v>
                </c:pt>
                <c:pt idx="10834">
                  <c:v>51.40563618732659</c:v>
                </c:pt>
                <c:pt idx="10835">
                  <c:v>51.40355826114013</c:v>
                </c:pt>
                <c:pt idx="10836">
                  <c:v>51.40147465397889</c:v>
                </c:pt>
                <c:pt idx="10837">
                  <c:v>51.39938536580541</c:v>
                </c:pt>
                <c:pt idx="10838">
                  <c:v>51.39729039658383</c:v>
                </c:pt>
                <c:pt idx="10839">
                  <c:v>51.39518974628003</c:v>
                </c:pt>
                <c:pt idx="10840">
                  <c:v>51.39308341486156</c:v>
                </c:pt>
                <c:pt idx="10841">
                  <c:v>51.39097140229769</c:v>
                </c:pt>
                <c:pt idx="10842">
                  <c:v>51.38885370855935</c:v>
                </c:pt>
                <c:pt idx="10843">
                  <c:v>51.38673033361916</c:v>
                </c:pt>
                <c:pt idx="10844">
                  <c:v>51.38460127745142</c:v>
                </c:pt>
                <c:pt idx="10845">
                  <c:v>51.38246654003215</c:v>
                </c:pt>
                <c:pt idx="10846">
                  <c:v>51.38032612133908</c:v>
                </c:pt>
                <c:pt idx="10847">
                  <c:v>51.37818002135156</c:v>
                </c:pt>
                <c:pt idx="10848">
                  <c:v>51.3760282400507</c:v>
                </c:pt>
                <c:pt idx="10849">
                  <c:v>51.37387077741921</c:v>
                </c:pt>
                <c:pt idx="10850">
                  <c:v>51.3717076334416</c:v>
                </c:pt>
                <c:pt idx="10851">
                  <c:v>51.36953880810403</c:v>
                </c:pt>
                <c:pt idx="10852">
                  <c:v>51.36736430139428</c:v>
                </c:pt>
                <c:pt idx="10853">
                  <c:v>51.36518411330193</c:v>
                </c:pt>
                <c:pt idx="10854">
                  <c:v>51.36299824381817</c:v>
                </c:pt>
                <c:pt idx="10855">
                  <c:v>51.36080669293592</c:v>
                </c:pt>
                <c:pt idx="10856">
                  <c:v>51.35860946064975</c:v>
                </c:pt>
                <c:pt idx="10857">
                  <c:v>51.356406546956</c:v>
                </c:pt>
                <c:pt idx="10858">
                  <c:v>51.35419795185261</c:v>
                </c:pt>
                <c:pt idx="10859">
                  <c:v>51.35198367533927</c:v>
                </c:pt>
                <c:pt idx="10860">
                  <c:v>51.34976371741732</c:v>
                </c:pt>
                <c:pt idx="10861">
                  <c:v>51.34753807808984</c:v>
                </c:pt>
                <c:pt idx="10862">
                  <c:v>51.34530675736153</c:v>
                </c:pt>
                <c:pt idx="10863">
                  <c:v>51.34306975523884</c:v>
                </c:pt>
                <c:pt idx="10864">
                  <c:v>51.34082707172988</c:v>
                </c:pt>
                <c:pt idx="10865">
                  <c:v>51.33857870684448</c:v>
                </c:pt>
                <c:pt idx="10866">
                  <c:v>51.33632466059411</c:v>
                </c:pt>
                <c:pt idx="10867">
                  <c:v>51.33406493299199</c:v>
                </c:pt>
                <c:pt idx="10868">
                  <c:v>51.33179952405296</c:v>
                </c:pt>
                <c:pt idx="10869">
                  <c:v>51.32952843379363</c:v>
                </c:pt>
                <c:pt idx="10870">
                  <c:v>51.32725166223223</c:v>
                </c:pt>
                <c:pt idx="10871">
                  <c:v>51.32496920938874</c:v>
                </c:pt>
                <c:pt idx="10872">
                  <c:v>51.32268107528476</c:v>
                </c:pt>
                <c:pt idx="10873">
                  <c:v>51.32038725994365</c:v>
                </c:pt>
                <c:pt idx="10874">
                  <c:v>51.31808776339042</c:v>
                </c:pt>
                <c:pt idx="10875">
                  <c:v>51.3157825856518</c:v>
                </c:pt>
                <c:pt idx="10876">
                  <c:v>51.31347172675615</c:v>
                </c:pt>
                <c:pt idx="10877">
                  <c:v>51.31115518673359</c:v>
                </c:pt>
                <c:pt idx="10878">
                  <c:v>51.3088329656159</c:v>
                </c:pt>
                <c:pt idx="10879">
                  <c:v>51.30650506343652</c:v>
                </c:pt>
                <c:pt idx="10880">
                  <c:v>51.30417148023064</c:v>
                </c:pt>
                <c:pt idx="10881">
                  <c:v>51.30183221603512</c:v>
                </c:pt>
                <c:pt idx="10882">
                  <c:v>51.29948727088847</c:v>
                </c:pt>
                <c:pt idx="10883">
                  <c:v>51.29713664483094</c:v>
                </c:pt>
                <c:pt idx="10884">
                  <c:v>51.29478033790442</c:v>
                </c:pt>
                <c:pt idx="10885">
                  <c:v>51.29241835015255</c:v>
                </c:pt>
                <c:pt idx="10886">
                  <c:v>51.29005068162062</c:v>
                </c:pt>
                <c:pt idx="10887">
                  <c:v>51.28767733235562</c:v>
                </c:pt>
                <c:pt idx="10888">
                  <c:v>51.28529830240623</c:v>
                </c:pt>
                <c:pt idx="10889">
                  <c:v>51.28291359182282</c:v>
                </c:pt>
                <c:pt idx="10890">
                  <c:v>51.28052320065745</c:v>
                </c:pt>
                <c:pt idx="10891">
                  <c:v>51.27812712896387</c:v>
                </c:pt>
                <c:pt idx="10892">
                  <c:v>51.27572537679751</c:v>
                </c:pt>
                <c:pt idx="10893">
                  <c:v>51.27331794421551</c:v>
                </c:pt>
                <c:pt idx="10894">
                  <c:v>51.27090483127667</c:v>
                </c:pt>
                <c:pt idx="10895">
                  <c:v>51.26848603804152</c:v>
                </c:pt>
                <c:pt idx="10896">
                  <c:v>51.26606156457225</c:v>
                </c:pt>
                <c:pt idx="10897">
                  <c:v>51.26363141093275</c:v>
                </c:pt>
                <c:pt idx="10898">
                  <c:v>51.2611955771886</c:v>
                </c:pt>
                <c:pt idx="10899">
                  <c:v>51.25875406340705</c:v>
                </c:pt>
                <c:pt idx="10900">
                  <c:v>51.25630686965706</c:v>
                </c:pt>
                <c:pt idx="10901">
                  <c:v>51.25385399600931</c:v>
                </c:pt>
                <c:pt idx="10902">
                  <c:v>51.2513954425361</c:v>
                </c:pt>
                <c:pt idx="10903">
                  <c:v>51.24893120931146</c:v>
                </c:pt>
                <c:pt idx="10904">
                  <c:v>51.24646129641112</c:v>
                </c:pt>
                <c:pt idx="10905">
                  <c:v>51.24398570391247</c:v>
                </c:pt>
                <c:pt idx="10906">
                  <c:v>51.24150443189462</c:v>
                </c:pt>
                <c:pt idx="10907">
                  <c:v>51.23901748043835</c:v>
                </c:pt>
                <c:pt idx="10908">
                  <c:v>51.23652484962613</c:v>
                </c:pt>
                <c:pt idx="10909">
                  <c:v>51.23402653954211</c:v>
                </c:pt>
                <c:pt idx="10910">
                  <c:v>51.23152255027217</c:v>
                </c:pt>
                <c:pt idx="10911">
                  <c:v>51.22901288190385</c:v>
                </c:pt>
                <c:pt idx="10912">
                  <c:v>51.22649753452635</c:v>
                </c:pt>
                <c:pt idx="10913">
                  <c:v>51.22397650823061</c:v>
                </c:pt>
                <c:pt idx="10914">
                  <c:v>51.22144980310924</c:v>
                </c:pt>
                <c:pt idx="10915">
                  <c:v>51.21891741925653</c:v>
                </c:pt>
                <c:pt idx="10916">
                  <c:v>51.2163793567685</c:v>
                </c:pt>
                <c:pt idx="10917">
                  <c:v>51.21383561574279</c:v>
                </c:pt>
                <c:pt idx="10918">
                  <c:v>51.2112861962788</c:v>
                </c:pt>
                <c:pt idx="10919">
                  <c:v>51.20873109847755</c:v>
                </c:pt>
                <c:pt idx="10920">
                  <c:v>51.20617032244182</c:v>
                </c:pt>
                <c:pt idx="10921">
                  <c:v>51.20360386827601</c:v>
                </c:pt>
                <c:pt idx="10922">
                  <c:v>51.2010317360863</c:v>
                </c:pt>
                <c:pt idx="10923">
                  <c:v>51.19845392598044</c:v>
                </c:pt>
                <c:pt idx="10924">
                  <c:v>51.19587043806796</c:v>
                </c:pt>
                <c:pt idx="10925">
                  <c:v>51.19328127246006</c:v>
                </c:pt>
                <c:pt idx="10926">
                  <c:v>51.1906864292696</c:v>
                </c:pt>
                <c:pt idx="10927">
                  <c:v>51.18808590861118</c:v>
                </c:pt>
                <c:pt idx="10928">
                  <c:v>51.18547971060102</c:v>
                </c:pt>
                <c:pt idx="10929">
                  <c:v>51.18286783535709</c:v>
                </c:pt>
                <c:pt idx="10930">
                  <c:v>51.18025028299903</c:v>
                </c:pt>
                <c:pt idx="10931">
                  <c:v>51.17762705364812</c:v>
                </c:pt>
                <c:pt idx="10932">
                  <c:v>51.17499814742745</c:v>
                </c:pt>
                <c:pt idx="10933">
                  <c:v>51.17236356446166</c:v>
                </c:pt>
                <c:pt idx="10934">
                  <c:v>51.16972330487717</c:v>
                </c:pt>
                <c:pt idx="10935">
                  <c:v>51.16707736880204</c:v>
                </c:pt>
                <c:pt idx="10936">
                  <c:v>51.16442575636604</c:v>
                </c:pt>
                <c:pt idx="10937">
                  <c:v>51.16176846770065</c:v>
                </c:pt>
                <c:pt idx="10938">
                  <c:v>51.159105502939</c:v>
                </c:pt>
                <c:pt idx="10939">
                  <c:v>51.15643686221591</c:v>
                </c:pt>
                <c:pt idx="10940">
                  <c:v>51.15376254566792</c:v>
                </c:pt>
                <c:pt idx="10941">
                  <c:v>51.15108255343323</c:v>
                </c:pt>
                <c:pt idx="10942">
                  <c:v>51.14839688565176</c:v>
                </c:pt>
                <c:pt idx="10943">
                  <c:v>51.14570554246508</c:v>
                </c:pt>
                <c:pt idx="10944">
                  <c:v>51.14300852401646</c:v>
                </c:pt>
                <c:pt idx="10945">
                  <c:v>51.1403058304509</c:v>
                </c:pt>
                <c:pt idx="10946">
                  <c:v>51.13759746191497</c:v>
                </c:pt>
                <c:pt idx="10947">
                  <c:v>51.1348834185571</c:v>
                </c:pt>
                <c:pt idx="10948">
                  <c:v>51.13216370052728</c:v>
                </c:pt>
                <c:pt idx="10949">
                  <c:v>51.12943830797723</c:v>
                </c:pt>
                <c:pt idx="10950">
                  <c:v>51.12670724106035</c:v>
                </c:pt>
                <c:pt idx="10951">
                  <c:v>51.12397049993173</c:v>
                </c:pt>
                <c:pt idx="10952">
                  <c:v>51.12122808474815</c:v>
                </c:pt>
                <c:pt idx="10953">
                  <c:v>51.1184799956681</c:v>
                </c:pt>
                <c:pt idx="10954">
                  <c:v>51.11572623285174</c:v>
                </c:pt>
                <c:pt idx="10955">
                  <c:v>51.11296679646086</c:v>
                </c:pt>
                <c:pt idx="10956">
                  <c:v>51.11020168665905</c:v>
                </c:pt>
                <c:pt idx="10957">
                  <c:v>51.10743090361149</c:v>
                </c:pt>
                <c:pt idx="10958">
                  <c:v>51.10465444748511</c:v>
                </c:pt>
                <c:pt idx="10959">
                  <c:v>51.10187231844851</c:v>
                </c:pt>
                <c:pt idx="10960">
                  <c:v>51.09908451667196</c:v>
                </c:pt>
                <c:pt idx="10961">
                  <c:v>51.09629104232742</c:v>
                </c:pt>
                <c:pt idx="10962">
                  <c:v>51.09349189558857</c:v>
                </c:pt>
                <c:pt idx="10963">
                  <c:v>51.09068707663074</c:v>
                </c:pt>
                <c:pt idx="10964">
                  <c:v>51.08787658563096</c:v>
                </c:pt>
                <c:pt idx="10965">
                  <c:v>51.08506042276797</c:v>
                </c:pt>
                <c:pt idx="10966">
                  <c:v>51.08223858822215</c:v>
                </c:pt>
                <c:pt idx="10967">
                  <c:v>51.07941108217562</c:v>
                </c:pt>
                <c:pt idx="10968">
                  <c:v>51.07657790481213</c:v>
                </c:pt>
                <c:pt idx="10969">
                  <c:v>51.07373905631717</c:v>
                </c:pt>
                <c:pt idx="10970">
                  <c:v>51.0708945368779</c:v>
                </c:pt>
                <c:pt idx="10971">
                  <c:v>51.06804434668314</c:v>
                </c:pt>
                <c:pt idx="10972">
                  <c:v>51.06518848592344</c:v>
                </c:pt>
                <c:pt idx="10973">
                  <c:v>51.06232695479101</c:v>
                </c:pt>
                <c:pt idx="10974">
                  <c:v>51.05945975347974</c:v>
                </c:pt>
                <c:pt idx="10975">
                  <c:v>51.05658688218524</c:v>
                </c:pt>
                <c:pt idx="10976">
                  <c:v>51.05370834110478</c:v>
                </c:pt>
                <c:pt idx="10977">
                  <c:v>51.0508241304373</c:v>
                </c:pt>
                <c:pt idx="10978">
                  <c:v>51.04793425038349</c:v>
                </c:pt>
                <c:pt idx="10979">
                  <c:v>51.04503870114566</c:v>
                </c:pt>
                <c:pt idx="10980">
                  <c:v>51.04213748292784</c:v>
                </c:pt>
                <c:pt idx="10981">
                  <c:v>51.03923059593573</c:v>
                </c:pt>
                <c:pt idx="10982">
                  <c:v>51.03631804037674</c:v>
                </c:pt>
                <c:pt idx="10983">
                  <c:v>51.03339981645992</c:v>
                </c:pt>
                <c:pt idx="10984">
                  <c:v>51.03047592439607</c:v>
                </c:pt>
                <c:pt idx="10985">
                  <c:v>51.02754636439764</c:v>
                </c:pt>
                <c:pt idx="10986">
                  <c:v>51.02461113667877</c:v>
                </c:pt>
                <c:pt idx="10987">
                  <c:v>51.02167024145527</c:v>
                </c:pt>
                <c:pt idx="10988">
                  <c:v>51.01872367894465</c:v>
                </c:pt>
                <c:pt idx="10989">
                  <c:v>51.01577144936613</c:v>
                </c:pt>
                <c:pt idx="10990">
                  <c:v>51.01281355294059</c:v>
                </c:pt>
                <c:pt idx="10991">
                  <c:v>51.00984998989059</c:v>
                </c:pt>
                <c:pt idx="10992">
                  <c:v>51.00688076044039</c:v>
                </c:pt>
                <c:pt idx="10993">
                  <c:v>51.00390586481594</c:v>
                </c:pt>
                <c:pt idx="10994">
                  <c:v>51.00092530324483</c:v>
                </c:pt>
                <c:pt idx="10995">
                  <c:v>50.9979390759564</c:v>
                </c:pt>
                <c:pt idx="10996">
                  <c:v>50.99494718318165</c:v>
                </c:pt>
                <c:pt idx="10997">
                  <c:v>50.99194962515325</c:v>
                </c:pt>
                <c:pt idx="10998">
                  <c:v>50.98894640210559</c:v>
                </c:pt>
                <c:pt idx="10999">
                  <c:v>50.9859375142747</c:v>
                </c:pt>
                <c:pt idx="11000">
                  <c:v>50.98292296189831</c:v>
                </c:pt>
                <c:pt idx="11001">
                  <c:v>50.97990274521588</c:v>
                </c:pt>
                <c:pt idx="11002">
                  <c:v>50.97687686446847</c:v>
                </c:pt>
                <c:pt idx="11003">
                  <c:v>50.97384531989893</c:v>
                </c:pt>
                <c:pt idx="11004">
                  <c:v>50.97080811175168</c:v>
                </c:pt>
                <c:pt idx="11005">
                  <c:v>50.96776524027293</c:v>
                </c:pt>
                <c:pt idx="11006">
                  <c:v>50.96471670571049</c:v>
                </c:pt>
                <c:pt idx="11007">
                  <c:v>50.96166250831392</c:v>
                </c:pt>
                <c:pt idx="11008">
                  <c:v>50.95860264833443</c:v>
                </c:pt>
                <c:pt idx="11009">
                  <c:v>50.95553712602492</c:v>
                </c:pt>
                <c:pt idx="11010">
                  <c:v>50.95246594163997</c:v>
                </c:pt>
                <c:pt idx="11011">
                  <c:v>50.94938909543585</c:v>
                </c:pt>
                <c:pt idx="11012">
                  <c:v>50.94630658767052</c:v>
                </c:pt>
                <c:pt idx="11013">
                  <c:v>50.94321841860362</c:v>
                </c:pt>
                <c:pt idx="11014">
                  <c:v>50.94012458849647</c:v>
                </c:pt>
                <c:pt idx="11015">
                  <c:v>50.93702509761206</c:v>
                </c:pt>
                <c:pt idx="11016">
                  <c:v>50.93391994621513</c:v>
                </c:pt>
                <c:pt idx="11017">
                  <c:v>50.93080913457201</c:v>
                </c:pt>
                <c:pt idx="11018">
                  <c:v>50.92769266295074</c:v>
                </c:pt>
                <c:pt idx="11019">
                  <c:v>50.92457053162111</c:v>
                </c:pt>
                <c:pt idx="11020">
                  <c:v>50.92144274085452</c:v>
                </c:pt>
                <c:pt idx="11021">
                  <c:v>50.9183092909241</c:v>
                </c:pt>
                <c:pt idx="11022">
                  <c:v>50.91517018210461</c:v>
                </c:pt>
                <c:pt idx="11023">
                  <c:v>50.91202541467255</c:v>
                </c:pt>
                <c:pt idx="11024">
                  <c:v>50.90887498890608</c:v>
                </c:pt>
                <c:pt idx="11025">
                  <c:v>50.90571890508504</c:v>
                </c:pt>
                <c:pt idx="11026">
                  <c:v>50.90255716349095</c:v>
                </c:pt>
                <c:pt idx="11027">
                  <c:v>50.899389764407</c:v>
                </c:pt>
                <c:pt idx="11028">
                  <c:v>50.89621670811813</c:v>
                </c:pt>
                <c:pt idx="11029">
                  <c:v>50.89303799491088</c:v>
                </c:pt>
                <c:pt idx="11030">
                  <c:v>50.8898536250735</c:v>
                </c:pt>
                <c:pt idx="11031">
                  <c:v>50.88666359889596</c:v>
                </c:pt>
                <c:pt idx="11032">
                  <c:v>50.88346791666986</c:v>
                </c:pt>
                <c:pt idx="11033">
                  <c:v>50.88026657868851</c:v>
                </c:pt>
                <c:pt idx="11034">
                  <c:v>50.87705958524691</c:v>
                </c:pt>
                <c:pt idx="11035">
                  <c:v>50.87384693664173</c:v>
                </c:pt>
                <c:pt idx="11036">
                  <c:v>50.87062863317131</c:v>
                </c:pt>
                <c:pt idx="11037">
                  <c:v>50.86740467513567</c:v>
                </c:pt>
                <c:pt idx="11038">
                  <c:v>50.86417506283656</c:v>
                </c:pt>
                <c:pt idx="11039">
                  <c:v>50.86093979657737</c:v>
                </c:pt>
                <c:pt idx="11040">
                  <c:v>50.85769887666315</c:v>
                </c:pt>
                <c:pt idx="11041">
                  <c:v>50.85445230340072</c:v>
                </c:pt>
                <c:pt idx="11042">
                  <c:v>50.85120007709846</c:v>
                </c:pt>
                <c:pt idx="11043">
                  <c:v>50.84794219806655</c:v>
                </c:pt>
                <c:pt idx="11044">
                  <c:v>50.84467866661677</c:v>
                </c:pt>
                <c:pt idx="11045">
                  <c:v>50.8414094830626</c:v>
                </c:pt>
                <c:pt idx="11046">
                  <c:v>50.83813464771926</c:v>
                </c:pt>
                <c:pt idx="11047">
                  <c:v>50.83485416090353</c:v>
                </c:pt>
                <c:pt idx="11048">
                  <c:v>50.831568022934</c:v>
                </c:pt>
                <c:pt idx="11049">
                  <c:v>50.82827623413086</c:v>
                </c:pt>
                <c:pt idx="11050">
                  <c:v>50.824978794816</c:v>
                </c:pt>
                <c:pt idx="11051">
                  <c:v>50.821675705313</c:v>
                </c:pt>
                <c:pt idx="11052">
                  <c:v>50.81836696594713</c:v>
                </c:pt>
                <c:pt idx="11053">
                  <c:v>50.81505257704531</c:v>
                </c:pt>
                <c:pt idx="11054">
                  <c:v>50.81173253893618</c:v>
                </c:pt>
                <c:pt idx="11055">
                  <c:v>50.80840685195001</c:v>
                </c:pt>
                <c:pt idx="11056">
                  <c:v>50.80507551641881</c:v>
                </c:pt>
                <c:pt idx="11057">
                  <c:v>50.8017385326762</c:v>
                </c:pt>
                <c:pt idx="11058">
                  <c:v>50.79839590105757</c:v>
                </c:pt>
                <c:pt idx="11059">
                  <c:v>50.7950476218999</c:v>
                </c:pt>
                <c:pt idx="11060">
                  <c:v>50.7916936955419</c:v>
                </c:pt>
                <c:pt idx="11061">
                  <c:v>50.78833412232395</c:v>
                </c:pt>
                <c:pt idx="11062">
                  <c:v>50.78496890258811</c:v>
                </c:pt>
                <c:pt idx="11063">
                  <c:v>50.78159803667811</c:v>
                </c:pt>
                <c:pt idx="11064">
                  <c:v>50.7782215249394</c:v>
                </c:pt>
                <c:pt idx="11065">
                  <c:v>50.77483936771902</c:v>
                </c:pt>
                <c:pt idx="11066">
                  <c:v>50.77145156536581</c:v>
                </c:pt>
                <c:pt idx="11067">
                  <c:v>50.7680581182302</c:v>
                </c:pt>
                <c:pt idx="11068">
                  <c:v>50.76465902666433</c:v>
                </c:pt>
                <c:pt idx="11069">
                  <c:v>50.76125429102201</c:v>
                </c:pt>
                <c:pt idx="11070">
                  <c:v>50.75784391165871</c:v>
                </c:pt>
                <c:pt idx="11071">
                  <c:v>50.75442788893165</c:v>
                </c:pt>
                <c:pt idx="11072">
                  <c:v>50.75100622319966</c:v>
                </c:pt>
                <c:pt idx="11073">
                  <c:v>50.74757891482328</c:v>
                </c:pt>
                <c:pt idx="11074">
                  <c:v>50.7441459641647</c:v>
                </c:pt>
                <c:pt idx="11075">
                  <c:v>50.74070737158783</c:v>
                </c:pt>
                <c:pt idx="11076">
                  <c:v>50.73726313745821</c:v>
                </c:pt>
                <c:pt idx="11077">
                  <c:v>50.7338132621431</c:v>
                </c:pt>
                <c:pt idx="11078">
                  <c:v>50.73035774601142</c:v>
                </c:pt>
                <c:pt idx="11079">
                  <c:v>50.72689658943377</c:v>
                </c:pt>
                <c:pt idx="11080">
                  <c:v>50.72342979278243</c:v>
                </c:pt>
                <c:pt idx="11081">
                  <c:v>50.71995735643136</c:v>
                </c:pt>
                <c:pt idx="11082">
                  <c:v>50.71647928075618</c:v>
                </c:pt>
                <c:pt idx="11083">
                  <c:v>50.71299556613421</c:v>
                </c:pt>
                <c:pt idx="11084">
                  <c:v>50.70950621294444</c:v>
                </c:pt>
                <c:pt idx="11085">
                  <c:v>50.70601122156753</c:v>
                </c:pt>
                <c:pt idx="11086">
                  <c:v>50.70251059238584</c:v>
                </c:pt>
                <c:pt idx="11087">
                  <c:v>50.69900432578336</c:v>
                </c:pt>
                <c:pt idx="11088">
                  <c:v>50.69549242214581</c:v>
                </c:pt>
                <c:pt idx="11089">
                  <c:v>50.69197488186055</c:v>
                </c:pt>
                <c:pt idx="11090">
                  <c:v>50.68845170531664</c:v>
                </c:pt>
                <c:pt idx="11091">
                  <c:v>50.68492289290483</c:v>
                </c:pt>
                <c:pt idx="11092">
                  <c:v>50.68138844501748</c:v>
                </c:pt>
                <c:pt idx="11093">
                  <c:v>50.67784836204871</c:v>
                </c:pt>
                <c:pt idx="11094">
                  <c:v>50.67430264439425</c:v>
                </c:pt>
                <c:pt idx="11095">
                  <c:v>50.67075129245155</c:v>
                </c:pt>
                <c:pt idx="11096">
                  <c:v>50.66719430661971</c:v>
                </c:pt>
                <c:pt idx="11097">
                  <c:v>50.66363168729951</c:v>
                </c:pt>
                <c:pt idx="11098">
                  <c:v>50.66006343489342</c:v>
                </c:pt>
                <c:pt idx="11099">
                  <c:v>50.65648954980558</c:v>
                </c:pt>
                <c:pt idx="11100">
                  <c:v>50.6529100324418</c:v>
                </c:pt>
                <c:pt idx="11101">
                  <c:v>50.64932488320956</c:v>
                </c:pt>
                <c:pt idx="11102">
                  <c:v>50.64573410251804</c:v>
                </c:pt>
                <c:pt idx="11103">
                  <c:v>50.64213769077805</c:v>
                </c:pt>
                <c:pt idx="11104">
                  <c:v>50.63853564840213</c:v>
                </c:pt>
                <c:pt idx="11105">
                  <c:v>50.63492797580444</c:v>
                </c:pt>
                <c:pt idx="11106">
                  <c:v>50.6313146734009</c:v>
                </c:pt>
                <c:pt idx="11107">
                  <c:v>50.62769574160898</c:v>
                </c:pt>
                <c:pt idx="11108">
                  <c:v>50.62407118084793</c:v>
                </c:pt>
                <c:pt idx="11109">
                  <c:v>50.62044099153864</c:v>
                </c:pt>
                <c:pt idx="11110">
                  <c:v>50.61680517410365</c:v>
                </c:pt>
                <c:pt idx="11111">
                  <c:v>50.61316372896722</c:v>
                </c:pt>
                <c:pt idx="11112">
                  <c:v>50.60951665655525</c:v>
                </c:pt>
                <c:pt idx="11113">
                  <c:v>50.60586395729531</c:v>
                </c:pt>
                <c:pt idx="11114">
                  <c:v>50.60220563161668</c:v>
                </c:pt>
                <c:pt idx="11115">
                  <c:v>50.59854167995028</c:v>
                </c:pt>
                <c:pt idx="11116">
                  <c:v>50.59487210272872</c:v>
                </c:pt>
                <c:pt idx="11117">
                  <c:v>50.59119690038627</c:v>
                </c:pt>
                <c:pt idx="11118">
                  <c:v>50.58751607335888</c:v>
                </c:pt>
                <c:pt idx="11119">
                  <c:v>50.5838296220842</c:v>
                </c:pt>
                <c:pt idx="11120">
                  <c:v>50.5801375470015</c:v>
                </c:pt>
                <c:pt idx="11121">
                  <c:v>50.57643984855177</c:v>
                </c:pt>
                <c:pt idx="11122">
                  <c:v>50.57273652717764</c:v>
                </c:pt>
                <c:pt idx="11123">
                  <c:v>50.56902758332343</c:v>
                </c:pt>
                <c:pt idx="11124">
                  <c:v>50.56531301743515</c:v>
                </c:pt>
                <c:pt idx="11125">
                  <c:v>50.56159282996044</c:v>
                </c:pt>
                <c:pt idx="11126">
                  <c:v>50.55786702134861</c:v>
                </c:pt>
                <c:pt idx="11127">
                  <c:v>50.55413559205074</c:v>
                </c:pt>
                <c:pt idx="11128">
                  <c:v>50.55039854251945</c:v>
                </c:pt>
                <c:pt idx="11129">
                  <c:v>50.5466558732091</c:v>
                </c:pt>
                <c:pt idx="11130">
                  <c:v>50.5429075845757</c:v>
                </c:pt>
                <c:pt idx="11131">
                  <c:v>50.53915367707698</c:v>
                </c:pt>
                <c:pt idx="11132">
                  <c:v>50.53539415117227</c:v>
                </c:pt>
                <c:pt idx="11133">
                  <c:v>50.53162900732261</c:v>
                </c:pt>
                <c:pt idx="11134">
                  <c:v>50.52785824599076</c:v>
                </c:pt>
                <c:pt idx="11135">
                  <c:v>50.52408186764102</c:v>
                </c:pt>
                <c:pt idx="11136">
                  <c:v>50.5202998727395</c:v>
                </c:pt>
                <c:pt idx="11137">
                  <c:v>50.51651226175389</c:v>
                </c:pt>
                <c:pt idx="11138">
                  <c:v>50.51271903515359</c:v>
                </c:pt>
                <c:pt idx="11139">
                  <c:v>50.50892019340965</c:v>
                </c:pt>
                <c:pt idx="11140">
                  <c:v>50.50511573699483</c:v>
                </c:pt>
                <c:pt idx="11141">
                  <c:v>50.50130566638348</c:v>
                </c:pt>
                <c:pt idx="11142">
                  <c:v>50.49748998205174</c:v>
                </c:pt>
                <c:pt idx="11143">
                  <c:v>50.49366868447731</c:v>
                </c:pt>
                <c:pt idx="11144">
                  <c:v>50.4898417741396</c:v>
                </c:pt>
                <c:pt idx="11145">
                  <c:v>50.48600925151971</c:v>
                </c:pt>
                <c:pt idx="11146">
                  <c:v>50.4821711171004</c:v>
                </c:pt>
                <c:pt idx="11147">
                  <c:v>50.47832737136605</c:v>
                </c:pt>
                <c:pt idx="11148">
                  <c:v>50.4744780148028</c:v>
                </c:pt>
                <c:pt idx="11149">
                  <c:v>50.47062304789836</c:v>
                </c:pt>
                <c:pt idx="11150">
                  <c:v>50.46676247114219</c:v>
                </c:pt>
                <c:pt idx="11151">
                  <c:v>50.46289628502539</c:v>
                </c:pt>
                <c:pt idx="11152">
                  <c:v>50.4590244900407</c:v>
                </c:pt>
                <c:pt idx="11153">
                  <c:v>50.45514708668257</c:v>
                </c:pt>
                <c:pt idx="11154">
                  <c:v>50.45126407544709</c:v>
                </c:pt>
                <c:pt idx="11155">
                  <c:v>50.44737545683208</c:v>
                </c:pt>
                <c:pt idx="11156">
                  <c:v>50.44348123133692</c:v>
                </c:pt>
                <c:pt idx="11157">
                  <c:v>50.43958139946273</c:v>
                </c:pt>
                <c:pt idx="11158">
                  <c:v>50.4356759617123</c:v>
                </c:pt>
                <c:pt idx="11159">
                  <c:v>50.43176491859006</c:v>
                </c:pt>
                <c:pt idx="11160">
                  <c:v>50.42784827060213</c:v>
                </c:pt>
                <c:pt idx="11161">
                  <c:v>50.42392601825627</c:v>
                </c:pt>
                <c:pt idx="11162">
                  <c:v>50.41999816206194</c:v>
                </c:pt>
                <c:pt idx="11163">
                  <c:v>50.41606470253023</c:v>
                </c:pt>
                <c:pt idx="11164">
                  <c:v>50.41212564017396</c:v>
                </c:pt>
                <c:pt idx="11165">
                  <c:v>50.40818097550751</c:v>
                </c:pt>
                <c:pt idx="11166">
                  <c:v>50.40423070904704</c:v>
                </c:pt>
                <c:pt idx="11167">
                  <c:v>50.40027484131032</c:v>
                </c:pt>
                <c:pt idx="11168">
                  <c:v>50.3963133728168</c:v>
                </c:pt>
                <c:pt idx="11169">
                  <c:v>50.39234630408757</c:v>
                </c:pt>
                <c:pt idx="11170">
                  <c:v>50.38837363564541</c:v>
                </c:pt>
                <c:pt idx="11171">
                  <c:v>50.38439536801478</c:v>
                </c:pt>
                <c:pt idx="11172">
                  <c:v>50.38041150172176</c:v>
                </c:pt>
                <c:pt idx="11173">
                  <c:v>50.37642203729414</c:v>
                </c:pt>
                <c:pt idx="11174">
                  <c:v>50.37242697526135</c:v>
                </c:pt>
                <c:pt idx="11175">
                  <c:v>50.36842631615452</c:v>
                </c:pt>
                <c:pt idx="11176">
                  <c:v>50.36442006050637</c:v>
                </c:pt>
                <c:pt idx="11177">
                  <c:v>50.36040820885138</c:v>
                </c:pt>
                <c:pt idx="11178">
                  <c:v>50.3563907617256</c:v>
                </c:pt>
                <c:pt idx="11179">
                  <c:v>50.35236771966684</c:v>
                </c:pt>
                <c:pt idx="11180">
                  <c:v>50.3483390832145</c:v>
                </c:pt>
                <c:pt idx="11181">
                  <c:v>50.34430485290968</c:v>
                </c:pt>
                <c:pt idx="11182">
                  <c:v>50.34026502929512</c:v>
                </c:pt>
                <c:pt idx="11183">
                  <c:v>50.33621961291528</c:v>
                </c:pt>
                <c:pt idx="11184">
                  <c:v>50.33216860431619</c:v>
                </c:pt>
                <c:pt idx="11185">
                  <c:v>50.32811200404563</c:v>
                </c:pt>
                <c:pt idx="11186">
                  <c:v>50.32404981265299</c:v>
                </c:pt>
                <c:pt idx="11187">
                  <c:v>50.31998203068935</c:v>
                </c:pt>
                <c:pt idx="11188">
                  <c:v>50.31590865870746</c:v>
                </c:pt>
                <c:pt idx="11189">
                  <c:v>50.31182969726169</c:v>
                </c:pt>
                <c:pt idx="11190">
                  <c:v>50.30774514690813</c:v>
                </c:pt>
                <c:pt idx="11191">
                  <c:v>50.30365500820448</c:v>
                </c:pt>
                <c:pt idx="11192">
                  <c:v>50.29955928171015</c:v>
                </c:pt>
                <c:pt idx="11193">
                  <c:v>50.29545796798618</c:v>
                </c:pt>
                <c:pt idx="11194">
                  <c:v>50.29135106759527</c:v>
                </c:pt>
                <c:pt idx="11195">
                  <c:v>50.2872385811018</c:v>
                </c:pt>
                <c:pt idx="11196">
                  <c:v>50.2831205090718</c:v>
                </c:pt>
                <c:pt idx="11197">
                  <c:v>50.27899685207297</c:v>
                </c:pt>
                <c:pt idx="11198">
                  <c:v>50.27486761067467</c:v>
                </c:pt>
                <c:pt idx="11199">
                  <c:v>50.27073278544793</c:v>
                </c:pt>
                <c:pt idx="11200">
                  <c:v>50.2665923769654</c:v>
                </c:pt>
                <c:pt idx="11201">
                  <c:v>50.26244638580144</c:v>
                </c:pt>
                <c:pt idx="11202">
                  <c:v>50.25829481253205</c:v>
                </c:pt>
                <c:pt idx="11203">
                  <c:v>50.25413765773488</c:v>
                </c:pt>
                <c:pt idx="11204">
                  <c:v>50.24997492198928</c:v>
                </c:pt>
                <c:pt idx="11205">
                  <c:v>50.2458066058762</c:v>
                </c:pt>
                <c:pt idx="11206">
                  <c:v>50.24163270997831</c:v>
                </c:pt>
                <c:pt idx="11207">
                  <c:v>50.2374532348799</c:v>
                </c:pt>
                <c:pt idx="11208">
                  <c:v>50.23326818116691</c:v>
                </c:pt>
                <c:pt idx="11209">
                  <c:v>50.22907754942701</c:v>
                </c:pt>
                <c:pt idx="11210">
                  <c:v>50.22488134024942</c:v>
                </c:pt>
                <c:pt idx="11211">
                  <c:v>50.22067955422515</c:v>
                </c:pt>
                <c:pt idx="11212">
                  <c:v>50.21647219194675</c:v>
                </c:pt>
                <c:pt idx="11213">
                  <c:v>50.21225925400849</c:v>
                </c:pt>
                <c:pt idx="11214">
                  <c:v>50.20804074100629</c:v>
                </c:pt>
                <c:pt idx="11215">
                  <c:v>50.20381665353771</c:v>
                </c:pt>
                <c:pt idx="11216">
                  <c:v>50.19958699220201</c:v>
                </c:pt>
                <c:pt idx="11217">
                  <c:v>50.19535175760006</c:v>
                </c:pt>
                <c:pt idx="11218">
                  <c:v>50.19111095033442</c:v>
                </c:pt>
                <c:pt idx="11219">
                  <c:v>50.18686457100929</c:v>
                </c:pt>
                <c:pt idx="11220">
                  <c:v>50.18261262023054</c:v>
                </c:pt>
                <c:pt idx="11221">
                  <c:v>50.1783550986057</c:v>
                </c:pt>
                <c:pt idx="11222">
                  <c:v>50.17409200674393</c:v>
                </c:pt>
                <c:pt idx="11223">
                  <c:v>50.16982334525607</c:v>
                </c:pt>
                <c:pt idx="11224">
                  <c:v>50.16554911475463</c:v>
                </c:pt>
                <c:pt idx="11225">
                  <c:v>50.16126931585374</c:v>
                </c:pt>
                <c:pt idx="11226">
                  <c:v>50.15698394916922</c:v>
                </c:pt>
                <c:pt idx="11227">
                  <c:v>50.1526930153185</c:v>
                </c:pt>
                <c:pt idx="11228">
                  <c:v>50.14839651492077</c:v>
                </c:pt>
                <c:pt idx="11229">
                  <c:v>50.14409444859673</c:v>
                </c:pt>
                <c:pt idx="11230">
                  <c:v>50.13978681696886</c:v>
                </c:pt>
                <c:pt idx="11231">
                  <c:v>50.13547362066122</c:v>
                </c:pt>
                <c:pt idx="11232">
                  <c:v>50.13115486029955</c:v>
                </c:pt>
                <c:pt idx="11233">
                  <c:v>50.12683053651125</c:v>
                </c:pt>
                <c:pt idx="11234">
                  <c:v>50.1225006499254</c:v>
                </c:pt>
                <c:pt idx="11235">
                  <c:v>50.11816520117264</c:v>
                </c:pt>
                <c:pt idx="11236">
                  <c:v>50.11382419088538</c:v>
                </c:pt>
                <c:pt idx="11237">
                  <c:v>50.10947761969764</c:v>
                </c:pt>
                <c:pt idx="11238">
                  <c:v>50.10512548824509</c:v>
                </c:pt>
                <c:pt idx="11239">
                  <c:v>50.10076779716502</c:v>
                </c:pt>
                <c:pt idx="11240">
                  <c:v>50.09640454709643</c:v>
                </c:pt>
                <c:pt idx="11241">
                  <c:v>50.09203573867997</c:v>
                </c:pt>
                <c:pt idx="11242">
                  <c:v>50.08766137255786</c:v>
                </c:pt>
                <c:pt idx="11243">
                  <c:v>50.0832814493741</c:v>
                </c:pt>
                <c:pt idx="11244">
                  <c:v>50.07889596977428</c:v>
                </c:pt>
                <c:pt idx="11245">
                  <c:v>50.07450493440561</c:v>
                </c:pt>
                <c:pt idx="11246">
                  <c:v>50.07010834391701</c:v>
                </c:pt>
                <c:pt idx="11247">
                  <c:v>50.06570619895902</c:v>
                </c:pt>
                <c:pt idx="11248">
                  <c:v>50.06129850018383</c:v>
                </c:pt>
                <c:pt idx="11249">
                  <c:v>50.05688524824531</c:v>
                </c:pt>
                <c:pt idx="11250">
                  <c:v>50.05246644379896</c:v>
                </c:pt>
                <c:pt idx="11251">
                  <c:v>50.04804208750196</c:v>
                </c:pt>
                <c:pt idx="11252">
                  <c:v>50.04361218001308</c:v>
                </c:pt>
                <c:pt idx="11253">
                  <c:v>50.0391767219928</c:v>
                </c:pt>
                <c:pt idx="11254">
                  <c:v>50.03473571410323</c:v>
                </c:pt>
                <c:pt idx="11255">
                  <c:v>50.03028915700812</c:v>
                </c:pt>
                <c:pt idx="11256">
                  <c:v>50.0258370513729</c:v>
                </c:pt>
                <c:pt idx="11257">
                  <c:v>50.02137939786464</c:v>
                </c:pt>
                <c:pt idx="11258">
                  <c:v>50.01691619715204</c:v>
                </c:pt>
                <c:pt idx="11259">
                  <c:v>50.01244744990545</c:v>
                </c:pt>
                <c:pt idx="11260">
                  <c:v>50.00797315679691</c:v>
                </c:pt>
                <c:pt idx="11261">
                  <c:v>50.0034933185001</c:v>
                </c:pt>
                <c:pt idx="11262">
                  <c:v>49.99900793569027</c:v>
                </c:pt>
                <c:pt idx="11263">
                  <c:v>49.99451700904443</c:v>
                </c:pt>
                <c:pt idx="11264">
                  <c:v>49.99002053924119</c:v>
                </c:pt>
                <c:pt idx="11265">
                  <c:v>49.9855185269608</c:v>
                </c:pt>
                <c:pt idx="11266">
                  <c:v>49.98101097288518</c:v>
                </c:pt>
                <c:pt idx="11267">
                  <c:v>49.97649787769787</c:v>
                </c:pt>
                <c:pt idx="11268">
                  <c:v>49.9719792420841</c:v>
                </c:pt>
                <c:pt idx="11269">
                  <c:v>49.96745506673071</c:v>
                </c:pt>
                <c:pt idx="11270">
                  <c:v>49.9629253523262</c:v>
                </c:pt>
                <c:pt idx="11271">
                  <c:v>49.95839009956073</c:v>
                </c:pt>
                <c:pt idx="11272">
                  <c:v>49.95384930912609</c:v>
                </c:pt>
                <c:pt idx="11273">
                  <c:v>49.94930298171575</c:v>
                </c:pt>
                <c:pt idx="11274">
                  <c:v>49.94475111802476</c:v>
                </c:pt>
                <c:pt idx="11275">
                  <c:v>49.94019371874989</c:v>
                </c:pt>
                <c:pt idx="11276">
                  <c:v>49.93563078458952</c:v>
                </c:pt>
                <c:pt idx="11277">
                  <c:v>49.93106231624367</c:v>
                </c:pt>
                <c:pt idx="11278">
                  <c:v>49.92648831441405</c:v>
                </c:pt>
                <c:pt idx="11279">
                  <c:v>49.92190877980396</c:v>
                </c:pt>
                <c:pt idx="11280">
                  <c:v>49.91732371311836</c:v>
                </c:pt>
                <c:pt idx="11281">
                  <c:v>49.9127331150639</c:v>
                </c:pt>
                <c:pt idx="11282">
                  <c:v>49.90813698634881</c:v>
                </c:pt>
                <c:pt idx="11283">
                  <c:v>49.90353532768302</c:v>
                </c:pt>
                <c:pt idx="11284">
                  <c:v>49.89892813977807</c:v>
                </c:pt>
                <c:pt idx="11285">
                  <c:v>49.89431542334716</c:v>
                </c:pt>
                <c:pt idx="11286">
                  <c:v>49.88969717910513</c:v>
                </c:pt>
                <c:pt idx="11287">
                  <c:v>49.88507340776847</c:v>
                </c:pt>
                <c:pt idx="11288">
                  <c:v>49.88044411005532</c:v>
                </c:pt>
                <c:pt idx="11289">
                  <c:v>49.87580928668545</c:v>
                </c:pt>
                <c:pt idx="11290">
                  <c:v>49.87116893838026</c:v>
                </c:pt>
                <c:pt idx="11291">
                  <c:v>49.86652306586281</c:v>
                </c:pt>
                <c:pt idx="11292">
                  <c:v>49.86187166985784</c:v>
                </c:pt>
                <c:pt idx="11293">
                  <c:v>49.85721475109166</c:v>
                </c:pt>
                <c:pt idx="11294">
                  <c:v>49.8525523102923</c:v>
                </c:pt>
                <c:pt idx="11295">
                  <c:v>49.84788434818935</c:v>
                </c:pt>
                <c:pt idx="11296">
                  <c:v>49.84321086551412</c:v>
                </c:pt>
                <c:pt idx="11297">
                  <c:v>49.83853186299953</c:v>
                </c:pt>
                <c:pt idx="11298">
                  <c:v>49.8338473413801</c:v>
                </c:pt>
                <c:pt idx="11299">
                  <c:v>49.82915730139207</c:v>
                </c:pt>
                <c:pt idx="11300">
                  <c:v>49.82446174377327</c:v>
                </c:pt>
                <c:pt idx="11301">
                  <c:v>49.81976066926318</c:v>
                </c:pt>
                <c:pt idx="11302">
                  <c:v>49.81505407860295</c:v>
                </c:pt>
                <c:pt idx="11303">
                  <c:v>49.81034197253534</c:v>
                </c:pt>
                <c:pt idx="11304">
                  <c:v>49.80562435180473</c:v>
                </c:pt>
                <c:pt idx="11305">
                  <c:v>49.8009012171572</c:v>
                </c:pt>
                <c:pt idx="11306">
                  <c:v>49.79617256934042</c:v>
                </c:pt>
                <c:pt idx="11307">
                  <c:v>49.79143840910373</c:v>
                </c:pt>
                <c:pt idx="11308">
                  <c:v>49.78669873719809</c:v>
                </c:pt>
                <c:pt idx="11309">
                  <c:v>49.7819535543761</c:v>
                </c:pt>
                <c:pt idx="11310">
                  <c:v>49.77720286139203</c:v>
                </c:pt>
                <c:pt idx="11311">
                  <c:v>49.77244665900177</c:v>
                </c:pt>
                <c:pt idx="11312">
                  <c:v>49.76768494796283</c:v>
                </c:pt>
                <c:pt idx="11313">
                  <c:v>49.76291772903436</c:v>
                </c:pt>
                <c:pt idx="11314">
                  <c:v>49.7581450029772</c:v>
                </c:pt>
                <c:pt idx="11315">
                  <c:v>49.75336677055376</c:v>
                </c:pt>
                <c:pt idx="11316">
                  <c:v>49.74858303252813</c:v>
                </c:pt>
                <c:pt idx="11317">
                  <c:v>49.74379378966601</c:v>
                </c:pt>
                <c:pt idx="11318">
                  <c:v>49.73899904273481</c:v>
                </c:pt>
                <c:pt idx="11319">
                  <c:v>49.73419879250346</c:v>
                </c:pt>
                <c:pt idx="11320">
                  <c:v>49.7293930397426</c:v>
                </c:pt>
                <c:pt idx="11321">
                  <c:v>49.72458178522453</c:v>
                </c:pt>
                <c:pt idx="11322">
                  <c:v>49.71976502972313</c:v>
                </c:pt>
                <c:pt idx="11323">
                  <c:v>49.71494277401394</c:v>
                </c:pt>
                <c:pt idx="11324">
                  <c:v>49.71011501887414</c:v>
                </c:pt>
                <c:pt idx="11325">
                  <c:v>49.7052817650825</c:v>
                </c:pt>
                <c:pt idx="11326">
                  <c:v>49.70044301341954</c:v>
                </c:pt>
                <c:pt idx="11327">
                  <c:v>49.6955987646673</c:v>
                </c:pt>
                <c:pt idx="11328">
                  <c:v>49.6907490196095</c:v>
                </c:pt>
                <c:pt idx="11329">
                  <c:v>49.68589377903147</c:v>
                </c:pt>
                <c:pt idx="11330">
                  <c:v>49.68103304372026</c:v>
                </c:pt>
                <c:pt idx="11331">
                  <c:v>49.67616681446443</c:v>
                </c:pt>
                <c:pt idx="11332">
                  <c:v>49.67129509205427</c:v>
                </c:pt>
                <c:pt idx="11333">
                  <c:v>49.66641787728165</c:v>
                </c:pt>
                <c:pt idx="11334">
                  <c:v>49.66153517094013</c:v>
                </c:pt>
                <c:pt idx="11335">
                  <c:v>49.65664697382483</c:v>
                </c:pt>
                <c:pt idx="11336">
                  <c:v>49.65175328673254</c:v>
                </c:pt>
                <c:pt idx="11337">
                  <c:v>49.64685411046173</c:v>
                </c:pt>
                <c:pt idx="11338">
                  <c:v>49.64194944581239</c:v>
                </c:pt>
                <c:pt idx="11339">
                  <c:v>49.63703929358628</c:v>
                </c:pt>
                <c:pt idx="11340">
                  <c:v>49.63212365458667</c:v>
                </c:pt>
                <c:pt idx="11341">
                  <c:v>49.62720252961853</c:v>
                </c:pt>
                <c:pt idx="11342">
                  <c:v>49.62227591948846</c:v>
                </c:pt>
                <c:pt idx="11343">
                  <c:v>49.61734382500465</c:v>
                </c:pt>
                <c:pt idx="11344">
                  <c:v>49.612406246977</c:v>
                </c:pt>
                <c:pt idx="11345">
                  <c:v>49.60746318621692</c:v>
                </c:pt>
                <c:pt idx="11346">
                  <c:v>49.60251464353758</c:v>
                </c:pt>
                <c:pt idx="11347">
                  <c:v>49.5975606197537</c:v>
                </c:pt>
                <c:pt idx="11348">
                  <c:v>49.59260111568165</c:v>
                </c:pt>
                <c:pt idx="11349">
                  <c:v>49.58763613213946</c:v>
                </c:pt>
                <c:pt idx="11350">
                  <c:v>49.58266566994672</c:v>
                </c:pt>
                <c:pt idx="11351">
                  <c:v>49.57768972992474</c:v>
                </c:pt>
                <c:pt idx="11352">
                  <c:v>49.57270831289637</c:v>
                </c:pt>
                <c:pt idx="11353">
                  <c:v>49.56772141968614</c:v>
                </c:pt>
                <c:pt idx="11354">
                  <c:v>49.56272905112024</c:v>
                </c:pt>
                <c:pt idx="11355">
                  <c:v>49.5577312080264</c:v>
                </c:pt>
                <c:pt idx="11356">
                  <c:v>49.55272789123406</c:v>
                </c:pt>
                <c:pt idx="11357">
                  <c:v>49.54771910157426</c:v>
                </c:pt>
                <c:pt idx="11358">
                  <c:v>49.54270483987964</c:v>
                </c:pt>
                <c:pt idx="11359">
                  <c:v>49.5376851069845</c:v>
                </c:pt>
                <c:pt idx="11360">
                  <c:v>49.53265990372478</c:v>
                </c:pt>
                <c:pt idx="11361">
                  <c:v>49.52762923093801</c:v>
                </c:pt>
                <c:pt idx="11362">
                  <c:v>49.52259308946336</c:v>
                </c:pt>
                <c:pt idx="11363">
                  <c:v>49.51755148014163</c:v>
                </c:pt>
                <c:pt idx="11364">
                  <c:v>49.51250440381527</c:v>
                </c:pt>
                <c:pt idx="11365">
                  <c:v>49.50745186132832</c:v>
                </c:pt>
                <c:pt idx="11366">
                  <c:v>49.50239385352647</c:v>
                </c:pt>
                <c:pt idx="11367">
                  <c:v>49.49733038125701</c:v>
                </c:pt>
                <c:pt idx="11368">
                  <c:v>49.49226144536888</c:v>
                </c:pt>
                <c:pt idx="11369">
                  <c:v>49.48718704671261</c:v>
                </c:pt>
                <c:pt idx="11370">
                  <c:v>49.48210718614045</c:v>
                </c:pt>
                <c:pt idx="11371">
                  <c:v>49.47702186450613</c:v>
                </c:pt>
                <c:pt idx="11372">
                  <c:v>49.47193108266514</c:v>
                </c:pt>
                <c:pt idx="11373">
                  <c:v>49.46683484147451</c:v>
                </c:pt>
                <c:pt idx="11374">
                  <c:v>49.46173314179291</c:v>
                </c:pt>
                <c:pt idx="11375">
                  <c:v>49.45662598448067</c:v>
                </c:pt>
                <c:pt idx="11376">
                  <c:v>49.4515133703997</c:v>
                </c:pt>
                <c:pt idx="11377">
                  <c:v>49.44639530041355</c:v>
                </c:pt>
                <c:pt idx="11378">
                  <c:v>49.44127177538738</c:v>
                </c:pt>
                <c:pt idx="11379">
                  <c:v>49.43614279618803</c:v>
                </c:pt>
                <c:pt idx="11380">
                  <c:v>49.43100836368387</c:v>
                </c:pt>
                <c:pt idx="11381">
                  <c:v>49.42586847874497</c:v>
                </c:pt>
                <c:pt idx="11382">
                  <c:v>49.420723142243</c:v>
                </c:pt>
                <c:pt idx="11383">
                  <c:v>49.41557235505121</c:v>
                </c:pt>
                <c:pt idx="11384">
                  <c:v>49.41041611804452</c:v>
                </c:pt>
                <c:pt idx="11385">
                  <c:v>49.40525443209948</c:v>
                </c:pt>
                <c:pt idx="11386">
                  <c:v>49.4000872980942</c:v>
                </c:pt>
                <c:pt idx="11387">
                  <c:v>49.3949147169085</c:v>
                </c:pt>
                <c:pt idx="11388">
                  <c:v>49.38973668942371</c:v>
                </c:pt>
                <c:pt idx="11389">
                  <c:v>49.38455321652288</c:v>
                </c:pt>
                <c:pt idx="11390">
                  <c:v>49.37936429909062</c:v>
                </c:pt>
                <c:pt idx="11391">
                  <c:v>49.3741699380132</c:v>
                </c:pt>
                <c:pt idx="11392">
                  <c:v>49.36897013417846</c:v>
                </c:pt>
                <c:pt idx="11393">
                  <c:v>49.36376488847591</c:v>
                </c:pt>
                <c:pt idx="11394">
                  <c:v>49.35855420179663</c:v>
                </c:pt>
                <c:pt idx="11395">
                  <c:v>49.35333807503338</c:v>
                </c:pt>
                <c:pt idx="11396">
                  <c:v>49.3481165090805</c:v>
                </c:pt>
                <c:pt idx="11397">
                  <c:v>49.3428895048339</c:v>
                </c:pt>
                <c:pt idx="11398">
                  <c:v>49.33765706319121</c:v>
                </c:pt>
                <c:pt idx="11399">
                  <c:v>49.33241918505163</c:v>
                </c:pt>
                <c:pt idx="11400">
                  <c:v>49.32717587131594</c:v>
                </c:pt>
                <c:pt idx="11401">
                  <c:v>49.32192712288658</c:v>
                </c:pt>
                <c:pt idx="11402">
                  <c:v>49.31667294066761</c:v>
                </c:pt>
                <c:pt idx="11403">
                  <c:v>49.31141332556469</c:v>
                </c:pt>
                <c:pt idx="11404">
                  <c:v>49.3061482784851</c:v>
                </c:pt>
                <c:pt idx="11405">
                  <c:v>49.30087780033772</c:v>
                </c:pt>
                <c:pt idx="11406">
                  <c:v>49.29560189203308</c:v>
                </c:pt>
                <c:pt idx="11407">
                  <c:v>49.2903205544833</c:v>
                </c:pt>
                <c:pt idx="11408">
                  <c:v>49.28503378860213</c:v>
                </c:pt>
                <c:pt idx="11409">
                  <c:v>49.27974159530491</c:v>
                </c:pt>
                <c:pt idx="11410">
                  <c:v>49.27444397550862</c:v>
                </c:pt>
                <c:pt idx="11411">
                  <c:v>49.26914093013187</c:v>
                </c:pt>
                <c:pt idx="11412">
                  <c:v>49.2638324600948</c:v>
                </c:pt>
                <c:pt idx="11413">
                  <c:v>49.25851856631927</c:v>
                </c:pt>
                <c:pt idx="11414">
                  <c:v>49.2531992497287</c:v>
                </c:pt>
                <c:pt idx="11415">
                  <c:v>49.24787451124811</c:v>
                </c:pt>
                <c:pt idx="11416">
                  <c:v>49.2425443518042</c:v>
                </c:pt>
                <c:pt idx="11417">
                  <c:v>49.23720877232518</c:v>
                </c:pt>
                <c:pt idx="11418">
                  <c:v>49.23186777374094</c:v>
                </c:pt>
                <c:pt idx="11419">
                  <c:v>49.22652135698301</c:v>
                </c:pt>
                <c:pt idx="11420">
                  <c:v>49.22116952298444</c:v>
                </c:pt>
                <c:pt idx="11421">
                  <c:v>49.21581227267997</c:v>
                </c:pt>
                <c:pt idx="11422">
                  <c:v>49.21044960700591</c:v>
                </c:pt>
                <c:pt idx="11423">
                  <c:v>49.20508152690022</c:v>
                </c:pt>
                <c:pt idx="11424">
                  <c:v>49.19970803330241</c:v>
                </c:pt>
                <c:pt idx="11425">
                  <c:v>49.19432912715367</c:v>
                </c:pt>
                <c:pt idx="11426">
                  <c:v>49.18894480939674</c:v>
                </c:pt>
                <c:pt idx="11427">
                  <c:v>49.18355508097603</c:v>
                </c:pt>
                <c:pt idx="11428">
                  <c:v>49.1781599428375</c:v>
                </c:pt>
                <c:pt idx="11429">
                  <c:v>49.17275939592874</c:v>
                </c:pt>
                <c:pt idx="11430">
                  <c:v>49.16735344119895</c:v>
                </c:pt>
                <c:pt idx="11431">
                  <c:v>49.16194207959897</c:v>
                </c:pt>
                <c:pt idx="11432">
                  <c:v>49.1565253120812</c:v>
                </c:pt>
                <c:pt idx="11433">
                  <c:v>49.15110313959968</c:v>
                </c:pt>
                <c:pt idx="11434">
                  <c:v>49.14567556311005</c:v>
                </c:pt>
                <c:pt idx="11435">
                  <c:v>49.14024258356953</c:v>
                </c:pt>
                <c:pt idx="11436">
                  <c:v>49.134804201937</c:v>
                </c:pt>
                <c:pt idx="11437">
                  <c:v>49.12936041917292</c:v>
                </c:pt>
                <c:pt idx="11438">
                  <c:v>49.12391123623933</c:v>
                </c:pt>
                <c:pt idx="11439">
                  <c:v>49.11845665409992</c:v>
                </c:pt>
                <c:pt idx="11440">
                  <c:v>49.11299667371996</c:v>
                </c:pt>
                <c:pt idx="11441">
                  <c:v>49.10753129606636</c:v>
                </c:pt>
                <c:pt idx="11442">
                  <c:v>49.10206052210757</c:v>
                </c:pt>
                <c:pt idx="11443">
                  <c:v>49.09658435281371</c:v>
                </c:pt>
                <c:pt idx="11444">
                  <c:v>49.09110278915647</c:v>
                </c:pt>
                <c:pt idx="11445">
                  <c:v>49.08561583210916</c:v>
                </c:pt>
                <c:pt idx="11446">
                  <c:v>49.08012348264667</c:v>
                </c:pt>
                <c:pt idx="11447">
                  <c:v>49.07462574174555</c:v>
                </c:pt>
                <c:pt idx="11448">
                  <c:v>49.0691226103839</c:v>
                </c:pt>
                <c:pt idx="11449">
                  <c:v>49.06361408954142</c:v>
                </c:pt>
                <c:pt idx="11450">
                  <c:v>49.05810018019948</c:v>
                </c:pt>
                <c:pt idx="11451">
                  <c:v>49.05258088334095</c:v>
                </c:pt>
                <c:pt idx="11452">
                  <c:v>49.0470561999504</c:v>
                </c:pt>
                <c:pt idx="11453">
                  <c:v>49.04152613101395</c:v>
                </c:pt>
                <c:pt idx="11454">
                  <c:v>49.03599067751935</c:v>
                </c:pt>
                <c:pt idx="11455">
                  <c:v>49.0304498404559</c:v>
                </c:pt>
                <c:pt idx="11456">
                  <c:v>49.02490362081456</c:v>
                </c:pt>
                <c:pt idx="11457">
                  <c:v>49.01935201958787</c:v>
                </c:pt>
                <c:pt idx="11458">
                  <c:v>49.01379503776996</c:v>
                </c:pt>
                <c:pt idx="11459">
                  <c:v>49.00823267635658</c:v>
                </c:pt>
                <c:pt idx="11460">
                  <c:v>49.00266493634506</c:v>
                </c:pt>
                <c:pt idx="11461">
                  <c:v>48.99709181873434</c:v>
                </c:pt>
                <c:pt idx="11462">
                  <c:v>48.99151332452498</c:v>
                </c:pt>
                <c:pt idx="11463">
                  <c:v>48.98592945471908</c:v>
                </c:pt>
                <c:pt idx="11464">
                  <c:v>48.98034021032043</c:v>
                </c:pt>
                <c:pt idx="11465">
                  <c:v>48.97474559233432</c:v>
                </c:pt>
                <c:pt idx="11466">
                  <c:v>48.96914560176773</c:v>
                </c:pt>
                <c:pt idx="11467">
                  <c:v>48.96354023962916</c:v>
                </c:pt>
                <c:pt idx="11468">
                  <c:v>48.95792950692874</c:v>
                </c:pt>
                <c:pt idx="11469">
                  <c:v>48.95231340467822</c:v>
                </c:pt>
                <c:pt idx="11470">
                  <c:v>48.94669193389091</c:v>
                </c:pt>
                <c:pt idx="11471">
                  <c:v>48.94106509558176</c:v>
                </c:pt>
                <c:pt idx="11472">
                  <c:v>48.93543289076726</c:v>
                </c:pt>
                <c:pt idx="11473">
                  <c:v>48.92979532046555</c:v>
                </c:pt>
                <c:pt idx="11474">
                  <c:v>48.92415238569632</c:v>
                </c:pt>
                <c:pt idx="11475">
                  <c:v>48.9185040874809</c:v>
                </c:pt>
                <c:pt idx="11476">
                  <c:v>48.91285042684218</c:v>
                </c:pt>
                <c:pt idx="11477">
                  <c:v>48.90719140480468</c:v>
                </c:pt>
                <c:pt idx="11478">
                  <c:v>48.90152702239447</c:v>
                </c:pt>
                <c:pt idx="11479">
                  <c:v>48.89585728063927</c:v>
                </c:pt>
                <c:pt idx="11480">
                  <c:v>48.89018218056833</c:v>
                </c:pt>
                <c:pt idx="11481">
                  <c:v>48.88450172321253</c:v>
                </c:pt>
                <c:pt idx="11482">
                  <c:v>48.87881590960438</c:v>
                </c:pt>
                <c:pt idx="11483">
                  <c:v>48.87312474077791</c:v>
                </c:pt>
                <c:pt idx="11484">
                  <c:v>48.86742821776878</c:v>
                </c:pt>
                <c:pt idx="11485">
                  <c:v>48.86172634161424</c:v>
                </c:pt>
                <c:pt idx="11486">
                  <c:v>48.85601911335315</c:v>
                </c:pt>
                <c:pt idx="11487">
                  <c:v>48.85030653402593</c:v>
                </c:pt>
                <c:pt idx="11488">
                  <c:v>48.8445886046746</c:v>
                </c:pt>
                <c:pt idx="11489">
                  <c:v>48.83886532634281</c:v>
                </c:pt>
                <c:pt idx="11490">
                  <c:v>48.83313670007574</c:v>
                </c:pt>
                <c:pt idx="11491">
                  <c:v>48.82740272692018</c:v>
                </c:pt>
                <c:pt idx="11492">
                  <c:v>48.82166340792454</c:v>
                </c:pt>
                <c:pt idx="11493">
                  <c:v>48.81591874413883</c:v>
                </c:pt>
                <c:pt idx="11494">
                  <c:v>48.81016873661456</c:v>
                </c:pt>
                <c:pt idx="11495">
                  <c:v>48.80441338640494</c:v>
                </c:pt>
                <c:pt idx="11496">
                  <c:v>48.7986526945647</c:v>
                </c:pt>
                <c:pt idx="11497">
                  <c:v>48.79288666215018</c:v>
                </c:pt>
                <c:pt idx="11498">
                  <c:v>48.7871152902193</c:v>
                </c:pt>
                <c:pt idx="11499">
                  <c:v>48.7813385798316</c:v>
                </c:pt>
                <c:pt idx="11500">
                  <c:v>48.77555653204815</c:v>
                </c:pt>
                <c:pt idx="11501">
                  <c:v>48.76976914793168</c:v>
                </c:pt>
                <c:pt idx="11502">
                  <c:v>48.76397642854644</c:v>
                </c:pt>
                <c:pt idx="11503">
                  <c:v>48.75817837495831</c:v>
                </c:pt>
                <c:pt idx="11504">
                  <c:v>48.75237498823475</c:v>
                </c:pt>
                <c:pt idx="11505">
                  <c:v>48.74656626944478</c:v>
                </c:pt>
                <c:pt idx="11506">
                  <c:v>48.74075221965905</c:v>
                </c:pt>
                <c:pt idx="11507">
                  <c:v>48.73493283994976</c:v>
                </c:pt>
                <c:pt idx="11508">
                  <c:v>48.72910813139069</c:v>
                </c:pt>
                <c:pt idx="11509">
                  <c:v>48.72327809505725</c:v>
                </c:pt>
                <c:pt idx="11510">
                  <c:v>48.7174427320264</c:v>
                </c:pt>
                <c:pt idx="11511">
                  <c:v>48.71160204337667</c:v>
                </c:pt>
                <c:pt idx="11512">
                  <c:v>48.70575603018825</c:v>
                </c:pt>
                <c:pt idx="11513">
                  <c:v>48.6999046935428</c:v>
                </c:pt>
                <c:pt idx="11514">
                  <c:v>48.69404803452366</c:v>
                </c:pt>
                <c:pt idx="11515">
                  <c:v>48.68818605421569</c:v>
                </c:pt>
                <c:pt idx="11516">
                  <c:v>48.6823187537054</c:v>
                </c:pt>
                <c:pt idx="11517">
                  <c:v>48.67644613408082</c:v>
                </c:pt>
                <c:pt idx="11518">
                  <c:v>48.67056819643158</c:v>
                </c:pt>
                <c:pt idx="11519">
                  <c:v>48.6646849418489</c:v>
                </c:pt>
                <c:pt idx="11520">
                  <c:v>48.65879637142559</c:v>
                </c:pt>
                <c:pt idx="11521">
                  <c:v>48.65290248625601</c:v>
                </c:pt>
                <c:pt idx="11522">
                  <c:v>48.64700328743614</c:v>
                </c:pt>
                <c:pt idx="11523">
                  <c:v>48.64109877606352</c:v>
                </c:pt>
                <c:pt idx="11524">
                  <c:v>48.63518895323726</c:v>
                </c:pt>
                <c:pt idx="11525">
                  <c:v>48.62927382005808</c:v>
                </c:pt>
                <c:pt idx="11526">
                  <c:v>48.62335337762825</c:v>
                </c:pt>
                <c:pt idx="11527">
                  <c:v>48.61742762705162</c:v>
                </c:pt>
                <c:pt idx="11528">
                  <c:v>48.61149656943364</c:v>
                </c:pt>
                <c:pt idx="11529">
                  <c:v>48.60556020588137</c:v>
                </c:pt>
                <c:pt idx="11530">
                  <c:v>48.59961853750335</c:v>
                </c:pt>
                <c:pt idx="11531">
                  <c:v>48.59367156540977</c:v>
                </c:pt>
                <c:pt idx="11532">
                  <c:v>48.58771929071239</c:v>
                </c:pt>
                <c:pt idx="11533">
                  <c:v>48.58176171452455</c:v>
                </c:pt>
                <c:pt idx="11534">
                  <c:v>48.57579883796114</c:v>
                </c:pt>
                <c:pt idx="11535">
                  <c:v>48.56983066213866</c:v>
                </c:pt>
                <c:pt idx="11536">
                  <c:v>48.56385718817516</c:v>
                </c:pt>
                <c:pt idx="11537">
                  <c:v>48.55787841719027</c:v>
                </c:pt>
                <c:pt idx="11538">
                  <c:v>48.55189435030522</c:v>
                </c:pt>
                <c:pt idx="11539">
                  <c:v>48.5459049886428</c:v>
                </c:pt>
                <c:pt idx="11540">
                  <c:v>48.53991033332738</c:v>
                </c:pt>
                <c:pt idx="11541">
                  <c:v>48.53391038548487</c:v>
                </c:pt>
                <c:pt idx="11542">
                  <c:v>48.5279051462428</c:v>
                </c:pt>
                <c:pt idx="11543">
                  <c:v>48.52189461673024</c:v>
                </c:pt>
                <c:pt idx="11544">
                  <c:v>48.51587879807788</c:v>
                </c:pt>
                <c:pt idx="11545">
                  <c:v>48.50985769141792</c:v>
                </c:pt>
                <c:pt idx="11546">
                  <c:v>48.5038312978842</c:v>
                </c:pt>
                <c:pt idx="11547">
                  <c:v>48.49779961861208</c:v>
                </c:pt>
                <c:pt idx="11548">
                  <c:v>48.49176265473851</c:v>
                </c:pt>
                <c:pt idx="11549">
                  <c:v>48.48572040740202</c:v>
                </c:pt>
                <c:pt idx="11550">
                  <c:v>48.47967287774271</c:v>
                </c:pt>
                <c:pt idx="11551">
                  <c:v>48.47362006690224</c:v>
                </c:pt>
                <c:pt idx="11552">
                  <c:v>48.46756197602385</c:v>
                </c:pt>
                <c:pt idx="11553">
                  <c:v>48.46149860625235</c:v>
                </c:pt>
                <c:pt idx="11554">
                  <c:v>48.45542995873411</c:v>
                </c:pt>
                <c:pt idx="11555">
                  <c:v>48.4493560346171</c:v>
                </c:pt>
                <c:pt idx="11556">
                  <c:v>48.44327683505083</c:v>
                </c:pt>
                <c:pt idx="11557">
                  <c:v>48.43719236118638</c:v>
                </c:pt>
                <c:pt idx="11558">
                  <c:v>48.4311026141764</c:v>
                </c:pt>
                <c:pt idx="11559">
                  <c:v>48.42500759517514</c:v>
                </c:pt>
                <c:pt idx="11560">
                  <c:v>48.41890730533837</c:v>
                </c:pt>
                <c:pt idx="11561">
                  <c:v>48.41280174582347</c:v>
                </c:pt>
                <c:pt idx="11562">
                  <c:v>48.40669091778938</c:v>
                </c:pt>
                <c:pt idx="11563">
                  <c:v>48.40057482239656</c:v>
                </c:pt>
                <c:pt idx="11564">
                  <c:v>48.3944534608071</c:v>
                </c:pt>
                <c:pt idx="11565">
                  <c:v>48.38832683418463</c:v>
                </c:pt>
                <c:pt idx="11566">
                  <c:v>48.38219494369433</c:v>
                </c:pt>
                <c:pt idx="11567">
                  <c:v>48.376057790503</c:v>
                </c:pt>
                <c:pt idx="11568">
                  <c:v>48.36991537577892</c:v>
                </c:pt>
                <c:pt idx="11569">
                  <c:v>48.36376770069199</c:v>
                </c:pt>
                <c:pt idx="11570">
                  <c:v>48.35761476641372</c:v>
                </c:pt>
                <c:pt idx="11571">
                  <c:v>48.35145657411707</c:v>
                </c:pt>
                <c:pt idx="11572">
                  <c:v>48.34529312497668</c:v>
                </c:pt>
                <c:pt idx="11573">
                  <c:v>48.33912442016864</c:v>
                </c:pt>
                <c:pt idx="11574">
                  <c:v>48.33295046087073</c:v>
                </c:pt>
                <c:pt idx="11575">
                  <c:v>48.32677124826218</c:v>
                </c:pt>
                <c:pt idx="11576">
                  <c:v>48.32058678352384</c:v>
                </c:pt>
                <c:pt idx="11577">
                  <c:v>48.3143970678381</c:v>
                </c:pt>
                <c:pt idx="11578">
                  <c:v>48.30820210238898</c:v>
                </c:pt>
                <c:pt idx="11579">
                  <c:v>48.30200188836194</c:v>
                </c:pt>
                <c:pt idx="11580">
                  <c:v>48.29579642694411</c:v>
                </c:pt>
                <c:pt idx="11581">
                  <c:v>48.28958571932412</c:v>
                </c:pt>
                <c:pt idx="11582">
                  <c:v>48.28336976669217</c:v>
                </c:pt>
                <c:pt idx="11583">
                  <c:v>48.27714857024004</c:v>
                </c:pt>
                <c:pt idx="11584">
                  <c:v>48.27092213116108</c:v>
                </c:pt>
                <c:pt idx="11585">
                  <c:v>48.26469045065014</c:v>
                </c:pt>
                <c:pt idx="11586">
                  <c:v>48.2584535299037</c:v>
                </c:pt>
                <c:pt idx="11587">
                  <c:v>48.25221137011974</c:v>
                </c:pt>
                <c:pt idx="11588">
                  <c:v>48.24596397249784</c:v>
                </c:pt>
                <c:pt idx="11589">
                  <c:v>48.23971133823913</c:v>
                </c:pt>
                <c:pt idx="11590">
                  <c:v>48.23345346854627</c:v>
                </c:pt>
                <c:pt idx="11591">
                  <c:v>48.22719036462353</c:v>
                </c:pt>
                <c:pt idx="11592">
                  <c:v>48.22092202767667</c:v>
                </c:pt>
                <c:pt idx="11593">
                  <c:v>48.21464845891305</c:v>
                </c:pt>
                <c:pt idx="11594">
                  <c:v>48.20836965954162</c:v>
                </c:pt>
                <c:pt idx="11595">
                  <c:v>48.2020856307728</c:v>
                </c:pt>
                <c:pt idx="11596">
                  <c:v>48.19579637381863</c:v>
                </c:pt>
                <c:pt idx="11597">
                  <c:v>48.18950188989265</c:v>
                </c:pt>
                <c:pt idx="11598">
                  <c:v>48.18320218021005</c:v>
                </c:pt>
                <c:pt idx="11599">
                  <c:v>48.17689724598748</c:v>
                </c:pt>
                <c:pt idx="11600">
                  <c:v>48.17058708844317</c:v>
                </c:pt>
                <c:pt idx="11601">
                  <c:v>48.16427170879695</c:v>
                </c:pt>
                <c:pt idx="11602">
                  <c:v>48.15795110827013</c:v>
                </c:pt>
                <c:pt idx="11603">
                  <c:v>48.15162528808561</c:v>
                </c:pt>
                <c:pt idx="11604">
                  <c:v>48.14529424946788</c:v>
                </c:pt>
                <c:pt idx="11605">
                  <c:v>48.1389579936429</c:v>
                </c:pt>
                <c:pt idx="11606">
                  <c:v>48.13261652183826</c:v>
                </c:pt>
                <c:pt idx="11607">
                  <c:v>48.12626983528305</c:v>
                </c:pt>
                <c:pt idx="11608">
                  <c:v>48.11991793520793</c:v>
                </c:pt>
                <c:pt idx="11609">
                  <c:v>48.11356082284512</c:v>
                </c:pt>
                <c:pt idx="11610">
                  <c:v>48.10719849942838</c:v>
                </c:pt>
                <c:pt idx="11611">
                  <c:v>48.10083096619302</c:v>
                </c:pt>
                <c:pt idx="11612">
                  <c:v>48.0944582243759</c:v>
                </c:pt>
                <c:pt idx="11613">
                  <c:v>48.0880802752154</c:v>
                </c:pt>
                <c:pt idx="11614">
                  <c:v>48.08169711995154</c:v>
                </c:pt>
                <c:pt idx="11615">
                  <c:v>48.0753087598258</c:v>
                </c:pt>
                <c:pt idx="11616">
                  <c:v>48.06891519608124</c:v>
                </c:pt>
                <c:pt idx="11617">
                  <c:v>48.06251642996243</c:v>
                </c:pt>
                <c:pt idx="11618">
                  <c:v>48.05611246271555</c:v>
                </c:pt>
                <c:pt idx="11619">
                  <c:v>48.04970329558832</c:v>
                </c:pt>
                <c:pt idx="11620">
                  <c:v>48.04328892982996</c:v>
                </c:pt>
                <c:pt idx="11621">
                  <c:v>48.03686936669126</c:v>
                </c:pt>
                <c:pt idx="11622">
                  <c:v>48.03044460742458</c:v>
                </c:pt>
                <c:pt idx="11623">
                  <c:v>48.02401465328379</c:v>
                </c:pt>
                <c:pt idx="11624">
                  <c:v>48.01757950552432</c:v>
                </c:pt>
                <c:pt idx="11625">
                  <c:v>48.01113916540316</c:v>
                </c:pt>
                <c:pt idx="11626">
                  <c:v>48.00469363417882</c:v>
                </c:pt>
                <c:pt idx="11627">
                  <c:v>47.99824291311134</c:v>
                </c:pt>
                <c:pt idx="11628">
                  <c:v>47.99178700346234</c:v>
                </c:pt>
                <c:pt idx="11629">
                  <c:v>47.98532590649502</c:v>
                </c:pt>
                <c:pt idx="11630">
                  <c:v>47.978859623474</c:v>
                </c:pt>
                <c:pt idx="11631">
                  <c:v>47.97238815566555</c:v>
                </c:pt>
                <c:pt idx="11632">
                  <c:v>47.96591150433747</c:v>
                </c:pt>
                <c:pt idx="11633">
                  <c:v>47.95942967075904</c:v>
                </c:pt>
                <c:pt idx="11634">
                  <c:v>47.95294265620116</c:v>
                </c:pt>
                <c:pt idx="11635">
                  <c:v>47.94645046193621</c:v>
                </c:pt>
                <c:pt idx="11636">
                  <c:v>47.93995308923815</c:v>
                </c:pt>
                <c:pt idx="11637">
                  <c:v>47.93345053938245</c:v>
                </c:pt>
                <c:pt idx="11638">
                  <c:v>47.92694281364616</c:v>
                </c:pt>
                <c:pt idx="11639">
                  <c:v>47.92042991330782</c:v>
                </c:pt>
                <c:pt idx="11640">
                  <c:v>47.91391183964754</c:v>
                </c:pt>
                <c:pt idx="11641">
                  <c:v>47.90738859394697</c:v>
                </c:pt>
                <c:pt idx="11642">
                  <c:v>47.90086017748929</c:v>
                </c:pt>
                <c:pt idx="11643">
                  <c:v>47.89432659155923</c:v>
                </c:pt>
                <c:pt idx="11644">
                  <c:v>47.88778783744302</c:v>
                </c:pt>
                <c:pt idx="11645">
                  <c:v>47.8812439164285</c:v>
                </c:pt>
                <c:pt idx="11646">
                  <c:v>47.87469482980496</c:v>
                </c:pt>
                <c:pt idx="11647">
                  <c:v>47.8681405788633</c:v>
                </c:pt>
                <c:pt idx="11648">
                  <c:v>47.86158116489588</c:v>
                </c:pt>
                <c:pt idx="11649">
                  <c:v>47.85501658919669</c:v>
                </c:pt>
                <c:pt idx="11650">
                  <c:v>47.84844685306118</c:v>
                </c:pt>
                <c:pt idx="11651">
                  <c:v>47.84187195778637</c:v>
                </c:pt>
                <c:pt idx="11652">
                  <c:v>47.83529190467083</c:v>
                </c:pt>
                <c:pt idx="11653">
                  <c:v>47.8287066950146</c:v>
                </c:pt>
                <c:pt idx="11654">
                  <c:v>47.82211633011934</c:v>
                </c:pt>
                <c:pt idx="11655">
                  <c:v>47.81552081128813</c:v>
                </c:pt>
                <c:pt idx="11656">
                  <c:v>47.80892013982573</c:v>
                </c:pt>
                <c:pt idx="11657">
                  <c:v>47.8023143170383</c:v>
                </c:pt>
                <c:pt idx="11658">
                  <c:v>47.79570334423362</c:v>
                </c:pt>
                <c:pt idx="11659">
                  <c:v>47.78908722272095</c:v>
                </c:pt>
                <c:pt idx="11660">
                  <c:v>47.7824659538111</c:v>
                </c:pt>
                <c:pt idx="11661">
                  <c:v>47.77583953881642</c:v>
                </c:pt>
                <c:pt idx="11662">
                  <c:v>47.76920797905078</c:v>
                </c:pt>
                <c:pt idx="11663">
                  <c:v>47.7625712758296</c:v>
                </c:pt>
                <c:pt idx="11664">
                  <c:v>47.75592943046976</c:v>
                </c:pt>
                <c:pt idx="11665">
                  <c:v>47.74928244428978</c:v>
                </c:pt>
                <c:pt idx="11666">
                  <c:v>47.74263031860964</c:v>
                </c:pt>
                <c:pt idx="11667">
                  <c:v>47.73597305475084</c:v>
                </c:pt>
                <c:pt idx="11668">
                  <c:v>47.72931065403644</c:v>
                </c:pt>
                <c:pt idx="11669">
                  <c:v>47.72264311779102</c:v>
                </c:pt>
                <c:pt idx="11670">
                  <c:v>47.71597044734069</c:v>
                </c:pt>
                <c:pt idx="11671">
                  <c:v>47.70929264401308</c:v>
                </c:pt>
                <c:pt idx="11672">
                  <c:v>47.70260970913735</c:v>
                </c:pt>
                <c:pt idx="11673">
                  <c:v>47.69592164404418</c:v>
                </c:pt>
                <c:pt idx="11674">
                  <c:v>47.68922845006578</c:v>
                </c:pt>
                <c:pt idx="11675">
                  <c:v>47.6825301285359</c:v>
                </c:pt>
                <c:pt idx="11676">
                  <c:v>47.6758266807898</c:v>
                </c:pt>
                <c:pt idx="11677">
                  <c:v>47.66911810816426</c:v>
                </c:pt>
                <c:pt idx="11678">
                  <c:v>47.66240441199758</c:v>
                </c:pt>
                <c:pt idx="11679">
                  <c:v>47.65568559362963</c:v>
                </c:pt>
                <c:pt idx="11680">
                  <c:v>47.64896165440177</c:v>
                </c:pt>
                <c:pt idx="11681">
                  <c:v>47.64223259565686</c:v>
                </c:pt>
                <c:pt idx="11682">
                  <c:v>47.63549841873931</c:v>
                </c:pt>
                <c:pt idx="11683">
                  <c:v>47.62875912499507</c:v>
                </c:pt>
                <c:pt idx="11684">
                  <c:v>47.62201471577156</c:v>
                </c:pt>
                <c:pt idx="11685">
                  <c:v>47.61526519241777</c:v>
                </c:pt>
                <c:pt idx="11686">
                  <c:v>47.60851055628421</c:v>
                </c:pt>
                <c:pt idx="11687">
                  <c:v>47.60175080872288</c:v>
                </c:pt>
                <c:pt idx="11688">
                  <c:v>47.5949859510873</c:v>
                </c:pt>
                <c:pt idx="11689">
                  <c:v>47.58821598473256</c:v>
                </c:pt>
                <c:pt idx="11690">
                  <c:v>47.58144091101521</c:v>
                </c:pt>
                <c:pt idx="11691">
                  <c:v>47.57466073129336</c:v>
                </c:pt>
                <c:pt idx="11692">
                  <c:v>47.56787544692664</c:v>
                </c:pt>
                <c:pt idx="11693">
                  <c:v>47.56108505927612</c:v>
                </c:pt>
                <c:pt idx="11694">
                  <c:v>47.55428956970452</c:v>
                </c:pt>
                <c:pt idx="11695">
                  <c:v>47.547488979576</c:v>
                </c:pt>
                <c:pt idx="11696">
                  <c:v>47.5406832902562</c:v>
                </c:pt>
                <c:pt idx="11697">
                  <c:v>47.53387250311235</c:v>
                </c:pt>
                <c:pt idx="11698">
                  <c:v>47.52705661951318</c:v>
                </c:pt>
                <c:pt idx="11699">
                  <c:v>47.52023564082893</c:v>
                </c:pt>
                <c:pt idx="11700">
                  <c:v>47.51340956843131</c:v>
                </c:pt>
                <c:pt idx="11701">
                  <c:v>47.50657840369362</c:v>
                </c:pt>
                <c:pt idx="11702">
                  <c:v>47.49974214799065</c:v>
                </c:pt>
                <c:pt idx="11703">
                  <c:v>47.49290080269867</c:v>
                </c:pt>
                <c:pt idx="11704">
                  <c:v>47.48605436919549</c:v>
                </c:pt>
                <c:pt idx="11705">
                  <c:v>47.47920284886046</c:v>
                </c:pt>
                <c:pt idx="11706">
                  <c:v>47.4723462430744</c:v>
                </c:pt>
                <c:pt idx="11707">
                  <c:v>47.46548455321962</c:v>
                </c:pt>
                <c:pt idx="11708">
                  <c:v>47.45861778068006</c:v>
                </c:pt>
                <c:pt idx="11709">
                  <c:v>47.45174592684106</c:v>
                </c:pt>
                <c:pt idx="11710">
                  <c:v>47.44486899308947</c:v>
                </c:pt>
                <c:pt idx="11711">
                  <c:v>47.43798698081374</c:v>
                </c:pt>
                <c:pt idx="11712">
                  <c:v>47.43109989140375</c:v>
                </c:pt>
                <c:pt idx="11713">
                  <c:v>47.42420772625091</c:v>
                </c:pt>
                <c:pt idx="11714">
                  <c:v>47.41731048674816</c:v>
                </c:pt>
                <c:pt idx="11715">
                  <c:v>47.41040817428996</c:v>
                </c:pt>
                <c:pt idx="11716">
                  <c:v>47.4035007902722</c:v>
                </c:pt>
                <c:pt idx="11717">
                  <c:v>47.3965883360924</c:v>
                </c:pt>
                <c:pt idx="11718">
                  <c:v>47.38967081314946</c:v>
                </c:pt>
                <c:pt idx="11719">
                  <c:v>47.3827482228439</c:v>
                </c:pt>
                <c:pt idx="11720">
                  <c:v>47.37582056657766</c:v>
                </c:pt>
                <c:pt idx="11721">
                  <c:v>47.36888784575425</c:v>
                </c:pt>
                <c:pt idx="11722">
                  <c:v>47.36195006177866</c:v>
                </c:pt>
                <c:pt idx="11723">
                  <c:v>47.35500721605739</c:v>
                </c:pt>
                <c:pt idx="11724">
                  <c:v>47.34805930999844</c:v>
                </c:pt>
                <c:pt idx="11725">
                  <c:v>47.3411063450113</c:v>
                </c:pt>
                <c:pt idx="11726">
                  <c:v>47.33414832250703</c:v>
                </c:pt>
                <c:pt idx="11727">
                  <c:v>47.3271852438981</c:v>
                </c:pt>
                <c:pt idx="11728">
                  <c:v>47.32021711059856</c:v>
                </c:pt>
                <c:pt idx="11729">
                  <c:v>47.31324392402392</c:v>
                </c:pt>
                <c:pt idx="11730">
                  <c:v>47.30626568559121</c:v>
                </c:pt>
                <c:pt idx="11731">
                  <c:v>47.299282396719</c:v>
                </c:pt>
                <c:pt idx="11732">
                  <c:v>47.29229405882727</c:v>
                </c:pt>
                <c:pt idx="11733">
                  <c:v>47.28530067333758</c:v>
                </c:pt>
                <c:pt idx="11734">
                  <c:v>47.278302241673</c:v>
                </c:pt>
                <c:pt idx="11735">
                  <c:v>47.271298765258</c:v>
                </c:pt>
                <c:pt idx="11736">
                  <c:v>47.2642902455187</c:v>
                </c:pt>
                <c:pt idx="11737">
                  <c:v>47.25727668388257</c:v>
                </c:pt>
                <c:pt idx="11738">
                  <c:v>47.2502580817787</c:v>
                </c:pt>
                <c:pt idx="11739">
                  <c:v>47.2432344406376</c:v>
                </c:pt>
                <c:pt idx="11740">
                  <c:v>47.23620576189133</c:v>
                </c:pt>
                <c:pt idx="11741">
                  <c:v>47.22917204697343</c:v>
                </c:pt>
                <c:pt idx="11742">
                  <c:v>47.2221332973189</c:v>
                </c:pt>
                <c:pt idx="11743">
                  <c:v>47.21508951436429</c:v>
                </c:pt>
                <c:pt idx="11744">
                  <c:v>47.20804069954765</c:v>
                </c:pt>
                <c:pt idx="11745">
                  <c:v>47.20098685430848</c:v>
                </c:pt>
                <c:pt idx="11746">
                  <c:v>47.19392798008784</c:v>
                </c:pt>
                <c:pt idx="11747">
                  <c:v>47.1868640783282</c:v>
                </c:pt>
                <c:pt idx="11748">
                  <c:v>47.17979515047362</c:v>
                </c:pt>
                <c:pt idx="11749">
                  <c:v>47.1727211979696</c:v>
                </c:pt>
                <c:pt idx="11750">
                  <c:v>47.16564222226313</c:v>
                </c:pt>
                <c:pt idx="11751">
                  <c:v>47.15855822480271</c:v>
                </c:pt>
                <c:pt idx="11752">
                  <c:v>47.15146920703834</c:v>
                </c:pt>
                <c:pt idx="11753">
                  <c:v>47.14437517042152</c:v>
                </c:pt>
                <c:pt idx="11754">
                  <c:v>47.13727611640521</c:v>
                </c:pt>
                <c:pt idx="11755">
                  <c:v>47.1301720464439</c:v>
                </c:pt>
                <c:pt idx="11756">
                  <c:v>47.12306296199353</c:v>
                </c:pt>
                <c:pt idx="11757">
                  <c:v>47.11594886451157</c:v>
                </c:pt>
                <c:pt idx="11758">
                  <c:v>47.10882975545697</c:v>
                </c:pt>
                <c:pt idx="11759">
                  <c:v>47.10170563629018</c:v>
                </c:pt>
                <c:pt idx="11760">
                  <c:v>47.09457650847311</c:v>
                </c:pt>
                <c:pt idx="11761">
                  <c:v>47.08744237346917</c:v>
                </c:pt>
                <c:pt idx="11762">
                  <c:v>47.0803032327433</c:v>
                </c:pt>
                <c:pt idx="11763">
                  <c:v>47.07315908776187</c:v>
                </c:pt>
                <c:pt idx="11764">
                  <c:v>47.06600993999278</c:v>
                </c:pt>
                <c:pt idx="11765">
                  <c:v>47.0588557909054</c:v>
                </c:pt>
                <c:pt idx="11766">
                  <c:v>47.05169664197057</c:v>
                </c:pt>
                <c:pt idx="11767">
                  <c:v>47.04453249466068</c:v>
                </c:pt>
                <c:pt idx="11768">
                  <c:v>47.03736335044955</c:v>
                </c:pt>
                <c:pt idx="11769">
                  <c:v>47.03018921081249</c:v>
                </c:pt>
                <c:pt idx="11770">
                  <c:v>47.02301007722632</c:v>
                </c:pt>
                <c:pt idx="11771">
                  <c:v>47.01582595116934</c:v>
                </c:pt>
                <c:pt idx="11772">
                  <c:v>47.00863683412132</c:v>
                </c:pt>
                <c:pt idx="11773">
                  <c:v>47.00144272756351</c:v>
                </c:pt>
                <c:pt idx="11774">
                  <c:v>46.9942436329787</c:v>
                </c:pt>
                <c:pt idx="11775">
                  <c:v>46.98703955185107</c:v>
                </c:pt>
                <c:pt idx="11776">
                  <c:v>46.97983048566638</c:v>
                </c:pt>
                <c:pt idx="11777">
                  <c:v>46.97261643591182</c:v>
                </c:pt>
                <c:pt idx="11778">
                  <c:v>46.96539740407604</c:v>
                </c:pt>
                <c:pt idx="11779">
                  <c:v>46.95817339164924</c:v>
                </c:pt>
                <c:pt idx="11780">
                  <c:v>46.95094440012303</c:v>
                </c:pt>
                <c:pt idx="11781">
                  <c:v>46.94371043099058</c:v>
                </c:pt>
                <c:pt idx="11782">
                  <c:v>46.93647148574644</c:v>
                </c:pt>
                <c:pt idx="11783">
                  <c:v>46.92922756588677</c:v>
                </c:pt>
                <c:pt idx="11784">
                  <c:v>46.9219786729091</c:v>
                </c:pt>
                <c:pt idx="11785">
                  <c:v>46.91472480831242</c:v>
                </c:pt>
                <c:pt idx="11786">
                  <c:v>46.90746597359735</c:v>
                </c:pt>
                <c:pt idx="11787">
                  <c:v>46.90020217026584</c:v>
                </c:pt>
                <c:pt idx="11788">
                  <c:v>46.89293339982138</c:v>
                </c:pt>
                <c:pt idx="11789">
                  <c:v>46.88565966376893</c:v>
                </c:pt>
                <c:pt idx="11790">
                  <c:v>46.87838096361493</c:v>
                </c:pt>
                <c:pt idx="11791">
                  <c:v>46.87109730086729</c:v>
                </c:pt>
                <c:pt idx="11792">
                  <c:v>46.8638086770354</c:v>
                </c:pt>
                <c:pt idx="11793">
                  <c:v>46.85651509363013</c:v>
                </c:pt>
                <c:pt idx="11794">
                  <c:v>46.84921655216382</c:v>
                </c:pt>
                <c:pt idx="11795">
                  <c:v>46.84191305415028</c:v>
                </c:pt>
                <c:pt idx="11796">
                  <c:v>46.83460460110479</c:v>
                </c:pt>
                <c:pt idx="11797">
                  <c:v>46.82729119454414</c:v>
                </c:pt>
                <c:pt idx="11798">
                  <c:v>46.81997283598655</c:v>
                </c:pt>
                <c:pt idx="11799">
                  <c:v>46.81264952695174</c:v>
                </c:pt>
                <c:pt idx="11800">
                  <c:v>46.80532126896088</c:v>
                </c:pt>
                <c:pt idx="11801">
                  <c:v>46.79798806353663</c:v>
                </c:pt>
                <c:pt idx="11802">
                  <c:v>46.79064991220313</c:v>
                </c:pt>
                <c:pt idx="11803">
                  <c:v>46.78330681648596</c:v>
                </c:pt>
                <c:pt idx="11804">
                  <c:v>46.7759587779122</c:v>
                </c:pt>
                <c:pt idx="11805">
                  <c:v>46.7686057980104</c:v>
                </c:pt>
                <c:pt idx="11806">
                  <c:v>46.76124787831053</c:v>
                </c:pt>
                <c:pt idx="11807">
                  <c:v>46.75388502034412</c:v>
                </c:pt>
                <c:pt idx="11808">
                  <c:v>46.7465172256441</c:v>
                </c:pt>
                <c:pt idx="11809">
                  <c:v>46.73914449574487</c:v>
                </c:pt>
                <c:pt idx="11810">
                  <c:v>46.73176683218234</c:v>
                </c:pt>
                <c:pt idx="11811">
                  <c:v>46.72438423649384</c:v>
                </c:pt>
                <c:pt idx="11812">
                  <c:v>46.7169967102182</c:v>
                </c:pt>
                <c:pt idx="11813">
                  <c:v>46.7096042548957</c:v>
                </c:pt>
                <c:pt idx="11814">
                  <c:v>46.7022068720681</c:v>
                </c:pt>
                <c:pt idx="11815">
                  <c:v>46.69480456327861</c:v>
                </c:pt>
                <c:pt idx="11816">
                  <c:v>46.68739733007195</c:v>
                </c:pt>
                <c:pt idx="11817">
                  <c:v>46.67998517399421</c:v>
                </c:pt>
                <c:pt idx="11818">
                  <c:v>46.67256809659306</c:v>
                </c:pt>
                <c:pt idx="11819">
                  <c:v>46.66514609941753</c:v>
                </c:pt>
                <c:pt idx="11820">
                  <c:v>46.6577191840182</c:v>
                </c:pt>
                <c:pt idx="11821">
                  <c:v>46.65028735194702</c:v>
                </c:pt>
                <c:pt idx="11822">
                  <c:v>46.64285060475753</c:v>
                </c:pt>
                <c:pt idx="11823">
                  <c:v>46.63540894400461</c:v>
                </c:pt>
                <c:pt idx="11824">
                  <c:v>46.62796237124465</c:v>
                </c:pt>
                <c:pt idx="11825">
                  <c:v>46.62051088803553</c:v>
                </c:pt>
                <c:pt idx="11826">
                  <c:v>46.61305449593652</c:v>
                </c:pt>
                <c:pt idx="11827">
                  <c:v>46.60559319650845</c:v>
                </c:pt>
                <c:pt idx="11828">
                  <c:v>46.5981269913135</c:v>
                </c:pt>
                <c:pt idx="11829">
                  <c:v>46.59065588191538</c:v>
                </c:pt>
                <c:pt idx="11830">
                  <c:v>46.58317986987925</c:v>
                </c:pt>
                <c:pt idx="11831">
                  <c:v>46.5756989567717</c:v>
                </c:pt>
                <c:pt idx="11832">
                  <c:v>46.56821314416083</c:v>
                </c:pt>
                <c:pt idx="11833">
                  <c:v>46.56072243361611</c:v>
                </c:pt>
                <c:pt idx="11834">
                  <c:v>46.55322682670858</c:v>
                </c:pt>
                <c:pt idx="11835">
                  <c:v>46.54572632501065</c:v>
                </c:pt>
                <c:pt idx="11836">
                  <c:v>46.53822093009622</c:v>
                </c:pt>
                <c:pt idx="11837">
                  <c:v>46.53071064354062</c:v>
                </c:pt>
                <c:pt idx="11838">
                  <c:v>46.52319546692068</c:v>
                </c:pt>
                <c:pt idx="11839">
                  <c:v>46.51567540181465</c:v>
                </c:pt>
                <c:pt idx="11840">
                  <c:v>46.50815044980225</c:v>
                </c:pt>
                <c:pt idx="11841">
                  <c:v>46.50062061246464</c:v>
                </c:pt>
                <c:pt idx="11842">
                  <c:v>46.49308589138445</c:v>
                </c:pt>
                <c:pt idx="11843">
                  <c:v>46.48554628814574</c:v>
                </c:pt>
                <c:pt idx="11844">
                  <c:v>46.47800180433405</c:v>
                </c:pt>
                <c:pt idx="11845">
                  <c:v>46.47045244153635</c:v>
                </c:pt>
                <c:pt idx="11846">
                  <c:v>46.46289820134105</c:v>
                </c:pt>
                <c:pt idx="11847">
                  <c:v>46.45533908533807</c:v>
                </c:pt>
                <c:pt idx="11848">
                  <c:v>46.44777509511873</c:v>
                </c:pt>
                <c:pt idx="11849">
                  <c:v>46.4402062322758</c:v>
                </c:pt>
                <c:pt idx="11850">
                  <c:v>46.4326324984035</c:v>
                </c:pt>
                <c:pt idx="11851">
                  <c:v>46.42505389509752</c:v>
                </c:pt>
                <c:pt idx="11852">
                  <c:v>46.417470423955</c:v>
                </c:pt>
                <c:pt idx="11853">
                  <c:v>46.4098820865745</c:v>
                </c:pt>
                <c:pt idx="11854">
                  <c:v>46.40228888455605</c:v>
                </c:pt>
                <c:pt idx="11855">
                  <c:v>46.39469081950111</c:v>
                </c:pt>
                <c:pt idx="11856">
                  <c:v>46.3870878930126</c:v>
                </c:pt>
                <c:pt idx="11857">
                  <c:v>46.37948010669491</c:v>
                </c:pt>
                <c:pt idx="11858">
                  <c:v>46.37186746215382</c:v>
                </c:pt>
                <c:pt idx="11859">
                  <c:v>46.36424996099659</c:v>
                </c:pt>
                <c:pt idx="11860">
                  <c:v>46.35662760483193</c:v>
                </c:pt>
                <c:pt idx="11861">
                  <c:v>46.34900039526998</c:v>
                </c:pt>
                <c:pt idx="11862">
                  <c:v>46.3413683339223</c:v>
                </c:pt>
                <c:pt idx="11863">
                  <c:v>46.33373142240197</c:v>
                </c:pt>
                <c:pt idx="11864">
                  <c:v>46.3260896623234</c:v>
                </c:pt>
                <c:pt idx="11865">
                  <c:v>46.31844305530256</c:v>
                </c:pt>
                <c:pt idx="11866">
                  <c:v>46.3107916029568</c:v>
                </c:pt>
                <c:pt idx="11867">
                  <c:v>46.30313530690492</c:v>
                </c:pt>
                <c:pt idx="11868">
                  <c:v>46.29547416876711</c:v>
                </c:pt>
                <c:pt idx="11869">
                  <c:v>46.2878081901651</c:v>
                </c:pt>
                <c:pt idx="11870">
                  <c:v>46.280137372722</c:v>
                </c:pt>
                <c:pt idx="11871">
                  <c:v>46.27246171806235</c:v>
                </c:pt>
                <c:pt idx="11872">
                  <c:v>46.26478122781216</c:v>
                </c:pt>
                <c:pt idx="11873">
                  <c:v>46.2570959035989</c:v>
                </c:pt>
                <c:pt idx="11874">
                  <c:v>46.2494057470514</c:v>
                </c:pt>
                <c:pt idx="11875">
                  <c:v>46.24171075979999</c:v>
                </c:pt>
                <c:pt idx="11876">
                  <c:v>46.23401094347641</c:v>
                </c:pt>
                <c:pt idx="11877">
                  <c:v>46.22630629971386</c:v>
                </c:pt>
                <c:pt idx="11878">
                  <c:v>46.21859683014696</c:v>
                </c:pt>
                <c:pt idx="11879">
                  <c:v>46.21088253641175</c:v>
                </c:pt>
                <c:pt idx="11880">
                  <c:v>46.20316342014574</c:v>
                </c:pt>
                <c:pt idx="11881">
                  <c:v>46.19543948298786</c:v>
                </c:pt>
                <c:pt idx="11882">
                  <c:v>46.18771072657846</c:v>
                </c:pt>
                <c:pt idx="11883">
                  <c:v>46.17997715255934</c:v>
                </c:pt>
                <c:pt idx="11884">
                  <c:v>46.17223876257374</c:v>
                </c:pt>
                <c:pt idx="11885">
                  <c:v>46.16449555826627</c:v>
                </c:pt>
                <c:pt idx="11886">
                  <c:v>46.15674754128309</c:v>
                </c:pt>
                <c:pt idx="11887">
                  <c:v>46.1489947132717</c:v>
                </c:pt>
                <c:pt idx="11888">
                  <c:v>46.14123707588103</c:v>
                </c:pt>
                <c:pt idx="11889">
                  <c:v>46.1334746307615</c:v>
                </c:pt>
                <c:pt idx="11890">
                  <c:v>46.12570737956492</c:v>
                </c:pt>
                <c:pt idx="11891">
                  <c:v>46.11793532394451</c:v>
                </c:pt>
                <c:pt idx="11892">
                  <c:v>46.11015846555498</c:v>
                </c:pt>
                <c:pt idx="11893">
                  <c:v>46.10237680605242</c:v>
                </c:pt>
                <c:pt idx="11894">
                  <c:v>46.09459034709436</c:v>
                </c:pt>
                <c:pt idx="11895">
                  <c:v>46.08679909033976</c:v>
                </c:pt>
                <c:pt idx="11896">
                  <c:v>46.07900303744901</c:v>
                </c:pt>
                <c:pt idx="11897">
                  <c:v>46.07120219008393</c:v>
                </c:pt>
                <c:pt idx="11898">
                  <c:v>46.06339654990775</c:v>
                </c:pt>
                <c:pt idx="11899">
                  <c:v>46.05558611858514</c:v>
                </c:pt>
                <c:pt idx="11900">
                  <c:v>46.04777089778219</c:v>
                </c:pt>
                <c:pt idx="11901">
                  <c:v>46.03995088916643</c:v>
                </c:pt>
                <c:pt idx="11902">
                  <c:v>46.03212609440678</c:v>
                </c:pt>
                <c:pt idx="11903">
                  <c:v>46.0242965151736</c:v>
                </c:pt>
                <c:pt idx="11904">
                  <c:v>46.0164621531387</c:v>
                </c:pt>
                <c:pt idx="11905">
                  <c:v>46.0086230099753</c:v>
                </c:pt>
                <c:pt idx="11906">
                  <c:v>46.000779087358</c:v>
                </c:pt>
                <c:pt idx="11907">
                  <c:v>45.99293038696286</c:v>
                </c:pt>
                <c:pt idx="11908">
                  <c:v>45.98507691046736</c:v>
                </c:pt>
                <c:pt idx="11909">
                  <c:v>45.97721865955041</c:v>
                </c:pt>
                <c:pt idx="11910">
                  <c:v>45.96935563589232</c:v>
                </c:pt>
                <c:pt idx="11911">
                  <c:v>45.96148784117482</c:v>
                </c:pt>
                <c:pt idx="11912">
                  <c:v>45.95361527708107</c:v>
                </c:pt>
                <c:pt idx="11913">
                  <c:v>45.94573794529564</c:v>
                </c:pt>
                <c:pt idx="11914">
                  <c:v>45.93785584750453</c:v>
                </c:pt>
                <c:pt idx="11915">
                  <c:v>45.92996898539514</c:v>
                </c:pt>
                <c:pt idx="11916">
                  <c:v>45.9220773606563</c:v>
                </c:pt>
                <c:pt idx="11917">
                  <c:v>45.91418097497828</c:v>
                </c:pt>
                <c:pt idx="11918">
                  <c:v>45.90627983005271</c:v>
                </c:pt>
                <c:pt idx="11919">
                  <c:v>45.89837392757268</c:v>
                </c:pt>
                <c:pt idx="11920">
                  <c:v>45.89046326923266</c:v>
                </c:pt>
                <c:pt idx="11921">
                  <c:v>45.8825478567286</c:v>
                </c:pt>
                <c:pt idx="11922">
                  <c:v>45.87462769175779</c:v>
                </c:pt>
                <c:pt idx="11923">
                  <c:v>45.86670277601898</c:v>
                </c:pt>
                <c:pt idx="11924">
                  <c:v>45.85877311121229</c:v>
                </c:pt>
                <c:pt idx="11925">
                  <c:v>45.85083869903931</c:v>
                </c:pt>
                <c:pt idx="11926">
                  <c:v>45.842899541203</c:v>
                </c:pt>
                <c:pt idx="11927">
                  <c:v>45.83495563940777</c:v>
                </c:pt>
                <c:pt idx="11928">
                  <c:v>45.82700699535938</c:v>
                </c:pt>
                <c:pt idx="11929">
                  <c:v>45.81905361076505</c:v>
                </c:pt>
                <c:pt idx="11930">
                  <c:v>45.81109548733338</c:v>
                </c:pt>
                <c:pt idx="11931">
                  <c:v>45.80313262677444</c:v>
                </c:pt>
                <c:pt idx="11932">
                  <c:v>45.79516503079963</c:v>
                </c:pt>
                <c:pt idx="11933">
                  <c:v>45.7871927011218</c:v>
                </c:pt>
                <c:pt idx="11934">
                  <c:v>45.77921563945522</c:v>
                </c:pt>
                <c:pt idx="11935">
                  <c:v>45.77123384751553</c:v>
                </c:pt>
                <c:pt idx="11936">
                  <c:v>45.7632473270198</c:v>
                </c:pt>
                <c:pt idx="11937">
                  <c:v>45.7552560796865</c:v>
                </c:pt>
                <c:pt idx="11938">
                  <c:v>45.74726010723553</c:v>
                </c:pt>
                <c:pt idx="11939">
                  <c:v>45.73925941138818</c:v>
                </c:pt>
                <c:pt idx="11940">
                  <c:v>45.73125399386711</c:v>
                </c:pt>
                <c:pt idx="11941">
                  <c:v>45.72324385639642</c:v>
                </c:pt>
                <c:pt idx="11942">
                  <c:v>45.71522900070165</c:v>
                </c:pt>
                <c:pt idx="11943">
                  <c:v>45.70720942850966</c:v>
                </c:pt>
                <c:pt idx="11944">
                  <c:v>45.69918514154877</c:v>
                </c:pt>
                <c:pt idx="11945">
                  <c:v>45.69115614154869</c:v>
                </c:pt>
                <c:pt idx="11946">
                  <c:v>45.68312243024052</c:v>
                </c:pt>
                <c:pt idx="11947">
                  <c:v>45.67508400935679</c:v>
                </c:pt>
                <c:pt idx="11948">
                  <c:v>45.66704088063141</c:v>
                </c:pt>
                <c:pt idx="11949">
                  <c:v>45.6589930457997</c:v>
                </c:pt>
                <c:pt idx="11950">
                  <c:v>45.65094050659835</c:v>
                </c:pt>
                <c:pt idx="11951">
                  <c:v>45.64288326476547</c:v>
                </c:pt>
                <c:pt idx="11952">
                  <c:v>45.63482132204061</c:v>
                </c:pt>
                <c:pt idx="11953">
                  <c:v>45.62675468016466</c:v>
                </c:pt>
                <c:pt idx="11954">
                  <c:v>45.61868334087992</c:v>
                </c:pt>
                <c:pt idx="11955">
                  <c:v>45.6106073059301</c:v>
                </c:pt>
                <c:pt idx="11956">
                  <c:v>45.60252657706031</c:v>
                </c:pt>
                <c:pt idx="11957">
                  <c:v>45.59444115601705</c:v>
                </c:pt>
                <c:pt idx="11958">
                  <c:v>45.58635104454821</c:v>
                </c:pt>
                <c:pt idx="11959">
                  <c:v>45.57825624440308</c:v>
                </c:pt>
                <c:pt idx="11960">
                  <c:v>45.57015675733233</c:v>
                </c:pt>
                <c:pt idx="11961">
                  <c:v>45.56205258508808</c:v>
                </c:pt>
                <c:pt idx="11962">
                  <c:v>45.55394372942376</c:v>
                </c:pt>
                <c:pt idx="11963">
                  <c:v>45.54583019209425</c:v>
                </c:pt>
                <c:pt idx="11964">
                  <c:v>45.53771197485582</c:v>
                </c:pt>
                <c:pt idx="11965">
                  <c:v>45.5295890794661</c:v>
                </c:pt>
                <c:pt idx="11966">
                  <c:v>45.52146150768414</c:v>
                </c:pt>
                <c:pt idx="11967">
                  <c:v>45.51332926127041</c:v>
                </c:pt>
                <c:pt idx="11968">
                  <c:v>45.5051923419867</c:v>
                </c:pt>
                <c:pt idx="11969">
                  <c:v>45.4970507515962</c:v>
                </c:pt>
                <c:pt idx="11970">
                  <c:v>45.48890449186354</c:v>
                </c:pt>
                <c:pt idx="11971">
                  <c:v>45.48075356455475</c:v>
                </c:pt>
                <c:pt idx="11972">
                  <c:v>45.47259797143715</c:v>
                </c:pt>
                <c:pt idx="11973">
                  <c:v>45.46443771427955</c:v>
                </c:pt>
                <c:pt idx="11974">
                  <c:v>45.45627279485208</c:v>
                </c:pt>
                <c:pt idx="11975">
                  <c:v>45.44810321492631</c:v>
                </c:pt>
                <c:pt idx="11976">
                  <c:v>45.43992897627514</c:v>
                </c:pt>
                <c:pt idx="11977">
                  <c:v>45.43175008067291</c:v>
                </c:pt>
                <c:pt idx="11978">
                  <c:v>45.42356652989531</c:v>
                </c:pt>
                <c:pt idx="11979">
                  <c:v>45.41537832571944</c:v>
                </c:pt>
                <c:pt idx="11980">
                  <c:v>45.40718546992375</c:v>
                </c:pt>
                <c:pt idx="11981">
                  <c:v>45.3989879642881</c:v>
                </c:pt>
                <c:pt idx="11982">
                  <c:v>45.39078581059376</c:v>
                </c:pt>
                <c:pt idx="11983">
                  <c:v>45.3825790106233</c:v>
                </c:pt>
                <c:pt idx="11984">
                  <c:v>45.37436756616074</c:v>
                </c:pt>
                <c:pt idx="11985">
                  <c:v>45.36615147899148</c:v>
                </c:pt>
                <c:pt idx="11986">
                  <c:v>45.35793075090227</c:v>
                </c:pt>
                <c:pt idx="11987">
                  <c:v>45.34970538368126</c:v>
                </c:pt>
                <c:pt idx="11988">
                  <c:v>45.34147537911798</c:v>
                </c:pt>
                <c:pt idx="11989">
                  <c:v>45.33324073900333</c:v>
                </c:pt>
                <c:pt idx="11990">
                  <c:v>45.3250014651296</c:v>
                </c:pt>
                <c:pt idx="11991">
                  <c:v>45.31675755929043</c:v>
                </c:pt>
                <c:pt idx="11992">
                  <c:v>45.30850902328091</c:v>
                </c:pt>
                <c:pt idx="11993">
                  <c:v>45.30025585889739</c:v>
                </c:pt>
                <c:pt idx="11994">
                  <c:v>45.29199806793773</c:v>
                </c:pt>
                <c:pt idx="11995">
                  <c:v>45.28373565220105</c:v>
                </c:pt>
                <c:pt idx="11996">
                  <c:v>45.27546861348793</c:v>
                </c:pt>
                <c:pt idx="11997">
                  <c:v>45.26719695360028</c:v>
                </c:pt>
                <c:pt idx="11998">
                  <c:v>45.25892067434139</c:v>
                </c:pt>
                <c:pt idx="11999">
                  <c:v>45.25063977751594</c:v>
                </c:pt>
                <c:pt idx="12000">
                  <c:v>45.24235426493</c:v>
                </c:pt>
                <c:pt idx="12001">
                  <c:v>45.23406413839091</c:v>
                </c:pt>
                <c:pt idx="12002">
                  <c:v>45.22576939970754</c:v>
                </c:pt>
                <c:pt idx="12003">
                  <c:v>45.21747005069</c:v>
                </c:pt>
                <c:pt idx="12004">
                  <c:v>45.20916609314988</c:v>
                </c:pt>
                <c:pt idx="12005">
                  <c:v>45.20085752890004</c:v>
                </c:pt>
                <c:pt idx="12006">
                  <c:v>45.19254435975476</c:v>
                </c:pt>
                <c:pt idx="12007">
                  <c:v>45.1842265875297</c:v>
                </c:pt>
                <c:pt idx="12008">
                  <c:v>45.17590421404187</c:v>
                </c:pt>
                <c:pt idx="12009">
                  <c:v>45.16757724110963</c:v>
                </c:pt>
                <c:pt idx="12010">
                  <c:v>45.15924567055276</c:v>
                </c:pt>
                <c:pt idx="12011">
                  <c:v>45.15090950419236</c:v>
                </c:pt>
                <c:pt idx="12012">
                  <c:v>45.14256874385095</c:v>
                </c:pt>
                <c:pt idx="12013">
                  <c:v>45.13422339135232</c:v>
                </c:pt>
                <c:pt idx="12014">
                  <c:v>45.12587344852176</c:v>
                </c:pt>
                <c:pt idx="12015">
                  <c:v>45.1175189171858</c:v>
                </c:pt>
                <c:pt idx="12016">
                  <c:v>45.1091597991724</c:v>
                </c:pt>
                <c:pt idx="12017">
                  <c:v>45.1007960963109</c:v>
                </c:pt>
                <c:pt idx="12018">
                  <c:v>45.09242781043195</c:v>
                </c:pt>
                <c:pt idx="12019">
                  <c:v>45.0840549433676</c:v>
                </c:pt>
                <c:pt idx="12020">
                  <c:v>45.07567749695126</c:v>
                </c:pt>
                <c:pt idx="12021">
                  <c:v>45.06729547301769</c:v>
                </c:pt>
                <c:pt idx="12022">
                  <c:v>45.05890887340302</c:v>
                </c:pt>
                <c:pt idx="12023">
                  <c:v>45.05051769994473</c:v>
                </c:pt>
                <c:pt idx="12024">
                  <c:v>45.04212195448169</c:v>
                </c:pt>
                <c:pt idx="12025">
                  <c:v>45.03372163885408</c:v>
                </c:pt>
                <c:pt idx="12026">
                  <c:v>45.0253167549035</c:v>
                </c:pt>
                <c:pt idx="12027">
                  <c:v>45.01690730447285</c:v>
                </c:pt>
                <c:pt idx="12028">
                  <c:v>45.00849328940642</c:v>
                </c:pt>
                <c:pt idx="12029">
                  <c:v>45.00007471154989</c:v>
                </c:pt>
                <c:pt idx="12030">
                  <c:v>44.99165157275021</c:v>
                </c:pt>
                <c:pt idx="12031">
                  <c:v>44.98322387485578</c:v>
                </c:pt>
                <c:pt idx="12032">
                  <c:v>44.97479161971628</c:v>
                </c:pt>
                <c:pt idx="12033">
                  <c:v>44.96635480918283</c:v>
                </c:pt>
                <c:pt idx="12034">
                  <c:v>44.9579134451078</c:v>
                </c:pt>
                <c:pt idx="12035">
                  <c:v>44.94946752934499</c:v>
                </c:pt>
                <c:pt idx="12036">
                  <c:v>44.94101706374954</c:v>
                </c:pt>
                <c:pt idx="12037">
                  <c:v>44.93256205017796</c:v>
                </c:pt>
                <c:pt idx="12038">
                  <c:v>44.92410249048805</c:v>
                </c:pt>
                <c:pt idx="12039">
                  <c:v>44.91563838653902</c:v>
                </c:pt>
                <c:pt idx="12040">
                  <c:v>44.90716974019141</c:v>
                </c:pt>
                <c:pt idx="12041">
                  <c:v>44.8986965533071</c:v>
                </c:pt>
                <c:pt idx="12042">
                  <c:v>44.8902188277494</c:v>
                </c:pt>
                <c:pt idx="12043">
                  <c:v>44.88173656538282</c:v>
                </c:pt>
                <c:pt idx="12044">
                  <c:v>44.87324976807337</c:v>
                </c:pt>
                <c:pt idx="12045">
                  <c:v>44.86475843768832</c:v>
                </c:pt>
                <c:pt idx="12046">
                  <c:v>44.85626257609631</c:v>
                </c:pt>
                <c:pt idx="12047">
                  <c:v>44.84776218516735</c:v>
                </c:pt>
                <c:pt idx="12048">
                  <c:v>44.8392572667728</c:v>
                </c:pt>
                <c:pt idx="12049">
                  <c:v>44.83074782278528</c:v>
                </c:pt>
                <c:pt idx="12050">
                  <c:v>44.82223385507886</c:v>
                </c:pt>
                <c:pt idx="12051">
                  <c:v>44.81371536552892</c:v>
                </c:pt>
                <c:pt idx="12052">
                  <c:v>44.80519235601217</c:v>
                </c:pt>
                <c:pt idx="12053">
                  <c:v>44.7966648284067</c:v>
                </c:pt>
                <c:pt idx="12054">
                  <c:v>44.7881327845919</c:v>
                </c:pt>
                <c:pt idx="12055">
                  <c:v>44.77959622644852</c:v>
                </c:pt>
                <c:pt idx="12056">
                  <c:v>44.77105515585868</c:v>
                </c:pt>
                <c:pt idx="12057">
                  <c:v>44.76250957470582</c:v>
                </c:pt>
                <c:pt idx="12058">
                  <c:v>44.75395948487471</c:v>
                </c:pt>
                <c:pt idx="12059">
                  <c:v>44.74540488825147</c:v>
                </c:pt>
                <c:pt idx="12060">
                  <c:v>44.73684578672358</c:v>
                </c:pt>
                <c:pt idx="12061">
                  <c:v>44.72828218217984</c:v>
                </c:pt>
                <c:pt idx="12062">
                  <c:v>44.71971407651038</c:v>
                </c:pt>
                <c:pt idx="12063">
                  <c:v>44.71114147160668</c:v>
                </c:pt>
                <c:pt idx="12064">
                  <c:v>44.7025643693616</c:v>
                </c:pt>
                <c:pt idx="12065">
                  <c:v>44.69398277166928</c:v>
                </c:pt>
                <c:pt idx="12066">
                  <c:v>44.6853966804252</c:v>
                </c:pt>
                <c:pt idx="12067">
                  <c:v>44.67680609752618</c:v>
                </c:pt>
                <c:pt idx="12068">
                  <c:v>44.66821102487044</c:v>
                </c:pt>
                <c:pt idx="12069">
                  <c:v>44.65961146435744</c:v>
                </c:pt>
                <c:pt idx="12070">
                  <c:v>44.65100741788804</c:v>
                </c:pt>
                <c:pt idx="12071">
                  <c:v>44.64239888736443</c:v>
                </c:pt>
                <c:pt idx="12072">
                  <c:v>44.63378587469008</c:v>
                </c:pt>
                <c:pt idx="12073">
                  <c:v>44.62516838176986</c:v>
                </c:pt>
                <c:pt idx="12074">
                  <c:v>44.61654641050993</c:v>
                </c:pt>
                <c:pt idx="12075">
                  <c:v>44.60791996281781</c:v>
                </c:pt>
                <c:pt idx="12076">
                  <c:v>44.59928904060232</c:v>
                </c:pt>
                <c:pt idx="12077">
                  <c:v>44.59065364577366</c:v>
                </c:pt>
                <c:pt idx="12078">
                  <c:v>44.58201378024329</c:v>
                </c:pt>
                <c:pt idx="12079">
                  <c:v>44.57336944592407</c:v>
                </c:pt>
                <c:pt idx="12080">
                  <c:v>44.56472064473015</c:v>
                </c:pt>
                <c:pt idx="12081">
                  <c:v>44.55606737857701</c:v>
                </c:pt>
                <c:pt idx="12082">
                  <c:v>44.54740964938148</c:v>
                </c:pt>
                <c:pt idx="12083">
                  <c:v>44.5387474590617</c:v>
                </c:pt>
                <c:pt idx="12084">
                  <c:v>44.53008080953713</c:v>
                </c:pt>
                <c:pt idx="12085">
                  <c:v>44.5214097027286</c:v>
                </c:pt>
                <c:pt idx="12086">
                  <c:v>44.51273414055818</c:v>
                </c:pt>
                <c:pt idx="12087">
                  <c:v>44.50405412494936</c:v>
                </c:pt>
                <c:pt idx="12088">
                  <c:v>44.4953696578269</c:v>
                </c:pt>
                <c:pt idx="12089">
                  <c:v>44.48668074111688</c:v>
                </c:pt>
                <c:pt idx="12090">
                  <c:v>44.47798737674675</c:v>
                </c:pt>
                <c:pt idx="12091">
                  <c:v>44.46928956664526</c:v>
                </c:pt>
                <c:pt idx="12092">
                  <c:v>44.46058731274245</c:v>
                </c:pt>
                <c:pt idx="12093">
                  <c:v>44.45188061696975</c:v>
                </c:pt>
                <c:pt idx="12094">
                  <c:v>44.44316948125981</c:v>
                </c:pt>
                <c:pt idx="12095">
                  <c:v>44.4344539075467</c:v>
                </c:pt>
                <c:pt idx="12096">
                  <c:v>44.42573389776577</c:v>
                </c:pt>
                <c:pt idx="12097">
                  <c:v>44.41700945385365</c:v>
                </c:pt>
                <c:pt idx="12098">
                  <c:v>44.40828057774841</c:v>
                </c:pt>
                <c:pt idx="12099">
                  <c:v>44.3995472713893</c:v>
                </c:pt>
                <c:pt idx="12100">
                  <c:v>44.39080953671696</c:v>
                </c:pt>
                <c:pt idx="12101">
                  <c:v>44.38206737567332</c:v>
                </c:pt>
                <c:pt idx="12102">
                  <c:v>44.37332079020167</c:v>
                </c:pt>
                <c:pt idx="12103">
                  <c:v>44.36456978224656</c:v>
                </c:pt>
                <c:pt idx="12104">
                  <c:v>44.35581435375391</c:v>
                </c:pt>
                <c:pt idx="12105">
                  <c:v>44.34705450667089</c:v>
                </c:pt>
                <c:pt idx="12106">
                  <c:v>44.33829024294607</c:v>
                </c:pt>
                <c:pt idx="12107">
                  <c:v>44.32952156452924</c:v>
                </c:pt>
                <c:pt idx="12108">
                  <c:v>44.32074847337156</c:v>
                </c:pt>
                <c:pt idx="12109">
                  <c:v>44.3119709714255</c:v>
                </c:pt>
                <c:pt idx="12110">
                  <c:v>44.30318906064484</c:v>
                </c:pt>
                <c:pt idx="12111">
                  <c:v>44.29440274298466</c:v>
                </c:pt>
                <c:pt idx="12112">
                  <c:v>44.28561202040135</c:v>
                </c:pt>
                <c:pt idx="12113">
                  <c:v>44.27681689485261</c:v>
                </c:pt>
                <c:pt idx="12114">
                  <c:v>44.26801736829746</c:v>
                </c:pt>
                <c:pt idx="12115">
                  <c:v>44.25921344269624</c:v>
                </c:pt>
                <c:pt idx="12116">
                  <c:v>44.25040512001058</c:v>
                </c:pt>
                <c:pt idx="12117">
                  <c:v>44.2415924022034</c:v>
                </c:pt>
                <c:pt idx="12118">
                  <c:v>44.232775291239</c:v>
                </c:pt>
                <c:pt idx="12119">
                  <c:v>44.22395378908287</c:v>
                </c:pt>
                <c:pt idx="12120">
                  <c:v>44.21512789770192</c:v>
                </c:pt>
                <c:pt idx="12121">
                  <c:v>44.20629761906429</c:v>
                </c:pt>
                <c:pt idx="12122">
                  <c:v>44.19746295513949</c:v>
                </c:pt>
                <c:pt idx="12123">
                  <c:v>44.18862390789825</c:v>
                </c:pt>
                <c:pt idx="12124">
                  <c:v>44.1797804793127</c:v>
                </c:pt>
                <c:pt idx="12125">
                  <c:v>44.1709326713562</c:v>
                </c:pt>
                <c:pt idx="12126">
                  <c:v>44.16208048600343</c:v>
                </c:pt>
                <c:pt idx="12127">
                  <c:v>44.15322392523039</c:v>
                </c:pt>
                <c:pt idx="12128">
                  <c:v>44.14436299101439</c:v>
                </c:pt>
                <c:pt idx="12129">
                  <c:v>44.13549768533399</c:v>
                </c:pt>
                <c:pt idx="12130">
                  <c:v>44.12662801016911</c:v>
                </c:pt>
                <c:pt idx="12131">
                  <c:v>44.11775396750093</c:v>
                </c:pt>
                <c:pt idx="12132">
                  <c:v>44.10887555931193</c:v>
                </c:pt>
                <c:pt idx="12133">
                  <c:v>44.09999278758593</c:v>
                </c:pt>
                <c:pt idx="12134">
                  <c:v>44.091105654308</c:v>
                </c:pt>
                <c:pt idx="12135">
                  <c:v>44.08221416146453</c:v>
                </c:pt>
                <c:pt idx="12136">
                  <c:v>44.07331831104321</c:v>
                </c:pt>
                <c:pt idx="12137">
                  <c:v>44.06441810503301</c:v>
                </c:pt>
                <c:pt idx="12138">
                  <c:v>44.05551354542421</c:v>
                </c:pt>
                <c:pt idx="12139">
                  <c:v>44.04660463420838</c:v>
                </c:pt>
                <c:pt idx="12140">
                  <c:v>44.03769137337839</c:v>
                </c:pt>
                <c:pt idx="12141">
                  <c:v>44.0287737649284</c:v>
                </c:pt>
                <c:pt idx="12142">
                  <c:v>44.01985181085385</c:v>
                </c:pt>
                <c:pt idx="12143">
                  <c:v>44.01092551315148</c:v>
                </c:pt>
                <c:pt idx="12144">
                  <c:v>44.00199487381934</c:v>
                </c:pt>
                <c:pt idx="12145">
                  <c:v>43.99305989485677</c:v>
                </c:pt>
                <c:pt idx="12146">
                  <c:v>43.98412057826437</c:v>
                </c:pt>
                <c:pt idx="12147">
                  <c:v>43.97517692604407</c:v>
                </c:pt>
                <c:pt idx="12148">
                  <c:v>43.96622894019904</c:v>
                </c:pt>
                <c:pt idx="12149">
                  <c:v>43.95727662273378</c:v>
                </c:pt>
                <c:pt idx="12150">
                  <c:v>43.94831997565409</c:v>
                </c:pt>
                <c:pt idx="12151">
                  <c:v>43.939359000967</c:v>
                </c:pt>
                <c:pt idx="12152">
                  <c:v>43.93039370068089</c:v>
                </c:pt>
                <c:pt idx="12153">
                  <c:v>43.92142407680538</c:v>
                </c:pt>
                <c:pt idx="12154">
                  <c:v>43.91245013135142</c:v>
                </c:pt>
                <c:pt idx="12155">
                  <c:v>43.90347186633119</c:v>
                </c:pt>
                <c:pt idx="12156">
                  <c:v>43.89448928375822</c:v>
                </c:pt>
                <c:pt idx="12157">
                  <c:v>43.88550238564726</c:v>
                </c:pt>
                <c:pt idx="12158">
                  <c:v>43.8765111740144</c:v>
                </c:pt>
                <c:pt idx="12159">
                  <c:v>43.86751565087698</c:v>
                </c:pt>
                <c:pt idx="12160">
                  <c:v>43.85851581825361</c:v>
                </c:pt>
                <c:pt idx="12161">
                  <c:v>43.84951167816422</c:v>
                </c:pt>
                <c:pt idx="12162">
                  <c:v>43.84050323263001</c:v>
                </c:pt>
                <c:pt idx="12163">
                  <c:v>43.83149048367341</c:v>
                </c:pt>
                <c:pt idx="12164">
                  <c:v>43.82247343331824</c:v>
                </c:pt>
                <c:pt idx="12165">
                  <c:v>43.8134520835895</c:v>
                </c:pt>
                <c:pt idx="12166">
                  <c:v>43.8044264365135</c:v>
                </c:pt>
                <c:pt idx="12167">
                  <c:v>43.79539649411786</c:v>
                </c:pt>
                <c:pt idx="12168">
                  <c:v>43.78636225843141</c:v>
                </c:pt>
                <c:pt idx="12169">
                  <c:v>43.77732373148432</c:v>
                </c:pt>
                <c:pt idx="12170">
                  <c:v>43.768280915308</c:v>
                </c:pt>
                <c:pt idx="12171">
                  <c:v>43.75923381193516</c:v>
                </c:pt>
                <c:pt idx="12172">
                  <c:v>43.75018242339976</c:v>
                </c:pt>
                <c:pt idx="12173">
                  <c:v>43.74112675173705</c:v>
                </c:pt>
                <c:pt idx="12174">
                  <c:v>43.73206679898358</c:v>
                </c:pt>
                <c:pt idx="12175">
                  <c:v>43.72300256717711</c:v>
                </c:pt>
                <c:pt idx="12176">
                  <c:v>43.71393405835673</c:v>
                </c:pt>
                <c:pt idx="12177">
                  <c:v>43.70486127456278</c:v>
                </c:pt>
                <c:pt idx="12178">
                  <c:v>43.69578421783688</c:v>
                </c:pt>
                <c:pt idx="12179">
                  <c:v>43.6867028902219</c:v>
                </c:pt>
                <c:pt idx="12180">
                  <c:v>43.677617293762</c:v>
                </c:pt>
                <c:pt idx="12181">
                  <c:v>43.66852743050261</c:v>
                </c:pt>
                <c:pt idx="12182">
                  <c:v>43.65943330249042</c:v>
                </c:pt>
                <c:pt idx="12183">
                  <c:v>43.6503349117734</c:v>
                </c:pt>
                <c:pt idx="12184">
                  <c:v>43.64123226040076</c:v>
                </c:pt>
                <c:pt idx="12185">
                  <c:v>43.63212535042301</c:v>
                </c:pt>
                <c:pt idx="12186">
                  <c:v>43.62301418389193</c:v>
                </c:pt>
                <c:pt idx="12187">
                  <c:v>43.61389876286052</c:v>
                </c:pt>
                <c:pt idx="12188">
                  <c:v>43.60477908938311</c:v>
                </c:pt>
                <c:pt idx="12189">
                  <c:v>43.59565516551526</c:v>
                </c:pt>
                <c:pt idx="12190">
                  <c:v>43.58652699331378</c:v>
                </c:pt>
                <c:pt idx="12191">
                  <c:v>43.57739457483675</c:v>
                </c:pt>
                <c:pt idx="12192">
                  <c:v>43.56825791214355</c:v>
                </c:pt>
                <c:pt idx="12193">
                  <c:v>43.55911700729477</c:v>
                </c:pt>
                <c:pt idx="12194">
                  <c:v>43.54997186235232</c:v>
                </c:pt>
                <c:pt idx="12195">
                  <c:v>43.54082247937932</c:v>
                </c:pt>
                <c:pt idx="12196">
                  <c:v>43.53166886044016</c:v>
                </c:pt>
                <c:pt idx="12197">
                  <c:v>43.52251100760054</c:v>
                </c:pt>
                <c:pt idx="12198">
                  <c:v>43.51334892292733</c:v>
                </c:pt>
                <c:pt idx="12199">
                  <c:v>43.50418260848873</c:v>
                </c:pt>
                <c:pt idx="12200">
                  <c:v>43.4950120663542</c:v>
                </c:pt>
                <c:pt idx="12201">
                  <c:v>43.48583729859438</c:v>
                </c:pt>
                <c:pt idx="12202">
                  <c:v>43.47665830728126</c:v>
                </c:pt>
                <c:pt idx="12203">
                  <c:v>43.46747509448805</c:v>
                </c:pt>
                <c:pt idx="12204">
                  <c:v>43.45828766228919</c:v>
                </c:pt>
                <c:pt idx="12205">
                  <c:v>43.44909601276042</c:v>
                </c:pt>
                <c:pt idx="12206">
                  <c:v>43.43990014797872</c:v>
                </c:pt>
                <c:pt idx="12207">
                  <c:v>43.4307000700223</c:v>
                </c:pt>
                <c:pt idx="12208">
                  <c:v>43.42149578097062</c:v>
                </c:pt>
                <c:pt idx="12209">
                  <c:v>43.41228728290445</c:v>
                </c:pt>
                <c:pt idx="12210">
                  <c:v>43.40307457790578</c:v>
                </c:pt>
                <c:pt idx="12211">
                  <c:v>43.39385766805781</c:v>
                </c:pt>
                <c:pt idx="12212">
                  <c:v>43.38463655544504</c:v>
                </c:pt>
                <c:pt idx="12213">
                  <c:v>43.37541124215325</c:v>
                </c:pt>
                <c:pt idx="12214">
                  <c:v>43.36618173026937</c:v>
                </c:pt>
                <c:pt idx="12215">
                  <c:v>43.35694802188166</c:v>
                </c:pt>
                <c:pt idx="12216">
                  <c:v>43.34771011907962</c:v>
                </c:pt>
                <c:pt idx="12217">
                  <c:v>43.33846802395396</c:v>
                </c:pt>
                <c:pt idx="12218">
                  <c:v>43.32922173859666</c:v>
                </c:pt>
                <c:pt idx="12219">
                  <c:v>43.31997126510096</c:v>
                </c:pt>
                <c:pt idx="12220">
                  <c:v>43.31071660556132</c:v>
                </c:pt>
                <c:pt idx="12221">
                  <c:v>43.30145776207347</c:v>
                </c:pt>
                <c:pt idx="12222">
                  <c:v>43.29219473673438</c:v>
                </c:pt>
                <c:pt idx="12223">
                  <c:v>43.28292753164222</c:v>
                </c:pt>
                <c:pt idx="12224">
                  <c:v>43.27365614889648</c:v>
                </c:pt>
                <c:pt idx="12225">
                  <c:v>43.26438059059782</c:v>
                </c:pt>
                <c:pt idx="12226">
                  <c:v>43.25510085884819</c:v>
                </c:pt>
                <c:pt idx="12227">
                  <c:v>43.24581695575076</c:v>
                </c:pt>
                <c:pt idx="12228">
                  <c:v>43.23652888340996</c:v>
                </c:pt>
                <c:pt idx="12229">
                  <c:v>43.22723664393143</c:v>
                </c:pt>
                <c:pt idx="12230">
                  <c:v>43.21794023942207</c:v>
                </c:pt>
                <c:pt idx="12231">
                  <c:v>43.20863967199003</c:v>
                </c:pt>
                <c:pt idx="12232">
                  <c:v>43.19933494374467</c:v>
                </c:pt>
                <c:pt idx="12233">
                  <c:v>43.1900260567966</c:v>
                </c:pt>
                <c:pt idx="12234">
                  <c:v>43.18071301325768</c:v>
                </c:pt>
                <c:pt idx="12235">
                  <c:v>43.171395815241</c:v>
                </c:pt>
                <c:pt idx="12236">
                  <c:v>43.16207446486086</c:v>
                </c:pt>
                <c:pt idx="12237">
                  <c:v>43.15274896423283</c:v>
                </c:pt>
                <c:pt idx="12238">
                  <c:v>43.14341931547371</c:v>
                </c:pt>
                <c:pt idx="12239">
                  <c:v>43.1340855207015</c:v>
                </c:pt>
                <c:pt idx="12240">
                  <c:v>43.12474758203548</c:v>
                </c:pt>
                <c:pt idx="12241">
                  <c:v>43.11540550159613</c:v>
                </c:pt>
                <c:pt idx="12242">
                  <c:v>43.10605928150518</c:v>
                </c:pt>
                <c:pt idx="12243">
                  <c:v>43.0967089238856</c:v>
                </c:pt>
                <c:pt idx="12244">
                  <c:v>43.08735443086152</c:v>
                </c:pt>
                <c:pt idx="12245">
                  <c:v>43.07799580455841</c:v>
                </c:pt>
                <c:pt idx="12246">
                  <c:v>43.0686330471029</c:v>
                </c:pt>
                <c:pt idx="12247">
                  <c:v>43.05926616062285</c:v>
                </c:pt>
                <c:pt idx="12248">
                  <c:v>43.04989514724739</c:v>
                </c:pt>
                <c:pt idx="12249">
                  <c:v>43.04052000910684</c:v>
                </c:pt>
                <c:pt idx="12250">
                  <c:v>43.03114074833275</c:v>
                </c:pt>
                <c:pt idx="12251">
                  <c:v>43.0217573670579</c:v>
                </c:pt>
                <c:pt idx="12252">
                  <c:v>43.0123698674163</c:v>
                </c:pt>
                <c:pt idx="12253">
                  <c:v>43.0029782515432</c:v>
                </c:pt>
                <c:pt idx="12254">
                  <c:v>42.99358252157506</c:v>
                </c:pt>
                <c:pt idx="12255">
                  <c:v>42.98418267964952</c:v>
                </c:pt>
                <c:pt idx="12256">
                  <c:v>42.97477872790555</c:v>
                </c:pt>
                <c:pt idx="12257">
                  <c:v>42.96537066848323</c:v>
                </c:pt>
                <c:pt idx="12258">
                  <c:v>42.95595850352393</c:v>
                </c:pt>
                <c:pt idx="12259">
                  <c:v>42.94654223517022</c:v>
                </c:pt>
                <c:pt idx="12260">
                  <c:v>42.9371218655659</c:v>
                </c:pt>
                <c:pt idx="12261">
                  <c:v>42.92769739685596</c:v>
                </c:pt>
                <c:pt idx="12262">
                  <c:v>42.91826883118664</c:v>
                </c:pt>
                <c:pt idx="12263">
                  <c:v>42.90883617070541</c:v>
                </c:pt>
                <c:pt idx="12264">
                  <c:v>42.89939941756092</c:v>
                </c:pt>
                <c:pt idx="12265">
                  <c:v>42.88995857390306</c:v>
                </c:pt>
                <c:pt idx="12266">
                  <c:v>42.88051364188294</c:v>
                </c:pt>
                <c:pt idx="12267">
                  <c:v>42.87106462365286</c:v>
                </c:pt>
                <c:pt idx="12268">
                  <c:v>42.86161152136638</c:v>
                </c:pt>
                <c:pt idx="12269">
                  <c:v>42.85215433717826</c:v>
                </c:pt>
                <c:pt idx="12270">
                  <c:v>42.84269307324441</c:v>
                </c:pt>
                <c:pt idx="12271">
                  <c:v>42.83322773172205</c:v>
                </c:pt>
                <c:pt idx="12272">
                  <c:v>42.8237583147696</c:v>
                </c:pt>
                <c:pt idx="12273">
                  <c:v>42.81428482454656</c:v>
                </c:pt>
                <c:pt idx="12274">
                  <c:v>42.80480726321383</c:v>
                </c:pt>
                <c:pt idx="12275">
                  <c:v>42.79532563293346</c:v>
                </c:pt>
                <c:pt idx="12276">
                  <c:v>42.7858399358686</c:v>
                </c:pt>
                <c:pt idx="12277">
                  <c:v>42.77635017418375</c:v>
                </c:pt>
                <c:pt idx="12278">
                  <c:v>42.76685635004453</c:v>
                </c:pt>
                <c:pt idx="12279">
                  <c:v>42.75735846561784</c:v>
                </c:pt>
                <c:pt idx="12280">
                  <c:v>42.74785652307175</c:v>
                </c:pt>
                <c:pt idx="12281">
                  <c:v>42.73835052457552</c:v>
                </c:pt>
                <c:pt idx="12282">
                  <c:v>42.72884047229962</c:v>
                </c:pt>
                <c:pt idx="12283">
                  <c:v>42.7193263684158</c:v>
                </c:pt>
                <c:pt idx="12284">
                  <c:v>42.70980821509688</c:v>
                </c:pt>
                <c:pt idx="12285">
                  <c:v>42.70028601451703</c:v>
                </c:pt>
                <c:pt idx="12286">
                  <c:v>42.69075976885152</c:v>
                </c:pt>
                <c:pt idx="12287">
                  <c:v>42.68122948027685</c:v>
                </c:pt>
                <c:pt idx="12288">
                  <c:v>42.67169515097076</c:v>
                </c:pt>
                <c:pt idx="12289">
                  <c:v>42.66215678311214</c:v>
                </c:pt>
                <c:pt idx="12290">
                  <c:v>42.65261437888111</c:v>
                </c:pt>
                <c:pt idx="12291">
                  <c:v>42.643067940459</c:v>
                </c:pt>
                <c:pt idx="12292">
                  <c:v>42.6335174700283</c:v>
                </c:pt>
                <c:pt idx="12293">
                  <c:v>42.62396296977274</c:v>
                </c:pt>
                <c:pt idx="12294">
                  <c:v>42.61440444187722</c:v>
                </c:pt>
                <c:pt idx="12295">
                  <c:v>42.60484188852788</c:v>
                </c:pt>
                <c:pt idx="12296">
                  <c:v>42.59527531191201</c:v>
                </c:pt>
                <c:pt idx="12297">
                  <c:v>42.5857047142181</c:v>
                </c:pt>
                <c:pt idx="12298">
                  <c:v>42.5761300976359</c:v>
                </c:pt>
                <c:pt idx="12299">
                  <c:v>42.56655146435625</c:v>
                </c:pt>
                <c:pt idx="12300">
                  <c:v>42.5569688165713</c:v>
                </c:pt>
                <c:pt idx="12301">
                  <c:v>42.54738215647428</c:v>
                </c:pt>
                <c:pt idx="12302">
                  <c:v>42.5377914862597</c:v>
                </c:pt>
                <c:pt idx="12303">
                  <c:v>42.52819680812324</c:v>
                </c:pt>
                <c:pt idx="12304">
                  <c:v>42.51859812426175</c:v>
                </c:pt>
                <c:pt idx="12305">
                  <c:v>42.5089954368733</c:v>
                </c:pt>
                <c:pt idx="12306">
                  <c:v>42.49938874815711</c:v>
                </c:pt>
                <c:pt idx="12307">
                  <c:v>42.48977806031365</c:v>
                </c:pt>
                <c:pt idx="12308">
                  <c:v>42.48016337554454</c:v>
                </c:pt>
                <c:pt idx="12309">
                  <c:v>42.47054469605258</c:v>
                </c:pt>
                <c:pt idx="12310">
                  <c:v>42.46092202404182</c:v>
                </c:pt>
                <c:pt idx="12311">
                  <c:v>42.45129536171738</c:v>
                </c:pt>
                <c:pt idx="12312">
                  <c:v>42.44166471128572</c:v>
                </c:pt>
                <c:pt idx="12313">
                  <c:v>42.43203007495436</c:v>
                </c:pt>
                <c:pt idx="12314">
                  <c:v>42.42239145493205</c:v>
                </c:pt>
                <c:pt idx="12315">
                  <c:v>42.41274885342876</c:v>
                </c:pt>
                <c:pt idx="12316">
                  <c:v>42.40310227265557</c:v>
                </c:pt>
                <c:pt idx="12317">
                  <c:v>42.39345171482481</c:v>
                </c:pt>
                <c:pt idx="12318">
                  <c:v>42.38379718214996</c:v>
                </c:pt>
                <c:pt idx="12319">
                  <c:v>42.37413867684571</c:v>
                </c:pt>
                <c:pt idx="12320">
                  <c:v>42.3644762011279</c:v>
                </c:pt>
                <c:pt idx="12321">
                  <c:v>42.35480975721352</c:v>
                </c:pt>
                <c:pt idx="12322">
                  <c:v>42.34513934732088</c:v>
                </c:pt>
                <c:pt idx="12323">
                  <c:v>42.33546497366929</c:v>
                </c:pt>
                <c:pt idx="12324">
                  <c:v>42.32578663847937</c:v>
                </c:pt>
                <c:pt idx="12325">
                  <c:v>42.31610434397284</c:v>
                </c:pt>
                <c:pt idx="12326">
                  <c:v>42.30641809237265</c:v>
                </c:pt>
                <c:pt idx="12327">
                  <c:v>42.2967278859029</c:v>
                </c:pt>
                <c:pt idx="12328">
                  <c:v>42.28703372678887</c:v>
                </c:pt>
                <c:pt idx="12329">
                  <c:v>42.27733561725702</c:v>
                </c:pt>
                <c:pt idx="12330">
                  <c:v>42.267633559535</c:v>
                </c:pt>
                <c:pt idx="12331">
                  <c:v>42.25792755585157</c:v>
                </c:pt>
                <c:pt idx="12332">
                  <c:v>42.24821760843679</c:v>
                </c:pt>
                <c:pt idx="12333">
                  <c:v>42.23850371952177</c:v>
                </c:pt>
                <c:pt idx="12334">
                  <c:v>42.22878589133882</c:v>
                </c:pt>
                <c:pt idx="12335">
                  <c:v>42.21906412612147</c:v>
                </c:pt>
                <c:pt idx="12336">
                  <c:v>42.20933842610438</c:v>
                </c:pt>
                <c:pt idx="12337">
                  <c:v>42.1996087935234</c:v>
                </c:pt>
                <c:pt idx="12338">
                  <c:v>42.18987523061553</c:v>
                </c:pt>
                <c:pt idx="12339">
                  <c:v>42.18013773961896</c:v>
                </c:pt>
                <c:pt idx="12340">
                  <c:v>42.17039632277303</c:v>
                </c:pt>
                <c:pt idx="12341">
                  <c:v>42.16065098231827</c:v>
                </c:pt>
                <c:pt idx="12342">
                  <c:v>42.15090172049634</c:v>
                </c:pt>
                <c:pt idx="12343">
                  <c:v>42.14114853955013</c:v>
                </c:pt>
                <c:pt idx="12344">
                  <c:v>42.13139144172361</c:v>
                </c:pt>
                <c:pt idx="12345">
                  <c:v>42.121630429262</c:v>
                </c:pt>
                <c:pt idx="12346">
                  <c:v>42.11186550441163</c:v>
                </c:pt>
                <c:pt idx="12347">
                  <c:v>42.10209666942002</c:v>
                </c:pt>
                <c:pt idx="12348">
                  <c:v>42.09232392653584</c:v>
                </c:pt>
                <c:pt idx="12349">
                  <c:v>42.0825472780089</c:v>
                </c:pt>
                <c:pt idx="12350">
                  <c:v>42.07276672609022</c:v>
                </c:pt>
                <c:pt idx="12351">
                  <c:v>42.06298227303196</c:v>
                </c:pt>
                <c:pt idx="12352">
                  <c:v>42.05319392108744</c:v>
                </c:pt>
                <c:pt idx="12353">
                  <c:v>42.04340167251113</c:v>
                </c:pt>
                <c:pt idx="12354">
                  <c:v>42.0336055295587</c:v>
                </c:pt>
                <c:pt idx="12355">
                  <c:v>42.0238054944869</c:v>
                </c:pt>
                <c:pt idx="12356">
                  <c:v>42.01400156955368</c:v>
                </c:pt>
                <c:pt idx="12357">
                  <c:v>42.00419375701822</c:v>
                </c:pt>
                <c:pt idx="12358">
                  <c:v>41.99438205914074</c:v>
                </c:pt>
                <c:pt idx="12359">
                  <c:v>41.98456647818265</c:v>
                </c:pt>
                <c:pt idx="12360">
                  <c:v>41.97474701640657</c:v>
                </c:pt>
                <c:pt idx="12361">
                  <c:v>41.9649236760762</c:v>
                </c:pt>
                <c:pt idx="12362">
                  <c:v>41.95509645945644</c:v>
                </c:pt>
                <c:pt idx="12363">
                  <c:v>41.94526536881335</c:v>
                </c:pt>
                <c:pt idx="12364">
                  <c:v>41.9354304064141</c:v>
                </c:pt>
                <c:pt idx="12365">
                  <c:v>41.92559157452703</c:v>
                </c:pt>
                <c:pt idx="12366">
                  <c:v>41.91574887542164</c:v>
                </c:pt>
                <c:pt idx="12367">
                  <c:v>41.90590231136859</c:v>
                </c:pt>
                <c:pt idx="12368">
                  <c:v>41.89605188463965</c:v>
                </c:pt>
                <c:pt idx="12369">
                  <c:v>41.8861975975078</c:v>
                </c:pt>
                <c:pt idx="12370">
                  <c:v>41.87633945224711</c:v>
                </c:pt>
                <c:pt idx="12371">
                  <c:v>41.86647745113284</c:v>
                </c:pt>
                <c:pt idx="12372">
                  <c:v>41.85661159644135</c:v>
                </c:pt>
                <c:pt idx="12373">
                  <c:v>41.8467418904502</c:v>
                </c:pt>
                <c:pt idx="12374">
                  <c:v>41.83686833543805</c:v>
                </c:pt>
                <c:pt idx="12375">
                  <c:v>41.82699093368473</c:v>
                </c:pt>
                <c:pt idx="12376">
                  <c:v>41.81710968747122</c:v>
                </c:pt>
                <c:pt idx="12377">
                  <c:v>41.80722459907962</c:v>
                </c:pt>
                <c:pt idx="12378">
                  <c:v>41.79733567079322</c:v>
                </c:pt>
                <c:pt idx="12379">
                  <c:v>41.78744290489637</c:v>
                </c:pt>
                <c:pt idx="12380">
                  <c:v>41.77754630367464</c:v>
                </c:pt>
                <c:pt idx="12381">
                  <c:v>41.7676458694147</c:v>
                </c:pt>
                <c:pt idx="12382">
                  <c:v>41.75774160440437</c:v>
                </c:pt>
                <c:pt idx="12383">
                  <c:v>41.74783351093262</c:v>
                </c:pt>
                <c:pt idx="12384">
                  <c:v>41.73792159128954</c:v>
                </c:pt>
                <c:pt idx="12385">
                  <c:v>41.7280058477664</c:v>
                </c:pt>
                <c:pt idx="12386">
                  <c:v>41.71808628265551</c:v>
                </c:pt>
                <c:pt idx="12387">
                  <c:v>41.70816289825044</c:v>
                </c:pt>
                <c:pt idx="12388">
                  <c:v>41.69823569684583</c:v>
                </c:pt>
                <c:pt idx="12389">
                  <c:v>41.68830468073742</c:v>
                </c:pt>
                <c:pt idx="12390">
                  <c:v>41.67836985222219</c:v>
                </c:pt>
                <c:pt idx="12391">
                  <c:v>41.66843121359816</c:v>
                </c:pt>
                <c:pt idx="12392">
                  <c:v>41.6584887671645</c:v>
                </c:pt>
                <c:pt idx="12393">
                  <c:v>41.64854251522157</c:v>
                </c:pt>
                <c:pt idx="12394">
                  <c:v>41.6385924600708</c:v>
                </c:pt>
                <c:pt idx="12395">
                  <c:v>41.62863860401476</c:v>
                </c:pt>
                <c:pt idx="12396">
                  <c:v>41.61868094935717</c:v>
                </c:pt>
                <c:pt idx="12397">
                  <c:v>41.6087194984029</c:v>
                </c:pt>
                <c:pt idx="12398">
                  <c:v>41.59875425345787</c:v>
                </c:pt>
                <c:pt idx="12399">
                  <c:v>41.58878521682923</c:v>
                </c:pt>
                <c:pt idx="12400">
                  <c:v>41.5788123908252</c:v>
                </c:pt>
                <c:pt idx="12401">
                  <c:v>41.56883577775511</c:v>
                </c:pt>
                <c:pt idx="12402">
                  <c:v>41.55885537992947</c:v>
                </c:pt>
                <c:pt idx="12403">
                  <c:v>41.54887119965987</c:v>
                </c:pt>
                <c:pt idx="12404">
                  <c:v>41.53888323925906</c:v>
                </c:pt>
                <c:pt idx="12405">
                  <c:v>41.52889150104087</c:v>
                </c:pt>
                <c:pt idx="12406">
                  <c:v>41.51889598732033</c:v>
                </c:pt>
                <c:pt idx="12407">
                  <c:v>41.50889670041349</c:v>
                </c:pt>
                <c:pt idx="12408">
                  <c:v>41.49889364263763</c:v>
                </c:pt>
                <c:pt idx="12409">
                  <c:v>41.48888681631106</c:v>
                </c:pt>
                <c:pt idx="12410">
                  <c:v>41.47887622375328</c:v>
                </c:pt>
                <c:pt idx="12411">
                  <c:v>41.46886186728484</c:v>
                </c:pt>
                <c:pt idx="12412">
                  <c:v>41.4588437492275</c:v>
                </c:pt>
                <c:pt idx="12413">
                  <c:v>41.44882187190406</c:v>
                </c:pt>
                <c:pt idx="12414">
                  <c:v>41.43879623763848</c:v>
                </c:pt>
                <c:pt idx="12415">
                  <c:v>41.42876684875582</c:v>
                </c:pt>
                <c:pt idx="12416">
                  <c:v>41.41873370758224</c:v>
                </c:pt>
                <c:pt idx="12417">
                  <c:v>41.40869681644507</c:v>
                </c:pt>
                <c:pt idx="12418">
                  <c:v>41.39865617767272</c:v>
                </c:pt>
                <c:pt idx="12419">
                  <c:v>41.38861179359471</c:v>
                </c:pt>
                <c:pt idx="12420">
                  <c:v>41.37856366654168</c:v>
                </c:pt>
                <c:pt idx="12421">
                  <c:v>41.36851179884541</c:v>
                </c:pt>
                <c:pt idx="12422">
                  <c:v>41.35845619283874</c:v>
                </c:pt>
                <c:pt idx="12423">
                  <c:v>41.34839685085566</c:v>
                </c:pt>
                <c:pt idx="12424">
                  <c:v>41.33833377523128</c:v>
                </c:pt>
                <c:pt idx="12425">
                  <c:v>41.32826696830178</c:v>
                </c:pt>
                <c:pt idx="12426">
                  <c:v>41.31819643240448</c:v>
                </c:pt>
                <c:pt idx="12427">
                  <c:v>41.30812216987781</c:v>
                </c:pt>
                <c:pt idx="12428">
                  <c:v>41.2980441830613</c:v>
                </c:pt>
                <c:pt idx="12429">
                  <c:v>41.28796247429557</c:v>
                </c:pt>
                <c:pt idx="12430">
                  <c:v>41.27787704592239</c:v>
                </c:pt>
                <c:pt idx="12431">
                  <c:v>41.26778790028462</c:v>
                </c:pt>
                <c:pt idx="12432">
                  <c:v>41.25769503972619</c:v>
                </c:pt>
                <c:pt idx="12433">
                  <c:v>41.24759846659219</c:v>
                </c:pt>
                <c:pt idx="12434">
                  <c:v>41.23749818322877</c:v>
                </c:pt>
                <c:pt idx="12435">
                  <c:v>41.22739419198321</c:v>
                </c:pt>
                <c:pt idx="12436">
                  <c:v>41.21728649520387</c:v>
                </c:pt>
                <c:pt idx="12437">
                  <c:v>41.20717509524025</c:v>
                </c:pt>
                <c:pt idx="12438">
                  <c:v>41.19705999444293</c:v>
                </c:pt>
                <c:pt idx="12439">
                  <c:v>41.18694119516356</c:v>
                </c:pt>
                <c:pt idx="12440">
                  <c:v>41.17681869975496</c:v>
                </c:pt>
                <c:pt idx="12441">
                  <c:v>41.16669251057098</c:v>
                </c:pt>
                <c:pt idx="12442">
                  <c:v>41.15656262996659</c:v>
                </c:pt>
                <c:pt idx="12443">
                  <c:v>41.1464290602979</c:v>
                </c:pt>
                <c:pt idx="12444">
                  <c:v>41.13629180392207</c:v>
                </c:pt>
                <c:pt idx="12445">
                  <c:v>41.12615086319736</c:v>
                </c:pt>
                <c:pt idx="12446">
                  <c:v>41.11600624048315</c:v>
                </c:pt>
                <c:pt idx="12447">
                  <c:v>41.1058579381399</c:v>
                </c:pt>
                <c:pt idx="12448">
                  <c:v>41.09570595852915</c:v>
                </c:pt>
                <c:pt idx="12449">
                  <c:v>41.08555030401355</c:v>
                </c:pt>
                <c:pt idx="12450">
                  <c:v>41.07539097695688</c:v>
                </c:pt>
                <c:pt idx="12451">
                  <c:v>41.06522797972394</c:v>
                </c:pt>
                <c:pt idx="12452">
                  <c:v>41.05506131468067</c:v>
                </c:pt>
                <c:pt idx="12453">
                  <c:v>41.0448909841941</c:v>
                </c:pt>
                <c:pt idx="12454">
                  <c:v>41.03471699063233</c:v>
                </c:pt>
                <c:pt idx="12455">
                  <c:v>41.02453933636455</c:v>
                </c:pt>
                <c:pt idx="12456">
                  <c:v>41.01435802376105</c:v>
                </c:pt>
                <c:pt idx="12457">
                  <c:v>41.00417305519322</c:v>
                </c:pt>
                <c:pt idx="12458">
                  <c:v>40.99398443303352</c:v>
                </c:pt>
                <c:pt idx="12459">
                  <c:v>40.98379215965549</c:v>
                </c:pt>
                <c:pt idx="12460">
                  <c:v>40.97359623743379</c:v>
                </c:pt>
                <c:pt idx="12461">
                  <c:v>40.9633966687441</c:v>
                </c:pt>
                <c:pt idx="12462">
                  <c:v>40.95319345596326</c:v>
                </c:pt>
                <c:pt idx="12463">
                  <c:v>40.94298660146917</c:v>
                </c:pt>
                <c:pt idx="12464">
                  <c:v>40.93277610764078</c:v>
                </c:pt>
                <c:pt idx="12465">
                  <c:v>40.92256197685816</c:v>
                </c:pt>
                <c:pt idx="12466">
                  <c:v>40.91234421150243</c:v>
                </c:pt>
                <c:pt idx="12467">
                  <c:v>40.90212281395585</c:v>
                </c:pt>
                <c:pt idx="12468">
                  <c:v>40.89189778660167</c:v>
                </c:pt>
                <c:pt idx="12469">
                  <c:v>40.8816691318243</c:v>
                </c:pt>
                <c:pt idx="12470">
                  <c:v>40.8714368520092</c:v>
                </c:pt>
                <c:pt idx="12471">
                  <c:v>40.86120094954291</c:v>
                </c:pt>
                <c:pt idx="12472">
                  <c:v>40.85096142681303</c:v>
                </c:pt>
                <c:pt idx="12473">
                  <c:v>40.84071828620828</c:v>
                </c:pt>
                <c:pt idx="12474">
                  <c:v>40.83047153011839</c:v>
                </c:pt>
                <c:pt idx="12475">
                  <c:v>40.82022116093423</c:v>
                </c:pt>
                <c:pt idx="12476">
                  <c:v>40.80996718104772</c:v>
                </c:pt>
                <c:pt idx="12477">
                  <c:v>40.79970959285186</c:v>
                </c:pt>
                <c:pt idx="12478">
                  <c:v>40.78944839874067</c:v>
                </c:pt>
                <c:pt idx="12479">
                  <c:v>40.77918360110935</c:v>
                </c:pt>
                <c:pt idx="12480">
                  <c:v>40.76891520235408</c:v>
                </c:pt>
                <c:pt idx="12481">
                  <c:v>40.75864320487214</c:v>
                </c:pt>
                <c:pt idx="12482">
                  <c:v>40.7483676110619</c:v>
                </c:pt>
                <c:pt idx="12483">
                  <c:v>40.73808842332276</c:v>
                </c:pt>
                <c:pt idx="12484">
                  <c:v>40.72780564405524</c:v>
                </c:pt>
                <c:pt idx="12485">
                  <c:v>40.71751927566088</c:v>
                </c:pt>
                <c:pt idx="12486">
                  <c:v>40.7072293205423</c:v>
                </c:pt>
                <c:pt idx="12487">
                  <c:v>40.69693578110323</c:v>
                </c:pt>
                <c:pt idx="12488">
                  <c:v>40.68663865974839</c:v>
                </c:pt>
                <c:pt idx="12489">
                  <c:v>40.67633795888364</c:v>
                </c:pt>
                <c:pt idx="12490">
                  <c:v>40.66603368091586</c:v>
                </c:pt>
                <c:pt idx="12491">
                  <c:v>40.655725828253</c:v>
                </c:pt>
                <c:pt idx="12492">
                  <c:v>40.64541440330407</c:v>
                </c:pt>
                <c:pt idx="12493">
                  <c:v>40.6350994084792</c:v>
                </c:pt>
                <c:pt idx="12494">
                  <c:v>40.62478084618948</c:v>
                </c:pt>
                <c:pt idx="12495">
                  <c:v>40.61445871884712</c:v>
                </c:pt>
                <c:pt idx="12496">
                  <c:v>40.60413302886542</c:v>
                </c:pt>
                <c:pt idx="12497">
                  <c:v>40.59380377865867</c:v>
                </c:pt>
                <c:pt idx="12498">
                  <c:v>40.58347097064227</c:v>
                </c:pt>
                <c:pt idx="12499">
                  <c:v>40.57313460723267</c:v>
                </c:pt>
                <c:pt idx="12500">
                  <c:v>40.56279469084738</c:v>
                </c:pt>
                <c:pt idx="12501">
                  <c:v>40.55245122390492</c:v>
                </c:pt>
                <c:pt idx="12502">
                  <c:v>40.54210420882493</c:v>
                </c:pt>
                <c:pt idx="12503">
                  <c:v>40.53175364802807</c:v>
                </c:pt>
                <c:pt idx="12504">
                  <c:v>40.52139954393606</c:v>
                </c:pt>
                <c:pt idx="12505">
                  <c:v>40.5110418989717</c:v>
                </c:pt>
                <c:pt idx="12506">
                  <c:v>40.5006807155588</c:v>
                </c:pt>
                <c:pt idx="12507">
                  <c:v>40.49031599612226</c:v>
                </c:pt>
                <c:pt idx="12508">
                  <c:v>40.479947743088</c:v>
                </c:pt>
                <c:pt idx="12509">
                  <c:v>40.469575958883</c:v>
                </c:pt>
                <c:pt idx="12510">
                  <c:v>40.45920064593531</c:v>
                </c:pt>
                <c:pt idx="12511">
                  <c:v>40.44882180667404</c:v>
                </c:pt>
                <c:pt idx="12512">
                  <c:v>40.4384394435293</c:v>
                </c:pt>
                <c:pt idx="12513">
                  <c:v>40.42805355893226</c:v>
                </c:pt>
                <c:pt idx="12514">
                  <c:v>40.41766415531517</c:v>
                </c:pt>
                <c:pt idx="12515">
                  <c:v>40.40727123511133</c:v>
                </c:pt>
                <c:pt idx="12516">
                  <c:v>40.39687480075504</c:v>
                </c:pt>
                <c:pt idx="12517">
                  <c:v>40.38647485468166</c:v>
                </c:pt>
                <c:pt idx="12518">
                  <c:v>40.37607139932764</c:v>
                </c:pt>
                <c:pt idx="12519">
                  <c:v>40.3656644371304</c:v>
                </c:pt>
                <c:pt idx="12520">
                  <c:v>40.35525397052848</c:v>
                </c:pt>
                <c:pt idx="12521">
                  <c:v>40.34484000196139</c:v>
                </c:pt>
                <c:pt idx="12522">
                  <c:v>40.33442253386974</c:v>
                </c:pt>
                <c:pt idx="12523">
                  <c:v>40.32400156869514</c:v>
                </c:pt>
                <c:pt idx="12524">
                  <c:v>40.31357710888027</c:v>
                </c:pt>
                <c:pt idx="12525">
                  <c:v>40.30314915686883</c:v>
                </c:pt>
                <c:pt idx="12526">
                  <c:v>40.29271771510558</c:v>
                </c:pt>
                <c:pt idx="12527">
                  <c:v>40.28228278603628</c:v>
                </c:pt>
                <c:pt idx="12528">
                  <c:v>40.27184437210777</c:v>
                </c:pt>
                <c:pt idx="12529">
                  <c:v>40.2614024757679</c:v>
                </c:pt>
                <c:pt idx="12530">
                  <c:v>40.25095709946557</c:v>
                </c:pt>
                <c:pt idx="12531">
                  <c:v>40.24050824565073</c:v>
                </c:pt>
                <c:pt idx="12532">
                  <c:v>40.2300559167743</c:v>
                </c:pt>
                <c:pt idx="12533">
                  <c:v>40.21960011528829</c:v>
                </c:pt>
                <c:pt idx="12534">
                  <c:v>40.20914084364576</c:v>
                </c:pt>
                <c:pt idx="12535">
                  <c:v>40.19867810430076</c:v>
                </c:pt>
                <c:pt idx="12536">
                  <c:v>40.18821189970835</c:v>
                </c:pt>
                <c:pt idx="12537">
                  <c:v>40.1777422323247</c:v>
                </c:pt>
                <c:pt idx="12538">
                  <c:v>40.16726910460692</c:v>
                </c:pt>
                <c:pt idx="12539">
                  <c:v>40.15679251901324</c:v>
                </c:pt>
                <c:pt idx="12540">
                  <c:v>40.14631247800287</c:v>
                </c:pt>
                <c:pt idx="12541">
                  <c:v>40.13582898403603</c:v>
                </c:pt>
                <c:pt idx="12542">
                  <c:v>40.125342039574</c:v>
                </c:pt>
                <c:pt idx="12543">
                  <c:v>40.11485164707906</c:v>
                </c:pt>
                <c:pt idx="12544">
                  <c:v>40.10435780901454</c:v>
                </c:pt>
                <c:pt idx="12545">
                  <c:v>40.0938605278448</c:v>
                </c:pt>
                <c:pt idx="12546">
                  <c:v>40.08335980603521</c:v>
                </c:pt>
                <c:pt idx="12547">
                  <c:v>40.07285564605213</c:v>
                </c:pt>
                <c:pt idx="12548">
                  <c:v>40.06234805036301</c:v>
                </c:pt>
                <c:pt idx="12549">
                  <c:v>40.05183702143626</c:v>
                </c:pt>
                <c:pt idx="12550">
                  <c:v>40.04132256174137</c:v>
                </c:pt>
                <c:pt idx="12551">
                  <c:v>40.0308046737488</c:v>
                </c:pt>
                <c:pt idx="12552">
                  <c:v>40.02028335993008</c:v>
                </c:pt>
                <c:pt idx="12553">
                  <c:v>40.00975862275768</c:v>
                </c:pt>
                <c:pt idx="12554">
                  <c:v>39.99923046470517</c:v>
                </c:pt>
                <c:pt idx="12555">
                  <c:v>39.98869888824709</c:v>
                </c:pt>
                <c:pt idx="12556">
                  <c:v>39.97816389585904</c:v>
                </c:pt>
                <c:pt idx="12557">
                  <c:v>39.96762549001757</c:v>
                </c:pt>
                <c:pt idx="12558">
                  <c:v>39.95708367320029</c:v>
                </c:pt>
                <c:pt idx="12559">
                  <c:v>39.94653844788587</c:v>
                </c:pt>
                <c:pt idx="12560">
                  <c:v>39.9359898165539</c:v>
                </c:pt>
                <c:pt idx="12561">
                  <c:v>39.925437781685</c:v>
                </c:pt>
                <c:pt idx="12562">
                  <c:v>39.91488234576086</c:v>
                </c:pt>
                <c:pt idx="12563">
                  <c:v>39.90432351126415</c:v>
                </c:pt>
                <c:pt idx="12564">
                  <c:v>39.89376128067855</c:v>
                </c:pt>
                <c:pt idx="12565">
                  <c:v>39.88319565648876</c:v>
                </c:pt>
                <c:pt idx="12566">
                  <c:v>39.87262664118045</c:v>
                </c:pt>
                <c:pt idx="12567">
                  <c:v>39.86205423724035</c:v>
                </c:pt>
                <c:pt idx="12568">
                  <c:v>39.85147844715617</c:v>
                </c:pt>
                <c:pt idx="12569">
                  <c:v>39.84089927341664</c:v>
                </c:pt>
                <c:pt idx="12570">
                  <c:v>39.83031671851152</c:v>
                </c:pt>
                <c:pt idx="12571">
                  <c:v>39.8197307849315</c:v>
                </c:pt>
                <c:pt idx="12572">
                  <c:v>39.80914147516832</c:v>
                </c:pt>
                <c:pt idx="12573">
                  <c:v>39.79854879171477</c:v>
                </c:pt>
                <c:pt idx="12574">
                  <c:v>39.78795273706457</c:v>
                </c:pt>
                <c:pt idx="12575">
                  <c:v>39.77735331371247</c:v>
                </c:pt>
                <c:pt idx="12576">
                  <c:v>39.76675052415426</c:v>
                </c:pt>
                <c:pt idx="12577">
                  <c:v>39.75614437088664</c:v>
                </c:pt>
                <c:pt idx="12578">
                  <c:v>39.74553485640743</c:v>
                </c:pt>
                <c:pt idx="12579">
                  <c:v>39.73492198321533</c:v>
                </c:pt>
                <c:pt idx="12580">
                  <c:v>39.72430575381014</c:v>
                </c:pt>
                <c:pt idx="12581">
                  <c:v>39.71368617069256</c:v>
                </c:pt>
                <c:pt idx="12582">
                  <c:v>39.70306323636443</c:v>
                </c:pt>
                <c:pt idx="12583">
                  <c:v>39.69243695332842</c:v>
                </c:pt>
                <c:pt idx="12584">
                  <c:v>39.6818073240883</c:v>
                </c:pt>
                <c:pt idx="12585">
                  <c:v>39.67117435114882</c:v>
                </c:pt>
                <c:pt idx="12586">
                  <c:v>39.66053803701571</c:v>
                </c:pt>
                <c:pt idx="12587">
                  <c:v>39.64989838419569</c:v>
                </c:pt>
                <c:pt idx="12588">
                  <c:v>39.63925539519649</c:v>
                </c:pt>
                <c:pt idx="12589">
                  <c:v>39.62860907252682</c:v>
                </c:pt>
                <c:pt idx="12590">
                  <c:v>39.61795941869639</c:v>
                </c:pt>
                <c:pt idx="12591">
                  <c:v>39.60730643621591</c:v>
                </c:pt>
                <c:pt idx="12592">
                  <c:v>39.59665012759705</c:v>
                </c:pt>
                <c:pt idx="12593">
                  <c:v>39.58599049535248</c:v>
                </c:pt>
                <c:pt idx="12594">
                  <c:v>39.57532754199591</c:v>
                </c:pt>
                <c:pt idx="12595">
                  <c:v>39.56466127004193</c:v>
                </c:pt>
                <c:pt idx="12596">
                  <c:v>39.55399168200623</c:v>
                </c:pt>
                <c:pt idx="12597">
                  <c:v>39.54331878040544</c:v>
                </c:pt>
                <c:pt idx="12598">
                  <c:v>39.53264256775712</c:v>
                </c:pt>
                <c:pt idx="12599">
                  <c:v>39.52196304657994</c:v>
                </c:pt>
                <c:pt idx="12600">
                  <c:v>39.51128021939339</c:v>
                </c:pt>
                <c:pt idx="12601">
                  <c:v>39.50059408871815</c:v>
                </c:pt>
                <c:pt idx="12602">
                  <c:v>39.48990465707568</c:v>
                </c:pt>
                <c:pt idx="12603">
                  <c:v>39.47921192698855</c:v>
                </c:pt>
                <c:pt idx="12604">
                  <c:v>39.46851590098027</c:v>
                </c:pt>
                <c:pt idx="12605">
                  <c:v>39.45781658157529</c:v>
                </c:pt>
                <c:pt idx="12606">
                  <c:v>39.44711397129915</c:v>
                </c:pt>
                <c:pt idx="12607">
                  <c:v>39.43640807267825</c:v>
                </c:pt>
                <c:pt idx="12608">
                  <c:v>39.42569888824003</c:v>
                </c:pt>
                <c:pt idx="12609">
                  <c:v>39.4149864205129</c:v>
                </c:pt>
                <c:pt idx="12610">
                  <c:v>39.40427067202627</c:v>
                </c:pt>
                <c:pt idx="12611">
                  <c:v>39.39355164531047</c:v>
                </c:pt>
                <c:pt idx="12612">
                  <c:v>39.38282934289684</c:v>
                </c:pt>
                <c:pt idx="12613">
                  <c:v>39.37210376731767</c:v>
                </c:pt>
                <c:pt idx="12614">
                  <c:v>39.36137492110628</c:v>
                </c:pt>
                <c:pt idx="12615">
                  <c:v>39.35064280679689</c:v>
                </c:pt>
                <c:pt idx="12616">
                  <c:v>39.33990742692476</c:v>
                </c:pt>
                <c:pt idx="12617">
                  <c:v>39.32916878402607</c:v>
                </c:pt>
                <c:pt idx="12618">
                  <c:v>39.31842688063798</c:v>
                </c:pt>
                <c:pt idx="12619">
                  <c:v>39.30768171929864</c:v>
                </c:pt>
                <c:pt idx="12620">
                  <c:v>39.2969333025472</c:v>
                </c:pt>
                <c:pt idx="12621">
                  <c:v>39.28618163292366</c:v>
                </c:pt>
                <c:pt idx="12622">
                  <c:v>39.27542671296912</c:v>
                </c:pt>
                <c:pt idx="12623">
                  <c:v>39.26466854522556</c:v>
                </c:pt>
                <c:pt idx="12624">
                  <c:v>39.253907132236</c:v>
                </c:pt>
                <c:pt idx="12625">
                  <c:v>39.24314247654434</c:v>
                </c:pt>
                <c:pt idx="12626">
                  <c:v>39.2323745806955</c:v>
                </c:pt>
                <c:pt idx="12627">
                  <c:v>39.22160344723535</c:v>
                </c:pt>
                <c:pt idx="12628">
                  <c:v>39.21082907871074</c:v>
                </c:pt>
                <c:pt idx="12629">
                  <c:v>39.20005147766947</c:v>
                </c:pt>
                <c:pt idx="12630">
                  <c:v>39.1892706466603</c:v>
                </c:pt>
                <c:pt idx="12631">
                  <c:v>39.1784865882329</c:v>
                </c:pt>
                <c:pt idx="12632">
                  <c:v>39.16769930493802</c:v>
                </c:pt>
                <c:pt idx="12633">
                  <c:v>39.15690879932725</c:v>
                </c:pt>
                <c:pt idx="12634">
                  <c:v>39.14611507395321</c:v>
                </c:pt>
                <c:pt idx="12635">
                  <c:v>39.13531813136945</c:v>
                </c:pt>
                <c:pt idx="12636">
                  <c:v>39.1245179741305</c:v>
                </c:pt>
                <c:pt idx="12637">
                  <c:v>39.11371460479178</c:v>
                </c:pt>
                <c:pt idx="12638">
                  <c:v>39.10290802590976</c:v>
                </c:pt>
                <c:pt idx="12639">
                  <c:v>39.09209824004182</c:v>
                </c:pt>
                <c:pt idx="12640">
                  <c:v>39.08128524974624</c:v>
                </c:pt>
                <c:pt idx="12641">
                  <c:v>39.07046905758238</c:v>
                </c:pt>
                <c:pt idx="12642">
                  <c:v>39.05964966611044</c:v>
                </c:pt>
                <c:pt idx="12643">
                  <c:v>39.04882707789161</c:v>
                </c:pt>
                <c:pt idx="12644">
                  <c:v>39.03800129548805</c:v>
                </c:pt>
                <c:pt idx="12645">
                  <c:v>39.02717232146283</c:v>
                </c:pt>
                <c:pt idx="12646">
                  <c:v>39.01634015838</c:v>
                </c:pt>
                <c:pt idx="12647">
                  <c:v>39.00550480880455</c:v>
                </c:pt>
                <c:pt idx="12648">
                  <c:v>38.9946662753024</c:v>
                </c:pt>
                <c:pt idx="12649">
                  <c:v>38.98382456044046</c:v>
                </c:pt>
                <c:pt idx="12650">
                  <c:v>38.97297966678658</c:v>
                </c:pt>
                <c:pt idx="12651">
                  <c:v>38.9621315969095</c:v>
                </c:pt>
                <c:pt idx="12652">
                  <c:v>38.95128035337894</c:v>
                </c:pt>
                <c:pt idx="12653">
                  <c:v>38.9404259387656</c:v>
                </c:pt>
                <c:pt idx="12654">
                  <c:v>38.92956835564105</c:v>
                </c:pt>
                <c:pt idx="12655">
                  <c:v>38.91870760657788</c:v>
                </c:pt>
                <c:pt idx="12656">
                  <c:v>38.90784369414954</c:v>
                </c:pt>
                <c:pt idx="12657">
                  <c:v>38.89697662093051</c:v>
                </c:pt>
                <c:pt idx="12658">
                  <c:v>38.88610638949613</c:v>
                </c:pt>
                <c:pt idx="12659">
                  <c:v>38.87523300242274</c:v>
                </c:pt>
                <c:pt idx="12660">
                  <c:v>38.86435646228757</c:v>
                </c:pt>
                <c:pt idx="12661">
                  <c:v>38.85347677166882</c:v>
                </c:pt>
                <c:pt idx="12662">
                  <c:v>38.84259393314564</c:v>
                </c:pt>
                <c:pt idx="12663">
                  <c:v>38.83170794929806</c:v>
                </c:pt>
                <c:pt idx="12664">
                  <c:v>38.8208188227071</c:v>
                </c:pt>
                <c:pt idx="12665">
                  <c:v>38.80992655595469</c:v>
                </c:pt>
                <c:pt idx="12666">
                  <c:v>38.79903115162371</c:v>
                </c:pt>
                <c:pt idx="12667">
                  <c:v>38.78813261229795</c:v>
                </c:pt>
                <c:pt idx="12668">
                  <c:v>38.77723094056214</c:v>
                </c:pt>
                <c:pt idx="12669">
                  <c:v>38.76632613900197</c:v>
                </c:pt>
                <c:pt idx="12670">
                  <c:v>38.75541821020402</c:v>
                </c:pt>
                <c:pt idx="12671">
                  <c:v>38.74450715675582</c:v>
                </c:pt>
                <c:pt idx="12672">
                  <c:v>38.73359298124584</c:v>
                </c:pt>
                <c:pt idx="12673">
                  <c:v>38.72267568626345</c:v>
                </c:pt>
                <c:pt idx="12674">
                  <c:v>38.71175527439898</c:v>
                </c:pt>
                <c:pt idx="12675">
                  <c:v>38.70083174824365</c:v>
                </c:pt>
                <c:pt idx="12676">
                  <c:v>38.68990511038967</c:v>
                </c:pt>
                <c:pt idx="12677">
                  <c:v>38.6789753634301</c:v>
                </c:pt>
                <c:pt idx="12678">
                  <c:v>38.66804250995895</c:v>
                </c:pt>
                <c:pt idx="12679">
                  <c:v>38.6571065525712</c:v>
                </c:pt>
                <c:pt idx="12680">
                  <c:v>38.64616749386267</c:v>
                </c:pt>
                <c:pt idx="12681">
                  <c:v>38.63522533643021</c:v>
                </c:pt>
                <c:pt idx="12682">
                  <c:v>38.62428008287148</c:v>
                </c:pt>
                <c:pt idx="12683">
                  <c:v>38.61333173578513</c:v>
                </c:pt>
                <c:pt idx="12684">
                  <c:v>38.60238029777072</c:v>
                </c:pt>
                <c:pt idx="12685">
                  <c:v>38.5914257714287</c:v>
                </c:pt>
                <c:pt idx="12686">
                  <c:v>38.58046815936046</c:v>
                </c:pt>
                <c:pt idx="12687">
                  <c:v>38.56950746416835</c:v>
                </c:pt>
                <c:pt idx="12688">
                  <c:v>38.55854368845555</c:v>
                </c:pt>
                <c:pt idx="12689">
                  <c:v>38.54757683482623</c:v>
                </c:pt>
                <c:pt idx="12690">
                  <c:v>38.53660690588542</c:v>
                </c:pt>
                <c:pt idx="12691">
                  <c:v>38.52563390423912</c:v>
                </c:pt>
                <c:pt idx="12692">
                  <c:v>38.51465783249419</c:v>
                </c:pt>
                <c:pt idx="12693">
                  <c:v>38.50367869325845</c:v>
                </c:pt>
                <c:pt idx="12694">
                  <c:v>38.49269648914061</c:v>
                </c:pt>
                <c:pt idx="12695">
                  <c:v>38.4817112227503</c:v>
                </c:pt>
                <c:pt idx="12696">
                  <c:v>38.47072289669804</c:v>
                </c:pt>
                <c:pt idx="12697">
                  <c:v>38.45973151359527</c:v>
                </c:pt>
                <c:pt idx="12698">
                  <c:v>38.44873707605436</c:v>
                </c:pt>
                <c:pt idx="12699">
                  <c:v>38.43773958668856</c:v>
                </c:pt>
                <c:pt idx="12700">
                  <c:v>38.42673904811207</c:v>
                </c:pt>
                <c:pt idx="12701">
                  <c:v>38.41573546293994</c:v>
                </c:pt>
                <c:pt idx="12702">
                  <c:v>38.40472883378815</c:v>
                </c:pt>
                <c:pt idx="12703">
                  <c:v>38.39371916327359</c:v>
                </c:pt>
                <c:pt idx="12704">
                  <c:v>38.38270645401408</c:v>
                </c:pt>
                <c:pt idx="12705">
                  <c:v>38.37169070862831</c:v>
                </c:pt>
                <c:pt idx="12706">
                  <c:v>38.36067192973587</c:v>
                </c:pt>
                <c:pt idx="12707">
                  <c:v>38.34965011995726</c:v>
                </c:pt>
                <c:pt idx="12708">
                  <c:v>38.33862528191391</c:v>
                </c:pt>
                <c:pt idx="12709">
                  <c:v>38.32759741822809</c:v>
                </c:pt>
                <c:pt idx="12710">
                  <c:v>38.31656653152304</c:v>
                </c:pt>
                <c:pt idx="12711">
                  <c:v>38.30553262442287</c:v>
                </c:pt>
                <c:pt idx="12712">
                  <c:v>38.29449569955255</c:v>
                </c:pt>
                <c:pt idx="12713">
                  <c:v>38.283455759538</c:v>
                </c:pt>
                <c:pt idx="12714">
                  <c:v>38.27241280700602</c:v>
                </c:pt>
                <c:pt idx="12715">
                  <c:v>38.26136684458431</c:v>
                </c:pt>
                <c:pt idx="12716">
                  <c:v>38.25031787490145</c:v>
                </c:pt>
                <c:pt idx="12717">
                  <c:v>38.23926590058693</c:v>
                </c:pt>
                <c:pt idx="12718">
                  <c:v>38.22821092427114</c:v>
                </c:pt>
                <c:pt idx="12719">
                  <c:v>38.21715294858533</c:v>
                </c:pt>
                <c:pt idx="12720">
                  <c:v>38.20609197616167</c:v>
                </c:pt>
                <c:pt idx="12721">
                  <c:v>38.19502800963323</c:v>
                </c:pt>
                <c:pt idx="12722">
                  <c:v>38.18396105163394</c:v>
                </c:pt>
                <c:pt idx="12723">
                  <c:v>38.17289110479865</c:v>
                </c:pt>
                <c:pt idx="12724">
                  <c:v>38.16181817176308</c:v>
                </c:pt>
                <c:pt idx="12725">
                  <c:v>38.15074225516385</c:v>
                </c:pt>
                <c:pt idx="12726">
                  <c:v>38.13966335763844</c:v>
                </c:pt>
                <c:pt idx="12727">
                  <c:v>38.12858148182526</c:v>
                </c:pt>
                <c:pt idx="12728">
                  <c:v>38.11749663036357</c:v>
                </c:pt>
                <c:pt idx="12729">
                  <c:v>38.10640880589354</c:v>
                </c:pt>
                <c:pt idx="12730">
                  <c:v>38.09531801105622</c:v>
                </c:pt>
                <c:pt idx="12731">
                  <c:v>38.0842242484935</c:v>
                </c:pt>
                <c:pt idx="12732">
                  <c:v>38.07312752084825</c:v>
                </c:pt>
                <c:pt idx="12733">
                  <c:v>38.06202783076411</c:v>
                </c:pt>
                <c:pt idx="12734">
                  <c:v>38.05092518088567</c:v>
                </c:pt>
                <c:pt idx="12735">
                  <c:v>38.03981957385838</c:v>
                </c:pt>
                <c:pt idx="12736">
                  <c:v>38.0287110123286</c:v>
                </c:pt>
                <c:pt idx="12737">
                  <c:v>38.01759949894349</c:v>
                </c:pt>
                <c:pt idx="12738">
                  <c:v>38.0064850363512</c:v>
                </c:pt>
                <c:pt idx="12739">
                  <c:v>37.99536762720064</c:v>
                </c:pt>
                <c:pt idx="12740">
                  <c:v>37.98424727414171</c:v>
                </c:pt>
                <c:pt idx="12741">
                  <c:v>37.97312397982511</c:v>
                </c:pt>
                <c:pt idx="12742">
                  <c:v>37.9619977469024</c:v>
                </c:pt>
                <c:pt idx="12743">
                  <c:v>37.9508685780261</c:v>
                </c:pt>
                <c:pt idx="12744">
                  <c:v>37.93973647584953</c:v>
                </c:pt>
                <c:pt idx="12745">
                  <c:v>37.92860144302691</c:v>
                </c:pt>
                <c:pt idx="12746">
                  <c:v>37.91746348221329</c:v>
                </c:pt>
                <c:pt idx="12747">
                  <c:v>37.90632259606471</c:v>
                </c:pt>
                <c:pt idx="12748">
                  <c:v>37.89517878723793</c:v>
                </c:pt>
                <c:pt idx="12749">
                  <c:v>37.88403205839065</c:v>
                </c:pt>
                <c:pt idx="12750">
                  <c:v>37.87288241218149</c:v>
                </c:pt>
                <c:pt idx="12751">
                  <c:v>37.86172985126982</c:v>
                </c:pt>
                <c:pt idx="12752">
                  <c:v>37.85057437831599</c:v>
                </c:pt>
                <c:pt idx="12753">
                  <c:v>37.83941599598114</c:v>
                </c:pt>
                <c:pt idx="12754">
                  <c:v>37.82825470692731</c:v>
                </c:pt>
                <c:pt idx="12755">
                  <c:v>37.81709051381738</c:v>
                </c:pt>
                <c:pt idx="12756">
                  <c:v>37.80592341931515</c:v>
                </c:pt>
                <c:pt idx="12757">
                  <c:v>37.79475342608522</c:v>
                </c:pt>
                <c:pt idx="12758">
                  <c:v>37.78358053679307</c:v>
                </c:pt>
                <c:pt idx="12759">
                  <c:v>37.77240475410508</c:v>
                </c:pt>
                <c:pt idx="12760">
                  <c:v>37.76122608068842</c:v>
                </c:pt>
                <c:pt idx="12761">
                  <c:v>37.75004451921119</c:v>
                </c:pt>
                <c:pt idx="12762">
                  <c:v>37.7388600723423</c:v>
                </c:pt>
                <c:pt idx="12763">
                  <c:v>37.72767274275155</c:v>
                </c:pt>
                <c:pt idx="12764">
                  <c:v>37.71648253310957</c:v>
                </c:pt>
                <c:pt idx="12765">
                  <c:v>37.70528944608787</c:v>
                </c:pt>
                <c:pt idx="12766">
                  <c:v>37.6940934843588</c:v>
                </c:pt>
                <c:pt idx="12767">
                  <c:v>37.68289465059558</c:v>
                </c:pt>
                <c:pt idx="12768">
                  <c:v>37.67169294747228</c:v>
                </c:pt>
                <c:pt idx="12769">
                  <c:v>37.6604883776638</c:v>
                </c:pt>
                <c:pt idx="12770">
                  <c:v>37.64928094384595</c:v>
                </c:pt>
                <c:pt idx="12771">
                  <c:v>37.63807064869531</c:v>
                </c:pt>
                <c:pt idx="12772">
                  <c:v>37.62685749488939</c:v>
                </c:pt>
                <c:pt idx="12773">
                  <c:v>37.61564148510647</c:v>
                </c:pt>
                <c:pt idx="12774">
                  <c:v>37.6044226220258</c:v>
                </c:pt>
                <c:pt idx="12775">
                  <c:v>37.59320090832735</c:v>
                </c:pt>
                <c:pt idx="12776">
                  <c:v>37.581976346692</c:v>
                </c:pt>
                <c:pt idx="12777">
                  <c:v>37.57074893980148</c:v>
                </c:pt>
                <c:pt idx="12778">
                  <c:v>37.55951869033836</c:v>
                </c:pt>
                <c:pt idx="12779">
                  <c:v>37.54828560098603</c:v>
                </c:pt>
                <c:pt idx="12780">
                  <c:v>37.53704967442877</c:v>
                </c:pt>
                <c:pt idx="12781">
                  <c:v>37.52581091335167</c:v>
                </c:pt>
                <c:pt idx="12782">
                  <c:v>37.51456932044066</c:v>
                </c:pt>
                <c:pt idx="12783">
                  <c:v>37.50332489838256</c:v>
                </c:pt>
                <c:pt idx="12784">
                  <c:v>37.49207764986498</c:v>
                </c:pt>
                <c:pt idx="12785">
                  <c:v>37.48082757757637</c:v>
                </c:pt>
                <c:pt idx="12786">
                  <c:v>37.46957468420608</c:v>
                </c:pt>
                <c:pt idx="12787">
                  <c:v>37.45831897244423</c:v>
                </c:pt>
                <c:pt idx="12788">
                  <c:v>37.44706044498182</c:v>
                </c:pt>
                <c:pt idx="12789">
                  <c:v>37.43579910451065</c:v>
                </c:pt>
                <c:pt idx="12790">
                  <c:v>37.42453495372339</c:v>
                </c:pt>
                <c:pt idx="12791">
                  <c:v>37.41326799531355</c:v>
                </c:pt>
                <c:pt idx="12792">
                  <c:v>37.40199823197548</c:v>
                </c:pt>
                <c:pt idx="12793">
                  <c:v>37.3907256664043</c:v>
                </c:pt>
                <c:pt idx="12794">
                  <c:v>37.37945030129602</c:v>
                </c:pt>
                <c:pt idx="12795">
                  <c:v>37.36817213934751</c:v>
                </c:pt>
                <c:pt idx="12796">
                  <c:v>37.35689118325638</c:v>
                </c:pt>
                <c:pt idx="12797">
                  <c:v>37.34560743572118</c:v>
                </c:pt>
                <c:pt idx="12798">
                  <c:v>37.3343208994412</c:v>
                </c:pt>
                <c:pt idx="12799">
                  <c:v>37.32303157711661</c:v>
                </c:pt>
                <c:pt idx="12800">
                  <c:v>37.31173947144839</c:v>
                </c:pt>
                <c:pt idx="12801">
                  <c:v>37.30044458513836</c:v>
                </c:pt>
                <c:pt idx="12802">
                  <c:v>37.28914692088917</c:v>
                </c:pt>
                <c:pt idx="12803">
                  <c:v>37.27784648140425</c:v>
                </c:pt>
                <c:pt idx="12804">
                  <c:v>37.26654326938793</c:v>
                </c:pt>
                <c:pt idx="12805">
                  <c:v>37.2552372875453</c:v>
                </c:pt>
                <c:pt idx="12806">
                  <c:v>37.2439285385823</c:v>
                </c:pt>
                <c:pt idx="12807">
                  <c:v>37.23261702520572</c:v>
                </c:pt>
                <c:pt idx="12808">
                  <c:v>37.22130275012312</c:v>
                </c:pt>
                <c:pt idx="12809">
                  <c:v>37.20998571604293</c:v>
                </c:pt>
                <c:pt idx="12810">
                  <c:v>37.19866592567436</c:v>
                </c:pt>
                <c:pt idx="12811">
                  <c:v>37.18734338172746</c:v>
                </c:pt>
                <c:pt idx="12812">
                  <c:v>37.17601808691311</c:v>
                </c:pt>
                <c:pt idx="12813">
                  <c:v>37.16469004394298</c:v>
                </c:pt>
                <c:pt idx="12814">
                  <c:v>37.15335925552959</c:v>
                </c:pt>
                <c:pt idx="12815">
                  <c:v>37.14202572438625</c:v>
                </c:pt>
                <c:pt idx="12816">
                  <c:v>37.13068945322708</c:v>
                </c:pt>
                <c:pt idx="12817">
                  <c:v>37.11935044476708</c:v>
                </c:pt>
                <c:pt idx="12818">
                  <c:v>37.10800870172197</c:v>
                </c:pt>
                <c:pt idx="12819">
                  <c:v>37.09666422680834</c:v>
                </c:pt>
                <c:pt idx="12820">
                  <c:v>37.08531702274357</c:v>
                </c:pt>
                <c:pt idx="12821">
                  <c:v>37.07396709224589</c:v>
                </c:pt>
                <c:pt idx="12822">
                  <c:v>37.06261443803432</c:v>
                </c:pt>
                <c:pt idx="12823">
                  <c:v>37.05125906282863</c:v>
                </c:pt>
                <c:pt idx="12824">
                  <c:v>37.03990096934951</c:v>
                </c:pt>
                <c:pt idx="12825">
                  <c:v>37.02854016031839</c:v>
                </c:pt>
                <c:pt idx="12826">
                  <c:v>37.0171766384575</c:v>
                </c:pt>
                <c:pt idx="12827">
                  <c:v>37.00581040648992</c:v>
                </c:pt>
                <c:pt idx="12828">
                  <c:v>36.99444146713949</c:v>
                </c:pt>
                <c:pt idx="12829">
                  <c:v>36.9830698231309</c:v>
                </c:pt>
                <c:pt idx="12830">
                  <c:v>36.97169547718963</c:v>
                </c:pt>
                <c:pt idx="12831">
                  <c:v>36.96031843204194</c:v>
                </c:pt>
                <c:pt idx="12832">
                  <c:v>36.94893869041491</c:v>
                </c:pt>
                <c:pt idx="12833">
                  <c:v>36.93755625503642</c:v>
                </c:pt>
                <c:pt idx="12834">
                  <c:v>36.92617112863518</c:v>
                </c:pt>
                <c:pt idx="12835">
                  <c:v>36.91478331394062</c:v>
                </c:pt>
                <c:pt idx="12836">
                  <c:v>36.90339281368311</c:v>
                </c:pt>
                <c:pt idx="12837">
                  <c:v>36.89199963059364</c:v>
                </c:pt>
                <c:pt idx="12838">
                  <c:v>36.88060376740415</c:v>
                </c:pt>
                <c:pt idx="12839">
                  <c:v>36.86920522684732</c:v>
                </c:pt>
                <c:pt idx="12840">
                  <c:v>36.85780401165657</c:v>
                </c:pt>
                <c:pt idx="12841">
                  <c:v>36.84640012456624</c:v>
                </c:pt>
                <c:pt idx="12842">
                  <c:v>36.83499356831135</c:v>
                </c:pt>
                <c:pt idx="12843">
                  <c:v>36.82358434562779</c:v>
                </c:pt>
                <c:pt idx="12844">
                  <c:v>36.81217245925217</c:v>
                </c:pt>
                <c:pt idx="12845">
                  <c:v>36.80075791192197</c:v>
                </c:pt>
                <c:pt idx="12846">
                  <c:v>36.78934070637541</c:v>
                </c:pt>
                <c:pt idx="12847">
                  <c:v>36.77792084535153</c:v>
                </c:pt>
                <c:pt idx="12848">
                  <c:v>36.76649833159014</c:v>
                </c:pt>
                <c:pt idx="12849">
                  <c:v>36.75507316783184</c:v>
                </c:pt>
                <c:pt idx="12850">
                  <c:v>36.74364535681803</c:v>
                </c:pt>
                <c:pt idx="12851">
                  <c:v>36.7322149012909</c:v>
                </c:pt>
                <c:pt idx="12852">
                  <c:v>36.7207818039934</c:v>
                </c:pt>
                <c:pt idx="12853">
                  <c:v>36.7093460676693</c:v>
                </c:pt>
                <c:pt idx="12854">
                  <c:v>36.69790769506314</c:v>
                </c:pt>
                <c:pt idx="12855">
                  <c:v>36.68646668892025</c:v>
                </c:pt>
                <c:pt idx="12856">
                  <c:v>36.67502305198671</c:v>
                </c:pt>
                <c:pt idx="12857">
                  <c:v>36.66357678700944</c:v>
                </c:pt>
                <c:pt idx="12858">
                  <c:v>36.6521278967361</c:v>
                </c:pt>
                <c:pt idx="12859">
                  <c:v>36.64067638391514</c:v>
                </c:pt>
                <c:pt idx="12860">
                  <c:v>36.62922225129579</c:v>
                </c:pt>
                <c:pt idx="12861">
                  <c:v>36.61776550162806</c:v>
                </c:pt>
                <c:pt idx="12862">
                  <c:v>36.60630613766276</c:v>
                </c:pt>
                <c:pt idx="12863">
                  <c:v>36.59484416215143</c:v>
                </c:pt>
                <c:pt idx="12864">
                  <c:v>36.58337957784644</c:v>
                </c:pt>
                <c:pt idx="12865">
                  <c:v>36.57191238750092</c:v>
                </c:pt>
                <c:pt idx="12866">
                  <c:v>36.56044259386873</c:v>
                </c:pt>
                <c:pt idx="12867">
                  <c:v>36.54897019970456</c:v>
                </c:pt>
                <c:pt idx="12868">
                  <c:v>36.53749520776385</c:v>
                </c:pt>
                <c:pt idx="12869">
                  <c:v>36.52601762080284</c:v>
                </c:pt>
                <c:pt idx="12870">
                  <c:v>36.5145374415785</c:v>
                </c:pt>
                <c:pt idx="12871">
                  <c:v>36.50305467284857</c:v>
                </c:pt>
                <c:pt idx="12872">
                  <c:v>36.49156931737163</c:v>
                </c:pt>
                <c:pt idx="12873">
                  <c:v>36.48008137790693</c:v>
                </c:pt>
                <c:pt idx="12874">
                  <c:v>36.46859085721458</c:v>
                </c:pt>
                <c:pt idx="12875">
                  <c:v>36.45709775805539</c:v>
                </c:pt>
                <c:pt idx="12876">
                  <c:v>36.44560208319098</c:v>
                </c:pt>
                <c:pt idx="12877">
                  <c:v>36.43410383538371</c:v>
                </c:pt>
                <c:pt idx="12878">
                  <c:v>36.42260301739671</c:v>
                </c:pt>
                <c:pt idx="12879">
                  <c:v>36.4110996319939</c:v>
                </c:pt>
                <c:pt idx="12880">
                  <c:v>36.39959368193993</c:v>
                </c:pt>
                <c:pt idx="12881">
                  <c:v>36.38808517000022</c:v>
                </c:pt>
                <c:pt idx="12882">
                  <c:v>36.37657409894098</c:v>
                </c:pt>
                <c:pt idx="12883">
                  <c:v>36.36506047152915</c:v>
                </c:pt>
                <c:pt idx="12884">
                  <c:v>36.35354429053242</c:v>
                </c:pt>
                <c:pt idx="12885">
                  <c:v>36.34202555871929</c:v>
                </c:pt>
                <c:pt idx="12886">
                  <c:v>36.33050427885898</c:v>
                </c:pt>
                <c:pt idx="12887">
                  <c:v>36.31898045372146</c:v>
                </c:pt>
                <c:pt idx="12888">
                  <c:v>36.3074540860775</c:v>
                </c:pt>
                <c:pt idx="12889">
                  <c:v>36.2959251786986</c:v>
                </c:pt>
                <c:pt idx="12890">
                  <c:v>36.284393734357</c:v>
                </c:pt>
                <c:pt idx="12891">
                  <c:v>36.27285975582572</c:v>
                </c:pt>
                <c:pt idx="12892">
                  <c:v>36.26132324587851</c:v>
                </c:pt>
                <c:pt idx="12893">
                  <c:v>36.2497842072899</c:v>
                </c:pt>
                <c:pt idx="12894">
                  <c:v>36.23824264283516</c:v>
                </c:pt>
                <c:pt idx="12895">
                  <c:v>36.2266985552903</c:v>
                </c:pt>
                <c:pt idx="12896">
                  <c:v>36.21515194743213</c:v>
                </c:pt>
                <c:pt idx="12897">
                  <c:v>36.20360282203812</c:v>
                </c:pt>
                <c:pt idx="12898">
                  <c:v>36.19205118188656</c:v>
                </c:pt>
                <c:pt idx="12899">
                  <c:v>36.18049702975647</c:v>
                </c:pt>
                <c:pt idx="12900">
                  <c:v>36.16894036842765</c:v>
                </c:pt>
                <c:pt idx="12901">
                  <c:v>36.15738120068055</c:v>
                </c:pt>
                <c:pt idx="12902">
                  <c:v>36.14581952929645</c:v>
                </c:pt>
                <c:pt idx="12903">
                  <c:v>36.1342553570574</c:v>
                </c:pt>
                <c:pt idx="12904">
                  <c:v>36.12268868674607</c:v>
                </c:pt>
                <c:pt idx="12905">
                  <c:v>36.111119521146</c:v>
                </c:pt>
                <c:pt idx="12906">
                  <c:v>36.0995478630414</c:v>
                </c:pt>
                <c:pt idx="12907">
                  <c:v>36.08797371521725</c:v>
                </c:pt>
                <c:pt idx="12908">
                  <c:v>36.0763970804593</c:v>
                </c:pt>
                <c:pt idx="12909">
                  <c:v>36.06481796155394</c:v>
                </c:pt>
                <c:pt idx="12910">
                  <c:v>36.05323636128839</c:v>
                </c:pt>
                <c:pt idx="12911">
                  <c:v>36.0416522824506</c:v>
                </c:pt>
                <c:pt idx="12912">
                  <c:v>36.03006572782922</c:v>
                </c:pt>
                <c:pt idx="12913">
                  <c:v>36.01847670021364</c:v>
                </c:pt>
                <c:pt idx="12914">
                  <c:v>36.00688520239403</c:v>
                </c:pt>
                <c:pt idx="12915">
                  <c:v>35.99529123716126</c:v>
                </c:pt>
                <c:pt idx="12916">
                  <c:v>35.98369480730692</c:v>
                </c:pt>
                <c:pt idx="12917">
                  <c:v>35.97209591562338</c:v>
                </c:pt>
                <c:pt idx="12918">
                  <c:v>35.96049456490368</c:v>
                </c:pt>
                <c:pt idx="12919">
                  <c:v>35.94889075794165</c:v>
                </c:pt>
                <c:pt idx="12920">
                  <c:v>35.93728449753183</c:v>
                </c:pt>
                <c:pt idx="12921">
                  <c:v>35.92567578646948</c:v>
                </c:pt>
                <c:pt idx="12922">
                  <c:v>35.91406462755059</c:v>
                </c:pt>
                <c:pt idx="12923">
                  <c:v>35.9024510235719</c:v>
                </c:pt>
                <c:pt idx="12924">
                  <c:v>35.89083497733084</c:v>
                </c:pt>
                <c:pt idx="12925">
                  <c:v>35.87921649162559</c:v>
                </c:pt>
                <c:pt idx="12926">
                  <c:v>35.86759556925507</c:v>
                </c:pt>
                <c:pt idx="12927">
                  <c:v>35.85597221301892</c:v>
                </c:pt>
                <c:pt idx="12928">
                  <c:v>35.84434642571744</c:v>
                </c:pt>
                <c:pt idx="12929">
                  <c:v>35.83271821015178</c:v>
                </c:pt>
                <c:pt idx="12930">
                  <c:v>35.82108756912364</c:v>
                </c:pt>
                <c:pt idx="12931">
                  <c:v>35.80945450543564</c:v>
                </c:pt>
                <c:pt idx="12932">
                  <c:v>35.79781902189098</c:v>
                </c:pt>
                <c:pt idx="12933">
                  <c:v>35.78618112129359</c:v>
                </c:pt>
                <c:pt idx="12934">
                  <c:v>35.7745408064482</c:v>
                </c:pt>
                <c:pt idx="12935">
                  <c:v>35.76289808016018</c:v>
                </c:pt>
                <c:pt idx="12936">
                  <c:v>35.75125294523564</c:v>
                </c:pt>
                <c:pt idx="12937">
                  <c:v>35.73960540448143</c:v>
                </c:pt>
                <c:pt idx="12938">
                  <c:v>35.72795546070507</c:v>
                </c:pt>
                <c:pt idx="12939">
                  <c:v>35.71630311671485</c:v>
                </c:pt>
                <c:pt idx="12940">
                  <c:v>35.70464837531973</c:v>
                </c:pt>
                <c:pt idx="12941">
                  <c:v>35.6929912393294</c:v>
                </c:pt>
                <c:pt idx="12942">
                  <c:v>35.68133171155426</c:v>
                </c:pt>
                <c:pt idx="12943">
                  <c:v>35.66966979480544</c:v>
                </c:pt>
                <c:pt idx="12944">
                  <c:v>35.65800549189473</c:v>
                </c:pt>
                <c:pt idx="12945">
                  <c:v>35.6463388056347</c:v>
                </c:pt>
                <c:pt idx="12946">
                  <c:v>35.63466973883856</c:v>
                </c:pt>
                <c:pt idx="12947">
                  <c:v>35.6229982943203</c:v>
                </c:pt>
                <c:pt idx="12948">
                  <c:v>35.61132447489452</c:v>
                </c:pt>
                <c:pt idx="12949">
                  <c:v>35.59964828337664</c:v>
                </c:pt>
                <c:pt idx="12950">
                  <c:v>35.58796972258271</c:v>
                </c:pt>
                <c:pt idx="12951">
                  <c:v>35.57628879532948</c:v>
                </c:pt>
                <c:pt idx="12952">
                  <c:v>35.56460550443447</c:v>
                </c:pt>
                <c:pt idx="12953">
                  <c:v>35.55291985271584</c:v>
                </c:pt>
                <c:pt idx="12954">
                  <c:v>35.54123184299247</c:v>
                </c:pt>
                <c:pt idx="12955">
                  <c:v>35.52954147808396</c:v>
                </c:pt>
                <c:pt idx="12956">
                  <c:v>35.51784876081057</c:v>
                </c:pt>
                <c:pt idx="12957">
                  <c:v>35.50615369399333</c:v>
                </c:pt>
                <c:pt idx="12958">
                  <c:v>35.49445628045388</c:v>
                </c:pt>
                <c:pt idx="12959">
                  <c:v>35.48275652301462</c:v>
                </c:pt>
                <c:pt idx="12960">
                  <c:v>35.47105442449864</c:v>
                </c:pt>
                <c:pt idx="12961">
                  <c:v>35.45934998772971</c:v>
                </c:pt>
                <c:pt idx="12962">
                  <c:v>35.44764321553229</c:v>
                </c:pt>
                <c:pt idx="12963">
                  <c:v>35.43593411073157</c:v>
                </c:pt>
                <c:pt idx="12964">
                  <c:v>35.42422267615338</c:v>
                </c:pt>
                <c:pt idx="12965">
                  <c:v>35.41250891462431</c:v>
                </c:pt>
                <c:pt idx="12966">
                  <c:v>35.40079282897158</c:v>
                </c:pt>
                <c:pt idx="12967">
                  <c:v>35.38907442202312</c:v>
                </c:pt>
                <c:pt idx="12968">
                  <c:v>35.37735369660759</c:v>
                </c:pt>
                <c:pt idx="12969">
                  <c:v>35.3656306555543</c:v>
                </c:pt>
                <c:pt idx="12970">
                  <c:v>35.35390530169322</c:v>
                </c:pt>
                <c:pt idx="12971">
                  <c:v>35.3421776378551</c:v>
                </c:pt>
                <c:pt idx="12972">
                  <c:v>35.33044766687127</c:v>
                </c:pt>
                <c:pt idx="12973">
                  <c:v>35.31871539157383</c:v>
                </c:pt>
                <c:pt idx="12974">
                  <c:v>35.30698081479552</c:v>
                </c:pt>
                <c:pt idx="12975">
                  <c:v>35.2952439393698</c:v>
                </c:pt>
                <c:pt idx="12976">
                  <c:v>35.28350476813076</c:v>
                </c:pt>
                <c:pt idx="12977">
                  <c:v>35.27176330391323</c:v>
                </c:pt>
                <c:pt idx="12978">
                  <c:v>35.26001954955268</c:v>
                </c:pt>
                <c:pt idx="12979">
                  <c:v>35.24827350788529</c:v>
                </c:pt>
                <c:pt idx="12980">
                  <c:v>35.2365251817479</c:v>
                </c:pt>
                <c:pt idx="12981">
                  <c:v>35.22477457397805</c:v>
                </c:pt>
                <c:pt idx="12982">
                  <c:v>35.21302168741392</c:v>
                </c:pt>
                <c:pt idx="12983">
                  <c:v>35.20126652489443</c:v>
                </c:pt>
                <c:pt idx="12984">
                  <c:v>35.18950908925913</c:v>
                </c:pt>
                <c:pt idx="12985">
                  <c:v>35.17774938334824</c:v>
                </c:pt>
                <c:pt idx="12986">
                  <c:v>35.16598741000271</c:v>
                </c:pt>
                <c:pt idx="12987">
                  <c:v>35.15422317206409</c:v>
                </c:pt>
                <c:pt idx="12988">
                  <c:v>35.14245667237466</c:v>
                </c:pt>
                <c:pt idx="12989">
                  <c:v>35.13068791377735</c:v>
                </c:pt>
                <c:pt idx="12990">
                  <c:v>35.11891689911578</c:v>
                </c:pt>
                <c:pt idx="12991">
                  <c:v>35.1071436312342</c:v>
                </c:pt>
                <c:pt idx="12992">
                  <c:v>35.0953681129776</c:v>
                </c:pt>
                <c:pt idx="12993">
                  <c:v>35.08359034719154</c:v>
                </c:pt>
                <c:pt idx="12994">
                  <c:v>35.07181033672235</c:v>
                </c:pt>
                <c:pt idx="12995">
                  <c:v>35.06002808441697</c:v>
                </c:pt>
                <c:pt idx="12996">
                  <c:v>35.04824359312303</c:v>
                </c:pt>
                <c:pt idx="12997">
                  <c:v>35.0364568656888</c:v>
                </c:pt>
                <c:pt idx="12998">
                  <c:v>35.02466790496323</c:v>
                </c:pt>
                <c:pt idx="12999">
                  <c:v>35.01287671379595</c:v>
                </c:pt>
                <c:pt idx="13000">
                  <c:v>35.00108329503725</c:v>
                </c:pt>
                <c:pt idx="13001">
                  <c:v>34.98928765153804</c:v>
                </c:pt>
                <c:pt idx="13002">
                  <c:v>34.97748978614996</c:v>
                </c:pt>
                <c:pt idx="13003">
                  <c:v>34.96568970172525</c:v>
                </c:pt>
                <c:pt idx="13004">
                  <c:v>34.95388740111683</c:v>
                </c:pt>
                <c:pt idx="13005">
                  <c:v>34.94208288717833</c:v>
                </c:pt>
                <c:pt idx="13006">
                  <c:v>34.93027616276393</c:v>
                </c:pt>
                <c:pt idx="13007">
                  <c:v>34.91846723072857</c:v>
                </c:pt>
                <c:pt idx="13008">
                  <c:v>34.90665609392781</c:v>
                </c:pt>
                <c:pt idx="13009">
                  <c:v>34.89484275521782</c:v>
                </c:pt>
                <c:pt idx="13010">
                  <c:v>34.88302721745553</c:v>
                </c:pt>
                <c:pt idx="13011">
                  <c:v>34.87120948349841</c:v>
                </c:pt>
                <c:pt idx="13012">
                  <c:v>34.85938955620466</c:v>
                </c:pt>
                <c:pt idx="13013">
                  <c:v>34.84756743843312</c:v>
                </c:pt>
                <c:pt idx="13014">
                  <c:v>34.83574313304325</c:v>
                </c:pt>
                <c:pt idx="13015">
                  <c:v>34.8239166428952</c:v>
                </c:pt>
                <c:pt idx="13016">
                  <c:v>34.8120879708497</c:v>
                </c:pt>
                <c:pt idx="13017">
                  <c:v>34.80025711976823</c:v>
                </c:pt>
                <c:pt idx="13018">
                  <c:v>34.78842409251286</c:v>
                </c:pt>
                <c:pt idx="13019">
                  <c:v>34.7765888919463</c:v>
                </c:pt>
                <c:pt idx="13020">
                  <c:v>34.76475152093193</c:v>
                </c:pt>
                <c:pt idx="13021">
                  <c:v>34.75291198233377</c:v>
                </c:pt>
                <c:pt idx="13022">
                  <c:v>34.74107027901645</c:v>
                </c:pt>
                <c:pt idx="13023">
                  <c:v>34.72922641384533</c:v>
                </c:pt>
                <c:pt idx="13024">
                  <c:v>34.71738038968632</c:v>
                </c:pt>
                <c:pt idx="13025">
                  <c:v>34.70553220940605</c:v>
                </c:pt>
                <c:pt idx="13026">
                  <c:v>34.69368187587171</c:v>
                </c:pt>
                <c:pt idx="13027">
                  <c:v>34.68182939195118</c:v>
                </c:pt>
                <c:pt idx="13028">
                  <c:v>34.669974760513</c:v>
                </c:pt>
                <c:pt idx="13029">
                  <c:v>34.6581179844263</c:v>
                </c:pt>
                <c:pt idx="13030">
                  <c:v>34.64625906656086</c:v>
                </c:pt>
                <c:pt idx="13031">
                  <c:v>34.63439800978713</c:v>
                </c:pt>
                <c:pt idx="13032">
                  <c:v>34.62253481697617</c:v>
                </c:pt>
                <c:pt idx="13033">
                  <c:v>34.61066949099965</c:v>
                </c:pt>
                <c:pt idx="13034">
                  <c:v>34.59880203472997</c:v>
                </c:pt>
                <c:pt idx="13035">
                  <c:v>34.58693245104</c:v>
                </c:pt>
                <c:pt idx="13036">
                  <c:v>34.57506074280344</c:v>
                </c:pt>
                <c:pt idx="13037">
                  <c:v>34.56318691289445</c:v>
                </c:pt>
                <c:pt idx="13038">
                  <c:v>34.55131096418793</c:v>
                </c:pt>
                <c:pt idx="13039">
                  <c:v>34.53943289955935</c:v>
                </c:pt>
                <c:pt idx="13040">
                  <c:v>34.52755272188485</c:v>
                </c:pt>
                <c:pt idx="13041">
                  <c:v>34.51567043404116</c:v>
                </c:pt>
                <c:pt idx="13042">
                  <c:v>34.50378603890569</c:v>
                </c:pt>
                <c:pt idx="13043">
                  <c:v>34.4918995393564</c:v>
                </c:pt>
                <c:pt idx="13044">
                  <c:v>34.480010938272</c:v>
                </c:pt>
                <c:pt idx="13045">
                  <c:v>34.46812023853166</c:v>
                </c:pt>
                <c:pt idx="13046">
                  <c:v>34.45622744301529</c:v>
                </c:pt>
                <c:pt idx="13047">
                  <c:v>34.44433255460343</c:v>
                </c:pt>
                <c:pt idx="13048">
                  <c:v>34.4324355761772</c:v>
                </c:pt>
                <c:pt idx="13049">
                  <c:v>34.4205365106183</c:v>
                </c:pt>
                <c:pt idx="13050">
                  <c:v>34.40863536080913</c:v>
                </c:pt>
                <c:pt idx="13051">
                  <c:v>34.39673212963267</c:v>
                </c:pt>
                <c:pt idx="13052">
                  <c:v>34.38482681997255</c:v>
                </c:pt>
                <c:pt idx="13053">
                  <c:v>34.372919434713</c:v>
                </c:pt>
                <c:pt idx="13054">
                  <c:v>34.36100997673885</c:v>
                </c:pt>
                <c:pt idx="13055">
                  <c:v>34.34909844893556</c:v>
                </c:pt>
                <c:pt idx="13056">
                  <c:v>34.3371848541892</c:v>
                </c:pt>
                <c:pt idx="13057">
                  <c:v>34.32526919538647</c:v>
                </c:pt>
                <c:pt idx="13058">
                  <c:v>34.31335147541468</c:v>
                </c:pt>
                <c:pt idx="13059">
                  <c:v>34.30143169716177</c:v>
                </c:pt>
                <c:pt idx="13060">
                  <c:v>34.28950986351623</c:v>
                </c:pt>
                <c:pt idx="13061">
                  <c:v>34.27758597736722</c:v>
                </c:pt>
                <c:pt idx="13062">
                  <c:v>34.26566004160451</c:v>
                </c:pt>
                <c:pt idx="13063">
                  <c:v>34.25373205911844</c:v>
                </c:pt>
                <c:pt idx="13064">
                  <c:v>34.24180203279999</c:v>
                </c:pt>
                <c:pt idx="13065">
                  <c:v>34.22986996554074</c:v>
                </c:pt>
                <c:pt idx="13066">
                  <c:v>34.21793586023287</c:v>
                </c:pt>
                <c:pt idx="13067">
                  <c:v>34.20599971976919</c:v>
                </c:pt>
                <c:pt idx="13068">
                  <c:v>34.19406154704308</c:v>
                </c:pt>
                <c:pt idx="13069">
                  <c:v>34.18212134494857</c:v>
                </c:pt>
                <c:pt idx="13070">
                  <c:v>34.17017911638024</c:v>
                </c:pt>
                <c:pt idx="13071">
                  <c:v>34.15823486423331</c:v>
                </c:pt>
                <c:pt idx="13072">
                  <c:v>34.1462885914036</c:v>
                </c:pt>
                <c:pt idx="13073">
                  <c:v>34.13434030078751</c:v>
                </c:pt>
                <c:pt idx="13074">
                  <c:v>34.12238999528206</c:v>
                </c:pt>
                <c:pt idx="13075">
                  <c:v>34.11043767778486</c:v>
                </c:pt>
                <c:pt idx="13076">
                  <c:v>34.09848335119413</c:v>
                </c:pt>
                <c:pt idx="13077">
                  <c:v>34.08652701840867</c:v>
                </c:pt>
                <c:pt idx="13078">
                  <c:v>34.0745686823279</c:v>
                </c:pt>
                <c:pt idx="13079">
                  <c:v>34.0626083458518</c:v>
                </c:pt>
                <c:pt idx="13080">
                  <c:v>34.05064601188095</c:v>
                </c:pt>
                <c:pt idx="13081">
                  <c:v>34.03868168331658</c:v>
                </c:pt>
                <c:pt idx="13082">
                  <c:v>34.02671536306048</c:v>
                </c:pt>
                <c:pt idx="13083">
                  <c:v>34.01474705401499</c:v>
                </c:pt>
                <c:pt idx="13084">
                  <c:v>34.0027767590831</c:v>
                </c:pt>
                <c:pt idx="13085">
                  <c:v>33.99080448116837</c:v>
                </c:pt>
                <c:pt idx="13086">
                  <c:v>33.97883022317495</c:v>
                </c:pt>
                <c:pt idx="13087">
                  <c:v>33.96685398800756</c:v>
                </c:pt>
                <c:pt idx="13088">
                  <c:v>33.95487577857155</c:v>
                </c:pt>
                <c:pt idx="13089">
                  <c:v>33.9428955977728</c:v>
                </c:pt>
                <c:pt idx="13090">
                  <c:v>33.93091344851786</c:v>
                </c:pt>
                <c:pt idx="13091">
                  <c:v>33.91892933371377</c:v>
                </c:pt>
                <c:pt idx="13092">
                  <c:v>33.90694325626821</c:v>
                </c:pt>
                <c:pt idx="13093">
                  <c:v>33.89495521908946</c:v>
                </c:pt>
                <c:pt idx="13094">
                  <c:v>33.88296522508632</c:v>
                </c:pt>
                <c:pt idx="13095">
                  <c:v>33.87097327716825</c:v>
                </c:pt>
                <c:pt idx="13096">
                  <c:v>33.8589793782452</c:v>
                </c:pt>
                <c:pt idx="13097">
                  <c:v>33.84698353122779</c:v>
                </c:pt>
                <c:pt idx="13098">
                  <c:v>33.83498573902718</c:v>
                </c:pt>
                <c:pt idx="13099">
                  <c:v>33.8229860045551</c:v>
                </c:pt>
                <c:pt idx="13100">
                  <c:v>33.81098433072385</c:v>
                </c:pt>
                <c:pt idx="13101">
                  <c:v>33.79898072044635</c:v>
                </c:pt>
                <c:pt idx="13102">
                  <c:v>33.78697517663605</c:v>
                </c:pt>
                <c:pt idx="13103">
                  <c:v>33.77496770220699</c:v>
                </c:pt>
                <c:pt idx="13104">
                  <c:v>33.76295830007384</c:v>
                </c:pt>
                <c:pt idx="13105">
                  <c:v>33.75094697315172</c:v>
                </c:pt>
                <c:pt idx="13106">
                  <c:v>33.73893372435644</c:v>
                </c:pt>
                <c:pt idx="13107">
                  <c:v>33.72691855660433</c:v>
                </c:pt>
                <c:pt idx="13108">
                  <c:v>33.71490147281229</c:v>
                </c:pt>
                <c:pt idx="13109">
                  <c:v>33.7028824758978</c:v>
                </c:pt>
                <c:pt idx="13110">
                  <c:v>33.69086156877892</c:v>
                </c:pt>
                <c:pt idx="13111">
                  <c:v>33.67883875437425</c:v>
                </c:pt>
                <c:pt idx="13112">
                  <c:v>33.66681403560296</c:v>
                </c:pt>
                <c:pt idx="13113">
                  <c:v>33.65478741538482</c:v>
                </c:pt>
                <c:pt idx="13114">
                  <c:v>33.64275889664017</c:v>
                </c:pt>
                <c:pt idx="13115">
                  <c:v>33.63072848228984</c:v>
                </c:pt>
                <c:pt idx="13116">
                  <c:v>33.61869617525529</c:v>
                </c:pt>
                <c:pt idx="13117">
                  <c:v>33.60666197845854</c:v>
                </c:pt>
                <c:pt idx="13118">
                  <c:v>33.59462589482214</c:v>
                </c:pt>
                <c:pt idx="13119">
                  <c:v>33.58258792726922</c:v>
                </c:pt>
                <c:pt idx="13120">
                  <c:v>33.5705480787235</c:v>
                </c:pt>
                <c:pt idx="13121">
                  <c:v>33.5585063521092</c:v>
                </c:pt>
                <c:pt idx="13122">
                  <c:v>33.5464627503511</c:v>
                </c:pt>
                <c:pt idx="13123">
                  <c:v>33.53441727637464</c:v>
                </c:pt>
                <c:pt idx="13124">
                  <c:v>33.5223699331057</c:v>
                </c:pt>
                <c:pt idx="13125">
                  <c:v>33.51032072347076</c:v>
                </c:pt>
                <c:pt idx="13126">
                  <c:v>33.49826965039685</c:v>
                </c:pt>
                <c:pt idx="13127">
                  <c:v>33.48621671681158</c:v>
                </c:pt>
                <c:pt idx="13128">
                  <c:v>33.47416192564307</c:v>
                </c:pt>
                <c:pt idx="13129">
                  <c:v>33.46210527982005</c:v>
                </c:pt>
                <c:pt idx="13130">
                  <c:v>33.45004678227172</c:v>
                </c:pt>
                <c:pt idx="13131">
                  <c:v>33.4379864359279</c:v>
                </c:pt>
                <c:pt idx="13132">
                  <c:v>33.42592424371895</c:v>
                </c:pt>
                <c:pt idx="13133">
                  <c:v>33.41386020857574</c:v>
                </c:pt>
                <c:pt idx="13134">
                  <c:v>33.40179433342974</c:v>
                </c:pt>
                <c:pt idx="13135">
                  <c:v>33.3897266212129</c:v>
                </c:pt>
                <c:pt idx="13136">
                  <c:v>33.37765707485782</c:v>
                </c:pt>
                <c:pt idx="13137">
                  <c:v>33.36558569729755</c:v>
                </c:pt>
                <c:pt idx="13138">
                  <c:v>33.35351249146572</c:v>
                </c:pt>
                <c:pt idx="13139">
                  <c:v>33.34143746029648</c:v>
                </c:pt>
                <c:pt idx="13140">
                  <c:v>33.32936060672461</c:v>
                </c:pt>
                <c:pt idx="13141">
                  <c:v>33.31728193368529</c:v>
                </c:pt>
                <c:pt idx="13142">
                  <c:v>33.3052014441144</c:v>
                </c:pt>
                <c:pt idx="13143">
                  <c:v>33.29311914094822</c:v>
                </c:pt>
                <c:pt idx="13144">
                  <c:v>33.28103502712363</c:v>
                </c:pt>
                <c:pt idx="13145">
                  <c:v>33.26894910557808</c:v>
                </c:pt>
                <c:pt idx="13146">
                  <c:v>33.25686137924948</c:v>
                </c:pt>
                <c:pt idx="13147">
                  <c:v>33.24477185107638</c:v>
                </c:pt>
                <c:pt idx="13148">
                  <c:v>33.23268052399778</c:v>
                </c:pt>
                <c:pt idx="13149">
                  <c:v>33.22058740095324</c:v>
                </c:pt>
                <c:pt idx="13150">
                  <c:v>33.20849248488286</c:v>
                </c:pt>
                <c:pt idx="13151">
                  <c:v>33.19639577872727</c:v>
                </c:pt>
                <c:pt idx="13152">
                  <c:v>33.18429728542762</c:v>
                </c:pt>
                <c:pt idx="13153">
                  <c:v>33.17219700792566</c:v>
                </c:pt>
                <c:pt idx="13154">
                  <c:v>33.16009494916355</c:v>
                </c:pt>
                <c:pt idx="13155">
                  <c:v>33.14799111208408</c:v>
                </c:pt>
                <c:pt idx="13156">
                  <c:v>33.13588549963052</c:v>
                </c:pt>
                <c:pt idx="13157">
                  <c:v>33.12377811474671</c:v>
                </c:pt>
                <c:pt idx="13158">
                  <c:v>33.11166896037695</c:v>
                </c:pt>
                <c:pt idx="13159">
                  <c:v>33.09955803946614</c:v>
                </c:pt>
                <c:pt idx="13160">
                  <c:v>33.08744535495966</c:v>
                </c:pt>
                <c:pt idx="13161">
                  <c:v>33.07533090980342</c:v>
                </c:pt>
                <c:pt idx="13162">
                  <c:v>33.06321470694388</c:v>
                </c:pt>
                <c:pt idx="13163">
                  <c:v>33.05109674932798</c:v>
                </c:pt>
                <c:pt idx="13164">
                  <c:v>33.03897703990322</c:v>
                </c:pt>
                <c:pt idx="13165">
                  <c:v>33.0268555816176</c:v>
                </c:pt>
                <c:pt idx="13166">
                  <c:v>33.01473237741966</c:v>
                </c:pt>
                <c:pt idx="13167">
                  <c:v>33.00260743025844</c:v>
                </c:pt>
                <c:pt idx="13168">
                  <c:v>32.99048074308349</c:v>
                </c:pt>
                <c:pt idx="13169">
                  <c:v>32.97835231884491</c:v>
                </c:pt>
                <c:pt idx="13170">
                  <c:v>32.9662221604933</c:v>
                </c:pt>
                <c:pt idx="13171">
                  <c:v>32.95409027097976</c:v>
                </c:pt>
                <c:pt idx="13172">
                  <c:v>32.94195665325591</c:v>
                </c:pt>
                <c:pt idx="13173">
                  <c:v>32.92982131027394</c:v>
                </c:pt>
                <c:pt idx="13174">
                  <c:v>32.91768424498645</c:v>
                </c:pt>
                <c:pt idx="13175">
                  <c:v>32.90554546034665</c:v>
                </c:pt>
                <c:pt idx="13176">
                  <c:v>32.89340495930822</c:v>
                </c:pt>
                <c:pt idx="13177">
                  <c:v>32.88126274482534</c:v>
                </c:pt>
                <c:pt idx="13178">
                  <c:v>32.86911881985271</c:v>
                </c:pt>
                <c:pt idx="13179">
                  <c:v>32.85697318734552</c:v>
                </c:pt>
                <c:pt idx="13180">
                  <c:v>32.84482585025955</c:v>
                </c:pt>
                <c:pt idx="13181">
                  <c:v>32.83267681155098</c:v>
                </c:pt>
                <c:pt idx="13182">
                  <c:v>32.82052607417653</c:v>
                </c:pt>
                <c:pt idx="13183">
                  <c:v>32.80837364109346</c:v>
                </c:pt>
                <c:pt idx="13184">
                  <c:v>32.79621951525952</c:v>
                </c:pt>
                <c:pt idx="13185">
                  <c:v>32.78406369963292</c:v>
                </c:pt>
                <c:pt idx="13186">
                  <c:v>32.77190619717243</c:v>
                </c:pt>
                <c:pt idx="13187">
                  <c:v>32.75974701083729</c:v>
                </c:pt>
                <c:pt idx="13188">
                  <c:v>32.74758614358728</c:v>
                </c:pt>
                <c:pt idx="13189">
                  <c:v>32.7354235983826</c:v>
                </c:pt>
                <c:pt idx="13190">
                  <c:v>32.72325937818406</c:v>
                </c:pt>
                <c:pt idx="13191">
                  <c:v>32.71109348595284</c:v>
                </c:pt>
                <c:pt idx="13192">
                  <c:v>32.69892592465076</c:v>
                </c:pt>
                <c:pt idx="13193">
                  <c:v>32.68675669723998</c:v>
                </c:pt>
                <c:pt idx="13194">
                  <c:v>32.67458580668328</c:v>
                </c:pt>
                <c:pt idx="13195">
                  <c:v>32.66241325594391</c:v>
                </c:pt>
                <c:pt idx="13196">
                  <c:v>32.65023904798556</c:v>
                </c:pt>
                <c:pt idx="13197">
                  <c:v>32.63806318577247</c:v>
                </c:pt>
                <c:pt idx="13198">
                  <c:v>32.62588567226935</c:v>
                </c:pt>
                <c:pt idx="13199">
                  <c:v>32.61370651044138</c:v>
                </c:pt>
                <c:pt idx="13200">
                  <c:v>32.60152570325428</c:v>
                </c:pt>
                <c:pt idx="13201">
                  <c:v>32.58934325367422</c:v>
                </c:pt>
                <c:pt idx="13202">
                  <c:v>32.57715916466788</c:v>
                </c:pt>
                <c:pt idx="13203">
                  <c:v>32.5649734392024</c:v>
                </c:pt>
                <c:pt idx="13204">
                  <c:v>32.55278608024543</c:v>
                </c:pt>
                <c:pt idx="13205">
                  <c:v>32.54059709076513</c:v>
                </c:pt>
                <c:pt idx="13206">
                  <c:v>32.52840647373007</c:v>
                </c:pt>
                <c:pt idx="13207">
                  <c:v>32.51621423210938</c:v>
                </c:pt>
                <c:pt idx="13208">
                  <c:v>32.50402036887262</c:v>
                </c:pt>
                <c:pt idx="13209">
                  <c:v>32.4918248869899</c:v>
                </c:pt>
                <c:pt idx="13210">
                  <c:v>32.47962778943171</c:v>
                </c:pt>
                <c:pt idx="13211">
                  <c:v>32.46742907916911</c:v>
                </c:pt>
                <c:pt idx="13212">
                  <c:v>32.45522875917361</c:v>
                </c:pt>
                <c:pt idx="13213">
                  <c:v>32.4430268324172</c:v>
                </c:pt>
                <c:pt idx="13214">
                  <c:v>32.43082330187232</c:v>
                </c:pt>
                <c:pt idx="13215">
                  <c:v>32.41861817051194</c:v>
                </c:pt>
                <c:pt idx="13216">
                  <c:v>32.40641144130944</c:v>
                </c:pt>
                <c:pt idx="13217">
                  <c:v>32.39420311723875</c:v>
                </c:pt>
                <c:pt idx="13218">
                  <c:v>32.38199320127422</c:v>
                </c:pt>
                <c:pt idx="13219">
                  <c:v>32.3697816963907</c:v>
                </c:pt>
                <c:pt idx="13220">
                  <c:v>32.35756860556349</c:v>
                </c:pt>
                <c:pt idx="13221">
                  <c:v>32.3453539317684</c:v>
                </c:pt>
                <c:pt idx="13222">
                  <c:v>32.33313767798165</c:v>
                </c:pt>
                <c:pt idx="13223">
                  <c:v>32.32091984718001</c:v>
                </c:pt>
                <c:pt idx="13224">
                  <c:v>32.30870044234063</c:v>
                </c:pt>
                <c:pt idx="13225">
                  <c:v>32.29647946644121</c:v>
                </c:pt>
                <c:pt idx="13226">
                  <c:v>32.28425692245987</c:v>
                </c:pt>
                <c:pt idx="13227">
                  <c:v>32.2720328133752</c:v>
                </c:pt>
                <c:pt idx="13228">
                  <c:v>32.25980714216626</c:v>
                </c:pt>
                <c:pt idx="13229">
                  <c:v>32.24757991181259</c:v>
                </c:pt>
                <c:pt idx="13230">
                  <c:v>32.2353511252942</c:v>
                </c:pt>
                <c:pt idx="13231">
                  <c:v>32.2231207855915</c:v>
                </c:pt>
                <c:pt idx="13232">
                  <c:v>32.21088889568543</c:v>
                </c:pt>
                <c:pt idx="13233">
                  <c:v>32.19865545855738</c:v>
                </c:pt>
                <c:pt idx="13234">
                  <c:v>32.18642047718916</c:v>
                </c:pt>
                <c:pt idx="13235">
                  <c:v>32.1741839545631</c:v>
                </c:pt>
                <c:pt idx="13236">
                  <c:v>32.16194589366193</c:v>
                </c:pt>
                <c:pt idx="13237">
                  <c:v>32.14970629746888</c:v>
                </c:pt>
                <c:pt idx="13238">
                  <c:v>32.13746516896759</c:v>
                </c:pt>
                <c:pt idx="13239">
                  <c:v>32.12522251114223</c:v>
                </c:pt>
                <c:pt idx="13240">
                  <c:v>32.11297832697736</c:v>
                </c:pt>
                <c:pt idx="13241">
                  <c:v>32.10073261945801</c:v>
                </c:pt>
                <c:pt idx="13242">
                  <c:v>32.08848539156967</c:v>
                </c:pt>
                <c:pt idx="13243">
                  <c:v>32.07623664629828</c:v>
                </c:pt>
                <c:pt idx="13244">
                  <c:v>32.06398638663025</c:v>
                </c:pt>
                <c:pt idx="13245">
                  <c:v>32.05173461555239</c:v>
                </c:pt>
                <c:pt idx="13246">
                  <c:v>32.03948133605203</c:v>
                </c:pt>
                <c:pt idx="13247">
                  <c:v>32.02722655111687</c:v>
                </c:pt>
                <c:pt idx="13248">
                  <c:v>32.01497026373513</c:v>
                </c:pt>
                <c:pt idx="13249">
                  <c:v>32.00271247689544</c:v>
                </c:pt>
                <c:pt idx="13250">
                  <c:v>31.99045319358687</c:v>
                </c:pt>
                <c:pt idx="13251">
                  <c:v>31.97819241679895</c:v>
                </c:pt>
                <c:pt idx="13252">
                  <c:v>31.96593014952166</c:v>
                </c:pt>
                <c:pt idx="13253">
                  <c:v>31.95366639474541</c:v>
                </c:pt>
                <c:pt idx="13254">
                  <c:v>31.94140115546105</c:v>
                </c:pt>
                <c:pt idx="13255">
                  <c:v>31.92913443465989</c:v>
                </c:pt>
                <c:pt idx="13256">
                  <c:v>31.91686623533366</c:v>
                </c:pt>
                <c:pt idx="13257">
                  <c:v>31.90459656047454</c:v>
                </c:pt>
                <c:pt idx="13258">
                  <c:v>31.89232541307516</c:v>
                </c:pt>
                <c:pt idx="13259">
                  <c:v>31.88005279612856</c:v>
                </c:pt>
                <c:pt idx="13260">
                  <c:v>31.86777871262824</c:v>
                </c:pt>
                <c:pt idx="13261">
                  <c:v>31.85550316556813</c:v>
                </c:pt>
                <c:pt idx="13262">
                  <c:v>31.8432261579426</c:v>
                </c:pt>
                <c:pt idx="13263">
                  <c:v>31.83094769274644</c:v>
                </c:pt>
                <c:pt idx="13264">
                  <c:v>31.81866777297488</c:v>
                </c:pt>
                <c:pt idx="13265">
                  <c:v>31.8063864016236</c:v>
                </c:pt>
                <c:pt idx="13266">
                  <c:v>31.79410358168869</c:v>
                </c:pt>
                <c:pt idx="13267">
                  <c:v>31.78181931616668</c:v>
                </c:pt>
                <c:pt idx="13268">
                  <c:v>31.76953360805452</c:v>
                </c:pt>
                <c:pt idx="13269">
                  <c:v>31.75724646034961</c:v>
                </c:pt>
                <c:pt idx="13270">
                  <c:v>31.74495787604975</c:v>
                </c:pt>
                <c:pt idx="13271">
                  <c:v>31.7326678581532</c:v>
                </c:pt>
                <c:pt idx="13272">
                  <c:v>31.72037640965863</c:v>
                </c:pt>
                <c:pt idx="13273">
                  <c:v>31.70808353356511</c:v>
                </c:pt>
                <c:pt idx="13274">
                  <c:v>31.69578923287218</c:v>
                </c:pt>
                <c:pt idx="13275">
                  <c:v>31.68349351057979</c:v>
                </c:pt>
                <c:pt idx="13276">
                  <c:v>31.67119636968831</c:v>
                </c:pt>
                <c:pt idx="13277">
                  <c:v>31.6588978131985</c:v>
                </c:pt>
                <c:pt idx="13278">
                  <c:v>31.64659784411159</c:v>
                </c:pt>
                <c:pt idx="13279">
                  <c:v>31.63429646542921</c:v>
                </c:pt>
                <c:pt idx="13280">
                  <c:v>31.62199368015339</c:v>
                </c:pt>
                <c:pt idx="13281">
                  <c:v>31.60968949128663</c:v>
                </c:pt>
                <c:pt idx="13282">
                  <c:v>31.59738390183179</c:v>
                </c:pt>
                <c:pt idx="13283">
                  <c:v>31.58507691479219</c:v>
                </c:pt>
                <c:pt idx="13284">
                  <c:v>31.57276853317152</c:v>
                </c:pt>
                <c:pt idx="13285">
                  <c:v>31.56045875997395</c:v>
                </c:pt>
                <c:pt idx="13286">
                  <c:v>31.54814759820399</c:v>
                </c:pt>
                <c:pt idx="13287">
                  <c:v>31.53583505086663</c:v>
                </c:pt>
                <c:pt idx="13288">
                  <c:v>31.52352112096722</c:v>
                </c:pt>
                <c:pt idx="13289">
                  <c:v>31.51120581151156</c:v>
                </c:pt>
                <c:pt idx="13290">
                  <c:v>31.49888912550582</c:v>
                </c:pt>
                <c:pt idx="13291">
                  <c:v>31.48657106595662</c:v>
                </c:pt>
                <c:pt idx="13292">
                  <c:v>31.47425163587097</c:v>
                </c:pt>
                <c:pt idx="13293">
                  <c:v>31.46193083825628</c:v>
                </c:pt>
                <c:pt idx="13294">
                  <c:v>31.44960867612038</c:v>
                </c:pt>
                <c:pt idx="13295">
                  <c:v>31.43728515247153</c:v>
                </c:pt>
                <c:pt idx="13296">
                  <c:v>31.42496027031832</c:v>
                </c:pt>
                <c:pt idx="13297">
                  <c:v>31.41263403266981</c:v>
                </c:pt>
                <c:pt idx="13298">
                  <c:v>31.40030644253546</c:v>
                </c:pt>
                <c:pt idx="13299">
                  <c:v>31.38797750292509</c:v>
                </c:pt>
                <c:pt idx="13300">
                  <c:v>31.37564721684897</c:v>
                </c:pt>
                <c:pt idx="13301">
                  <c:v>31.36331558731774</c:v>
                </c:pt>
                <c:pt idx="13302">
                  <c:v>31.35098261734245</c:v>
                </c:pt>
                <c:pt idx="13303">
                  <c:v>31.33864830993454</c:v>
                </c:pt>
                <c:pt idx="13304">
                  <c:v>31.32631266810586</c:v>
                </c:pt>
                <c:pt idx="13305">
                  <c:v>31.31397569486866</c:v>
                </c:pt>
                <c:pt idx="13306">
                  <c:v>31.30163739323555</c:v>
                </c:pt>
                <c:pt idx="13307">
                  <c:v>31.28929776621959</c:v>
                </c:pt>
                <c:pt idx="13308">
                  <c:v>31.27695681683421</c:v>
                </c:pt>
                <c:pt idx="13309">
                  <c:v>31.26461454809321</c:v>
                </c:pt>
                <c:pt idx="13310">
                  <c:v>31.25227096301082</c:v>
                </c:pt>
                <c:pt idx="13311">
                  <c:v>31.23992606460163</c:v>
                </c:pt>
                <c:pt idx="13312">
                  <c:v>31.22757985588064</c:v>
                </c:pt>
                <c:pt idx="13313">
                  <c:v>31.21523233986324</c:v>
                </c:pt>
                <c:pt idx="13314">
                  <c:v>31.20288351956521</c:v>
                </c:pt>
                <c:pt idx="13315">
                  <c:v>31.19053339800271</c:v>
                </c:pt>
                <c:pt idx="13316">
                  <c:v>31.17818197819227</c:v>
                </c:pt>
                <c:pt idx="13317">
                  <c:v>31.16582926315084</c:v>
                </c:pt>
                <c:pt idx="13318">
                  <c:v>31.15347525589575</c:v>
                </c:pt>
                <c:pt idx="13319">
                  <c:v>31.14111995944469</c:v>
                </c:pt>
                <c:pt idx="13320">
                  <c:v>31.12876337681574</c:v>
                </c:pt>
                <c:pt idx="13321">
                  <c:v>31.11640551102739</c:v>
                </c:pt>
                <c:pt idx="13322">
                  <c:v>31.1040463650985</c:v>
                </c:pt>
                <c:pt idx="13323">
                  <c:v>31.09168594204829</c:v>
                </c:pt>
                <c:pt idx="13324">
                  <c:v>31.07932424489636</c:v>
                </c:pt>
                <c:pt idx="13325">
                  <c:v>31.06696127666272</c:v>
                </c:pt>
                <c:pt idx="13326">
                  <c:v>31.05459704036774</c:v>
                </c:pt>
                <c:pt idx="13327">
                  <c:v>31.04223153903217</c:v>
                </c:pt>
                <c:pt idx="13328">
                  <c:v>31.02986477567713</c:v>
                </c:pt>
                <c:pt idx="13329">
                  <c:v>31.01749675332412</c:v>
                </c:pt>
                <c:pt idx="13330">
                  <c:v>31.00512747499501</c:v>
                </c:pt>
                <c:pt idx="13331">
                  <c:v>30.99275694371205</c:v>
                </c:pt>
                <c:pt idx="13332">
                  <c:v>30.98038516249787</c:v>
                </c:pt>
                <c:pt idx="13333">
                  <c:v>30.96801213437544</c:v>
                </c:pt>
                <c:pt idx="13334">
                  <c:v>30.95563786236815</c:v>
                </c:pt>
                <c:pt idx="13335">
                  <c:v>30.94326234949973</c:v>
                </c:pt>
                <c:pt idx="13336">
                  <c:v>30.93088559879427</c:v>
                </c:pt>
                <c:pt idx="13337">
                  <c:v>30.91850761327623</c:v>
                </c:pt>
                <c:pt idx="13338">
                  <c:v>30.90612839597048</c:v>
                </c:pt>
                <c:pt idx="13339">
                  <c:v>30.8937479499022</c:v>
                </c:pt>
                <c:pt idx="13340">
                  <c:v>30.88136627809697</c:v>
                </c:pt>
                <c:pt idx="13341">
                  <c:v>30.86898338358072</c:v>
                </c:pt>
                <c:pt idx="13342">
                  <c:v>30.85659926937974</c:v>
                </c:pt>
                <c:pt idx="13343">
                  <c:v>30.84421393852071</c:v>
                </c:pt>
                <c:pt idx="13344">
                  <c:v>30.83182739403066</c:v>
                </c:pt>
                <c:pt idx="13345">
                  <c:v>30.81943963893693</c:v>
                </c:pt>
                <c:pt idx="13346">
                  <c:v>30.80705067626732</c:v>
                </c:pt>
                <c:pt idx="13347">
                  <c:v>30.79466050904989</c:v>
                </c:pt>
                <c:pt idx="13348">
                  <c:v>30.78226914031312</c:v>
                </c:pt>
                <c:pt idx="13349">
                  <c:v>30.76987657308582</c:v>
                </c:pt>
                <c:pt idx="13350">
                  <c:v>30.75748281039719</c:v>
                </c:pt>
                <c:pt idx="13351">
                  <c:v>30.74508785527674</c:v>
                </c:pt>
                <c:pt idx="13352">
                  <c:v>30.73269171075436</c:v>
                </c:pt>
                <c:pt idx="13353">
                  <c:v>30.72029437986029</c:v>
                </c:pt>
                <c:pt idx="13354">
                  <c:v>30.70789586562513</c:v>
                </c:pt>
                <c:pt idx="13355">
                  <c:v>30.69549617107981</c:v>
                </c:pt>
                <c:pt idx="13356">
                  <c:v>30.68309529925564</c:v>
                </c:pt>
                <c:pt idx="13357">
                  <c:v>30.67069325318425</c:v>
                </c:pt>
                <c:pt idx="13358">
                  <c:v>30.65829003589766</c:v>
                </c:pt>
                <c:pt idx="13359">
                  <c:v>30.6458856504282</c:v>
                </c:pt>
                <c:pt idx="13360">
                  <c:v>30.63348009980856</c:v>
                </c:pt>
                <c:pt idx="13361">
                  <c:v>30.62107338707177</c:v>
                </c:pt>
                <c:pt idx="13362">
                  <c:v>30.60866551525123</c:v>
                </c:pt>
                <c:pt idx="13363">
                  <c:v>30.59625648738066</c:v>
                </c:pt>
                <c:pt idx="13364">
                  <c:v>30.58384630649414</c:v>
                </c:pt>
                <c:pt idx="13365">
                  <c:v>30.57143497562608</c:v>
                </c:pt>
                <c:pt idx="13366">
                  <c:v>30.55902249781123</c:v>
                </c:pt>
                <c:pt idx="13367">
                  <c:v>30.5466088760847</c:v>
                </c:pt>
                <c:pt idx="13368">
                  <c:v>30.53419411348194</c:v>
                </c:pt>
                <c:pt idx="13369">
                  <c:v>30.5217782130387</c:v>
                </c:pt>
                <c:pt idx="13370">
                  <c:v>30.50936117779111</c:v>
                </c:pt>
                <c:pt idx="13371">
                  <c:v>30.49694301077562</c:v>
                </c:pt>
                <c:pt idx="13372">
                  <c:v>30.48452371502904</c:v>
                </c:pt>
                <c:pt idx="13373">
                  <c:v>30.47210329358849</c:v>
                </c:pt>
                <c:pt idx="13374">
                  <c:v>30.45968174949141</c:v>
                </c:pt>
                <c:pt idx="13375">
                  <c:v>30.44725908577561</c:v>
                </c:pt>
                <c:pt idx="13376">
                  <c:v>30.43483530547923</c:v>
                </c:pt>
                <c:pt idx="13377">
                  <c:v>30.42241041164071</c:v>
                </c:pt>
                <c:pt idx="13378">
                  <c:v>30.40998440729887</c:v>
                </c:pt>
                <c:pt idx="13379">
                  <c:v>30.3975572954928</c:v>
                </c:pt>
                <c:pt idx="13380">
                  <c:v>30.38512907926196</c:v>
                </c:pt>
                <c:pt idx="13381">
                  <c:v>30.37269976164616</c:v>
                </c:pt>
                <c:pt idx="13382">
                  <c:v>30.36026934568548</c:v>
                </c:pt>
                <c:pt idx="13383">
                  <c:v>30.34783783442036</c:v>
                </c:pt>
                <c:pt idx="13384">
                  <c:v>30.33540523089156</c:v>
                </c:pt>
                <c:pt idx="13385">
                  <c:v>30.32297153814017</c:v>
                </c:pt>
                <c:pt idx="13386">
                  <c:v>30.3105367592076</c:v>
                </c:pt>
                <c:pt idx="13387">
                  <c:v>30.29810089713558</c:v>
                </c:pt>
                <c:pt idx="13388">
                  <c:v>30.28566395496616</c:v>
                </c:pt>
                <c:pt idx="13389">
                  <c:v>30.27322593574172</c:v>
                </c:pt>
                <c:pt idx="13390">
                  <c:v>30.26078684250497</c:v>
                </c:pt>
                <c:pt idx="13391">
                  <c:v>30.24834667829891</c:v>
                </c:pt>
                <c:pt idx="13392">
                  <c:v>30.23590544616689</c:v>
                </c:pt>
                <c:pt idx="13393">
                  <c:v>30.22346314915253</c:v>
                </c:pt>
                <c:pt idx="13394">
                  <c:v>30.21101979029984</c:v>
                </c:pt>
                <c:pt idx="13395">
                  <c:v>30.19857537265307</c:v>
                </c:pt>
                <c:pt idx="13396">
                  <c:v>30.18612989925685</c:v>
                </c:pt>
                <c:pt idx="13397">
                  <c:v>30.17368337315608</c:v>
                </c:pt>
                <c:pt idx="13398">
                  <c:v>30.16123579739599</c:v>
                </c:pt>
                <c:pt idx="13399">
                  <c:v>30.14878717502211</c:v>
                </c:pt>
                <c:pt idx="13400">
                  <c:v>30.13633750908031</c:v>
                </c:pt>
                <c:pt idx="13401">
                  <c:v>30.12388680261673</c:v>
                </c:pt>
                <c:pt idx="13402">
                  <c:v>30.11143505867786</c:v>
                </c:pt>
                <c:pt idx="13403">
                  <c:v>30.09898228031046</c:v>
                </c:pt>
                <c:pt idx="13404">
                  <c:v>30.08652847056162</c:v>
                </c:pt>
                <c:pt idx="13405">
                  <c:v>30.07407363247878</c:v>
                </c:pt>
                <c:pt idx="13406">
                  <c:v>30.06161776910957</c:v>
                </c:pt>
                <c:pt idx="13407">
                  <c:v>30.04916088350203</c:v>
                </c:pt>
                <c:pt idx="13408">
                  <c:v>30.03670297870448</c:v>
                </c:pt>
                <c:pt idx="13409">
                  <c:v>30.02424405776551</c:v>
                </c:pt>
                <c:pt idx="13410">
                  <c:v>30.01178412373405</c:v>
                </c:pt>
                <c:pt idx="13411">
                  <c:v>29.9993231796593</c:v>
                </c:pt>
                <c:pt idx="13412">
                  <c:v>29.9868612285908</c:v>
                </c:pt>
                <c:pt idx="13413">
                  <c:v>29.97439827357832</c:v>
                </c:pt>
                <c:pt idx="13414">
                  <c:v>29.96193431767204</c:v>
                </c:pt>
                <c:pt idx="13415">
                  <c:v>29.94946936392232</c:v>
                </c:pt>
                <c:pt idx="13416">
                  <c:v>29.93700341537989</c:v>
                </c:pt>
                <c:pt idx="13417">
                  <c:v>29.92453647509576</c:v>
                </c:pt>
                <c:pt idx="13418">
                  <c:v>29.91206854612122</c:v>
                </c:pt>
                <c:pt idx="13419">
                  <c:v>29.89959963150786</c:v>
                </c:pt>
                <c:pt idx="13420">
                  <c:v>29.88712973430759</c:v>
                </c:pt>
                <c:pt idx="13421">
                  <c:v>29.87465885757257</c:v>
                </c:pt>
                <c:pt idx="13422">
                  <c:v>29.86218700435526</c:v>
                </c:pt>
                <c:pt idx="13423">
                  <c:v>29.84971417770845</c:v>
                </c:pt>
                <c:pt idx="13424">
                  <c:v>29.83724038068518</c:v>
                </c:pt>
                <c:pt idx="13425">
                  <c:v>29.82476561633878</c:v>
                </c:pt>
                <c:pt idx="13426">
                  <c:v>29.81228988772288</c:v>
                </c:pt>
                <c:pt idx="13427">
                  <c:v>29.79981319789142</c:v>
                </c:pt>
                <c:pt idx="13428">
                  <c:v>29.78733554989858</c:v>
                </c:pt>
                <c:pt idx="13429">
                  <c:v>29.77485694679883</c:v>
                </c:pt>
                <c:pt idx="13430">
                  <c:v>29.76237739164696</c:v>
                </c:pt>
                <c:pt idx="13431">
                  <c:v>29.74989688749802</c:v>
                </c:pt>
                <c:pt idx="13432">
                  <c:v>29.73741543740735</c:v>
                </c:pt>
                <c:pt idx="13433">
                  <c:v>29.72493304443055</c:v>
                </c:pt>
                <c:pt idx="13434">
                  <c:v>29.71244971162352</c:v>
                </c:pt>
                <c:pt idx="13435">
                  <c:v>29.69996544204247</c:v>
                </c:pt>
                <c:pt idx="13436">
                  <c:v>29.68748023874381</c:v>
                </c:pt>
                <c:pt idx="13437">
                  <c:v>29.6749941047843</c:v>
                </c:pt>
                <c:pt idx="13438">
                  <c:v>29.66250704322093</c:v>
                </c:pt>
                <c:pt idx="13439">
                  <c:v>29.65001905711101</c:v>
                </c:pt>
                <c:pt idx="13440">
                  <c:v>29.63753014951208</c:v>
                </c:pt>
                <c:pt idx="13441">
                  <c:v>29.62504032348199</c:v>
                </c:pt>
                <c:pt idx="13442">
                  <c:v>29.61254958207883</c:v>
                </c:pt>
                <c:pt idx="13443">
                  <c:v>29.600057928361</c:v>
                </c:pt>
                <c:pt idx="13444">
                  <c:v>29.58756536538715</c:v>
                </c:pt>
                <c:pt idx="13445">
                  <c:v>29.57507189621619</c:v>
                </c:pt>
                <c:pt idx="13446">
                  <c:v>29.5625775239073</c:v>
                </c:pt>
                <c:pt idx="13447">
                  <c:v>29.55008225151998</c:v>
                </c:pt>
                <c:pt idx="13448">
                  <c:v>29.53758608211393</c:v>
                </c:pt>
                <c:pt idx="13449">
                  <c:v>29.52508901874915</c:v>
                </c:pt>
                <c:pt idx="13450">
                  <c:v>29.51259106448591</c:v>
                </c:pt>
                <c:pt idx="13451">
                  <c:v>29.50009222238472</c:v>
                </c:pt>
                <c:pt idx="13452">
                  <c:v>29.48759249550638</c:v>
                </c:pt>
                <c:pt idx="13453">
                  <c:v>29.47509188691194</c:v>
                </c:pt>
                <c:pt idx="13454">
                  <c:v>29.46259039966272</c:v>
                </c:pt>
                <c:pt idx="13455">
                  <c:v>29.4500880368203</c:v>
                </c:pt>
                <c:pt idx="13456">
                  <c:v>29.43758480144652</c:v>
                </c:pt>
                <c:pt idx="13457">
                  <c:v>29.42508069660345</c:v>
                </c:pt>
                <c:pt idx="13458">
                  <c:v>29.41257572535348</c:v>
                </c:pt>
                <c:pt idx="13459">
                  <c:v>29.4000698907592</c:v>
                </c:pt>
                <c:pt idx="13460">
                  <c:v>29.38756319588351</c:v>
                </c:pt>
                <c:pt idx="13461">
                  <c:v>29.37505564378949</c:v>
                </c:pt>
                <c:pt idx="13462">
                  <c:v>29.36254723754056</c:v>
                </c:pt>
                <c:pt idx="13463">
                  <c:v>29.35003798020034</c:v>
                </c:pt>
                <c:pt idx="13464">
                  <c:v>29.33752787483273</c:v>
                </c:pt>
                <c:pt idx="13465">
                  <c:v>29.32501692450185</c:v>
                </c:pt>
                <c:pt idx="13466">
                  <c:v>29.31250513227211</c:v>
                </c:pt>
                <c:pt idx="13467">
                  <c:v>29.29999250120814</c:v>
                </c:pt>
                <c:pt idx="13468">
                  <c:v>29.28747903437484</c:v>
                </c:pt>
                <c:pt idx="13469">
                  <c:v>29.27496473483735</c:v>
                </c:pt>
                <c:pt idx="13470">
                  <c:v>29.26244960566105</c:v>
                </c:pt>
                <c:pt idx="13471">
                  <c:v>29.2499336499116</c:v>
                </c:pt>
                <c:pt idx="13472">
                  <c:v>29.23741687065486</c:v>
                </c:pt>
                <c:pt idx="13473">
                  <c:v>29.22489927095696</c:v>
                </c:pt>
                <c:pt idx="13474">
                  <c:v>29.21238085388427</c:v>
                </c:pt>
                <c:pt idx="13475">
                  <c:v>29.19986162250341</c:v>
                </c:pt>
                <c:pt idx="13476">
                  <c:v>29.18734157988121</c:v>
                </c:pt>
                <c:pt idx="13477">
                  <c:v>29.17482072908481</c:v>
                </c:pt>
                <c:pt idx="13478">
                  <c:v>29.1622990731815</c:v>
                </c:pt>
                <c:pt idx="13479">
                  <c:v>29.1497766152389</c:v>
                </c:pt>
                <c:pt idx="13480">
                  <c:v>29.1372533583248</c:v>
                </c:pt>
                <c:pt idx="13481">
                  <c:v>29.12472930550725</c:v>
                </c:pt>
                <c:pt idx="13482">
                  <c:v>29.11220445985456</c:v>
                </c:pt>
                <c:pt idx="13483">
                  <c:v>29.09967882443523</c:v>
                </c:pt>
                <c:pt idx="13484">
                  <c:v>29.08715240231805</c:v>
                </c:pt>
                <c:pt idx="13485">
                  <c:v>29.074625196572</c:v>
                </c:pt>
                <c:pt idx="13486">
                  <c:v>29.0620972102663</c:v>
                </c:pt>
                <c:pt idx="13487">
                  <c:v>29.04956844647043</c:v>
                </c:pt>
                <c:pt idx="13488">
                  <c:v>29.03703890825406</c:v>
                </c:pt>
                <c:pt idx="13489">
                  <c:v>29.02450859868712</c:v>
                </c:pt>
                <c:pt idx="13490">
                  <c:v>29.01197752083976</c:v>
                </c:pt>
                <c:pt idx="13491">
                  <c:v>28.99944567778235</c:v>
                </c:pt>
                <c:pt idx="13492">
                  <c:v>28.98691307258553</c:v>
                </c:pt>
                <c:pt idx="13493">
                  <c:v>28.9743797083201</c:v>
                </c:pt>
                <c:pt idx="13494">
                  <c:v>28.96184558805714</c:v>
                </c:pt>
                <c:pt idx="13495">
                  <c:v>28.94931071486792</c:v>
                </c:pt>
                <c:pt idx="13496">
                  <c:v>28.93677509182396</c:v>
                </c:pt>
                <c:pt idx="13497">
                  <c:v>28.924238721997</c:v>
                </c:pt>
                <c:pt idx="13498">
                  <c:v>28.91170160845897</c:v>
                </c:pt>
                <c:pt idx="13499">
                  <c:v>28.89916375428205</c:v>
                </c:pt>
                <c:pt idx="13500">
                  <c:v>28.88662516253865</c:v>
                </c:pt>
                <c:pt idx="13501">
                  <c:v>28.87408583630137</c:v>
                </c:pt>
                <c:pt idx="13502">
                  <c:v>28.86154577864305</c:v>
                </c:pt>
                <c:pt idx="13503">
                  <c:v>28.84900499263675</c:v>
                </c:pt>
                <c:pt idx="13504">
                  <c:v>28.83646348135573</c:v>
                </c:pt>
                <c:pt idx="13505">
                  <c:v>28.82392124787346</c:v>
                </c:pt>
                <c:pt idx="13506">
                  <c:v>28.81137829526365</c:v>
                </c:pt>
                <c:pt idx="13507">
                  <c:v>28.79883462660023</c:v>
                </c:pt>
                <c:pt idx="13508">
                  <c:v>28.78629024495729</c:v>
                </c:pt>
                <c:pt idx="13509">
                  <c:v>28.77374515340919</c:v>
                </c:pt>
                <c:pt idx="13510">
                  <c:v>28.76119935503047</c:v>
                </c:pt>
                <c:pt idx="13511">
                  <c:v>28.74865285289589</c:v>
                </c:pt>
                <c:pt idx="13512">
                  <c:v>28.73610565008044</c:v>
                </c:pt>
                <c:pt idx="13513">
                  <c:v>28.72355774965925</c:v>
                </c:pt>
                <c:pt idx="13514">
                  <c:v>28.71100915470775</c:v>
                </c:pt>
                <c:pt idx="13515">
                  <c:v>28.69845986830149</c:v>
                </c:pt>
                <c:pt idx="13516">
                  <c:v>28.6859098935163</c:v>
                </c:pt>
                <c:pt idx="13517">
                  <c:v>28.67335923342818</c:v>
                </c:pt>
                <c:pt idx="13518">
                  <c:v>28.6608078911133</c:v>
                </c:pt>
                <c:pt idx="13519">
                  <c:v>28.64825586964811</c:v>
                </c:pt>
                <c:pt idx="13520">
                  <c:v>28.63570317210919</c:v>
                </c:pt>
                <c:pt idx="13521">
                  <c:v>28.62314980157337</c:v>
                </c:pt>
                <c:pt idx="13522">
                  <c:v>28.61059576111765</c:v>
                </c:pt>
                <c:pt idx="13523">
                  <c:v>28.59804105381924</c:v>
                </c:pt>
                <c:pt idx="13524">
                  <c:v>28.58548568275556</c:v>
                </c:pt>
                <c:pt idx="13525">
                  <c:v>28.5729296510042</c:v>
                </c:pt>
                <c:pt idx="13526">
                  <c:v>28.56037296164298</c:v>
                </c:pt>
                <c:pt idx="13527">
                  <c:v>28.5478156177499</c:v>
                </c:pt>
                <c:pt idx="13528">
                  <c:v>28.53525762240312</c:v>
                </c:pt>
                <c:pt idx="13529">
                  <c:v>28.52269897868105</c:v>
                </c:pt>
                <c:pt idx="13530">
                  <c:v>28.51013968966228</c:v>
                </c:pt>
                <c:pt idx="13531">
                  <c:v>28.49757975842558</c:v>
                </c:pt>
                <c:pt idx="13532">
                  <c:v>28.48501918804989</c:v>
                </c:pt>
                <c:pt idx="13533">
                  <c:v>28.47245798161439</c:v>
                </c:pt>
                <c:pt idx="13534">
                  <c:v>28.45989614219841</c:v>
                </c:pt>
                <c:pt idx="13535">
                  <c:v>28.44733367288147</c:v>
                </c:pt>
                <c:pt idx="13536">
                  <c:v>28.4347705767433</c:v>
                </c:pt>
                <c:pt idx="13537">
                  <c:v>28.42220685686381</c:v>
                </c:pt>
                <c:pt idx="13538">
                  <c:v>28.40964251632308</c:v>
                </c:pt>
                <c:pt idx="13539">
                  <c:v>28.39707755820141</c:v>
                </c:pt>
                <c:pt idx="13540">
                  <c:v>28.38451198557921</c:v>
                </c:pt>
                <c:pt idx="13541">
                  <c:v>28.37194580153715</c:v>
                </c:pt>
                <c:pt idx="13542">
                  <c:v>28.35937900915605</c:v>
                </c:pt>
                <c:pt idx="13543">
                  <c:v>28.34681161151693</c:v>
                </c:pt>
                <c:pt idx="13544">
                  <c:v>28.33424361170093</c:v>
                </c:pt>
                <c:pt idx="13545">
                  <c:v>28.32167501278947</c:v>
                </c:pt>
                <c:pt idx="13546">
                  <c:v>28.30910581786404</c:v>
                </c:pt>
                <c:pt idx="13547">
                  <c:v>28.29653603000638</c:v>
                </c:pt>
                <c:pt idx="13548">
                  <c:v>28.28396565229841</c:v>
                </c:pt>
                <c:pt idx="13549">
                  <c:v>28.27139468782216</c:v>
                </c:pt>
                <c:pt idx="13550">
                  <c:v>28.25882313965989</c:v>
                </c:pt>
                <c:pt idx="13551">
                  <c:v>28.24625101089403</c:v>
                </c:pt>
                <c:pt idx="13552">
                  <c:v>28.23367830460715</c:v>
                </c:pt>
                <c:pt idx="13553">
                  <c:v>28.22110502388204</c:v>
                </c:pt>
                <c:pt idx="13554">
                  <c:v>28.2085311718016</c:v>
                </c:pt>
                <c:pt idx="13555">
                  <c:v>28.19595675144897</c:v>
                </c:pt>
                <c:pt idx="13556">
                  <c:v>28.18338176590739</c:v>
                </c:pt>
                <c:pt idx="13557">
                  <c:v>28.17080621826033</c:v>
                </c:pt>
                <c:pt idx="13558">
                  <c:v>28.15823011159138</c:v>
                </c:pt>
                <c:pt idx="13559">
                  <c:v>28.14565344898432</c:v>
                </c:pt>
                <c:pt idx="13560">
                  <c:v>28.13307623352309</c:v>
                </c:pt>
                <c:pt idx="13561">
                  <c:v>28.12049846829181</c:v>
                </c:pt>
                <c:pt idx="13562">
                  <c:v>28.10792015637472</c:v>
                </c:pt>
                <c:pt idx="13563">
                  <c:v>28.09534130085625</c:v>
                </c:pt>
                <c:pt idx="13564">
                  <c:v>28.08276190482102</c:v>
                </c:pt>
                <c:pt idx="13565">
                  <c:v>28.07018197135378</c:v>
                </c:pt>
                <c:pt idx="13566">
                  <c:v>28.05760150353942</c:v>
                </c:pt>
                <c:pt idx="13567">
                  <c:v>28.04502050446303</c:v>
                </c:pt>
                <c:pt idx="13568">
                  <c:v>28.03243897720983</c:v>
                </c:pt>
                <c:pt idx="13569">
                  <c:v>28.01985692486522</c:v>
                </c:pt>
                <c:pt idx="13570">
                  <c:v>28.00727435051473</c:v>
                </c:pt>
                <c:pt idx="13571">
                  <c:v>27.99469125724406</c:v>
                </c:pt>
                <c:pt idx="13572">
                  <c:v>27.98210764813907</c:v>
                </c:pt>
                <c:pt idx="13573">
                  <c:v>27.96952352628577</c:v>
                </c:pt>
                <c:pt idx="13574">
                  <c:v>27.9569388947703</c:v>
                </c:pt>
                <c:pt idx="13575">
                  <c:v>27.944353756679</c:v>
                </c:pt>
                <c:pt idx="13576">
                  <c:v>27.93176811509831</c:v>
                </c:pt>
                <c:pt idx="13577">
                  <c:v>27.91918197311484</c:v>
                </c:pt>
                <c:pt idx="13578">
                  <c:v>27.90659533381535</c:v>
                </c:pt>
                <c:pt idx="13579">
                  <c:v>27.89400820028677</c:v>
                </c:pt>
                <c:pt idx="13580">
                  <c:v>27.88142057561613</c:v>
                </c:pt>
                <c:pt idx="13581">
                  <c:v>27.86883246289064</c:v>
                </c:pt>
                <c:pt idx="13582">
                  <c:v>27.85624386519765</c:v>
                </c:pt>
                <c:pt idx="13583">
                  <c:v>27.84365478562465</c:v>
                </c:pt>
                <c:pt idx="13584">
                  <c:v>27.83106522725927</c:v>
                </c:pt>
                <c:pt idx="13585">
                  <c:v>27.81847519318928</c:v>
                </c:pt>
                <c:pt idx="13586">
                  <c:v>27.8058846865026</c:v>
                </c:pt>
                <c:pt idx="13587">
                  <c:v>27.7932937102873</c:v>
                </c:pt>
                <c:pt idx="13588">
                  <c:v>27.78070226763158</c:v>
                </c:pt>
                <c:pt idx="13589">
                  <c:v>27.76811036162375</c:v>
                </c:pt>
                <c:pt idx="13590">
                  <c:v>27.75551799535232</c:v>
                </c:pt>
                <c:pt idx="13591">
                  <c:v>27.74292517190587</c:v>
                </c:pt>
                <c:pt idx="13592">
                  <c:v>27.73033189437317</c:v>
                </c:pt>
                <c:pt idx="13593">
                  <c:v>27.71773816584311</c:v>
                </c:pt>
                <c:pt idx="13594">
                  <c:v>27.70514398940466</c:v>
                </c:pt>
                <c:pt idx="13595">
                  <c:v>27.69254936814702</c:v>
                </c:pt>
                <c:pt idx="13596">
                  <c:v>27.67995430515946</c:v>
                </c:pt>
                <c:pt idx="13597">
                  <c:v>27.66735880353137</c:v>
                </c:pt>
                <c:pt idx="13598">
                  <c:v>27.65476286635233</c:v>
                </c:pt>
                <c:pt idx="13599">
                  <c:v>27.64216649671199</c:v>
                </c:pt>
                <c:pt idx="13600">
                  <c:v>27.62956969770015</c:v>
                </c:pt>
                <c:pt idx="13601">
                  <c:v>27.61697247240676</c:v>
                </c:pt>
                <c:pt idx="13602">
                  <c:v>27.60437482392186</c:v>
                </c:pt>
                <c:pt idx="13603">
                  <c:v>27.59177675533564</c:v>
                </c:pt>
                <c:pt idx="13604">
                  <c:v>27.57917826973841</c:v>
                </c:pt>
                <c:pt idx="13605">
                  <c:v>27.56657937022059</c:v>
                </c:pt>
                <c:pt idx="13606">
                  <c:v>27.55398005987276</c:v>
                </c:pt>
                <c:pt idx="13607">
                  <c:v>27.54138034178556</c:v>
                </c:pt>
                <c:pt idx="13608">
                  <c:v>27.52878021904982</c:v>
                </c:pt>
                <c:pt idx="13609">
                  <c:v>27.51617969475646</c:v>
                </c:pt>
                <c:pt idx="13610">
                  <c:v>27.5035787719965</c:v>
                </c:pt>
                <c:pt idx="13611">
                  <c:v>27.49097745386109</c:v>
                </c:pt>
                <c:pt idx="13612">
                  <c:v>27.47837574344153</c:v>
                </c:pt>
                <c:pt idx="13613">
                  <c:v>27.46577364382919</c:v>
                </c:pt>
                <c:pt idx="13614">
                  <c:v>27.45317115811561</c:v>
                </c:pt>
                <c:pt idx="13615">
                  <c:v>27.44056828939237</c:v>
                </c:pt>
                <c:pt idx="13616">
                  <c:v>27.42796504075123</c:v>
                </c:pt>
                <c:pt idx="13617">
                  <c:v>27.41536141528404</c:v>
                </c:pt>
                <c:pt idx="13618">
                  <c:v>27.40275741608274</c:v>
                </c:pt>
                <c:pt idx="13619">
                  <c:v>27.39015304623943</c:v>
                </c:pt>
                <c:pt idx="13620">
                  <c:v>27.37754830884626</c:v>
                </c:pt>
                <c:pt idx="13621">
                  <c:v>27.36494320699556</c:v>
                </c:pt>
                <c:pt idx="13622">
                  <c:v>27.3523377437797</c:v>
                </c:pt>
                <c:pt idx="13623">
                  <c:v>27.33973192229121</c:v>
                </c:pt>
                <c:pt idx="13624">
                  <c:v>27.32712574562269</c:v>
                </c:pt>
                <c:pt idx="13625">
                  <c:v>27.31451921686685</c:v>
                </c:pt>
                <c:pt idx="13626">
                  <c:v>27.30191233911654</c:v>
                </c:pt>
                <c:pt idx="13627">
                  <c:v>27.28930511546467</c:v>
                </c:pt>
                <c:pt idx="13628">
                  <c:v>27.27669754900427</c:v>
                </c:pt>
                <c:pt idx="13629">
                  <c:v>27.26408964282849</c:v>
                </c:pt>
                <c:pt idx="13630">
                  <c:v>27.25148140003056</c:v>
                </c:pt>
                <c:pt idx="13631">
                  <c:v>27.2388728237038</c:v>
                </c:pt>
                <c:pt idx="13632">
                  <c:v>27.22626391694166</c:v>
                </c:pt>
                <c:pt idx="13633">
                  <c:v>27.21365468283766</c:v>
                </c:pt>
                <c:pt idx="13634">
                  <c:v>27.20104512448544</c:v>
                </c:pt>
                <c:pt idx="13635">
                  <c:v>27.18843524497871</c:v>
                </c:pt>
                <c:pt idx="13636">
                  <c:v>27.17582504741132</c:v>
                </c:pt>
                <c:pt idx="13637">
                  <c:v>27.16321453487715</c:v>
                </c:pt>
                <c:pt idx="13638">
                  <c:v>27.15060371047024</c:v>
                </c:pt>
                <c:pt idx="13639">
                  <c:v>27.13799257728467</c:v>
                </c:pt>
                <c:pt idx="13640">
                  <c:v>27.12538113841465</c:v>
                </c:pt>
                <c:pt idx="13641">
                  <c:v>27.11276939695446</c:v>
                </c:pt>
                <c:pt idx="13642">
                  <c:v>27.10015735599847</c:v>
                </c:pt>
                <c:pt idx="13643">
                  <c:v>27.08754501864114</c:v>
                </c:pt>
                <c:pt idx="13644">
                  <c:v>27.07493238797705</c:v>
                </c:pt>
                <c:pt idx="13645">
                  <c:v>27.06231946710081</c:v>
                </c:pt>
                <c:pt idx="13646">
                  <c:v>27.04970625910716</c:v>
                </c:pt>
                <c:pt idx="13647">
                  <c:v>27.03709276709092</c:v>
                </c:pt>
                <c:pt idx="13648">
                  <c:v>27.02447899414696</c:v>
                </c:pt>
                <c:pt idx="13649">
                  <c:v>27.01186494337028</c:v>
                </c:pt>
                <c:pt idx="13650">
                  <c:v>26.99925061785594</c:v>
                </c:pt>
                <c:pt idx="13651">
                  <c:v>26.98663602069907</c:v>
                </c:pt>
                <c:pt idx="13652">
                  <c:v>26.97402115499493</c:v>
                </c:pt>
                <c:pt idx="13653">
                  <c:v>26.96140602383878</c:v>
                </c:pt>
                <c:pt idx="13654">
                  <c:v>26.94879063032602</c:v>
                </c:pt>
                <c:pt idx="13655">
                  <c:v>26.93617497755213</c:v>
                </c:pt>
                <c:pt idx="13656">
                  <c:v>26.92355906861264</c:v>
                </c:pt>
                <c:pt idx="13657">
                  <c:v>26.91094290660315</c:v>
                </c:pt>
                <c:pt idx="13658">
                  <c:v>26.89832649461936</c:v>
                </c:pt>
                <c:pt idx="13659">
                  <c:v>26.88570983575703</c:v>
                </c:pt>
                <c:pt idx="13660">
                  <c:v>26.87309293311202</c:v>
                </c:pt>
                <c:pt idx="13661">
                  <c:v>26.86047578978021</c:v>
                </c:pt>
                <c:pt idx="13662">
                  <c:v>26.8478584088576</c:v>
                </c:pt>
                <c:pt idx="13663">
                  <c:v>26.83524079344023</c:v>
                </c:pt>
                <c:pt idx="13664">
                  <c:v>26.82262294662424</c:v>
                </c:pt>
                <c:pt idx="13665">
                  <c:v>26.81000487150581</c:v>
                </c:pt>
                <c:pt idx="13666">
                  <c:v>26.7973865711812</c:v>
                </c:pt>
                <c:pt idx="13667">
                  <c:v>26.78476804874675</c:v>
                </c:pt>
                <c:pt idx="13668">
                  <c:v>26.77214930729883</c:v>
                </c:pt>
                <c:pt idx="13669">
                  <c:v>26.75953034993391</c:v>
                </c:pt>
                <c:pt idx="13670">
                  <c:v>26.74691117974852</c:v>
                </c:pt>
                <c:pt idx="13671">
                  <c:v>26.73429179983923</c:v>
                </c:pt>
                <c:pt idx="13672">
                  <c:v>26.72167221330269</c:v>
                </c:pt>
                <c:pt idx="13673">
                  <c:v>26.70905242323561</c:v>
                </c:pt>
                <c:pt idx="13674">
                  <c:v>26.69643243273476</c:v>
                </c:pt>
                <c:pt idx="13675">
                  <c:v>26.68381224489698</c:v>
                </c:pt>
                <c:pt idx="13676">
                  <c:v>26.67119186281915</c:v>
                </c:pt>
                <c:pt idx="13677">
                  <c:v>26.65857128959821</c:v>
                </c:pt>
                <c:pt idx="13678">
                  <c:v>26.64595052833117</c:v>
                </c:pt>
                <c:pt idx="13679">
                  <c:v>26.63332958211508</c:v>
                </c:pt>
                <c:pt idx="13680">
                  <c:v>26.62070845404707</c:v>
                </c:pt>
                <c:pt idx="13681">
                  <c:v>26.60808714722429</c:v>
                </c:pt>
                <c:pt idx="13682">
                  <c:v>26.59546566474396</c:v>
                </c:pt>
                <c:pt idx="13683">
                  <c:v>26.58284400970336</c:v>
                </c:pt>
                <c:pt idx="13684">
                  <c:v>26.57022218519983</c:v>
                </c:pt>
                <c:pt idx="13685">
                  <c:v>26.55760019433072</c:v>
                </c:pt>
                <c:pt idx="13686">
                  <c:v>26.54497804019347</c:v>
                </c:pt>
                <c:pt idx="13687">
                  <c:v>26.53235572588555</c:v>
                </c:pt>
                <c:pt idx="13688">
                  <c:v>26.51973325450447</c:v>
                </c:pt>
                <c:pt idx="13689">
                  <c:v>26.5071106291478</c:v>
                </c:pt>
                <c:pt idx="13690">
                  <c:v>26.49448785291316</c:v>
                </c:pt>
                <c:pt idx="13691">
                  <c:v>26.48186492889822</c:v>
                </c:pt>
                <c:pt idx="13692">
                  <c:v>26.46924186020064</c:v>
                </c:pt>
                <c:pt idx="13693">
                  <c:v>26.45661864991822</c:v>
                </c:pt>
                <c:pt idx="13694">
                  <c:v>26.4439953011487</c:v>
                </c:pt>
                <c:pt idx="13695">
                  <c:v>26.43137181698993</c:v>
                </c:pt>
                <c:pt idx="13696">
                  <c:v>26.41874820053978</c:v>
                </c:pt>
                <c:pt idx="13697">
                  <c:v>26.40612445489617</c:v>
                </c:pt>
                <c:pt idx="13698">
                  <c:v>26.393500583157</c:v>
                </c:pt>
                <c:pt idx="13699">
                  <c:v>26.3808765884203</c:v>
                </c:pt>
                <c:pt idx="13700">
                  <c:v>26.36825247378407</c:v>
                </c:pt>
                <c:pt idx="13701">
                  <c:v>26.35562824234637</c:v>
                </c:pt>
                <c:pt idx="13702">
                  <c:v>26.3430038972053</c:v>
                </c:pt>
                <c:pt idx="13703">
                  <c:v>26.33037944145897</c:v>
                </c:pt>
                <c:pt idx="13704">
                  <c:v>26.31775487820554</c:v>
                </c:pt>
                <c:pt idx="13705">
                  <c:v>26.3051302105432</c:v>
                </c:pt>
                <c:pt idx="13706">
                  <c:v>26.29250544157018</c:v>
                </c:pt>
                <c:pt idx="13707">
                  <c:v>26.27988057438472</c:v>
                </c:pt>
                <c:pt idx="13708">
                  <c:v>26.26725561208511</c:v>
                </c:pt>
                <c:pt idx="13709">
                  <c:v>26.25463055776964</c:v>
                </c:pt>
                <c:pt idx="13710">
                  <c:v>26.24200541453667</c:v>
                </c:pt>
                <c:pt idx="13711">
                  <c:v>26.22938018548454</c:v>
                </c:pt>
                <c:pt idx="13712">
                  <c:v>26.21675487371165</c:v>
                </c:pt>
                <c:pt idx="13713">
                  <c:v>26.20412948231641</c:v>
                </c:pt>
                <c:pt idx="13714">
                  <c:v>26.19150401439725</c:v>
                </c:pt>
                <c:pt idx="13715">
                  <c:v>26.17887847305265</c:v>
                </c:pt>
                <c:pt idx="13716">
                  <c:v>26.16625286138105</c:v>
                </c:pt>
                <c:pt idx="13717">
                  <c:v>26.15362718248099</c:v>
                </c:pt>
                <c:pt idx="13718">
                  <c:v>26.14100143945098</c:v>
                </c:pt>
                <c:pt idx="13719">
                  <c:v>26.12837563538955</c:v>
                </c:pt>
                <c:pt idx="13720">
                  <c:v>26.11574977339526</c:v>
                </c:pt>
                <c:pt idx="13721">
                  <c:v>26.1031238565667</c:v>
                </c:pt>
                <c:pt idx="13722">
                  <c:v>26.09049788800246</c:v>
                </c:pt>
                <c:pt idx="13723">
                  <c:v>26.07787187080113</c:v>
                </c:pt>
                <c:pt idx="13724">
                  <c:v>26.06524580806133</c:v>
                </c:pt>
                <c:pt idx="13725">
                  <c:v>26.05261970288174</c:v>
                </c:pt>
                <c:pt idx="13726">
                  <c:v>26.03999355836096</c:v>
                </c:pt>
                <c:pt idx="13727">
                  <c:v>26.02736737759767</c:v>
                </c:pt>
                <c:pt idx="13728">
                  <c:v>26.01474116369054</c:v>
                </c:pt>
                <c:pt idx="13729">
                  <c:v>26.00211491973824</c:v>
                </c:pt>
                <c:pt idx="13730">
                  <c:v>25.98948864883948</c:v>
                </c:pt>
                <c:pt idx="13731">
                  <c:v>25.97686235409294</c:v>
                </c:pt>
                <c:pt idx="13732">
                  <c:v>25.96423603859732</c:v>
                </c:pt>
                <c:pt idx="13733">
                  <c:v>25.95160970545135</c:v>
                </c:pt>
                <c:pt idx="13734">
                  <c:v>25.93898335775373</c:v>
                </c:pt>
                <c:pt idx="13735">
                  <c:v>25.9263569986032</c:v>
                </c:pt>
                <c:pt idx="13736">
                  <c:v>25.91373063109846</c:v>
                </c:pt>
                <c:pt idx="13737">
                  <c:v>25.90110425833825</c:v>
                </c:pt>
                <c:pt idx="13738">
                  <c:v>25.88847788342129</c:v>
                </c:pt>
                <c:pt idx="13739">
                  <c:v>25.87585150944633</c:v>
                </c:pt>
                <c:pt idx="13740">
                  <c:v>25.86322513951206</c:v>
                </c:pt>
                <c:pt idx="13741">
                  <c:v>25.85059877671723</c:v>
                </c:pt>
                <c:pt idx="13742">
                  <c:v>25.83797242416058</c:v>
                </c:pt>
                <c:pt idx="13743">
                  <c:v>25.82534608494079</c:v>
                </c:pt>
                <c:pt idx="13744">
                  <c:v>25.81271976215662</c:v>
                </c:pt>
                <c:pt idx="13745">
                  <c:v>25.80009345890676</c:v>
                </c:pt>
                <c:pt idx="13746">
                  <c:v>25.78746717828992</c:v>
                </c:pt>
                <c:pt idx="13747">
                  <c:v>25.77484092340481</c:v>
                </c:pt>
                <c:pt idx="13748">
                  <c:v>25.7622146973501</c:v>
                </c:pt>
                <c:pt idx="13749">
                  <c:v>25.7495885032245</c:v>
                </c:pt>
                <c:pt idx="13750">
                  <c:v>25.73696234412668</c:v>
                </c:pt>
                <c:pt idx="13751">
                  <c:v>25.72433622315528</c:v>
                </c:pt>
                <c:pt idx="13752">
                  <c:v>25.71171014340899</c:v>
                </c:pt>
                <c:pt idx="13753">
                  <c:v>25.69908410798643</c:v>
                </c:pt>
                <c:pt idx="13754">
                  <c:v>25.68645811998623</c:v>
                </c:pt>
                <c:pt idx="13755">
                  <c:v>25.67383218250699</c:v>
                </c:pt>
                <c:pt idx="13756">
                  <c:v>25.66120629864733</c:v>
                </c:pt>
                <c:pt idx="13757">
                  <c:v>25.64858047150582</c:v>
                </c:pt>
                <c:pt idx="13758">
                  <c:v>25.63595470418104</c:v>
                </c:pt>
                <c:pt idx="13759">
                  <c:v>25.62332899977151</c:v>
                </c:pt>
                <c:pt idx="13760">
                  <c:v>25.61070336137578</c:v>
                </c:pt>
                <c:pt idx="13761">
                  <c:v>25.59807779209236</c:v>
                </c:pt>
                <c:pt idx="13762">
                  <c:v>25.58545229501972</c:v>
                </c:pt>
                <c:pt idx="13763">
                  <c:v>25.57282687325636</c:v>
                </c:pt>
                <c:pt idx="13764">
                  <c:v>25.5602015299007</c:v>
                </c:pt>
                <c:pt idx="13765">
                  <c:v>25.54757626805116</c:v>
                </c:pt>
                <c:pt idx="13766">
                  <c:v>25.53495109080615</c:v>
                </c:pt>
                <c:pt idx="13767">
                  <c:v>25.52232600126403</c:v>
                </c:pt>
                <c:pt idx="13768">
                  <c:v>25.50970100252316</c:v>
                </c:pt>
                <c:pt idx="13769">
                  <c:v>25.49707609768185</c:v>
                </c:pt>
                <c:pt idx="13770">
                  <c:v>25.48445128983839</c:v>
                </c:pt>
                <c:pt idx="13771">
                  <c:v>25.47182658209105</c:v>
                </c:pt>
                <c:pt idx="13772">
                  <c:v>25.45920197753805</c:v>
                </c:pt>
                <c:pt idx="13773">
                  <c:v>25.4465774792776</c:v>
                </c:pt>
                <c:pt idx="13774">
                  <c:v>25.43395309040788</c:v>
                </c:pt>
                <c:pt idx="13775">
                  <c:v>25.42132881402701</c:v>
                </c:pt>
                <c:pt idx="13776">
                  <c:v>25.4087046532331</c:v>
                </c:pt>
                <c:pt idx="13777">
                  <c:v>25.39608061112422</c:v>
                </c:pt>
                <c:pt idx="13778">
                  <c:v>25.38345669079841</c:v>
                </c:pt>
                <c:pt idx="13779">
                  <c:v>25.37083289535366</c:v>
                </c:pt>
                <c:pt idx="13780">
                  <c:v>25.35820922788793</c:v>
                </c:pt>
                <c:pt idx="13781">
                  <c:v>25.34558569149916</c:v>
                </c:pt>
                <c:pt idx="13782">
                  <c:v>25.33296228928522</c:v>
                </c:pt>
                <c:pt idx="13783">
                  <c:v>25.32033902434394</c:v>
                </c:pt>
                <c:pt idx="13784">
                  <c:v>25.30771589977315</c:v>
                </c:pt>
                <c:pt idx="13785">
                  <c:v>25.2950929186706</c:v>
                </c:pt>
                <c:pt idx="13786">
                  <c:v>25.28247008413402</c:v>
                </c:pt>
                <c:pt idx="13787">
                  <c:v>25.26984739926106</c:v>
                </c:pt>
                <c:pt idx="13788">
                  <c:v>25.25722486714937</c:v>
                </c:pt>
                <c:pt idx="13789">
                  <c:v>25.24460249089654</c:v>
                </c:pt>
                <c:pt idx="13790">
                  <c:v>25.2319802736001</c:v>
                </c:pt>
                <c:pt idx="13791">
                  <c:v>25.21935821835752</c:v>
                </c:pt>
                <c:pt idx="13792">
                  <c:v>25.20673632826627</c:v>
                </c:pt>
                <c:pt idx="13793">
                  <c:v>25.19411460642375</c:v>
                </c:pt>
                <c:pt idx="13794">
                  <c:v>25.18149305592728</c:v>
                </c:pt>
                <c:pt idx="13795">
                  <c:v>25.1688716798742</c:v>
                </c:pt>
                <c:pt idx="13796">
                  <c:v>25.15625048136168</c:v>
                </c:pt>
                <c:pt idx="13797">
                  <c:v>25.14362946348696</c:v>
                </c:pt>
                <c:pt idx="13798">
                  <c:v>25.13100862934716</c:v>
                </c:pt>
                <c:pt idx="13799">
                  <c:v>25.11838798203936</c:v>
                </c:pt>
                <c:pt idx="13800">
                  <c:v>25.10576752466059</c:v>
                </c:pt>
                <c:pt idx="13801">
                  <c:v>25.09314726030781</c:v>
                </c:pt>
                <c:pt idx="13802">
                  <c:v>25.08052719207793</c:v>
                </c:pt>
                <c:pt idx="13803">
                  <c:v>25.06790732306782</c:v>
                </c:pt>
                <c:pt idx="13804">
                  <c:v>25.05528765637425</c:v>
                </c:pt>
                <c:pt idx="13805">
                  <c:v>25.04266819509397</c:v>
                </c:pt>
                <c:pt idx="13806">
                  <c:v>25.03004894232363</c:v>
                </c:pt>
                <c:pt idx="13807">
                  <c:v>25.01742990115988</c:v>
                </c:pt>
                <c:pt idx="13808">
                  <c:v>25.00481107469923</c:v>
                </c:pt>
                <c:pt idx="13809">
                  <c:v>24.99219246603816</c:v>
                </c:pt>
                <c:pt idx="13810">
                  <c:v>24.97957407827311</c:v>
                </c:pt>
                <c:pt idx="13811">
                  <c:v>24.96695591450043</c:v>
                </c:pt>
                <c:pt idx="13812">
                  <c:v>24.9543379778164</c:v>
                </c:pt>
                <c:pt idx="13813">
                  <c:v>24.94172027131723</c:v>
                </c:pt>
                <c:pt idx="13814">
                  <c:v>24.92910279809909</c:v>
                </c:pt>
                <c:pt idx="13815">
                  <c:v>24.91648556125805</c:v>
                </c:pt>
                <c:pt idx="13816">
                  <c:v>24.90386856389011</c:v>
                </c:pt>
                <c:pt idx="13817">
                  <c:v>24.89125180909122</c:v>
                </c:pt>
                <c:pt idx="13818">
                  <c:v>24.87863529995724</c:v>
                </c:pt>
                <c:pt idx="13819">
                  <c:v>24.86601903958396</c:v>
                </c:pt>
                <c:pt idx="13820">
                  <c:v>24.85340303106712</c:v>
                </c:pt>
                <c:pt idx="13821">
                  <c:v>24.84078727750235</c:v>
                </c:pt>
                <c:pt idx="13822">
                  <c:v>24.82817178198523</c:v>
                </c:pt>
                <c:pt idx="13823">
                  <c:v>24.81555654761123</c:v>
                </c:pt>
                <c:pt idx="13824">
                  <c:v>24.80294157747579</c:v>
                </c:pt>
                <c:pt idx="13825">
                  <c:v>24.79032687467422</c:v>
                </c:pt>
                <c:pt idx="13826">
                  <c:v>24.77771244230179</c:v>
                </c:pt>
                <c:pt idx="13827">
                  <c:v>24.76509828345369</c:v>
                </c:pt>
                <c:pt idx="13828">
                  <c:v>24.75248440122499</c:v>
                </c:pt>
                <c:pt idx="13829">
                  <c:v>24.73987079871071</c:v>
                </c:pt>
                <c:pt idx="13830">
                  <c:v>24.72725747900578</c:v>
                </c:pt>
                <c:pt idx="13831">
                  <c:v>24.71464444520505</c:v>
                </c:pt>
                <c:pt idx="13832">
                  <c:v>24.70203170040326</c:v>
                </c:pt>
                <c:pt idx="13833">
                  <c:v>24.68941924769511</c:v>
                </c:pt>
                <c:pt idx="13834">
                  <c:v>24.67680709017518</c:v>
                </c:pt>
                <c:pt idx="13835">
                  <c:v>24.66419523093796</c:v>
                </c:pt>
                <c:pt idx="13836">
                  <c:v>24.65158367307787</c:v>
                </c:pt>
                <c:pt idx="13837">
                  <c:v>24.63897241968922</c:v>
                </c:pt>
                <c:pt idx="13838">
                  <c:v>24.62636147386624</c:v>
                </c:pt>
                <c:pt idx="13839">
                  <c:v>24.61375083870308</c:v>
                </c:pt>
                <c:pt idx="13840">
                  <c:v>24.60114051729379</c:v>
                </c:pt>
                <c:pt idx="13841">
                  <c:v>24.58853051273229</c:v>
                </c:pt>
                <c:pt idx="13842">
                  <c:v>24.57592082811249</c:v>
                </c:pt>
                <c:pt idx="13843">
                  <c:v>24.56331146652811</c:v>
                </c:pt>
                <c:pt idx="13844">
                  <c:v>24.55070243107282</c:v>
                </c:pt>
                <c:pt idx="13845">
                  <c:v>24.53809372484023</c:v>
                </c:pt>
                <c:pt idx="13846">
                  <c:v>24.52548535092376</c:v>
                </c:pt>
                <c:pt idx="13847">
                  <c:v>24.51287731241683</c:v>
                </c:pt>
                <c:pt idx="13848">
                  <c:v>24.50026961241268</c:v>
                </c:pt>
                <c:pt idx="13849">
                  <c:v>24.48766225400449</c:v>
                </c:pt>
                <c:pt idx="13850">
                  <c:v>24.47505524028535</c:v>
                </c:pt>
                <c:pt idx="13851">
                  <c:v>24.4624485743482</c:v>
                </c:pt>
                <c:pt idx="13852">
                  <c:v>24.44984225928594</c:v>
                </c:pt>
                <c:pt idx="13853">
                  <c:v>24.43723629819131</c:v>
                </c:pt>
                <c:pt idx="13854">
                  <c:v>24.42463069415697</c:v>
                </c:pt>
                <c:pt idx="13855">
                  <c:v>24.41202545027546</c:v>
                </c:pt>
                <c:pt idx="13856">
                  <c:v>24.39942056963923</c:v>
                </c:pt>
                <c:pt idx="13857">
                  <c:v>24.38681605534062</c:v>
                </c:pt>
                <c:pt idx="13858">
                  <c:v>24.37421191047185</c:v>
                </c:pt>
                <c:pt idx="13859">
                  <c:v>24.36160813812502</c:v>
                </c:pt>
                <c:pt idx="13860">
                  <c:v>24.34900474139218</c:v>
                </c:pt>
                <c:pt idx="13861">
                  <c:v>24.33640172336517</c:v>
                </c:pt>
                <c:pt idx="13862">
                  <c:v>24.32379908713579</c:v>
                </c:pt>
                <c:pt idx="13863">
                  <c:v>24.31119683579572</c:v>
                </c:pt>
                <c:pt idx="13864">
                  <c:v>24.2985949724365</c:v>
                </c:pt>
                <c:pt idx="13865">
                  <c:v>24.28599350014957</c:v>
                </c:pt>
                <c:pt idx="13866">
                  <c:v>24.27339242202625</c:v>
                </c:pt>
                <c:pt idx="13867">
                  <c:v>24.26079174115774</c:v>
                </c:pt>
                <c:pt idx="13868">
                  <c:v>24.24819146063513</c:v>
                </c:pt>
                <c:pt idx="13869">
                  <c:v>24.23559158354938</c:v>
                </c:pt>
                <c:pt idx="13870">
                  <c:v>24.22299211299134</c:v>
                </c:pt>
                <c:pt idx="13871">
                  <c:v>24.21039305205174</c:v>
                </c:pt>
                <c:pt idx="13872">
                  <c:v>24.19779440382117</c:v>
                </c:pt>
                <c:pt idx="13873">
                  <c:v>24.18519617139012</c:v>
                </c:pt>
                <c:pt idx="13874">
                  <c:v>24.17259835784894</c:v>
                </c:pt>
                <c:pt idx="13875">
                  <c:v>24.16000096628787</c:v>
                </c:pt>
                <c:pt idx="13876">
                  <c:v>24.14740399979702</c:v>
                </c:pt>
                <c:pt idx="13877">
                  <c:v>24.13480746146636</c:v>
                </c:pt>
                <c:pt idx="13878">
                  <c:v>24.12221135438573</c:v>
                </c:pt>
                <c:pt idx="13879">
                  <c:v>24.10961568164489</c:v>
                </c:pt>
                <c:pt idx="13880">
                  <c:v>24.09702044633341</c:v>
                </c:pt>
                <c:pt idx="13881">
                  <c:v>24.08442565154075</c:v>
                </c:pt>
                <c:pt idx="13882">
                  <c:v>24.07183130035627</c:v>
                </c:pt>
                <c:pt idx="13883">
                  <c:v>24.05923739586914</c:v>
                </c:pt>
                <c:pt idx="13884">
                  <c:v>24.04664394116845</c:v>
                </c:pt>
                <c:pt idx="13885">
                  <c:v>24.03405093934314</c:v>
                </c:pt>
                <c:pt idx="13886">
                  <c:v>24.021458393482</c:v>
                </c:pt>
                <c:pt idx="13887">
                  <c:v>24.00886630667369</c:v>
                </c:pt>
                <c:pt idx="13888">
                  <c:v>23.99627468200675</c:v>
                </c:pt>
                <c:pt idx="13889">
                  <c:v>23.98368352256956</c:v>
                </c:pt>
                <c:pt idx="13890">
                  <c:v>23.97109283145038</c:v>
                </c:pt>
                <c:pt idx="13891">
                  <c:v>23.95850261173732</c:v>
                </c:pt>
                <c:pt idx="13892">
                  <c:v>23.94591286651837</c:v>
                </c:pt>
                <c:pt idx="13893">
                  <c:v>23.93332359888133</c:v>
                </c:pt>
                <c:pt idx="13894">
                  <c:v>23.92073481191392</c:v>
                </c:pt>
                <c:pt idx="13895">
                  <c:v>23.90814650870366</c:v>
                </c:pt>
                <c:pt idx="13896">
                  <c:v>23.89555869233798</c:v>
                </c:pt>
                <c:pt idx="13897">
                  <c:v>23.88297136590412</c:v>
                </c:pt>
                <c:pt idx="13898">
                  <c:v>23.87038453248919</c:v>
                </c:pt>
                <c:pt idx="13899">
                  <c:v>23.85779819518017</c:v>
                </c:pt>
                <c:pt idx="13900">
                  <c:v>23.84521235706386</c:v>
                </c:pt>
                <c:pt idx="13901">
                  <c:v>23.83262702122695</c:v>
                </c:pt>
                <c:pt idx="13902">
                  <c:v>23.82004219075596</c:v>
                </c:pt>
                <c:pt idx="13903">
                  <c:v>23.80745786873723</c:v>
                </c:pt>
                <c:pt idx="13904">
                  <c:v>23.79487405825702</c:v>
                </c:pt>
                <c:pt idx="13905">
                  <c:v>23.78229076240136</c:v>
                </c:pt>
                <c:pt idx="13906">
                  <c:v>23.76970798425618</c:v>
                </c:pt>
                <c:pt idx="13907">
                  <c:v>23.75712572690724</c:v>
                </c:pt>
                <c:pt idx="13908">
                  <c:v>23.74454399344014</c:v>
                </c:pt>
                <c:pt idx="13909">
                  <c:v>23.73196278694034</c:v>
                </c:pt>
                <c:pt idx="13910">
                  <c:v>23.71938211049312</c:v>
                </c:pt>
                <c:pt idx="13911">
                  <c:v>23.70680196718362</c:v>
                </c:pt>
                <c:pt idx="13912">
                  <c:v>23.6942223600968</c:v>
                </c:pt>
                <c:pt idx="13913">
                  <c:v>23.68164329231749</c:v>
                </c:pt>
                <c:pt idx="13914">
                  <c:v>23.66906476693035</c:v>
                </c:pt>
                <c:pt idx="13915">
                  <c:v>23.65648678701988</c:v>
                </c:pt>
                <c:pt idx="13916">
                  <c:v>23.64390935567038</c:v>
                </c:pt>
                <c:pt idx="13917">
                  <c:v>23.63133247596605</c:v>
                </c:pt>
                <c:pt idx="13918">
                  <c:v>23.61875615099089</c:v>
                </c:pt>
                <c:pt idx="13919">
                  <c:v>23.60618038382872</c:v>
                </c:pt>
                <c:pt idx="13920">
                  <c:v>23.59360517756322</c:v>
                </c:pt>
                <c:pt idx="13921">
                  <c:v>23.58103053527793</c:v>
                </c:pt>
                <c:pt idx="13922">
                  <c:v>23.56845646005615</c:v>
                </c:pt>
                <c:pt idx="13923">
                  <c:v>23.55588295498106</c:v>
                </c:pt>
                <c:pt idx="13924">
                  <c:v>23.54331002313567</c:v>
                </c:pt>
                <c:pt idx="13925">
                  <c:v>23.53073766760281</c:v>
                </c:pt>
                <c:pt idx="13926">
                  <c:v>23.51816589146512</c:v>
                </c:pt>
                <c:pt idx="13927">
                  <c:v>23.50559469780511</c:v>
                </c:pt>
                <c:pt idx="13928">
                  <c:v>23.49302408970508</c:v>
                </c:pt>
                <c:pt idx="13929">
                  <c:v>23.48045407024717</c:v>
                </c:pt>
                <c:pt idx="13930">
                  <c:v>23.46788464251335</c:v>
                </c:pt>
                <c:pt idx="13931">
                  <c:v>23.4553158095854</c:v>
                </c:pt>
                <c:pt idx="13932">
                  <c:v>23.44274757454493</c:v>
                </c:pt>
                <c:pt idx="13933">
                  <c:v>23.43017994047339</c:v>
                </c:pt>
                <c:pt idx="13934">
                  <c:v>23.41761291045202</c:v>
                </c:pt>
                <c:pt idx="13935">
                  <c:v>23.40504648756189</c:v>
                </c:pt>
                <c:pt idx="13936">
                  <c:v>23.39248067488391</c:v>
                </c:pt>
                <c:pt idx="13937">
                  <c:v>23.3799154754988</c:v>
                </c:pt>
                <c:pt idx="13938">
                  <c:v>23.36735089248704</c:v>
                </c:pt>
                <c:pt idx="13939">
                  <c:v>23.35478692892903</c:v>
                </c:pt>
                <c:pt idx="13940">
                  <c:v>23.3422235879049</c:v>
                </c:pt>
                <c:pt idx="13941">
                  <c:v>23.32966087249465</c:v>
                </c:pt>
                <c:pt idx="13942">
                  <c:v>23.31709878577806</c:v>
                </c:pt>
                <c:pt idx="13943">
                  <c:v>23.30453733083473</c:v>
                </c:pt>
                <c:pt idx="13944">
                  <c:v>23.29197651074409</c:v>
                </c:pt>
                <c:pt idx="13945">
                  <c:v>23.27941632858535</c:v>
                </c:pt>
                <c:pt idx="13946">
                  <c:v>23.26685678743756</c:v>
                </c:pt>
                <c:pt idx="13947">
                  <c:v>23.25429789037956</c:v>
                </c:pt>
                <c:pt idx="13948">
                  <c:v>23.24173964049001</c:v>
                </c:pt>
                <c:pt idx="13949">
                  <c:v>23.22918204084738</c:v>
                </c:pt>
                <c:pt idx="13950">
                  <c:v>23.21662509452992</c:v>
                </c:pt>
                <c:pt idx="13951">
                  <c:v>23.20406880461573</c:v>
                </c:pt>
                <c:pt idx="13952">
                  <c:v>23.19151317418266</c:v>
                </c:pt>
                <c:pt idx="13953">
                  <c:v>23.17895820630841</c:v>
                </c:pt>
                <c:pt idx="13954">
                  <c:v>23.16640390407046</c:v>
                </c:pt>
                <c:pt idx="13955">
                  <c:v>23.15385027054612</c:v>
                </c:pt>
                <c:pt idx="13956">
                  <c:v>23.14129730881245</c:v>
                </c:pt>
                <c:pt idx="13957">
                  <c:v>23.12874502194634</c:v>
                </c:pt>
                <c:pt idx="13958">
                  <c:v>23.11619341302451</c:v>
                </c:pt>
                <c:pt idx="13959">
                  <c:v>23.10364248512342</c:v>
                </c:pt>
                <c:pt idx="13960">
                  <c:v>23.09109224131937</c:v>
                </c:pt>
                <c:pt idx="13961">
                  <c:v>23.07854268468843</c:v>
                </c:pt>
                <c:pt idx="13962">
                  <c:v>23.06599381830648</c:v>
                </c:pt>
                <c:pt idx="13963">
                  <c:v>23.05344564524919</c:v>
                </c:pt>
                <c:pt idx="13964">
                  <c:v>23.04089816859204</c:v>
                </c:pt>
                <c:pt idx="13965">
                  <c:v>23.02835139141026</c:v>
                </c:pt>
                <c:pt idx="13966">
                  <c:v>23.01580531677893</c:v>
                </c:pt>
                <c:pt idx="13967">
                  <c:v>23.00325994777286</c:v>
                </c:pt>
                <c:pt idx="13968">
                  <c:v>22.9907152874667</c:v>
                </c:pt>
                <c:pt idx="13969">
                  <c:v>22.97817133893487</c:v>
                </c:pt>
                <c:pt idx="13970">
                  <c:v>22.96562810525158</c:v>
                </c:pt>
                <c:pt idx="13971">
                  <c:v>22.95308558949081</c:v>
                </c:pt>
                <c:pt idx="13972">
                  <c:v>22.94054379472636</c:v>
                </c:pt>
                <c:pt idx="13973">
                  <c:v>22.92800272403179</c:v>
                </c:pt>
                <c:pt idx="13974">
                  <c:v>22.91546238048046</c:v>
                </c:pt>
                <c:pt idx="13975">
                  <c:v>22.90292276714549</c:v>
                </c:pt>
                <c:pt idx="13976">
                  <c:v>22.8903838870998</c:v>
                </c:pt>
                <c:pt idx="13977">
                  <c:v>22.87784574341612</c:v>
                </c:pt>
                <c:pt idx="13978">
                  <c:v>22.86530833916688</c:v>
                </c:pt>
                <c:pt idx="13979">
                  <c:v>22.8527716774244</c:v>
                </c:pt>
                <c:pt idx="13980">
                  <c:v>22.84023576126069</c:v>
                </c:pt>
                <c:pt idx="13981">
                  <c:v>22.82770059374755</c:v>
                </c:pt>
                <c:pt idx="13982">
                  <c:v>22.81516617795662</c:v>
                </c:pt>
                <c:pt idx="13983">
                  <c:v>22.80263251695924</c:v>
                </c:pt>
                <c:pt idx="13984">
                  <c:v>22.79009961382657</c:v>
                </c:pt>
                <c:pt idx="13985">
                  <c:v>22.77756747162953</c:v>
                </c:pt>
                <c:pt idx="13986">
                  <c:v>22.76503609343882</c:v>
                </c:pt>
                <c:pt idx="13987">
                  <c:v>22.7525054823249</c:v>
                </c:pt>
                <c:pt idx="13988">
                  <c:v>22.73997564135803</c:v>
                </c:pt>
                <c:pt idx="13989">
                  <c:v>22.72744657360819</c:v>
                </c:pt>
                <c:pt idx="13990">
                  <c:v>22.71491828214519</c:v>
                </c:pt>
                <c:pt idx="13991">
                  <c:v>22.70239077003858</c:v>
                </c:pt>
                <c:pt idx="13992">
                  <c:v>22.68986404035765</c:v>
                </c:pt>
                <c:pt idx="13993">
                  <c:v>22.67733809617152</c:v>
                </c:pt>
                <c:pt idx="13994">
                  <c:v>22.66481294054903</c:v>
                </c:pt>
                <c:pt idx="13995">
                  <c:v>22.65228857655879</c:v>
                </c:pt>
                <c:pt idx="13996">
                  <c:v>22.6397650072692</c:v>
                </c:pt>
                <c:pt idx="13997">
                  <c:v>22.62724223574837</c:v>
                </c:pt>
                <c:pt idx="13998">
                  <c:v>22.61472026506425</c:v>
                </c:pt>
                <c:pt idx="13999">
                  <c:v>22.6021990982845</c:v>
                </c:pt>
                <c:pt idx="14000">
                  <c:v>22.58967873847654</c:v>
                </c:pt>
                <c:pt idx="14001">
                  <c:v>22.57715918870757</c:v>
                </c:pt>
                <c:pt idx="14002">
                  <c:v>22.56464045204453</c:v>
                </c:pt>
                <c:pt idx="14003">
                  <c:v>22.55212253155413</c:v>
                </c:pt>
                <c:pt idx="14004">
                  <c:v>22.53960543030285</c:v>
                </c:pt>
                <c:pt idx="14005">
                  <c:v>22.5270891513569</c:v>
                </c:pt>
                <c:pt idx="14006">
                  <c:v>22.51457369778226</c:v>
                </c:pt>
                <c:pt idx="14007">
                  <c:v>22.50205907264467</c:v>
                </c:pt>
                <c:pt idx="14008">
                  <c:v>22.48954527900959</c:v>
                </c:pt>
                <c:pt idx="14009">
                  <c:v>22.47703231994229</c:v>
                </c:pt>
                <c:pt idx="14010">
                  <c:v>22.46452019850774</c:v>
                </c:pt>
                <c:pt idx="14011">
                  <c:v>22.45200891777069</c:v>
                </c:pt>
                <c:pt idx="14012">
                  <c:v>22.43949848079562</c:v>
                </c:pt>
                <c:pt idx="14013">
                  <c:v>22.42698889064678</c:v>
                </c:pt>
                <c:pt idx="14014">
                  <c:v>22.41448015038815</c:v>
                </c:pt>
                <c:pt idx="14015">
                  <c:v>22.40197226308347</c:v>
                </c:pt>
                <c:pt idx="14016">
                  <c:v>22.38946523179622</c:v>
                </c:pt>
                <c:pt idx="14017">
                  <c:v>22.37695905958962</c:v>
                </c:pt>
                <c:pt idx="14018">
                  <c:v>22.36445374952664</c:v>
                </c:pt>
                <c:pt idx="14019">
                  <c:v>22.35194930467001</c:v>
                </c:pt>
                <c:pt idx="14020">
                  <c:v>22.33944572808218</c:v>
                </c:pt>
                <c:pt idx="14021">
                  <c:v>22.32694302282533</c:v>
                </c:pt>
                <c:pt idx="14022">
                  <c:v>22.31444119196143</c:v>
                </c:pt>
                <c:pt idx="14023">
                  <c:v>22.30194023855214</c:v>
                </c:pt>
                <c:pt idx="14024">
                  <c:v>22.28944016565888</c:v>
                </c:pt>
                <c:pt idx="14025">
                  <c:v>22.27694097634281</c:v>
                </c:pt>
                <c:pt idx="14026">
                  <c:v>22.26444267366482</c:v>
                </c:pt>
                <c:pt idx="14027">
                  <c:v>22.25194526068556</c:v>
                </c:pt>
                <c:pt idx="14028">
                  <c:v>22.23944874046535</c:v>
                </c:pt>
                <c:pt idx="14029">
                  <c:v>22.22695311606433</c:v>
                </c:pt>
                <c:pt idx="14030">
                  <c:v>22.21445839054233</c:v>
                </c:pt>
                <c:pt idx="14031">
                  <c:v>22.20196456695889</c:v>
                </c:pt>
                <c:pt idx="14032">
                  <c:v>22.18947164837332</c:v>
                </c:pt>
                <c:pt idx="14033">
                  <c:v>22.17697963784466</c:v>
                </c:pt>
                <c:pt idx="14034">
                  <c:v>22.16448853843165</c:v>
                </c:pt>
                <c:pt idx="14035">
                  <c:v>22.1519983531928</c:v>
                </c:pt>
                <c:pt idx="14036">
                  <c:v>22.13950908518629</c:v>
                </c:pt>
                <c:pt idx="14037">
                  <c:v>22.1270207374701</c:v>
                </c:pt>
                <c:pt idx="14038">
                  <c:v>22.11453331310188</c:v>
                </c:pt>
                <c:pt idx="14039">
                  <c:v>22.10204681513902</c:v>
                </c:pt>
                <c:pt idx="14040">
                  <c:v>22.08956124663865</c:v>
                </c:pt>
                <c:pt idx="14041">
                  <c:v>22.0770766106576</c:v>
                </c:pt>
                <c:pt idx="14042">
                  <c:v>22.06459291025244</c:v>
                </c:pt>
                <c:pt idx="14043">
                  <c:v>22.05211014847945</c:v>
                </c:pt>
                <c:pt idx="14044">
                  <c:v>22.03962832839465</c:v>
                </c:pt>
                <c:pt idx="14045">
                  <c:v>22.02714745305375</c:v>
                </c:pt>
                <c:pt idx="14046">
                  <c:v>22.01466752551221</c:v>
                </c:pt>
                <c:pt idx="14047">
                  <c:v>22.00218854882517</c:v>
                </c:pt>
                <c:pt idx="14048">
                  <c:v>21.98971052604754</c:v>
                </c:pt>
                <c:pt idx="14049">
                  <c:v>21.97723346023391</c:v>
                </c:pt>
                <c:pt idx="14050">
                  <c:v>21.96475735443859</c:v>
                </c:pt>
                <c:pt idx="14051">
                  <c:v>21.95228221171558</c:v>
                </c:pt>
                <c:pt idx="14052">
                  <c:v>21.93980803511867</c:v>
                </c:pt>
                <c:pt idx="14053">
                  <c:v>21.92733482770127</c:v>
                </c:pt>
                <c:pt idx="14054">
                  <c:v>21.91486259251657</c:v>
                </c:pt>
                <c:pt idx="14055">
                  <c:v>21.90239133261743</c:v>
                </c:pt>
                <c:pt idx="14056">
                  <c:v>21.88992105105645</c:v>
                </c:pt>
                <c:pt idx="14057">
                  <c:v>21.87745175088591</c:v>
                </c:pt>
                <c:pt idx="14058">
                  <c:v>21.86498343515781</c:v>
                </c:pt>
                <c:pt idx="14059">
                  <c:v>21.85251610692388</c:v>
                </c:pt>
                <c:pt idx="14060">
                  <c:v>21.84004976923552</c:v>
                </c:pt>
                <c:pt idx="14061">
                  <c:v>21.82758442514385</c:v>
                </c:pt>
                <c:pt idx="14062">
                  <c:v>21.8151200776997</c:v>
                </c:pt>
                <c:pt idx="14063">
                  <c:v>21.80265672995359</c:v>
                </c:pt>
                <c:pt idx="14064">
                  <c:v>21.79019438495576</c:v>
                </c:pt>
                <c:pt idx="14065">
                  <c:v>21.77773304575615</c:v>
                </c:pt>
                <c:pt idx="14066">
                  <c:v>21.76527271540439</c:v>
                </c:pt>
                <c:pt idx="14067">
                  <c:v>21.75281339694979</c:v>
                </c:pt>
                <c:pt idx="14068">
                  <c:v>21.74035509344143</c:v>
                </c:pt>
                <c:pt idx="14069">
                  <c:v>21.72789780792799</c:v>
                </c:pt>
                <c:pt idx="14070">
                  <c:v>21.71544154345792</c:v>
                </c:pt>
                <c:pt idx="14071">
                  <c:v>21.70298630307936</c:v>
                </c:pt>
                <c:pt idx="14072">
                  <c:v>21.69053208984012</c:v>
                </c:pt>
                <c:pt idx="14073">
                  <c:v>21.6780789067877</c:v>
                </c:pt>
                <c:pt idx="14074">
                  <c:v>21.66562675696931</c:v>
                </c:pt>
                <c:pt idx="14075">
                  <c:v>21.65317564343188</c:v>
                </c:pt>
                <c:pt idx="14076">
                  <c:v>21.64072556922196</c:v>
                </c:pt>
                <c:pt idx="14077">
                  <c:v>21.62827653738585</c:v>
                </c:pt>
                <c:pt idx="14078">
                  <c:v>21.61582855096954</c:v>
                </c:pt>
                <c:pt idx="14079">
                  <c:v>21.60338161301868</c:v>
                </c:pt>
                <c:pt idx="14080">
                  <c:v>21.5909357265786</c:v>
                </c:pt>
                <c:pt idx="14081">
                  <c:v>21.57849089469436</c:v>
                </c:pt>
                <c:pt idx="14082">
                  <c:v>21.56604712041068</c:v>
                </c:pt>
                <c:pt idx="14083">
                  <c:v>21.55360440677196</c:v>
                </c:pt>
                <c:pt idx="14084">
                  <c:v>21.54116275682231</c:v>
                </c:pt>
                <c:pt idx="14085">
                  <c:v>21.52872217360548</c:v>
                </c:pt>
                <c:pt idx="14086">
                  <c:v>21.51628266016496</c:v>
                </c:pt>
                <c:pt idx="14087">
                  <c:v>21.50384421954387</c:v>
                </c:pt>
                <c:pt idx="14088">
                  <c:v>21.49140685478504</c:v>
                </c:pt>
                <c:pt idx="14089">
                  <c:v>21.47897056893098</c:v>
                </c:pt>
                <c:pt idx="14090">
                  <c:v>21.46653536502385</c:v>
                </c:pt>
                <c:pt idx="14091">
                  <c:v>21.45410124610553</c:v>
                </c:pt>
                <c:pt idx="14092">
                  <c:v>21.44166821521754</c:v>
                </c:pt>
                <c:pt idx="14093">
                  <c:v>21.4292362754011</c:v>
                </c:pt>
                <c:pt idx="14094">
                  <c:v>21.41680542969711</c:v>
                </c:pt>
                <c:pt idx="14095">
                  <c:v>21.40437568114611</c:v>
                </c:pt>
                <c:pt idx="14096">
                  <c:v>21.39194703278836</c:v>
                </c:pt>
                <c:pt idx="14097">
                  <c:v>21.37951948766375</c:v>
                </c:pt>
                <c:pt idx="14098">
                  <c:v>21.36709304881187</c:v>
                </c:pt>
                <c:pt idx="14099">
                  <c:v>21.35466771927197</c:v>
                </c:pt>
                <c:pt idx="14100">
                  <c:v>21.34224350208296</c:v>
                </c:pt>
                <c:pt idx="14101">
                  <c:v>21.32982040028346</c:v>
                </c:pt>
                <c:pt idx="14102">
                  <c:v>21.31739841691171</c:v>
                </c:pt>
                <c:pt idx="14103">
                  <c:v>21.30497755500563</c:v>
                </c:pt>
                <c:pt idx="14104">
                  <c:v>21.29255781760282</c:v>
                </c:pt>
                <c:pt idx="14105">
                  <c:v>21.28013920774054</c:v>
                </c:pt>
                <c:pt idx="14106">
                  <c:v>21.26772172845573</c:v>
                </c:pt>
                <c:pt idx="14107">
                  <c:v>21.25530538278494</c:v>
                </c:pt>
                <c:pt idx="14108">
                  <c:v>21.24289017376445</c:v>
                </c:pt>
                <c:pt idx="14109">
                  <c:v>21.23047610443016</c:v>
                </c:pt>
                <c:pt idx="14110">
                  <c:v>21.21806317781764</c:v>
                </c:pt>
                <c:pt idx="14111">
                  <c:v>21.20565139696211</c:v>
                </c:pt>
                <c:pt idx="14112">
                  <c:v>21.1932407648985</c:v>
                </c:pt>
                <c:pt idx="14113">
                  <c:v>21.18083128466131</c:v>
                </c:pt>
                <c:pt idx="14114">
                  <c:v>21.16842295928479</c:v>
                </c:pt>
                <c:pt idx="14115">
                  <c:v>21.15601579180278</c:v>
                </c:pt>
                <c:pt idx="14116">
                  <c:v>21.14360978524881</c:v>
                </c:pt>
                <c:pt idx="14117">
                  <c:v>21.13120494265604</c:v>
                </c:pt>
                <c:pt idx="14118">
                  <c:v>21.11880126705731</c:v>
                </c:pt>
                <c:pt idx="14119">
                  <c:v>21.1063987614851</c:v>
                </c:pt>
                <c:pt idx="14120">
                  <c:v>21.09399742897153</c:v>
                </c:pt>
                <c:pt idx="14121">
                  <c:v>21.08159727254839</c:v>
                </c:pt>
                <c:pt idx="14122">
                  <c:v>21.06919829524713</c:v>
                </c:pt>
                <c:pt idx="14123">
                  <c:v>21.05680050009881</c:v>
                </c:pt>
                <c:pt idx="14124">
                  <c:v>21.04440389013416</c:v>
                </c:pt>
                <c:pt idx="14125">
                  <c:v>21.03200846838358</c:v>
                </c:pt>
                <c:pt idx="14126">
                  <c:v>21.01961423787708</c:v>
                </c:pt>
                <c:pt idx="14127">
                  <c:v>21.00722120164433</c:v>
                </c:pt>
                <c:pt idx="14128">
                  <c:v>20.99482936271465</c:v>
                </c:pt>
                <c:pt idx="14129">
                  <c:v>20.98243872411699</c:v>
                </c:pt>
                <c:pt idx="14130">
                  <c:v>20.97004928887996</c:v>
                </c:pt>
                <c:pt idx="14131">
                  <c:v>20.95766106003181</c:v>
                </c:pt>
                <c:pt idx="14132">
                  <c:v>20.94527404060042</c:v>
                </c:pt>
                <c:pt idx="14133">
                  <c:v>20.93288823361331</c:v>
                </c:pt>
                <c:pt idx="14134">
                  <c:v>20.92050364209765</c:v>
                </c:pt>
                <c:pt idx="14135">
                  <c:v>20.90812026908024</c:v>
                </c:pt>
                <c:pt idx="14136">
                  <c:v>20.89573811758753</c:v>
                </c:pt>
                <c:pt idx="14137">
                  <c:v>20.88335719064558</c:v>
                </c:pt>
                <c:pt idx="14138">
                  <c:v>20.87097749128012</c:v>
                </c:pt>
                <c:pt idx="14139">
                  <c:v>20.85859902251649</c:v>
                </c:pt>
                <c:pt idx="14140">
                  <c:v>20.84622178737966</c:v>
                </c:pt>
                <c:pt idx="14141">
                  <c:v>20.83384578889427</c:v>
                </c:pt>
                <c:pt idx="14142">
                  <c:v>20.82147103008456</c:v>
                </c:pt>
                <c:pt idx="14143">
                  <c:v>20.80909751397439</c:v>
                </c:pt>
                <c:pt idx="14144">
                  <c:v>20.79672524358728</c:v>
                </c:pt>
                <c:pt idx="14145">
                  <c:v>20.78435422194638</c:v>
                </c:pt>
                <c:pt idx="14146">
                  <c:v>20.77198445207444</c:v>
                </c:pt>
                <c:pt idx="14147">
                  <c:v>20.75961593699386</c:v>
                </c:pt>
                <c:pt idx="14148">
                  <c:v>20.74724867972666</c:v>
                </c:pt>
                <c:pt idx="14149">
                  <c:v>20.7348826832945</c:v>
                </c:pt>
                <c:pt idx="14150">
                  <c:v>20.72251795071861</c:v>
                </c:pt>
                <c:pt idx="14151">
                  <c:v>20.71015448501994</c:v>
                </c:pt>
                <c:pt idx="14152">
                  <c:v>20.69779228921897</c:v>
                </c:pt>
                <c:pt idx="14153">
                  <c:v>20.68543136633586</c:v>
                </c:pt>
                <c:pt idx="14154">
                  <c:v>20.67307171939037</c:v>
                </c:pt>
                <c:pt idx="14155">
                  <c:v>20.66071335140187</c:v>
                </c:pt>
                <c:pt idx="14156">
                  <c:v>20.64835626538937</c:v>
                </c:pt>
                <c:pt idx="14157">
                  <c:v>20.63600046437151</c:v>
                </c:pt>
                <c:pt idx="14158">
                  <c:v>20.62364595136649</c:v>
                </c:pt>
                <c:pt idx="14159">
                  <c:v>20.6112927293922</c:v>
                </c:pt>
                <c:pt idx="14160">
                  <c:v>20.59894080146608</c:v>
                </c:pt>
                <c:pt idx="14161">
                  <c:v>20.58659017060525</c:v>
                </c:pt>
                <c:pt idx="14162">
                  <c:v>20.57424083982638</c:v>
                </c:pt>
                <c:pt idx="14163">
                  <c:v>20.56189281214582</c:v>
                </c:pt>
                <c:pt idx="14164">
                  <c:v>20.54954609057946</c:v>
                </c:pt>
                <c:pt idx="14165">
                  <c:v>20.53720067814286</c:v>
                </c:pt>
                <c:pt idx="14166">
                  <c:v>20.52485657785116</c:v>
                </c:pt>
                <c:pt idx="14167">
                  <c:v>20.51251379271912</c:v>
                </c:pt>
                <c:pt idx="14168">
                  <c:v>20.5001723257611</c:v>
                </c:pt>
                <c:pt idx="14169">
                  <c:v>20.48783217999108</c:v>
                </c:pt>
                <c:pt idx="14170">
                  <c:v>20.47549335842265</c:v>
                </c:pt>
                <c:pt idx="14171">
                  <c:v>20.46315586406898</c:v>
                </c:pt>
                <c:pt idx="14172">
                  <c:v>20.45081969994288</c:v>
                </c:pt>
                <c:pt idx="14173">
                  <c:v>20.43848486905674</c:v>
                </c:pt>
                <c:pt idx="14174">
                  <c:v>20.42615137442255</c:v>
                </c:pt>
                <c:pt idx="14175">
                  <c:v>20.41381921905193</c:v>
                </c:pt>
                <c:pt idx="14176">
                  <c:v>20.40148840595608</c:v>
                </c:pt>
                <c:pt idx="14177">
                  <c:v>20.38915893814579</c:v>
                </c:pt>
                <c:pt idx="14178">
                  <c:v>20.37683081863149</c:v>
                </c:pt>
                <c:pt idx="14179">
                  <c:v>20.36450405042316</c:v>
                </c:pt>
                <c:pt idx="14180">
                  <c:v>20.35217863653043</c:v>
                </c:pt>
                <c:pt idx="14181">
                  <c:v>20.33985457996248</c:v>
                </c:pt>
                <c:pt idx="14182">
                  <c:v>20.3275318837281</c:v>
                </c:pt>
                <c:pt idx="14183">
                  <c:v>20.31521055083569</c:v>
                </c:pt>
                <c:pt idx="14184">
                  <c:v>20.30289058429324</c:v>
                </c:pt>
                <c:pt idx="14185">
                  <c:v>20.29057198710833</c:v>
                </c:pt>
                <c:pt idx="14186">
                  <c:v>20.27825476228811</c:v>
                </c:pt>
                <c:pt idx="14187">
                  <c:v>20.26593891283936</c:v>
                </c:pt>
                <c:pt idx="14188">
                  <c:v>20.25362444176843</c:v>
                </c:pt>
                <c:pt idx="14189">
                  <c:v>20.24131135208128</c:v>
                </c:pt>
                <c:pt idx="14190">
                  <c:v>20.22899964678341</c:v>
                </c:pt>
                <c:pt idx="14191">
                  <c:v>20.21668932887997</c:v>
                </c:pt>
                <c:pt idx="14192">
                  <c:v>20.20438040137565</c:v>
                </c:pt>
                <c:pt idx="14193">
                  <c:v>20.19207286727477</c:v>
                </c:pt>
                <c:pt idx="14194">
                  <c:v>20.17976672958118</c:v>
                </c:pt>
                <c:pt idx="14195">
                  <c:v>20.16746199129836</c:v>
                </c:pt>
                <c:pt idx="14196">
                  <c:v>20.15515865542935</c:v>
                </c:pt>
                <c:pt idx="14197">
                  <c:v>20.1428567249768</c:v>
                </c:pt>
                <c:pt idx="14198">
                  <c:v>20.13055620294289</c:v>
                </c:pt>
                <c:pt idx="14199">
                  <c:v>20.11825709232945</c:v>
                </c:pt>
                <c:pt idx="14200">
                  <c:v>20.10595939613784</c:v>
                </c:pt>
                <c:pt idx="14201">
                  <c:v>20.09366311736902</c:v>
                </c:pt>
                <c:pt idx="14202">
                  <c:v>20.08136825902351</c:v>
                </c:pt>
                <c:pt idx="14203">
                  <c:v>20.06907482410142</c:v>
                </c:pt>
                <c:pt idx="14204">
                  <c:v>20.05678281560245</c:v>
                </c:pt>
                <c:pt idx="14205">
                  <c:v>20.04449223652584</c:v>
                </c:pt>
                <c:pt idx="14206">
                  <c:v>20.03220308987046</c:v>
                </c:pt>
                <c:pt idx="14207">
                  <c:v>20.0199153786347</c:v>
                </c:pt>
                <c:pt idx="14208">
                  <c:v>20.00762910581652</c:v>
                </c:pt>
                <c:pt idx="14209">
                  <c:v>19.99534427441351</c:v>
                </c:pt>
                <c:pt idx="14210">
                  <c:v>19.98306088742278</c:v>
                </c:pt>
                <c:pt idx="14211">
                  <c:v>19.97077894784105</c:v>
                </c:pt>
                <c:pt idx="14212">
                  <c:v>19.95849845866457</c:v>
                </c:pt>
                <c:pt idx="14213">
                  <c:v>19.94621942288916</c:v>
                </c:pt>
                <c:pt idx="14214">
                  <c:v>19.93394184351025</c:v>
                </c:pt>
                <c:pt idx="14215">
                  <c:v>19.92166572352279</c:v>
                </c:pt>
                <c:pt idx="14216">
                  <c:v>19.90939106592132</c:v>
                </c:pt>
                <c:pt idx="14217">
                  <c:v>19.89711787369995</c:v>
                </c:pt>
                <c:pt idx="14218">
                  <c:v>19.88484614985234</c:v>
                </c:pt>
                <c:pt idx="14219">
                  <c:v>19.8725758973717</c:v>
                </c:pt>
                <c:pt idx="14220">
                  <c:v>19.86030711925085</c:v>
                </c:pt>
                <c:pt idx="14221">
                  <c:v>19.84803981848211</c:v>
                </c:pt>
                <c:pt idx="14222">
                  <c:v>19.83577399805742</c:v>
                </c:pt>
                <c:pt idx="14223">
                  <c:v>19.82350966096823</c:v>
                </c:pt>
                <c:pt idx="14224">
                  <c:v>19.81124681020559</c:v>
                </c:pt>
                <c:pt idx="14225">
                  <c:v>19.79898544876007</c:v>
                </c:pt>
                <c:pt idx="14226">
                  <c:v>19.78672557962181</c:v>
                </c:pt>
                <c:pt idx="14227">
                  <c:v>19.77446720578054</c:v>
                </c:pt>
                <c:pt idx="14228">
                  <c:v>19.76221033022549</c:v>
                </c:pt>
                <c:pt idx="14229">
                  <c:v>19.7499549559455</c:v>
                </c:pt>
                <c:pt idx="14230">
                  <c:v>19.73770108592889</c:v>
                </c:pt>
                <c:pt idx="14231">
                  <c:v>19.7254487231636</c:v>
                </c:pt>
                <c:pt idx="14232">
                  <c:v>19.7131978706371</c:v>
                </c:pt>
                <c:pt idx="14233">
                  <c:v>19.70094853133642</c:v>
                </c:pt>
                <c:pt idx="14234">
                  <c:v>19.68870070824811</c:v>
                </c:pt>
                <c:pt idx="14235">
                  <c:v>19.67645440435829</c:v>
                </c:pt>
                <c:pt idx="14236">
                  <c:v>19.66420962265263</c:v>
                </c:pt>
                <c:pt idx="14237">
                  <c:v>19.65196636611634</c:v>
                </c:pt>
                <c:pt idx="14238">
                  <c:v>19.63972463773417</c:v>
                </c:pt>
                <c:pt idx="14239">
                  <c:v>19.62748444049045</c:v>
                </c:pt>
                <c:pt idx="14240">
                  <c:v>19.615245777369</c:v>
                </c:pt>
                <c:pt idx="14241">
                  <c:v>19.60300865135325</c:v>
                </c:pt>
                <c:pt idx="14242">
                  <c:v>19.59077306542609</c:v>
                </c:pt>
                <c:pt idx="14243">
                  <c:v>19.57853902257003</c:v>
                </c:pt>
                <c:pt idx="14244">
                  <c:v>19.56630652576708</c:v>
                </c:pt>
                <c:pt idx="14245">
                  <c:v>19.55407557799879</c:v>
                </c:pt>
                <c:pt idx="14246">
                  <c:v>19.54184618224627</c:v>
                </c:pt>
                <c:pt idx="14247">
                  <c:v>19.52961834149015</c:v>
                </c:pt>
                <c:pt idx="14248">
                  <c:v>19.51739205871061</c:v>
                </c:pt>
                <c:pt idx="14249">
                  <c:v>19.50516733688734</c:v>
                </c:pt>
                <c:pt idx="14250">
                  <c:v>19.4929441789996</c:v>
                </c:pt>
                <c:pt idx="14251">
                  <c:v>19.48072258802616</c:v>
                </c:pt>
                <c:pt idx="14252">
                  <c:v>19.46850256694536</c:v>
                </c:pt>
                <c:pt idx="14253">
                  <c:v>19.45628411873503</c:v>
                </c:pt>
                <c:pt idx="14254">
                  <c:v>19.44406724637254</c:v>
                </c:pt>
                <c:pt idx="14255">
                  <c:v>19.43185195283483</c:v>
                </c:pt>
                <c:pt idx="14256">
                  <c:v>19.41963824109829</c:v>
                </c:pt>
                <c:pt idx="14257">
                  <c:v>19.40742611413894</c:v>
                </c:pt>
                <c:pt idx="14258">
                  <c:v>19.39521557493225</c:v>
                </c:pt>
                <c:pt idx="14259">
                  <c:v>19.38300662645327</c:v>
                </c:pt>
                <c:pt idx="14260">
                  <c:v>19.37079927167652</c:v>
                </c:pt>
                <c:pt idx="14261">
                  <c:v>19.35859351357611</c:v>
                </c:pt>
                <c:pt idx="14262">
                  <c:v>19.34638935512563</c:v>
                </c:pt>
                <c:pt idx="14263">
                  <c:v>19.33418679929822</c:v>
                </c:pt>
                <c:pt idx="14264">
                  <c:v>19.32198584906651</c:v>
                </c:pt>
                <c:pt idx="14265">
                  <c:v>19.30978650740269</c:v>
                </c:pt>
                <c:pt idx="14266">
                  <c:v>19.29758877727846</c:v>
                </c:pt>
                <c:pt idx="14267">
                  <c:v>19.285392661665</c:v>
                </c:pt>
                <c:pt idx="14268">
                  <c:v>19.2731981635331</c:v>
                </c:pt>
                <c:pt idx="14269">
                  <c:v>19.26100528585298</c:v>
                </c:pt>
                <c:pt idx="14270">
                  <c:v>19.24881403159443</c:v>
                </c:pt>
                <c:pt idx="14271">
                  <c:v>19.23662440372672</c:v>
                </c:pt>
                <c:pt idx="14272">
                  <c:v>19.22443640521868</c:v>
                </c:pt>
                <c:pt idx="14273">
                  <c:v>19.2122500390386</c:v>
                </c:pt>
                <c:pt idx="14274">
                  <c:v>19.20006530815434</c:v>
                </c:pt>
                <c:pt idx="14275">
                  <c:v>19.18788221553324</c:v>
                </c:pt>
                <c:pt idx="14276">
                  <c:v>19.17570076414216</c:v>
                </c:pt>
                <c:pt idx="14277">
                  <c:v>19.16352095694749</c:v>
                </c:pt>
                <c:pt idx="14278">
                  <c:v>19.15134279691509</c:v>
                </c:pt>
                <c:pt idx="14279">
                  <c:v>19.13916628701038</c:v>
                </c:pt>
                <c:pt idx="14280">
                  <c:v>19.12699143019823</c:v>
                </c:pt>
                <c:pt idx="14281">
                  <c:v>19.11481822944308</c:v>
                </c:pt>
                <c:pt idx="14282">
                  <c:v>19.10264668770883</c:v>
                </c:pt>
                <c:pt idx="14283">
                  <c:v>19.09047680795894</c:v>
                </c:pt>
                <c:pt idx="14284">
                  <c:v>19.0783085931563</c:v>
                </c:pt>
                <c:pt idx="14285">
                  <c:v>19.06614204626337</c:v>
                </c:pt>
                <c:pt idx="14286">
                  <c:v>19.05397717024208</c:v>
                </c:pt>
                <c:pt idx="14287">
                  <c:v>19.04181396805388</c:v>
                </c:pt>
                <c:pt idx="14288">
                  <c:v>19.0296524426597</c:v>
                </c:pt>
                <c:pt idx="14289">
                  <c:v>19.01749259702</c:v>
                </c:pt>
                <c:pt idx="14290">
                  <c:v>19.00533443409472</c:v>
                </c:pt>
                <c:pt idx="14291">
                  <c:v>18.99317795684331</c:v>
                </c:pt>
                <c:pt idx="14292">
                  <c:v>18.98102316822472</c:v>
                </c:pt>
                <c:pt idx="14293">
                  <c:v>18.96887007119737</c:v>
                </c:pt>
                <c:pt idx="14294">
                  <c:v>18.95671866871923</c:v>
                </c:pt>
                <c:pt idx="14295">
                  <c:v>18.9445689637477</c:v>
                </c:pt>
                <c:pt idx="14296">
                  <c:v>18.93242095923973</c:v>
                </c:pt>
                <c:pt idx="14297">
                  <c:v>18.92027465815175</c:v>
                </c:pt>
                <c:pt idx="14298">
                  <c:v>18.90813006343966</c:v>
                </c:pt>
                <c:pt idx="14299">
                  <c:v>18.89598717805889</c:v>
                </c:pt>
                <c:pt idx="14300">
                  <c:v>18.88384600496431</c:v>
                </c:pt>
                <c:pt idx="14301">
                  <c:v>18.87170654711034</c:v>
                </c:pt>
                <c:pt idx="14302">
                  <c:v>18.85956880745085</c:v>
                </c:pt>
                <c:pt idx="14303">
                  <c:v>18.8474327889392</c:v>
                </c:pt>
                <c:pt idx="14304">
                  <c:v>18.83529849452828</c:v>
                </c:pt>
                <c:pt idx="14305">
                  <c:v>18.82316592717041</c:v>
                </c:pt>
                <c:pt idx="14306">
                  <c:v>18.81103508981742</c:v>
                </c:pt>
                <c:pt idx="14307">
                  <c:v>18.79890598542063</c:v>
                </c:pt>
                <c:pt idx="14308">
                  <c:v>18.78677861693085</c:v>
                </c:pt>
                <c:pt idx="14309">
                  <c:v>18.77465298729836</c:v>
                </c:pt>
                <c:pt idx="14310">
                  <c:v>18.76252909947292</c:v>
                </c:pt>
                <c:pt idx="14311">
                  <c:v>18.7504069564038</c:v>
                </c:pt>
                <c:pt idx="14312">
                  <c:v>18.73828656103971</c:v>
                </c:pt>
                <c:pt idx="14313">
                  <c:v>18.72616791632887</c:v>
                </c:pt>
                <c:pt idx="14314">
                  <c:v>18.71405102521897</c:v>
                </c:pt>
                <c:pt idx="14315">
                  <c:v>18.70193589065718</c:v>
                </c:pt>
                <c:pt idx="14316">
                  <c:v>18.68982251559013</c:v>
                </c:pt>
                <c:pt idx="14317">
                  <c:v>18.67771090296395</c:v>
                </c:pt>
                <c:pt idx="14318">
                  <c:v>18.66560105572426</c:v>
                </c:pt>
                <c:pt idx="14319">
                  <c:v>18.65349297681611</c:v>
                </c:pt>
                <c:pt idx="14320">
                  <c:v>18.64138666918405</c:v>
                </c:pt>
                <c:pt idx="14321">
                  <c:v>18.6292821357721</c:v>
                </c:pt>
                <c:pt idx="14322">
                  <c:v>18.61717937952375</c:v>
                </c:pt>
                <c:pt idx="14323">
                  <c:v>18.60507840338198</c:v>
                </c:pt>
                <c:pt idx="14324">
                  <c:v>18.5929792102892</c:v>
                </c:pt>
                <c:pt idx="14325">
                  <c:v>18.58088180318733</c:v>
                </c:pt>
                <c:pt idx="14326">
                  <c:v>18.56878618501774</c:v>
                </c:pt>
                <c:pt idx="14327">
                  <c:v>18.55669235872126</c:v>
                </c:pt>
                <c:pt idx="14328">
                  <c:v>18.54460032723821</c:v>
                </c:pt>
                <c:pt idx="14329">
                  <c:v>18.53251009350835</c:v>
                </c:pt>
                <c:pt idx="14330">
                  <c:v>18.52042166047093</c:v>
                </c:pt>
                <c:pt idx="14331">
                  <c:v>18.50833503106465</c:v>
                </c:pt>
                <c:pt idx="14332">
                  <c:v>18.49625020822767</c:v>
                </c:pt>
                <c:pt idx="14333">
                  <c:v>18.48416719489763</c:v>
                </c:pt>
                <c:pt idx="14334">
                  <c:v>18.4720859940116</c:v>
                </c:pt>
                <c:pt idx="14335">
                  <c:v>18.46000660850614</c:v>
                </c:pt>
                <c:pt idx="14336">
                  <c:v>18.44792904131727</c:v>
                </c:pt>
                <c:pt idx="14337">
                  <c:v>18.43585329538046</c:v>
                </c:pt>
                <c:pt idx="14338">
                  <c:v>18.42377937363063</c:v>
                </c:pt>
                <c:pt idx="14339">
                  <c:v>18.41170727900218</c:v>
                </c:pt>
                <c:pt idx="14340">
                  <c:v>18.39963701442893</c:v>
                </c:pt>
                <c:pt idx="14341">
                  <c:v>18.3875685828442</c:v>
                </c:pt>
                <c:pt idx="14342">
                  <c:v>18.37550198718072</c:v>
                </c:pt>
                <c:pt idx="14343">
                  <c:v>18.36343723037071</c:v>
                </c:pt>
                <c:pt idx="14344">
                  <c:v>18.35137431534584</c:v>
                </c:pt>
                <c:pt idx="14345">
                  <c:v>18.3393132450372</c:v>
                </c:pt>
                <c:pt idx="14346">
                  <c:v>18.32725402237536</c:v>
                </c:pt>
                <c:pt idx="14347">
                  <c:v>18.31519665029034</c:v>
                </c:pt>
                <c:pt idx="14348">
                  <c:v>18.30314113171159</c:v>
                </c:pt>
                <c:pt idx="14349">
                  <c:v>18.29108746956804</c:v>
                </c:pt>
                <c:pt idx="14350">
                  <c:v>18.27903566678804</c:v>
                </c:pt>
                <c:pt idx="14351">
                  <c:v>18.2669857262994</c:v>
                </c:pt>
                <c:pt idx="14352">
                  <c:v>18.25493765102934</c:v>
                </c:pt>
                <c:pt idx="14353">
                  <c:v>18.2428914439046</c:v>
                </c:pt>
                <c:pt idx="14354">
                  <c:v>18.2308471078513</c:v>
                </c:pt>
                <c:pt idx="14355">
                  <c:v>18.21880464579504</c:v>
                </c:pt>
                <c:pt idx="14356">
                  <c:v>18.20676406066082</c:v>
                </c:pt>
                <c:pt idx="14357">
                  <c:v>18.19472535537313</c:v>
                </c:pt>
                <c:pt idx="14358">
                  <c:v>18.18268853285588</c:v>
                </c:pt>
                <c:pt idx="14359">
                  <c:v>18.17065359603242</c:v>
                </c:pt>
                <c:pt idx="14360">
                  <c:v>18.15862054782552</c:v>
                </c:pt>
                <c:pt idx="14361">
                  <c:v>18.14658939115743</c:v>
                </c:pt>
                <c:pt idx="14362">
                  <c:v>18.1345601289498</c:v>
                </c:pt>
                <c:pt idx="14363">
                  <c:v>18.12253276412373</c:v>
                </c:pt>
                <c:pt idx="14364">
                  <c:v>18.11050729959976</c:v>
                </c:pt>
                <c:pt idx="14365">
                  <c:v>18.09848373829787</c:v>
                </c:pt>
                <c:pt idx="14366">
                  <c:v>18.08646208313745</c:v>
                </c:pt>
                <c:pt idx="14367">
                  <c:v>18.07444233703734</c:v>
                </c:pt>
                <c:pt idx="14368">
                  <c:v>18.06242450291582</c:v>
                </c:pt>
                <c:pt idx="14369">
                  <c:v>18.0504085836906</c:v>
                </c:pt>
                <c:pt idx="14370">
                  <c:v>18.03839458227877</c:v>
                </c:pt>
                <c:pt idx="14371">
                  <c:v>18.02638250159692</c:v>
                </c:pt>
                <c:pt idx="14372">
                  <c:v>18.01437234456105</c:v>
                </c:pt>
                <c:pt idx="14373">
                  <c:v>18.00236411408656</c:v>
                </c:pt>
                <c:pt idx="14374">
                  <c:v>17.99035781308829</c:v>
                </c:pt>
                <c:pt idx="14375">
                  <c:v>17.97835344448052</c:v>
                </c:pt>
                <c:pt idx="14376">
                  <c:v>17.96635101117694</c:v>
                </c:pt>
                <c:pt idx="14377">
                  <c:v>17.95435051609068</c:v>
                </c:pt>
                <c:pt idx="14378">
                  <c:v>17.94235196213426</c:v>
                </c:pt>
                <c:pt idx="14379">
                  <c:v>17.93035535221968</c:v>
                </c:pt>
                <c:pt idx="14380">
                  <c:v>17.91836068925829</c:v>
                </c:pt>
                <c:pt idx="14381">
                  <c:v>17.90636797616093</c:v>
                </c:pt>
                <c:pt idx="14382">
                  <c:v>17.89437721583781</c:v>
                </c:pt>
                <c:pt idx="14383">
                  <c:v>17.88238841119858</c:v>
                </c:pt>
                <c:pt idx="14384">
                  <c:v>17.87040156515231</c:v>
                </c:pt>
                <c:pt idx="14385">
                  <c:v>17.85841668060747</c:v>
                </c:pt>
                <c:pt idx="14386">
                  <c:v>17.84643376047197</c:v>
                </c:pt>
                <c:pt idx="14387">
                  <c:v>17.83445280765314</c:v>
                </c:pt>
                <c:pt idx="14388">
                  <c:v>17.82247382505768</c:v>
                </c:pt>
                <c:pt idx="14389">
                  <c:v>17.81049681559174</c:v>
                </c:pt>
                <c:pt idx="14390">
                  <c:v>17.79852178216089</c:v>
                </c:pt>
                <c:pt idx="14391">
                  <c:v>17.78654872767009</c:v>
                </c:pt>
                <c:pt idx="14392">
                  <c:v>17.77457765502373</c:v>
                </c:pt>
                <c:pt idx="14393">
                  <c:v>17.76260856712558</c:v>
                </c:pt>
                <c:pt idx="14394">
                  <c:v>17.75064146687886</c:v>
                </c:pt>
                <c:pt idx="14395">
                  <c:v>17.73867635718616</c:v>
                </c:pt>
                <c:pt idx="14396">
                  <c:v>17.72671324094951</c:v>
                </c:pt>
                <c:pt idx="14397">
                  <c:v>17.71475212107034</c:v>
                </c:pt>
                <c:pt idx="14398">
                  <c:v>17.70279300044946</c:v>
                </c:pt>
                <c:pt idx="14399">
                  <c:v>17.69083588198713</c:v>
                </c:pt>
                <c:pt idx="14400">
                  <c:v>17.67888076858297</c:v>
                </c:pt>
                <c:pt idx="14401">
                  <c:v>17.66692766313603</c:v>
                </c:pt>
                <c:pt idx="14402">
                  <c:v>17.65497656854474</c:v>
                </c:pt>
                <c:pt idx="14403">
                  <c:v>17.64302748770697</c:v>
                </c:pt>
                <c:pt idx="14404">
                  <c:v>17.63108042351996</c:v>
                </c:pt>
                <c:pt idx="14405">
                  <c:v>17.61913537888035</c:v>
                </c:pt>
                <c:pt idx="14406">
                  <c:v>17.6071923566842</c:v>
                </c:pt>
                <c:pt idx="14407">
                  <c:v>17.59525135982695</c:v>
                </c:pt>
                <c:pt idx="14408">
                  <c:v>17.58331239120344</c:v>
                </c:pt>
                <c:pt idx="14409">
                  <c:v>17.57137545370793</c:v>
                </c:pt>
                <c:pt idx="14410">
                  <c:v>17.55944055023403</c:v>
                </c:pt>
                <c:pt idx="14411">
                  <c:v>17.54750768367479</c:v>
                </c:pt>
                <c:pt idx="14412">
                  <c:v>17.53557685692262</c:v>
                </c:pt>
                <c:pt idx="14413">
                  <c:v>17.52364807286934</c:v>
                </c:pt>
                <c:pt idx="14414">
                  <c:v>17.51172133440619</c:v>
                </c:pt>
                <c:pt idx="14415">
                  <c:v>17.49979664442372</c:v>
                </c:pt>
                <c:pt idx="14416">
                  <c:v>17.48787400581197</c:v>
                </c:pt>
                <c:pt idx="14417">
                  <c:v>17.47595342146029</c:v>
                </c:pt>
                <c:pt idx="14418">
                  <c:v>17.46403489425747</c:v>
                </c:pt>
                <c:pt idx="14419">
                  <c:v>17.45211842709167</c:v>
                </c:pt>
                <c:pt idx="14420">
                  <c:v>17.44020402285042</c:v>
                </c:pt>
                <c:pt idx="14421">
                  <c:v>17.42829168442066</c:v>
                </c:pt>
                <c:pt idx="14422">
                  <c:v>17.41638141468873</c:v>
                </c:pt>
                <c:pt idx="14423">
                  <c:v>17.40447321654029</c:v>
                </c:pt>
                <c:pt idx="14424">
                  <c:v>17.39256709286046</c:v>
                </c:pt>
                <c:pt idx="14425">
                  <c:v>17.3806630465337</c:v>
                </c:pt>
                <c:pt idx="14426">
                  <c:v>17.36876108044386</c:v>
                </c:pt>
                <c:pt idx="14427">
                  <c:v>17.3568611974742</c:v>
                </c:pt>
                <c:pt idx="14428">
                  <c:v>17.34496340050728</c:v>
                </c:pt>
                <c:pt idx="14429">
                  <c:v>17.33306769242512</c:v>
                </c:pt>
                <c:pt idx="14430">
                  <c:v>17.32117407610909</c:v>
                </c:pt>
                <c:pt idx="14431">
                  <c:v>17.30928255443995</c:v>
                </c:pt>
                <c:pt idx="14432">
                  <c:v>17.29739313029782</c:v>
                </c:pt>
                <c:pt idx="14433">
                  <c:v>17.28550580656218</c:v>
                </c:pt>
                <c:pt idx="14434">
                  <c:v>17.27362058611194</c:v>
                </c:pt>
                <c:pt idx="14435">
                  <c:v>17.26173747182533</c:v>
                </c:pt>
                <c:pt idx="14436">
                  <c:v>17.24985646657999</c:v>
                </c:pt>
                <c:pt idx="14437">
                  <c:v>17.23797757325291</c:v>
                </c:pt>
                <c:pt idx="14438">
                  <c:v>17.22610079472045</c:v>
                </c:pt>
                <c:pt idx="14439">
                  <c:v>17.21422613385836</c:v>
                </c:pt>
                <c:pt idx="14440">
                  <c:v>17.20235359354174</c:v>
                </c:pt>
                <c:pt idx="14441">
                  <c:v>17.19048317664509</c:v>
                </c:pt>
                <c:pt idx="14442">
                  <c:v>17.17861488604224</c:v>
                </c:pt>
                <c:pt idx="14443">
                  <c:v>17.16674872460641</c:v>
                </c:pt>
                <c:pt idx="14444">
                  <c:v>17.15488469521018</c:v>
                </c:pt>
                <c:pt idx="14445">
                  <c:v>17.14302280072549</c:v>
                </c:pt>
                <c:pt idx="14446">
                  <c:v>17.13116304402368</c:v>
                </c:pt>
                <c:pt idx="14447">
                  <c:v>17.1193054279754</c:v>
                </c:pt>
                <c:pt idx="14448">
                  <c:v>17.10744995545069</c:v>
                </c:pt>
                <c:pt idx="14449">
                  <c:v>17.09559662931895</c:v>
                </c:pt>
                <c:pt idx="14450">
                  <c:v>17.08374545244897</c:v>
                </c:pt>
                <c:pt idx="14451">
                  <c:v>17.07189642770885</c:v>
                </c:pt>
                <c:pt idx="14452">
                  <c:v>17.06004955796608</c:v>
                </c:pt>
                <c:pt idx="14453">
                  <c:v>17.0482048460875</c:v>
                </c:pt>
                <c:pt idx="14454">
                  <c:v>17.03636229493932</c:v>
                </c:pt>
                <c:pt idx="14455">
                  <c:v>17.0245219073871</c:v>
                </c:pt>
                <c:pt idx="14456">
                  <c:v>17.01268368629574</c:v>
                </c:pt>
                <c:pt idx="14457">
                  <c:v>17.00084763452951</c:v>
                </c:pt>
                <c:pt idx="14458">
                  <c:v>16.98901375495205</c:v>
                </c:pt>
                <c:pt idx="14459">
                  <c:v>16.97718205042633</c:v>
                </c:pt>
                <c:pt idx="14460">
                  <c:v>16.96535252381468</c:v>
                </c:pt>
                <c:pt idx="14461">
                  <c:v>16.95352517797879</c:v>
                </c:pt>
                <c:pt idx="14462">
                  <c:v>16.94170001577968</c:v>
                </c:pt>
                <c:pt idx="14463">
                  <c:v>16.92987704007776</c:v>
                </c:pt>
                <c:pt idx="14464">
                  <c:v>16.91805625373273</c:v>
                </c:pt>
                <c:pt idx="14465">
                  <c:v>16.90623765960371</c:v>
                </c:pt>
                <c:pt idx="14466">
                  <c:v>16.89442126054911</c:v>
                </c:pt>
                <c:pt idx="14467">
                  <c:v>16.88260705942671</c:v>
                </c:pt>
                <c:pt idx="14468">
                  <c:v>16.87079505909366</c:v>
                </c:pt>
                <c:pt idx="14469">
                  <c:v>16.85898526240639</c:v>
                </c:pt>
                <c:pt idx="14470">
                  <c:v>16.84717767222073</c:v>
                </c:pt>
                <c:pt idx="14471">
                  <c:v>16.83537229139184</c:v>
                </c:pt>
                <c:pt idx="14472">
                  <c:v>16.82356912277423</c:v>
                </c:pt>
                <c:pt idx="14473">
                  <c:v>16.81176816922174</c:v>
                </c:pt>
                <c:pt idx="14474">
                  <c:v>16.79996943358753</c:v>
                </c:pt>
                <c:pt idx="14475">
                  <c:v>16.78817291872415</c:v>
                </c:pt>
                <c:pt idx="14476">
                  <c:v>16.77637862748347</c:v>
                </c:pt>
                <c:pt idx="14477">
                  <c:v>16.76458656271666</c:v>
                </c:pt>
                <c:pt idx="14478">
                  <c:v>16.75279672727428</c:v>
                </c:pt>
                <c:pt idx="14479">
                  <c:v>16.7410091240062</c:v>
                </c:pt>
                <c:pt idx="14480">
                  <c:v>16.72922375576164</c:v>
                </c:pt>
                <c:pt idx="14481">
                  <c:v>16.71744062538914</c:v>
                </c:pt>
                <c:pt idx="14482">
                  <c:v>16.7056597357366</c:v>
                </c:pt>
                <c:pt idx="14483">
                  <c:v>16.69388108965121</c:v>
                </c:pt>
                <c:pt idx="14484">
                  <c:v>16.68210468997952</c:v>
                </c:pt>
                <c:pt idx="14485">
                  <c:v>16.67033053956743</c:v>
                </c:pt>
                <c:pt idx="14486">
                  <c:v>16.65855864126014</c:v>
                </c:pt>
                <c:pt idx="14487">
                  <c:v>16.64678899790218</c:v>
                </c:pt>
                <c:pt idx="14488">
                  <c:v>16.63502161233743</c:v>
                </c:pt>
                <c:pt idx="14489">
                  <c:v>16.62325648740909</c:v>
                </c:pt>
                <c:pt idx="14490">
                  <c:v>16.61149362595967</c:v>
                </c:pt>
                <c:pt idx="14491">
                  <c:v>16.59973303083104</c:v>
                </c:pt>
                <c:pt idx="14492">
                  <c:v>16.58797470486438</c:v>
                </c:pt>
                <c:pt idx="14493">
                  <c:v>16.57621865090017</c:v>
                </c:pt>
                <c:pt idx="14494">
                  <c:v>16.56446487177826</c:v>
                </c:pt>
                <c:pt idx="14495">
                  <c:v>16.55271337033778</c:v>
                </c:pt>
                <c:pt idx="14496">
                  <c:v>16.54096414941725</c:v>
                </c:pt>
                <c:pt idx="14497">
                  <c:v>16.52921721185439</c:v>
                </c:pt>
                <c:pt idx="14498">
                  <c:v>16.51747256048638</c:v>
                </c:pt>
                <c:pt idx="14499">
                  <c:v>16.50573019814962</c:v>
                </c:pt>
                <c:pt idx="14500">
                  <c:v>16.49399012767988</c:v>
                </c:pt>
                <c:pt idx="14501">
                  <c:v>16.48225235191222</c:v>
                </c:pt>
                <c:pt idx="14502">
                  <c:v>16.47051687368103</c:v>
                </c:pt>
                <c:pt idx="14503">
                  <c:v>16.45878369582004</c:v>
                </c:pt>
                <c:pt idx="14504">
                  <c:v>16.44705282116225</c:v>
                </c:pt>
                <c:pt idx="14505">
                  <c:v>16.43532425253999</c:v>
                </c:pt>
                <c:pt idx="14506">
                  <c:v>16.42359799278493</c:v>
                </c:pt>
                <c:pt idx="14507">
                  <c:v>16.41187404472804</c:v>
                </c:pt>
                <c:pt idx="14508">
                  <c:v>16.40015241119957</c:v>
                </c:pt>
                <c:pt idx="14509">
                  <c:v>16.38843309502911</c:v>
                </c:pt>
                <c:pt idx="14510">
                  <c:v>16.37671609904559</c:v>
                </c:pt>
                <c:pt idx="14511">
                  <c:v>16.36500142607719</c:v>
                </c:pt>
                <c:pt idx="14512">
                  <c:v>16.35328907895143</c:v>
                </c:pt>
                <c:pt idx="14513">
                  <c:v>16.34157906049514</c:v>
                </c:pt>
                <c:pt idx="14514">
                  <c:v>16.32987137353446</c:v>
                </c:pt>
                <c:pt idx="14515">
                  <c:v>16.31816602089481</c:v>
                </c:pt>
                <c:pt idx="14516">
                  <c:v>16.30646300540095</c:v>
                </c:pt>
                <c:pt idx="14517">
                  <c:v>16.29476232987693</c:v>
                </c:pt>
                <c:pt idx="14518">
                  <c:v>16.28306399714609</c:v>
                </c:pt>
                <c:pt idx="14519">
                  <c:v>16.2713680100311</c:v>
                </c:pt>
                <c:pt idx="14520">
                  <c:v>16.25967437135391</c:v>
                </c:pt>
                <c:pt idx="14521">
                  <c:v>16.24798308393579</c:v>
                </c:pt>
                <c:pt idx="14522">
                  <c:v>16.2362941505973</c:v>
                </c:pt>
                <c:pt idx="14523">
                  <c:v>16.22460757415828</c:v>
                </c:pt>
                <c:pt idx="14524">
                  <c:v>16.21292335743791</c:v>
                </c:pt>
                <c:pt idx="14525">
                  <c:v>16.20124150325464</c:v>
                </c:pt>
                <c:pt idx="14526">
                  <c:v>16.18956201442622</c:v>
                </c:pt>
                <c:pt idx="14527">
                  <c:v>16.17788489376971</c:v>
                </c:pt>
                <c:pt idx="14528">
                  <c:v>16.16621014410145</c:v>
                </c:pt>
                <c:pt idx="14529">
                  <c:v>16.1545377682371</c:v>
                </c:pt>
                <c:pt idx="14530">
                  <c:v>16.14286776899155</c:v>
                </c:pt>
                <c:pt idx="14531">
                  <c:v>16.13120014917907</c:v>
                </c:pt>
                <c:pt idx="14532">
                  <c:v>16.11953491161316</c:v>
                </c:pt>
                <c:pt idx="14533">
                  <c:v>16.10787205910664</c:v>
                </c:pt>
                <c:pt idx="14534">
                  <c:v>16.0962115944716</c:v>
                </c:pt>
                <c:pt idx="14535">
                  <c:v>16.08455352051945</c:v>
                </c:pt>
                <c:pt idx="14536">
                  <c:v>16.07289784006085</c:v>
                </c:pt>
                <c:pt idx="14537">
                  <c:v>16.06124455590578</c:v>
                </c:pt>
                <c:pt idx="14538">
                  <c:v>16.04959367086349</c:v>
                </c:pt>
                <c:pt idx="14539">
                  <c:v>16.03794518774255</c:v>
                </c:pt>
                <c:pt idx="14540">
                  <c:v>16.02629910935073</c:v>
                </c:pt>
                <c:pt idx="14541">
                  <c:v>16.0146554384952</c:v>
                </c:pt>
                <c:pt idx="14542">
                  <c:v>16.00301417798231</c:v>
                </c:pt>
                <c:pt idx="14543">
                  <c:v>15.99137533061777</c:v>
                </c:pt>
                <c:pt idx="14544">
                  <c:v>15.97973889920653</c:v>
                </c:pt>
                <c:pt idx="14545">
                  <c:v>15.96810488655282</c:v>
                </c:pt>
                <c:pt idx="14546">
                  <c:v>15.95647329546018</c:v>
                </c:pt>
                <c:pt idx="14547">
                  <c:v>15.9448441287314</c:v>
                </c:pt>
                <c:pt idx="14548">
                  <c:v>15.93321738916858</c:v>
                </c:pt>
                <c:pt idx="14549">
                  <c:v>15.92159307957306</c:v>
                </c:pt>
                <c:pt idx="14550">
                  <c:v>15.90997120274547</c:v>
                </c:pt>
                <c:pt idx="14551">
                  <c:v>15.89835176148575</c:v>
                </c:pt>
                <c:pt idx="14552">
                  <c:v>15.88673475859307</c:v>
                </c:pt>
                <c:pt idx="14553">
                  <c:v>15.87512019686589</c:v>
                </c:pt>
                <c:pt idx="14554">
                  <c:v>15.86350807910195</c:v>
                </c:pt>
                <c:pt idx="14555">
                  <c:v>15.85189840809826</c:v>
                </c:pt>
                <c:pt idx="14556">
                  <c:v>15.8402911866511</c:v>
                </c:pt>
                <c:pt idx="14557">
                  <c:v>15.82868641755604</c:v>
                </c:pt>
                <c:pt idx="14558">
                  <c:v>15.81708410360787</c:v>
                </c:pt>
                <c:pt idx="14559">
                  <c:v>15.80548424760071</c:v>
                </c:pt>
                <c:pt idx="14560">
                  <c:v>15.79388685232791</c:v>
                </c:pt>
                <c:pt idx="14561">
                  <c:v>15.78229192058209</c:v>
                </c:pt>
                <c:pt idx="14562">
                  <c:v>15.77069945515517</c:v>
                </c:pt>
                <c:pt idx="14563">
                  <c:v>15.75910945883831</c:v>
                </c:pt>
                <c:pt idx="14564">
                  <c:v>15.74752193442192</c:v>
                </c:pt>
                <c:pt idx="14565">
                  <c:v>15.7359368846957</c:v>
                </c:pt>
                <c:pt idx="14566">
                  <c:v>15.72435431244862</c:v>
                </c:pt>
                <c:pt idx="14567">
                  <c:v>15.71277422046889</c:v>
                </c:pt>
                <c:pt idx="14568">
                  <c:v>15.70119661154399</c:v>
                </c:pt>
                <c:pt idx="14569">
                  <c:v>15.68962148846066</c:v>
                </c:pt>
                <c:pt idx="14570">
                  <c:v>15.67804885400492</c:v>
                </c:pt>
                <c:pt idx="14571">
                  <c:v>15.66647871096203</c:v>
                </c:pt>
                <c:pt idx="14572">
                  <c:v>15.6549110621165</c:v>
                </c:pt>
                <c:pt idx="14573">
                  <c:v>15.64334591025212</c:v>
                </c:pt>
                <c:pt idx="14574">
                  <c:v>15.63178325815193</c:v>
                </c:pt>
                <c:pt idx="14575">
                  <c:v>15.62022310859822</c:v>
                </c:pt>
                <c:pt idx="14576">
                  <c:v>15.60866546437253</c:v>
                </c:pt>
                <c:pt idx="14577">
                  <c:v>15.59711032825569</c:v>
                </c:pt>
                <c:pt idx="14578">
                  <c:v>15.58555770302774</c:v>
                </c:pt>
                <c:pt idx="14579">
                  <c:v>15.574007591468</c:v>
                </c:pt>
                <c:pt idx="14580">
                  <c:v>15.56245999635502</c:v>
                </c:pt>
                <c:pt idx="14581">
                  <c:v>15.55091492046663</c:v>
                </c:pt>
                <c:pt idx="14582">
                  <c:v>15.53937236657988</c:v>
                </c:pt>
                <c:pt idx="14583">
                  <c:v>15.52783233747111</c:v>
                </c:pt>
                <c:pt idx="14584">
                  <c:v>15.51629483591586</c:v>
                </c:pt>
                <c:pt idx="14585">
                  <c:v>15.50475986468896</c:v>
                </c:pt>
                <c:pt idx="14586">
                  <c:v>15.49322742656446</c:v>
                </c:pt>
                <c:pt idx="14587">
                  <c:v>15.48169752431567</c:v>
                </c:pt>
                <c:pt idx="14588">
                  <c:v>15.47017016071514</c:v>
                </c:pt>
                <c:pt idx="14589">
                  <c:v>15.45864533853467</c:v>
                </c:pt>
                <c:pt idx="14590">
                  <c:v>15.4471230605453</c:v>
                </c:pt>
                <c:pt idx="14591">
                  <c:v>15.43560332951732</c:v>
                </c:pt>
                <c:pt idx="14592">
                  <c:v>15.42408614822024</c:v>
                </c:pt>
                <c:pt idx="14593">
                  <c:v>15.41257151942283</c:v>
                </c:pt>
                <c:pt idx="14594">
                  <c:v>15.40105944589311</c:v>
                </c:pt>
                <c:pt idx="14595">
                  <c:v>15.38954993039833</c:v>
                </c:pt>
                <c:pt idx="14596">
                  <c:v>15.37804297570497</c:v>
                </c:pt>
                <c:pt idx="14597">
                  <c:v>15.36653858457875</c:v>
                </c:pt>
                <c:pt idx="14598">
                  <c:v>15.35503675978465</c:v>
                </c:pt>
                <c:pt idx="14599">
                  <c:v>15.34353750408685</c:v>
                </c:pt>
                <c:pt idx="14600">
                  <c:v>15.3320408202488</c:v>
                </c:pt>
                <c:pt idx="14601">
                  <c:v>15.32054671103316</c:v>
                </c:pt>
                <c:pt idx="14602">
                  <c:v>15.30905517920184</c:v>
                </c:pt>
                <c:pt idx="14603">
                  <c:v>15.29756622751598</c:v>
                </c:pt>
                <c:pt idx="14604">
                  <c:v>15.28607985873594</c:v>
                </c:pt>
                <c:pt idx="14605">
                  <c:v>15.27459607562134</c:v>
                </c:pt>
                <c:pt idx="14606">
                  <c:v>15.263114880931</c:v>
                </c:pt>
                <c:pt idx="14607">
                  <c:v>15.25163627742297</c:v>
                </c:pt>
                <c:pt idx="14608">
                  <c:v>15.24016026785456</c:v>
                </c:pt>
                <c:pt idx="14609">
                  <c:v>15.2286868549823</c:v>
                </c:pt>
                <c:pt idx="14610">
                  <c:v>15.2172160415619</c:v>
                </c:pt>
                <c:pt idx="14611">
                  <c:v>15.20574783034838</c:v>
                </c:pt>
                <c:pt idx="14612">
                  <c:v>15.19428222409591</c:v>
                </c:pt>
                <c:pt idx="14613">
                  <c:v>15.18281922555792</c:v>
                </c:pt>
                <c:pt idx="14614">
                  <c:v>15.17135883748706</c:v>
                </c:pt>
                <c:pt idx="14615">
                  <c:v>15.15990106263521</c:v>
                </c:pt>
                <c:pt idx="14616">
                  <c:v>15.14844590375346</c:v>
                </c:pt>
                <c:pt idx="14617">
                  <c:v>15.13699336359213</c:v>
                </c:pt>
                <c:pt idx="14618">
                  <c:v>15.12554344490076</c:v>
                </c:pt>
                <c:pt idx="14619">
                  <c:v>15.11409615042811</c:v>
                </c:pt>
                <c:pt idx="14620">
                  <c:v>15.10265148292215</c:v>
                </c:pt>
                <c:pt idx="14621">
                  <c:v>15.09120944513008</c:v>
                </c:pt>
                <c:pt idx="14622">
                  <c:v>15.07977003979831</c:v>
                </c:pt>
                <c:pt idx="14623">
                  <c:v>15.06833326967248</c:v>
                </c:pt>
                <c:pt idx="14624">
                  <c:v>15.05689913749744</c:v>
                </c:pt>
                <c:pt idx="14625">
                  <c:v>15.04546764601724</c:v>
                </c:pt>
                <c:pt idx="14626">
                  <c:v>15.03403879797516</c:v>
                </c:pt>
                <c:pt idx="14627">
                  <c:v>15.02261259611369</c:v>
                </c:pt>
                <c:pt idx="14628">
                  <c:v>15.01118904317454</c:v>
                </c:pt>
                <c:pt idx="14629">
                  <c:v>14.99976814189863</c:v>
                </c:pt>
                <c:pt idx="14630">
                  <c:v>14.98834989502607</c:v>
                </c:pt>
                <c:pt idx="14631">
                  <c:v>14.97693430529621</c:v>
                </c:pt>
                <c:pt idx="14632">
                  <c:v>14.96552137544759</c:v>
                </c:pt>
                <c:pt idx="14633">
                  <c:v>14.95411110821797</c:v>
                </c:pt>
                <c:pt idx="14634">
                  <c:v>14.94270350634431</c:v>
                </c:pt>
                <c:pt idx="14635">
                  <c:v>14.93129857256278</c:v>
                </c:pt>
                <c:pt idx="14636">
                  <c:v>14.91989630960876</c:v>
                </c:pt>
                <c:pt idx="14637">
                  <c:v>14.90849672021683</c:v>
                </c:pt>
                <c:pt idx="14638">
                  <c:v>14.89709980712077</c:v>
                </c:pt>
                <c:pt idx="14639">
                  <c:v>14.88570557305359</c:v>
                </c:pt>
                <c:pt idx="14640">
                  <c:v>14.87431402074746</c:v>
                </c:pt>
                <c:pt idx="14641">
                  <c:v>14.86292515293379</c:v>
                </c:pt>
                <c:pt idx="14642">
                  <c:v>14.85153897234317</c:v>
                </c:pt>
                <c:pt idx="14643">
                  <c:v>14.84015548170541</c:v>
                </c:pt>
                <c:pt idx="14644">
                  <c:v>14.82877468374949</c:v>
                </c:pt>
                <c:pt idx="14645">
                  <c:v>14.81739658120363</c:v>
                </c:pt>
                <c:pt idx="14646">
                  <c:v>14.8060211767952</c:v>
                </c:pt>
                <c:pt idx="14647">
                  <c:v>14.79464847325081</c:v>
                </c:pt>
                <c:pt idx="14648">
                  <c:v>14.78327847329624</c:v>
                </c:pt>
                <c:pt idx="14649">
                  <c:v>14.77191117965647</c:v>
                </c:pt>
                <c:pt idx="14650">
                  <c:v>14.7605465950557</c:v>
                </c:pt>
                <c:pt idx="14651">
                  <c:v>14.74918472221729</c:v>
                </c:pt>
                <c:pt idx="14652">
                  <c:v>14.7378255638638</c:v>
                </c:pt>
                <c:pt idx="14653">
                  <c:v>14.726469122717</c:v>
                </c:pt>
                <c:pt idx="14654">
                  <c:v>14.71511540149784</c:v>
                </c:pt>
                <c:pt idx="14655">
                  <c:v>14.70376440292645</c:v>
                </c:pt>
                <c:pt idx="14656">
                  <c:v>14.69241612972219</c:v>
                </c:pt>
                <c:pt idx="14657">
                  <c:v>14.68107058460355</c:v>
                </c:pt>
                <c:pt idx="14658">
                  <c:v>14.66972777028826</c:v>
                </c:pt>
                <c:pt idx="14659">
                  <c:v>14.6583876894932</c:v>
                </c:pt>
                <c:pt idx="14660">
                  <c:v>14.64705034493448</c:v>
                </c:pt>
                <c:pt idx="14661">
                  <c:v>14.63571573932735</c:v>
                </c:pt>
                <c:pt idx="14662">
                  <c:v>14.62438387538627</c:v>
                </c:pt>
                <c:pt idx="14663">
                  <c:v>14.61305475582487</c:v>
                </c:pt>
                <c:pt idx="14664">
                  <c:v>14.601728383356</c:v>
                </c:pt>
                <c:pt idx="14665">
                  <c:v>14.59040476069164</c:v>
                </c:pt>
                <c:pt idx="14666">
                  <c:v>14.579083890543</c:v>
                </c:pt>
                <c:pt idx="14667">
                  <c:v>14.56776577562043</c:v>
                </c:pt>
                <c:pt idx="14668">
                  <c:v>14.5564504186335</c:v>
                </c:pt>
                <c:pt idx="14669">
                  <c:v>14.54513782229091</c:v>
                </c:pt>
                <c:pt idx="14670">
                  <c:v>14.5338279893006</c:v>
                </c:pt>
                <c:pt idx="14671">
                  <c:v>14.52252092236964</c:v>
                </c:pt>
                <c:pt idx="14672">
                  <c:v>14.51121662420429</c:v>
                </c:pt>
                <c:pt idx="14673">
                  <c:v>14.49991509751</c:v>
                </c:pt>
                <c:pt idx="14674">
                  <c:v>14.48861634499139</c:v>
                </c:pt>
                <c:pt idx="14675">
                  <c:v>14.47732036935223</c:v>
                </c:pt>
                <c:pt idx="14676">
                  <c:v>14.4660271732955</c:v>
                </c:pt>
                <c:pt idx="14677">
                  <c:v>14.45473675952333</c:v>
                </c:pt>
                <c:pt idx="14678">
                  <c:v>14.44344913073703</c:v>
                </c:pt>
                <c:pt idx="14679">
                  <c:v>14.43216428963708</c:v>
                </c:pt>
                <c:pt idx="14680">
                  <c:v>14.42088223892315</c:v>
                </c:pt>
                <c:pt idx="14681">
                  <c:v>14.40960298129403</c:v>
                </c:pt>
                <c:pt idx="14682">
                  <c:v>14.39832651944773</c:v>
                </c:pt>
                <c:pt idx="14683">
                  <c:v>14.38705285608141</c:v>
                </c:pt>
                <c:pt idx="14684">
                  <c:v>14.37578199389139</c:v>
                </c:pt>
                <c:pt idx="14685">
                  <c:v>14.36451393557316</c:v>
                </c:pt>
                <c:pt idx="14686">
                  <c:v>14.35324868382139</c:v>
                </c:pt>
                <c:pt idx="14687">
                  <c:v>14.3419862413299</c:v>
                </c:pt>
                <c:pt idx="14688">
                  <c:v>14.33072661079168</c:v>
                </c:pt>
                <c:pt idx="14689">
                  <c:v>14.31946979489888</c:v>
                </c:pt>
                <c:pt idx="14690">
                  <c:v>14.30821579634281</c:v>
                </c:pt>
                <c:pt idx="14691">
                  <c:v>14.29696461781395</c:v>
                </c:pt>
                <c:pt idx="14692">
                  <c:v>14.28571626200195</c:v>
                </c:pt>
                <c:pt idx="14693">
                  <c:v>14.27447073159558</c:v>
                </c:pt>
                <c:pt idx="14694">
                  <c:v>14.26322802928282</c:v>
                </c:pt>
                <c:pt idx="14695">
                  <c:v>14.25198815775079</c:v>
                </c:pt>
                <c:pt idx="14696">
                  <c:v>14.24075111968575</c:v>
                </c:pt>
                <c:pt idx="14697">
                  <c:v>14.22951691777314</c:v>
                </c:pt>
                <c:pt idx="14698">
                  <c:v>14.21828555469754</c:v>
                </c:pt>
                <c:pt idx="14699">
                  <c:v>14.20705703314271</c:v>
                </c:pt>
                <c:pt idx="14700">
                  <c:v>14.19583135579152</c:v>
                </c:pt>
                <c:pt idx="14701">
                  <c:v>14.18460852532605</c:v>
                </c:pt>
                <c:pt idx="14702">
                  <c:v>14.17338854442749</c:v>
                </c:pt>
                <c:pt idx="14703">
                  <c:v>14.16217141577619</c:v>
                </c:pt>
                <c:pt idx="14704">
                  <c:v>14.15095714205167</c:v>
                </c:pt>
                <c:pt idx="14705">
                  <c:v>14.1397457259326</c:v>
                </c:pt>
                <c:pt idx="14706">
                  <c:v>14.12853717009677</c:v>
                </c:pt>
                <c:pt idx="14707">
                  <c:v>14.11733147722114</c:v>
                </c:pt>
                <c:pt idx="14708">
                  <c:v>14.10612864998183</c:v>
                </c:pt>
                <c:pt idx="14709">
                  <c:v>14.09492869105408</c:v>
                </c:pt>
                <c:pt idx="14710">
                  <c:v>14.08373160311231</c:v>
                </c:pt>
                <c:pt idx="14711">
                  <c:v>14.07253738883004</c:v>
                </c:pt>
                <c:pt idx="14712">
                  <c:v>14.06134605087999</c:v>
                </c:pt>
                <c:pt idx="14713">
                  <c:v>14.05015759193398</c:v>
                </c:pt>
                <c:pt idx="14714">
                  <c:v>14.03897201466299</c:v>
                </c:pt>
                <c:pt idx="14715">
                  <c:v>14.02778932173715</c:v>
                </c:pt>
                <c:pt idx="14716">
                  <c:v>14.01660951582572</c:v>
                </c:pt>
                <c:pt idx="14717">
                  <c:v>14.00543259959711</c:v>
                </c:pt>
                <c:pt idx="14718">
                  <c:v>13.99425857571886</c:v>
                </c:pt>
                <c:pt idx="14719">
                  <c:v>13.98308744685767</c:v>
                </c:pt>
                <c:pt idx="14720">
                  <c:v>13.97191921567935</c:v>
                </c:pt>
                <c:pt idx="14721">
                  <c:v>13.96075388484886</c:v>
                </c:pt>
                <c:pt idx="14722">
                  <c:v>13.94959145703032</c:v>
                </c:pt>
                <c:pt idx="14723">
                  <c:v>13.93843193488695</c:v>
                </c:pt>
                <c:pt idx="14724">
                  <c:v>13.92727532108112</c:v>
                </c:pt>
                <c:pt idx="14725">
                  <c:v>13.91612161827435</c:v>
                </c:pt>
                <c:pt idx="14726">
                  <c:v>13.90497082912727</c:v>
                </c:pt>
                <c:pt idx="14727">
                  <c:v>13.89382295629967</c:v>
                </c:pt>
                <c:pt idx="14728">
                  <c:v>13.88267800245043</c:v>
                </c:pt>
                <c:pt idx="14729">
                  <c:v>13.87153597023762</c:v>
                </c:pt>
                <c:pt idx="14730">
                  <c:v>13.86039686231838</c:v>
                </c:pt>
                <c:pt idx="14731">
                  <c:v>13.84926068134902</c:v>
                </c:pt>
                <c:pt idx="14732">
                  <c:v>13.83812742998498</c:v>
                </c:pt>
                <c:pt idx="14733">
                  <c:v>13.8269971108808</c:v>
                </c:pt>
                <c:pt idx="14734">
                  <c:v>13.81586972669018</c:v>
                </c:pt>
                <c:pt idx="14735">
                  <c:v>13.80474528006592</c:v>
                </c:pt>
                <c:pt idx="14736">
                  <c:v>13.79362377365997</c:v>
                </c:pt>
                <c:pt idx="14737">
                  <c:v>13.78250521012338</c:v>
                </c:pt>
                <c:pt idx="14738">
                  <c:v>13.77138959210634</c:v>
                </c:pt>
                <c:pt idx="14739">
                  <c:v>13.76027692225816</c:v>
                </c:pt>
                <c:pt idx="14740">
                  <c:v>13.74916720322729</c:v>
                </c:pt>
                <c:pt idx="14741">
                  <c:v>13.73806043766127</c:v>
                </c:pt>
                <c:pt idx="14742">
                  <c:v>13.72695662820679</c:v>
                </c:pt>
                <c:pt idx="14743">
                  <c:v>13.71585577750964</c:v>
                </c:pt>
                <c:pt idx="14744">
                  <c:v>13.70475788821474</c:v>
                </c:pt>
                <c:pt idx="14745">
                  <c:v>13.69366296296613</c:v>
                </c:pt>
                <c:pt idx="14746">
                  <c:v>13.68257100440697</c:v>
                </c:pt>
                <c:pt idx="14747">
                  <c:v>13.67148201517952</c:v>
                </c:pt>
                <c:pt idx="14748">
                  <c:v>13.66039599792518</c:v>
                </c:pt>
                <c:pt idx="14749">
                  <c:v>13.64931295528446</c:v>
                </c:pt>
                <c:pt idx="14750">
                  <c:v>13.63823288989697</c:v>
                </c:pt>
                <c:pt idx="14751">
                  <c:v>13.62715580440146</c:v>
                </c:pt>
                <c:pt idx="14752">
                  <c:v>13.61608170143576</c:v>
                </c:pt>
                <c:pt idx="14753">
                  <c:v>13.60501058363685</c:v>
                </c:pt>
                <c:pt idx="14754">
                  <c:v>13.59394245364079</c:v>
                </c:pt>
                <c:pt idx="14755">
                  <c:v>13.58287731408278</c:v>
                </c:pt>
                <c:pt idx="14756">
                  <c:v>13.5718151675971</c:v>
                </c:pt>
                <c:pt idx="14757">
                  <c:v>13.56075601681716</c:v>
                </c:pt>
                <c:pt idx="14758">
                  <c:v>13.54969986437547</c:v>
                </c:pt>
                <c:pt idx="14759">
                  <c:v>13.53864671290367</c:v>
                </c:pt>
                <c:pt idx="14760">
                  <c:v>13.52759656503246</c:v>
                </c:pt>
                <c:pt idx="14761">
                  <c:v>13.5165494233917</c:v>
                </c:pt>
                <c:pt idx="14762">
                  <c:v>13.50550529061033</c:v>
                </c:pt>
                <c:pt idx="14763">
                  <c:v>13.49446416931638</c:v>
                </c:pt>
                <c:pt idx="14764">
                  <c:v>13.48342606213701</c:v>
                </c:pt>
                <c:pt idx="14765">
                  <c:v>13.47239097169847</c:v>
                </c:pt>
                <c:pt idx="14766">
                  <c:v>13.46135890062613</c:v>
                </c:pt>
                <c:pt idx="14767">
                  <c:v>13.45032985154443</c:v>
                </c:pt>
                <c:pt idx="14768">
                  <c:v>13.43930382707694</c:v>
                </c:pt>
                <c:pt idx="14769">
                  <c:v>13.42828082984632</c:v>
                </c:pt>
                <c:pt idx="14770">
                  <c:v>13.41726086247432</c:v>
                </c:pt>
                <c:pt idx="14771">
                  <c:v>13.4062439275818</c:v>
                </c:pt>
                <c:pt idx="14772">
                  <c:v>13.39523002778873</c:v>
                </c:pt>
                <c:pt idx="14773">
                  <c:v>13.38421916571414</c:v>
                </c:pt>
                <c:pt idx="14774">
                  <c:v>13.37321134397619</c:v>
                </c:pt>
                <c:pt idx="14775">
                  <c:v>13.36220656519214</c:v>
                </c:pt>
                <c:pt idx="14776">
                  <c:v>13.3512048319783</c:v>
                </c:pt>
                <c:pt idx="14777">
                  <c:v>13.34020614695012</c:v>
                </c:pt>
                <c:pt idx="14778">
                  <c:v>13.32921051272212</c:v>
                </c:pt>
                <c:pt idx="14779">
                  <c:v>13.31821793190793</c:v>
                </c:pt>
                <c:pt idx="14780">
                  <c:v>13.30722840712025</c:v>
                </c:pt>
                <c:pt idx="14781">
                  <c:v>13.29624194097089</c:v>
                </c:pt>
                <c:pt idx="14782">
                  <c:v>13.28525853607074</c:v>
                </c:pt>
                <c:pt idx="14783">
                  <c:v>13.27427819502977</c:v>
                </c:pt>
                <c:pt idx="14784">
                  <c:v>13.26330092045706</c:v>
                </c:pt>
                <c:pt idx="14785">
                  <c:v>13.25232671496077</c:v>
                </c:pt>
                <c:pt idx="14786">
                  <c:v>13.24135558114813</c:v>
                </c:pt>
                <c:pt idx="14787">
                  <c:v>13.23038752162549</c:v>
                </c:pt>
                <c:pt idx="14788">
                  <c:v>13.21942253899826</c:v>
                </c:pt>
                <c:pt idx="14789">
                  <c:v>13.20846063587093</c:v>
                </c:pt>
                <c:pt idx="14790">
                  <c:v>13.19750181484709</c:v>
                </c:pt>
                <c:pt idx="14791">
                  <c:v>13.18654607852942</c:v>
                </c:pt>
                <c:pt idx="14792">
                  <c:v>13.17559342951965</c:v>
                </c:pt>
                <c:pt idx="14793">
                  <c:v>13.16464387041863</c:v>
                </c:pt>
                <c:pt idx="14794">
                  <c:v>13.15369740382626</c:v>
                </c:pt>
                <c:pt idx="14795">
                  <c:v>13.14275403234154</c:v>
                </c:pt>
                <c:pt idx="14796">
                  <c:v>13.13181375856253</c:v>
                </c:pt>
                <c:pt idx="14797">
                  <c:v>13.12087658508641</c:v>
                </c:pt>
                <c:pt idx="14798">
                  <c:v>13.10994251450938</c:v>
                </c:pt>
                <c:pt idx="14799">
                  <c:v>13.09901154942675</c:v>
                </c:pt>
                <c:pt idx="14800">
                  <c:v>13.08808369243291</c:v>
                </c:pt>
                <c:pt idx="14801">
                  <c:v>13.0771589461213</c:v>
                </c:pt>
                <c:pt idx="14802">
                  <c:v>13.06623731308448</c:v>
                </c:pt>
                <c:pt idx="14803">
                  <c:v>13.05531879591403</c:v>
                </c:pt>
                <c:pt idx="14804">
                  <c:v>13.04440339720064</c:v>
                </c:pt>
                <c:pt idx="14805">
                  <c:v>13.03349111953406</c:v>
                </c:pt>
                <c:pt idx="14806">
                  <c:v>13.02258196550311</c:v>
                </c:pt>
                <c:pt idx="14807">
                  <c:v>13.01167593769568</c:v>
                </c:pt>
                <c:pt idx="14808">
                  <c:v>13.00077303869874</c:v>
                </c:pt>
                <c:pt idx="14809">
                  <c:v>12.98987327109832</c:v>
                </c:pt>
                <c:pt idx="14810">
                  <c:v>12.97897663747951</c:v>
                </c:pt>
                <c:pt idx="14811">
                  <c:v>12.9680831404265</c:v>
                </c:pt>
                <c:pt idx="14812">
                  <c:v>12.9571927825225</c:v>
                </c:pt>
                <c:pt idx="14813">
                  <c:v>12.94630556634984</c:v>
                </c:pt>
                <c:pt idx="14814">
                  <c:v>12.93542149448986</c:v>
                </c:pt>
                <c:pt idx="14815">
                  <c:v>12.92454056952302</c:v>
                </c:pt>
                <c:pt idx="14816">
                  <c:v>12.91366279402878</c:v>
                </c:pt>
                <c:pt idx="14817">
                  <c:v>12.90278817058573</c:v>
                </c:pt>
                <c:pt idx="14818">
                  <c:v>12.89191670177148</c:v>
                </c:pt>
                <c:pt idx="14819">
                  <c:v>12.88104839016271</c:v>
                </c:pt>
                <c:pt idx="14820">
                  <c:v>12.87018323833517</c:v>
                </c:pt>
                <c:pt idx="14821">
                  <c:v>12.85932124886365</c:v>
                </c:pt>
                <c:pt idx="14822">
                  <c:v>12.84846242432202</c:v>
                </c:pt>
                <c:pt idx="14823">
                  <c:v>12.83760676728321</c:v>
                </c:pt>
                <c:pt idx="14824">
                  <c:v>12.82675428031919</c:v>
                </c:pt>
                <c:pt idx="14825">
                  <c:v>12.815904966001</c:v>
                </c:pt>
                <c:pt idx="14826">
                  <c:v>12.80505882689872</c:v>
                </c:pt>
                <c:pt idx="14827">
                  <c:v>12.79421586558151</c:v>
                </c:pt>
                <c:pt idx="14828">
                  <c:v>12.78337608461757</c:v>
                </c:pt>
                <c:pt idx="14829">
                  <c:v>12.77253948657416</c:v>
                </c:pt>
                <c:pt idx="14830">
                  <c:v>12.76170607401758</c:v>
                </c:pt>
                <c:pt idx="14831">
                  <c:v>12.75087584951319</c:v>
                </c:pt>
                <c:pt idx="14832">
                  <c:v>12.74004881562542</c:v>
                </c:pt>
                <c:pt idx="14833">
                  <c:v>12.72922497491772</c:v>
                </c:pt>
                <c:pt idx="14834">
                  <c:v>12.71840432995261</c:v>
                </c:pt>
                <c:pt idx="14835">
                  <c:v>12.70758688329165</c:v>
                </c:pt>
                <c:pt idx="14836">
                  <c:v>12.69677263749545</c:v>
                </c:pt>
                <c:pt idx="14837">
                  <c:v>12.68596159512368</c:v>
                </c:pt>
                <c:pt idx="14838">
                  <c:v>12.67515375873504</c:v>
                </c:pt>
                <c:pt idx="14839">
                  <c:v>12.66434913088728</c:v>
                </c:pt>
                <c:pt idx="14840">
                  <c:v>12.65354771413721</c:v>
                </c:pt>
                <c:pt idx="14841">
                  <c:v>12.64274951104066</c:v>
                </c:pt>
                <c:pt idx="14842">
                  <c:v>12.63195452415252</c:v>
                </c:pt>
                <c:pt idx="14843">
                  <c:v>12.62116275602673</c:v>
                </c:pt>
                <c:pt idx="14844">
                  <c:v>12.61037420921626</c:v>
                </c:pt>
                <c:pt idx="14845">
                  <c:v>12.59958888627312</c:v>
                </c:pt>
                <c:pt idx="14846">
                  <c:v>12.58880678974837</c:v>
                </c:pt>
                <c:pt idx="14847">
                  <c:v>12.5780279221921</c:v>
                </c:pt>
                <c:pt idx="14848">
                  <c:v>12.56725228615347</c:v>
                </c:pt>
                <c:pt idx="14849">
                  <c:v>12.55647988418062</c:v>
                </c:pt>
                <c:pt idx="14850">
                  <c:v>12.54571071882078</c:v>
                </c:pt>
                <c:pt idx="14851">
                  <c:v>12.5349447926202</c:v>
                </c:pt>
                <c:pt idx="14852">
                  <c:v>12.52418210812417</c:v>
                </c:pt>
                <c:pt idx="14853">
                  <c:v>12.513422667877</c:v>
                </c:pt>
                <c:pt idx="14854">
                  <c:v>12.50266647442205</c:v>
                </c:pt>
                <c:pt idx="14855">
                  <c:v>12.49191353030171</c:v>
                </c:pt>
                <c:pt idx="14856">
                  <c:v>12.48116383805741</c:v>
                </c:pt>
                <c:pt idx="14857">
                  <c:v>12.47041740022961</c:v>
                </c:pt>
                <c:pt idx="14858">
                  <c:v>12.45967421935778</c:v>
                </c:pt>
                <c:pt idx="14859">
                  <c:v>12.44893429798046</c:v>
                </c:pt>
                <c:pt idx="14860">
                  <c:v>12.43819763863519</c:v>
                </c:pt>
                <c:pt idx="14861">
                  <c:v>12.42746424385855</c:v>
                </c:pt>
                <c:pt idx="14862">
                  <c:v>12.41673411618616</c:v>
                </c:pt>
                <c:pt idx="14863">
                  <c:v>12.40600725815263</c:v>
                </c:pt>
                <c:pt idx="14864">
                  <c:v>12.39528367229165</c:v>
                </c:pt>
                <c:pt idx="14865">
                  <c:v>12.3845633611359</c:v>
                </c:pt>
                <c:pt idx="14866">
                  <c:v>12.37384632721711</c:v>
                </c:pt>
                <c:pt idx="14867">
                  <c:v>12.363132573066</c:v>
                </c:pt>
                <c:pt idx="14868">
                  <c:v>12.35242210121234</c:v>
                </c:pt>
                <c:pt idx="14869">
                  <c:v>12.34171491418493</c:v>
                </c:pt>
                <c:pt idx="14870">
                  <c:v>12.33101101451157</c:v>
                </c:pt>
                <c:pt idx="14871">
                  <c:v>12.32031040471911</c:v>
                </c:pt>
                <c:pt idx="14872">
                  <c:v>12.3096130873334</c:v>
                </c:pt>
                <c:pt idx="14873">
                  <c:v>12.29891906487931</c:v>
                </c:pt>
                <c:pt idx="14874">
                  <c:v>12.28822833988074</c:v>
                </c:pt>
                <c:pt idx="14875">
                  <c:v>12.27754091486061</c:v>
                </c:pt>
                <c:pt idx="14876">
                  <c:v>12.26685679234085</c:v>
                </c:pt>
                <c:pt idx="14877">
                  <c:v>12.2561759748424</c:v>
                </c:pt>
                <c:pt idx="14878">
                  <c:v>12.24549846488525</c:v>
                </c:pt>
                <c:pt idx="14879">
                  <c:v>12.23482426498837</c:v>
                </c:pt>
                <c:pt idx="14880">
                  <c:v>12.22415337766975</c:v>
                </c:pt>
                <c:pt idx="14881">
                  <c:v>12.21348580544643</c:v>
                </c:pt>
                <c:pt idx="14882">
                  <c:v>12.20282155083442</c:v>
                </c:pt>
                <c:pt idx="14883">
                  <c:v>12.19216061634877</c:v>
                </c:pt>
                <c:pt idx="14884">
                  <c:v>12.18150300450352</c:v>
                </c:pt>
                <c:pt idx="14885">
                  <c:v>12.17084871781174</c:v>
                </c:pt>
                <c:pt idx="14886">
                  <c:v>12.16019775878551</c:v>
                </c:pt>
                <c:pt idx="14887">
                  <c:v>12.14955012993591</c:v>
                </c:pt>
                <c:pt idx="14888">
                  <c:v>12.13890583377305</c:v>
                </c:pt>
                <c:pt idx="14889">
                  <c:v>12.12826487280602</c:v>
                </c:pt>
                <c:pt idx="14890">
                  <c:v>12.11762724954293</c:v>
                </c:pt>
                <c:pt idx="14891">
                  <c:v>12.1069929664909</c:v>
                </c:pt>
                <c:pt idx="14892">
                  <c:v>12.09636202615607</c:v>
                </c:pt>
                <c:pt idx="14893">
                  <c:v>12.08573443104355</c:v>
                </c:pt>
                <c:pt idx="14894">
                  <c:v>12.07511018365748</c:v>
                </c:pt>
                <c:pt idx="14895">
                  <c:v>12.06448928650102</c:v>
                </c:pt>
                <c:pt idx="14896">
                  <c:v>12.05387174207628</c:v>
                </c:pt>
                <c:pt idx="14897">
                  <c:v>12.04325755288443</c:v>
                </c:pt>
                <c:pt idx="14898">
                  <c:v>12.03264672142562</c:v>
                </c:pt>
                <c:pt idx="14899">
                  <c:v>12.02203925019898</c:v>
                </c:pt>
                <c:pt idx="14900">
                  <c:v>12.01143514170266</c:v>
                </c:pt>
                <c:pt idx="14901">
                  <c:v>12.00083439843382</c:v>
                </c:pt>
                <c:pt idx="14902">
                  <c:v>11.99023702288861</c:v>
                </c:pt>
                <c:pt idx="14903">
                  <c:v>11.97964301756217</c:v>
                </c:pt>
                <c:pt idx="14904">
                  <c:v>11.96905238494865</c:v>
                </c:pt>
                <c:pt idx="14905">
                  <c:v>11.95846512754117</c:v>
                </c:pt>
                <c:pt idx="14906">
                  <c:v>11.94788124783188</c:v>
                </c:pt>
                <c:pt idx="14907">
                  <c:v>11.93730074831192</c:v>
                </c:pt>
                <c:pt idx="14908">
                  <c:v>11.9267236314714</c:v>
                </c:pt>
                <c:pt idx="14909">
                  <c:v>11.91614989979945</c:v>
                </c:pt>
                <c:pt idx="14910">
                  <c:v>11.90557955578418</c:v>
                </c:pt>
                <c:pt idx="14911">
                  <c:v>11.89501260191269</c:v>
                </c:pt>
                <c:pt idx="14912">
                  <c:v>11.88444904067107</c:v>
                </c:pt>
                <c:pt idx="14913">
                  <c:v>11.87388887454443</c:v>
                </c:pt>
                <c:pt idx="14914">
                  <c:v>11.86333210601682</c:v>
                </c:pt>
                <c:pt idx="14915">
                  <c:v>11.85277873757132</c:v>
                </c:pt>
                <c:pt idx="14916">
                  <c:v>11.84222877168999</c:v>
                </c:pt>
                <c:pt idx="14917">
                  <c:v>11.83168221085386</c:v>
                </c:pt>
                <c:pt idx="14918">
                  <c:v>11.82113905754297</c:v>
                </c:pt>
                <c:pt idx="14919">
                  <c:v>11.81059931423633</c:v>
                </c:pt>
                <c:pt idx="14920">
                  <c:v>11.80006298341194</c:v>
                </c:pt>
                <c:pt idx="14921">
                  <c:v>11.7895300675468</c:v>
                </c:pt>
                <c:pt idx="14922">
                  <c:v>11.77900056911686</c:v>
                </c:pt>
                <c:pt idx="14923">
                  <c:v>11.76847449059708</c:v>
                </c:pt>
                <c:pt idx="14924">
                  <c:v>11.75795183446141</c:v>
                </c:pt>
                <c:pt idx="14925">
                  <c:v>11.74743260318275</c:v>
                </c:pt>
                <c:pt idx="14926">
                  <c:v>11.73691679923302</c:v>
                </c:pt>
                <c:pt idx="14927">
                  <c:v>11.72640442508308</c:v>
                </c:pt>
                <c:pt idx="14928">
                  <c:v>11.7158954832028</c:v>
                </c:pt>
                <c:pt idx="14929">
                  <c:v>11.70538997606102</c:v>
                </c:pt>
                <c:pt idx="14930">
                  <c:v>11.69488790612555</c:v>
                </c:pt>
                <c:pt idx="14931">
                  <c:v>11.68438927586319</c:v>
                </c:pt>
                <c:pt idx="14932">
                  <c:v>11.67389408773971</c:v>
                </c:pt>
                <c:pt idx="14933">
                  <c:v>11.66340234421986</c:v>
                </c:pt>
                <c:pt idx="14934">
                  <c:v>11.65291404776736</c:v>
                </c:pt>
                <c:pt idx="14935">
                  <c:v>11.6424292008449</c:v>
                </c:pt>
                <c:pt idx="14936">
                  <c:v>11.63194780591416</c:v>
                </c:pt>
                <c:pt idx="14937">
                  <c:v>11.62146986543579</c:v>
                </c:pt>
                <c:pt idx="14938">
                  <c:v>11.6109953818694</c:v>
                </c:pt>
                <c:pt idx="14939">
                  <c:v>11.60052435767357</c:v>
                </c:pt>
                <c:pt idx="14940">
                  <c:v>11.59005679530587</c:v>
                </c:pt>
                <c:pt idx="14941">
                  <c:v>11.57959269722283</c:v>
                </c:pt>
                <c:pt idx="14942">
                  <c:v>11.56913206587994</c:v>
                </c:pt>
                <c:pt idx="14943">
                  <c:v>11.55867490373167</c:v>
                </c:pt>
                <c:pt idx="14944">
                  <c:v>11.54822121323146</c:v>
                </c:pt>
                <c:pt idx="14945">
                  <c:v>11.53777099683171</c:v>
                </c:pt>
                <c:pt idx="14946">
                  <c:v>11.52732425698379</c:v>
                </c:pt>
                <c:pt idx="14947">
                  <c:v>11.51688099613804</c:v>
                </c:pt>
                <c:pt idx="14948">
                  <c:v>11.50644121674375</c:v>
                </c:pt>
                <c:pt idx="14949">
                  <c:v>11.49600492124919</c:v>
                </c:pt>
                <c:pt idx="14950">
                  <c:v>11.48557211210158</c:v>
                </c:pt>
                <c:pt idx="14951">
                  <c:v>11.47514279174713</c:v>
                </c:pt>
                <c:pt idx="14952">
                  <c:v>11.46471696263097</c:v>
                </c:pt>
                <c:pt idx="14953">
                  <c:v>11.45429462719724</c:v>
                </c:pt>
                <c:pt idx="14954">
                  <c:v>11.44387578788899</c:v>
                </c:pt>
                <c:pt idx="14955">
                  <c:v>11.43346044714827</c:v>
                </c:pt>
                <c:pt idx="14956">
                  <c:v>11.42304860741607</c:v>
                </c:pt>
                <c:pt idx="14957">
                  <c:v>11.41264027113235</c:v>
                </c:pt>
                <c:pt idx="14958">
                  <c:v>11.40223544073601</c:v>
                </c:pt>
                <c:pt idx="14959">
                  <c:v>11.39183411866492</c:v>
                </c:pt>
                <c:pt idx="14960">
                  <c:v>11.38143630735592</c:v>
                </c:pt>
                <c:pt idx="14961">
                  <c:v>11.37104200924476</c:v>
                </c:pt>
                <c:pt idx="14962">
                  <c:v>11.3606512267662</c:v>
                </c:pt>
                <c:pt idx="14963">
                  <c:v>11.35026396235392</c:v>
                </c:pt>
                <c:pt idx="14964">
                  <c:v>11.33988021844057</c:v>
                </c:pt>
                <c:pt idx="14965">
                  <c:v>11.32949999745773</c:v>
                </c:pt>
                <c:pt idx="14966">
                  <c:v>11.31912330183596</c:v>
                </c:pt>
                <c:pt idx="14967">
                  <c:v>11.30875013400475</c:v>
                </c:pt>
                <c:pt idx="14968">
                  <c:v>11.29838049639256</c:v>
                </c:pt>
                <c:pt idx="14969">
                  <c:v>11.28801439142678</c:v>
                </c:pt>
                <c:pt idx="14970">
                  <c:v>11.27765182153376</c:v>
                </c:pt>
                <c:pt idx="14971">
                  <c:v>11.26729278913879</c:v>
                </c:pt>
                <c:pt idx="14972">
                  <c:v>11.25693729666613</c:v>
                </c:pt>
                <c:pt idx="14973">
                  <c:v>11.24658534653896</c:v>
                </c:pt>
                <c:pt idx="14974">
                  <c:v>11.23623694117941</c:v>
                </c:pt>
                <c:pt idx="14975">
                  <c:v>11.22589208300858</c:v>
                </c:pt>
                <c:pt idx="14976">
                  <c:v>11.21555077444649</c:v>
                </c:pt>
                <c:pt idx="14977">
                  <c:v>11.2052130179121</c:v>
                </c:pt>
                <c:pt idx="14978">
                  <c:v>11.19487881582335</c:v>
                </c:pt>
                <c:pt idx="14979">
                  <c:v>11.18454817059707</c:v>
                </c:pt>
                <c:pt idx="14980">
                  <c:v>11.17422108464908</c:v>
                </c:pt>
                <c:pt idx="14981">
                  <c:v>11.16389756039411</c:v>
                </c:pt>
                <c:pt idx="14982">
                  <c:v>11.15357760024584</c:v>
                </c:pt>
                <c:pt idx="14983">
                  <c:v>11.1432612066169</c:v>
                </c:pt>
                <c:pt idx="14984">
                  <c:v>11.13294838191885</c:v>
                </c:pt>
                <c:pt idx="14985">
                  <c:v>11.12263912856218</c:v>
                </c:pt>
                <c:pt idx="14986">
                  <c:v>11.11233344895632</c:v>
                </c:pt>
                <c:pt idx="14987">
                  <c:v>11.10203134550966</c:v>
                </c:pt>
                <c:pt idx="14988">
                  <c:v>11.0917328206295</c:v>
                </c:pt>
                <c:pt idx="14989">
                  <c:v>11.0814378767221</c:v>
                </c:pt>
                <c:pt idx="14990">
                  <c:v>11.0711465161926</c:v>
                </c:pt>
                <c:pt idx="14991">
                  <c:v>11.06085874144515</c:v>
                </c:pt>
                <c:pt idx="14992">
                  <c:v>11.05057455488278</c:v>
                </c:pt>
                <c:pt idx="14993">
                  <c:v>11.04029395890747</c:v>
                </c:pt>
                <c:pt idx="14994">
                  <c:v>11.03001695592014</c:v>
                </c:pt>
                <c:pt idx="14995">
                  <c:v>11.01974354832063</c:v>
                </c:pt>
                <c:pt idx="14996">
                  <c:v>11.0094737385077</c:v>
                </c:pt>
                <c:pt idx="14997">
                  <c:v>10.99920752887907</c:v>
                </c:pt>
                <c:pt idx="14998">
                  <c:v>10.98894492183135</c:v>
                </c:pt>
                <c:pt idx="14999">
                  <c:v>10.97868591976012</c:v>
                </c:pt>
                <c:pt idx="15000">
                  <c:v>10.96843052505986</c:v>
                </c:pt>
                <c:pt idx="15001">
                  <c:v>10.95817874012398</c:v>
                </c:pt>
                <c:pt idx="15002">
                  <c:v>10.94793056734482</c:v>
                </c:pt>
                <c:pt idx="15003">
                  <c:v>10.93768600911366</c:v>
                </c:pt>
                <c:pt idx="15004">
                  <c:v>10.92744506782067</c:v>
                </c:pt>
                <c:pt idx="15005">
                  <c:v>10.91720774585498</c:v>
                </c:pt>
                <c:pt idx="15006">
                  <c:v>10.90697404560462</c:v>
                </c:pt>
                <c:pt idx="15007">
                  <c:v>10.89674396945655</c:v>
                </c:pt>
                <c:pt idx="15008">
                  <c:v>10.88651751979666</c:v>
                </c:pt>
                <c:pt idx="15009">
                  <c:v>10.87629469900975</c:v>
                </c:pt>
                <c:pt idx="15010">
                  <c:v>10.86607550947953</c:v>
                </c:pt>
                <c:pt idx="15011">
                  <c:v>10.85585995358867</c:v>
                </c:pt>
                <c:pt idx="15012">
                  <c:v>10.84564803371872</c:v>
                </c:pt>
                <c:pt idx="15013">
                  <c:v>10.83543975225015</c:v>
                </c:pt>
                <c:pt idx="15014">
                  <c:v>10.82523511156238</c:v>
                </c:pt>
                <c:pt idx="15015">
                  <c:v>10.81503411403371</c:v>
                </c:pt>
                <c:pt idx="15016">
                  <c:v>10.80483676204138</c:v>
                </c:pt>
                <c:pt idx="15017">
                  <c:v>10.79464305796153</c:v>
                </c:pt>
                <c:pt idx="15018">
                  <c:v>10.78445300416923</c:v>
                </c:pt>
                <c:pt idx="15019">
                  <c:v>10.77426660303846</c:v>
                </c:pt>
                <c:pt idx="15020">
                  <c:v>10.7640838569421</c:v>
                </c:pt>
                <c:pt idx="15021">
                  <c:v>10.75390476825196</c:v>
                </c:pt>
                <c:pt idx="15022">
                  <c:v>10.74372933933875</c:v>
                </c:pt>
                <c:pt idx="15023">
                  <c:v>10.7335575725721</c:v>
                </c:pt>
                <c:pt idx="15024">
                  <c:v>10.72338947032054</c:v>
                </c:pt>
                <c:pt idx="15025">
                  <c:v>10.71322503495152</c:v>
                </c:pt>
                <c:pt idx="15026">
                  <c:v>10.70306426883141</c:v>
                </c:pt>
                <c:pt idx="15027">
                  <c:v>10.69290717432545</c:v>
                </c:pt>
                <c:pt idx="15028">
                  <c:v>10.68275375379783</c:v>
                </c:pt>
                <c:pt idx="15029">
                  <c:v>10.67260400961162</c:v>
                </c:pt>
                <c:pt idx="15030">
                  <c:v>10.66245794412881</c:v>
                </c:pt>
                <c:pt idx="15031">
                  <c:v>10.65231555971028</c:v>
                </c:pt>
                <c:pt idx="15032">
                  <c:v>10.64217685871584</c:v>
                </c:pt>
                <c:pt idx="15033">
                  <c:v>10.6320418435042</c:v>
                </c:pt>
                <c:pt idx="15034">
                  <c:v>10.62191051643292</c:v>
                </c:pt>
                <c:pt idx="15035">
                  <c:v>10.61178287985856</c:v>
                </c:pt>
                <c:pt idx="15036">
                  <c:v>10.60165893613649</c:v>
                </c:pt>
                <c:pt idx="15037">
                  <c:v>10.59153868762104</c:v>
                </c:pt>
                <c:pt idx="15038">
                  <c:v>10.58142213666542</c:v>
                </c:pt>
                <c:pt idx="15039">
                  <c:v>10.57130928562173</c:v>
                </c:pt>
                <c:pt idx="15040">
                  <c:v>10.561200136841</c:v>
                </c:pt>
                <c:pt idx="15041">
                  <c:v>10.55109469267311</c:v>
                </c:pt>
                <c:pt idx="15042">
                  <c:v>10.54099295546689</c:v>
                </c:pt>
                <c:pt idx="15043">
                  <c:v>10.53089492757004</c:v>
                </c:pt>
                <c:pt idx="15044">
                  <c:v>10.52080061132916</c:v>
                </c:pt>
                <c:pt idx="15045">
                  <c:v>10.51071000908975</c:v>
                </c:pt>
                <c:pt idx="15046">
                  <c:v>10.50062312319618</c:v>
                </c:pt>
                <c:pt idx="15047">
                  <c:v>10.49053995599178</c:v>
                </c:pt>
                <c:pt idx="15048">
                  <c:v>10.4804605098187</c:v>
                </c:pt>
                <c:pt idx="15049">
                  <c:v>10.470384787018</c:v>
                </c:pt>
                <c:pt idx="15050">
                  <c:v>10.46031278992967</c:v>
                </c:pt>
                <c:pt idx="15051">
                  <c:v>10.45024452089257</c:v>
                </c:pt>
                <c:pt idx="15052">
                  <c:v>10.44017998224443</c:v>
                </c:pt>
                <c:pt idx="15053">
                  <c:v>10.43011917632191</c:v>
                </c:pt>
                <c:pt idx="15054">
                  <c:v>10.42006210546052</c:v>
                </c:pt>
                <c:pt idx="15055">
                  <c:v>10.41000877199468</c:v>
                </c:pt>
                <c:pt idx="15056">
                  <c:v>10.39995917825771</c:v>
                </c:pt>
                <c:pt idx="15057">
                  <c:v>10.38991332658178</c:v>
                </c:pt>
                <c:pt idx="15058">
                  <c:v>10.37987121929799</c:v>
                </c:pt>
                <c:pt idx="15059">
                  <c:v>10.36983285873629</c:v>
                </c:pt>
                <c:pt idx="15060">
                  <c:v>10.35979824722554</c:v>
                </c:pt>
                <c:pt idx="15061">
                  <c:v>10.34976738709347</c:v>
                </c:pt>
                <c:pt idx="15062">
                  <c:v>10.33974028066671</c:v>
                </c:pt>
                <c:pt idx="15063">
                  <c:v>10.32971693027076</c:v>
                </c:pt>
                <c:pt idx="15064">
                  <c:v>10.31969733823</c:v>
                </c:pt>
                <c:pt idx="15065">
                  <c:v>10.30968150686771</c:v>
                </c:pt>
                <c:pt idx="15066">
                  <c:v>10.29966943850602</c:v>
                </c:pt>
                <c:pt idx="15067">
                  <c:v>10.28966113546597</c:v>
                </c:pt>
                <c:pt idx="15068">
                  <c:v>10.27965660006748</c:v>
                </c:pt>
                <c:pt idx="15069">
                  <c:v>10.26965583462933</c:v>
                </c:pt>
                <c:pt idx="15070">
                  <c:v>10.25965884146918</c:v>
                </c:pt>
                <c:pt idx="15071">
                  <c:v>10.24966562290358</c:v>
                </c:pt>
                <c:pt idx="15072">
                  <c:v>10.23967618124797</c:v>
                </c:pt>
                <c:pt idx="15073">
                  <c:v>10.22969051881662</c:v>
                </c:pt>
                <c:pt idx="15074">
                  <c:v>10.21970863792273</c:v>
                </c:pt>
                <c:pt idx="15075">
                  <c:v>10.20973054087833</c:v>
                </c:pt>
                <c:pt idx="15076">
                  <c:v>10.19975622999436</c:v>
                </c:pt>
                <c:pt idx="15077">
                  <c:v>10.1897857075806</c:v>
                </c:pt>
                <c:pt idx="15078">
                  <c:v>10.17981897594574</c:v>
                </c:pt>
                <c:pt idx="15079">
                  <c:v>10.16985603739731</c:v>
                </c:pt>
                <c:pt idx="15080">
                  <c:v>10.15989689424174</c:v>
                </c:pt>
                <c:pt idx="15081">
                  <c:v>10.14994154878429</c:v>
                </c:pt>
                <c:pt idx="15082">
                  <c:v>10.13999000332914</c:v>
                </c:pt>
                <c:pt idx="15083">
                  <c:v>10.13004226017931</c:v>
                </c:pt>
                <c:pt idx="15084">
                  <c:v>10.12009832163668</c:v>
                </c:pt>
                <c:pt idx="15085">
                  <c:v>10.11015819000204</c:v>
                </c:pt>
                <c:pt idx="15086">
                  <c:v>10.10022186757499</c:v>
                </c:pt>
                <c:pt idx="15087">
                  <c:v>10.09028935665406</c:v>
                </c:pt>
                <c:pt idx="15088">
                  <c:v>10.08036065953658</c:v>
                </c:pt>
                <c:pt idx="15089">
                  <c:v>10.0704357785188</c:v>
                </c:pt>
                <c:pt idx="15090">
                  <c:v>10.06051471589581</c:v>
                </c:pt>
                <c:pt idx="15091">
                  <c:v>10.05059747396156</c:v>
                </c:pt>
                <c:pt idx="15092">
                  <c:v>10.04068405500888</c:v>
                </c:pt>
                <c:pt idx="15093">
                  <c:v>10.03077446132944</c:v>
                </c:pt>
                <c:pt idx="15094">
                  <c:v>10.02086869521381</c:v>
                </c:pt>
                <c:pt idx="15095">
                  <c:v>10.01096675895137</c:v>
                </c:pt>
                <c:pt idx="15096">
                  <c:v>10.00106865483041</c:v>
                </c:pt>
                <c:pt idx="15097">
                  <c:v>9.991174385138054</c:v>
                </c:pt>
                <c:pt idx="15098">
                  <c:v>9.981283952160278</c:v>
                </c:pt>
                <c:pt idx="15099">
                  <c:v>9.971397358181938</c:v>
                </c:pt>
                <c:pt idx="15100">
                  <c:v>9.961514605486733</c:v>
                </c:pt>
                <c:pt idx="15101">
                  <c:v>9.951635696357227</c:v>
                </c:pt>
                <c:pt idx="15102">
                  <c:v>9.941760633074834</c:v>
                </c:pt>
                <c:pt idx="15103">
                  <c:v>9.931889417919835</c:v>
                </c:pt>
                <c:pt idx="15104">
                  <c:v>9.922022053171355</c:v>
                </c:pt>
                <c:pt idx="15105">
                  <c:v>9.912158541107377</c:v>
                </c:pt>
                <c:pt idx="15106">
                  <c:v>9.902298884004743</c:v>
                </c:pt>
                <c:pt idx="15107">
                  <c:v>9.892443084139136</c:v>
                </c:pt>
                <c:pt idx="15108">
                  <c:v>9.882591143785106</c:v>
                </c:pt>
                <c:pt idx="15109">
                  <c:v>9.87274306521605</c:v>
                </c:pt>
                <c:pt idx="15110">
                  <c:v>9.862898850704208</c:v>
                </c:pt>
                <c:pt idx="15111">
                  <c:v>9.853058502520676</c:v>
                </c:pt>
                <c:pt idx="15112">
                  <c:v>9.843222022935407</c:v>
                </c:pt>
                <c:pt idx="15113">
                  <c:v>9.8333894142172</c:v>
                </c:pt>
                <c:pt idx="15114">
                  <c:v>9.823560678633693</c:v>
                </c:pt>
                <c:pt idx="15115">
                  <c:v>9.813735818451378</c:v>
                </c:pt>
                <c:pt idx="15116">
                  <c:v>9.803914835935598</c:v>
                </c:pt>
                <c:pt idx="15117">
                  <c:v>9.794097733350533</c:v>
                </c:pt>
                <c:pt idx="15118">
                  <c:v>9.78428451295923</c:v>
                </c:pt>
                <c:pt idx="15119">
                  <c:v>9.774475177023548</c:v>
                </c:pt>
                <c:pt idx="15120">
                  <c:v>9.76466972780422</c:v>
                </c:pt>
                <c:pt idx="15121">
                  <c:v>9.754868167560799</c:v>
                </c:pt>
                <c:pt idx="15122">
                  <c:v>9.74507049855171</c:v>
                </c:pt>
                <c:pt idx="15123">
                  <c:v>9.735276723034193</c:v>
                </c:pt>
                <c:pt idx="15124">
                  <c:v>9.72548684326435</c:v>
                </c:pt>
                <c:pt idx="15125">
                  <c:v>9.715700861497097</c:v>
                </c:pt>
                <c:pt idx="15126">
                  <c:v>9.705918779986223</c:v>
                </c:pt>
                <c:pt idx="15127">
                  <c:v>9.69614060098434</c:v>
                </c:pt>
                <c:pt idx="15128">
                  <c:v>9.686366326742895</c:v>
                </c:pt>
                <c:pt idx="15129">
                  <c:v>9.676595959512185</c:v>
                </c:pt>
                <c:pt idx="15130">
                  <c:v>9.66682950154134</c:v>
                </c:pt>
                <c:pt idx="15131">
                  <c:v>9.65706695507832</c:v>
                </c:pt>
                <c:pt idx="15132">
                  <c:v>9.647308322369929</c:v>
                </c:pt>
                <c:pt idx="15133">
                  <c:v>9.637553605661811</c:v>
                </c:pt>
                <c:pt idx="15134">
                  <c:v>9.627802807198435</c:v>
                </c:pt>
                <c:pt idx="15135">
                  <c:v>9.618055929223111</c:v>
                </c:pt>
                <c:pt idx="15136">
                  <c:v>9.608312973977979</c:v>
                </c:pt>
                <c:pt idx="15137">
                  <c:v>9.598573943704011</c:v>
                </c:pt>
                <c:pt idx="15138">
                  <c:v>9.588838840641018</c:v>
                </c:pt>
                <c:pt idx="15139">
                  <c:v>9.579107667027644</c:v>
                </c:pt>
                <c:pt idx="15140">
                  <c:v>9.569380425101346</c:v>
                </c:pt>
                <c:pt idx="15141">
                  <c:v>9.559657117098435</c:v>
                </c:pt>
                <c:pt idx="15142">
                  <c:v>9.549937745254033</c:v>
                </c:pt>
                <c:pt idx="15143">
                  <c:v>9.540222311802106</c:v>
                </c:pt>
                <c:pt idx="15144">
                  <c:v>9.53051081897544</c:v>
                </c:pt>
                <c:pt idx="15145">
                  <c:v>9.52080326900565</c:v>
                </c:pt>
                <c:pt idx="15146">
                  <c:v>9.511099664123172</c:v>
                </c:pt>
                <c:pt idx="15147">
                  <c:v>9.501400006557286</c:v>
                </c:pt>
                <c:pt idx="15148">
                  <c:v>9.49170429853608</c:v>
                </c:pt>
                <c:pt idx="15149">
                  <c:v>9.482012542286472</c:v>
                </c:pt>
                <c:pt idx="15150">
                  <c:v>9.47232474003421</c:v>
                </c:pt>
                <c:pt idx="15151">
                  <c:v>9.462640894003865</c:v>
                </c:pt>
                <c:pt idx="15152">
                  <c:v>9.452961006418817</c:v>
                </c:pt>
                <c:pt idx="15153">
                  <c:v>9.443285079501286</c:v>
                </c:pt>
                <c:pt idx="15154">
                  <c:v>9.43361311547231</c:v>
                </c:pt>
                <c:pt idx="15155">
                  <c:v>9.423945116551742</c:v>
                </c:pt>
                <c:pt idx="15156">
                  <c:v>9.41428108495826</c:v>
                </c:pt>
                <c:pt idx="15157">
                  <c:v>9.40462102290936</c:v>
                </c:pt>
                <c:pt idx="15158">
                  <c:v>9.394964932621357</c:v>
                </c:pt>
                <c:pt idx="15159">
                  <c:v>9.38531281630939</c:v>
                </c:pt>
                <c:pt idx="15160">
                  <c:v>9.3756646761874</c:v>
                </c:pt>
                <c:pt idx="15161">
                  <c:v>9.366020514468168</c:v>
                </c:pt>
                <c:pt idx="15162">
                  <c:v>9.356380333363274</c:v>
                </c:pt>
                <c:pt idx="15163">
                  <c:v>9.34674413508312</c:v>
                </c:pt>
                <c:pt idx="15164">
                  <c:v>9.337111921836922</c:v>
                </c:pt>
                <c:pt idx="15165">
                  <c:v>9.327483695832716</c:v>
                </c:pt>
                <c:pt idx="15166">
                  <c:v>9.317859459277347</c:v>
                </c:pt>
                <c:pt idx="15167">
                  <c:v>9.308239214376467</c:v>
                </c:pt>
                <c:pt idx="15168">
                  <c:v>9.298622963334548</c:v>
                </c:pt>
                <c:pt idx="15169">
                  <c:v>9.28901070835488</c:v>
                </c:pt>
                <c:pt idx="15170">
                  <c:v>9.279402451639553</c:v>
                </c:pt>
                <c:pt idx="15171">
                  <c:v>9.269798195389471</c:v>
                </c:pt>
                <c:pt idx="15172">
                  <c:v>9.260197941804351</c:v>
                </c:pt>
                <c:pt idx="15173">
                  <c:v>9.250601693082712</c:v>
                </c:pt>
                <c:pt idx="15174">
                  <c:v>9.241009451421892</c:v>
                </c:pt>
                <c:pt idx="15175">
                  <c:v>9.231421219018033</c:v>
                </c:pt>
                <c:pt idx="15176">
                  <c:v>9.221836998066077</c:v>
                </c:pt>
                <c:pt idx="15177">
                  <c:v>9.212256790759783</c:v>
                </c:pt>
                <c:pt idx="15178">
                  <c:v>9.20268059929171</c:v>
                </c:pt>
                <c:pt idx="15179">
                  <c:v>9.193108425853223</c:v>
                </c:pt>
                <c:pt idx="15180">
                  <c:v>9.1835402726345</c:v>
                </c:pt>
                <c:pt idx="15181">
                  <c:v>9.173976141824504</c:v>
                </c:pt>
                <c:pt idx="15182">
                  <c:v>9.164416035611024</c:v>
                </c:pt>
                <c:pt idx="15183">
                  <c:v>9.154859956180638</c:v>
                </c:pt>
                <c:pt idx="15184">
                  <c:v>9.145307905718724</c:v>
                </c:pt>
                <c:pt idx="15185">
                  <c:v>9.135759886409475</c:v>
                </c:pt>
                <c:pt idx="15186">
                  <c:v>9.126215900435868</c:v>
                </c:pt>
                <c:pt idx="15187">
                  <c:v>9.1166759499797</c:v>
                </c:pt>
                <c:pt idx="15188">
                  <c:v>9.107140037221544</c:v>
                </c:pt>
                <c:pt idx="15189">
                  <c:v>9.097608164340791</c:v>
                </c:pt>
                <c:pt idx="15190">
                  <c:v>9.088080333515623</c:v>
                </c:pt>
                <c:pt idx="15191">
                  <c:v>9.078556546923017</c:v>
                </c:pt>
                <c:pt idx="15192">
                  <c:v>9.069036806738754</c:v>
                </c:pt>
                <c:pt idx="15193">
                  <c:v>9.0595211151374</c:v>
                </c:pt>
                <c:pt idx="15194">
                  <c:v>9.050009474292332</c:v>
                </c:pt>
                <c:pt idx="15195">
                  <c:v>9.040501886375706</c:v>
                </c:pt>
                <c:pt idx="15196">
                  <c:v>9.030998353558488</c:v>
                </c:pt>
                <c:pt idx="15197">
                  <c:v>9.021498878010425</c:v>
                </c:pt>
                <c:pt idx="15198">
                  <c:v>9.012003461900063</c:v>
                </c:pt>
                <c:pt idx="15199">
                  <c:v>9.002512107394743</c:v>
                </c:pt>
                <c:pt idx="15200">
                  <c:v>8.993024816660584</c:v>
                </c:pt>
                <c:pt idx="15201">
                  <c:v>8.983541591862516</c:v>
                </c:pt>
                <c:pt idx="15202">
                  <c:v>8.974062435164245</c:v>
                </c:pt>
                <c:pt idx="15203">
                  <c:v>8.964587348728274</c:v>
                </c:pt>
                <c:pt idx="15204">
                  <c:v>8.955116334715887</c:v>
                </c:pt>
                <c:pt idx="15205">
                  <c:v>8.945649395287167</c:v>
                </c:pt>
                <c:pt idx="15206">
                  <c:v>8.93618653260098</c:v>
                </c:pt>
                <c:pt idx="15207">
                  <c:v>8.926727748814976</c:v>
                </c:pt>
                <c:pt idx="15208">
                  <c:v>8.917273046085601</c:v>
                </c:pt>
                <c:pt idx="15209">
                  <c:v>8.907822426568073</c:v>
                </c:pt>
                <c:pt idx="15210">
                  <c:v>8.898375892416409</c:v>
                </c:pt>
                <c:pt idx="15211">
                  <c:v>8.888933445783405</c:v>
                </c:pt>
                <c:pt idx="15212">
                  <c:v>8.87949508882064</c:v>
                </c:pt>
                <c:pt idx="15213">
                  <c:v>8.870060823678475</c:v>
                </c:pt>
                <c:pt idx="15214">
                  <c:v>8.86063065250606</c:v>
                </c:pt>
                <c:pt idx="15215">
                  <c:v>8.85120457745132</c:v>
                </c:pt>
                <c:pt idx="15216">
                  <c:v>8.841782600660964</c:v>
                </c:pt>
                <c:pt idx="15217">
                  <c:v>8.832364724280483</c:v>
                </c:pt>
                <c:pt idx="15218">
                  <c:v>8.822950950454155</c:v>
                </c:pt>
                <c:pt idx="15219">
                  <c:v>8.813541281325022</c:v>
                </c:pt>
                <c:pt idx="15220">
                  <c:v>8.80413571903492</c:v>
                </c:pt>
                <c:pt idx="15221">
                  <c:v>8.79473426572445</c:v>
                </c:pt>
                <c:pt idx="15222">
                  <c:v>8.785336923533</c:v>
                </c:pt>
                <c:pt idx="15223">
                  <c:v>8.775943694598735</c:v>
                </c:pt>
                <c:pt idx="15224">
                  <c:v>8.766554581058588</c:v>
                </c:pt>
                <c:pt idx="15225">
                  <c:v>8.757169585048282</c:v>
                </c:pt>
                <c:pt idx="15226">
                  <c:v>8.747788708702298</c:v>
                </c:pt>
                <c:pt idx="15227">
                  <c:v>8.738411954153909</c:v>
                </c:pt>
                <c:pt idx="15228">
                  <c:v>8.729039323535145</c:v>
                </c:pt>
                <c:pt idx="15229">
                  <c:v>8.719670818976821</c:v>
                </c:pt>
                <c:pt idx="15230">
                  <c:v>8.71030644260852</c:v>
                </c:pt>
                <c:pt idx="15231">
                  <c:v>8.7009461965586</c:v>
                </c:pt>
                <c:pt idx="15232">
                  <c:v>8.691590082954184</c:v>
                </c:pt>
                <c:pt idx="15233">
                  <c:v>8.682238103921174</c:v>
                </c:pt>
                <c:pt idx="15234">
                  <c:v>8.67289026158424</c:v>
                </c:pt>
                <c:pt idx="15235">
                  <c:v>8.66354655806681</c:v>
                </c:pt>
                <c:pt idx="15236">
                  <c:v>8.654206995491094</c:v>
                </c:pt>
                <c:pt idx="15237">
                  <c:v>8.644871575978067</c:v>
                </c:pt>
                <c:pt idx="15238">
                  <c:v>8.635540301647477</c:v>
                </c:pt>
                <c:pt idx="15239">
                  <c:v>8.62621317461782</c:v>
                </c:pt>
                <c:pt idx="15240">
                  <c:v>8.616890197006385</c:v>
                </c:pt>
                <c:pt idx="15241">
                  <c:v>8.607571370929205</c:v>
                </c:pt>
                <c:pt idx="15242">
                  <c:v>8.598256698501083</c:v>
                </c:pt>
                <c:pt idx="15243">
                  <c:v>8.588946181835592</c:v>
                </c:pt>
                <c:pt idx="15244">
                  <c:v>8.57963982304507</c:v>
                </c:pt>
                <c:pt idx="15245">
                  <c:v>8.570337624240606</c:v>
                </c:pt>
                <c:pt idx="15246">
                  <c:v>8.561039587532064</c:v>
                </c:pt>
                <c:pt idx="15247">
                  <c:v>8.551745715028067</c:v>
                </c:pt>
                <c:pt idx="15248">
                  <c:v>8.542456008835994</c:v>
                </c:pt>
                <c:pt idx="15249">
                  <c:v>8.533170471061982</c:v>
                </c:pt>
                <c:pt idx="15250">
                  <c:v>8.52388910381095</c:v>
                </c:pt>
                <c:pt idx="15251">
                  <c:v>8.514611909186548</c:v>
                </c:pt>
                <c:pt idx="15252">
                  <c:v>8.5053388892912</c:v>
                </c:pt>
                <c:pt idx="15253">
                  <c:v>8.496070046226087</c:v>
                </c:pt>
                <c:pt idx="15254">
                  <c:v>8.486805382091145</c:v>
                </c:pt>
                <c:pt idx="15255">
                  <c:v>8.47754489898507</c:v>
                </c:pt>
                <c:pt idx="15256">
                  <c:v>8.468288599005303</c:v>
                </c:pt>
                <c:pt idx="15257">
                  <c:v>8.459036484248057</c:v>
                </c:pt>
                <c:pt idx="15258">
                  <c:v>8.449788556808295</c:v>
                </c:pt>
                <c:pt idx="15259">
                  <c:v>8.440544818779724</c:v>
                </c:pt>
                <c:pt idx="15260">
                  <c:v>8.431305272254814</c:v>
                </c:pt>
                <c:pt idx="15261">
                  <c:v>8.422069919324796</c:v>
                </c:pt>
                <c:pt idx="15262">
                  <c:v>8.412838762079632</c:v>
                </c:pt>
                <c:pt idx="15263">
                  <c:v>8.403611802608054</c:v>
                </c:pt>
                <c:pt idx="15264">
                  <c:v>8.39438904299754</c:v>
                </c:pt>
                <c:pt idx="15265">
                  <c:v>8.385170485334317</c:v>
                </c:pt>
                <c:pt idx="15266">
                  <c:v>8.375956131703365</c:v>
                </c:pt>
                <c:pt idx="15267">
                  <c:v>8.366745984188403</c:v>
                </c:pt>
                <c:pt idx="15268">
                  <c:v>8.357540044871916</c:v>
                </c:pt>
                <c:pt idx="15269">
                  <c:v>8.348338315835122</c:v>
                </c:pt>
                <c:pt idx="15270">
                  <c:v>8.339140799158</c:v>
                </c:pt>
                <c:pt idx="15271">
                  <c:v>8.329947496919265</c:v>
                </c:pt>
                <c:pt idx="15272">
                  <c:v>8.320758411196378</c:v>
                </c:pt>
                <c:pt idx="15273">
                  <c:v>8.311573544065558</c:v>
                </c:pt>
                <c:pt idx="15274">
                  <c:v>8.302392897601755</c:v>
                </c:pt>
                <c:pt idx="15275">
                  <c:v>8.293216473878671</c:v>
                </c:pt>
                <c:pt idx="15276">
                  <c:v>8.284044274968747</c:v>
                </c:pt>
                <c:pt idx="15277">
                  <c:v>8.274876302943172</c:v>
                </c:pt>
                <c:pt idx="15278">
                  <c:v>8.265712559871882</c:v>
                </c:pt>
                <c:pt idx="15279">
                  <c:v>8.25655304782354</c:v>
                </c:pt>
                <c:pt idx="15280">
                  <c:v>8.247397768865559</c:v>
                </c:pt>
                <c:pt idx="15281">
                  <c:v>8.238246725064103</c:v>
                </c:pt>
                <c:pt idx="15282">
                  <c:v>8.22909991848406</c:v>
                </c:pt>
                <c:pt idx="15283">
                  <c:v>8.219957351189062</c:v>
                </c:pt>
                <c:pt idx="15284">
                  <c:v>8.210819025241479</c:v>
                </c:pt>
                <c:pt idx="15285">
                  <c:v>8.20168494270243</c:v>
                </c:pt>
                <c:pt idx="15286">
                  <c:v>8.192555105631758</c:v>
                </c:pt>
                <c:pt idx="15287">
                  <c:v>8.18342951608805</c:v>
                </c:pt>
                <c:pt idx="15288">
                  <c:v>8.174308176128624</c:v>
                </c:pt>
                <c:pt idx="15289">
                  <c:v>8.165191087809546</c:v>
                </c:pt>
                <c:pt idx="15290">
                  <c:v>8.156078253185604</c:v>
                </c:pt>
                <c:pt idx="15291">
                  <c:v>8.146969674310322</c:v>
                </c:pt>
                <c:pt idx="15292">
                  <c:v>8.13786535323597</c:v>
                </c:pt>
                <c:pt idx="15293">
                  <c:v>8.128765292013536</c:v>
                </c:pt>
                <c:pt idx="15294">
                  <c:v>8.119669492692754</c:v>
                </c:pt>
                <c:pt idx="15295">
                  <c:v>8.110577957322082</c:v>
                </c:pt>
                <c:pt idx="15296">
                  <c:v>8.10149068794871</c:v>
                </c:pt>
                <c:pt idx="15297">
                  <c:v>8.092407686618557</c:v>
                </c:pt>
                <c:pt idx="15298">
                  <c:v>8.083328955376281</c:v>
                </c:pt>
                <c:pt idx="15299">
                  <c:v>8.074254496265268</c:v>
                </c:pt>
                <c:pt idx="15300">
                  <c:v>8.065184311327625</c:v>
                </c:pt>
                <c:pt idx="15301">
                  <c:v>8.056118402604188</c:v>
                </c:pt>
                <c:pt idx="15302">
                  <c:v>8.047056772134532</c:v>
                </c:pt>
                <c:pt idx="15303">
                  <c:v>8.037999421956954</c:v>
                </c:pt>
                <c:pt idx="15304">
                  <c:v>8.028946354108471</c:v>
                </c:pt>
                <c:pt idx="15305">
                  <c:v>8.019897570624834</c:v>
                </c:pt>
                <c:pt idx="15306">
                  <c:v>8.010853073540515</c:v>
                </c:pt>
                <c:pt idx="15307">
                  <c:v>8.001812864888716</c:v>
                </c:pt>
                <c:pt idx="15308">
                  <c:v>7.992776946701356</c:v>
                </c:pt>
                <c:pt idx="15309">
                  <c:v>7.983745321009087</c:v>
                </c:pt>
                <c:pt idx="15310">
                  <c:v>7.974717989841274</c:v>
                </c:pt>
                <c:pt idx="15311">
                  <c:v>7.96569495522601</c:v>
                </c:pt>
                <c:pt idx="15312">
                  <c:v>7.956676219190112</c:v>
                </c:pt>
                <c:pt idx="15313">
                  <c:v>7.947661783759114</c:v>
                </c:pt>
                <c:pt idx="15314">
                  <c:v>7.93865165095727</c:v>
                </c:pt>
                <c:pt idx="15315">
                  <c:v>7.929645822807558</c:v>
                </c:pt>
                <c:pt idx="15316">
                  <c:v>7.920644301331674</c:v>
                </c:pt>
                <c:pt idx="15317">
                  <c:v>7.911647088550033</c:v>
                </c:pt>
                <c:pt idx="15318">
                  <c:v>7.902654186481765</c:v>
                </c:pt>
                <c:pt idx="15319">
                  <c:v>7.893665597144723</c:v>
                </c:pt>
                <c:pt idx="15320">
                  <c:v>7.884681322555472</c:v>
                </c:pt>
                <c:pt idx="15321">
                  <c:v>7.875701364729299</c:v>
                </c:pt>
                <c:pt idx="15322">
                  <c:v>7.866725725680203</c:v>
                </c:pt>
                <c:pt idx="15323">
                  <c:v>7.857754407420896</c:v>
                </c:pt>
                <c:pt idx="15324">
                  <c:v>7.848787411962813</c:v>
                </c:pt>
                <c:pt idx="15325">
                  <c:v>7.839824741316092</c:v>
                </c:pt>
                <c:pt idx="15326">
                  <c:v>7.830866397489595</c:v>
                </c:pt>
                <c:pt idx="15327">
                  <c:v>7.82191238249089</c:v>
                </c:pt>
                <c:pt idx="15328">
                  <c:v>7.812962698326258</c:v>
                </c:pt>
                <c:pt idx="15329">
                  <c:v>7.804017347000695</c:v>
                </c:pt>
                <c:pt idx="15330">
                  <c:v>7.795076330517905</c:v>
                </c:pt>
                <c:pt idx="15331">
                  <c:v>7.786139650880307</c:v>
                </c:pt>
                <c:pt idx="15332">
                  <c:v>7.777207310089021</c:v>
                </c:pt>
                <c:pt idx="15333">
                  <c:v>7.768279310143886</c:v>
                </c:pt>
                <c:pt idx="15334">
                  <c:v>7.759355653043441</c:v>
                </c:pt>
                <c:pt idx="15335">
                  <c:v>7.75043634078494</c:v>
                </c:pt>
                <c:pt idx="15336">
                  <c:v>7.741521375364347</c:v>
                </c:pt>
                <c:pt idx="15337">
                  <c:v>7.732610758776318</c:v>
                </c:pt>
                <c:pt idx="15338">
                  <c:v>7.723704493014236</c:v>
                </c:pt>
                <c:pt idx="15339">
                  <c:v>7.71480258007017</c:v>
                </c:pt>
                <c:pt idx="15340">
                  <c:v>7.705905021934907</c:v>
                </c:pt>
                <c:pt idx="15341">
                  <c:v>7.697011820597932</c:v>
                </c:pt>
                <c:pt idx="15342">
                  <c:v>7.688122978047444</c:v>
                </c:pt>
                <c:pt idx="15343">
                  <c:v>7.679238496270332</c:v>
                </c:pt>
                <c:pt idx="15344">
                  <c:v>7.670358377252194</c:v>
                </c:pt>
                <c:pt idx="15345">
                  <c:v>7.66148262297733</c:v>
                </c:pt>
                <c:pt idx="15346">
                  <c:v>7.652611235428742</c:v>
                </c:pt>
                <c:pt idx="15347">
                  <c:v>7.643744216588135</c:v>
                </c:pt>
                <c:pt idx="15348">
                  <c:v>7.634881568435905</c:v>
                </c:pt>
                <c:pt idx="15349">
                  <c:v>7.626023292951167</c:v>
                </c:pt>
                <c:pt idx="15350">
                  <c:v>7.61716939211171</c:v>
                </c:pt>
                <c:pt idx="15351">
                  <c:v>7.60831986789404</c:v>
                </c:pt>
                <c:pt idx="15352">
                  <c:v>7.599474722273357</c:v>
                </c:pt>
                <c:pt idx="15353">
                  <c:v>7.590633957223556</c:v>
                </c:pt>
                <c:pt idx="15354">
                  <c:v>7.58179757471723</c:v>
                </c:pt>
                <c:pt idx="15355">
                  <c:v>7.572965576725665</c:v>
                </c:pt>
                <c:pt idx="15356">
                  <c:v>7.56413796521885</c:v>
                </c:pt>
                <c:pt idx="15357">
                  <c:v>7.555314742165466</c:v>
                </c:pt>
                <c:pt idx="15358">
                  <c:v>7.546495909532886</c:v>
                </c:pt>
                <c:pt idx="15359">
                  <c:v>7.537681469287177</c:v>
                </c:pt>
                <c:pt idx="15360">
                  <c:v>7.528871423393102</c:v>
                </c:pt>
                <c:pt idx="15361">
                  <c:v>7.520065773814117</c:v>
                </c:pt>
                <c:pt idx="15362">
                  <c:v>7.511264522512367</c:v>
                </c:pt>
                <c:pt idx="15363">
                  <c:v>7.502467671448691</c:v>
                </c:pt>
                <c:pt idx="15364">
                  <c:v>7.49367522258262</c:v>
                </c:pt>
                <c:pt idx="15365">
                  <c:v>7.484887177872372</c:v>
                </c:pt>
                <c:pt idx="15366">
                  <c:v>7.476103539274858</c:v>
                </c:pt>
                <c:pt idx="15367">
                  <c:v>7.467324308745677</c:v>
                </c:pt>
                <c:pt idx="15368">
                  <c:v>7.458549488239117</c:v>
                </c:pt>
                <c:pt idx="15369">
                  <c:v>7.449779079708153</c:v>
                </c:pt>
                <c:pt idx="15370">
                  <c:v>7.44101308510445</c:v>
                </c:pt>
                <c:pt idx="15371">
                  <c:v>7.432251506378357</c:v>
                </c:pt>
                <c:pt idx="15372">
                  <c:v>7.423494345478911</c:v>
                </c:pt>
                <c:pt idx="15373">
                  <c:v>7.414741604353838</c:v>
                </c:pt>
                <c:pt idx="15374">
                  <c:v>7.40599328494954</c:v>
                </c:pt>
                <c:pt idx="15375">
                  <c:v>7.397249389211112</c:v>
                </c:pt>
                <c:pt idx="15376">
                  <c:v>7.388509919082331</c:v>
                </c:pt>
                <c:pt idx="15377">
                  <c:v>7.379774876505657</c:v>
                </c:pt>
                <c:pt idx="15378">
                  <c:v>7.371044263422234</c:v>
                </c:pt>
                <c:pt idx="15379">
                  <c:v>7.362318081771885</c:v>
                </c:pt>
                <c:pt idx="15380">
                  <c:v>7.353596333493117</c:v>
                </c:pt>
                <c:pt idx="15381">
                  <c:v>7.34487902052312</c:v>
                </c:pt>
                <c:pt idx="15382">
                  <c:v>7.336166144797761</c:v>
                </c:pt>
                <c:pt idx="15383">
                  <c:v>7.327457708251589</c:v>
                </c:pt>
                <c:pt idx="15384">
                  <c:v>7.318753712817834</c:v>
                </c:pt>
                <c:pt idx="15385">
                  <c:v>7.310054160428399</c:v>
                </c:pt>
                <c:pt idx="15386">
                  <c:v>7.301359053013877</c:v>
                </c:pt>
                <c:pt idx="15387">
                  <c:v>7.292668392503522</c:v>
                </c:pt>
                <c:pt idx="15388">
                  <c:v>7.283982180825278</c:v>
                </c:pt>
                <c:pt idx="15389">
                  <c:v>7.275300419905763</c:v>
                </c:pt>
                <c:pt idx="15390">
                  <c:v>7.26662311167027</c:v>
                </c:pt>
                <c:pt idx="15391">
                  <c:v>7.257950258042761</c:v>
                </c:pt>
                <c:pt idx="15392">
                  <c:v>7.24928186094589</c:v>
                </c:pt>
                <c:pt idx="15393">
                  <c:v>7.240617922300966</c:v>
                </c:pt>
                <c:pt idx="15394">
                  <c:v>7.231958444027982</c:v>
                </c:pt>
                <c:pt idx="15395">
                  <c:v>7.223303428045603</c:v>
                </c:pt>
                <c:pt idx="15396">
                  <c:v>7.214652876271165</c:v>
                </c:pt>
                <c:pt idx="15397">
                  <c:v>7.206006790620678</c:v>
                </c:pt>
                <c:pt idx="15398">
                  <c:v>7.197365173008818</c:v>
                </c:pt>
                <c:pt idx="15399">
                  <c:v>7.188728025348943</c:v>
                </c:pt>
                <c:pt idx="15400">
                  <c:v>7.180095349553069</c:v>
                </c:pt>
                <c:pt idx="15401">
                  <c:v>7.171467147531888</c:v>
                </c:pt>
                <c:pt idx="15402">
                  <c:v>7.162843421194761</c:v>
                </c:pt>
                <c:pt idx="15403">
                  <c:v>7.154224172449715</c:v>
                </c:pt>
                <c:pt idx="15404">
                  <c:v>7.145609403203451</c:v>
                </c:pt>
                <c:pt idx="15405">
                  <c:v>7.13699911536133</c:v>
                </c:pt>
                <c:pt idx="15406">
                  <c:v>7.128393310827382</c:v>
                </c:pt>
                <c:pt idx="15407">
                  <c:v>7.119791991504307</c:v>
                </c:pt>
                <c:pt idx="15408">
                  <c:v>7.111195159293466</c:v>
                </c:pt>
                <c:pt idx="15409">
                  <c:v>7.10260281609489</c:v>
                </c:pt>
                <c:pt idx="15410">
                  <c:v>7.094014963807267</c:v>
                </c:pt>
                <c:pt idx="15411">
                  <c:v>7.085431604327963</c:v>
                </c:pt>
                <c:pt idx="15412">
                  <c:v>7.07685273955299</c:v>
                </c:pt>
                <c:pt idx="15413">
                  <c:v>7.068278371377035</c:v>
                </c:pt>
                <c:pt idx="15414">
                  <c:v>7.059708501693443</c:v>
                </c:pt>
                <c:pt idx="15415">
                  <c:v>7.051143132394223</c:v>
                </c:pt>
                <c:pt idx="15416">
                  <c:v>7.042582265370039</c:v>
                </c:pt>
                <c:pt idx="15417">
                  <c:v>7.034025902510228</c:v>
                </c:pt>
                <c:pt idx="15418">
                  <c:v>7.025474045702775</c:v>
                </c:pt>
                <c:pt idx="15419">
                  <c:v>7.01692669683433</c:v>
                </c:pt>
                <c:pt idx="15420">
                  <c:v>7.008383857790199</c:v>
                </c:pt>
                <c:pt idx="15421">
                  <c:v>6.999845530454353</c:v>
                </c:pt>
                <c:pt idx="15422">
                  <c:v>6.991311716709412</c:v>
                </c:pt>
                <c:pt idx="15423">
                  <c:v>6.982782418436663</c:v>
                </c:pt>
                <c:pt idx="15424">
                  <c:v>6.974257637516039</c:v>
                </c:pt>
                <c:pt idx="15425">
                  <c:v>6.965737375826137</c:v>
                </c:pt>
                <c:pt idx="15426">
                  <c:v>6.957221635244208</c:v>
                </c:pt>
                <c:pt idx="15427">
                  <c:v>6.948710417646157</c:v>
                </c:pt>
                <c:pt idx="15428">
                  <c:v>6.940203724906543</c:v>
                </c:pt>
                <c:pt idx="15429">
                  <c:v>6.931701558898581</c:v>
                </c:pt>
                <c:pt idx="15430">
                  <c:v>6.923203921494138</c:v>
                </c:pt>
                <c:pt idx="15431">
                  <c:v>6.914710814563731</c:v>
                </c:pt>
                <c:pt idx="15432">
                  <c:v>6.90622223997654</c:v>
                </c:pt>
                <c:pt idx="15433">
                  <c:v>6.89773819960038</c:v>
                </c:pt>
                <c:pt idx="15434">
                  <c:v>6.889258695301734</c:v>
                </c:pt>
                <c:pt idx="15435">
                  <c:v>6.880783728945721</c:v>
                </c:pt>
                <c:pt idx="15436">
                  <c:v>6.872313302396122</c:v>
                </c:pt>
                <c:pt idx="15437">
                  <c:v>6.863847417515359</c:v>
                </c:pt>
                <c:pt idx="15438">
                  <c:v>6.85538607616451</c:v>
                </c:pt>
                <c:pt idx="15439">
                  <c:v>6.846929280203296</c:v>
                </c:pt>
                <c:pt idx="15440">
                  <c:v>6.838477031490088</c:v>
                </c:pt>
                <c:pt idx="15441">
                  <c:v>6.830029331881903</c:v>
                </c:pt>
                <c:pt idx="15442">
                  <c:v>6.821586183234406</c:v>
                </c:pt>
                <c:pt idx="15443">
                  <c:v>6.813147587401908</c:v>
                </c:pt>
                <c:pt idx="15444">
                  <c:v>6.804713546237367</c:v>
                </c:pt>
                <c:pt idx="15445">
                  <c:v>6.796284061592384</c:v>
                </c:pt>
                <c:pt idx="15446">
                  <c:v>6.787859135317203</c:v>
                </c:pt>
                <c:pt idx="15447">
                  <c:v>6.779438769260715</c:v>
                </c:pt>
                <c:pt idx="15448">
                  <c:v>6.771022965270455</c:v>
                </c:pt>
                <c:pt idx="15449">
                  <c:v>6.762611725192599</c:v>
                </c:pt>
                <c:pt idx="15450">
                  <c:v>6.754205050871965</c:v>
                </c:pt>
                <c:pt idx="15451">
                  <c:v>6.745802944152014</c:v>
                </c:pt>
                <c:pt idx="15452">
                  <c:v>6.737405406874848</c:v>
                </c:pt>
                <c:pt idx="15453">
                  <c:v>6.729012440881209</c:v>
                </c:pt>
                <c:pt idx="15454">
                  <c:v>6.720624048010479</c:v>
                </c:pt>
                <c:pt idx="15455">
                  <c:v>6.712240230100683</c:v>
                </c:pt>
                <c:pt idx="15456">
                  <c:v>6.70386098898848</c:v>
                </c:pt>
                <c:pt idx="15457">
                  <c:v>6.695486326509168</c:v>
                </c:pt>
                <c:pt idx="15458">
                  <c:v>6.687116244496688</c:v>
                </c:pt>
                <c:pt idx="15459">
                  <c:v>6.678750744783617</c:v>
                </c:pt>
                <c:pt idx="15460">
                  <c:v>6.670389829201162</c:v>
                </c:pt>
                <c:pt idx="15461">
                  <c:v>6.662033499579175</c:v>
                </c:pt>
                <c:pt idx="15462">
                  <c:v>6.653681757746137</c:v>
                </c:pt>
                <c:pt idx="15463">
                  <c:v>6.645334605529171</c:v>
                </c:pt>
                <c:pt idx="15464">
                  <c:v>6.63699204475403</c:v>
                </c:pt>
                <c:pt idx="15465">
                  <c:v>6.628654077245096</c:v>
                </c:pt>
                <c:pt idx="15466">
                  <c:v>6.6203207048254</c:v>
                </c:pt>
                <c:pt idx="15467">
                  <c:v>6.611991929316593</c:v>
                </c:pt>
                <c:pt idx="15468">
                  <c:v>6.603667752538963</c:v>
                </c:pt>
                <c:pt idx="15469">
                  <c:v>6.595348176311428</c:v>
                </c:pt>
                <c:pt idx="15470">
                  <c:v>6.58703320245154</c:v>
                </c:pt>
                <c:pt idx="15471">
                  <c:v>6.57872283277548</c:v>
                </c:pt>
                <c:pt idx="15472">
                  <c:v>6.570417069098061</c:v>
                </c:pt>
                <c:pt idx="15473">
                  <c:v>6.562115913232723</c:v>
                </c:pt>
                <c:pt idx="15474">
                  <c:v>6.553819366991539</c:v>
                </c:pt>
                <c:pt idx="15475">
                  <c:v>6.545527432185209</c:v>
                </c:pt>
                <c:pt idx="15476">
                  <c:v>6.537240110623063</c:v>
                </c:pt>
                <c:pt idx="15477">
                  <c:v>6.52895740411305</c:v>
                </c:pt>
                <c:pt idx="15478">
                  <c:v>6.520679314461758</c:v>
                </c:pt>
                <c:pt idx="15479">
                  <c:v>6.512405843474395</c:v>
                </c:pt>
                <c:pt idx="15480">
                  <c:v>6.504136992954798</c:v>
                </c:pt>
                <c:pt idx="15481">
                  <c:v>6.495872764705428</c:v>
                </c:pt>
                <c:pt idx="15482">
                  <c:v>6.48761316052737</c:v>
                </c:pt>
                <c:pt idx="15483">
                  <c:v>6.479358182220335</c:v>
                </c:pt>
                <c:pt idx="15484">
                  <c:v>6.471107831582655</c:v>
                </c:pt>
                <c:pt idx="15485">
                  <c:v>6.46286211041129</c:v>
                </c:pt>
                <c:pt idx="15486">
                  <c:v>6.454621020501821</c:v>
                </c:pt>
                <c:pt idx="15487">
                  <c:v>6.446384563648449</c:v>
                </c:pt>
                <c:pt idx="15488">
                  <c:v>6.438152741644002</c:v>
                </c:pt>
                <c:pt idx="15489">
                  <c:v>6.429925556279922</c:v>
                </c:pt>
                <c:pt idx="15490">
                  <c:v>6.421703009346278</c:v>
                </c:pt>
                <c:pt idx="15491">
                  <c:v>6.413485102631756</c:v>
                </c:pt>
                <c:pt idx="15492">
                  <c:v>6.405271837923662</c:v>
                </c:pt>
                <c:pt idx="15493">
                  <c:v>6.39706321700792</c:v>
                </c:pt>
                <c:pt idx="15494">
                  <c:v>6.388859241669079</c:v>
                </c:pt>
                <c:pt idx="15495">
                  <c:v>6.380659913690296</c:v>
                </c:pt>
                <c:pt idx="15496">
                  <c:v>6.372465234853354</c:v>
                </c:pt>
                <c:pt idx="15497">
                  <c:v>6.364275206938646</c:v>
                </c:pt>
                <c:pt idx="15498">
                  <c:v>6.356089831725188</c:v>
                </c:pt>
                <c:pt idx="15499">
                  <c:v>6.34790911099061</c:v>
                </c:pt>
                <c:pt idx="15500">
                  <c:v>6.339733046511152</c:v>
                </c:pt>
                <c:pt idx="15501">
                  <c:v>6.331561640061677</c:v>
                </c:pt>
                <c:pt idx="15502">
                  <c:v>6.323394893415656</c:v>
                </c:pt>
                <c:pt idx="15503">
                  <c:v>6.315232808345178</c:v>
                </c:pt>
                <c:pt idx="15504">
                  <c:v>6.307075386620944</c:v>
                </c:pt>
                <c:pt idx="15505">
                  <c:v>6.298922630012268</c:v>
                </c:pt>
                <c:pt idx="15506">
                  <c:v>6.290774540287073</c:v>
                </c:pt>
                <c:pt idx="15507">
                  <c:v>6.282631119211898</c:v>
                </c:pt>
                <c:pt idx="15508">
                  <c:v>6.274492368551892</c:v>
                </c:pt>
                <c:pt idx="15509">
                  <c:v>6.266358290070813</c:v>
                </c:pt>
                <c:pt idx="15510">
                  <c:v>6.258228885531032</c:v>
                </c:pt>
                <c:pt idx="15511">
                  <c:v>6.250104156693524</c:v>
                </c:pt>
                <c:pt idx="15512">
                  <c:v>6.241984105317882</c:v>
                </c:pt>
                <c:pt idx="15513">
                  <c:v>6.2338687331623</c:v>
                </c:pt>
                <c:pt idx="15514">
                  <c:v>6.225758041983583</c:v>
                </c:pt>
                <c:pt idx="15515">
                  <c:v>6.217652033537143</c:v>
                </c:pt>
                <c:pt idx="15516">
                  <c:v>6.209550709576998</c:v>
                </c:pt>
                <c:pt idx="15517">
                  <c:v>6.201454071855776</c:v>
                </c:pt>
                <c:pt idx="15518">
                  <c:v>6.19336212212471</c:v>
                </c:pt>
                <c:pt idx="15519">
                  <c:v>6.185274862133631</c:v>
                </c:pt>
                <c:pt idx="15520">
                  <c:v>6.177192293630984</c:v>
                </c:pt>
                <c:pt idx="15521">
                  <c:v>6.169114418363815</c:v>
                </c:pt>
                <c:pt idx="15522">
                  <c:v>6.161041238077776</c:v>
                </c:pt>
                <c:pt idx="15523">
                  <c:v>6.15297275451712</c:v>
                </c:pt>
                <c:pt idx="15524">
                  <c:v>6.1449089694247</c:v>
                </c:pt>
                <c:pt idx="15525">
                  <c:v>6.136849884541978</c:v>
                </c:pt>
                <c:pt idx="15526">
                  <c:v>6.128795501609011</c:v>
                </c:pt>
                <c:pt idx="15527">
                  <c:v>6.120745822364467</c:v>
                </c:pt>
                <c:pt idx="15528">
                  <c:v>6.112700848545599</c:v>
                </c:pt>
                <c:pt idx="15529">
                  <c:v>6.10466058188828</c:v>
                </c:pt>
                <c:pt idx="15530">
                  <c:v>6.096625024126965</c:v>
                </c:pt>
                <c:pt idx="15531">
                  <c:v>6.088594176994717</c:v>
                </c:pt>
                <c:pt idx="15532">
                  <c:v>6.0805680422232</c:v>
                </c:pt>
                <c:pt idx="15533">
                  <c:v>6.072546621542667</c:v>
                </c:pt>
                <c:pt idx="15534">
                  <c:v>6.064529916681977</c:v>
                </c:pt>
                <c:pt idx="15535">
                  <c:v>6.056517929368583</c:v>
                </c:pt>
                <c:pt idx="15536">
                  <c:v>6.048510661328535</c:v>
                </c:pt>
                <c:pt idx="15537">
                  <c:v>6.040508114286481</c:v>
                </c:pt>
                <c:pt idx="15538">
                  <c:v>6.032510289965658</c:v>
                </c:pt>
                <c:pt idx="15539">
                  <c:v>6.024517190087906</c:v>
                </c:pt>
                <c:pt idx="15540">
                  <c:v>6.016528816373656</c:v>
                </c:pt>
                <c:pt idx="15541">
                  <c:v>6.008545170541931</c:v>
                </c:pt>
                <c:pt idx="15542">
                  <c:v>6.000566254310355</c:v>
                </c:pt>
                <c:pt idx="15543">
                  <c:v>5.992592069395135</c:v>
                </c:pt>
                <c:pt idx="15544">
                  <c:v>5.984622617511078</c:v>
                </c:pt>
                <c:pt idx="15545">
                  <c:v>5.97665790037158</c:v>
                </c:pt>
                <c:pt idx="15546">
                  <c:v>5.968697919688628</c:v>
                </c:pt>
                <c:pt idx="15547">
                  <c:v>5.960742677172801</c:v>
                </c:pt>
                <c:pt idx="15548">
                  <c:v>5.952792174533271</c:v>
                </c:pt>
                <c:pt idx="15549">
                  <c:v>5.944846413477796</c:v>
                </c:pt>
                <c:pt idx="15550">
                  <c:v>5.936905395712726</c:v>
                </c:pt>
                <c:pt idx="15551">
                  <c:v>5.928969122942997</c:v>
                </c:pt>
                <c:pt idx="15552">
                  <c:v>5.921037596872137</c:v>
                </c:pt>
                <c:pt idx="15553">
                  <c:v>5.913110819202258</c:v>
                </c:pt>
                <c:pt idx="15554">
                  <c:v>5.90518879163407</c:v>
                </c:pt>
                <c:pt idx="15555">
                  <c:v>5.89727151586685</c:v>
                </c:pt>
                <c:pt idx="15556">
                  <c:v>5.889358993598481</c:v>
                </c:pt>
                <c:pt idx="15557">
                  <c:v>5.881451226525422</c:v>
                </c:pt>
                <c:pt idx="15558">
                  <c:v>5.873548216342721</c:v>
                </c:pt>
                <c:pt idx="15559">
                  <c:v>5.86564996474401</c:v>
                </c:pt>
                <c:pt idx="15560">
                  <c:v>5.8577564734215</c:v>
                </c:pt>
                <c:pt idx="15561">
                  <c:v>5.849867744065999</c:v>
                </c:pt>
                <c:pt idx="15562">
                  <c:v>5.841983778366883</c:v>
                </c:pt>
                <c:pt idx="15563">
                  <c:v>5.834104578012123</c:v>
                </c:pt>
                <c:pt idx="15564">
                  <c:v>5.826230144688266</c:v>
                </c:pt>
                <c:pt idx="15565">
                  <c:v>5.818360480080442</c:v>
                </c:pt>
                <c:pt idx="15566">
                  <c:v>5.810495585872365</c:v>
                </c:pt>
                <c:pt idx="15567">
                  <c:v>5.802635463746325</c:v>
                </c:pt>
                <c:pt idx="15568">
                  <c:v>5.794780115383198</c:v>
                </c:pt>
                <c:pt idx="15569">
                  <c:v>5.786929542462437</c:v>
                </c:pt>
                <c:pt idx="15570">
                  <c:v>5.779083746662073</c:v>
                </c:pt>
                <c:pt idx="15571">
                  <c:v>5.77124272965872</c:v>
                </c:pt>
                <c:pt idx="15572">
                  <c:v>5.763406493127564</c:v>
                </c:pt>
                <c:pt idx="15573">
                  <c:v>5.755575038742376</c:v>
                </c:pt>
                <c:pt idx="15574">
                  <c:v>5.7477483681755</c:v>
                </c:pt>
                <c:pt idx="15575">
                  <c:v>5.739926483097863</c:v>
                </c:pt>
                <c:pt idx="15576">
                  <c:v>5.732109385178956</c:v>
                </c:pt>
                <c:pt idx="15577">
                  <c:v>5.724297076086857</c:v>
                </c:pt>
                <c:pt idx="15578">
                  <c:v>5.716489557488217</c:v>
                </c:pt>
                <c:pt idx="15579">
                  <c:v>5.708686831048261</c:v>
                </c:pt>
                <c:pt idx="15580">
                  <c:v>5.700888898430788</c:v>
                </c:pt>
                <c:pt idx="15581">
                  <c:v>5.693095761298172</c:v>
                </c:pt>
                <c:pt idx="15582">
                  <c:v>5.685307421311357</c:v>
                </c:pt>
                <c:pt idx="15583">
                  <c:v>5.677523880129865</c:v>
                </c:pt>
                <c:pt idx="15584">
                  <c:v>5.669745139411788</c:v>
                </c:pt>
                <c:pt idx="15585">
                  <c:v>5.661971200813789</c:v>
                </c:pt>
                <c:pt idx="15586">
                  <c:v>5.654202065991107</c:v>
                </c:pt>
                <c:pt idx="15587">
                  <c:v>5.646437736597543</c:v>
                </c:pt>
                <c:pt idx="15588">
                  <c:v>5.63867821428548</c:v>
                </c:pt>
                <c:pt idx="15589">
                  <c:v>5.630923500705862</c:v>
                </c:pt>
                <c:pt idx="15590">
                  <c:v>5.623173597508204</c:v>
                </c:pt>
                <c:pt idx="15591">
                  <c:v>5.615428506340596</c:v>
                </c:pt>
                <c:pt idx="15592">
                  <c:v>5.607688228849689</c:v>
                </c:pt>
                <c:pt idx="15593">
                  <c:v>5.599952766680706</c:v>
                </c:pt>
                <c:pt idx="15594">
                  <c:v>5.59222212147744</c:v>
                </c:pt>
                <c:pt idx="15595">
                  <c:v>5.584496294882242</c:v>
                </c:pt>
                <c:pt idx="15596">
                  <c:v>5.576775288536038</c:v>
                </c:pt>
                <c:pt idx="15597">
                  <c:v>5.56905910407832</c:v>
                </c:pt>
                <c:pt idx="15598">
                  <c:v>5.561347743147138</c:v>
                </c:pt>
                <c:pt idx="15599">
                  <c:v>5.553641207379116</c:v>
                </c:pt>
                <c:pt idx="15600">
                  <c:v>5.545939498409438</c:v>
                </c:pt>
                <c:pt idx="15601">
                  <c:v>5.538242617871853</c:v>
                </c:pt>
                <c:pt idx="15602">
                  <c:v>5.530550567398671</c:v>
                </c:pt>
                <c:pt idx="15603">
                  <c:v>5.522863348620771</c:v>
                </c:pt>
                <c:pt idx="15604">
                  <c:v>5.515180963167591</c:v>
                </c:pt>
                <c:pt idx="15605">
                  <c:v>5.507503412667133</c:v>
                </c:pt>
                <c:pt idx="15606">
                  <c:v>5.499830698745955</c:v>
                </c:pt>
                <c:pt idx="15607">
                  <c:v>5.492162823029184</c:v>
                </c:pt>
                <c:pt idx="15608">
                  <c:v>5.484499787140503</c:v>
                </c:pt>
                <c:pt idx="15609">
                  <c:v>5.476841592702157</c:v>
                </c:pt>
                <c:pt idx="15610">
                  <c:v>5.469188241334947</c:v>
                </c:pt>
                <c:pt idx="15611">
                  <c:v>5.461539734658243</c:v>
                </c:pt>
                <c:pt idx="15612">
                  <c:v>5.453896074289963</c:v>
                </c:pt>
                <c:pt idx="15613">
                  <c:v>5.446257261846589</c:v>
                </c:pt>
                <c:pt idx="15614">
                  <c:v>5.43862329894316</c:v>
                </c:pt>
                <c:pt idx="15615">
                  <c:v>5.43099418719327</c:v>
                </c:pt>
                <c:pt idx="15616">
                  <c:v>5.423369928209072</c:v>
                </c:pt>
                <c:pt idx="15617">
                  <c:v>5.415750523601279</c:v>
                </c:pt>
                <c:pt idx="15618">
                  <c:v>5.408135974979152</c:v>
                </c:pt>
                <c:pt idx="15619">
                  <c:v>5.400526283950516</c:v>
                </c:pt>
                <c:pt idx="15620">
                  <c:v>5.392921452121741</c:v>
                </c:pt>
                <c:pt idx="15621">
                  <c:v>5.385321481097763</c:v>
                </c:pt>
                <c:pt idx="15622">
                  <c:v>5.377726372482061</c:v>
                </c:pt>
                <c:pt idx="15623">
                  <c:v>5.370136127876676</c:v>
                </c:pt>
                <c:pt idx="15624">
                  <c:v>5.362550748882196</c:v>
                </c:pt>
                <c:pt idx="15625">
                  <c:v>5.354970237097766</c:v>
                </c:pt>
                <c:pt idx="15626">
                  <c:v>5.347394594121084</c:v>
                </c:pt>
                <c:pt idx="15627">
                  <c:v>5.339823821548394</c:v>
                </c:pt>
                <c:pt idx="15628">
                  <c:v>5.332257920974494</c:v>
                </c:pt>
                <c:pt idx="15629">
                  <c:v>5.324696893992734</c:v>
                </c:pt>
                <c:pt idx="15630">
                  <c:v>5.317140742195011</c:v>
                </c:pt>
                <c:pt idx="15631">
                  <c:v>5.309589467171778</c:v>
                </c:pt>
                <c:pt idx="15632">
                  <c:v>5.302043070512032</c:v>
                </c:pt>
                <c:pt idx="15633">
                  <c:v>5.294501553803316</c:v>
                </c:pt>
                <c:pt idx="15634">
                  <c:v>5.286964918631731</c:v>
                </c:pt>
                <c:pt idx="15635">
                  <c:v>5.279433166581915</c:v>
                </c:pt>
                <c:pt idx="15636">
                  <c:v>5.271906299237061</c:v>
                </c:pt>
                <c:pt idx="15637">
                  <c:v>5.264384318178905</c:v>
                </c:pt>
                <c:pt idx="15638">
                  <c:v>5.256867224987735</c:v>
                </c:pt>
                <c:pt idx="15639">
                  <c:v>5.249355021242377</c:v>
                </c:pt>
                <c:pt idx="15640">
                  <c:v>5.241847708520205</c:v>
                </c:pt>
                <c:pt idx="15641">
                  <c:v>5.234345288397143</c:v>
                </c:pt>
                <c:pt idx="15642">
                  <c:v>5.226847762447654</c:v>
                </c:pt>
                <c:pt idx="15643">
                  <c:v>5.219355132244747</c:v>
                </c:pt>
                <c:pt idx="15644">
                  <c:v>5.211867399359975</c:v>
                </c:pt>
                <c:pt idx="15645">
                  <c:v>5.204384565363434</c:v>
                </c:pt>
                <c:pt idx="15646">
                  <c:v>5.196906631823762</c:v>
                </c:pt>
                <c:pt idx="15647">
                  <c:v>5.18943360030814</c:v>
                </c:pt>
                <c:pt idx="15648">
                  <c:v>5.181965472382291</c:v>
                </c:pt>
                <c:pt idx="15649">
                  <c:v>5.174502249610476</c:v>
                </c:pt>
                <c:pt idx="15650">
                  <c:v>5.167043933555503</c:v>
                </c:pt>
                <c:pt idx="15651">
                  <c:v>5.159590525778714</c:v>
                </c:pt>
                <c:pt idx="15652">
                  <c:v>5.152142027839996</c:v>
                </c:pt>
                <c:pt idx="15653">
                  <c:v>5.144698441297774</c:v>
                </c:pt>
                <c:pt idx="15654">
                  <c:v>5.137259767709009</c:v>
                </c:pt>
                <c:pt idx="15655">
                  <c:v>5.129826008629202</c:v>
                </c:pt>
                <c:pt idx="15656">
                  <c:v>5.122397165612396</c:v>
                </c:pt>
                <c:pt idx="15657">
                  <c:v>5.114973240211166</c:v>
                </c:pt>
                <c:pt idx="15658">
                  <c:v>5.107554233976625</c:v>
                </c:pt>
                <c:pt idx="15659">
                  <c:v>5.100140148458427</c:v>
                </c:pt>
                <c:pt idx="15660">
                  <c:v>5.09273098520476</c:v>
                </c:pt>
                <c:pt idx="15661">
                  <c:v>5.085326745762346</c:v>
                </c:pt>
                <c:pt idx="15662">
                  <c:v>5.077927431676438</c:v>
                </c:pt>
                <c:pt idx="15663">
                  <c:v>5.070533044490838</c:v>
                </c:pt>
                <c:pt idx="15664">
                  <c:v>5.06314358574787</c:v>
                </c:pt>
                <c:pt idx="15665">
                  <c:v>5.05575905698839</c:v>
                </c:pt>
                <c:pt idx="15666">
                  <c:v>5.048379459751802</c:v>
                </c:pt>
                <c:pt idx="15667">
                  <c:v>5.041004795576028</c:v>
                </c:pt>
                <c:pt idx="15668">
                  <c:v>5.03363506599753</c:v>
                </c:pt>
                <c:pt idx="15669">
                  <c:v>5.026270272551297</c:v>
                </c:pt>
                <c:pt idx="15670">
                  <c:v>5.018910416770859</c:v>
                </c:pt>
                <c:pt idx="15671">
                  <c:v>5.011555500188267</c:v>
                </c:pt>
                <c:pt idx="15672">
                  <c:v>5.00420552433411</c:v>
                </c:pt>
                <c:pt idx="15673">
                  <c:v>4.9968604907375</c:v>
                </c:pt>
                <c:pt idx="15674">
                  <c:v>4.989520400926085</c:v>
                </c:pt>
                <c:pt idx="15675">
                  <c:v>4.982185256426039</c:v>
                </c:pt>
                <c:pt idx="15676">
                  <c:v>4.974855058762071</c:v>
                </c:pt>
                <c:pt idx="15677">
                  <c:v>4.967529809457407</c:v>
                </c:pt>
                <c:pt idx="15678">
                  <c:v>4.960209510033812</c:v>
                </c:pt>
                <c:pt idx="15679">
                  <c:v>4.952894162011571</c:v>
                </c:pt>
                <c:pt idx="15680">
                  <c:v>4.945583766909499</c:v>
                </c:pt>
                <c:pt idx="15681">
                  <c:v>4.938278326244942</c:v>
                </c:pt>
                <c:pt idx="15682">
                  <c:v>4.930977841533763</c:v>
                </c:pt>
                <c:pt idx="15683">
                  <c:v>4.923682314290358</c:v>
                </c:pt>
                <c:pt idx="15684">
                  <c:v>4.916391746027645</c:v>
                </c:pt>
                <c:pt idx="15685">
                  <c:v>4.909106138257068</c:v>
                </c:pt>
                <c:pt idx="15686">
                  <c:v>4.901825492488596</c:v>
                </c:pt>
                <c:pt idx="15687">
                  <c:v>4.894549810230718</c:v>
                </c:pt>
                <c:pt idx="15688">
                  <c:v>4.887279092990453</c:v>
                </c:pt>
                <c:pt idx="15689">
                  <c:v>4.880013342273337</c:v>
                </c:pt>
                <c:pt idx="15690">
                  <c:v>4.87275255958343</c:v>
                </c:pt>
                <c:pt idx="15691">
                  <c:v>4.865496746423318</c:v>
                </c:pt>
                <c:pt idx="15692">
                  <c:v>4.858245904294107</c:v>
                </c:pt>
                <c:pt idx="15693">
                  <c:v>4.851000034695415</c:v>
                </c:pt>
                <c:pt idx="15694">
                  <c:v>4.843759139125399</c:v>
                </c:pt>
                <c:pt idx="15695">
                  <c:v>4.836523219080719</c:v>
                </c:pt>
                <c:pt idx="15696">
                  <c:v>4.829292276056565</c:v>
                </c:pt>
                <c:pt idx="15697">
                  <c:v>4.822066311546641</c:v>
                </c:pt>
                <c:pt idx="15698">
                  <c:v>4.814845327043177</c:v>
                </c:pt>
                <c:pt idx="15699">
                  <c:v>4.807629324036912</c:v>
                </c:pt>
                <c:pt idx="15700">
                  <c:v>4.800418304017112</c:v>
                </c:pt>
                <c:pt idx="15701">
                  <c:v>4.793212268471555</c:v>
                </c:pt>
                <c:pt idx="15702">
                  <c:v>4.786011218886537</c:v>
                </c:pt>
                <c:pt idx="15703">
                  <c:v>4.778815156746874</c:v>
                </c:pt>
                <c:pt idx="15704">
                  <c:v>4.771624083535896</c:v>
                </c:pt>
                <c:pt idx="15705">
                  <c:v>4.764438000735445</c:v>
                </c:pt>
                <c:pt idx="15706">
                  <c:v>4.757256909825887</c:v>
                </c:pt>
                <c:pt idx="15707">
                  <c:v>4.750080812286097</c:v>
                </c:pt>
                <c:pt idx="15708">
                  <c:v>4.74290970959347</c:v>
                </c:pt>
                <c:pt idx="15709">
                  <c:v>4.735743603223907</c:v>
                </c:pt>
                <c:pt idx="15710">
                  <c:v>4.728582494651826</c:v>
                </c:pt>
                <c:pt idx="15711">
                  <c:v>4.72142638535016</c:v>
                </c:pt>
                <c:pt idx="15712">
                  <c:v>4.714275276790354</c:v>
                </c:pt>
                <c:pt idx="15713">
                  <c:v>4.70712917044237</c:v>
                </c:pt>
                <c:pt idx="15714">
                  <c:v>4.69998806777467</c:v>
                </c:pt>
                <c:pt idx="15715">
                  <c:v>4.69285197025424</c:v>
                </c:pt>
                <c:pt idx="15716">
                  <c:v>4.685720879346571</c:v>
                </c:pt>
                <c:pt idx="15717">
                  <c:v>4.678594796515668</c:v>
                </c:pt>
                <c:pt idx="15718">
                  <c:v>4.67147372322404</c:v>
                </c:pt>
                <c:pt idx="15719">
                  <c:v>4.664357660932707</c:v>
                </c:pt>
                <c:pt idx="15720">
                  <c:v>4.657246611101208</c:v>
                </c:pt>
                <c:pt idx="15721">
                  <c:v>4.650140575187581</c:v>
                </c:pt>
                <c:pt idx="15722">
                  <c:v>4.643039554648375</c:v>
                </c:pt>
                <c:pt idx="15723">
                  <c:v>4.635943550938647</c:v>
                </c:pt>
                <c:pt idx="15724">
                  <c:v>4.628852565511961</c:v>
                </c:pt>
                <c:pt idx="15725">
                  <c:v>4.621766599820392</c:v>
                </c:pt>
                <c:pt idx="15726">
                  <c:v>4.614685655314517</c:v>
                </c:pt>
                <c:pt idx="15727">
                  <c:v>4.607609733443423</c:v>
                </c:pt>
                <c:pt idx="15728">
                  <c:v>4.600538835654698</c:v>
                </c:pt>
                <c:pt idx="15729">
                  <c:v>4.593472963394442</c:v>
                </c:pt>
                <c:pt idx="15730">
                  <c:v>4.586412118107253</c:v>
                </c:pt>
                <c:pt idx="15731">
                  <c:v>4.57935630123624</c:v>
                </c:pt>
                <c:pt idx="15732">
                  <c:v>4.572305514223012</c:v>
                </c:pt>
                <c:pt idx="15733">
                  <c:v>4.565259758507683</c:v>
                </c:pt>
                <c:pt idx="15734">
                  <c:v>4.55821903552887</c:v>
                </c:pt>
                <c:pt idx="15735">
                  <c:v>4.551183346723694</c:v>
                </c:pt>
                <c:pt idx="15736">
                  <c:v>4.544152693527778</c:v>
                </c:pt>
                <c:pt idx="15737">
                  <c:v>4.537127077375245</c:v>
                </c:pt>
                <c:pt idx="15738">
                  <c:v>4.530106499698723</c:v>
                </c:pt>
                <c:pt idx="15739">
                  <c:v>4.523090961929339</c:v>
                </c:pt>
                <c:pt idx="15740">
                  <c:v>4.516080465496719</c:v>
                </c:pt>
                <c:pt idx="15741">
                  <c:v>4.509075011828995</c:v>
                </c:pt>
                <c:pt idx="15742">
                  <c:v>4.502074602352791</c:v>
                </c:pt>
                <c:pt idx="15743">
                  <c:v>4.49507923849324</c:v>
                </c:pt>
                <c:pt idx="15744">
                  <c:v>4.488088921673965</c:v>
                </c:pt>
                <c:pt idx="15745">
                  <c:v>4.481103653317093</c:v>
                </c:pt>
                <c:pt idx="15746">
                  <c:v>4.474123434843248</c:v>
                </c:pt>
                <c:pt idx="15747">
                  <c:v>4.467148267671548</c:v>
                </c:pt>
                <c:pt idx="15748">
                  <c:v>4.460178153219617</c:v>
                </c:pt>
                <c:pt idx="15749">
                  <c:v>4.45321309290357</c:v>
                </c:pt>
                <c:pt idx="15750">
                  <c:v>4.446253088138011</c:v>
                </c:pt>
                <c:pt idx="15751">
                  <c:v>4.43929814033606</c:v>
                </c:pt>
                <c:pt idx="15752">
                  <c:v>4.432348250909312</c:v>
                </c:pt>
                <c:pt idx="15753">
                  <c:v>4.425403421267872</c:v>
                </c:pt>
                <c:pt idx="15754">
                  <c:v>4.418463652820332</c:v>
                </c:pt>
                <c:pt idx="15755">
                  <c:v>4.41152894697378</c:v>
                </c:pt>
                <c:pt idx="15756">
                  <c:v>4.404599305133798</c:v>
                </c:pt>
                <c:pt idx="15757">
                  <c:v>4.397674728704462</c:v>
                </c:pt>
                <c:pt idx="15758">
                  <c:v>4.390755219088343</c:v>
                </c:pt>
                <c:pt idx="15759">
                  <c:v>4.383840777686502</c:v>
                </c:pt>
                <c:pt idx="15760">
                  <c:v>4.376931405898492</c:v>
                </c:pt>
                <c:pt idx="15761">
                  <c:v>4.370027105122364</c:v>
                </c:pt>
                <c:pt idx="15762">
                  <c:v>4.363127876754646</c:v>
                </c:pt>
                <c:pt idx="15763">
                  <c:v>4.356233722190377</c:v>
                </c:pt>
                <c:pt idx="15764">
                  <c:v>4.349344642823068</c:v>
                </c:pt>
                <c:pt idx="15765">
                  <c:v>4.342460640044734</c:v>
                </c:pt>
                <c:pt idx="15766">
                  <c:v>4.335581715245872</c:v>
                </c:pt>
                <c:pt idx="15767">
                  <c:v>4.328707869815469</c:v>
                </c:pt>
                <c:pt idx="15768">
                  <c:v>4.32183910514101</c:v>
                </c:pt>
                <c:pt idx="15769">
                  <c:v>4.314975422608452</c:v>
                </c:pt>
                <c:pt idx="15770">
                  <c:v>4.308116823602257</c:v>
                </c:pt>
                <c:pt idx="15771">
                  <c:v>4.301263309505365</c:v>
                </c:pt>
                <c:pt idx="15772">
                  <c:v>4.2944148816992</c:v>
                </c:pt>
                <c:pt idx="15773">
                  <c:v>4.28757154156369</c:v>
                </c:pt>
                <c:pt idx="15774">
                  <c:v>4.28073329047723</c:v>
                </c:pt>
                <c:pt idx="15775">
                  <c:v>4.273900129816709</c:v>
                </c:pt>
                <c:pt idx="15776">
                  <c:v>4.267072060957505</c:v>
                </c:pt>
                <c:pt idx="15777">
                  <c:v>4.260249085273477</c:v>
                </c:pt>
                <c:pt idx="15778">
                  <c:v>4.253431204136969</c:v>
                </c:pt>
                <c:pt idx="15779">
                  <c:v>4.246618418918814</c:v>
                </c:pt>
                <c:pt idx="15780">
                  <c:v>4.239810730988324</c:v>
                </c:pt>
                <c:pt idx="15781">
                  <c:v>4.233008141713296</c:v>
                </c:pt>
                <c:pt idx="15782">
                  <c:v>4.22621065246001</c:v>
                </c:pt>
                <c:pt idx="15783">
                  <c:v>4.21941826459323</c:v>
                </c:pt>
                <c:pt idx="15784">
                  <c:v>4.212630979476201</c:v>
                </c:pt>
                <c:pt idx="15785">
                  <c:v>4.205848798470657</c:v>
                </c:pt>
                <c:pt idx="15786">
                  <c:v>4.1990717229368</c:v>
                </c:pt>
                <c:pt idx="15787">
                  <c:v>4.192299754233326</c:v>
                </c:pt>
                <c:pt idx="15788">
                  <c:v>4.185532893717401</c:v>
                </c:pt>
                <c:pt idx="15789">
                  <c:v>4.178771142744683</c:v>
                </c:pt>
                <c:pt idx="15790">
                  <c:v>4.172014502669301</c:v>
                </c:pt>
                <c:pt idx="15791">
                  <c:v>4.16526297484387</c:v>
                </c:pt>
                <c:pt idx="15792">
                  <c:v>4.158516560619474</c:v>
                </c:pt>
                <c:pt idx="15793">
                  <c:v>4.151775261345691</c:v>
                </c:pt>
                <c:pt idx="15794">
                  <c:v>4.145039078370567</c:v>
                </c:pt>
                <c:pt idx="15795">
                  <c:v>4.138308013040626</c:v>
                </c:pt>
                <c:pt idx="15796">
                  <c:v>4.13158206670087</c:v>
                </c:pt>
                <c:pt idx="15797">
                  <c:v>4.124861240694784</c:v>
                </c:pt>
                <c:pt idx="15798">
                  <c:v>4.118145536364326</c:v>
                </c:pt>
                <c:pt idx="15799">
                  <c:v>4.111434955049928</c:v>
                </c:pt>
                <c:pt idx="15800">
                  <c:v>4.104729498090503</c:v>
                </c:pt>
                <c:pt idx="15801">
                  <c:v>4.098029166823435</c:v>
                </c:pt>
                <c:pt idx="15802">
                  <c:v>4.091333962584585</c:v>
                </c:pt>
                <c:pt idx="15803">
                  <c:v>4.08464388670829</c:v>
                </c:pt>
                <c:pt idx="15804">
                  <c:v>4.077958940527358</c:v>
                </c:pt>
                <c:pt idx="15805">
                  <c:v>4.07127912537308</c:v>
                </c:pt>
                <c:pt idx="15806">
                  <c:v>4.064604442575203</c:v>
                </c:pt>
                <c:pt idx="15807">
                  <c:v>4.057934893461968</c:v>
                </c:pt>
                <c:pt idx="15808">
                  <c:v>4.051270479360077</c:v>
                </c:pt>
                <c:pt idx="15809">
                  <c:v>4.044611201594704</c:v>
                </c:pt>
                <c:pt idx="15810">
                  <c:v>4.037957061489498</c:v>
                </c:pt>
                <c:pt idx="15811">
                  <c:v>4.031308060366583</c:v>
                </c:pt>
                <c:pt idx="15812">
                  <c:v>4.024664199546547</c:v>
                </c:pt>
                <c:pt idx="15813">
                  <c:v>4.018025480348452</c:v>
                </c:pt>
                <c:pt idx="15814">
                  <c:v>4.011391904089836</c:v>
                </c:pt>
                <c:pt idx="15815">
                  <c:v>4.004763472086695</c:v>
                </c:pt>
                <c:pt idx="15816">
                  <c:v>3.998140185653505</c:v>
                </c:pt>
                <c:pt idx="15817">
                  <c:v>3.991522046103209</c:v>
                </c:pt>
                <c:pt idx="15818">
                  <c:v>3.984909054747217</c:v>
                </c:pt>
                <c:pt idx="15819">
                  <c:v>3.978301212895408</c:v>
                </c:pt>
                <c:pt idx="15820">
                  <c:v>3.97169852185613</c:v>
                </c:pt>
                <c:pt idx="15821">
                  <c:v>3.9651009829362</c:v>
                </c:pt>
                <c:pt idx="15822">
                  <c:v>3.958508597440896</c:v>
                </c:pt>
                <c:pt idx="15823">
                  <c:v>3.951921366673973</c:v>
                </c:pt>
                <c:pt idx="15824">
                  <c:v>3.945339291937645</c:v>
                </c:pt>
                <c:pt idx="15825">
                  <c:v>3.938762374532593</c:v>
                </c:pt>
                <c:pt idx="15826">
                  <c:v>3.932190615757968</c:v>
                </c:pt>
                <c:pt idx="15827">
                  <c:v>3.925624016911382</c:v>
                </c:pt>
                <c:pt idx="15828">
                  <c:v>3.919062579288914</c:v>
                </c:pt>
                <c:pt idx="15829">
                  <c:v>3.912506304185108</c:v>
                </c:pt>
                <c:pt idx="15830">
                  <c:v>3.905955192892971</c:v>
                </c:pt>
                <c:pt idx="15831">
                  <c:v>3.899409246703974</c:v>
                </c:pt>
                <c:pt idx="15832">
                  <c:v>3.892868466908053</c:v>
                </c:pt>
                <c:pt idx="15833">
                  <c:v>3.886332854793606</c:v>
                </c:pt>
                <c:pt idx="15834">
                  <c:v>3.879802411647493</c:v>
                </c:pt>
                <c:pt idx="15835">
                  <c:v>3.873277138755038</c:v>
                </c:pt>
                <c:pt idx="15836">
                  <c:v>3.866757037400025</c:v>
                </c:pt>
                <c:pt idx="15837">
                  <c:v>3.860242108864702</c:v>
                </c:pt>
                <c:pt idx="15838">
                  <c:v>3.853732354429778</c:v>
                </c:pt>
                <c:pt idx="15839">
                  <c:v>3.84722777537442</c:v>
                </c:pt>
                <c:pt idx="15840">
                  <c:v>3.840728372976256</c:v>
                </c:pt>
                <c:pt idx="15841">
                  <c:v>3.834234148511377</c:v>
                </c:pt>
                <c:pt idx="15842">
                  <c:v>3.827745103254331</c:v>
                </c:pt>
                <c:pt idx="15843">
                  <c:v>3.821261238478129</c:v>
                </c:pt>
                <c:pt idx="15844">
                  <c:v>3.814782555454235</c:v>
                </c:pt>
                <c:pt idx="15845">
                  <c:v>3.808309055452576</c:v>
                </c:pt>
                <c:pt idx="15846">
                  <c:v>3.801840739741535</c:v>
                </c:pt>
                <c:pt idx="15847">
                  <c:v>3.795377609587955</c:v>
                </c:pt>
                <c:pt idx="15848">
                  <c:v>3.788919666257134</c:v>
                </c:pt>
                <c:pt idx="15849">
                  <c:v>3.782466911012828</c:v>
                </c:pt>
                <c:pt idx="15850">
                  <c:v>3.77601934511725</c:v>
                </c:pt>
                <c:pt idx="15851">
                  <c:v>3.769576969831069</c:v>
                </c:pt>
                <c:pt idx="15852">
                  <c:v>3.763139786413411</c:v>
                </c:pt>
                <c:pt idx="15853">
                  <c:v>3.756707796121855</c:v>
                </c:pt>
                <c:pt idx="15854">
                  <c:v>3.750281000212438</c:v>
                </c:pt>
                <c:pt idx="15855">
                  <c:v>3.743859399939648</c:v>
                </c:pt>
                <c:pt idx="15856">
                  <c:v>3.737442996556433</c:v>
                </c:pt>
                <c:pt idx="15857">
                  <c:v>3.731031791314191</c:v>
                </c:pt>
                <c:pt idx="15858">
                  <c:v>3.724625785462772</c:v>
                </c:pt>
                <c:pt idx="15859">
                  <c:v>3.718224980250485</c:v>
                </c:pt>
                <c:pt idx="15860">
                  <c:v>3.711829376924087</c:v>
                </c:pt>
                <c:pt idx="15861">
                  <c:v>3.705438976728789</c:v>
                </c:pt>
                <c:pt idx="15862">
                  <c:v>3.699053780908257</c:v>
                </c:pt>
                <c:pt idx="15863">
                  <c:v>3.692673790704604</c:v>
                </c:pt>
                <c:pt idx="15864">
                  <c:v>3.686299007358397</c:v>
                </c:pt>
                <c:pt idx="15865">
                  <c:v>3.679929432108654</c:v>
                </c:pt>
                <c:pt idx="15866">
                  <c:v>3.673565066192844</c:v>
                </c:pt>
                <c:pt idx="15867">
                  <c:v>3.667205910846886</c:v>
                </c:pt>
                <c:pt idx="15868">
                  <c:v>3.660851967305148</c:v>
                </c:pt>
                <c:pt idx="15869">
                  <c:v>3.654503236800449</c:v>
                </c:pt>
                <c:pt idx="15870">
                  <c:v>3.648159720564057</c:v>
                </c:pt>
                <c:pt idx="15871">
                  <c:v>3.641821419825688</c:v>
                </c:pt>
                <c:pt idx="15872">
                  <c:v>3.635488335813506</c:v>
                </c:pt>
                <c:pt idx="15873">
                  <c:v>3.629160469754127</c:v>
                </c:pt>
                <c:pt idx="15874">
                  <c:v>3.62283782287261</c:v>
                </c:pt>
                <c:pt idx="15875">
                  <c:v>3.616520396392464</c:v>
                </c:pt>
                <c:pt idx="15876">
                  <c:v>3.610208191535643</c:v>
                </c:pt>
                <c:pt idx="15877">
                  <c:v>3.603901209522552</c:v>
                </c:pt>
                <c:pt idx="15878">
                  <c:v>3.597599451572036</c:v>
                </c:pt>
                <c:pt idx="15879">
                  <c:v>3.591302918901392</c:v>
                </c:pt>
                <c:pt idx="15880">
                  <c:v>3.58501161272636</c:v>
                </c:pt>
                <c:pt idx="15881">
                  <c:v>3.578725534261122</c:v>
                </c:pt>
                <c:pt idx="15882">
                  <c:v>3.572444684718312</c:v>
                </c:pt>
                <c:pt idx="15883">
                  <c:v>3.566169065309003</c:v>
                </c:pt>
                <c:pt idx="15884">
                  <c:v>3.559898677242713</c:v>
                </c:pt>
                <c:pt idx="15885">
                  <c:v>3.553633521727406</c:v>
                </c:pt>
                <c:pt idx="15886">
                  <c:v>3.547373599969488</c:v>
                </c:pt>
                <c:pt idx="15887">
                  <c:v>3.541118913173805</c:v>
                </c:pt>
                <c:pt idx="15888">
                  <c:v>3.534869462543653</c:v>
                </c:pt>
                <c:pt idx="15889">
                  <c:v>3.528625249280763</c:v>
                </c:pt>
                <c:pt idx="15890">
                  <c:v>3.522386274585313</c:v>
                </c:pt>
                <c:pt idx="15891">
                  <c:v>3.516152539655919</c:v>
                </c:pt>
                <c:pt idx="15892">
                  <c:v>3.509924045689642</c:v>
                </c:pt>
                <c:pt idx="15893">
                  <c:v>3.503700793881981</c:v>
                </c:pt>
                <c:pt idx="15894">
                  <c:v>3.497482785426876</c:v>
                </c:pt>
                <c:pt idx="15895">
                  <c:v>3.491270021516708</c:v>
                </c:pt>
                <c:pt idx="15896">
                  <c:v>3.485062503342299</c:v>
                </c:pt>
                <c:pt idx="15897">
                  <c:v>3.478860232092908</c:v>
                </c:pt>
                <c:pt idx="15898">
                  <c:v>3.472663208956234</c:v>
                </c:pt>
                <c:pt idx="15899">
                  <c:v>3.466471435118415</c:v>
                </c:pt>
                <c:pt idx="15900">
                  <c:v>3.460284911764029</c:v>
                </c:pt>
                <c:pt idx="15901">
                  <c:v>3.454103640076089</c:v>
                </c:pt>
                <c:pt idx="15902">
                  <c:v>3.44792762123605</c:v>
                </c:pt>
                <c:pt idx="15903">
                  <c:v>3.441756856423797</c:v>
                </c:pt>
                <c:pt idx="15904">
                  <c:v>3.43559134681766</c:v>
                </c:pt>
                <c:pt idx="15905">
                  <c:v>3.429431093594403</c:v>
                </c:pt>
                <c:pt idx="15906">
                  <c:v>3.423276097929224</c:v>
                </c:pt>
                <c:pt idx="15907">
                  <c:v>3.417126360995761</c:v>
                </c:pt>
                <c:pt idx="15908">
                  <c:v>3.410981883966083</c:v>
                </c:pt>
                <c:pt idx="15909">
                  <c:v>3.404842668010699</c:v>
                </c:pt>
                <c:pt idx="15910">
                  <c:v>3.398708714298549</c:v>
                </c:pt>
                <c:pt idx="15911">
                  <c:v>3.392580023997011</c:v>
                </c:pt>
                <c:pt idx="15912">
                  <c:v>3.386456598271895</c:v>
                </c:pt>
                <c:pt idx="15913">
                  <c:v>3.380338438287445</c:v>
                </c:pt>
                <c:pt idx="15914">
                  <c:v>3.374225545206339</c:v>
                </c:pt>
                <c:pt idx="15915">
                  <c:v>3.368117920189688</c:v>
                </c:pt>
                <c:pt idx="15916">
                  <c:v>3.362015564397037</c:v>
                </c:pt>
                <c:pt idx="15917">
                  <c:v>3.355918478986361</c:v>
                </c:pt>
                <c:pt idx="15918">
                  <c:v>3.349826665114072</c:v>
                </c:pt>
                <c:pt idx="15919">
                  <c:v>3.343740123935007</c:v>
                </c:pt>
                <c:pt idx="15920">
                  <c:v>3.337658856602442</c:v>
                </c:pt>
                <c:pt idx="15921">
                  <c:v>3.331582864268077</c:v>
                </c:pt>
                <c:pt idx="15922">
                  <c:v>3.325512148082047</c:v>
                </c:pt>
                <c:pt idx="15923">
                  <c:v>3.319446709192917</c:v>
                </c:pt>
                <c:pt idx="15924">
                  <c:v>3.313386548747682</c:v>
                </c:pt>
                <c:pt idx="15925">
                  <c:v>3.307331667891765</c:v>
                </c:pt>
                <c:pt idx="15926">
                  <c:v>3.301282067769021</c:v>
                </c:pt>
                <c:pt idx="15927">
                  <c:v>3.295237749521734</c:v>
                </c:pt>
                <c:pt idx="15928">
                  <c:v>3.289198714290614</c:v>
                </c:pt>
                <c:pt idx="15929">
                  <c:v>3.283164963214801</c:v>
                </c:pt>
                <c:pt idx="15930">
                  <c:v>3.277136497431865</c:v>
                </c:pt>
                <c:pt idx="15931">
                  <c:v>3.271113318077801</c:v>
                </c:pt>
                <c:pt idx="15932">
                  <c:v>3.265095426287031</c:v>
                </c:pt>
                <c:pt idx="15933">
                  <c:v>3.259082823192408</c:v>
                </c:pt>
                <c:pt idx="15934">
                  <c:v>3.253075509925208</c:v>
                </c:pt>
                <c:pt idx="15935">
                  <c:v>3.247073487615135</c:v>
                </c:pt>
                <c:pt idx="15936">
                  <c:v>3.241076757390318</c:v>
                </c:pt>
                <c:pt idx="15937">
                  <c:v>3.235085320377312</c:v>
                </c:pt>
                <c:pt idx="15938">
                  <c:v>3.2290991777011</c:v>
                </c:pt>
                <c:pt idx="15939">
                  <c:v>3.223118330485084</c:v>
                </c:pt>
                <c:pt idx="15940">
                  <c:v>3.217142779851099</c:v>
                </c:pt>
                <c:pt idx="15941">
                  <c:v>3.211172526919396</c:v>
                </c:pt>
                <c:pt idx="15942">
                  <c:v>3.205207572808656</c:v>
                </c:pt>
                <c:pt idx="15943">
                  <c:v>3.199247918635982</c:v>
                </c:pt>
                <c:pt idx="15944">
                  <c:v>3.1932935655169</c:v>
                </c:pt>
                <c:pt idx="15945">
                  <c:v>3.187344514565356</c:v>
                </c:pt>
                <c:pt idx="15946">
                  <c:v>3.181400766893726</c:v>
                </c:pt>
                <c:pt idx="15947">
                  <c:v>3.175462323612801</c:v>
                </c:pt>
                <c:pt idx="15948">
                  <c:v>3.169529185831801</c:v>
                </c:pt>
                <c:pt idx="15949">
                  <c:v>3.163601354658361</c:v>
                </c:pt>
                <c:pt idx="15950">
                  <c:v>3.15767883119854</c:v>
                </c:pt>
                <c:pt idx="15951">
                  <c:v>3.151761616556821</c:v>
                </c:pt>
                <c:pt idx="15952">
                  <c:v>3.145849711836104</c:v>
                </c:pt>
                <c:pt idx="15953">
                  <c:v>3.139943118137711</c:v>
                </c:pt>
                <c:pt idx="15954">
                  <c:v>3.134041836561383</c:v>
                </c:pt>
                <c:pt idx="15955">
                  <c:v>3.128145868205281</c:v>
                </c:pt>
                <c:pt idx="15956">
                  <c:v>3.122255214165987</c:v>
                </c:pt>
                <c:pt idx="15957">
                  <c:v>3.116369875538501</c:v>
                </c:pt>
                <c:pt idx="15958">
                  <c:v>3.110489853416243</c:v>
                </c:pt>
                <c:pt idx="15959">
                  <c:v>3.104615148891048</c:v>
                </c:pt>
                <c:pt idx="15960">
                  <c:v>3.098745763053171</c:v>
                </c:pt>
                <c:pt idx="15961">
                  <c:v>3.092881696991288</c:v>
                </c:pt>
                <c:pt idx="15962">
                  <c:v>3.087022951792488</c:v>
                </c:pt>
                <c:pt idx="15963">
                  <c:v>3.08116952854228</c:v>
                </c:pt>
                <c:pt idx="15964">
                  <c:v>3.075321428324586</c:v>
                </c:pt>
                <c:pt idx="15965">
                  <c:v>3.069478652221749</c:v>
                </c:pt>
                <c:pt idx="15966">
                  <c:v>3.063641201314528</c:v>
                </c:pt>
                <c:pt idx="15967">
                  <c:v>3.057809076682094</c:v>
                </c:pt>
                <c:pt idx="15968">
                  <c:v>3.051982279402037</c:v>
                </c:pt>
                <c:pt idx="15969">
                  <c:v>3.04616081055036</c:v>
                </c:pt>
                <c:pt idx="15970">
                  <c:v>3.040344671201483</c:v>
                </c:pt>
                <c:pt idx="15971">
                  <c:v>3.03453386242824</c:v>
                </c:pt>
                <c:pt idx="15972">
                  <c:v>3.028728385301877</c:v>
                </c:pt>
                <c:pt idx="15973">
                  <c:v>3.022928240892057</c:v>
                </c:pt>
                <c:pt idx="15974">
                  <c:v>3.017133430266854</c:v>
                </c:pt>
                <c:pt idx="15975">
                  <c:v>3.011343954492759</c:v>
                </c:pt>
                <c:pt idx="15976">
                  <c:v>3.005559814634673</c:v>
                </c:pt>
                <c:pt idx="15977">
                  <c:v>2.999781011755911</c:v>
                </c:pt>
                <c:pt idx="15978">
                  <c:v>2.994007546918198</c:v>
                </c:pt>
                <c:pt idx="15979">
                  <c:v>2.988239421181673</c:v>
                </c:pt>
                <c:pt idx="15980">
                  <c:v>2.982476635604887</c:v>
                </c:pt>
                <c:pt idx="15981">
                  <c:v>2.976719191244803</c:v>
                </c:pt>
                <c:pt idx="15982">
                  <c:v>2.970967089156794</c:v>
                </c:pt>
                <c:pt idx="15983">
                  <c:v>2.965220330394643</c:v>
                </c:pt>
                <c:pt idx="15984">
                  <c:v>2.959478916010544</c:v>
                </c:pt>
                <c:pt idx="15985">
                  <c:v>2.953742847055104</c:v>
                </c:pt>
                <c:pt idx="15986">
                  <c:v>2.948012124577334</c:v>
                </c:pt>
                <c:pt idx="15987">
                  <c:v>2.942286749624661</c:v>
                </c:pt>
                <c:pt idx="15988">
                  <c:v>2.936566723242915</c:v>
                </c:pt>
                <c:pt idx="15989">
                  <c:v>2.930852046476341</c:v>
                </c:pt>
                <c:pt idx="15990">
                  <c:v>2.925142720367588</c:v>
                </c:pt>
                <c:pt idx="15991">
                  <c:v>2.919438745957716</c:v>
                </c:pt>
                <c:pt idx="15992">
                  <c:v>2.91374012428619</c:v>
                </c:pt>
                <c:pt idx="15993">
                  <c:v>2.908046856390887</c:v>
                </c:pt>
                <c:pt idx="15994">
                  <c:v>2.902358943308087</c:v>
                </c:pt>
                <c:pt idx="15995">
                  <c:v>2.896676386072482</c:v>
                </c:pt>
                <c:pt idx="15996">
                  <c:v>2.890999185717165</c:v>
                </c:pt>
                <c:pt idx="15997">
                  <c:v>2.88532734327364</c:v>
                </c:pt>
                <c:pt idx="15998">
                  <c:v>2.879660859771814</c:v>
                </c:pt>
                <c:pt idx="15999">
                  <c:v>2.873999736240003</c:v>
                </c:pt>
                <c:pt idx="16000">
                  <c:v>2.868343973704924</c:v>
                </c:pt>
                <c:pt idx="16001">
                  <c:v>2.862693573191704</c:v>
                </c:pt>
                <c:pt idx="16002">
                  <c:v>2.857048535723873</c:v>
                </c:pt>
                <c:pt idx="16003">
                  <c:v>2.851408862323365</c:v>
                </c:pt>
                <c:pt idx="16004">
                  <c:v>2.84577455401052</c:v>
                </c:pt>
                <c:pt idx="16005">
                  <c:v>2.840145611804079</c:v>
                </c:pt>
                <c:pt idx="16006">
                  <c:v>2.834522036721189</c:v>
                </c:pt>
                <c:pt idx="16007">
                  <c:v>2.828903829777401</c:v>
                </c:pt>
                <c:pt idx="16008">
                  <c:v>2.823290991986668</c:v>
                </c:pt>
                <c:pt idx="16009">
                  <c:v>2.817683524361344</c:v>
                </c:pt>
                <c:pt idx="16010">
                  <c:v>2.812081427912188</c:v>
                </c:pt>
                <c:pt idx="16011">
                  <c:v>2.806484703648363</c:v>
                </c:pt>
                <c:pt idx="16012">
                  <c:v>2.800893352577429</c:v>
                </c:pt>
                <c:pt idx="16013">
                  <c:v>2.79530737570535</c:v>
                </c:pt>
                <c:pt idx="16014">
                  <c:v>2.789726774036491</c:v>
                </c:pt>
                <c:pt idx="16015">
                  <c:v>2.78415154857362</c:v>
                </c:pt>
                <c:pt idx="16016">
                  <c:v>2.778581700317903</c:v>
                </c:pt>
                <c:pt idx="16017">
                  <c:v>2.773017230268907</c:v>
                </c:pt>
                <c:pt idx="16018">
                  <c:v>2.7674581394246</c:v>
                </c:pt>
                <c:pt idx="16019">
                  <c:v>2.76190442878135</c:v>
                </c:pt>
                <c:pt idx="16020">
                  <c:v>2.756356099333923</c:v>
                </c:pt>
                <c:pt idx="16021">
                  <c:v>2.750813152075485</c:v>
                </c:pt>
                <c:pt idx="16022">
                  <c:v>2.745275587997601</c:v>
                </c:pt>
                <c:pt idx="16023">
                  <c:v>2.739743408090234</c:v>
                </c:pt>
                <c:pt idx="16024">
                  <c:v>2.734216613341747</c:v>
                </c:pt>
                <c:pt idx="16025">
                  <c:v>2.7286952047389</c:v>
                </c:pt>
                <c:pt idx="16026">
                  <c:v>2.72317918326685</c:v>
                </c:pt>
                <c:pt idx="16027">
                  <c:v>2.717668549909152</c:v>
                </c:pt>
                <c:pt idx="16028">
                  <c:v>2.712163305647758</c:v>
                </c:pt>
                <c:pt idx="16029">
                  <c:v>2.706663451463018</c:v>
                </c:pt>
                <c:pt idx="16030">
                  <c:v>2.701168988333678</c:v>
                </c:pt>
                <c:pt idx="16031">
                  <c:v>2.695679917236878</c:v>
                </c:pt>
                <c:pt idx="16032">
                  <c:v>2.690196239148159</c:v>
                </c:pt>
                <c:pt idx="16033">
                  <c:v>2.684717955041453</c:v>
                </c:pt>
                <c:pt idx="16034">
                  <c:v>2.679245065889087</c:v>
                </c:pt>
                <c:pt idx="16035">
                  <c:v>2.67377757266179</c:v>
                </c:pt>
                <c:pt idx="16036">
                  <c:v>2.668315476328677</c:v>
                </c:pt>
                <c:pt idx="16037">
                  <c:v>2.662858777857262</c:v>
                </c:pt>
                <c:pt idx="16038">
                  <c:v>2.657407478213455</c:v>
                </c:pt>
                <c:pt idx="16039">
                  <c:v>2.651961578361556</c:v>
                </c:pt>
                <c:pt idx="16040">
                  <c:v>2.64652107926426</c:v>
                </c:pt>
                <c:pt idx="16041">
                  <c:v>2.641085981882658</c:v>
                </c:pt>
                <c:pt idx="16042">
                  <c:v>2.635656287176231</c:v>
                </c:pt>
                <c:pt idx="16043">
                  <c:v>2.630231996102854</c:v>
                </c:pt>
                <c:pt idx="16044">
                  <c:v>2.624813109618793</c:v>
                </c:pt>
                <c:pt idx="16045">
                  <c:v>2.619399628678709</c:v>
                </c:pt>
                <c:pt idx="16046">
                  <c:v>2.613991554235653</c:v>
                </c:pt>
                <c:pt idx="16047">
                  <c:v>2.608588887241069</c:v>
                </c:pt>
                <c:pt idx="16048">
                  <c:v>2.60319162864479</c:v>
                </c:pt>
                <c:pt idx="16049">
                  <c:v>2.597799779395044</c:v>
                </c:pt>
                <c:pt idx="16050">
                  <c:v>2.592413340438445</c:v>
                </c:pt>
                <c:pt idx="16051">
                  <c:v>2.587032312720004</c:v>
                </c:pt>
                <c:pt idx="16052">
                  <c:v>2.581656697183114</c:v>
                </c:pt>
                <c:pt idx="16053">
                  <c:v>2.576286494769565</c:v>
                </c:pt>
                <c:pt idx="16054">
                  <c:v>2.570921706419535</c:v>
                </c:pt>
                <c:pt idx="16055">
                  <c:v>2.565562333071588</c:v>
                </c:pt>
                <c:pt idx="16056">
                  <c:v>2.560208375662683</c:v>
                </c:pt>
                <c:pt idx="16057">
                  <c:v>2.55485983512816</c:v>
                </c:pt>
                <c:pt idx="16058">
                  <c:v>2.549516712401758</c:v>
                </c:pt>
                <c:pt idx="16059">
                  <c:v>2.544179008415594</c:v>
                </c:pt>
                <c:pt idx="16060">
                  <c:v>2.538846724100178</c:v>
                </c:pt>
                <c:pt idx="16061">
                  <c:v>2.53351986038441</c:v>
                </c:pt>
                <c:pt idx="16062">
                  <c:v>2.528198418195573</c:v>
                </c:pt>
                <c:pt idx="16063">
                  <c:v>2.522882398459339</c:v>
                </c:pt>
                <c:pt idx="16064">
                  <c:v>2.517571802099768</c:v>
                </c:pt>
                <c:pt idx="16065">
                  <c:v>2.512266630039304</c:v>
                </c:pt>
                <c:pt idx="16066">
                  <c:v>2.506966883198781</c:v>
                </c:pt>
                <c:pt idx="16067">
                  <c:v>2.501672562497417</c:v>
                </c:pt>
                <c:pt idx="16068">
                  <c:v>2.496383668852815</c:v>
                </c:pt>
                <c:pt idx="16069">
                  <c:v>2.491100203180964</c:v>
                </c:pt>
                <c:pt idx="16070">
                  <c:v>2.485822166396241</c:v>
                </c:pt>
                <c:pt idx="16071">
                  <c:v>2.480549559411404</c:v>
                </c:pt>
                <c:pt idx="16072">
                  <c:v>2.475282383137598</c:v>
                </c:pt>
                <c:pt idx="16073">
                  <c:v>2.470020638484354</c:v>
                </c:pt>
                <c:pt idx="16074">
                  <c:v>2.464764326359583</c:v>
                </c:pt>
                <c:pt idx="16075">
                  <c:v>2.459513447669584</c:v>
                </c:pt>
                <c:pt idx="16076">
                  <c:v>2.454268003319037</c:v>
                </c:pt>
                <c:pt idx="16077">
                  <c:v>2.449027994211007</c:v>
                </c:pt>
                <c:pt idx="16078">
                  <c:v>2.443793421246941</c:v>
                </c:pt>
                <c:pt idx="16079">
                  <c:v>2.438564285326669</c:v>
                </c:pt>
                <c:pt idx="16080">
                  <c:v>2.433340587348405</c:v>
                </c:pt>
                <c:pt idx="16081">
                  <c:v>2.428122328208744</c:v>
                </c:pt>
                <c:pt idx="16082">
                  <c:v>2.422909508802664</c:v>
                </c:pt>
                <c:pt idx="16083">
                  <c:v>2.417702130023522</c:v>
                </c:pt>
                <c:pt idx="16084">
                  <c:v>2.412500192763061</c:v>
                </c:pt>
                <c:pt idx="16085">
                  <c:v>2.407303697911403</c:v>
                </c:pt>
                <c:pt idx="16086">
                  <c:v>2.402112646357049</c:v>
                </c:pt>
                <c:pt idx="16087">
                  <c:v>2.396927038986885</c:v>
                </c:pt>
                <c:pt idx="16088">
                  <c:v>2.391746876686174</c:v>
                </c:pt>
                <c:pt idx="16089">
                  <c:v>2.386572160338559</c:v>
                </c:pt>
                <c:pt idx="16090">
                  <c:v>2.381402890826068</c:v>
                </c:pt>
                <c:pt idx="16091">
                  <c:v>2.376239069029102</c:v>
                </c:pt>
                <c:pt idx="16092">
                  <c:v>2.371080695826446</c:v>
                </c:pt>
                <c:pt idx="16093">
                  <c:v>2.365927772095262</c:v>
                </c:pt>
                <c:pt idx="16094">
                  <c:v>2.360780298711092</c:v>
                </c:pt>
                <c:pt idx="16095">
                  <c:v>2.355638276547855</c:v>
                </c:pt>
                <c:pt idx="16096">
                  <c:v>2.350501706477851</c:v>
                </c:pt>
                <c:pt idx="16097">
                  <c:v>2.345370589371755</c:v>
                </c:pt>
                <c:pt idx="16098">
                  <c:v>2.340244926098623</c:v>
                </c:pt>
                <c:pt idx="16099">
                  <c:v>2.335124717525889</c:v>
                </c:pt>
                <c:pt idx="16100">
                  <c:v>2.330009964519359</c:v>
                </c:pt>
                <c:pt idx="16101">
                  <c:v>2.324900667943221</c:v>
                </c:pt>
                <c:pt idx="16102">
                  <c:v>2.319796828660039</c:v>
                </c:pt>
                <c:pt idx="16103">
                  <c:v>2.314698447530751</c:v>
                </c:pt>
                <c:pt idx="16104">
                  <c:v>2.309605525414676</c:v>
                </c:pt>
                <c:pt idx="16105">
                  <c:v>2.304518063169504</c:v>
                </c:pt>
                <c:pt idx="16106">
                  <c:v>2.299436061651306</c:v>
                </c:pt>
                <c:pt idx="16107">
                  <c:v>2.294359521714523</c:v>
                </c:pt>
                <c:pt idx="16108">
                  <c:v>2.289288444211975</c:v>
                </c:pt>
                <c:pt idx="16109">
                  <c:v>2.284222829994856</c:v>
                </c:pt>
                <c:pt idx="16110">
                  <c:v>2.279162679912736</c:v>
                </c:pt>
                <c:pt idx="16111">
                  <c:v>2.274107994813557</c:v>
                </c:pt>
                <c:pt idx="16112">
                  <c:v>2.269058775543638</c:v>
                </c:pt>
                <c:pt idx="16113">
                  <c:v>2.26401502294767</c:v>
                </c:pt>
                <c:pt idx="16114">
                  <c:v>2.258976737868718</c:v>
                </c:pt>
                <c:pt idx="16115">
                  <c:v>2.253943921148221</c:v>
                </c:pt>
                <c:pt idx="16116">
                  <c:v>2.248916573625994</c:v>
                </c:pt>
                <c:pt idx="16117">
                  <c:v>2.243894696140219</c:v>
                </c:pt>
                <c:pt idx="16118">
                  <c:v>2.238878289527455</c:v>
                </c:pt>
                <c:pt idx="16119">
                  <c:v>2.233867354622635</c:v>
                </c:pt>
                <c:pt idx="16120">
                  <c:v>2.22886189225906</c:v>
                </c:pt>
                <c:pt idx="16121">
                  <c:v>2.223861903268404</c:v>
                </c:pt>
                <c:pt idx="16122">
                  <c:v>2.218867388480717</c:v>
                </c:pt>
                <c:pt idx="16123">
                  <c:v>2.213878348724414</c:v>
                </c:pt>
                <c:pt idx="16124">
                  <c:v>2.208894784826287</c:v>
                </c:pt>
                <c:pt idx="16125">
                  <c:v>2.203916697611496</c:v>
                </c:pt>
                <c:pt idx="16126">
                  <c:v>2.198944087903573</c:v>
                </c:pt>
                <c:pt idx="16127">
                  <c:v>2.19397695652442</c:v>
                </c:pt>
                <c:pt idx="16128">
                  <c:v>2.189015304294307</c:v>
                </c:pt>
                <c:pt idx="16129">
                  <c:v>2.18405913203188</c:v>
                </c:pt>
                <c:pt idx="16130">
                  <c:v>2.17910844055415</c:v>
                </c:pt>
                <c:pt idx="16131">
                  <c:v>2.1741632306765</c:v>
                </c:pt>
                <c:pt idx="16132">
                  <c:v>2.169223503212678</c:v>
                </c:pt>
                <c:pt idx="16133">
                  <c:v>2.164289258974807</c:v>
                </c:pt>
                <c:pt idx="16134">
                  <c:v>2.159360498773375</c:v>
                </c:pt>
                <c:pt idx="16135">
                  <c:v>2.154437223417242</c:v>
                </c:pt>
                <c:pt idx="16136">
                  <c:v>2.149519433713631</c:v>
                </c:pt>
                <c:pt idx="16137">
                  <c:v>2.14460713046814</c:v>
                </c:pt>
                <c:pt idx="16138">
                  <c:v>2.139700314484728</c:v>
                </c:pt>
                <c:pt idx="16139">
                  <c:v>2.134798986565727</c:v>
                </c:pt>
                <c:pt idx="16140">
                  <c:v>2.129903147511834</c:v>
                </c:pt>
                <c:pt idx="16141">
                  <c:v>2.125012798122112</c:v>
                </c:pt>
                <c:pt idx="16142">
                  <c:v>2.120127939193994</c:v>
                </c:pt>
                <c:pt idx="16143">
                  <c:v>2.115248571523277</c:v>
                </c:pt>
                <c:pt idx="16144">
                  <c:v>2.110374695904128</c:v>
                </c:pt>
                <c:pt idx="16145">
                  <c:v>2.105506313129076</c:v>
                </c:pt>
                <c:pt idx="16146">
                  <c:v>2.100643423989017</c:v>
                </c:pt>
                <c:pt idx="16147">
                  <c:v>2.095786029273217</c:v>
                </c:pt>
                <c:pt idx="16148">
                  <c:v>2.0909341297693</c:v>
                </c:pt>
                <c:pt idx="16149">
                  <c:v>2.086087726263263</c:v>
                </c:pt>
                <c:pt idx="16150">
                  <c:v>2.081246819539462</c:v>
                </c:pt>
                <c:pt idx="16151">
                  <c:v>2.076411410380622</c:v>
                </c:pt>
                <c:pt idx="16152">
                  <c:v>2.071581499567831</c:v>
                </c:pt>
                <c:pt idx="16153">
                  <c:v>2.06675708788054</c:v>
                </c:pt>
                <c:pt idx="16154">
                  <c:v>2.061938176096567</c:v>
                </c:pt>
                <c:pt idx="16155">
                  <c:v>2.057124764992091</c:v>
                </c:pt>
                <c:pt idx="16156">
                  <c:v>2.052316855341657</c:v>
                </c:pt>
                <c:pt idx="16157">
                  <c:v>2.047514447918171</c:v>
                </c:pt>
                <c:pt idx="16158">
                  <c:v>2.042717543492906</c:v>
                </c:pt>
                <c:pt idx="16159">
                  <c:v>2.037926142835494</c:v>
                </c:pt>
                <c:pt idx="16160">
                  <c:v>2.033140246713931</c:v>
                </c:pt>
                <c:pt idx="16161">
                  <c:v>2.028359855894578</c:v>
                </c:pt>
                <c:pt idx="16162">
                  <c:v>2.023584971142154</c:v>
                </c:pt>
                <c:pt idx="16163">
                  <c:v>2.018815593219743</c:v>
                </c:pt>
                <c:pt idx="16164">
                  <c:v>2.014051722888792</c:v>
                </c:pt>
                <c:pt idx="16165">
                  <c:v>2.009293360909105</c:v>
                </c:pt>
                <c:pt idx="16166">
                  <c:v>2.004540508038852</c:v>
                </c:pt>
                <c:pt idx="16167">
                  <c:v>1.999793165034561</c:v>
                </c:pt>
                <c:pt idx="16168">
                  <c:v>1.995051332651123</c:v>
                </c:pt>
                <c:pt idx="16169">
                  <c:v>1.990315011641789</c:v>
                </c:pt>
                <c:pt idx="16170">
                  <c:v>1.985584202758169</c:v>
                </c:pt>
                <c:pt idx="16171">
                  <c:v>1.980858906750238</c:v>
                </c:pt>
                <c:pt idx="16172">
                  <c:v>1.976139124366324</c:v>
                </c:pt>
                <c:pt idx="16173">
                  <c:v>1.97142485635312</c:v>
                </c:pt>
                <c:pt idx="16174">
                  <c:v>1.966716103455678</c:v>
                </c:pt>
                <c:pt idx="16175">
                  <c:v>1.962012866417408</c:v>
                </c:pt>
                <c:pt idx="16176">
                  <c:v>1.95731514598008</c:v>
                </c:pt>
                <c:pt idx="16177">
                  <c:v>1.95262294288382</c:v>
                </c:pt>
                <c:pt idx="16178">
                  <c:v>1.947936257867118</c:v>
                </c:pt>
                <c:pt idx="16179">
                  <c:v>1.943255091666821</c:v>
                </c:pt>
                <c:pt idx="16180">
                  <c:v>1.93857944501813</c:v>
                </c:pt>
                <c:pt idx="16181">
                  <c:v>1.933909318654609</c:v>
                </c:pt>
                <c:pt idx="16182">
                  <c:v>1.929244713308178</c:v>
                </c:pt>
                <c:pt idx="16183">
                  <c:v>1.924585629709113</c:v>
                </c:pt>
                <c:pt idx="16184">
                  <c:v>1.91993206858605</c:v>
                </c:pt>
                <c:pt idx="16185">
                  <c:v>1.915284030665982</c:v>
                </c:pt>
                <c:pt idx="16186">
                  <c:v>1.910641516674257</c:v>
                </c:pt>
                <c:pt idx="16187">
                  <c:v>1.906004527334581</c:v>
                </c:pt>
                <c:pt idx="16188">
                  <c:v>1.901373063369018</c:v>
                </c:pt>
                <c:pt idx="16189">
                  <c:v>1.896747125497984</c:v>
                </c:pt>
                <c:pt idx="16190">
                  <c:v>1.892126714440256</c:v>
                </c:pt>
                <c:pt idx="16191">
                  <c:v>1.887511830912965</c:v>
                </c:pt>
                <c:pt idx="16192">
                  <c:v>1.882902475631596</c:v>
                </c:pt>
                <c:pt idx="16193">
                  <c:v>1.878298649309991</c:v>
                </c:pt>
                <c:pt idx="16194">
                  <c:v>1.873700352660348</c:v>
                </c:pt>
                <c:pt idx="16195">
                  <c:v>1.86910758639322</c:v>
                </c:pt>
                <c:pt idx="16196">
                  <c:v>1.864520351217512</c:v>
                </c:pt>
                <c:pt idx="16197">
                  <c:v>1.859938647840486</c:v>
                </c:pt>
                <c:pt idx="16198">
                  <c:v>1.855362476967761</c:v>
                </c:pt>
                <c:pt idx="16199">
                  <c:v>1.850791839303304</c:v>
                </c:pt>
                <c:pt idx="16200">
                  <c:v>1.84622673554944</c:v>
                </c:pt>
                <c:pt idx="16201">
                  <c:v>1.841667166406848</c:v>
                </c:pt>
                <c:pt idx="16202">
                  <c:v>1.837113132574559</c:v>
                </c:pt>
                <c:pt idx="16203">
                  <c:v>1.832564634749958</c:v>
                </c:pt>
                <c:pt idx="16204">
                  <c:v>1.828021673628783</c:v>
                </c:pt>
                <c:pt idx="16205">
                  <c:v>1.823484249905126</c:v>
                </c:pt>
                <c:pt idx="16206">
                  <c:v>1.81895236427143</c:v>
                </c:pt>
                <c:pt idx="16207">
                  <c:v>1.814426017418492</c:v>
                </c:pt>
                <c:pt idx="16208">
                  <c:v>1.80990521003546</c:v>
                </c:pt>
                <c:pt idx="16209">
                  <c:v>1.805389942809836</c:v>
                </c:pt>
                <c:pt idx="16210">
                  <c:v>1.800880216427471</c:v>
                </c:pt>
                <c:pt idx="16211">
                  <c:v>1.796376031572572</c:v>
                </c:pt>
                <c:pt idx="16212">
                  <c:v>1.791877388927693</c:v>
                </c:pt>
                <c:pt idx="16213">
                  <c:v>1.787384289173742</c:v>
                </c:pt>
                <c:pt idx="16214">
                  <c:v>1.782896732989978</c:v>
                </c:pt>
                <c:pt idx="16215">
                  <c:v>1.77841472105401</c:v>
                </c:pt>
                <c:pt idx="16216">
                  <c:v>1.773938254041797</c:v>
                </c:pt>
                <c:pt idx="16217">
                  <c:v>1.769467332627651</c:v>
                </c:pt>
                <c:pt idx="16218">
                  <c:v>1.765001957484233</c:v>
                </c:pt>
                <c:pt idx="16219">
                  <c:v>1.760542129282554</c:v>
                </c:pt>
                <c:pt idx="16220">
                  <c:v>1.756087848691974</c:v>
                </c:pt>
                <c:pt idx="16221">
                  <c:v>1.751639116380203</c:v>
                </c:pt>
                <c:pt idx="16222">
                  <c:v>1.747195933013303</c:v>
                </c:pt>
                <c:pt idx="16223">
                  <c:v>1.742758299255683</c:v>
                </c:pt>
                <c:pt idx="16224">
                  <c:v>1.7383262157701</c:v>
                </c:pt>
                <c:pt idx="16225">
                  <c:v>1.733899683217664</c:v>
                </c:pt>
                <c:pt idx="16226">
                  <c:v>1.72947870225783</c:v>
                </c:pt>
                <c:pt idx="16227">
                  <c:v>1.725063273548402</c:v>
                </c:pt>
                <c:pt idx="16228">
                  <c:v>1.720653397745534</c:v>
                </c:pt>
                <c:pt idx="16229">
                  <c:v>1.716249075503726</c:v>
                </c:pt>
                <c:pt idx="16230">
                  <c:v>1.711850307475828</c:v>
                </c:pt>
                <c:pt idx="16231">
                  <c:v>1.707457094313038</c:v>
                </c:pt>
                <c:pt idx="16232">
                  <c:v>1.703069436664898</c:v>
                </c:pt>
                <c:pt idx="16233">
                  <c:v>1.698687335179302</c:v>
                </c:pt>
                <c:pt idx="16234">
                  <c:v>1.694310790502487</c:v>
                </c:pt>
                <c:pt idx="16235">
                  <c:v>1.68993980327904</c:v>
                </c:pt>
                <c:pt idx="16236">
                  <c:v>1.685574374151894</c:v>
                </c:pt>
                <c:pt idx="16237">
                  <c:v>1.681214503762328</c:v>
                </c:pt>
                <c:pt idx="16238">
                  <c:v>1.676860192749966</c:v>
                </c:pt>
                <c:pt idx="16239">
                  <c:v>1.672511441752783</c:v>
                </c:pt>
                <c:pt idx="16240">
                  <c:v>1.668168251407094</c:v>
                </c:pt>
                <c:pt idx="16241">
                  <c:v>1.663830622347564</c:v>
                </c:pt>
                <c:pt idx="16242">
                  <c:v>1.659498555207204</c:v>
                </c:pt>
                <c:pt idx="16243">
                  <c:v>1.655172050617366</c:v>
                </c:pt>
                <c:pt idx="16244">
                  <c:v>1.650851109207751</c:v>
                </c:pt>
                <c:pt idx="16245">
                  <c:v>1.646535731606405</c:v>
                </c:pt>
                <c:pt idx="16246">
                  <c:v>1.642225918439717</c:v>
                </c:pt>
                <c:pt idx="16247">
                  <c:v>1.637921670332421</c:v>
                </c:pt>
                <c:pt idx="16248">
                  <c:v>1.6336229879076</c:v>
                </c:pt>
                <c:pt idx="16249">
                  <c:v>1.629329871786673</c:v>
                </c:pt>
                <c:pt idx="16250">
                  <c:v>1.625042322589411</c:v>
                </c:pt>
                <c:pt idx="16251">
                  <c:v>1.620760340933924</c:v>
                </c:pt>
                <c:pt idx="16252">
                  <c:v>1.616483927436669</c:v>
                </c:pt>
                <c:pt idx="16253">
                  <c:v>1.612213082712443</c:v>
                </c:pt>
                <c:pt idx="16254">
                  <c:v>1.60794780737439</c:v>
                </c:pt>
                <c:pt idx="16255">
                  <c:v>1.603688102033995</c:v>
                </c:pt>
                <c:pt idx="16256">
                  <c:v>1.599433967301088</c:v>
                </c:pt>
                <c:pt idx="16257">
                  <c:v>1.59518540378384</c:v>
                </c:pt>
                <c:pt idx="16258">
                  <c:v>1.590942412088764</c:v>
                </c:pt>
                <c:pt idx="16259">
                  <c:v>1.586704992820718</c:v>
                </c:pt>
                <c:pt idx="16260">
                  <c:v>1.582473146582901</c:v>
                </c:pt>
                <c:pt idx="16261">
                  <c:v>1.578246873976855</c:v>
                </c:pt>
                <c:pt idx="16262">
                  <c:v>1.574026175602462</c:v>
                </c:pt>
                <c:pt idx="16263">
                  <c:v>1.569811052057949</c:v>
                </c:pt>
                <c:pt idx="16264">
                  <c:v>1.565601503939881</c:v>
                </c:pt>
                <c:pt idx="16265">
                  <c:v>1.561397531843166</c:v>
                </c:pt>
                <c:pt idx="16266">
                  <c:v>1.557199136361055</c:v>
                </c:pt>
                <c:pt idx="16267">
                  <c:v>1.553006318085136</c:v>
                </c:pt>
                <c:pt idx="16268">
                  <c:v>1.548819077605343</c:v>
                </c:pt>
                <c:pt idx="16269">
                  <c:v>1.544637415509946</c:v>
                </c:pt>
                <c:pt idx="16270">
                  <c:v>1.540461332385559</c:v>
                </c:pt>
                <c:pt idx="16271">
                  <c:v>1.536290828817134</c:v>
                </c:pt>
                <c:pt idx="16272">
                  <c:v>1.532125905387965</c:v>
                </c:pt>
                <c:pt idx="16273">
                  <c:v>1.527966562679685</c:v>
                </c:pt>
                <c:pt idx="16274">
                  <c:v>1.523812801272267</c:v>
                </c:pt>
                <c:pt idx="16275">
                  <c:v>1.519664621744024</c:v>
                </c:pt>
                <c:pt idx="16276">
                  <c:v>1.515522024671608</c:v>
                </c:pt>
                <c:pt idx="16277">
                  <c:v>1.511385010630011</c:v>
                </c:pt>
                <c:pt idx="16278">
                  <c:v>1.507253580192564</c:v>
                </c:pt>
                <c:pt idx="16279">
                  <c:v>1.503127733930935</c:v>
                </c:pt>
                <c:pt idx="16280">
                  <c:v>1.499007472415136</c:v>
                </c:pt>
                <c:pt idx="16281">
                  <c:v>1.494892796213511</c:v>
                </c:pt>
                <c:pt idx="16282">
                  <c:v>1.490783705892748</c:v>
                </c:pt>
                <c:pt idx="16283">
                  <c:v>1.48668020201787</c:v>
                </c:pt>
                <c:pt idx="16284">
                  <c:v>1.48258228515224</c:v>
                </c:pt>
                <c:pt idx="16285">
                  <c:v>1.478489955857558</c:v>
                </c:pt>
                <c:pt idx="16286">
                  <c:v>1.474403214693862</c:v>
                </c:pt>
                <c:pt idx="16287">
                  <c:v>1.470322062219528</c:v>
                </c:pt>
                <c:pt idx="16288">
                  <c:v>1.46624649899127</c:v>
                </c:pt>
                <c:pt idx="16289">
                  <c:v>1.462176525564136</c:v>
                </c:pt>
                <c:pt idx="16290">
                  <c:v>1.458112142491516</c:v>
                </c:pt>
                <c:pt idx="16291">
                  <c:v>1.454053350325134</c:v>
                </c:pt>
                <c:pt idx="16292">
                  <c:v>1.450000149615052</c:v>
                </c:pt>
                <c:pt idx="16293">
                  <c:v>1.445952540909666</c:v>
                </c:pt>
                <c:pt idx="16294">
                  <c:v>1.441910524755715</c:v>
                </c:pt>
                <c:pt idx="16295">
                  <c:v>1.437874101698266</c:v>
                </c:pt>
                <c:pt idx="16296">
                  <c:v>1.433843272280728</c:v>
                </c:pt>
                <c:pt idx="16297">
                  <c:v>1.429818037044845</c:v>
                </c:pt>
                <c:pt idx="16298">
                  <c:v>1.425798396530694</c:v>
                </c:pt>
                <c:pt idx="16299">
                  <c:v>1.421784351276691</c:v>
                </c:pt>
                <c:pt idx="16300">
                  <c:v>1.417775901819587</c:v>
                </c:pt>
                <c:pt idx="16301">
                  <c:v>1.413773048694467</c:v>
                </c:pt>
                <c:pt idx="16302">
                  <c:v>1.409775792434751</c:v>
                </c:pt>
                <c:pt idx="16303">
                  <c:v>1.405784133572197</c:v>
                </c:pt>
                <c:pt idx="16304">
                  <c:v>1.401798072636894</c:v>
                </c:pt>
                <c:pt idx="16305">
                  <c:v>1.397817610157268</c:v>
                </c:pt>
                <c:pt idx="16306">
                  <c:v>1.39384274666008</c:v>
                </c:pt>
                <c:pt idx="16307">
                  <c:v>1.389873482670424</c:v>
                </c:pt>
                <c:pt idx="16308">
                  <c:v>1.38590981871173</c:v>
                </c:pt>
                <c:pt idx="16309">
                  <c:v>1.381951755305758</c:v>
                </c:pt>
                <c:pt idx="16310">
                  <c:v>1.377999292972607</c:v>
                </c:pt>
                <c:pt idx="16311">
                  <c:v>1.37405243223071</c:v>
                </c:pt>
                <c:pt idx="16312">
                  <c:v>1.370111173596828</c:v>
                </c:pt>
                <c:pt idx="16313">
                  <c:v>1.36617551758606</c:v>
                </c:pt>
                <c:pt idx="16314">
                  <c:v>1.362245464711836</c:v>
                </c:pt>
                <c:pt idx="16315">
                  <c:v>1.358321015485923</c:v>
                </c:pt>
                <c:pt idx="16316">
                  <c:v>1.354402170418417</c:v>
                </c:pt>
                <c:pt idx="16317">
                  <c:v>1.350488930017749</c:v>
                </c:pt>
                <c:pt idx="16318">
                  <c:v>1.346581294790681</c:v>
                </c:pt>
                <c:pt idx="16319">
                  <c:v>1.342679265242309</c:v>
                </c:pt>
                <c:pt idx="16320">
                  <c:v>1.338782841876063</c:v>
                </c:pt>
                <c:pt idx="16321">
                  <c:v>1.334892025193701</c:v>
                </c:pt>
                <c:pt idx="16322">
                  <c:v>1.331006815695316</c:v>
                </c:pt>
                <c:pt idx="16323">
                  <c:v>1.327127213879333</c:v>
                </c:pt>
                <c:pt idx="16324">
                  <c:v>1.32325322024251</c:v>
                </c:pt>
                <c:pt idx="16325">
                  <c:v>1.319384835279932</c:v>
                </c:pt>
                <c:pt idx="16326">
                  <c:v>1.31552205948502</c:v>
                </c:pt>
                <c:pt idx="16327">
                  <c:v>1.311664893349525</c:v>
                </c:pt>
                <c:pt idx="16328">
                  <c:v>1.30781333736353</c:v>
                </c:pt>
                <c:pt idx="16329">
                  <c:v>1.303967392015447</c:v>
                </c:pt>
                <c:pt idx="16330">
                  <c:v>1.300127057792021</c:v>
                </c:pt>
                <c:pt idx="16331">
                  <c:v>1.296292335178327</c:v>
                </c:pt>
                <c:pt idx="16332">
                  <c:v>1.292463224657771</c:v>
                </c:pt>
                <c:pt idx="16333">
                  <c:v>1.288639726712089</c:v>
                </c:pt>
                <c:pt idx="16334">
                  <c:v>1.284821841821348</c:v>
                </c:pt>
                <c:pt idx="16335">
                  <c:v>1.281009570463945</c:v>
                </c:pt>
                <c:pt idx="16336">
                  <c:v>1.277202913116606</c:v>
                </c:pt>
                <c:pt idx="16337">
                  <c:v>1.273401870254389</c:v>
                </c:pt>
                <c:pt idx="16338">
                  <c:v>1.269606442350681</c:v>
                </c:pt>
                <c:pt idx="16339">
                  <c:v>1.265816629877198</c:v>
                </c:pt>
                <c:pt idx="16340">
                  <c:v>1.262032433303987</c:v>
                </c:pt>
                <c:pt idx="16341">
                  <c:v>1.258253853099422</c:v>
                </c:pt>
                <c:pt idx="16342">
                  <c:v>1.254480889730208</c:v>
                </c:pt>
                <c:pt idx="16343">
                  <c:v>1.250713543661379</c:v>
                </c:pt>
                <c:pt idx="16344">
                  <c:v>1.246951815356297</c:v>
                </c:pt>
                <c:pt idx="16345">
                  <c:v>1.243195705276655</c:v>
                </c:pt>
                <c:pt idx="16346">
                  <c:v>1.239445213882473</c:v>
                </c:pt>
                <c:pt idx="16347">
                  <c:v>1.235700341632099</c:v>
                </c:pt>
                <c:pt idx="16348">
                  <c:v>1.231961088982211</c:v>
                </c:pt>
                <c:pt idx="16349">
                  <c:v>1.228227456387815</c:v>
                </c:pt>
                <c:pt idx="16350">
                  <c:v>1.224499444302244</c:v>
                </c:pt>
                <c:pt idx="16351">
                  <c:v>1.220777053177159</c:v>
                </c:pt>
                <c:pt idx="16352">
                  <c:v>1.217060283462551</c:v>
                </c:pt>
                <c:pt idx="16353">
                  <c:v>1.213349135606737</c:v>
                </c:pt>
                <c:pt idx="16354">
                  <c:v>1.209643610056362</c:v>
                </c:pt>
                <c:pt idx="16355">
                  <c:v>1.205943707256399</c:v>
                </c:pt>
                <c:pt idx="16356">
                  <c:v>1.202249427650147</c:v>
                </c:pt>
                <c:pt idx="16357">
                  <c:v>1.198560771679233</c:v>
                </c:pt>
                <c:pt idx="16358">
                  <c:v>1.194877739783613</c:v>
                </c:pt>
                <c:pt idx="16359">
                  <c:v>1.191200332401565</c:v>
                </c:pt>
                <c:pt idx="16360">
                  <c:v>1.1875285499697</c:v>
                </c:pt>
                <c:pt idx="16361">
                  <c:v>1.183862392922951</c:v>
                </c:pt>
                <c:pt idx="16362">
                  <c:v>1.18020186169458</c:v>
                </c:pt>
                <c:pt idx="16363">
                  <c:v>1.176546956716175</c:v>
                </c:pt>
                <c:pt idx="16364">
                  <c:v>1.172897678417648</c:v>
                </c:pt>
                <c:pt idx="16365">
                  <c:v>1.169254027227242</c:v>
                </c:pt>
                <c:pt idx="16366">
                  <c:v>1.165616003571521</c:v>
                </c:pt>
                <c:pt idx="16367">
                  <c:v>1.161983607875378</c:v>
                </c:pt>
                <c:pt idx="16368">
                  <c:v>1.158356840562033</c:v>
                </c:pt>
                <c:pt idx="16369">
                  <c:v>1.154735702053026</c:v>
                </c:pt>
                <c:pt idx="16370">
                  <c:v>1.151120192768228</c:v>
                </c:pt>
                <c:pt idx="16371">
                  <c:v>1.147510313125834</c:v>
                </c:pt>
                <c:pt idx="16372">
                  <c:v>1.143906063542364</c:v>
                </c:pt>
                <c:pt idx="16373">
                  <c:v>1.140307444432663</c:v>
                </c:pt>
                <c:pt idx="16374">
                  <c:v>1.136714456209901</c:v>
                </c:pt>
                <c:pt idx="16375">
                  <c:v>1.133127099285573</c:v>
                </c:pt>
                <c:pt idx="16376">
                  <c:v>1.129545374069498</c:v>
                </c:pt>
                <c:pt idx="16377">
                  <c:v>1.125969280969823</c:v>
                </c:pt>
                <c:pt idx="16378">
                  <c:v>1.122398820393016</c:v>
                </c:pt>
                <c:pt idx="16379">
                  <c:v>1.118833992743871</c:v>
                </c:pt>
                <c:pt idx="16380">
                  <c:v>1.115274798425504</c:v>
                </c:pt>
                <c:pt idx="16381">
                  <c:v>1.11172123783936</c:v>
                </c:pt>
                <c:pt idx="16382">
                  <c:v>1.108173311385205</c:v>
                </c:pt>
                <c:pt idx="16383">
                  <c:v>1.104631019461127</c:v>
                </c:pt>
                <c:pt idx="16384">
                  <c:v>1.101094362463542</c:v>
                </c:pt>
                <c:pt idx="16385">
                  <c:v>1.097563340787187</c:v>
                </c:pt>
                <c:pt idx="16386">
                  <c:v>1.094037954825125</c:v>
                </c:pt>
                <c:pt idx="16387">
                  <c:v>1.090518204968739</c:v>
                </c:pt>
                <c:pt idx="16388">
                  <c:v>1.087004091607738</c:v>
                </c:pt>
                <c:pt idx="16389">
                  <c:v>1.083495615130154</c:v>
                </c:pt>
                <c:pt idx="16390">
                  <c:v>1.079992775922341</c:v>
                </c:pt>
                <c:pt idx="16391">
                  <c:v>1.076495574368978</c:v>
                </c:pt>
                <c:pt idx="16392">
                  <c:v>1.073004010853065</c:v>
                </c:pt>
                <c:pt idx="16393">
                  <c:v>1.069518085755925</c:v>
                </c:pt>
                <c:pt idx="16394">
                  <c:v>1.066037799457206</c:v>
                </c:pt>
                <c:pt idx="16395">
                  <c:v>1.062563152334874</c:v>
                </c:pt>
                <c:pt idx="16396">
                  <c:v>1.059094144765224</c:v>
                </c:pt>
                <c:pt idx="16397">
                  <c:v>1.055630777122866</c:v>
                </c:pt>
                <c:pt idx="16398">
                  <c:v>1.052173049780738</c:v>
                </c:pt>
                <c:pt idx="16399">
                  <c:v>1.048720963110097</c:v>
                </c:pt>
                <c:pt idx="16400">
                  <c:v>1.045274517480524</c:v>
                </c:pt>
                <c:pt idx="16401">
                  <c:v>1.04183371325992</c:v>
                </c:pt>
                <c:pt idx="16402">
                  <c:v>1.038398550814509</c:v>
                </c:pt>
                <c:pt idx="16403">
                  <c:v>1.034969030508837</c:v>
                </c:pt>
                <c:pt idx="16404">
                  <c:v>1.031545152705771</c:v>
                </c:pt>
                <c:pt idx="16405">
                  <c:v>1.028126917766499</c:v>
                </c:pt>
                <c:pt idx="16406">
                  <c:v>1.024714326050531</c:v>
                </c:pt>
                <c:pt idx="16407">
                  <c:v>1.021307377915698</c:v>
                </c:pt>
                <c:pt idx="16408">
                  <c:v>1.017906073718153</c:v>
                </c:pt>
                <c:pt idx="16409">
                  <c:v>1.014510413812369</c:v>
                </c:pt>
                <c:pt idx="16410">
                  <c:v>1.01112039855114</c:v>
                </c:pt>
                <c:pt idx="16411">
                  <c:v>1.007736028285582</c:v>
                </c:pt>
                <c:pt idx="16412">
                  <c:v>1.00435730336513</c:v>
                </c:pt>
                <c:pt idx="16413">
                  <c:v>1.000984224137541</c:v>
                </c:pt>
                <c:pt idx="16414">
                  <c:v>0.997616790948892</c:v>
                </c:pt>
                <c:pt idx="16415">
                  <c:v>0.994255004143581</c:v>
                </c:pt>
                <c:pt idx="16416">
                  <c:v>0.990898864064325</c:v>
                </c:pt>
                <c:pt idx="16417">
                  <c:v>0.987548371052162</c:v>
                </c:pt>
                <c:pt idx="16418">
                  <c:v>0.98420352544645</c:v>
                </c:pt>
                <c:pt idx="16419">
                  <c:v>0.980864327584869</c:v>
                </c:pt>
                <c:pt idx="16420">
                  <c:v>0.977530777803415</c:v>
                </c:pt>
                <c:pt idx="16421">
                  <c:v>0.974202876436407</c:v>
                </c:pt>
                <c:pt idx="16422">
                  <c:v>0.970880623816483</c:v>
                </c:pt>
                <c:pt idx="16423">
                  <c:v>0.967564020274599</c:v>
                </c:pt>
                <c:pt idx="16424">
                  <c:v>0.964253066140032</c:v>
                </c:pt>
                <c:pt idx="16425">
                  <c:v>0.96094776174038</c:v>
                </c:pt>
                <c:pt idx="16426">
                  <c:v>0.957648107401556</c:v>
                </c:pt>
                <c:pt idx="16427">
                  <c:v>0.954354103447797</c:v>
                </c:pt>
                <c:pt idx="16428">
                  <c:v>0.951065750201655</c:v>
                </c:pt>
                <c:pt idx="16429">
                  <c:v>0.947783047984005</c:v>
                </c:pt>
                <c:pt idx="16430">
                  <c:v>0.944505997114037</c:v>
                </c:pt>
                <c:pt idx="16431">
                  <c:v>0.941234597909263</c:v>
                </c:pt>
                <c:pt idx="16432">
                  <c:v>0.937968850685513</c:v>
                </c:pt>
                <c:pt idx="16433">
                  <c:v>0.934708755756933</c:v>
                </c:pt>
                <c:pt idx="16434">
                  <c:v>0.931454313435991</c:v>
                </c:pt>
                <c:pt idx="16435">
                  <c:v>0.928205524033473</c:v>
                </c:pt>
                <c:pt idx="16436">
                  <c:v>0.924962387858481</c:v>
                </c:pt>
                <c:pt idx="16437">
                  <c:v>0.921724905218438</c:v>
                </c:pt>
                <c:pt idx="16438">
                  <c:v>0.918493076419083</c:v>
                </c:pt>
                <c:pt idx="16439">
                  <c:v>0.915266901764476</c:v>
                </c:pt>
                <c:pt idx="16440">
                  <c:v>0.912046381556992</c:v>
                </c:pt>
                <c:pt idx="16441">
                  <c:v>0.908831516097325</c:v>
                </c:pt>
                <c:pt idx="16442">
                  <c:v>0.905622305684487</c:v>
                </c:pt>
                <c:pt idx="16443">
                  <c:v>0.902418750615808</c:v>
                </c:pt>
                <c:pt idx="16444">
                  <c:v>0.899220851186936</c:v>
                </c:pt>
                <c:pt idx="16445">
                  <c:v>0.896028607691834</c:v>
                </c:pt>
                <c:pt idx="16446">
                  <c:v>0.892842020422787</c:v>
                </c:pt>
                <c:pt idx="16447">
                  <c:v>0.889661089670393</c:v>
                </c:pt>
                <c:pt idx="16448">
                  <c:v>0.886485815723569</c:v>
                </c:pt>
                <c:pt idx="16449">
                  <c:v>0.88331619886955</c:v>
                </c:pt>
                <c:pt idx="16450">
                  <c:v>0.880152239393889</c:v>
                </c:pt>
                <c:pt idx="16451">
                  <c:v>0.876993937580452</c:v>
                </c:pt>
                <c:pt idx="16452">
                  <c:v>0.873841293711426</c:v>
                </c:pt>
                <c:pt idx="16453">
                  <c:v>0.870694308067312</c:v>
                </c:pt>
                <c:pt idx="16454">
                  <c:v>0.867552980926931</c:v>
                </c:pt>
                <c:pt idx="16455">
                  <c:v>0.864417312567418</c:v>
                </c:pt>
                <c:pt idx="16456">
                  <c:v>0.861287303264226</c:v>
                </c:pt>
                <c:pt idx="16457">
                  <c:v>0.858162953291124</c:v>
                </c:pt>
                <c:pt idx="16458">
                  <c:v>0.855044262920197</c:v>
                </c:pt>
                <c:pt idx="16459">
                  <c:v>0.851931232421847</c:v>
                </c:pt>
                <c:pt idx="16460">
                  <c:v>0.848823862064794</c:v>
                </c:pt>
                <c:pt idx="16461">
                  <c:v>0.84572215211607</c:v>
                </c:pt>
                <c:pt idx="16462">
                  <c:v>0.842626102841028</c:v>
                </c:pt>
                <c:pt idx="16463">
                  <c:v>0.839535714503333</c:v>
                </c:pt>
                <c:pt idx="16464">
                  <c:v>0.836450987364969</c:v>
                </c:pt>
                <c:pt idx="16465">
                  <c:v>0.833371921686234</c:v>
                </c:pt>
                <c:pt idx="16466">
                  <c:v>0.830298517725743</c:v>
                </c:pt>
                <c:pt idx="16467">
                  <c:v>0.827230775740426</c:v>
                </c:pt>
                <c:pt idx="16468">
                  <c:v>0.824168695985529</c:v>
                </c:pt>
                <c:pt idx="16469">
                  <c:v>0.821112278714614</c:v>
                </c:pt>
                <c:pt idx="16470">
                  <c:v>0.818061524179557</c:v>
                </c:pt>
                <c:pt idx="16471">
                  <c:v>0.815016432630551</c:v>
                </c:pt>
                <c:pt idx="16472">
                  <c:v>0.811977004316105</c:v>
                </c:pt>
                <c:pt idx="16473">
                  <c:v>0.808943239483042</c:v>
                </c:pt>
                <c:pt idx="16474">
                  <c:v>0.805915138376499</c:v>
                </c:pt>
                <c:pt idx="16475">
                  <c:v>0.802892701239931</c:v>
                </c:pt>
                <c:pt idx="16476">
                  <c:v>0.799875928315107</c:v>
                </c:pt>
                <c:pt idx="16477">
                  <c:v>0.79686481984211</c:v>
                </c:pt>
                <c:pt idx="16478">
                  <c:v>0.79385937605934</c:v>
                </c:pt>
                <c:pt idx="16479">
                  <c:v>0.790859597203509</c:v>
                </c:pt>
                <c:pt idx="16480">
                  <c:v>0.787865483509646</c:v>
                </c:pt>
                <c:pt idx="16481">
                  <c:v>0.784877035211095</c:v>
                </c:pt>
                <c:pt idx="16482">
                  <c:v>0.781894252539513</c:v>
                </c:pt>
                <c:pt idx="16483">
                  <c:v>0.778917135724872</c:v>
                </c:pt>
                <c:pt idx="16484">
                  <c:v>0.77594568499546</c:v>
                </c:pt>
                <c:pt idx="16485">
                  <c:v>0.772979900577879</c:v>
                </c:pt>
                <c:pt idx="16486">
                  <c:v>0.770019782697043</c:v>
                </c:pt>
                <c:pt idx="16487">
                  <c:v>0.767065331576184</c:v>
                </c:pt>
                <c:pt idx="16488">
                  <c:v>0.764116547436844</c:v>
                </c:pt>
                <c:pt idx="16489">
                  <c:v>0.761173430498885</c:v>
                </c:pt>
                <c:pt idx="16490">
                  <c:v>0.758235980980477</c:v>
                </c:pt>
                <c:pt idx="16491">
                  <c:v>0.755304199098108</c:v>
                </c:pt>
                <c:pt idx="16492">
                  <c:v>0.752378085066579</c:v>
                </c:pt>
                <c:pt idx="16493">
                  <c:v>0.749457639099004</c:v>
                </c:pt>
                <c:pt idx="16494">
                  <c:v>0.746542861406813</c:v>
                </c:pt>
                <c:pt idx="16495">
                  <c:v>0.743633752199747</c:v>
                </c:pt>
                <c:pt idx="16496">
                  <c:v>0.740730311685863</c:v>
                </c:pt>
                <c:pt idx="16497">
                  <c:v>0.73783254007153</c:v>
                </c:pt>
                <c:pt idx="16498">
                  <c:v>0.734940437561433</c:v>
                </c:pt>
                <c:pt idx="16499">
                  <c:v>0.732054004358569</c:v>
                </c:pt>
                <c:pt idx="16500">
                  <c:v>0.729173240664247</c:v>
                </c:pt>
                <c:pt idx="16501">
                  <c:v>0.726298146678092</c:v>
                </c:pt>
                <c:pt idx="16502">
                  <c:v>0.723428722598042</c:v>
                </c:pt>
                <c:pt idx="16503">
                  <c:v>0.720564968620347</c:v>
                </c:pt>
                <c:pt idx="16504">
                  <c:v>0.717706884939572</c:v>
                </c:pt>
                <c:pt idx="16505">
                  <c:v>0.714854471748593</c:v>
                </c:pt>
                <c:pt idx="16506">
                  <c:v>0.712007729238601</c:v>
                </c:pt>
                <c:pt idx="16507">
                  <c:v>0.7091666575991</c:v>
                </c:pt>
                <c:pt idx="16508">
                  <c:v>0.706331257017905</c:v>
                </c:pt>
                <c:pt idx="16509">
                  <c:v>0.703501527681147</c:v>
                </c:pt>
                <c:pt idx="16510">
                  <c:v>0.700677469773268</c:v>
                </c:pt>
                <c:pt idx="16511">
                  <c:v>0.697859083477024</c:v>
                </c:pt>
                <c:pt idx="16512">
                  <c:v>0.695046368973482</c:v>
                </c:pt>
                <c:pt idx="16513">
                  <c:v>0.692239326442024</c:v>
                </c:pt>
                <c:pt idx="16514">
                  <c:v>0.689437956060342</c:v>
                </c:pt>
                <c:pt idx="16515">
                  <c:v>0.686642258004444</c:v>
                </c:pt>
                <c:pt idx="16516">
                  <c:v>0.683852232448649</c:v>
                </c:pt>
                <c:pt idx="16517">
                  <c:v>0.681067879565587</c:v>
                </c:pt>
                <c:pt idx="16518">
                  <c:v>0.678289199526203</c:v>
                </c:pt>
                <c:pt idx="16519">
                  <c:v>0.675516192499753</c:v>
                </c:pt>
                <c:pt idx="16520">
                  <c:v>0.672748858653806</c:v>
                </c:pt>
                <c:pt idx="16521">
                  <c:v>0.669987198154243</c:v>
                </c:pt>
                <c:pt idx="16522">
                  <c:v>0.667231211165258</c:v>
                </c:pt>
                <c:pt idx="16523">
                  <c:v>0.664480897849356</c:v>
                </c:pt>
                <c:pt idx="16524">
                  <c:v>0.661736258367356</c:v>
                </c:pt>
                <c:pt idx="16525">
                  <c:v>0.658997292878388</c:v>
                </c:pt>
                <c:pt idx="16526">
                  <c:v>0.656264001539892</c:v>
                </c:pt>
                <c:pt idx="16527">
                  <c:v>0.653536384507625</c:v>
                </c:pt>
                <c:pt idx="16528">
                  <c:v>0.650814441935652</c:v>
                </c:pt>
                <c:pt idx="16529">
                  <c:v>0.648098173976352</c:v>
                </c:pt>
                <c:pt idx="16530">
                  <c:v>0.645387580780414</c:v>
                </c:pt>
                <c:pt idx="16531">
                  <c:v>0.642682662496841</c:v>
                </c:pt>
                <c:pt idx="16532">
                  <c:v>0.639983419272947</c:v>
                </c:pt>
                <c:pt idx="16533">
                  <c:v>0.637289851254358</c:v>
                </c:pt>
                <c:pt idx="16534">
                  <c:v>0.63460195858501</c:v>
                </c:pt>
                <c:pt idx="16535">
                  <c:v>0.631919741407154</c:v>
                </c:pt>
                <c:pt idx="16536">
                  <c:v>0.629243199861349</c:v>
                </c:pt>
                <c:pt idx="16537">
                  <c:v>0.626572334086469</c:v>
                </c:pt>
                <c:pt idx="16538">
                  <c:v>0.623907144219698</c:v>
                </c:pt>
                <c:pt idx="16539">
                  <c:v>0.621247630396531</c:v>
                </c:pt>
                <c:pt idx="16540">
                  <c:v>0.618593792750775</c:v>
                </c:pt>
                <c:pt idx="16541">
                  <c:v>0.615945631414549</c:v>
                </c:pt>
                <c:pt idx="16542">
                  <c:v>0.613303146518282</c:v>
                </c:pt>
                <c:pt idx="16543">
                  <c:v>0.610666338190717</c:v>
                </c:pt>
                <c:pt idx="16544">
                  <c:v>0.608035206558906</c:v>
                </c:pt>
                <c:pt idx="16545">
                  <c:v>0.605409751748212</c:v>
                </c:pt>
                <c:pt idx="16546">
                  <c:v>0.602789973882312</c:v>
                </c:pt>
                <c:pt idx="16547">
                  <c:v>0.600175873083192</c:v>
                </c:pt>
                <c:pt idx="16548">
                  <c:v>0.597567449471148</c:v>
                </c:pt>
                <c:pt idx="16549">
                  <c:v>0.594964703164792</c:v>
                </c:pt>
                <c:pt idx="16550">
                  <c:v>0.592367634281042</c:v>
                </c:pt>
                <c:pt idx="16551">
                  <c:v>0.589776242935129</c:v>
                </c:pt>
                <c:pt idx="16552">
                  <c:v>0.587190529240596</c:v>
                </c:pt>
                <c:pt idx="16553">
                  <c:v>0.584610493309296</c:v>
                </c:pt>
                <c:pt idx="16554">
                  <c:v>0.582036135251392</c:v>
                </c:pt>
                <c:pt idx="16555">
                  <c:v>0.579467455175361</c:v>
                </c:pt>
                <c:pt idx="16556">
                  <c:v>0.576904453187988</c:v>
                </c:pt>
                <c:pt idx="16557">
                  <c:v>0.574347129394371</c:v>
                </c:pt>
                <c:pt idx="16558">
                  <c:v>0.571795483897916</c:v>
                </c:pt>
                <c:pt idx="16559">
                  <c:v>0.569249516800343</c:v>
                </c:pt>
                <c:pt idx="16560">
                  <c:v>0.566709228201682</c:v>
                </c:pt>
                <c:pt idx="16561">
                  <c:v>0.564174618200271</c:v>
                </c:pt>
                <c:pt idx="16562">
                  <c:v>0.561645686892763</c:v>
                </c:pt>
                <c:pt idx="16563">
                  <c:v>0.559122434374119</c:v>
                </c:pt>
                <c:pt idx="16564">
                  <c:v>0.556604860737611</c:v>
                </c:pt>
                <c:pt idx="16565">
                  <c:v>0.554092966074823</c:v>
                </c:pt>
                <c:pt idx="16566">
                  <c:v>0.551586750475648</c:v>
                </c:pt>
                <c:pt idx="16567">
                  <c:v>0.54908621402829</c:v>
                </c:pt>
                <c:pt idx="16568">
                  <c:v>0.546591356819265</c:v>
                </c:pt>
                <c:pt idx="16569">
                  <c:v>0.544102178933397</c:v>
                </c:pt>
                <c:pt idx="16570">
                  <c:v>0.541618680453822</c:v>
                </c:pt>
                <c:pt idx="16571">
                  <c:v>0.539140861461988</c:v>
                </c:pt>
                <c:pt idx="16572">
                  <c:v>0.53666872203765</c:v>
                </c:pt>
                <c:pt idx="16573">
                  <c:v>0.534202262258876</c:v>
                </c:pt>
                <c:pt idx="16574">
                  <c:v>0.531741482202045</c:v>
                </c:pt>
                <c:pt idx="16575">
                  <c:v>0.529286381941843</c:v>
                </c:pt>
                <c:pt idx="16576">
                  <c:v>0.52683696155127</c:v>
                </c:pt>
                <c:pt idx="16577">
                  <c:v>0.524393221101635</c:v>
                </c:pt>
                <c:pt idx="16578">
                  <c:v>0.521955160662557</c:v>
                </c:pt>
                <c:pt idx="16579">
                  <c:v>0.519522780301965</c:v>
                </c:pt>
                <c:pt idx="16580">
                  <c:v>0.5170960800861</c:v>
                </c:pt>
                <c:pt idx="16581">
                  <c:v>0.514675060079511</c:v>
                </c:pt>
                <c:pt idx="16582">
                  <c:v>0.51225972034506</c:v>
                </c:pt>
                <c:pt idx="16583">
                  <c:v>0.509850060943916</c:v>
                </c:pt>
                <c:pt idx="16584">
                  <c:v>0.507446081935561</c:v>
                </c:pt>
                <c:pt idx="16585">
                  <c:v>0.505047783377786</c:v>
                </c:pt>
                <c:pt idx="16586">
                  <c:v>0.502655165326692</c:v>
                </c:pt>
                <c:pt idx="16587">
                  <c:v>0.500268227836691</c:v>
                </c:pt>
                <c:pt idx="16588">
                  <c:v>0.497886970960504</c:v>
                </c:pt>
                <c:pt idx="16589">
                  <c:v>0.495511394749163</c:v>
                </c:pt>
                <c:pt idx="16590">
                  <c:v>0.493141499252011</c:v>
                </c:pt>
                <c:pt idx="16591">
                  <c:v>0.490777284516698</c:v>
                </c:pt>
                <c:pt idx="16592">
                  <c:v>0.488418750589188</c:v>
                </c:pt>
                <c:pt idx="16593">
                  <c:v>0.486065897513752</c:v>
                </c:pt>
                <c:pt idx="16594">
                  <c:v>0.483718725332973</c:v>
                </c:pt>
                <c:pt idx="16595">
                  <c:v>0.481377234087743</c:v>
                </c:pt>
                <c:pt idx="16596">
                  <c:v>0.479041423817264</c:v>
                </c:pt>
                <c:pt idx="16597">
                  <c:v>0.476711294559049</c:v>
                </c:pt>
                <c:pt idx="16598">
                  <c:v>0.474386846348921</c:v>
                </c:pt>
                <c:pt idx="16599">
                  <c:v>0.472068079221012</c:v>
                </c:pt>
                <c:pt idx="16600">
                  <c:v>0.469754993207764</c:v>
                </c:pt>
                <c:pt idx="16601">
                  <c:v>0.46744758833993</c:v>
                </c:pt>
                <c:pt idx="16602">
                  <c:v>0.465145864646572</c:v>
                </c:pt>
                <c:pt idx="16603">
                  <c:v>0.462849822155063</c:v>
                </c:pt>
                <c:pt idx="16604">
                  <c:v>0.460559460891085</c:v>
                </c:pt>
                <c:pt idx="16605">
                  <c:v>0.45827478087863</c:v>
                </c:pt>
                <c:pt idx="16606">
                  <c:v>0.455995782140002</c:v>
                </c:pt>
                <c:pt idx="16607">
                  <c:v>0.453722464695811</c:v>
                </c:pt>
                <c:pt idx="16608">
                  <c:v>0.45145482856498</c:v>
                </c:pt>
                <c:pt idx="16609">
                  <c:v>0.449192873764742</c:v>
                </c:pt>
                <c:pt idx="16610">
                  <c:v>0.446936600310639</c:v>
                </c:pt>
                <c:pt idx="16611">
                  <c:v>0.444686008216521</c:v>
                </c:pt>
                <c:pt idx="16612">
                  <c:v>0.442441097494553</c:v>
                </c:pt>
                <c:pt idx="16613">
                  <c:v>0.440201868155204</c:v>
                </c:pt>
                <c:pt idx="16614">
                  <c:v>0.437968320207257</c:v>
                </c:pt>
                <c:pt idx="16615">
                  <c:v>0.435740453657804</c:v>
                </c:pt>
                <c:pt idx="16616">
                  <c:v>0.433518268512246</c:v>
                </c:pt>
                <c:pt idx="16617">
                  <c:v>0.431301764774294</c:v>
                </c:pt>
                <c:pt idx="16618">
                  <c:v>0.42909094244597</c:v>
                </c:pt>
                <c:pt idx="16619">
                  <c:v>0.426885801527606</c:v>
                </c:pt>
                <c:pt idx="16620">
                  <c:v>0.424686342017842</c:v>
                </c:pt>
                <c:pt idx="16621">
                  <c:v>0.42249256391363</c:v>
                </c:pt>
                <c:pt idx="16622">
                  <c:v>0.42030446721023</c:v>
                </c:pt>
                <c:pt idx="16623">
                  <c:v>0.418122051901213</c:v>
                </c:pt>
                <c:pt idx="16624">
                  <c:v>0.415945317978461</c:v>
                </c:pt>
                <c:pt idx="16625">
                  <c:v>0.413774265432164</c:v>
                </c:pt>
                <c:pt idx="16626">
                  <c:v>0.411608894250822</c:v>
                </c:pt>
                <c:pt idx="16627">
                  <c:v>0.409449204421247</c:v>
                </c:pt>
                <c:pt idx="16628">
                  <c:v>0.407295195928558</c:v>
                </c:pt>
                <c:pt idx="16629">
                  <c:v>0.405146868756186</c:v>
                </c:pt>
                <c:pt idx="16630">
                  <c:v>0.403004222885872</c:v>
                </c:pt>
                <c:pt idx="16631">
                  <c:v>0.400867258297666</c:v>
                </c:pt>
                <c:pt idx="16632">
                  <c:v>0.398735974969927</c:v>
                </c:pt>
                <c:pt idx="16633">
                  <c:v>0.396610372879327</c:v>
                </c:pt>
                <c:pt idx="16634">
                  <c:v>0.394490452000845</c:v>
                </c:pt>
                <c:pt idx="16635">
                  <c:v>0.392376212307771</c:v>
                </c:pt>
                <c:pt idx="16636">
                  <c:v>0.390267653771706</c:v>
                </c:pt>
                <c:pt idx="16637">
                  <c:v>0.388164776362559</c:v>
                </c:pt>
                <c:pt idx="16638">
                  <c:v>0.386067580048551</c:v>
                </c:pt>
                <c:pt idx="16639">
                  <c:v>0.383976064796212</c:v>
                </c:pt>
                <c:pt idx="16640">
                  <c:v>0.381890230570381</c:v>
                </c:pt>
                <c:pt idx="16641">
                  <c:v>0.379810077334209</c:v>
                </c:pt>
                <c:pt idx="16642">
                  <c:v>0.377735605049156</c:v>
                </c:pt>
                <c:pt idx="16643">
                  <c:v>0.375666813674992</c:v>
                </c:pt>
                <c:pt idx="16644">
                  <c:v>0.373603703169797</c:v>
                </c:pt>
                <c:pt idx="16645">
                  <c:v>0.371546273489962</c:v>
                </c:pt>
                <c:pt idx="16646">
                  <c:v>0.369494524590186</c:v>
                </c:pt>
                <c:pt idx="16647">
                  <c:v>0.367448456423481</c:v>
                </c:pt>
                <c:pt idx="16648">
                  <c:v>0.365408068941167</c:v>
                </c:pt>
                <c:pt idx="16649">
                  <c:v>0.363373362092874</c:v>
                </c:pt>
                <c:pt idx="16650">
                  <c:v>0.361344335826544</c:v>
                </c:pt>
                <c:pt idx="16651">
                  <c:v>0.359320990088427</c:v>
                </c:pt>
                <c:pt idx="16652">
                  <c:v>0.357303324823084</c:v>
                </c:pt>
                <c:pt idx="16653">
                  <c:v>0.355291339973387</c:v>
                </c:pt>
                <c:pt idx="16654">
                  <c:v>0.353285035480517</c:v>
                </c:pt>
                <c:pt idx="16655">
                  <c:v>0.351284411283966</c:v>
                </c:pt>
                <c:pt idx="16656">
                  <c:v>0.349289467321536</c:v>
                </c:pt>
                <c:pt idx="16657">
                  <c:v>0.34730020352934</c:v>
                </c:pt>
                <c:pt idx="16658">
                  <c:v>0.345316619841799</c:v>
                </c:pt>
                <c:pt idx="16659">
                  <c:v>0.343338716191647</c:v>
                </c:pt>
                <c:pt idx="16660">
                  <c:v>0.341366492509926</c:v>
                </c:pt>
                <c:pt idx="16661">
                  <c:v>0.33939994872599</c:v>
                </c:pt>
                <c:pt idx="16662">
                  <c:v>0.337439084767503</c:v>
                </c:pt>
                <c:pt idx="16663">
                  <c:v>0.335483900560439</c:v>
                </c:pt>
                <c:pt idx="16664">
                  <c:v>0.333534396029083</c:v>
                </c:pt>
                <c:pt idx="16665">
                  <c:v>0.33159057109603</c:v>
                </c:pt>
                <c:pt idx="16666">
                  <c:v>0.329652425682184</c:v>
                </c:pt>
                <c:pt idx="16667">
                  <c:v>0.327719959706762</c:v>
                </c:pt>
                <c:pt idx="16668">
                  <c:v>0.325793173087291</c:v>
                </c:pt>
                <c:pt idx="16669">
                  <c:v>0.323872065739608</c:v>
                </c:pt>
                <c:pt idx="16670">
                  <c:v>0.321956637577858</c:v>
                </c:pt>
                <c:pt idx="16671">
                  <c:v>0.320046888514502</c:v>
                </c:pt>
                <c:pt idx="16672">
                  <c:v>0.318142818460307</c:v>
                </c:pt>
                <c:pt idx="16673">
                  <c:v>0.316244427324353</c:v>
                </c:pt>
                <c:pt idx="16674">
                  <c:v>0.314351715014029</c:v>
                </c:pt>
                <c:pt idx="16675">
                  <c:v>0.312464681435037</c:v>
                </c:pt>
                <c:pt idx="16676">
                  <c:v>0.310583326491387</c:v>
                </c:pt>
                <c:pt idx="16677">
                  <c:v>0.308707650085401</c:v>
                </c:pt>
                <c:pt idx="16678">
                  <c:v>0.306837652117713</c:v>
                </c:pt>
                <c:pt idx="16679">
                  <c:v>0.304973332487265</c:v>
                </c:pt>
                <c:pt idx="16680">
                  <c:v>0.303114691091312</c:v>
                </c:pt>
                <c:pt idx="16681">
                  <c:v>0.30126172782542</c:v>
                </c:pt>
                <c:pt idx="16682">
                  <c:v>0.299414442583464</c:v>
                </c:pt>
                <c:pt idx="16683">
                  <c:v>0.297572835257631</c:v>
                </c:pt>
                <c:pt idx="16684">
                  <c:v>0.29573690573842</c:v>
                </c:pt>
                <c:pt idx="16685">
                  <c:v>0.29390665391464</c:v>
                </c:pt>
                <c:pt idx="16686">
                  <c:v>0.292082079673409</c:v>
                </c:pt>
                <c:pt idx="16687">
                  <c:v>0.29026318290016</c:v>
                </c:pt>
                <c:pt idx="16688">
                  <c:v>0.288449963478634</c:v>
                </c:pt>
                <c:pt idx="16689">
                  <c:v>0.286642421290885</c:v>
                </c:pt>
                <c:pt idx="16690">
                  <c:v>0.284840556217276</c:v>
                </c:pt>
                <c:pt idx="16691">
                  <c:v>0.283044368136484</c:v>
                </c:pt>
                <c:pt idx="16692">
                  <c:v>0.281253856925495</c:v>
                </c:pt>
                <c:pt idx="16693">
                  <c:v>0.279469022459607</c:v>
                </c:pt>
                <c:pt idx="16694">
                  <c:v>0.27768986461243</c:v>
                </c:pt>
                <c:pt idx="16695">
                  <c:v>0.275916383255884</c:v>
                </c:pt>
                <c:pt idx="16696">
                  <c:v>0.2741485782602</c:v>
                </c:pt>
                <c:pt idx="16697">
                  <c:v>0.272386449493924</c:v>
                </c:pt>
                <c:pt idx="16698">
                  <c:v>0.270629996823908</c:v>
                </c:pt>
                <c:pt idx="16699">
                  <c:v>0.26887922011532</c:v>
                </c:pt>
                <c:pt idx="16700">
                  <c:v>0.267134119231637</c:v>
                </c:pt>
                <c:pt idx="16701">
                  <c:v>0.26539469403465</c:v>
                </c:pt>
                <c:pt idx="16702">
                  <c:v>0.263660944384458</c:v>
                </c:pt>
                <c:pt idx="16703">
                  <c:v>0.261932870139475</c:v>
                </c:pt>
                <c:pt idx="16704">
                  <c:v>0.260210471156424</c:v>
                </c:pt>
                <c:pt idx="16705">
                  <c:v>0.258493747290343</c:v>
                </c:pt>
                <c:pt idx="16706">
                  <c:v>0.256782698394579</c:v>
                </c:pt>
                <c:pt idx="16707">
                  <c:v>0.255077324320792</c:v>
                </c:pt>
                <c:pt idx="16708">
                  <c:v>0.253377624918952</c:v>
                </c:pt>
                <c:pt idx="16709">
                  <c:v>0.251683600037345</c:v>
                </c:pt>
                <c:pt idx="16710">
                  <c:v>0.249995249522565</c:v>
                </c:pt>
                <c:pt idx="16711">
                  <c:v>0.248312573219519</c:v>
                </c:pt>
                <c:pt idx="16712">
                  <c:v>0.246635570971427</c:v>
                </c:pt>
                <c:pt idx="16713">
                  <c:v>0.244964242619821</c:v>
                </c:pt>
                <c:pt idx="16714">
                  <c:v>0.243298588004545</c:v>
                </c:pt>
                <c:pt idx="16715">
                  <c:v>0.241638606963754</c:v>
                </c:pt>
                <c:pt idx="16716">
                  <c:v>0.239984299333916</c:v>
                </c:pt>
                <c:pt idx="16717">
                  <c:v>0.238335664949812</c:v>
                </c:pt>
                <c:pt idx="16718">
                  <c:v>0.236692703644535</c:v>
                </c:pt>
                <c:pt idx="16719">
                  <c:v>0.23505541524949</c:v>
                </c:pt>
                <c:pt idx="16720">
                  <c:v>0.233423799594394</c:v>
                </c:pt>
                <c:pt idx="16721">
                  <c:v>0.231797856507277</c:v>
                </c:pt>
                <c:pt idx="16722">
                  <c:v>0.230177585814483</c:v>
                </c:pt>
                <c:pt idx="16723">
                  <c:v>0.228562987340666</c:v>
                </c:pt>
                <c:pt idx="16724">
                  <c:v>0.226954060908794</c:v>
                </c:pt>
                <c:pt idx="16725">
                  <c:v>0.225350806340148</c:v>
                </c:pt>
                <c:pt idx="16726">
                  <c:v>0.223753223454321</c:v>
                </c:pt>
                <c:pt idx="16727">
                  <c:v>0.222161312069218</c:v>
                </c:pt>
                <c:pt idx="16728">
                  <c:v>0.22057507200106</c:v>
                </c:pt>
                <c:pt idx="16729">
                  <c:v>0.218994503064377</c:v>
                </c:pt>
                <c:pt idx="16730">
                  <c:v>0.217419605072015</c:v>
                </c:pt>
                <c:pt idx="16731">
                  <c:v>0.215850377835131</c:v>
                </c:pt>
                <c:pt idx="16732">
                  <c:v>0.214286821163197</c:v>
                </c:pt>
                <c:pt idx="16733">
                  <c:v>0.212728934863996</c:v>
                </c:pt>
                <c:pt idx="16734">
                  <c:v>0.211176718743625</c:v>
                </c:pt>
                <c:pt idx="16735">
                  <c:v>0.209630172606496</c:v>
                </c:pt>
                <c:pt idx="16736">
                  <c:v>0.208089296255331</c:v>
                </c:pt>
                <c:pt idx="16737">
                  <c:v>0.206554089491168</c:v>
                </c:pt>
                <c:pt idx="16738">
                  <c:v>0.205024552113358</c:v>
                </c:pt>
                <c:pt idx="16739">
                  <c:v>0.203500683919564</c:v>
                </c:pt>
                <c:pt idx="16740">
                  <c:v>0.201982484705764</c:v>
                </c:pt>
                <c:pt idx="16741">
                  <c:v>0.200469954266249</c:v>
                </c:pt>
                <c:pt idx="16742">
                  <c:v>0.198963092393624</c:v>
                </c:pt>
                <c:pt idx="16743">
                  <c:v>0.197461898878808</c:v>
                </c:pt>
                <c:pt idx="16744">
                  <c:v>0.195966373511033</c:v>
                </c:pt>
                <c:pt idx="16745">
                  <c:v>0.194476516077845</c:v>
                </c:pt>
                <c:pt idx="16746">
                  <c:v>0.192992326365105</c:v>
                </c:pt>
                <c:pt idx="16747">
                  <c:v>0.191513804156986</c:v>
                </c:pt>
                <c:pt idx="16748">
                  <c:v>0.190040949235977</c:v>
                </c:pt>
                <c:pt idx="16749">
                  <c:v>0.188573761382879</c:v>
                </c:pt>
                <c:pt idx="16750">
                  <c:v>0.18711224037681</c:v>
                </c:pt>
                <c:pt idx="16751">
                  <c:v>0.1856563859952</c:v>
                </c:pt>
                <c:pt idx="16752">
                  <c:v>0.184206198013794</c:v>
                </c:pt>
                <c:pt idx="16753">
                  <c:v>0.182761676206651</c:v>
                </c:pt>
                <c:pt idx="16754">
                  <c:v>0.181322820346145</c:v>
                </c:pt>
                <c:pt idx="16755">
                  <c:v>0.179889630202964</c:v>
                </c:pt>
                <c:pt idx="16756">
                  <c:v>0.178462105546112</c:v>
                </c:pt>
                <c:pt idx="16757">
                  <c:v>0.177040246142905</c:v>
                </c:pt>
                <c:pt idx="16758">
                  <c:v>0.175624051758976</c:v>
                </c:pt>
                <c:pt idx="16759">
                  <c:v>0.174213522158273</c:v>
                </c:pt>
                <c:pt idx="16760">
                  <c:v>0.172808657103055</c:v>
                </c:pt>
                <c:pt idx="16761">
                  <c:v>0.171409456353902</c:v>
                </c:pt>
                <c:pt idx="16762">
                  <c:v>0.170015919669704</c:v>
                </c:pt>
                <c:pt idx="16763">
                  <c:v>0.168628046807668</c:v>
                </c:pt>
                <c:pt idx="16764">
                  <c:v>0.167245837523315</c:v>
                </c:pt>
                <c:pt idx="16765">
                  <c:v>0.165869291570485</c:v>
                </c:pt>
                <c:pt idx="16766">
                  <c:v>0.164498408701328</c:v>
                </c:pt>
                <c:pt idx="16767">
                  <c:v>0.163133188666312</c:v>
                </c:pt>
                <c:pt idx="16768">
                  <c:v>0.161773631214221</c:v>
                </c:pt>
                <c:pt idx="16769">
                  <c:v>0.160419736092154</c:v>
                </c:pt>
                <c:pt idx="16770">
                  <c:v>0.159071503045525</c:v>
                </c:pt>
                <c:pt idx="16771">
                  <c:v>0.157728931818064</c:v>
                </c:pt>
                <c:pt idx="16772">
                  <c:v>0.156392022151816</c:v>
                </c:pt>
                <c:pt idx="16773">
                  <c:v>0.155060773787144</c:v>
                </c:pt>
                <c:pt idx="16774">
                  <c:v>0.153735186462724</c:v>
                </c:pt>
                <c:pt idx="16775">
                  <c:v>0.15241525991555</c:v>
                </c:pt>
                <c:pt idx="16776">
                  <c:v>0.151100993880931</c:v>
                </c:pt>
                <c:pt idx="16777">
                  <c:v>0.149792388092494</c:v>
                </c:pt>
                <c:pt idx="16778">
                  <c:v>0.148489442282179</c:v>
                </c:pt>
                <c:pt idx="16779">
                  <c:v>0.147192156180245</c:v>
                </c:pt>
                <c:pt idx="16780">
                  <c:v>0.145900529515267</c:v>
                </c:pt>
                <c:pt idx="16781">
                  <c:v>0.144614562014134</c:v>
                </c:pt>
                <c:pt idx="16782">
                  <c:v>0.143334253402055</c:v>
                </c:pt>
                <c:pt idx="16783">
                  <c:v>0.142059603402553</c:v>
                </c:pt>
                <c:pt idx="16784">
                  <c:v>0.140790611737469</c:v>
                </c:pt>
                <c:pt idx="16785">
                  <c:v>0.139527278126961</c:v>
                </c:pt>
                <c:pt idx="16786">
                  <c:v>0.138269602289503</c:v>
                </c:pt>
                <c:pt idx="16787">
                  <c:v>0.137017583941885</c:v>
                </c:pt>
                <c:pt idx="16788">
                  <c:v>0.135771222799217</c:v>
                </c:pt>
                <c:pt idx="16789">
                  <c:v>0.134530518574923</c:v>
                </c:pt>
                <c:pt idx="16790">
                  <c:v>0.133295470980747</c:v>
                </c:pt>
                <c:pt idx="16791">
                  <c:v>0.132066079726748</c:v>
                </c:pt>
                <c:pt idx="16792">
                  <c:v>0.130842344521302</c:v>
                </c:pt>
                <c:pt idx="16793">
                  <c:v>0.129624265071106</c:v>
                </c:pt>
                <c:pt idx="16794">
                  <c:v>0.12841184108117</c:v>
                </c:pt>
                <c:pt idx="16795">
                  <c:v>0.127205072254826</c:v>
                </c:pt>
                <c:pt idx="16796">
                  <c:v>0.126003958293719</c:v>
                </c:pt>
                <c:pt idx="16797">
                  <c:v>0.124808498897816</c:v>
                </c:pt>
                <c:pt idx="16798">
                  <c:v>0.1236186937654</c:v>
                </c:pt>
                <c:pt idx="16799">
                  <c:v>0.122434542593072</c:v>
                </c:pt>
                <c:pt idx="16800">
                  <c:v>0.121256045075751</c:v>
                </c:pt>
                <c:pt idx="16801">
                  <c:v>0.120083200906675</c:v>
                </c:pt>
                <c:pt idx="16802">
                  <c:v>0.1189160097774</c:v>
                </c:pt>
                <c:pt idx="16803">
                  <c:v>0.117754471377798</c:v>
                </c:pt>
                <c:pt idx="16804">
                  <c:v>0.116598585396064</c:v>
                </c:pt>
                <c:pt idx="16805">
                  <c:v>0.115448351518707</c:v>
                </c:pt>
                <c:pt idx="16806">
                  <c:v>0.114303769430558</c:v>
                </c:pt>
                <c:pt idx="16807">
                  <c:v>0.113164838814764</c:v>
                </c:pt>
                <c:pt idx="16808">
                  <c:v>0.112031559352793</c:v>
                </c:pt>
                <c:pt idx="16809">
                  <c:v>0.110903930724432</c:v>
                </c:pt>
                <c:pt idx="16810">
                  <c:v>0.109781952607784</c:v>
                </c:pt>
                <c:pt idx="16811">
                  <c:v>0.108665624679274</c:v>
                </c:pt>
                <c:pt idx="16812">
                  <c:v>0.107554946613646</c:v>
                </c:pt>
                <c:pt idx="16813">
                  <c:v>0.106449918083962</c:v>
                </c:pt>
                <c:pt idx="16814">
                  <c:v>0.105350538761604</c:v>
                </c:pt>
                <c:pt idx="16815">
                  <c:v>0.104256808316274</c:v>
                </c:pt>
                <c:pt idx="16816">
                  <c:v>0.103168726415993</c:v>
                </c:pt>
                <c:pt idx="16817">
                  <c:v>0.102086292727101</c:v>
                </c:pt>
                <c:pt idx="16818">
                  <c:v>0.101009506914259</c:v>
                </c:pt>
                <c:pt idx="16819">
                  <c:v>0.0999383686404473</c:v>
                </c:pt>
                <c:pt idx="16820">
                  <c:v>0.0988728775669668</c:v>
                </c:pt>
                <c:pt idx="16821">
                  <c:v>0.0978130333534375</c:v>
                </c:pt>
                <c:pt idx="16822">
                  <c:v>0.0967588356578005</c:v>
                </c:pt>
                <c:pt idx="16823">
                  <c:v>0.0957102841363164</c:v>
                </c:pt>
                <c:pt idx="16824">
                  <c:v>0.0946673784435667</c:v>
                </c:pt>
                <c:pt idx="16825">
                  <c:v>0.0936301182324533</c:v>
                </c:pt>
                <c:pt idx="16826">
                  <c:v>0.0925985031541985</c:v>
                </c:pt>
                <c:pt idx="16827">
                  <c:v>0.0915725328583455</c:v>
                </c:pt>
                <c:pt idx="16828">
                  <c:v>0.0905522069927583</c:v>
                </c:pt>
                <c:pt idx="16829">
                  <c:v>0.0895375252036217</c:v>
                </c:pt>
                <c:pt idx="16830">
                  <c:v>0.0885284871354415</c:v>
                </c:pt>
                <c:pt idx="16831">
                  <c:v>0.0875250924310448</c:v>
                </c:pt>
                <c:pt idx="16832">
                  <c:v>0.0865273407315797</c:v>
                </c:pt>
                <c:pt idx="16833">
                  <c:v>0.0855352316765157</c:v>
                </c:pt>
                <c:pt idx="16834">
                  <c:v>0.0845487649036438</c:v>
                </c:pt>
                <c:pt idx="16835">
                  <c:v>0.0835679400490766</c:v>
                </c:pt>
                <c:pt idx="16836">
                  <c:v>0.0825927567472481</c:v>
                </c:pt>
                <c:pt idx="16837">
                  <c:v>0.0816232146309144</c:v>
                </c:pt>
                <c:pt idx="16838">
                  <c:v>0.0806593133311532</c:v>
                </c:pt>
                <c:pt idx="16839">
                  <c:v>0.0797010524773643</c:v>
                </c:pt>
                <c:pt idx="16840">
                  <c:v>0.0787484316972695</c:v>
                </c:pt>
                <c:pt idx="16841">
                  <c:v>0.077801450616913</c:v>
                </c:pt>
                <c:pt idx="16842">
                  <c:v>0.0768601088606611</c:v>
                </c:pt>
                <c:pt idx="16843">
                  <c:v>0.0759244060512027</c:v>
                </c:pt>
                <c:pt idx="16844">
                  <c:v>0.0749943418095491</c:v>
                </c:pt>
                <c:pt idx="16845">
                  <c:v>0.0740699157550343</c:v>
                </c:pt>
                <c:pt idx="16846">
                  <c:v>0.073151127505315</c:v>
                </c:pt>
                <c:pt idx="16847">
                  <c:v>0.0722379766763709</c:v>
                </c:pt>
                <c:pt idx="16848">
                  <c:v>0.0713304628825047</c:v>
                </c:pt>
                <c:pt idx="16849">
                  <c:v>0.0704285857363421</c:v>
                </c:pt>
                <c:pt idx="16850">
                  <c:v>0.069532344848832</c:v>
                </c:pt>
                <c:pt idx="16851">
                  <c:v>0.0686417398292468</c:v>
                </c:pt>
                <c:pt idx="16852">
                  <c:v>0.0677567702851822</c:v>
                </c:pt>
                <c:pt idx="16853">
                  <c:v>0.0668774358225575</c:v>
                </c:pt>
                <c:pt idx="16854">
                  <c:v>0.0660037360456158</c:v>
                </c:pt>
                <c:pt idx="16855">
                  <c:v>0.0651356705569238</c:v>
                </c:pt>
                <c:pt idx="16856">
                  <c:v>0.0642732389573723</c:v>
                </c:pt>
                <c:pt idx="16857">
                  <c:v>0.0634164408461761</c:v>
                </c:pt>
                <c:pt idx="16858">
                  <c:v>0.0625652758208741</c:v>
                </c:pt>
                <c:pt idx="16859">
                  <c:v>0.0617197434773295</c:v>
                </c:pt>
                <c:pt idx="16860">
                  <c:v>0.0608798434097301</c:v>
                </c:pt>
                <c:pt idx="16861">
                  <c:v>0.0600455752105878</c:v>
                </c:pt>
                <c:pt idx="16862">
                  <c:v>0.0592169384707396</c:v>
                </c:pt>
                <c:pt idx="16863">
                  <c:v>0.058393932779347</c:v>
                </c:pt>
                <c:pt idx="16864">
                  <c:v>0.0575765577238964</c:v>
                </c:pt>
                <c:pt idx="16865">
                  <c:v>0.0567648128901993</c:v>
                </c:pt>
                <c:pt idx="16866">
                  <c:v>0.0559586978623922</c:v>
                </c:pt>
                <c:pt idx="16867">
                  <c:v>0.0551582122229371</c:v>
                </c:pt>
                <c:pt idx="16868">
                  <c:v>0.0543633555526211</c:v>
                </c:pt>
                <c:pt idx="16869">
                  <c:v>0.0535741274305569</c:v>
                </c:pt>
                <c:pt idx="16870">
                  <c:v>0.052790527434183</c:v>
                </c:pt>
                <c:pt idx="16871">
                  <c:v>0.0520125551392635</c:v>
                </c:pt>
                <c:pt idx="16872">
                  <c:v>0.0512402101198883</c:v>
                </c:pt>
                <c:pt idx="16873">
                  <c:v>0.0504734919484735</c:v>
                </c:pt>
                <c:pt idx="16874">
                  <c:v>0.0497124001957612</c:v>
                </c:pt>
                <c:pt idx="16875">
                  <c:v>0.0489569344308198</c:v>
                </c:pt>
                <c:pt idx="16876">
                  <c:v>0.0482070942210442</c:v>
                </c:pt>
                <c:pt idx="16877">
                  <c:v>0.0474628791321556</c:v>
                </c:pt>
                <c:pt idx="16878">
                  <c:v>0.0467242887282021</c:v>
                </c:pt>
                <c:pt idx="16879">
                  <c:v>0.0459913225715584</c:v>
                </c:pt>
                <c:pt idx="16880">
                  <c:v>0.0452639802229262</c:v>
                </c:pt>
                <c:pt idx="16881">
                  <c:v>0.0445422612413342</c:v>
                </c:pt>
                <c:pt idx="16882">
                  <c:v>0.0438261651841382</c:v>
                </c:pt>
                <c:pt idx="16883">
                  <c:v>0.0431156916070215</c:v>
                </c:pt>
                <c:pt idx="16884">
                  <c:v>0.0424108400639947</c:v>
                </c:pt>
                <c:pt idx="16885">
                  <c:v>0.041711610107396</c:v>
                </c:pt>
                <c:pt idx="16886">
                  <c:v>0.0410180012878912</c:v>
                </c:pt>
                <c:pt idx="16887">
                  <c:v>0.0403300131544741</c:v>
                </c:pt>
                <c:pt idx="16888">
                  <c:v>0.0396476452544665</c:v>
                </c:pt>
                <c:pt idx="16889">
                  <c:v>0.038970897133518</c:v>
                </c:pt>
                <c:pt idx="16890">
                  <c:v>0.0382997683356068</c:v>
                </c:pt>
                <c:pt idx="16891">
                  <c:v>0.0376342584030392</c:v>
                </c:pt>
                <c:pt idx="16892">
                  <c:v>0.0369743668764503</c:v>
                </c:pt>
                <c:pt idx="16893">
                  <c:v>0.0363200932948035</c:v>
                </c:pt>
                <c:pt idx="16894">
                  <c:v>0.0356714371953913</c:v>
                </c:pt>
                <c:pt idx="16895">
                  <c:v>0.0350283981138349</c:v>
                </c:pt>
                <c:pt idx="16896">
                  <c:v>0.0343909755840846</c:v>
                </c:pt>
                <c:pt idx="16897">
                  <c:v>0.0337591691384201</c:v>
                </c:pt>
                <c:pt idx="16898">
                  <c:v>0.0331329783074503</c:v>
                </c:pt>
                <c:pt idx="16899">
                  <c:v>0.0325124026201134</c:v>
                </c:pt>
                <c:pt idx="16900">
                  <c:v>0.0318974416036774</c:v>
                </c:pt>
                <c:pt idx="16901">
                  <c:v>0.0312880947837402</c:v>
                </c:pt>
                <c:pt idx="16902">
                  <c:v>0.0306843616842293</c:v>
                </c:pt>
                <c:pt idx="16903">
                  <c:v>0.0300862418274025</c:v>
                </c:pt>
                <c:pt idx="16904">
                  <c:v>0.0294937347338475</c:v>
                </c:pt>
                <c:pt idx="16905">
                  <c:v>0.0289068399224827</c:v>
                </c:pt>
                <c:pt idx="16906">
                  <c:v>0.0283255569105566</c:v>
                </c:pt>
                <c:pt idx="16907">
                  <c:v>0.0277498852136486</c:v>
                </c:pt>
                <c:pt idx="16908">
                  <c:v>0.0271798243456687</c:v>
                </c:pt>
                <c:pt idx="16909">
                  <c:v>0.0266153738188578</c:v>
                </c:pt>
                <c:pt idx="16910">
                  <c:v>0.026056533143788</c:v>
                </c:pt>
                <c:pt idx="16911">
                  <c:v>0.0255033018293623</c:v>
                </c:pt>
                <c:pt idx="16912">
                  <c:v>0.0249556793828153</c:v>
                </c:pt>
                <c:pt idx="16913">
                  <c:v>0.0244136653097131</c:v>
                </c:pt>
                <c:pt idx="16914">
                  <c:v>0.0238772591139532</c:v>
                </c:pt>
                <c:pt idx="16915">
                  <c:v>0.0233464602977651</c:v>
                </c:pt>
                <c:pt idx="16916">
                  <c:v>0.0228212683617101</c:v>
                </c:pt>
                <c:pt idx="16917">
                  <c:v>0.0223016828046817</c:v>
                </c:pt>
                <c:pt idx="16918">
                  <c:v>0.0217877031239054</c:v>
                </c:pt>
                <c:pt idx="16919">
                  <c:v>0.0212793288149394</c:v>
                </c:pt>
                <c:pt idx="16920">
                  <c:v>0.0207765593716741</c:v>
                </c:pt>
                <c:pt idx="16921">
                  <c:v>0.0202793942863328</c:v>
                </c:pt>
                <c:pt idx="16922">
                  <c:v>0.0197878330494716</c:v>
                </c:pt>
                <c:pt idx="16923">
                  <c:v>0.0193018751499794</c:v>
                </c:pt>
                <c:pt idx="16924">
                  <c:v>0.0188215200750785</c:v>
                </c:pt>
                <c:pt idx="16925">
                  <c:v>0.0183467673103242</c:v>
                </c:pt>
                <c:pt idx="16926">
                  <c:v>0.0178776163396055</c:v>
                </c:pt>
                <c:pt idx="16927">
                  <c:v>0.0174140666451448</c:v>
                </c:pt>
                <c:pt idx="16928">
                  <c:v>0.0169561177074984</c:v>
                </c:pt>
                <c:pt idx="16929">
                  <c:v>0.0165037690055564</c:v>
                </c:pt>
                <c:pt idx="16930">
                  <c:v>0.0160570200165429</c:v>
                </c:pt>
                <c:pt idx="16931">
                  <c:v>0.0156158702160162</c:v>
                </c:pt>
                <c:pt idx="16932">
                  <c:v>0.0151803190778693</c:v>
                </c:pt>
                <c:pt idx="16933">
                  <c:v>0.0147503660743292</c:v>
                </c:pt>
                <c:pt idx="16934">
                  <c:v>0.014326010675958</c:v>
                </c:pt>
                <c:pt idx="16935">
                  <c:v>0.0139072523516524</c:v>
                </c:pt>
                <c:pt idx="16936">
                  <c:v>0.0134940905686442</c:v>
                </c:pt>
                <c:pt idx="16937">
                  <c:v>0.0130865247925003</c:v>
                </c:pt>
                <c:pt idx="16938">
                  <c:v>0.012684554487123</c:v>
                </c:pt>
                <c:pt idx="16939">
                  <c:v>0.01228817911475</c:v>
                </c:pt>
                <c:pt idx="16940">
                  <c:v>0.0118973981359545</c:v>
                </c:pt>
                <c:pt idx="16941">
                  <c:v>0.0115122110096458</c:v>
                </c:pt>
                <c:pt idx="16942">
                  <c:v>0.0111326171930688</c:v>
                </c:pt>
                <c:pt idx="16943">
                  <c:v>0.0107586161418049</c:v>
                </c:pt>
                <c:pt idx="16944">
                  <c:v>0.0103902073097714</c:v>
                </c:pt>
                <c:pt idx="16945">
                  <c:v>0.0100273901492223</c:v>
                </c:pt>
                <c:pt idx="16946">
                  <c:v>0.00967016411074812</c:v>
                </c:pt>
                <c:pt idx="16947">
                  <c:v>0.00931852864327606</c:v>
                </c:pt>
                <c:pt idx="16948">
                  <c:v>0.00897248319407037</c:v>
                </c:pt>
                <c:pt idx="16949">
                  <c:v>0.00863202720873232</c:v>
                </c:pt>
                <c:pt idx="16950">
                  <c:v>0.00829716013120048</c:v>
                </c:pt>
                <c:pt idx="16951">
                  <c:v>0.00796788140375081</c:v>
                </c:pt>
                <c:pt idx="16952">
                  <c:v>0.00764419046699689</c:v>
                </c:pt>
                <c:pt idx="16953">
                  <c:v>0.00732608675989003</c:v>
                </c:pt>
                <c:pt idx="16954">
                  <c:v>0.00701356971971948</c:v>
                </c:pt>
                <c:pt idx="16955">
                  <c:v>0.00670663878211257</c:v>
                </c:pt>
                <c:pt idx="16956">
                  <c:v>0.00640529338103488</c:v>
                </c:pt>
                <c:pt idx="16957">
                  <c:v>0.00610953294879044</c:v>
                </c:pt>
                <c:pt idx="16958">
                  <c:v>0.00581935691602186</c:v>
                </c:pt>
                <c:pt idx="16959">
                  <c:v>0.00553476471171051</c:v>
                </c:pt>
                <c:pt idx="16960">
                  <c:v>0.00525575576317669</c:v>
                </c:pt>
                <c:pt idx="16961">
                  <c:v>0.00498232949607983</c:v>
                </c:pt>
                <c:pt idx="16962">
                  <c:v>0.00471448533441862</c:v>
                </c:pt>
                <c:pt idx="16963">
                  <c:v>0.00445222270053118</c:v>
                </c:pt>
                <c:pt idx="16964">
                  <c:v>0.00419554101509528</c:v>
                </c:pt>
                <c:pt idx="16965">
                  <c:v>0.00394443969712847</c:v>
                </c:pt>
                <c:pt idx="16966">
                  <c:v>0.00369891816398824</c:v>
                </c:pt>
                <c:pt idx="16967">
                  <c:v>0.00345897583137226</c:v>
                </c:pt>
                <c:pt idx="16968">
                  <c:v>0.00322461211331847</c:v>
                </c:pt>
                <c:pt idx="16969">
                  <c:v>0.00299582642220531</c:v>
                </c:pt>
                <c:pt idx="16970">
                  <c:v>0.0027726181687519</c:v>
                </c:pt>
                <c:pt idx="16971">
                  <c:v>0.00255498676201817</c:v>
                </c:pt>
                <c:pt idx="16972">
                  <c:v>0.00234293160940507</c:v>
                </c:pt>
                <c:pt idx="16973">
                  <c:v>0.00213645211665473</c:v>
                </c:pt>
                <c:pt idx="16974">
                  <c:v>0.00193554768785066</c:v>
                </c:pt>
                <c:pt idx="16975">
                  <c:v>0.00174021772541791</c:v>
                </c:pt>
                <c:pt idx="16976">
                  <c:v>0.00155046163012322</c:v>
                </c:pt>
                <c:pt idx="16977">
                  <c:v>0.00136627880107526</c:v>
                </c:pt>
                <c:pt idx="16978">
                  <c:v>0.00118766863572477</c:v>
                </c:pt>
                <c:pt idx="16979">
                  <c:v>0.00101463052986474</c:v>
                </c:pt>
                <c:pt idx="16980">
                  <c:v>0.000847163877630586</c:v>
                </c:pt>
                <c:pt idx="16981">
                  <c:v>0.00068526807150036</c:v>
                </c:pt>
                <c:pt idx="16982">
                  <c:v>0.000528942502294893</c:v>
                </c:pt>
                <c:pt idx="16983">
                  <c:v>0.000378186559178007</c:v>
                </c:pt>
                <c:pt idx="16984">
                  <c:v>0.000232999629656674</c:v>
                </c:pt>
                <c:pt idx="16985">
                  <c:v>9.33810995812066E-5</c:v>
                </c:pt>
                <c:pt idx="16986">
                  <c:v>-4.06696468545566E-5</c:v>
                </c:pt>
                <c:pt idx="16987">
                  <c:v>-0.000169153227113069</c:v>
                </c:pt>
                <c:pt idx="16988">
                  <c:v>-0.000292070260312887</c:v>
                </c:pt>
                <c:pt idx="16989">
                  <c:v>-0.0004094213672285</c:v>
                </c:pt>
                <c:pt idx="16990">
                  <c:v>-0.000521207170290139</c:v>
                </c:pt>
                <c:pt idx="16991">
                  <c:v>-0.000627428293583588</c:v>
                </c:pt>
                <c:pt idx="16992">
                  <c:v>-0.000728085362849993</c:v>
                </c:pt>
                <c:pt idx="16993">
                  <c:v>-0.000823179005485691</c:v>
                </c:pt>
                <c:pt idx="16994">
                  <c:v>-0.000912709850542018</c:v>
                </c:pt>
                <c:pt idx="16995">
                  <c:v>-0.000996678528725117</c:v>
                </c:pt>
                <c:pt idx="16996">
                  <c:v>-0.00107508567239575</c:v>
                </c:pt>
                <c:pt idx="16997">
                  <c:v>-0.00114793191556911</c:v>
                </c:pt>
                <c:pt idx="16998">
                  <c:v>-0.00121521789391465</c:v>
                </c:pt>
                <c:pt idx="16999">
                  <c:v>-0.00127694424475586</c:v>
                </c:pt>
                <c:pt idx="17000">
                  <c:v>-0.0013331116070701</c:v>
                </c:pt>
                <c:pt idx="17001">
                  <c:v>-0.00138372062148843</c:v>
                </c:pt>
                <c:pt idx="17002">
                  <c:v>-0.00142877193029536</c:v>
                </c:pt>
                <c:pt idx="17003">
                  <c:v>-0.00146826617742873</c:v>
                </c:pt>
                <c:pt idx="17004">
                  <c:v>-0.00150220400847945</c:v>
                </c:pt>
                <c:pt idx="17005">
                  <c:v>-0.00153058607069138</c:v>
                </c:pt>
                <c:pt idx="17006">
                  <c:v>-0.00155341301296105</c:v>
                </c:pt>
                <c:pt idx="17007">
                  <c:v>-0.00157068548583754</c:v>
                </c:pt>
                <c:pt idx="17008">
                  <c:v>-0.00158240414152229</c:v>
                </c:pt>
                <c:pt idx="17009">
                  <c:v>-0.00158856963386884</c:v>
                </c:pt>
                <c:pt idx="17010">
                  <c:v>0.0</c:v>
                </c:pt>
              </c:numCache>
            </c:numRef>
          </c:yVal>
        </c:ser>
        <c:dLbls/>
        <c:axId val="578240104"/>
        <c:axId val="505644664"/>
      </c:scatterChart>
      <c:valAx>
        <c:axId val="578240104"/>
        <c:scaling>
          <c:orientation val="minMax"/>
          <c:max val="25.0"/>
          <c:min val="-110.0"/>
        </c:scaling>
        <c:axPos val="b"/>
        <c:title>
          <c:tx>
            <c:rich>
              <a:bodyPr/>
              <a:lstStyle/>
              <a:p>
                <a:pPr>
                  <a:defRPr/>
                </a:pPr>
                <a:r>
                  <a:rPr lang="en-US"/>
                  <a:t>X/VTAS</a:t>
                </a:r>
              </a:p>
            </c:rich>
          </c:tx>
        </c:title>
        <c:numFmt formatCode="General" sourceLinked="1"/>
        <c:tickLblPos val="nextTo"/>
        <c:crossAx val="505644664"/>
        <c:crosses val="autoZero"/>
        <c:crossBetween val="midCat"/>
        <c:majorUnit val="10.0"/>
        <c:minorUnit val="4.0"/>
      </c:valAx>
      <c:valAx>
        <c:axId val="505644664"/>
        <c:scaling>
          <c:orientation val="minMax"/>
          <c:max val="120.0"/>
          <c:min val="-10.0"/>
        </c:scaling>
        <c:axPos val="l"/>
        <c:majorGridlines/>
        <c:title>
          <c:tx>
            <c:rich>
              <a:bodyPr rot="-5400000" vert="horz"/>
              <a:lstStyle/>
              <a:p>
                <a:pPr>
                  <a:defRPr/>
                </a:pPr>
                <a:r>
                  <a:rPr lang="en-US"/>
                  <a:t>Y/VTAS</a:t>
                </a:r>
              </a:p>
            </c:rich>
          </c:tx>
          <c:layout>
            <c:manualLayout>
              <c:xMode val="edge"/>
              <c:yMode val="edge"/>
              <c:x val="0.831777594433453"/>
              <c:y val="0.442785410444384"/>
            </c:manualLayout>
          </c:layout>
        </c:title>
        <c:numFmt formatCode="General" sourceLinked="1"/>
        <c:tickLblPos val="nextTo"/>
        <c:crossAx val="578240104"/>
        <c:crosses val="autoZero"/>
        <c:crossBetween val="midCat"/>
        <c:majorUnit val="10.0"/>
      </c:valAx>
    </c:plotArea>
    <c:plotVisOnly val="1"/>
    <c:dispBlanksAs val="gap"/>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US"/>
  <c:style val="2"/>
  <c:chart>
    <c:autoTitleDeleted val="1"/>
    <c:plotArea>
      <c:layout>
        <c:manualLayout>
          <c:layoutTarget val="inner"/>
          <c:xMode val="edge"/>
          <c:yMode val="edge"/>
          <c:x val="0.0301423944374453"/>
          <c:y val="0.0253073227965517"/>
          <c:w val="0.955151510447716"/>
          <c:h val="0.955142566540576"/>
        </c:manualLayout>
      </c:layout>
      <c:scatterChart>
        <c:scatterStyle val="smoothMarker"/>
        <c:ser>
          <c:idx val="0"/>
          <c:order val="0"/>
          <c:tx>
            <c:strRef>
              <c:f>Sheet2!$B$1</c:f>
              <c:strCache>
                <c:ptCount val="1"/>
                <c:pt idx="0">
                  <c:v>y_bar</c:v>
                </c:pt>
              </c:strCache>
            </c:strRef>
          </c:tx>
          <c:marker>
            <c:symbol val="none"/>
          </c:marker>
          <c:xVal>
            <c:numRef>
              <c:f>Sheet2!$A$2:$A$7180</c:f>
              <c:numCache>
                <c:formatCode>General</c:formatCode>
                <c:ptCount val="7179"/>
                <c:pt idx="0">
                  <c:v>0.0</c:v>
                </c:pt>
                <c:pt idx="1">
                  <c:v>0.0159373558121841</c:v>
                </c:pt>
                <c:pt idx="2">
                  <c:v>0.0318698665754457</c:v>
                </c:pt>
                <c:pt idx="3">
                  <c:v>0.0477975080727879</c:v>
                </c:pt>
                <c:pt idx="4">
                  <c:v>0.0637202560930076</c:v>
                </c:pt>
                <c:pt idx="5">
                  <c:v>0.0796380864307249</c:v>
                </c:pt>
                <c:pt idx="6">
                  <c:v>0.0955509748864111</c:v>
                </c:pt>
                <c:pt idx="7">
                  <c:v>0.111458897266418</c:v>
                </c:pt>
                <c:pt idx="8">
                  <c:v>0.127361829383007</c:v>
                </c:pt>
                <c:pt idx="9">
                  <c:v>0.143259747054377</c:v>
                </c:pt>
                <c:pt idx="10">
                  <c:v>0.159152626104694</c:v>
                </c:pt>
                <c:pt idx="11">
                  <c:v>0.175040442364119</c:v>
                </c:pt>
                <c:pt idx="12">
                  <c:v>0.190923171668838</c:v>
                </c:pt>
                <c:pt idx="13">
                  <c:v>0.206800789861089</c:v>
                </c:pt>
                <c:pt idx="14">
                  <c:v>0.222673272789193</c:v>
                </c:pt>
                <c:pt idx="15">
                  <c:v>0.238540596307581</c:v>
                </c:pt>
                <c:pt idx="16">
                  <c:v>0.254402736276822</c:v>
                </c:pt>
                <c:pt idx="17">
                  <c:v>0.270259668563655</c:v>
                </c:pt>
                <c:pt idx="18">
                  <c:v>0.286111369041015</c:v>
                </c:pt>
                <c:pt idx="19">
                  <c:v>0.301957813588062</c:v>
                </c:pt>
                <c:pt idx="20">
                  <c:v>0.31779897809021</c:v>
                </c:pt>
                <c:pt idx="21">
                  <c:v>0.333634838439156</c:v>
                </c:pt>
                <c:pt idx="22">
                  <c:v>0.349465370532909</c:v>
                </c:pt>
                <c:pt idx="23">
                  <c:v>0.365290550275817</c:v>
                </c:pt>
                <c:pt idx="24">
                  <c:v>0.381110353578598</c:v>
                </c:pt>
                <c:pt idx="25">
                  <c:v>0.396924756358367</c:v>
                </c:pt>
                <c:pt idx="26">
                  <c:v>0.412733734538665</c:v>
                </c:pt>
                <c:pt idx="27">
                  <c:v>0.428537264049488</c:v>
                </c:pt>
                <c:pt idx="28">
                  <c:v>0.444335320827316</c:v>
                </c:pt>
                <c:pt idx="29">
                  <c:v>0.46012788081514</c:v>
                </c:pt>
                <c:pt idx="30">
                  <c:v>0.475914919962491</c:v>
                </c:pt>
                <c:pt idx="31">
                  <c:v>0.491696414225472</c:v>
                </c:pt>
                <c:pt idx="32">
                  <c:v>0.507472339566782</c:v>
                </c:pt>
                <c:pt idx="33">
                  <c:v>0.523242671955746</c:v>
                </c:pt>
                <c:pt idx="34">
                  <c:v>0.539007387368347</c:v>
                </c:pt>
                <c:pt idx="35">
                  <c:v>0.554766461787247</c:v>
                </c:pt>
                <c:pt idx="36">
                  <c:v>0.570519871201825</c:v>
                </c:pt>
                <c:pt idx="37">
                  <c:v>0.586267591608199</c:v>
                </c:pt>
                <c:pt idx="38">
                  <c:v>0.602009599009255</c:v>
                </c:pt>
                <c:pt idx="39">
                  <c:v>0.617745869414679</c:v>
                </c:pt>
                <c:pt idx="40">
                  <c:v>0.633476378840983</c:v>
                </c:pt>
                <c:pt idx="41">
                  <c:v>0.649201103311533</c:v>
                </c:pt>
                <c:pt idx="42">
                  <c:v>0.66492001885658</c:v>
                </c:pt>
                <c:pt idx="43">
                  <c:v>0.680633101513287</c:v>
                </c:pt>
                <c:pt idx="44">
                  <c:v>0.696340327325756</c:v>
                </c:pt>
                <c:pt idx="45">
                  <c:v>0.71204167234506</c:v>
                </c:pt>
                <c:pt idx="46">
                  <c:v>0.727737112629268</c:v>
                </c:pt>
                <c:pt idx="47">
                  <c:v>0.743426624243478</c:v>
                </c:pt>
                <c:pt idx="48">
                  <c:v>0.759110183259838</c:v>
                </c:pt>
                <c:pt idx="49">
                  <c:v>0.774787765757584</c:v>
                </c:pt>
                <c:pt idx="50">
                  <c:v>0.79045934782306</c:v>
                </c:pt>
                <c:pt idx="51">
                  <c:v>0.806124905549751</c:v>
                </c:pt>
                <c:pt idx="52">
                  <c:v>0.821784415038312</c:v>
                </c:pt>
                <c:pt idx="53">
                  <c:v>0.837437852396592</c:v>
                </c:pt>
                <c:pt idx="54">
                  <c:v>0.853085193739667</c:v>
                </c:pt>
                <c:pt idx="55">
                  <c:v>0.868726415189867</c:v>
                </c:pt>
                <c:pt idx="56">
                  <c:v>0.884361492876803</c:v>
                </c:pt>
                <c:pt idx="57">
                  <c:v>0.899990402937398</c:v>
                </c:pt>
                <c:pt idx="58">
                  <c:v>0.915613121515913</c:v>
                </c:pt>
                <c:pt idx="59">
                  <c:v>0.931229624763976</c:v>
                </c:pt>
                <c:pt idx="60">
                  <c:v>0.946839888840611</c:v>
                </c:pt>
                <c:pt idx="61">
                  <c:v>0.962443889912266</c:v>
                </c:pt>
                <c:pt idx="62">
                  <c:v>0.978041604152842</c:v>
                </c:pt>
                <c:pt idx="63">
                  <c:v>0.993633007743721</c:v>
                </c:pt>
                <c:pt idx="64">
                  <c:v>1.009218076873793</c:v>
                </c:pt>
                <c:pt idx="65">
                  <c:v>1.024796787739485</c:v>
                </c:pt>
                <c:pt idx="66">
                  <c:v>1.040369116544792</c:v>
                </c:pt>
                <c:pt idx="67">
                  <c:v>1.055935039501301</c:v>
                </c:pt>
                <c:pt idx="68">
                  <c:v>1.071494532828223</c:v>
                </c:pt>
                <c:pt idx="69">
                  <c:v>1.087047572752418</c:v>
                </c:pt>
                <c:pt idx="70">
                  <c:v>1.102594135508426</c:v>
                </c:pt>
                <c:pt idx="71">
                  <c:v>1.118134197338494</c:v>
                </c:pt>
                <c:pt idx="72">
                  <c:v>1.133667734492606</c:v>
                </c:pt>
                <c:pt idx="73">
                  <c:v>1.149194723228506</c:v>
                </c:pt>
                <c:pt idx="74">
                  <c:v>1.164715139811736</c:v>
                </c:pt>
                <c:pt idx="75">
                  <c:v>1.180228960515651</c:v>
                </c:pt>
                <c:pt idx="76">
                  <c:v>1.19573616162146</c:v>
                </c:pt>
                <c:pt idx="77">
                  <c:v>1.211236719418247</c:v>
                </c:pt>
                <c:pt idx="78">
                  <c:v>1.226730610203001</c:v>
                </c:pt>
                <c:pt idx="79">
                  <c:v>1.242217810280644</c:v>
                </c:pt>
                <c:pt idx="80">
                  <c:v>1.257698295964059</c:v>
                </c:pt>
                <c:pt idx="81">
                  <c:v>1.273172043574121</c:v>
                </c:pt>
                <c:pt idx="82">
                  <c:v>1.288639029439718</c:v>
                </c:pt>
                <c:pt idx="83">
                  <c:v>1.304099229897788</c:v>
                </c:pt>
                <c:pt idx="84">
                  <c:v>1.319552621293341</c:v>
                </c:pt>
                <c:pt idx="85">
                  <c:v>1.33499917997949</c:v>
                </c:pt>
                <c:pt idx="86">
                  <c:v>1.350438882317479</c:v>
                </c:pt>
                <c:pt idx="87">
                  <c:v>1.365871704676709</c:v>
                </c:pt>
                <c:pt idx="88">
                  <c:v>1.381297623434768</c:v>
                </c:pt>
                <c:pt idx="89">
                  <c:v>1.396716614977459</c:v>
                </c:pt>
                <c:pt idx="90">
                  <c:v>1.412128655698826</c:v>
                </c:pt>
                <c:pt idx="91">
                  <c:v>1.427533722001188</c:v>
                </c:pt>
                <c:pt idx="92">
                  <c:v>1.442931790295159</c:v>
                </c:pt>
                <c:pt idx="93">
                  <c:v>1.458322836999683</c:v>
                </c:pt>
                <c:pt idx="94">
                  <c:v>1.473706838542055</c:v>
                </c:pt>
                <c:pt idx="95">
                  <c:v>1.489083771357957</c:v>
                </c:pt>
                <c:pt idx="96">
                  <c:v>1.504453611891481</c:v>
                </c:pt>
                <c:pt idx="97">
                  <c:v>1.519816336595157</c:v>
                </c:pt>
                <c:pt idx="98">
                  <c:v>1.535171921929984</c:v>
                </c:pt>
                <c:pt idx="99">
                  <c:v>1.550520344365455</c:v>
                </c:pt>
                <c:pt idx="100">
                  <c:v>1.565861580379587</c:v>
                </c:pt>
                <c:pt idx="101">
                  <c:v>1.581195606458947</c:v>
                </c:pt>
                <c:pt idx="102">
                  <c:v>1.596522399098682</c:v>
                </c:pt>
                <c:pt idx="103">
                  <c:v>1.611841934802548</c:v>
                </c:pt>
                <c:pt idx="104">
                  <c:v>1.627154190082932</c:v>
                </c:pt>
                <c:pt idx="105">
                  <c:v>1.642459141460887</c:v>
                </c:pt>
                <c:pt idx="106">
                  <c:v>1.657756765466157</c:v>
                </c:pt>
                <c:pt idx="107">
                  <c:v>1.673047038637204</c:v>
                </c:pt>
                <c:pt idx="108">
                  <c:v>1.688329937521237</c:v>
                </c:pt>
                <c:pt idx="109">
                  <c:v>1.703605438674238</c:v>
                </c:pt>
                <c:pt idx="110">
                  <c:v>1.718873518660997</c:v>
                </c:pt>
                <c:pt idx="111">
                  <c:v>1.734134154055128</c:v>
                </c:pt>
                <c:pt idx="112">
                  <c:v>1.749387321439109</c:v>
                </c:pt>
                <c:pt idx="113">
                  <c:v>1.764632997404299</c:v>
                </c:pt>
                <c:pt idx="114">
                  <c:v>1.779871158550976</c:v>
                </c:pt>
                <c:pt idx="115">
                  <c:v>1.795101781488357</c:v>
                </c:pt>
                <c:pt idx="116">
                  <c:v>1.810324842834629</c:v>
                </c:pt>
                <c:pt idx="117">
                  <c:v>1.825540319216978</c:v>
                </c:pt>
                <c:pt idx="118">
                  <c:v>1.840748187271614</c:v>
                </c:pt>
                <c:pt idx="119">
                  <c:v>1.855948423643802</c:v>
                </c:pt>
                <c:pt idx="120">
                  <c:v>1.871141004987886</c:v>
                </c:pt>
                <c:pt idx="121">
                  <c:v>1.88632590796732</c:v>
                </c:pt>
                <c:pt idx="122">
                  <c:v>1.901503109254694</c:v>
                </c:pt>
                <c:pt idx="123">
                  <c:v>1.916672585531764</c:v>
                </c:pt>
                <c:pt idx="124">
                  <c:v>1.931834313489474</c:v>
                </c:pt>
                <c:pt idx="125">
                  <c:v>1.946988269827994</c:v>
                </c:pt>
                <c:pt idx="126">
                  <c:v>1.962134431256735</c:v>
                </c:pt>
                <c:pt idx="127">
                  <c:v>1.977272774494388</c:v>
                </c:pt>
                <c:pt idx="128">
                  <c:v>1.992403276268945</c:v>
                </c:pt>
                <c:pt idx="129">
                  <c:v>2.007525913317729</c:v>
                </c:pt>
                <c:pt idx="130">
                  <c:v>2.02264066238742</c:v>
                </c:pt>
                <c:pt idx="131">
                  <c:v>2.037747500234088</c:v>
                </c:pt>
                <c:pt idx="132">
                  <c:v>2.05284640362321</c:v>
                </c:pt>
                <c:pt idx="133">
                  <c:v>2.067937349329714</c:v>
                </c:pt>
                <c:pt idx="134">
                  <c:v>2.083020314137986</c:v>
                </c:pt>
                <c:pt idx="135">
                  <c:v>2.098095274841915</c:v>
                </c:pt>
                <c:pt idx="136">
                  <c:v>2.113162208244914</c:v>
                </c:pt>
                <c:pt idx="137">
                  <c:v>2.128221091159945</c:v>
                </c:pt>
                <c:pt idx="138">
                  <c:v>2.143271900409553</c:v>
                </c:pt>
                <c:pt idx="139">
                  <c:v>2.158314612825887</c:v>
                </c:pt>
                <c:pt idx="140">
                  <c:v>2.173349205250731</c:v>
                </c:pt>
                <c:pt idx="141">
                  <c:v>2.188375654535532</c:v>
                </c:pt>
                <c:pt idx="142">
                  <c:v>2.203393937541427</c:v>
                </c:pt>
                <c:pt idx="143">
                  <c:v>2.218404031139268</c:v>
                </c:pt>
                <c:pt idx="144">
                  <c:v>2.233405912209655</c:v>
                </c:pt>
                <c:pt idx="145">
                  <c:v>2.248399557642958</c:v>
                </c:pt>
                <c:pt idx="146">
                  <c:v>2.263384944339343</c:v>
                </c:pt>
                <c:pt idx="147">
                  <c:v>2.278362049208811</c:v>
                </c:pt>
                <c:pt idx="148">
                  <c:v>2.293330849171213</c:v>
                </c:pt>
                <c:pt idx="149">
                  <c:v>2.308291321156283</c:v>
                </c:pt>
                <c:pt idx="150">
                  <c:v>2.323243442103663</c:v>
                </c:pt>
                <c:pt idx="151">
                  <c:v>2.338187188962934</c:v>
                </c:pt>
                <c:pt idx="152">
                  <c:v>2.353122538693642</c:v>
                </c:pt>
                <c:pt idx="153">
                  <c:v>2.368049468265323</c:v>
                </c:pt>
                <c:pt idx="154">
                  <c:v>2.382967954657531</c:v>
                </c:pt>
                <c:pt idx="155">
                  <c:v>2.397877974859871</c:v>
                </c:pt>
                <c:pt idx="156">
                  <c:v>2.412779505872019</c:v>
                </c:pt>
                <c:pt idx="157">
                  <c:v>2.427672524703751</c:v>
                </c:pt>
                <c:pt idx="158">
                  <c:v>2.442557008374977</c:v>
                </c:pt>
                <c:pt idx="159">
                  <c:v>2.457432933915757</c:v>
                </c:pt>
                <c:pt idx="160">
                  <c:v>2.472300278366338</c:v>
                </c:pt>
                <c:pt idx="161">
                  <c:v>2.487159018777178</c:v>
                </c:pt>
                <c:pt idx="162">
                  <c:v>2.502009132208969</c:v>
                </c:pt>
                <c:pt idx="163">
                  <c:v>2.516850595732674</c:v>
                </c:pt>
                <c:pt idx="164">
                  <c:v>2.531683386429546</c:v>
                </c:pt>
                <c:pt idx="165">
                  <c:v>2.546507481391157</c:v>
                </c:pt>
                <c:pt idx="166">
                  <c:v>2.561322857719427</c:v>
                </c:pt>
                <c:pt idx="167">
                  <c:v>2.57612949252665</c:v>
                </c:pt>
                <c:pt idx="168">
                  <c:v>2.590927362935523</c:v>
                </c:pt>
                <c:pt idx="169">
                  <c:v>2.60571644607917</c:v>
                </c:pt>
                <c:pt idx="170">
                  <c:v>2.620496719101172</c:v>
                </c:pt>
                <c:pt idx="171">
                  <c:v>2.635268159155593</c:v>
                </c:pt>
                <c:pt idx="172">
                  <c:v>2.65003074340701</c:v>
                </c:pt>
                <c:pt idx="173">
                  <c:v>2.664784449030531</c:v>
                </c:pt>
                <c:pt idx="174">
                  <c:v>2.679529253211837</c:v>
                </c:pt>
                <c:pt idx="175">
                  <c:v>2.694265133147194</c:v>
                </c:pt>
                <c:pt idx="176">
                  <c:v>2.708992066043494</c:v>
                </c:pt>
                <c:pt idx="177">
                  <c:v>2.723710029118268</c:v>
                </c:pt>
                <c:pt idx="178">
                  <c:v>2.738418999599723</c:v>
                </c:pt>
                <c:pt idx="179">
                  <c:v>2.753118954726771</c:v>
                </c:pt>
                <c:pt idx="180">
                  <c:v>2.767809871749043</c:v>
                </c:pt>
                <c:pt idx="181">
                  <c:v>2.782491727926931</c:v>
                </c:pt>
                <c:pt idx="182">
                  <c:v>2.797164500531607</c:v>
                </c:pt>
                <c:pt idx="183">
                  <c:v>2.811828166845048</c:v>
                </c:pt>
                <c:pt idx="184">
                  <c:v>2.826482704160075</c:v>
                </c:pt>
                <c:pt idx="185">
                  <c:v>2.841128089780364</c:v>
                </c:pt>
                <c:pt idx="186">
                  <c:v>2.855764301020482</c:v>
                </c:pt>
                <c:pt idx="187">
                  <c:v>2.870391315205917</c:v>
                </c:pt>
                <c:pt idx="188">
                  <c:v>2.885009109673094</c:v>
                </c:pt>
                <c:pt idx="189">
                  <c:v>2.899617661769417</c:v>
                </c:pt>
                <c:pt idx="190">
                  <c:v>2.914216948853278</c:v>
                </c:pt>
                <c:pt idx="191">
                  <c:v>2.928806948294102</c:v>
                </c:pt>
                <c:pt idx="192">
                  <c:v>2.943387637472361</c:v>
                </c:pt>
                <c:pt idx="193">
                  <c:v>2.957958993779605</c:v>
                </c:pt>
                <c:pt idx="194">
                  <c:v>2.972520994618494</c:v>
                </c:pt>
                <c:pt idx="195">
                  <c:v>2.987073617402814</c:v>
                </c:pt>
                <c:pt idx="196">
                  <c:v>3.001616839557513</c:v>
                </c:pt>
                <c:pt idx="197">
                  <c:v>3.016150638518726</c:v>
                </c:pt>
                <c:pt idx="198">
                  <c:v>3.030674991733799</c:v>
                </c:pt>
                <c:pt idx="199">
                  <c:v>3.045189876661318</c:v>
                </c:pt>
                <c:pt idx="200">
                  <c:v>3.059695270771136</c:v>
                </c:pt>
                <c:pt idx="201">
                  <c:v>3.0741911515444</c:v>
                </c:pt>
                <c:pt idx="202">
                  <c:v>3.088677496473571</c:v>
                </c:pt>
                <c:pt idx="203">
                  <c:v>3.103154283062468</c:v>
                </c:pt>
                <c:pt idx="204">
                  <c:v>3.117621488826274</c:v>
                </c:pt>
                <c:pt idx="205">
                  <c:v>3.132079091291575</c:v>
                </c:pt>
                <c:pt idx="206">
                  <c:v>3.146527067996387</c:v>
                </c:pt>
                <c:pt idx="207">
                  <c:v>3.160965396490176</c:v>
                </c:pt>
                <c:pt idx="208">
                  <c:v>3.17539405433389</c:v>
                </c:pt>
                <c:pt idx="209">
                  <c:v>3.189813019099985</c:v>
                </c:pt>
                <c:pt idx="210">
                  <c:v>3.20422226837245</c:v>
                </c:pt>
                <c:pt idx="211">
                  <c:v>3.218621779746833</c:v>
                </c:pt>
                <c:pt idx="212">
                  <c:v>3.233011530830273</c:v>
                </c:pt>
                <c:pt idx="213">
                  <c:v>3.24739149924152</c:v>
                </c:pt>
                <c:pt idx="214">
                  <c:v>3.261761662610966</c:v>
                </c:pt>
                <c:pt idx="215">
                  <c:v>3.276121998580668</c:v>
                </c:pt>
                <c:pt idx="216">
                  <c:v>3.29047248480438</c:v>
                </c:pt>
                <c:pt idx="217">
                  <c:v>3.304813098947574</c:v>
                </c:pt>
                <c:pt idx="218">
                  <c:v>3.319143818687469</c:v>
                </c:pt>
                <c:pt idx="219">
                  <c:v>3.333464621713058</c:v>
                </c:pt>
                <c:pt idx="220">
                  <c:v>3.347775485725134</c:v>
                </c:pt>
                <c:pt idx="221">
                  <c:v>3.362076388436317</c:v>
                </c:pt>
                <c:pt idx="222">
                  <c:v>3.376367307571078</c:v>
                </c:pt>
                <c:pt idx="223">
                  <c:v>3.39064822086577</c:v>
                </c:pt>
                <c:pt idx="224">
                  <c:v>3.404919106068653</c:v>
                </c:pt>
                <c:pt idx="225">
                  <c:v>3.419179940939916</c:v>
                </c:pt>
                <c:pt idx="226">
                  <c:v>3.433430703251708</c:v>
                </c:pt>
                <c:pt idx="227">
                  <c:v>3.447671370788166</c:v>
                </c:pt>
                <c:pt idx="228">
                  <c:v>3.461901921345435</c:v>
                </c:pt>
                <c:pt idx="229">
                  <c:v>3.476122332731702</c:v>
                </c:pt>
                <c:pt idx="230">
                  <c:v>3.490332582767217</c:v>
                </c:pt>
                <c:pt idx="231">
                  <c:v>3.504532649284321</c:v>
                </c:pt>
                <c:pt idx="232">
                  <c:v>3.518722510127472</c:v>
                </c:pt>
                <c:pt idx="233">
                  <c:v>3.532902143153273</c:v>
                </c:pt>
                <c:pt idx="234">
                  <c:v>3.547071526230498</c:v>
                </c:pt>
                <c:pt idx="235">
                  <c:v>3.561230637240115</c:v>
                </c:pt>
                <c:pt idx="236">
                  <c:v>3.575379454075317</c:v>
                </c:pt>
                <c:pt idx="237">
                  <c:v>3.589517954641543</c:v>
                </c:pt>
                <c:pt idx="238">
                  <c:v>3.603646116856513</c:v>
                </c:pt>
                <c:pt idx="239">
                  <c:v>3.617763918650243</c:v>
                </c:pt>
                <c:pt idx="240">
                  <c:v>3.63187133796508</c:v>
                </c:pt>
                <c:pt idx="241">
                  <c:v>3.645968352755726</c:v>
                </c:pt>
                <c:pt idx="242">
                  <c:v>3.660054940989261</c:v>
                </c:pt>
                <c:pt idx="243">
                  <c:v>3.674131080645173</c:v>
                </c:pt>
                <c:pt idx="244">
                  <c:v>3.688196749715383</c:v>
                </c:pt>
                <c:pt idx="245">
                  <c:v>3.702251926204271</c:v>
                </c:pt>
                <c:pt idx="246">
                  <c:v>3.716296588128701</c:v>
                </c:pt>
                <c:pt idx="247">
                  <c:v>3.730330713518051</c:v>
                </c:pt>
                <c:pt idx="248">
                  <c:v>3.744354280414234</c:v>
                </c:pt>
                <c:pt idx="249">
                  <c:v>3.758367266871728</c:v>
                </c:pt>
                <c:pt idx="250">
                  <c:v>3.7723696509576</c:v>
                </c:pt>
                <c:pt idx="251">
                  <c:v>3.786361410751534</c:v>
                </c:pt>
                <c:pt idx="252">
                  <c:v>3.800342524345854</c:v>
                </c:pt>
                <c:pt idx="253">
                  <c:v>3.814312969845555</c:v>
                </c:pt>
                <c:pt idx="254">
                  <c:v>3.828272725368324</c:v>
                </c:pt>
                <c:pt idx="255">
                  <c:v>3.842221769044568</c:v>
                </c:pt>
                <c:pt idx="256">
                  <c:v>3.856160079017441</c:v>
                </c:pt>
                <c:pt idx="257">
                  <c:v>3.870087633442869</c:v>
                </c:pt>
                <c:pt idx="258">
                  <c:v>3.884004410489577</c:v>
                </c:pt>
                <c:pt idx="259">
                  <c:v>3.897910388339111</c:v>
                </c:pt>
                <c:pt idx="260">
                  <c:v>3.91180554518587</c:v>
                </c:pt>
                <c:pt idx="261">
                  <c:v>3.925689859237131</c:v>
                </c:pt>
                <c:pt idx="262">
                  <c:v>3.939563308713065</c:v>
                </c:pt>
                <c:pt idx="263">
                  <c:v>3.953425871846781</c:v>
                </c:pt>
                <c:pt idx="264">
                  <c:v>3.967277526884335</c:v>
                </c:pt>
                <c:pt idx="265">
                  <c:v>3.981118252084764</c:v>
                </c:pt>
                <c:pt idx="266">
                  <c:v>3.994948025720112</c:v>
                </c:pt>
                <c:pt idx="267">
                  <c:v>4.008766826075452</c:v>
                </c:pt>
                <c:pt idx="268">
                  <c:v>4.022574631448919</c:v>
                </c:pt>
                <c:pt idx="269">
                  <c:v>4.036371420151728</c:v>
                </c:pt>
                <c:pt idx="270">
                  <c:v>4.050157170508196</c:v>
                </c:pt>
                <c:pt idx="271">
                  <c:v>4.063931860855787</c:v>
                </c:pt>
                <c:pt idx="272">
                  <c:v>4.077695469545121</c:v>
                </c:pt>
                <c:pt idx="273">
                  <c:v>4.091447974939999</c:v>
                </c:pt>
                <c:pt idx="274">
                  <c:v>4.10518935541744</c:v>
                </c:pt>
                <c:pt idx="275">
                  <c:v>4.118919589367698</c:v>
                </c:pt>
                <c:pt idx="276">
                  <c:v>4.132638655194292</c:v>
                </c:pt>
                <c:pt idx="277">
                  <c:v>4.146346531314028</c:v>
                </c:pt>
                <c:pt idx="278">
                  <c:v>4.160043196157027</c:v>
                </c:pt>
                <c:pt idx="279">
                  <c:v>4.173728628166753</c:v>
                </c:pt>
                <c:pt idx="280">
                  <c:v>4.187402805800034</c:v>
                </c:pt>
                <c:pt idx="281">
                  <c:v>4.20106570752709</c:v>
                </c:pt>
                <c:pt idx="282">
                  <c:v>4.214717311831556</c:v>
                </c:pt>
                <c:pt idx="283">
                  <c:v>4.228357597210516</c:v>
                </c:pt>
                <c:pt idx="284">
                  <c:v>4.241986542174518</c:v>
                </c:pt>
                <c:pt idx="285">
                  <c:v>4.255604125247603</c:v>
                </c:pt>
                <c:pt idx="286">
                  <c:v>4.269210324967335</c:v>
                </c:pt>
                <c:pt idx="287">
                  <c:v>4.282805119884821</c:v>
                </c:pt>
                <c:pt idx="288">
                  <c:v>4.29638848856474</c:v>
                </c:pt>
                <c:pt idx="289">
                  <c:v>4.309960409585367</c:v>
                </c:pt>
                <c:pt idx="290">
                  <c:v>4.323520861538595</c:v>
                </c:pt>
                <c:pt idx="291">
                  <c:v>4.337069823029975</c:v>
                </c:pt>
                <c:pt idx="292">
                  <c:v>4.350607272678716</c:v>
                </c:pt>
                <c:pt idx="293">
                  <c:v>4.364133189117735</c:v>
                </c:pt>
                <c:pt idx="294">
                  <c:v>4.377647550993672</c:v>
                </c:pt>
                <c:pt idx="295">
                  <c:v>4.391150336966907</c:v>
                </c:pt>
                <c:pt idx="296">
                  <c:v>4.40464152571161</c:v>
                </c:pt>
                <c:pt idx="297">
                  <c:v>4.418121095915735</c:v>
                </c:pt>
                <c:pt idx="298">
                  <c:v>4.43158902628107</c:v>
                </c:pt>
                <c:pt idx="299">
                  <c:v>4.44504529552325</c:v>
                </c:pt>
                <c:pt idx="300">
                  <c:v>4.458489882371787</c:v>
                </c:pt>
                <c:pt idx="301">
                  <c:v>4.471922765570097</c:v>
                </c:pt>
                <c:pt idx="302">
                  <c:v>4.485343923875513</c:v>
                </c:pt>
                <c:pt idx="303">
                  <c:v>4.498753336059331</c:v>
                </c:pt>
                <c:pt idx="304">
                  <c:v>4.512150980906815</c:v>
                </c:pt>
                <c:pt idx="305">
                  <c:v>4.525536837217237</c:v>
                </c:pt>
                <c:pt idx="306">
                  <c:v>4.538910883803896</c:v>
                </c:pt>
                <c:pt idx="307">
                  <c:v>4.552273099494138</c:v>
                </c:pt>
                <c:pt idx="308">
                  <c:v>4.56562346312939</c:v>
                </c:pt>
                <c:pt idx="309">
                  <c:v>4.578961953565181</c:v>
                </c:pt>
                <c:pt idx="310">
                  <c:v>4.592288549671172</c:v>
                </c:pt>
                <c:pt idx="311">
                  <c:v>4.605603230331175</c:v>
                </c:pt>
                <c:pt idx="312">
                  <c:v>4.618905974443177</c:v>
                </c:pt>
                <c:pt idx="313">
                  <c:v>4.632196760919372</c:v>
                </c:pt>
                <c:pt idx="314">
                  <c:v>4.645475568686182</c:v>
                </c:pt>
                <c:pt idx="315">
                  <c:v>4.658742376684285</c:v>
                </c:pt>
                <c:pt idx="316">
                  <c:v>4.67199716386863</c:v>
                </c:pt>
                <c:pt idx="317">
                  <c:v>4.685239909208477</c:v>
                </c:pt>
                <c:pt idx="318">
                  <c:v>4.69847059168741</c:v>
                </c:pt>
                <c:pt idx="319">
                  <c:v>4.711689190303377</c:v>
                </c:pt>
                <c:pt idx="320">
                  <c:v>4.724895684068684</c:v>
                </c:pt>
                <c:pt idx="321">
                  <c:v>4.738090052010065</c:v>
                </c:pt>
                <c:pt idx="322">
                  <c:v>4.751272273168666</c:v>
                </c:pt>
                <c:pt idx="323">
                  <c:v>4.76444232660009</c:v>
                </c:pt>
                <c:pt idx="324">
                  <c:v>4.777600191374426</c:v>
                </c:pt>
                <c:pt idx="325">
                  <c:v>4.790745846576255</c:v>
                </c:pt>
                <c:pt idx="326">
                  <c:v>4.803879271304696</c:v>
                </c:pt>
                <c:pt idx="327">
                  <c:v>4.817000444673416</c:v>
                </c:pt>
                <c:pt idx="328">
                  <c:v>4.830109345810662</c:v>
                </c:pt>
                <c:pt idx="329">
                  <c:v>4.843205953859281</c:v>
                </c:pt>
                <c:pt idx="330">
                  <c:v>4.85629024797675</c:v>
                </c:pt>
                <c:pt idx="331">
                  <c:v>4.8693622073352</c:v>
                </c:pt>
                <c:pt idx="332">
                  <c:v>4.882421811121438</c:v>
                </c:pt>
                <c:pt idx="333">
                  <c:v>4.895469038536972</c:v>
                </c:pt>
                <c:pt idx="334">
                  <c:v>4.908503868798038</c:v>
                </c:pt>
                <c:pt idx="335">
                  <c:v>4.921526281135621</c:v>
                </c:pt>
                <c:pt idx="336">
                  <c:v>4.934536254795484</c:v>
                </c:pt>
                <c:pt idx="337">
                  <c:v>4.947533769038194</c:v>
                </c:pt>
                <c:pt idx="338">
                  <c:v>4.960518803139138</c:v>
                </c:pt>
                <c:pt idx="339">
                  <c:v>4.973491336388557</c:v>
                </c:pt>
                <c:pt idx="340">
                  <c:v>4.986451348091566</c:v>
                </c:pt>
                <c:pt idx="341">
                  <c:v>4.99939881756818</c:v>
                </c:pt>
                <c:pt idx="342">
                  <c:v>5.012333724153336</c:v>
                </c:pt>
                <c:pt idx="343">
                  <c:v>5.025256047196921</c:v>
                </c:pt>
                <c:pt idx="344">
                  <c:v>5.038165766063798</c:v>
                </c:pt>
                <c:pt idx="345">
                  <c:v>5.051062860133826</c:v>
                </c:pt>
                <c:pt idx="346">
                  <c:v>5.063947308801881</c:v>
                </c:pt>
                <c:pt idx="347">
                  <c:v>5.076819091477895</c:v>
                </c:pt>
                <c:pt idx="348">
                  <c:v>5.089678187586867</c:v>
                </c:pt>
                <c:pt idx="349">
                  <c:v>5.102524576568887</c:v>
                </c:pt>
                <c:pt idx="350">
                  <c:v>5.115358237879179</c:v>
                </c:pt>
                <c:pt idx="351">
                  <c:v>5.128179150988097</c:v>
                </c:pt>
                <c:pt idx="352">
                  <c:v>5.140987295381173</c:v>
                </c:pt>
                <c:pt idx="353">
                  <c:v>5.153782650559128</c:v>
                </c:pt>
                <c:pt idx="354">
                  <c:v>5.166565196037904</c:v>
                </c:pt>
                <c:pt idx="355">
                  <c:v>5.179334911348686</c:v>
                </c:pt>
                <c:pt idx="356">
                  <c:v>5.192091776037921</c:v>
                </c:pt>
                <c:pt idx="357">
                  <c:v>5.204835769667355</c:v>
                </c:pt>
                <c:pt idx="358">
                  <c:v>5.217566871814041</c:v>
                </c:pt>
                <c:pt idx="359">
                  <c:v>5.23028506207038</c:v>
                </c:pt>
                <c:pt idx="360">
                  <c:v>5.242990320044126</c:v>
                </c:pt>
                <c:pt idx="361">
                  <c:v>5.255682625358433</c:v>
                </c:pt>
                <c:pt idx="362">
                  <c:v>5.268361957651861</c:v>
                </c:pt>
                <c:pt idx="363">
                  <c:v>5.281028296578407</c:v>
                </c:pt>
                <c:pt idx="364">
                  <c:v>5.293681621807532</c:v>
                </c:pt>
                <c:pt idx="365">
                  <c:v>5.30632191302418</c:v>
                </c:pt>
                <c:pt idx="366">
                  <c:v>5.318949149928801</c:v>
                </c:pt>
                <c:pt idx="367">
                  <c:v>5.331563312237387</c:v>
                </c:pt>
                <c:pt idx="368">
                  <c:v>5.344164379681477</c:v>
                </c:pt>
                <c:pt idx="369">
                  <c:v>5.356752332008206</c:v>
                </c:pt>
                <c:pt idx="370">
                  <c:v>5.369327148980298</c:v>
                </c:pt>
                <c:pt idx="371">
                  <c:v>5.38188881037612</c:v>
                </c:pt>
                <c:pt idx="372">
                  <c:v>5.394437295989685</c:v>
                </c:pt>
                <c:pt idx="373">
                  <c:v>5.40697258563069</c:v>
                </c:pt>
                <c:pt idx="374">
                  <c:v>5.419494659124528</c:v>
                </c:pt>
                <c:pt idx="375">
                  <c:v>5.432003496312324</c:v>
                </c:pt>
                <c:pt idx="376">
                  <c:v>5.444499077050946</c:v>
                </c:pt>
                <c:pt idx="377">
                  <c:v>5.456981381213047</c:v>
                </c:pt>
                <c:pt idx="378">
                  <c:v>5.469450388687066</c:v>
                </c:pt>
                <c:pt idx="379">
                  <c:v>5.48190607937727</c:v>
                </c:pt>
                <c:pt idx="380">
                  <c:v>5.494348433203773</c:v>
                </c:pt>
                <c:pt idx="381">
                  <c:v>5.506777430102554</c:v>
                </c:pt>
                <c:pt idx="382">
                  <c:v>5.519193050025488</c:v>
                </c:pt>
                <c:pt idx="383">
                  <c:v>5.531595272940371</c:v>
                </c:pt>
                <c:pt idx="384">
                  <c:v>5.543984078830931</c:v>
                </c:pt>
                <c:pt idx="385">
                  <c:v>5.556359447696875</c:v>
                </c:pt>
                <c:pt idx="386">
                  <c:v>5.568721359553884</c:v>
                </c:pt>
                <c:pt idx="387">
                  <c:v>5.58106979443366</c:v>
                </c:pt>
                <c:pt idx="388">
                  <c:v>5.59340473238394</c:v>
                </c:pt>
                <c:pt idx="389">
                  <c:v>5.605726153468522</c:v>
                </c:pt>
                <c:pt idx="390">
                  <c:v>5.618034037767284</c:v>
                </c:pt>
                <c:pt idx="391">
                  <c:v>5.63032836537622</c:v>
                </c:pt>
                <c:pt idx="392">
                  <c:v>5.642609116407446</c:v>
                </c:pt>
                <c:pt idx="393">
                  <c:v>5.654876270989233</c:v>
                </c:pt>
                <c:pt idx="394">
                  <c:v>5.667129809266042</c:v>
                </c:pt>
                <c:pt idx="395">
                  <c:v>5.679369711398526</c:v>
                </c:pt>
                <c:pt idx="396">
                  <c:v>5.69159595756356</c:v>
                </c:pt>
                <c:pt idx="397">
                  <c:v>5.703808527954282</c:v>
                </c:pt>
                <c:pt idx="398">
                  <c:v>5.716007402780093</c:v>
                </c:pt>
                <c:pt idx="399">
                  <c:v>5.728192562266691</c:v>
                </c:pt>
                <c:pt idx="400">
                  <c:v>5.7403639866561</c:v>
                </c:pt>
                <c:pt idx="401">
                  <c:v>5.75252165620668</c:v>
                </c:pt>
                <c:pt idx="402">
                  <c:v>5.764665551193165</c:v>
                </c:pt>
                <c:pt idx="403">
                  <c:v>5.776795651906673</c:v>
                </c:pt>
                <c:pt idx="404">
                  <c:v>5.788911938654741</c:v>
                </c:pt>
                <c:pt idx="405">
                  <c:v>5.801014391761343</c:v>
                </c:pt>
                <c:pt idx="406">
                  <c:v>5.813102991566909</c:v>
                </c:pt>
                <c:pt idx="407">
                  <c:v>5.825177718428359</c:v>
                </c:pt>
                <c:pt idx="408">
                  <c:v>5.837238552719119</c:v>
                </c:pt>
                <c:pt idx="409">
                  <c:v>5.849285474829143</c:v>
                </c:pt>
                <c:pt idx="410">
                  <c:v>5.861318465164942</c:v>
                </c:pt>
                <c:pt idx="411">
                  <c:v>5.873337504149604</c:v>
                </c:pt>
                <c:pt idx="412">
                  <c:v>5.885342572222818</c:v>
                </c:pt>
                <c:pt idx="413">
                  <c:v>5.897333649840896</c:v>
                </c:pt>
                <c:pt idx="414">
                  <c:v>5.909310717476801</c:v>
                </c:pt>
                <c:pt idx="415">
                  <c:v>5.921273755620163</c:v>
                </c:pt>
                <c:pt idx="416">
                  <c:v>5.933222744777304</c:v>
                </c:pt>
                <c:pt idx="417">
                  <c:v>5.945157665471267</c:v>
                </c:pt>
                <c:pt idx="418">
                  <c:v>5.957078498241838</c:v>
                </c:pt>
                <c:pt idx="419">
                  <c:v>5.968985223645556</c:v>
                </c:pt>
                <c:pt idx="420">
                  <c:v>5.980877822255762</c:v>
                </c:pt>
                <c:pt idx="421">
                  <c:v>5.992756274662589</c:v>
                </c:pt>
                <c:pt idx="422">
                  <c:v>6.004620561473017</c:v>
                </c:pt>
                <c:pt idx="423">
                  <c:v>6.016470663310876</c:v>
                </c:pt>
                <c:pt idx="424">
                  <c:v>6.028306560816871</c:v>
                </c:pt>
                <c:pt idx="425">
                  <c:v>6.040128234648617</c:v>
                </c:pt>
                <c:pt idx="426">
                  <c:v>6.051935665480648</c:v>
                </c:pt>
                <c:pt idx="427">
                  <c:v>6.063728834004448</c:v>
                </c:pt>
                <c:pt idx="428">
                  <c:v>6.075507720928472</c:v>
                </c:pt>
                <c:pt idx="429">
                  <c:v>6.08727230697817</c:v>
                </c:pt>
                <c:pt idx="430">
                  <c:v>6.099022572896005</c:v>
                </c:pt>
                <c:pt idx="431">
                  <c:v>6.110758499441483</c:v>
                </c:pt>
                <c:pt idx="432">
                  <c:v>6.12248006739117</c:v>
                </c:pt>
                <c:pt idx="433">
                  <c:v>6.134187257538724</c:v>
                </c:pt>
                <c:pt idx="434">
                  <c:v>6.145880050694902</c:v>
                </c:pt>
                <c:pt idx="435">
                  <c:v>6.157558427687597</c:v>
                </c:pt>
                <c:pt idx="436">
                  <c:v>6.169222369361859</c:v>
                </c:pt>
                <c:pt idx="437">
                  <c:v>6.180871856579905</c:v>
                </c:pt>
                <c:pt idx="438">
                  <c:v>6.192506870221163</c:v>
                </c:pt>
                <c:pt idx="439">
                  <c:v>6.204127391182278</c:v>
                </c:pt>
                <c:pt idx="440">
                  <c:v>6.215733400377138</c:v>
                </c:pt>
                <c:pt idx="441">
                  <c:v>6.227324878736898</c:v>
                </c:pt>
                <c:pt idx="442">
                  <c:v>6.238901807210015</c:v>
                </c:pt>
                <c:pt idx="443">
                  <c:v>6.25046416676224</c:v>
                </c:pt>
                <c:pt idx="444">
                  <c:v>6.262011938376677</c:v>
                </c:pt>
                <c:pt idx="445">
                  <c:v>6.27354510305378</c:v>
                </c:pt>
                <c:pt idx="446">
                  <c:v>6.285063641811384</c:v>
                </c:pt>
                <c:pt idx="447">
                  <c:v>6.29656753568473</c:v>
                </c:pt>
                <c:pt idx="448">
                  <c:v>6.308056765726481</c:v>
                </c:pt>
                <c:pt idx="449">
                  <c:v>6.319531313006756</c:v>
                </c:pt>
                <c:pt idx="450">
                  <c:v>6.33099115861314</c:v>
                </c:pt>
                <c:pt idx="451">
                  <c:v>6.342436283650711</c:v>
                </c:pt>
                <c:pt idx="452">
                  <c:v>6.353866669242066</c:v>
                </c:pt>
                <c:pt idx="453">
                  <c:v>6.365282296527337</c:v>
                </c:pt>
                <c:pt idx="454">
                  <c:v>6.376683146664224</c:v>
                </c:pt>
                <c:pt idx="455">
                  <c:v>6.388069200828002</c:v>
                </c:pt>
                <c:pt idx="456">
                  <c:v>6.399440440211557</c:v>
                </c:pt>
                <c:pt idx="457">
                  <c:v>6.410796846025401</c:v>
                </c:pt>
                <c:pt idx="458">
                  <c:v>6.422138399497702</c:v>
                </c:pt>
                <c:pt idx="459">
                  <c:v>6.433465081874293</c:v>
                </c:pt>
                <c:pt idx="460">
                  <c:v>6.444776874418705</c:v>
                </c:pt>
                <c:pt idx="461">
                  <c:v>6.456073758412193</c:v>
                </c:pt>
                <c:pt idx="462">
                  <c:v>6.46735571515374</c:v>
                </c:pt>
                <c:pt idx="463">
                  <c:v>6.478622725960104</c:v>
                </c:pt>
                <c:pt idx="464">
                  <c:v>6.489874772165813</c:v>
                </c:pt>
                <c:pt idx="465">
                  <c:v>6.501111835123216</c:v>
                </c:pt>
                <c:pt idx="466">
                  <c:v>6.512333896202481</c:v>
                </c:pt>
                <c:pt idx="467">
                  <c:v>6.523540936791634</c:v>
                </c:pt>
                <c:pt idx="468">
                  <c:v>6.534732938296567</c:v>
                </c:pt>
                <c:pt idx="469">
                  <c:v>6.54590988214107</c:v>
                </c:pt>
                <c:pt idx="470">
                  <c:v>6.557071749766852</c:v>
                </c:pt>
                <c:pt idx="471">
                  <c:v>6.568218522633561</c:v>
                </c:pt>
                <c:pt idx="472">
                  <c:v>6.579350182218804</c:v>
                </c:pt>
                <c:pt idx="473">
                  <c:v>6.590466710018172</c:v>
                </c:pt>
                <c:pt idx="474">
                  <c:v>6.601568087545265</c:v>
                </c:pt>
                <c:pt idx="475">
                  <c:v>6.612654296331705</c:v>
                </c:pt>
                <c:pt idx="476">
                  <c:v>6.623725317927168</c:v>
                </c:pt>
                <c:pt idx="477">
                  <c:v>6.634781133899401</c:v>
                </c:pt>
                <c:pt idx="478">
                  <c:v>6.645821725834242</c:v>
                </c:pt>
                <c:pt idx="479">
                  <c:v>6.656847075335645</c:v>
                </c:pt>
                <c:pt idx="480">
                  <c:v>6.6678571640257</c:v>
                </c:pt>
                <c:pt idx="481">
                  <c:v>6.678851973544663</c:v>
                </c:pt>
                <c:pt idx="482">
                  <c:v>6.68983148555096</c:v>
                </c:pt>
                <c:pt idx="483">
                  <c:v>6.700795681721228</c:v>
                </c:pt>
                <c:pt idx="484">
                  <c:v>6.711744543750323</c:v>
                </c:pt>
                <c:pt idx="485">
                  <c:v>6.722678053351353</c:v>
                </c:pt>
                <c:pt idx="486">
                  <c:v>6.73359619225569</c:v>
                </c:pt>
                <c:pt idx="487">
                  <c:v>6.744498942212994</c:v>
                </c:pt>
                <c:pt idx="488">
                  <c:v>6.755386284991243</c:v>
                </c:pt>
                <c:pt idx="489">
                  <c:v>6.766258202376742</c:v>
                </c:pt>
                <c:pt idx="490">
                  <c:v>6.777114676174153</c:v>
                </c:pt>
                <c:pt idx="491">
                  <c:v>6.787955688206517</c:v>
                </c:pt>
                <c:pt idx="492">
                  <c:v>6.798781220315269</c:v>
                </c:pt>
                <c:pt idx="493">
                  <c:v>6.809591254360267</c:v>
                </c:pt>
                <c:pt idx="494">
                  <c:v>6.820385772219807</c:v>
                </c:pt>
                <c:pt idx="495">
                  <c:v>6.831164755790653</c:v>
                </c:pt>
                <c:pt idx="496">
                  <c:v>6.841928186988046</c:v>
                </c:pt>
                <c:pt idx="497">
                  <c:v>6.852676047745739</c:v>
                </c:pt>
                <c:pt idx="498">
                  <c:v>6.863408320016012</c:v>
                </c:pt>
                <c:pt idx="499">
                  <c:v>6.874124985769692</c:v>
                </c:pt>
                <c:pt idx="500">
                  <c:v>6.884826026996174</c:v>
                </c:pt>
                <c:pt idx="501">
                  <c:v>6.895511425703453</c:v>
                </c:pt>
                <c:pt idx="502">
                  <c:v>6.90618116391813</c:v>
                </c:pt>
                <c:pt idx="503">
                  <c:v>6.916835223685439</c:v>
                </c:pt>
                <c:pt idx="504">
                  <c:v>6.927473587069278</c:v>
                </c:pt>
                <c:pt idx="505">
                  <c:v>6.938096236152217</c:v>
                </c:pt>
                <c:pt idx="506">
                  <c:v>6.948703153035524</c:v>
                </c:pt>
                <c:pt idx="507">
                  <c:v>6.95929431983919</c:v>
                </c:pt>
                <c:pt idx="508">
                  <c:v>6.969869718701943</c:v>
                </c:pt>
                <c:pt idx="509">
                  <c:v>6.980429331781278</c:v>
                </c:pt>
                <c:pt idx="510">
                  <c:v>6.990973141253472</c:v>
                </c:pt>
                <c:pt idx="511">
                  <c:v>7.001501129313608</c:v>
                </c:pt>
                <c:pt idx="512">
                  <c:v>7.012013278175588</c:v>
                </c:pt>
                <c:pt idx="513">
                  <c:v>7.022509570072176</c:v>
                </c:pt>
                <c:pt idx="514">
                  <c:v>7.032989987254988</c:v>
                </c:pt>
                <c:pt idx="515">
                  <c:v>7.043454511994539</c:v>
                </c:pt>
                <c:pt idx="516">
                  <c:v>7.053903126580252</c:v>
                </c:pt>
                <c:pt idx="517">
                  <c:v>7.064335813320484</c:v>
                </c:pt>
                <c:pt idx="518">
                  <c:v>7.074752554542543</c:v>
                </c:pt>
                <c:pt idx="519">
                  <c:v>7.085153332592708</c:v>
                </c:pt>
                <c:pt idx="520">
                  <c:v>7.095538129836257</c:v>
                </c:pt>
                <c:pt idx="521">
                  <c:v>7.105906928657481</c:v>
                </c:pt>
                <c:pt idx="522">
                  <c:v>7.116259711459713</c:v>
                </c:pt>
                <c:pt idx="523">
                  <c:v>7.126596460665334</c:v>
                </c:pt>
                <c:pt idx="524">
                  <c:v>7.136917158715811</c:v>
                </c:pt>
                <c:pt idx="525">
                  <c:v>7.147221788071712</c:v>
                </c:pt>
                <c:pt idx="526">
                  <c:v>7.157510331212715</c:v>
                </c:pt>
                <c:pt idx="527">
                  <c:v>7.167782770637654</c:v>
                </c:pt>
                <c:pt idx="528">
                  <c:v>7.178039088864512</c:v>
                </c:pt>
                <c:pt idx="529">
                  <c:v>7.188279268430461</c:v>
                </c:pt>
                <c:pt idx="530">
                  <c:v>7.198503291891875</c:v>
                </c:pt>
                <c:pt idx="531">
                  <c:v>7.208711141824352</c:v>
                </c:pt>
                <c:pt idx="532">
                  <c:v>7.218902800822738</c:v>
                </c:pt>
                <c:pt idx="533">
                  <c:v>7.229078251501141</c:v>
                </c:pt>
                <c:pt idx="534">
                  <c:v>7.239237476492958</c:v>
                </c:pt>
                <c:pt idx="535">
                  <c:v>7.249380458450892</c:v>
                </c:pt>
                <c:pt idx="536">
                  <c:v>7.259507180046974</c:v>
                </c:pt>
                <c:pt idx="537">
                  <c:v>7.269617623972583</c:v>
                </c:pt>
                <c:pt idx="538">
                  <c:v>7.279711772938468</c:v>
                </c:pt>
                <c:pt idx="539">
                  <c:v>7.289789609674768</c:v>
                </c:pt>
                <c:pt idx="540">
                  <c:v>7.299851116931027</c:v>
                </c:pt>
                <c:pt idx="541">
                  <c:v>7.309896277476227</c:v>
                </c:pt>
                <c:pt idx="542">
                  <c:v>7.319925074098798</c:v>
                </c:pt>
                <c:pt idx="543">
                  <c:v>7.329937489606642</c:v>
                </c:pt>
                <c:pt idx="544">
                  <c:v>7.339933506827148</c:v>
                </c:pt>
                <c:pt idx="545">
                  <c:v>7.349913108607229</c:v>
                </c:pt>
                <c:pt idx="546">
                  <c:v>7.359876277813317</c:v>
                </c:pt>
                <c:pt idx="547">
                  <c:v>7.369822997331409</c:v>
                </c:pt>
                <c:pt idx="548">
                  <c:v>7.37975325006707</c:v>
                </c:pt>
                <c:pt idx="549">
                  <c:v>7.389667018945459</c:v>
                </c:pt>
                <c:pt idx="550">
                  <c:v>7.39956428691135</c:v>
                </c:pt>
                <c:pt idx="551">
                  <c:v>7.409445036929154</c:v>
                </c:pt>
                <c:pt idx="552">
                  <c:v>7.419309251982933</c:v>
                </c:pt>
                <c:pt idx="553">
                  <c:v>7.429156915076427</c:v>
                </c:pt>
                <c:pt idx="554">
                  <c:v>7.43898800923307</c:v>
                </c:pt>
                <c:pt idx="555">
                  <c:v>7.44880251749601</c:v>
                </c:pt>
                <c:pt idx="556">
                  <c:v>7.45860042292814</c:v>
                </c:pt>
                <c:pt idx="557">
                  <c:v>7.46838170861209</c:v>
                </c:pt>
                <c:pt idx="558">
                  <c:v>7.478146357650286</c:v>
                </c:pt>
                <c:pt idx="559">
                  <c:v>7.48789435316494</c:v>
                </c:pt>
                <c:pt idx="560">
                  <c:v>7.49762567829808</c:v>
                </c:pt>
                <c:pt idx="561">
                  <c:v>7.507340316211576</c:v>
                </c:pt>
                <c:pt idx="562">
                  <c:v>7.517038250087147</c:v>
                </c:pt>
                <c:pt idx="563">
                  <c:v>7.526719463126395</c:v>
                </c:pt>
                <c:pt idx="564">
                  <c:v>7.536383938550812</c:v>
                </c:pt>
                <c:pt idx="565">
                  <c:v>7.546031659601812</c:v>
                </c:pt>
                <c:pt idx="566">
                  <c:v>7.55566260954074</c:v>
                </c:pt>
                <c:pt idx="567">
                  <c:v>7.565276771648902</c:v>
                </c:pt>
                <c:pt idx="568">
                  <c:v>7.574874129227578</c:v>
                </c:pt>
                <c:pt idx="569">
                  <c:v>7.584454665598044</c:v>
                </c:pt>
                <c:pt idx="570">
                  <c:v>7.594018364101591</c:v>
                </c:pt>
                <c:pt idx="571">
                  <c:v>7.603565208099545</c:v>
                </c:pt>
                <c:pt idx="572">
                  <c:v>7.613095180973292</c:v>
                </c:pt>
                <c:pt idx="573">
                  <c:v>7.622608266124285</c:v>
                </c:pt>
                <c:pt idx="574">
                  <c:v>7.632104446974079</c:v>
                </c:pt>
                <c:pt idx="575">
                  <c:v>7.641583706964343</c:v>
                </c:pt>
                <c:pt idx="576">
                  <c:v>7.651046029556875</c:v>
                </c:pt>
                <c:pt idx="577">
                  <c:v>7.660491398233632</c:v>
                </c:pt>
                <c:pt idx="578">
                  <c:v>7.669919796496742</c:v>
                </c:pt>
                <c:pt idx="579">
                  <c:v>7.679331207868532</c:v>
                </c:pt>
                <c:pt idx="580">
                  <c:v>7.688725615891532</c:v>
                </c:pt>
                <c:pt idx="581">
                  <c:v>7.698103004128511</c:v>
                </c:pt>
                <c:pt idx="582">
                  <c:v>7.707463356162491</c:v>
                </c:pt>
                <c:pt idx="583">
                  <c:v>7.716806655596764</c:v>
                </c:pt>
                <c:pt idx="584">
                  <c:v>7.726132886054908</c:v>
                </c:pt>
                <c:pt idx="585">
                  <c:v>7.735442031180822</c:v>
                </c:pt>
                <c:pt idx="586">
                  <c:v>7.744734074638723</c:v>
                </c:pt>
                <c:pt idx="587">
                  <c:v>7.75400900011319</c:v>
                </c:pt>
                <c:pt idx="588">
                  <c:v>7.76326679130916</c:v>
                </c:pt>
                <c:pt idx="589">
                  <c:v>7.772507431951964</c:v>
                </c:pt>
                <c:pt idx="590">
                  <c:v>7.781730905787341</c:v>
                </c:pt>
                <c:pt idx="591">
                  <c:v>7.790937196581452</c:v>
                </c:pt>
                <c:pt idx="592">
                  <c:v>7.800126288120912</c:v>
                </c:pt>
                <c:pt idx="593">
                  <c:v>7.809298164212796</c:v>
                </c:pt>
                <c:pt idx="594">
                  <c:v>7.818452808684663</c:v>
                </c:pt>
                <c:pt idx="595">
                  <c:v>7.827590205384579</c:v>
                </c:pt>
                <c:pt idx="596">
                  <c:v>7.836710338181136</c:v>
                </c:pt>
                <c:pt idx="597">
                  <c:v>7.845813190963461</c:v>
                </c:pt>
                <c:pt idx="598">
                  <c:v>7.854898747641248</c:v>
                </c:pt>
                <c:pt idx="599">
                  <c:v>7.863966992144773</c:v>
                </c:pt>
                <c:pt idx="600">
                  <c:v>7.873017908424907</c:v>
                </c:pt>
                <c:pt idx="601">
                  <c:v>7.882051480453143</c:v>
                </c:pt>
                <c:pt idx="602">
                  <c:v>7.891067692221612</c:v>
                </c:pt>
                <c:pt idx="603">
                  <c:v>7.900066527743103</c:v>
                </c:pt>
                <c:pt idx="604">
                  <c:v>7.90904797105108</c:v>
                </c:pt>
                <c:pt idx="605">
                  <c:v>7.9180120061997</c:v>
                </c:pt>
                <c:pt idx="606">
                  <c:v>7.926958617263841</c:v>
                </c:pt>
                <c:pt idx="607">
                  <c:v>7.935887788339106</c:v>
                </c:pt>
                <c:pt idx="608">
                  <c:v>7.944799503541855</c:v>
                </c:pt>
                <c:pt idx="609">
                  <c:v>7.953693747009218</c:v>
                </c:pt>
                <c:pt idx="610">
                  <c:v>7.962570502899112</c:v>
                </c:pt>
                <c:pt idx="611">
                  <c:v>7.97142975539027</c:v>
                </c:pt>
                <c:pt idx="612">
                  <c:v>7.980271488682245</c:v>
                </c:pt>
                <c:pt idx="613">
                  <c:v>7.989095686995437</c:v>
                </c:pt>
                <c:pt idx="614">
                  <c:v>7.997902334571116</c:v>
                </c:pt>
                <c:pt idx="615">
                  <c:v>8.006691415671431</c:v>
                </c:pt>
                <c:pt idx="616">
                  <c:v>8.01546291457944</c:v>
                </c:pt>
                <c:pt idx="617">
                  <c:v>8.02421681559911</c:v>
                </c:pt>
                <c:pt idx="618">
                  <c:v>8.032953103055359</c:v>
                </c:pt>
                <c:pt idx="619">
                  <c:v>8.041671761294062</c:v>
                </c:pt>
                <c:pt idx="620">
                  <c:v>8.050372774682071</c:v>
                </c:pt>
                <c:pt idx="621">
                  <c:v>8.05905612760723</c:v>
                </c:pt>
                <c:pt idx="622">
                  <c:v>8.067721804478397</c:v>
                </c:pt>
                <c:pt idx="623">
                  <c:v>8.076369789725468</c:v>
                </c:pt>
                <c:pt idx="624">
                  <c:v>8.08500006779939</c:v>
                </c:pt>
                <c:pt idx="625">
                  <c:v>8.093612623172172</c:v>
                </c:pt>
                <c:pt idx="626">
                  <c:v>8.102207440336921</c:v>
                </c:pt>
                <c:pt idx="627">
                  <c:v>8.110784503807852</c:v>
                </c:pt>
                <c:pt idx="628">
                  <c:v>8.119343798120292</c:v>
                </c:pt>
                <c:pt idx="629">
                  <c:v>8.127885307830725</c:v>
                </c:pt>
                <c:pt idx="630">
                  <c:v>8.136409017516797</c:v>
                </c:pt>
                <c:pt idx="631">
                  <c:v>8.144914911777318</c:v>
                </c:pt>
                <c:pt idx="632">
                  <c:v>8.153402975232323</c:v>
                </c:pt>
                <c:pt idx="633">
                  <c:v>8.161873192523036</c:v>
                </c:pt>
                <c:pt idx="634">
                  <c:v>8.170325548311941</c:v>
                </c:pt>
                <c:pt idx="635">
                  <c:v>8.178760027282761</c:v>
                </c:pt>
                <c:pt idx="636">
                  <c:v>8.187176614140494</c:v>
                </c:pt>
                <c:pt idx="637">
                  <c:v>8.195575293611428</c:v>
                </c:pt>
                <c:pt idx="638">
                  <c:v>8.203956050443162</c:v>
                </c:pt>
                <c:pt idx="639">
                  <c:v>8.21231886940462</c:v>
                </c:pt>
                <c:pt idx="640">
                  <c:v>8.220663735286065</c:v>
                </c:pt>
                <c:pt idx="641">
                  <c:v>8.22899063289913</c:v>
                </c:pt>
                <c:pt idx="642">
                  <c:v>8.237299547076828</c:v>
                </c:pt>
                <c:pt idx="643">
                  <c:v>8.245590462673567</c:v>
                </c:pt>
                <c:pt idx="644">
                  <c:v>8.253863364565174</c:v>
                </c:pt>
                <c:pt idx="645">
                  <c:v>8.262118237648914</c:v>
                </c:pt>
                <c:pt idx="646">
                  <c:v>8.270355066843488</c:v>
                </c:pt>
                <c:pt idx="647">
                  <c:v>8.278573837089094</c:v>
                </c:pt>
                <c:pt idx="648">
                  <c:v>8.2867745333474</c:v>
                </c:pt>
                <c:pt idx="649">
                  <c:v>8.294957140601577</c:v>
                </c:pt>
                <c:pt idx="650">
                  <c:v>8.303121643856347</c:v>
                </c:pt>
                <c:pt idx="651">
                  <c:v>8.311268028137943</c:v>
                </c:pt>
                <c:pt idx="652">
                  <c:v>8.319396278494172</c:v>
                </c:pt>
                <c:pt idx="653">
                  <c:v>8.32750637999442</c:v>
                </c:pt>
                <c:pt idx="654">
                  <c:v>8.335598317729667</c:v>
                </c:pt>
                <c:pt idx="655">
                  <c:v>8.3436720768125</c:v>
                </c:pt>
                <c:pt idx="656">
                  <c:v>8.351727642377147</c:v>
                </c:pt>
                <c:pt idx="657">
                  <c:v>8.359764999579484</c:v>
                </c:pt>
                <c:pt idx="658">
                  <c:v>8.367784133597044</c:v>
                </c:pt>
                <c:pt idx="659">
                  <c:v>8.37578502962905</c:v>
                </c:pt>
                <c:pt idx="660">
                  <c:v>8.383767672896423</c:v>
                </c:pt>
                <c:pt idx="661">
                  <c:v>8.391732048641813</c:v>
                </c:pt>
                <c:pt idx="662">
                  <c:v>8.399678142129595</c:v>
                </c:pt>
                <c:pt idx="663">
                  <c:v>8.407605938645907</c:v>
                </c:pt>
                <c:pt idx="664">
                  <c:v>8.41551542349865</c:v>
                </c:pt>
                <c:pt idx="665">
                  <c:v>8.423406582017525</c:v>
                </c:pt>
                <c:pt idx="666">
                  <c:v>8.431279399554029</c:v>
                </c:pt>
                <c:pt idx="667">
                  <c:v>8.439133861481494</c:v>
                </c:pt>
                <c:pt idx="668">
                  <c:v>8.446969953195083</c:v>
                </c:pt>
                <c:pt idx="669">
                  <c:v>8.454787660111821</c:v>
                </c:pt>
                <c:pt idx="670">
                  <c:v>8.46258696767062</c:v>
                </c:pt>
                <c:pt idx="671">
                  <c:v>8.470367861332263</c:v>
                </c:pt>
                <c:pt idx="672">
                  <c:v>8.47813032657947</c:v>
                </c:pt>
                <c:pt idx="673">
                  <c:v>8.485874348916867</c:v>
                </c:pt>
                <c:pt idx="674">
                  <c:v>8.493599913871044</c:v>
                </c:pt>
                <c:pt idx="675">
                  <c:v>8.501307006990533</c:v>
                </c:pt>
                <c:pt idx="676">
                  <c:v>8.508995613845871</c:v>
                </c:pt>
                <c:pt idx="677">
                  <c:v>8.51666572002957</c:v>
                </c:pt>
                <c:pt idx="678">
                  <c:v>8.524317311156167</c:v>
                </c:pt>
                <c:pt idx="679">
                  <c:v>8.53195037286223</c:v>
                </c:pt>
                <c:pt idx="680">
                  <c:v>8.53956489080637</c:v>
                </c:pt>
                <c:pt idx="681">
                  <c:v>8.54716085066927</c:v>
                </c:pt>
                <c:pt idx="682">
                  <c:v>8.55473823815369</c:v>
                </c:pt>
                <c:pt idx="683">
                  <c:v>8.56229703898449</c:v>
                </c:pt>
                <c:pt idx="684">
                  <c:v>8.569837238908656</c:v>
                </c:pt>
                <c:pt idx="685">
                  <c:v>8.577358823695285</c:v>
                </c:pt>
                <c:pt idx="686">
                  <c:v>8.584861779135654</c:v>
                </c:pt>
                <c:pt idx="687">
                  <c:v>8.59234609104319</c:v>
                </c:pt>
                <c:pt idx="688">
                  <c:v>8.599811745253497</c:v>
                </c:pt>
                <c:pt idx="689">
                  <c:v>8.6072587276244</c:v>
                </c:pt>
                <c:pt idx="690">
                  <c:v>8.614687024035928</c:v>
                </c:pt>
                <c:pt idx="691">
                  <c:v>8.62209662039035</c:v>
                </c:pt>
                <c:pt idx="692">
                  <c:v>8.629487502612177</c:v>
                </c:pt>
                <c:pt idx="693">
                  <c:v>8.636859656648205</c:v>
                </c:pt>
                <c:pt idx="694">
                  <c:v>8.644213068467494</c:v>
                </c:pt>
                <c:pt idx="695">
                  <c:v>8.65154772406143</c:v>
                </c:pt>
                <c:pt idx="696">
                  <c:v>8.658863609443697</c:v>
                </c:pt>
                <c:pt idx="697">
                  <c:v>8.66616071065032</c:v>
                </c:pt>
                <c:pt idx="698">
                  <c:v>8.673439013739686</c:v>
                </c:pt>
                <c:pt idx="699">
                  <c:v>8.680698504792525</c:v>
                </c:pt>
                <c:pt idx="700">
                  <c:v>8.687939169911983</c:v>
                </c:pt>
                <c:pt idx="701">
                  <c:v>8.695160995223583</c:v>
                </c:pt>
                <c:pt idx="702">
                  <c:v>8.702363966875273</c:v>
                </c:pt>
                <c:pt idx="703">
                  <c:v>8.709548071037447</c:v>
                </c:pt>
                <c:pt idx="704">
                  <c:v>8.71671329390293</c:v>
                </c:pt>
                <c:pt idx="705">
                  <c:v>8.723859621687024</c:v>
                </c:pt>
                <c:pt idx="706">
                  <c:v>8.730987040627518</c:v>
                </c:pt>
                <c:pt idx="707">
                  <c:v>8.738095536984696</c:v>
                </c:pt>
                <c:pt idx="708">
                  <c:v>8.745185097041355</c:v>
                </c:pt>
                <c:pt idx="709">
                  <c:v>8.752255707102831</c:v>
                </c:pt>
                <c:pt idx="710">
                  <c:v>8.759307353497005</c:v>
                </c:pt>
                <c:pt idx="711">
                  <c:v>8.766340022574324</c:v>
                </c:pt>
                <c:pt idx="712">
                  <c:v>8.773353700707817</c:v>
                </c:pt>
                <c:pt idx="713">
                  <c:v>8.780348374293116</c:v>
                </c:pt>
                <c:pt idx="714">
                  <c:v>8.787324029748452</c:v>
                </c:pt>
                <c:pt idx="715">
                  <c:v>8.794280653514698</c:v>
                </c:pt>
                <c:pt idx="716">
                  <c:v>8.801218232055373</c:v>
                </c:pt>
                <c:pt idx="717">
                  <c:v>8.808136751856652</c:v>
                </c:pt>
                <c:pt idx="718">
                  <c:v>8.815036199427396</c:v>
                </c:pt>
                <c:pt idx="719">
                  <c:v>8.82191656129914</c:v>
                </c:pt>
                <c:pt idx="720">
                  <c:v>8.828777824026158</c:v>
                </c:pt>
                <c:pt idx="721">
                  <c:v>8.83561997418544</c:v>
                </c:pt>
                <c:pt idx="722">
                  <c:v>8.84244299837671</c:v>
                </c:pt>
                <c:pt idx="723">
                  <c:v>8.849246883222448</c:v>
                </c:pt>
                <c:pt idx="724">
                  <c:v>8.85603161536793</c:v>
                </c:pt>
                <c:pt idx="725">
                  <c:v>8.862797181481196</c:v>
                </c:pt>
                <c:pt idx="726">
                  <c:v>8.86954356825311</c:v>
                </c:pt>
                <c:pt idx="727">
                  <c:v>8.876270762397348</c:v>
                </c:pt>
                <c:pt idx="728">
                  <c:v>8.882978750650428</c:v>
                </c:pt>
                <c:pt idx="729">
                  <c:v>8.889667519771725</c:v>
                </c:pt>
                <c:pt idx="730">
                  <c:v>8.89633705654347</c:v>
                </c:pt>
                <c:pt idx="731">
                  <c:v>8.902987347770793</c:v>
                </c:pt>
                <c:pt idx="732">
                  <c:v>8.909618380281713</c:v>
                </c:pt>
                <c:pt idx="733">
                  <c:v>8.916230140927173</c:v>
                </c:pt>
                <c:pt idx="734">
                  <c:v>8.92282261658105</c:v>
                </c:pt>
                <c:pt idx="735">
                  <c:v>8.929395794140156</c:v>
                </c:pt>
                <c:pt idx="736">
                  <c:v>8.935949660524283</c:v>
                </c:pt>
                <c:pt idx="737">
                  <c:v>8.942484202676185</c:v>
                </c:pt>
                <c:pt idx="738">
                  <c:v>8.948999407561618</c:v>
                </c:pt>
                <c:pt idx="739">
                  <c:v>8.955495262169355</c:v>
                </c:pt>
                <c:pt idx="740">
                  <c:v>8.96197175351117</c:v>
                </c:pt>
                <c:pt idx="741">
                  <c:v>8.968428868621916</c:v>
                </c:pt>
                <c:pt idx="742">
                  <c:v>8.974866594559465</c:v>
                </c:pt>
                <c:pt idx="743">
                  <c:v>8.98128491840478</c:v>
                </c:pt>
                <c:pt idx="744">
                  <c:v>8.987683827261905</c:v>
                </c:pt>
                <c:pt idx="745">
                  <c:v>8.994063308257985</c:v>
                </c:pt>
                <c:pt idx="746">
                  <c:v>9.000423348543293</c:v>
                </c:pt>
                <c:pt idx="747">
                  <c:v>9.006763935291216</c:v>
                </c:pt>
                <c:pt idx="748">
                  <c:v>9.013085055698306</c:v>
                </c:pt>
                <c:pt idx="749">
                  <c:v>9.01938669698427</c:v>
                </c:pt>
                <c:pt idx="750">
                  <c:v>9.025668846391996</c:v>
                </c:pt>
                <c:pt idx="751">
                  <c:v>9.031931491187562</c:v>
                </c:pt>
                <c:pt idx="752">
                  <c:v>9.038174618660262</c:v>
                </c:pt>
                <c:pt idx="753">
                  <c:v>9.044398216122605</c:v>
                </c:pt>
                <c:pt idx="754">
                  <c:v>9.050602270910347</c:v>
                </c:pt>
                <c:pt idx="755">
                  <c:v>9.056786770382494</c:v>
                </c:pt>
                <c:pt idx="756">
                  <c:v>9.062951701921315</c:v>
                </c:pt>
                <c:pt idx="757">
                  <c:v>9.069097052932375</c:v>
                </c:pt>
                <c:pt idx="758">
                  <c:v>9.075222810844534</c:v>
                </c:pt>
                <c:pt idx="759">
                  <c:v>9.081328963109962</c:v>
                </c:pt>
                <c:pt idx="760">
                  <c:v>9.087415497204167</c:v>
                </c:pt>
                <c:pt idx="761">
                  <c:v>9.093482400625987</c:v>
                </c:pt>
                <c:pt idx="762">
                  <c:v>9.099529660897625</c:v>
                </c:pt>
                <c:pt idx="763">
                  <c:v>9.10555726556467</c:v>
                </c:pt>
                <c:pt idx="764">
                  <c:v>9.111565202196076</c:v>
                </c:pt>
                <c:pt idx="765">
                  <c:v>9.117553458384222</c:v>
                </c:pt>
                <c:pt idx="766">
                  <c:v>9.123522021744891</c:v>
                </c:pt>
                <c:pt idx="767">
                  <c:v>9.129470879917304</c:v>
                </c:pt>
                <c:pt idx="768">
                  <c:v>9.13540002056413</c:v>
                </c:pt>
                <c:pt idx="769">
                  <c:v>9.141309431371496</c:v>
                </c:pt>
                <c:pt idx="770">
                  <c:v>9.147199100049015</c:v>
                </c:pt>
                <c:pt idx="771">
                  <c:v>9.15306901432978</c:v>
                </c:pt>
                <c:pt idx="772">
                  <c:v>9.158919161970395</c:v>
                </c:pt>
                <c:pt idx="773">
                  <c:v>9.16474953075099</c:v>
                </c:pt>
                <c:pt idx="774">
                  <c:v>9.170560108475216</c:v>
                </c:pt>
                <c:pt idx="775">
                  <c:v>9.17635088297029</c:v>
                </c:pt>
                <c:pt idx="776">
                  <c:v>9.182121842086983</c:v>
                </c:pt>
                <c:pt idx="777">
                  <c:v>9.187872973699644</c:v>
                </c:pt>
                <c:pt idx="778">
                  <c:v>9.193604265706223</c:v>
                </c:pt>
                <c:pt idx="779">
                  <c:v>9.199315706028267</c:v>
                </c:pt>
                <c:pt idx="780">
                  <c:v>9.205007282610955</c:v>
                </c:pt>
                <c:pt idx="781">
                  <c:v>9.210678983423094</c:v>
                </c:pt>
                <c:pt idx="782">
                  <c:v>9.216330796457148</c:v>
                </c:pt>
                <c:pt idx="783">
                  <c:v>9.221962709729242</c:v>
                </c:pt>
                <c:pt idx="784">
                  <c:v>9.227574711279173</c:v>
                </c:pt>
                <c:pt idx="785">
                  <c:v>9.233166789170449</c:v>
                </c:pt>
                <c:pt idx="786">
                  <c:v>9.238738931490271</c:v>
                </c:pt>
                <c:pt idx="787">
                  <c:v>9.244291126349561</c:v>
                </c:pt>
                <c:pt idx="788">
                  <c:v>9.249823361882989</c:v>
                </c:pt>
                <c:pt idx="789">
                  <c:v>9.25533562624896</c:v>
                </c:pt>
                <c:pt idx="790">
                  <c:v>9.260827907629653</c:v>
                </c:pt>
                <c:pt idx="791">
                  <c:v>9.26630019423102</c:v>
                </c:pt>
                <c:pt idx="792">
                  <c:v>9.271752474282811</c:v>
                </c:pt>
                <c:pt idx="793">
                  <c:v>9.277184736038572</c:v>
                </c:pt>
                <c:pt idx="794">
                  <c:v>9.282596967775685</c:v>
                </c:pt>
                <c:pt idx="795">
                  <c:v>9.287989157795342</c:v>
                </c:pt>
                <c:pt idx="796">
                  <c:v>9.293361294422608</c:v>
                </c:pt>
                <c:pt idx="797">
                  <c:v>9.298713366006392</c:v>
                </c:pt>
                <c:pt idx="798">
                  <c:v>9.304045360919491</c:v>
                </c:pt>
                <c:pt idx="799">
                  <c:v>9.309357267558581</c:v>
                </c:pt>
                <c:pt idx="800">
                  <c:v>9.31464907434425</c:v>
                </c:pt>
                <c:pt idx="801">
                  <c:v>9.31992076972099</c:v>
                </c:pt>
                <c:pt idx="802">
                  <c:v>9.325172342157244</c:v>
                </c:pt>
                <c:pt idx="803">
                  <c:v>9.330403780145381</c:v>
                </c:pt>
                <c:pt idx="804">
                  <c:v>9.33561507220174</c:v>
                </c:pt>
                <c:pt idx="805">
                  <c:v>9.340806206866627</c:v>
                </c:pt>
                <c:pt idx="806">
                  <c:v>9.345977172704328</c:v>
                </c:pt>
                <c:pt idx="807">
                  <c:v>9.351127958303143</c:v>
                </c:pt>
                <c:pt idx="808">
                  <c:v>9.356258552275368</c:v>
                </c:pt>
                <c:pt idx="809">
                  <c:v>9.361368943257336</c:v>
                </c:pt>
                <c:pt idx="810">
                  <c:v>9.36645911990942</c:v>
                </c:pt>
                <c:pt idx="811">
                  <c:v>9.371529070916032</c:v>
                </c:pt>
                <c:pt idx="812">
                  <c:v>9.376578784985675</c:v>
                </c:pt>
                <c:pt idx="813">
                  <c:v>9.381608250850915</c:v>
                </c:pt>
                <c:pt idx="814">
                  <c:v>9.386617457268414</c:v>
                </c:pt>
                <c:pt idx="815">
                  <c:v>9.39160639301894</c:v>
                </c:pt>
                <c:pt idx="816">
                  <c:v>9.396575046907386</c:v>
                </c:pt>
                <c:pt idx="817">
                  <c:v>9.401523407762774</c:v>
                </c:pt>
                <c:pt idx="818">
                  <c:v>9.406451464438282</c:v>
                </c:pt>
                <c:pt idx="819">
                  <c:v>9.411359205811237</c:v>
                </c:pt>
                <c:pt idx="820">
                  <c:v>9.416246620783146</c:v>
                </c:pt>
                <c:pt idx="821">
                  <c:v>9.421113698279695</c:v>
                </c:pt>
                <c:pt idx="822">
                  <c:v>9.42596042725078</c:v>
                </c:pt>
                <c:pt idx="823">
                  <c:v>9.430786796670505</c:v>
                </c:pt>
                <c:pt idx="824">
                  <c:v>9.435592795537203</c:v>
                </c:pt>
                <c:pt idx="825">
                  <c:v>9.440378412873432</c:v>
                </c:pt>
                <c:pt idx="826">
                  <c:v>9.44514363772603</c:v>
                </c:pt>
                <c:pt idx="827">
                  <c:v>9.449888459166073</c:v>
                </c:pt>
                <c:pt idx="828">
                  <c:v>9.45461286628893</c:v>
                </c:pt>
                <c:pt idx="829">
                  <c:v>9.459316848214257</c:v>
                </c:pt>
                <c:pt idx="830">
                  <c:v>9.464000394086013</c:v>
                </c:pt>
                <c:pt idx="831">
                  <c:v>9.468663493072473</c:v>
                </c:pt>
                <c:pt idx="832">
                  <c:v>9.47330613436626</c:v>
                </c:pt>
                <c:pt idx="833">
                  <c:v>9.477928307184301</c:v>
                </c:pt>
                <c:pt idx="834">
                  <c:v>9.48253000076792</c:v>
                </c:pt>
                <c:pt idx="835">
                  <c:v>9.487111204382785</c:v>
                </c:pt>
                <c:pt idx="836">
                  <c:v>9.491671907318953</c:v>
                </c:pt>
                <c:pt idx="837">
                  <c:v>9.496212098890874</c:v>
                </c:pt>
                <c:pt idx="838">
                  <c:v>9.500731768437408</c:v>
                </c:pt>
                <c:pt idx="839">
                  <c:v>9.505230905321825</c:v>
                </c:pt>
                <c:pt idx="840">
                  <c:v>9.509709498931837</c:v>
                </c:pt>
                <c:pt idx="841">
                  <c:v>9.514167538679595</c:v>
                </c:pt>
                <c:pt idx="842">
                  <c:v>9.518605014001712</c:v>
                </c:pt>
                <c:pt idx="843">
                  <c:v>9.523021914359263</c:v>
                </c:pt>
                <c:pt idx="844">
                  <c:v>9.527418229237815</c:v>
                </c:pt>
                <c:pt idx="845">
                  <c:v>9.531793948147422</c:v>
                </c:pt>
                <c:pt idx="846">
                  <c:v>9.536149060622653</c:v>
                </c:pt>
                <c:pt idx="847">
                  <c:v>9.54048355622259</c:v>
                </c:pt>
                <c:pt idx="848">
                  <c:v>9.544797424530847</c:v>
                </c:pt>
                <c:pt idx="849">
                  <c:v>9.54909065515559</c:v>
                </c:pt>
                <c:pt idx="850">
                  <c:v>9.553363237729534</c:v>
                </c:pt>
                <c:pt idx="851">
                  <c:v>9.55761516190997</c:v>
                </c:pt>
                <c:pt idx="852">
                  <c:v>9.561846417378763</c:v>
                </c:pt>
                <c:pt idx="853">
                  <c:v>9.56605699384238</c:v>
                </c:pt>
                <c:pt idx="854">
                  <c:v>9.570246881031888</c:v>
                </c:pt>
                <c:pt idx="855">
                  <c:v>9.574416068702978</c:v>
                </c:pt>
                <c:pt idx="856">
                  <c:v>9.578564546635966</c:v>
                </c:pt>
                <c:pt idx="857">
                  <c:v>9.582692304635814</c:v>
                </c:pt>
                <c:pt idx="858">
                  <c:v>9.58679933253214</c:v>
                </c:pt>
                <c:pt idx="859">
                  <c:v>9.590885620179223</c:v>
                </c:pt>
                <c:pt idx="860">
                  <c:v>9.594951157456027</c:v>
                </c:pt>
                <c:pt idx="861">
                  <c:v>9.59899593426621</c:v>
                </c:pt>
                <c:pt idx="862">
                  <c:v>9.603019940538122</c:v>
                </c:pt>
                <c:pt idx="863">
                  <c:v>9.607023166224838</c:v>
                </c:pt>
                <c:pt idx="864">
                  <c:v>9.611005601304159</c:v>
                </c:pt>
                <c:pt idx="865">
                  <c:v>9.61496723577862</c:v>
                </c:pt>
                <c:pt idx="866">
                  <c:v>9.618908059675501</c:v>
                </c:pt>
                <c:pt idx="867">
                  <c:v>9.622828063046869</c:v>
                </c:pt>
                <c:pt idx="868">
                  <c:v>9.626727235969544</c:v>
                </c:pt>
                <c:pt idx="869">
                  <c:v>9.630605568545133</c:v>
                </c:pt>
                <c:pt idx="870">
                  <c:v>9.634463050900051</c:v>
                </c:pt>
                <c:pt idx="871">
                  <c:v>9.638299673185518</c:v>
                </c:pt>
                <c:pt idx="872">
                  <c:v>9.642115425577574</c:v>
                </c:pt>
                <c:pt idx="873">
                  <c:v>9.6459102982771</c:v>
                </c:pt>
                <c:pt idx="874">
                  <c:v>9.64968428150981</c:v>
                </c:pt>
                <c:pt idx="875">
                  <c:v>9.65343736552628</c:v>
                </c:pt>
                <c:pt idx="876">
                  <c:v>9.657169540601962</c:v>
                </c:pt>
                <c:pt idx="877">
                  <c:v>9.660880797037173</c:v>
                </c:pt>
                <c:pt idx="878">
                  <c:v>9.664571125157137</c:v>
                </c:pt>
                <c:pt idx="879">
                  <c:v>9.668240515311971</c:v>
                </c:pt>
                <c:pt idx="880">
                  <c:v>9.671888957876705</c:v>
                </c:pt>
                <c:pt idx="881">
                  <c:v>9.6755164432513</c:v>
                </c:pt>
                <c:pt idx="882">
                  <c:v>9.679122961860653</c:v>
                </c:pt>
                <c:pt idx="883">
                  <c:v>9.682708504154612</c:v>
                </c:pt>
                <c:pt idx="884">
                  <c:v>9.686273060607974</c:v>
                </c:pt>
                <c:pt idx="885">
                  <c:v>9.689816621720522</c:v>
                </c:pt>
                <c:pt idx="886">
                  <c:v>9.693339178017016</c:v>
                </c:pt>
                <c:pt idx="887">
                  <c:v>9.696840720047203</c:v>
                </c:pt>
                <c:pt idx="888">
                  <c:v>9.700321238385845</c:v>
                </c:pt>
                <c:pt idx="889">
                  <c:v>9.703780723632713</c:v>
                </c:pt>
                <c:pt idx="890">
                  <c:v>9.707219166412612</c:v>
                </c:pt>
                <c:pt idx="891">
                  <c:v>9.710636557375385</c:v>
                </c:pt>
                <c:pt idx="892">
                  <c:v>9.714032887195914</c:v>
                </c:pt>
                <c:pt idx="893">
                  <c:v>9.717408146574153</c:v>
                </c:pt>
                <c:pt idx="894">
                  <c:v>9.720762326235132</c:v>
                </c:pt>
                <c:pt idx="895">
                  <c:v>9.724095416928951</c:v>
                </c:pt>
                <c:pt idx="896">
                  <c:v>9.727407409430809</c:v>
                </c:pt>
                <c:pt idx="897">
                  <c:v>9.730698294541017</c:v>
                </c:pt>
                <c:pt idx="898">
                  <c:v>9.733968063084987</c:v>
                </c:pt>
                <c:pt idx="899">
                  <c:v>9.737216705913273</c:v>
                </c:pt>
                <c:pt idx="900">
                  <c:v>9.740444213901566</c:v>
                </c:pt>
                <c:pt idx="901">
                  <c:v>9.743650577950688</c:v>
                </c:pt>
                <c:pt idx="902">
                  <c:v>9.74683578898664</c:v>
                </c:pt>
                <c:pt idx="903">
                  <c:v>9.749999837960585</c:v>
                </c:pt>
                <c:pt idx="904">
                  <c:v>9.753142715848866</c:v>
                </c:pt>
                <c:pt idx="905">
                  <c:v>9.756264413653021</c:v>
                </c:pt>
                <c:pt idx="906">
                  <c:v>9.759364922399788</c:v>
                </c:pt>
                <c:pt idx="907">
                  <c:v>9.762444233141124</c:v>
                </c:pt>
                <c:pt idx="908">
                  <c:v>9.765502336954195</c:v>
                </c:pt>
                <c:pt idx="909">
                  <c:v>9.768539224941422</c:v>
                </c:pt>
                <c:pt idx="910">
                  <c:v>9.77155488823045</c:v>
                </c:pt>
                <c:pt idx="911">
                  <c:v>9.774549317974196</c:v>
                </c:pt>
                <c:pt idx="912">
                  <c:v>9.777522505350838</c:v>
                </c:pt>
                <c:pt idx="913">
                  <c:v>9.780474441563824</c:v>
                </c:pt>
                <c:pt idx="914">
                  <c:v>9.7834051178419</c:v>
                </c:pt>
                <c:pt idx="915">
                  <c:v>9.7863145254391</c:v>
                </c:pt>
                <c:pt idx="916">
                  <c:v>9.78920265563477</c:v>
                </c:pt>
                <c:pt idx="917">
                  <c:v>9.792069499733571</c:v>
                </c:pt>
                <c:pt idx="918">
                  <c:v>9.794915049065503</c:v>
                </c:pt>
                <c:pt idx="919">
                  <c:v>9.797739294985896</c:v>
                </c:pt>
                <c:pt idx="920">
                  <c:v>9.800542228875425</c:v>
                </c:pt>
                <c:pt idx="921">
                  <c:v>9.803323842140127</c:v>
                </c:pt>
                <c:pt idx="922">
                  <c:v>9.806084126211423</c:v>
                </c:pt>
                <c:pt idx="923">
                  <c:v>9.808823072546095</c:v>
                </c:pt>
                <c:pt idx="924">
                  <c:v>9.811540672626325</c:v>
                </c:pt>
                <c:pt idx="925">
                  <c:v>9.81423691795969</c:v>
                </c:pt>
                <c:pt idx="926">
                  <c:v>9.816911800079177</c:v>
                </c:pt>
                <c:pt idx="927">
                  <c:v>9.819565310543207</c:v>
                </c:pt>
                <c:pt idx="928">
                  <c:v>9.82219744093561</c:v>
                </c:pt>
                <c:pt idx="929">
                  <c:v>9.824808182865672</c:v>
                </c:pt>
                <c:pt idx="930">
                  <c:v>9.827397527968121</c:v>
                </c:pt>
                <c:pt idx="931">
                  <c:v>9.829965467903152</c:v>
                </c:pt>
                <c:pt idx="932">
                  <c:v>9.832511994356428</c:v>
                </c:pt>
                <c:pt idx="933">
                  <c:v>9.83503709903909</c:v>
                </c:pt>
                <c:pt idx="934">
                  <c:v>9.837540773687766</c:v>
                </c:pt>
                <c:pt idx="935">
                  <c:v>9.840023010064591</c:v>
                </c:pt>
                <c:pt idx="936">
                  <c:v>9.84248379995721</c:v>
                </c:pt>
                <c:pt idx="937">
                  <c:v>9.844923135178773</c:v>
                </c:pt>
                <c:pt idx="938">
                  <c:v>9.847341007567985</c:v>
                </c:pt>
                <c:pt idx="939">
                  <c:v>9.84973740898907</c:v>
                </c:pt>
                <c:pt idx="940">
                  <c:v>9.852112331331797</c:v>
                </c:pt>
                <c:pt idx="941">
                  <c:v>9.854465766511508</c:v>
                </c:pt>
                <c:pt idx="942">
                  <c:v>9.856797706469114</c:v>
                </c:pt>
                <c:pt idx="943">
                  <c:v>9.859108143171081</c:v>
                </c:pt>
                <c:pt idx="944">
                  <c:v>9.86139706860949</c:v>
                </c:pt>
                <c:pt idx="945">
                  <c:v>9.863664474802</c:v>
                </c:pt>
                <c:pt idx="946">
                  <c:v>9.865910353791882</c:v>
                </c:pt>
                <c:pt idx="947">
                  <c:v>9.868134697648024</c:v>
                </c:pt>
                <c:pt idx="948">
                  <c:v>9.870337498464934</c:v>
                </c:pt>
                <c:pt idx="949">
                  <c:v>9.872518748362756</c:v>
                </c:pt>
                <c:pt idx="950">
                  <c:v>9.874678439487285</c:v>
                </c:pt>
                <c:pt idx="951">
                  <c:v>9.876816564009958</c:v>
                </c:pt>
                <c:pt idx="952">
                  <c:v>9.878933114127878</c:v>
                </c:pt>
                <c:pt idx="953">
                  <c:v>9.881028082063823</c:v>
                </c:pt>
                <c:pt idx="954">
                  <c:v>9.883101460066257</c:v>
                </c:pt>
                <c:pt idx="955">
                  <c:v>9.885153240409318</c:v>
                </c:pt>
                <c:pt idx="956">
                  <c:v>9.887183415392851</c:v>
                </c:pt>
                <c:pt idx="957">
                  <c:v>9.88919197734242</c:v>
                </c:pt>
                <c:pt idx="958">
                  <c:v>9.89117891860929</c:v>
                </c:pt>
                <c:pt idx="959">
                  <c:v>9.89314423157046</c:v>
                </c:pt>
                <c:pt idx="960">
                  <c:v>9.89508790862867</c:v>
                </c:pt>
                <c:pt idx="961">
                  <c:v>9.89700994221239</c:v>
                </c:pt>
                <c:pt idx="962">
                  <c:v>9.898910324775864</c:v>
                </c:pt>
                <c:pt idx="963">
                  <c:v>9.900789048799085</c:v>
                </c:pt>
                <c:pt idx="964">
                  <c:v>9.902646106787818</c:v>
                </c:pt>
                <c:pt idx="965">
                  <c:v>9.904481491273612</c:v>
                </c:pt>
                <c:pt idx="966">
                  <c:v>9.906295194813808</c:v>
                </c:pt>
                <c:pt idx="967">
                  <c:v>9.908087209991544</c:v>
                </c:pt>
                <c:pt idx="968">
                  <c:v>9.90985752941576</c:v>
                </c:pt>
                <c:pt idx="969">
                  <c:v>9.911606145721218</c:v>
                </c:pt>
                <c:pt idx="970">
                  <c:v>9.9133330515685</c:v>
                </c:pt>
                <c:pt idx="971">
                  <c:v>9.91503823964403</c:v>
                </c:pt>
                <c:pt idx="972">
                  <c:v>9.916721702660059</c:v>
                </c:pt>
                <c:pt idx="973">
                  <c:v>9.918383433354707</c:v>
                </c:pt>
                <c:pt idx="974">
                  <c:v>9.920023424491942</c:v>
                </c:pt>
                <c:pt idx="975">
                  <c:v>9.921641668861605</c:v>
                </c:pt>
                <c:pt idx="976">
                  <c:v>9.923238159279408</c:v>
                </c:pt>
                <c:pt idx="977">
                  <c:v>9.924812888586954</c:v>
                </c:pt>
                <c:pt idx="978">
                  <c:v>9.926365849651738</c:v>
                </c:pt>
                <c:pt idx="979">
                  <c:v>9.927897035367156</c:v>
                </c:pt>
                <c:pt idx="980">
                  <c:v>9.929406438652518</c:v>
                </c:pt>
                <c:pt idx="981">
                  <c:v>9.93089405245305</c:v>
                </c:pt>
                <c:pt idx="982">
                  <c:v>9.932359869739904</c:v>
                </c:pt>
                <c:pt idx="983">
                  <c:v>9.933803883510169</c:v>
                </c:pt>
                <c:pt idx="984">
                  <c:v>9.935226086786892</c:v>
                </c:pt>
                <c:pt idx="985">
                  <c:v>9.93662647261905</c:v>
                </c:pt>
                <c:pt idx="986">
                  <c:v>9.938005034081593</c:v>
                </c:pt>
                <c:pt idx="987">
                  <c:v>9.939361764275434</c:v>
                </c:pt>
                <c:pt idx="988">
                  <c:v>9.94069665632748</c:v>
                </c:pt>
                <c:pt idx="989">
                  <c:v>9.942009703390598</c:v>
                </c:pt>
                <c:pt idx="990">
                  <c:v>9.94330089864367</c:v>
                </c:pt>
                <c:pt idx="991">
                  <c:v>9.944570235291565</c:v>
                </c:pt>
                <c:pt idx="992">
                  <c:v>9.945817706565172</c:v>
                </c:pt>
                <c:pt idx="993">
                  <c:v>9.947043305721395</c:v>
                </c:pt>
                <c:pt idx="994">
                  <c:v>9.948247026043159</c:v>
                </c:pt>
                <c:pt idx="995">
                  <c:v>9.949428860839431</c:v>
                </c:pt>
                <c:pt idx="996">
                  <c:v>9.950588803445217</c:v>
                </c:pt>
                <c:pt idx="997">
                  <c:v>9.951726847221562</c:v>
                </c:pt>
                <c:pt idx="998">
                  <c:v>9.952842985555585</c:v>
                </c:pt>
                <c:pt idx="999">
                  <c:v>9.953937211860468</c:v>
                </c:pt>
                <c:pt idx="1000">
                  <c:v>9.95500951957545</c:v>
                </c:pt>
                <c:pt idx="1001">
                  <c:v>9.956059902165872</c:v>
                </c:pt>
                <c:pt idx="1002">
                  <c:v>9.957088353123154</c:v>
                </c:pt>
                <c:pt idx="1003">
                  <c:v>9.958094865964815</c:v>
                </c:pt>
                <c:pt idx="1004">
                  <c:v>9.959079434234471</c:v>
                </c:pt>
                <c:pt idx="1005">
                  <c:v>9.960042051501865</c:v>
                </c:pt>
                <c:pt idx="1006">
                  <c:v>9.960982711362845</c:v>
                </c:pt>
                <c:pt idx="1007">
                  <c:v>9.961901407439393</c:v>
                </c:pt>
                <c:pt idx="1008">
                  <c:v>9.96279813337963</c:v>
                </c:pt>
                <c:pt idx="1009">
                  <c:v>9.963672882857807</c:v>
                </c:pt>
                <c:pt idx="1010">
                  <c:v>9.96452564957434</c:v>
                </c:pt>
                <c:pt idx="1011">
                  <c:v>9.965356427255795</c:v>
                </c:pt>
                <c:pt idx="1012">
                  <c:v>9.9661652096549</c:v>
                </c:pt>
                <c:pt idx="1013">
                  <c:v>9.966951990550557</c:v>
                </c:pt>
                <c:pt idx="1014">
                  <c:v>9.967716763747858</c:v>
                </c:pt>
                <c:pt idx="1015">
                  <c:v>9.96845952307807</c:v>
                </c:pt>
                <c:pt idx="1016">
                  <c:v>9.96918026239866</c:v>
                </c:pt>
                <c:pt idx="1017">
                  <c:v>9.969878975593292</c:v>
                </c:pt>
                <c:pt idx="1018">
                  <c:v>9.970555656571846</c:v>
                </c:pt>
                <c:pt idx="1019">
                  <c:v>9.971210299270412</c:v>
                </c:pt>
                <c:pt idx="1020">
                  <c:v>9.97184289765131</c:v>
                </c:pt>
                <c:pt idx="1021">
                  <c:v>9.972453445703086</c:v>
                </c:pt>
                <c:pt idx="1022">
                  <c:v>9.973041937440523</c:v>
                </c:pt>
                <c:pt idx="1023">
                  <c:v>9.973608366904656</c:v>
                </c:pt>
                <c:pt idx="1024">
                  <c:v>9.974152728162765</c:v>
                </c:pt>
                <c:pt idx="1025">
                  <c:v>9.974675015308394</c:v>
                </c:pt>
                <c:pt idx="1026">
                  <c:v>9.975175222461347</c:v>
                </c:pt>
                <c:pt idx="1027">
                  <c:v>9.975653343767708</c:v>
                </c:pt>
                <c:pt idx="1028">
                  <c:v>9.97610937339984</c:v>
                </c:pt>
                <c:pt idx="1029">
                  <c:v>9.976543305556386</c:v>
                </c:pt>
                <c:pt idx="1030">
                  <c:v>9.976955134462297</c:v>
                </c:pt>
                <c:pt idx="1031">
                  <c:v>9.97734485436881</c:v>
                </c:pt>
                <c:pt idx="1032">
                  <c:v>9.977712459553478</c:v>
                </c:pt>
                <c:pt idx="1033">
                  <c:v>9.978057944320168</c:v>
                </c:pt>
                <c:pt idx="1034">
                  <c:v>9.978381302999068</c:v>
                </c:pt>
                <c:pt idx="1035">
                  <c:v>9.978682529946697</c:v>
                </c:pt>
                <c:pt idx="1036">
                  <c:v>9.97896161954589</c:v>
                </c:pt>
                <c:pt idx="1037">
                  <c:v>9.979218566205853</c:v>
                </c:pt>
                <c:pt idx="1038">
                  <c:v>9.979453364362122</c:v>
                </c:pt>
                <c:pt idx="1039">
                  <c:v>9.979666008476593</c:v>
                </c:pt>
                <c:pt idx="1040">
                  <c:v>9.97985649303752</c:v>
                </c:pt>
                <c:pt idx="1041">
                  <c:v>9.980024812559525</c:v>
                </c:pt>
                <c:pt idx="1042">
                  <c:v>9.98017096158361</c:v>
                </c:pt>
                <c:pt idx="1043">
                  <c:v>9.980294934677154</c:v>
                </c:pt>
                <c:pt idx="1044">
                  <c:v>9.980396726433921</c:v>
                </c:pt>
                <c:pt idx="1045">
                  <c:v>9.980476331474074</c:v>
                </c:pt>
                <c:pt idx="1046">
                  <c:v>9.980533744444173</c:v>
                </c:pt>
                <c:pt idx="1047">
                  <c:v>9.980568960017184</c:v>
                </c:pt>
                <c:pt idx="1048">
                  <c:v>9.980581972892487</c:v>
                </c:pt>
                <c:pt idx="1049">
                  <c:v>9.980572777795883</c:v>
                </c:pt>
                <c:pt idx="1050">
                  <c:v>9.980541369479597</c:v>
                </c:pt>
                <c:pt idx="1051">
                  <c:v>9.980487742722287</c:v>
                </c:pt>
                <c:pt idx="1052">
                  <c:v>9.980411892329044</c:v>
                </c:pt>
                <c:pt idx="1053">
                  <c:v>9.980313813131408</c:v>
                </c:pt>
                <c:pt idx="1054">
                  <c:v>9.98019349998737</c:v>
                </c:pt>
                <c:pt idx="1055">
                  <c:v>9.980050947781377</c:v>
                </c:pt>
                <c:pt idx="1056">
                  <c:v>9.979886151424338</c:v>
                </c:pt>
                <c:pt idx="1057">
                  <c:v>9.97969910585362</c:v>
                </c:pt>
                <c:pt idx="1058">
                  <c:v>9.979489806033086</c:v>
                </c:pt>
                <c:pt idx="1059">
                  <c:v>9.979258246953058</c:v>
                </c:pt>
                <c:pt idx="1060">
                  <c:v>9.979004423630364</c:v>
                </c:pt>
                <c:pt idx="1061">
                  <c:v>9.97872833110831</c:v>
                </c:pt>
                <c:pt idx="1062">
                  <c:v>9.978429964456705</c:v>
                </c:pt>
                <c:pt idx="1063">
                  <c:v>9.978109318771865</c:v>
                </c:pt>
                <c:pt idx="1064">
                  <c:v>9.977766389176615</c:v>
                </c:pt>
                <c:pt idx="1065">
                  <c:v>9.97740117082029</c:v>
                </c:pt>
                <c:pt idx="1066">
                  <c:v>9.97701365887875</c:v>
                </c:pt>
                <c:pt idx="1067">
                  <c:v>9.97660384855439</c:v>
                </c:pt>
                <c:pt idx="1068">
                  <c:v>9.976171735076125</c:v>
                </c:pt>
                <c:pt idx="1069">
                  <c:v>9.975717313699425</c:v>
                </c:pt>
                <c:pt idx="1070">
                  <c:v>9.975240579706287</c:v>
                </c:pt>
                <c:pt idx="1071">
                  <c:v>9.974741528405266</c:v>
                </c:pt>
                <c:pt idx="1072">
                  <c:v>9.974220155131471</c:v>
                </c:pt>
                <c:pt idx="1073">
                  <c:v>9.973676455246586</c:v>
                </c:pt>
                <c:pt idx="1074">
                  <c:v>9.973110424138838</c:v>
                </c:pt>
                <c:pt idx="1075">
                  <c:v>9.97252205722304</c:v>
                </c:pt>
                <c:pt idx="1076">
                  <c:v>9.97191134994058</c:v>
                </c:pt>
                <c:pt idx="1077">
                  <c:v>9.971278297759433</c:v>
                </c:pt>
                <c:pt idx="1078">
                  <c:v>9.970622896174154</c:v>
                </c:pt>
                <c:pt idx="1079">
                  <c:v>9.9699451407059</c:v>
                </c:pt>
                <c:pt idx="1080">
                  <c:v>9.96924502690242</c:v>
                </c:pt>
                <c:pt idx="1081">
                  <c:v>9.968522550338075</c:v>
                </c:pt>
                <c:pt idx="1082">
                  <c:v>9.96777770661383</c:v>
                </c:pt>
                <c:pt idx="1083">
                  <c:v>9.967010491357271</c:v>
                </c:pt>
                <c:pt idx="1084">
                  <c:v>9.966220900222595</c:v>
                </c:pt>
                <c:pt idx="1085">
                  <c:v>9.965408928890633</c:v>
                </c:pt>
                <c:pt idx="1086">
                  <c:v>9.96457457306884</c:v>
                </c:pt>
                <c:pt idx="1087">
                  <c:v>9.963717828491306</c:v>
                </c:pt>
                <c:pt idx="1088">
                  <c:v>9.962838690918774</c:v>
                </c:pt>
                <c:pt idx="1089">
                  <c:v>9.96193715613862</c:v>
                </c:pt>
                <c:pt idx="1090">
                  <c:v>9.96101321996487</c:v>
                </c:pt>
                <c:pt idx="1091">
                  <c:v>9.96006687823822</c:v>
                </c:pt>
                <c:pt idx="1092">
                  <c:v>9.959098126826003</c:v>
                </c:pt>
                <c:pt idx="1093">
                  <c:v>9.95810696162224</c:v>
                </c:pt>
                <c:pt idx="1094">
                  <c:v>9.957093378547614</c:v>
                </c:pt>
                <c:pt idx="1095">
                  <c:v>9.95605737354948</c:v>
                </c:pt>
                <c:pt idx="1096">
                  <c:v>9.954998942601875</c:v>
                </c:pt>
                <c:pt idx="1097">
                  <c:v>9.953918081705527</c:v>
                </c:pt>
                <c:pt idx="1098">
                  <c:v>9.95281478688785</c:v>
                </c:pt>
                <c:pt idx="1099">
                  <c:v>9.951689054202946</c:v>
                </c:pt>
                <c:pt idx="1100">
                  <c:v>9.95054087973162</c:v>
                </c:pt>
                <c:pt idx="1101">
                  <c:v>9.94937025958138</c:v>
                </c:pt>
                <c:pt idx="1102">
                  <c:v>9.948177189886449</c:v>
                </c:pt>
                <c:pt idx="1103">
                  <c:v>9.946961666807763</c:v>
                </c:pt>
                <c:pt idx="1104">
                  <c:v>9.945723686532963</c:v>
                </c:pt>
                <c:pt idx="1105">
                  <c:v>9.944463245276424</c:v>
                </c:pt>
                <c:pt idx="1106">
                  <c:v>9.94318033927924</c:v>
                </c:pt>
                <c:pt idx="1107">
                  <c:v>9.94187496480924</c:v>
                </c:pt>
                <c:pt idx="1108">
                  <c:v>9.94054711816099</c:v>
                </c:pt>
                <c:pt idx="1109">
                  <c:v>9.939196795655792</c:v>
                </c:pt>
                <c:pt idx="1110">
                  <c:v>9.937823993641695</c:v>
                </c:pt>
                <c:pt idx="1111">
                  <c:v>9.936428708493498</c:v>
                </c:pt>
                <c:pt idx="1112">
                  <c:v>9.935010936612746</c:v>
                </c:pt>
                <c:pt idx="1113">
                  <c:v>9.93357067442775</c:v>
                </c:pt>
                <c:pt idx="1114">
                  <c:v>9.932107918393575</c:v>
                </c:pt>
                <c:pt idx="1115">
                  <c:v>9.930622664992061</c:v>
                </c:pt>
                <c:pt idx="1116">
                  <c:v>9.929114910731805</c:v>
                </c:pt>
                <c:pt idx="1117">
                  <c:v>9.927584652148194</c:v>
                </c:pt>
                <c:pt idx="1118">
                  <c:v>9.92603188580337</c:v>
                </c:pt>
                <c:pt idx="1119">
                  <c:v>9.924456608286284</c:v>
                </c:pt>
                <c:pt idx="1120">
                  <c:v>9.922858816212654</c:v>
                </c:pt>
                <c:pt idx="1121">
                  <c:v>9.921238506225</c:v>
                </c:pt>
                <c:pt idx="1122">
                  <c:v>9.91959567499263</c:v>
                </c:pt>
                <c:pt idx="1123">
                  <c:v>9.91793031921165</c:v>
                </c:pt>
                <c:pt idx="1124">
                  <c:v>9.91624243560497</c:v>
                </c:pt>
                <c:pt idx="1125">
                  <c:v>9.914532020922308</c:v>
                </c:pt>
                <c:pt idx="1126">
                  <c:v>9.912799071940186</c:v>
                </c:pt>
                <c:pt idx="1127">
                  <c:v>9.91104358546195</c:v>
                </c:pt>
                <c:pt idx="1128">
                  <c:v>9.909265558317754</c:v>
                </c:pt>
                <c:pt idx="1129">
                  <c:v>9.907464987364575</c:v>
                </c:pt>
                <c:pt idx="1130">
                  <c:v>9.905641869486224</c:v>
                </c:pt>
                <c:pt idx="1131">
                  <c:v>9.903796201593326</c:v>
                </c:pt>
                <c:pt idx="1132">
                  <c:v>9.901927980623348</c:v>
                </c:pt>
                <c:pt idx="1133">
                  <c:v>9.900037203540596</c:v>
                </c:pt>
                <c:pt idx="1134">
                  <c:v>9.898123867336205</c:v>
                </c:pt>
                <c:pt idx="1135">
                  <c:v>9.89618796902817</c:v>
                </c:pt>
                <c:pt idx="1136">
                  <c:v>9.89422950566131</c:v>
                </c:pt>
                <c:pt idx="1137">
                  <c:v>9.892248474307315</c:v>
                </c:pt>
                <c:pt idx="1138">
                  <c:v>9.89024487206472</c:v>
                </c:pt>
                <c:pt idx="1139">
                  <c:v>9.888218696058913</c:v>
                </c:pt>
                <c:pt idx="1140">
                  <c:v>9.886169943442157</c:v>
                </c:pt>
                <c:pt idx="1141">
                  <c:v>9.884098611393565</c:v>
                </c:pt>
                <c:pt idx="1142">
                  <c:v>9.882004697119125</c:v>
                </c:pt>
                <c:pt idx="1143">
                  <c:v>9.87988819785169</c:v>
                </c:pt>
                <c:pt idx="1144">
                  <c:v>9.877749110850995</c:v>
                </c:pt>
                <c:pt idx="1145">
                  <c:v>9.87558743340365</c:v>
                </c:pt>
                <c:pt idx="1146">
                  <c:v>9.87340316282313</c:v>
                </c:pt>
                <c:pt idx="1147">
                  <c:v>9.871196296449825</c:v>
                </c:pt>
                <c:pt idx="1148">
                  <c:v>9.868966831650986</c:v>
                </c:pt>
                <c:pt idx="1149">
                  <c:v>9.866714765820766</c:v>
                </c:pt>
                <c:pt idx="1150">
                  <c:v>9.86444009638021</c:v>
                </c:pt>
                <c:pt idx="1151">
                  <c:v>9.86214282077725</c:v>
                </c:pt>
                <c:pt idx="1152">
                  <c:v>9.859822936486727</c:v>
                </c:pt>
                <c:pt idx="1153">
                  <c:v>9.857480441010384</c:v>
                </c:pt>
                <c:pt idx="1154">
                  <c:v>9.85511533187687</c:v>
                </c:pt>
                <c:pt idx="1155">
                  <c:v>9.852727606641737</c:v>
                </c:pt>
                <c:pt idx="1156">
                  <c:v>9.85031726288745</c:v>
                </c:pt>
                <c:pt idx="1157">
                  <c:v>9.84788429822339</c:v>
                </c:pt>
                <c:pt idx="1158">
                  <c:v>9.84542871028585</c:v>
                </c:pt>
                <c:pt idx="1159">
                  <c:v>9.842950496738051</c:v>
                </c:pt>
                <c:pt idx="1160">
                  <c:v>9.840449655270132</c:v>
                </c:pt>
                <c:pt idx="1161">
                  <c:v>9.837926183599153</c:v>
                </c:pt>
                <c:pt idx="1162">
                  <c:v>9.835380079469116</c:v>
                </c:pt>
                <c:pt idx="1163">
                  <c:v>9.832811340650927</c:v>
                </c:pt>
                <c:pt idx="1164">
                  <c:v>9.830219964942458</c:v>
                </c:pt>
                <c:pt idx="1165">
                  <c:v>9.827605950168493</c:v>
                </c:pt>
                <c:pt idx="1166">
                  <c:v>9.824969294180762</c:v>
                </c:pt>
                <c:pt idx="1167">
                  <c:v>9.822309994857938</c:v>
                </c:pt>
                <c:pt idx="1168">
                  <c:v>9.819628050105636</c:v>
                </c:pt>
                <c:pt idx="1169">
                  <c:v>9.816923457856415</c:v>
                </c:pt>
                <c:pt idx="1170">
                  <c:v>9.81419621606979</c:v>
                </c:pt>
                <c:pt idx="1171">
                  <c:v>9.81144632273222</c:v>
                </c:pt>
                <c:pt idx="1172">
                  <c:v>9.808673775857109</c:v>
                </c:pt>
                <c:pt idx="1173">
                  <c:v>9.80587857348484</c:v>
                </c:pt>
                <c:pt idx="1174">
                  <c:v>9.803060713682734</c:v>
                </c:pt>
                <c:pt idx="1175">
                  <c:v>9.80022019454508</c:v>
                </c:pt>
                <c:pt idx="1176">
                  <c:v>9.797357014193126</c:v>
                </c:pt>
                <c:pt idx="1177">
                  <c:v>9.794471170775093</c:v>
                </c:pt>
                <c:pt idx="1178">
                  <c:v>9.791562662466161</c:v>
                </c:pt>
                <c:pt idx="1179">
                  <c:v>9.788631487468477</c:v>
                </c:pt>
                <c:pt idx="1180">
                  <c:v>9.785677644011169</c:v>
                </c:pt>
                <c:pt idx="1181">
                  <c:v>9.782701130350334</c:v>
                </c:pt>
                <c:pt idx="1182">
                  <c:v>9.779701944769044</c:v>
                </c:pt>
                <c:pt idx="1183">
                  <c:v>9.776680085577346</c:v>
                </c:pt>
                <c:pt idx="1184">
                  <c:v>9.77363555111227</c:v>
                </c:pt>
                <c:pt idx="1185">
                  <c:v>9.770568339737821</c:v>
                </c:pt>
                <c:pt idx="1186">
                  <c:v>9.767478449845004</c:v>
                </c:pt>
                <c:pt idx="1187">
                  <c:v>9.764365879851795</c:v>
                </c:pt>
                <c:pt idx="1188">
                  <c:v>9.76123062820316</c:v>
                </c:pt>
                <c:pt idx="1189">
                  <c:v>9.758072693371051</c:v>
                </c:pt>
                <c:pt idx="1190">
                  <c:v>9.754892073854423</c:v>
                </c:pt>
                <c:pt idx="1191">
                  <c:v>9.751688768179214</c:v>
                </c:pt>
                <c:pt idx="1192">
                  <c:v>9.748462774898353</c:v>
                </c:pt>
                <c:pt idx="1193">
                  <c:v>9.745214092591777</c:v>
                </c:pt>
                <c:pt idx="1194">
                  <c:v>9.741942719866413</c:v>
                </c:pt>
                <c:pt idx="1195">
                  <c:v>9.738648655356183</c:v>
                </c:pt>
                <c:pt idx="1196">
                  <c:v>9.735331897722028</c:v>
                </c:pt>
                <c:pt idx="1197">
                  <c:v>9.731992445651867</c:v>
                </c:pt>
                <c:pt idx="1198">
                  <c:v>9.728630297860654</c:v>
                </c:pt>
                <c:pt idx="1199">
                  <c:v>9.725245453090315</c:v>
                </c:pt>
                <c:pt idx="1200">
                  <c:v>9.721837910109808</c:v>
                </c:pt>
                <c:pt idx="1201">
                  <c:v>9.718407667715088</c:v>
                </c:pt>
                <c:pt idx="1202">
                  <c:v>9.714954724729127</c:v>
                </c:pt>
                <c:pt idx="1203">
                  <c:v>9.711479080001908</c:v>
                </c:pt>
                <c:pt idx="1204">
                  <c:v>9.707980732410418</c:v>
                </c:pt>
                <c:pt idx="1205">
                  <c:v>9.704459680858671</c:v>
                </c:pt>
                <c:pt idx="1206">
                  <c:v>9.700915924277691</c:v>
                </c:pt>
                <c:pt idx="1207">
                  <c:v>9.697349461625514</c:v>
                </c:pt>
                <c:pt idx="1208">
                  <c:v>9.693760291887206</c:v>
                </c:pt>
                <c:pt idx="1209">
                  <c:v>9.690148414074837</c:v>
                </c:pt>
                <c:pt idx="1210">
                  <c:v>9.686513827227516</c:v>
                </c:pt>
                <c:pt idx="1211">
                  <c:v>9.68285653041136</c:v>
                </c:pt>
                <c:pt idx="1212">
                  <c:v>9.679176522719508</c:v>
                </c:pt>
                <c:pt idx="1213">
                  <c:v>9.675473803272135</c:v>
                </c:pt>
                <c:pt idx="1214">
                  <c:v>9.671748371216431</c:v>
                </c:pt>
                <c:pt idx="1215">
                  <c:v>9.668000225726615</c:v>
                </c:pt>
                <c:pt idx="1216">
                  <c:v>9.66422936600393</c:v>
                </c:pt>
                <c:pt idx="1217">
                  <c:v>9.660435791276652</c:v>
                </c:pt>
                <c:pt idx="1218">
                  <c:v>9.656619500800086</c:v>
                </c:pt>
                <c:pt idx="1219">
                  <c:v>9.65278049385656</c:v>
                </c:pt>
                <c:pt idx="1220">
                  <c:v>9.648918769755431</c:v>
                </c:pt>
                <c:pt idx="1221">
                  <c:v>9.645034327833112</c:v>
                </c:pt>
                <c:pt idx="1222">
                  <c:v>9.64112716745301</c:v>
                </c:pt>
                <c:pt idx="1223">
                  <c:v>9.6371972880056</c:v>
                </c:pt>
                <c:pt idx="1224">
                  <c:v>9.633244688908364</c:v>
                </c:pt>
                <c:pt idx="1225">
                  <c:v>9.629269369605833</c:v>
                </c:pt>
                <c:pt idx="1226">
                  <c:v>9.625271329569568</c:v>
                </c:pt>
                <c:pt idx="1227">
                  <c:v>9.621250568298169</c:v>
                </c:pt>
                <c:pt idx="1228">
                  <c:v>9.617207085317274</c:v>
                </c:pt>
                <c:pt idx="1229">
                  <c:v>9.613140880179548</c:v>
                </c:pt>
                <c:pt idx="1230">
                  <c:v>9.609051952464705</c:v>
                </c:pt>
                <c:pt idx="1231">
                  <c:v>9.604940301779486</c:v>
                </c:pt>
                <c:pt idx="1232">
                  <c:v>9.600805927757678</c:v>
                </c:pt>
                <c:pt idx="1233">
                  <c:v>9.596648830060106</c:v>
                </c:pt>
                <c:pt idx="1234">
                  <c:v>9.592469008374633</c:v>
                </c:pt>
                <c:pt idx="1235">
                  <c:v>9.588266462416154</c:v>
                </c:pt>
                <c:pt idx="1236">
                  <c:v>9.584041191926623</c:v>
                </c:pt>
                <c:pt idx="1237">
                  <c:v>9.579793196675016</c:v>
                </c:pt>
                <c:pt idx="1238">
                  <c:v>9.575522476457354</c:v>
                </c:pt>
                <c:pt idx="1239">
                  <c:v>9.571229031096703</c:v>
                </c:pt>
                <c:pt idx="1240">
                  <c:v>9.56691286044317</c:v>
                </c:pt>
                <c:pt idx="1241">
                  <c:v>9.562573964373895</c:v>
                </c:pt>
                <c:pt idx="1242">
                  <c:v>9.558212342793068</c:v>
                </c:pt>
                <c:pt idx="1243">
                  <c:v>9.553827995631916</c:v>
                </c:pt>
                <c:pt idx="1244">
                  <c:v>9.54942092284871</c:v>
                </c:pt>
                <c:pt idx="1245">
                  <c:v>9.54499112442876</c:v>
                </c:pt>
                <c:pt idx="1246">
                  <c:v>9.540538600384421</c:v>
                </c:pt>
                <c:pt idx="1247">
                  <c:v>9.53606335075508</c:v>
                </c:pt>
                <c:pt idx="1248">
                  <c:v>9.531565375607181</c:v>
                </c:pt>
                <c:pt idx="1249">
                  <c:v>9.527044675034195</c:v>
                </c:pt>
                <c:pt idx="1250">
                  <c:v>9.522501249156647</c:v>
                </c:pt>
                <c:pt idx="1251">
                  <c:v>9.517935098122082</c:v>
                </c:pt>
                <c:pt idx="1252">
                  <c:v>9.513346222105115</c:v>
                </c:pt>
                <c:pt idx="1253">
                  <c:v>9.508734621307377</c:v>
                </c:pt>
                <c:pt idx="1254">
                  <c:v>9.504100295957555</c:v>
                </c:pt>
                <c:pt idx="1255">
                  <c:v>9.49944324631137</c:v>
                </c:pt>
                <c:pt idx="1256">
                  <c:v>9.494763472651579</c:v>
                </c:pt>
                <c:pt idx="1257">
                  <c:v>9.490060975287994</c:v>
                </c:pt>
                <c:pt idx="1258">
                  <c:v>9.48533575455744</c:v>
                </c:pt>
                <c:pt idx="1259">
                  <c:v>9.480587810823806</c:v>
                </c:pt>
                <c:pt idx="1260">
                  <c:v>9.475817144478005</c:v>
                </c:pt>
                <c:pt idx="1261">
                  <c:v>9.471023755937993</c:v>
                </c:pt>
                <c:pt idx="1262">
                  <c:v>9.466207645648767</c:v>
                </c:pt>
                <c:pt idx="1263">
                  <c:v>9.46136881408235</c:v>
                </c:pt>
                <c:pt idx="1264">
                  <c:v>9.456507261737813</c:v>
                </c:pt>
                <c:pt idx="1265">
                  <c:v>9.451622989141254</c:v>
                </c:pt>
                <c:pt idx="1266">
                  <c:v>9.44671599684581</c:v>
                </c:pt>
                <c:pt idx="1267">
                  <c:v>9.441786285431655</c:v>
                </c:pt>
                <c:pt idx="1268">
                  <c:v>9.43683385550599</c:v>
                </c:pt>
                <c:pt idx="1269">
                  <c:v>9.431858707703054</c:v>
                </c:pt>
                <c:pt idx="1270">
                  <c:v>9.426860842684121</c:v>
                </c:pt>
                <c:pt idx="1271">
                  <c:v>9.421840261137488</c:v>
                </c:pt>
                <c:pt idx="1272">
                  <c:v>9.41679696377849</c:v>
                </c:pt>
                <c:pt idx="1273">
                  <c:v>9.411730951349486</c:v>
                </c:pt>
                <c:pt idx="1274">
                  <c:v>9.40664222461987</c:v>
                </c:pt>
                <c:pt idx="1275">
                  <c:v>9.401530784386055</c:v>
                </c:pt>
                <c:pt idx="1276">
                  <c:v>9.396396631471496</c:v>
                </c:pt>
                <c:pt idx="1277">
                  <c:v>9.391239766726663</c:v>
                </c:pt>
                <c:pt idx="1278">
                  <c:v>9.38606019102905</c:v>
                </c:pt>
                <c:pt idx="1279">
                  <c:v>9.380857905283175</c:v>
                </c:pt>
                <c:pt idx="1280">
                  <c:v>9.37563291042059</c:v>
                </c:pt>
                <c:pt idx="1281">
                  <c:v>9.37038520739986</c:v>
                </c:pt>
                <c:pt idx="1282">
                  <c:v>9.365114797206565</c:v>
                </c:pt>
                <c:pt idx="1283">
                  <c:v>9.359821680853317</c:v>
                </c:pt>
                <c:pt idx="1284">
                  <c:v>9.35450585937974</c:v>
                </c:pt>
                <c:pt idx="1285">
                  <c:v>9.349167333852476</c:v>
                </c:pt>
                <c:pt idx="1286">
                  <c:v>9.34380610536518</c:v>
                </c:pt>
                <c:pt idx="1287">
                  <c:v>9.338422175038524</c:v>
                </c:pt>
                <c:pt idx="1288">
                  <c:v>9.333015544020197</c:v>
                </c:pt>
                <c:pt idx="1289">
                  <c:v>9.3275862134849</c:v>
                </c:pt>
                <c:pt idx="1290">
                  <c:v>9.322134184634322</c:v>
                </c:pt>
                <c:pt idx="1291">
                  <c:v>9.316659458697198</c:v>
                </c:pt>
                <c:pt idx="1292">
                  <c:v>9.311162036929246</c:v>
                </c:pt>
                <c:pt idx="1293">
                  <c:v>9.305641920613192</c:v>
                </c:pt>
                <c:pt idx="1294">
                  <c:v>9.300099111058777</c:v>
                </c:pt>
                <c:pt idx="1295">
                  <c:v>9.294533609602735</c:v>
                </c:pt>
                <c:pt idx="1296">
                  <c:v>9.288945417608804</c:v>
                </c:pt>
                <c:pt idx="1297">
                  <c:v>9.283334536467728</c:v>
                </c:pt>
                <c:pt idx="1298">
                  <c:v>9.277700967597235</c:v>
                </c:pt>
                <c:pt idx="1299">
                  <c:v>9.272044712442067</c:v>
                </c:pt>
                <c:pt idx="1300">
                  <c:v>9.266365772473943</c:v>
                </c:pt>
                <c:pt idx="1301">
                  <c:v>9.260664149191587</c:v>
                </c:pt>
                <c:pt idx="1302">
                  <c:v>9.254939844120716</c:v>
                </c:pt>
                <c:pt idx="1303">
                  <c:v>9.249192858814025</c:v>
                </c:pt>
                <c:pt idx="1304">
                  <c:v>9.243423194851204</c:v>
                </c:pt>
                <c:pt idx="1305">
                  <c:v>9.23763085383893</c:v>
                </c:pt>
                <c:pt idx="1306">
                  <c:v>9.231815837410853</c:v>
                </c:pt>
                <c:pt idx="1307">
                  <c:v>9.225978147227623</c:v>
                </c:pt>
                <c:pt idx="1308">
                  <c:v>9.220117784976852</c:v>
                </c:pt>
                <c:pt idx="1309">
                  <c:v>9.214234752373141</c:v>
                </c:pt>
                <c:pt idx="1310">
                  <c:v>9.20832905115806</c:v>
                </c:pt>
                <c:pt idx="1311">
                  <c:v>9.202400683100158</c:v>
                </c:pt>
                <c:pt idx="1312">
                  <c:v>9.196449649994953</c:v>
                </c:pt>
                <c:pt idx="1313">
                  <c:v>9.190475953664927</c:v>
                </c:pt>
                <c:pt idx="1314">
                  <c:v>9.184479595959542</c:v>
                </c:pt>
                <c:pt idx="1315">
                  <c:v>9.178460578755213</c:v>
                </c:pt>
                <c:pt idx="1316">
                  <c:v>9.172418903955323</c:v>
                </c:pt>
                <c:pt idx="1317">
                  <c:v>9.166354573490218</c:v>
                </c:pt>
                <c:pt idx="1318">
                  <c:v>9.160267589317197</c:v>
                </c:pt>
                <c:pt idx="1319">
                  <c:v>9.154157953420517</c:v>
                </c:pt>
                <c:pt idx="1320">
                  <c:v>9.148025667811387</c:v>
                </c:pt>
                <c:pt idx="1321">
                  <c:v>9.141870734527975</c:v>
                </c:pt>
                <c:pt idx="1322">
                  <c:v>9.13569315563539</c:v>
                </c:pt>
                <c:pt idx="1323">
                  <c:v>9.129492933225684</c:v>
                </c:pt>
                <c:pt idx="1324">
                  <c:v>9.123270069417856</c:v>
                </c:pt>
                <c:pt idx="1325">
                  <c:v>9.117024566357857</c:v>
                </c:pt>
                <c:pt idx="1326">
                  <c:v>9.110756426218563</c:v>
                </c:pt>
                <c:pt idx="1327">
                  <c:v>9.104465651199792</c:v>
                </c:pt>
                <c:pt idx="1328">
                  <c:v>9.098152243528293</c:v>
                </c:pt>
                <c:pt idx="1329">
                  <c:v>9.091816205457744</c:v>
                </c:pt>
                <c:pt idx="1330">
                  <c:v>9.08545753926876</c:v>
                </c:pt>
                <c:pt idx="1331">
                  <c:v>9.079076247268872</c:v>
                </c:pt>
                <c:pt idx="1332">
                  <c:v>9.07267233179254</c:v>
                </c:pt>
                <c:pt idx="1333">
                  <c:v>9.06624579520114</c:v>
                </c:pt>
                <c:pt idx="1334">
                  <c:v>9.05979663988297</c:v>
                </c:pt>
                <c:pt idx="1335">
                  <c:v>9.053324868253232</c:v>
                </c:pt>
                <c:pt idx="1336">
                  <c:v>9.046830482754048</c:v>
                </c:pt>
                <c:pt idx="1337">
                  <c:v>9.040313485854449</c:v>
                </c:pt>
                <c:pt idx="1338">
                  <c:v>9.033773880050372</c:v>
                </c:pt>
                <c:pt idx="1339">
                  <c:v>9.027211667864652</c:v>
                </c:pt>
                <c:pt idx="1340">
                  <c:v>9.020626851847026</c:v>
                </c:pt>
                <c:pt idx="1341">
                  <c:v>9.01401943457412</c:v>
                </c:pt>
                <c:pt idx="1342">
                  <c:v>9.00738941864947</c:v>
                </c:pt>
                <c:pt idx="1343">
                  <c:v>9.00073680670349</c:v>
                </c:pt>
                <c:pt idx="1344">
                  <c:v>8.994061601393481</c:v>
                </c:pt>
                <c:pt idx="1345">
                  <c:v>8.987363805403637</c:v>
                </c:pt>
                <c:pt idx="1346">
                  <c:v>8.980643421445023</c:v>
                </c:pt>
                <c:pt idx="1347">
                  <c:v>8.973900452255588</c:v>
                </c:pt>
                <c:pt idx="1348">
                  <c:v>8.967134900600152</c:v>
                </c:pt>
                <c:pt idx="1349">
                  <c:v>8.960346769270408</c:v>
                </c:pt>
                <c:pt idx="1350">
                  <c:v>8.95353606108492</c:v>
                </c:pt>
                <c:pt idx="1351">
                  <c:v>8.946702778889104</c:v>
                </c:pt>
                <c:pt idx="1352">
                  <c:v>8.939846925555254</c:v>
                </c:pt>
                <c:pt idx="1353">
                  <c:v>8.932968503982513</c:v>
                </c:pt>
                <c:pt idx="1354">
                  <c:v>8.926067517096875</c:v>
                </c:pt>
                <c:pt idx="1355">
                  <c:v>8.919143967851191</c:v>
                </c:pt>
                <c:pt idx="1356">
                  <c:v>8.912197859225157</c:v>
                </c:pt>
                <c:pt idx="1357">
                  <c:v>8.90522919422531</c:v>
                </c:pt>
                <c:pt idx="1358">
                  <c:v>8.898237975885033</c:v>
                </c:pt>
                <c:pt idx="1359">
                  <c:v>8.891224207264537</c:v>
                </c:pt>
                <c:pt idx="1360">
                  <c:v>8.884187891450875</c:v>
                </c:pt>
                <c:pt idx="1361">
                  <c:v>8.877129031557926</c:v>
                </c:pt>
                <c:pt idx="1362">
                  <c:v>8.87004763072639</c:v>
                </c:pt>
                <c:pt idx="1363">
                  <c:v>8.862943692123794</c:v>
                </c:pt>
                <c:pt idx="1364">
                  <c:v>8.85581721894448</c:v>
                </c:pt>
                <c:pt idx="1365">
                  <c:v>8.848668214409604</c:v>
                </c:pt>
                <c:pt idx="1366">
                  <c:v>8.84149668176714</c:v>
                </c:pt>
                <c:pt idx="1367">
                  <c:v>8.834302624291851</c:v>
                </c:pt>
                <c:pt idx="1368">
                  <c:v>8.827086045285326</c:v>
                </c:pt>
                <c:pt idx="1369">
                  <c:v>8.81984694807593</c:v>
                </c:pt>
                <c:pt idx="1370">
                  <c:v>8.81258533601884</c:v>
                </c:pt>
                <c:pt idx="1371">
                  <c:v>8.805301212496015</c:v>
                </c:pt>
                <c:pt idx="1372">
                  <c:v>8.797994580916198</c:v>
                </c:pt>
                <c:pt idx="1373">
                  <c:v>8.790665444714923</c:v>
                </c:pt>
                <c:pt idx="1374">
                  <c:v>8.783313807354501</c:v>
                </c:pt>
                <c:pt idx="1375">
                  <c:v>8.77593967232401</c:v>
                </c:pt>
                <c:pt idx="1376">
                  <c:v>8.768543043139303</c:v>
                </c:pt>
                <c:pt idx="1377">
                  <c:v>8.761123923343002</c:v>
                </c:pt>
                <c:pt idx="1378">
                  <c:v>8.753682316504487</c:v>
                </c:pt>
                <c:pt idx="1379">
                  <c:v>8.746218226219891</c:v>
                </c:pt>
                <c:pt idx="1380">
                  <c:v>8.738731656112115</c:v>
                </c:pt>
                <c:pt idx="1381">
                  <c:v>8.731222609830793</c:v>
                </c:pt>
                <c:pt idx="1382">
                  <c:v>8.723691091052318</c:v>
                </c:pt>
                <c:pt idx="1383">
                  <c:v>8.716137103479806</c:v>
                </c:pt>
                <c:pt idx="1384">
                  <c:v>8.708560650843125</c:v>
                </c:pt>
                <c:pt idx="1385">
                  <c:v>8.700961736898867</c:v>
                </c:pt>
                <c:pt idx="1386">
                  <c:v>8.693340365430352</c:v>
                </c:pt>
                <c:pt idx="1387">
                  <c:v>8.685696540247624</c:v>
                </c:pt>
                <c:pt idx="1388">
                  <c:v>8.67803026518744</c:v>
                </c:pt>
                <c:pt idx="1389">
                  <c:v>8.67034154411327</c:v>
                </c:pt>
                <c:pt idx="1390">
                  <c:v>8.66263038091531</c:v>
                </c:pt>
                <c:pt idx="1391">
                  <c:v>8.654896779510435</c:v>
                </c:pt>
                <c:pt idx="1392">
                  <c:v>8.647140743842238</c:v>
                </c:pt>
                <c:pt idx="1393">
                  <c:v>8.639362277880996</c:v>
                </c:pt>
                <c:pt idx="1394">
                  <c:v>8.631561385623682</c:v>
                </c:pt>
                <c:pt idx="1395">
                  <c:v>8.623738071093951</c:v>
                </c:pt>
                <c:pt idx="1396">
                  <c:v>8.61589233834214</c:v>
                </c:pt>
                <c:pt idx="1397">
                  <c:v>8.608024191445263</c:v>
                </c:pt>
                <c:pt idx="1398">
                  <c:v>8.600133634507004</c:v>
                </c:pt>
                <c:pt idx="1399">
                  <c:v>8.592220671657713</c:v>
                </c:pt>
                <c:pt idx="1400">
                  <c:v>8.584285307054395</c:v>
                </c:pt>
                <c:pt idx="1401">
                  <c:v>8.576327544880721</c:v>
                </c:pt>
                <c:pt idx="1402">
                  <c:v>8.56834738934701</c:v>
                </c:pt>
                <c:pt idx="1403">
                  <c:v>8.560344844690224</c:v>
                </c:pt>
                <c:pt idx="1404">
                  <c:v>8.55231991517397</c:v>
                </c:pt>
                <c:pt idx="1405">
                  <c:v>8.544272605088484</c:v>
                </c:pt>
                <c:pt idx="1406">
                  <c:v>8.536202918750644</c:v>
                </c:pt>
                <c:pt idx="1407">
                  <c:v>8.528110860503943</c:v>
                </c:pt>
                <c:pt idx="1408">
                  <c:v>8.519996434718501</c:v>
                </c:pt>
                <c:pt idx="1409">
                  <c:v>8.511859645791052</c:v>
                </c:pt>
                <c:pt idx="1410">
                  <c:v>8.50370049814494</c:v>
                </c:pt>
                <c:pt idx="1411">
                  <c:v>8.495518996230114</c:v>
                </c:pt>
                <c:pt idx="1412">
                  <c:v>8.487315144523118</c:v>
                </c:pt>
                <c:pt idx="1413">
                  <c:v>8.479088947527102</c:v>
                </c:pt>
                <c:pt idx="1414">
                  <c:v>8.47084040977179</c:v>
                </c:pt>
                <c:pt idx="1415">
                  <c:v>8.462569535813503</c:v>
                </c:pt>
                <c:pt idx="1416">
                  <c:v>8.45427633023513</c:v>
                </c:pt>
                <c:pt idx="1417">
                  <c:v>8.445960797646138</c:v>
                </c:pt>
                <c:pt idx="1418">
                  <c:v>8.437622942682561</c:v>
                </c:pt>
                <c:pt idx="1419">
                  <c:v>8.429262770006994</c:v>
                </c:pt>
                <c:pt idx="1420">
                  <c:v>8.420880284308587</c:v>
                </c:pt>
                <c:pt idx="1421">
                  <c:v>8.412475490303043</c:v>
                </c:pt>
                <c:pt idx="1422">
                  <c:v>8.404048392732601</c:v>
                </c:pt>
                <c:pt idx="1423">
                  <c:v>8.395598996366055</c:v>
                </c:pt>
                <c:pt idx="1424">
                  <c:v>8.38712730599872</c:v>
                </c:pt>
                <c:pt idx="1425">
                  <c:v>8.378633326452442</c:v>
                </c:pt>
                <c:pt idx="1426">
                  <c:v>8.370117062575595</c:v>
                </c:pt>
                <c:pt idx="1427">
                  <c:v>8.36157851924306</c:v>
                </c:pt>
                <c:pt idx="1428">
                  <c:v>8.353017701356234</c:v>
                </c:pt>
                <c:pt idx="1429">
                  <c:v>8.34443461384302</c:v>
                </c:pt>
                <c:pt idx="1430">
                  <c:v>8.33582926165781</c:v>
                </c:pt>
                <c:pt idx="1431">
                  <c:v>8.327201649781506</c:v>
                </c:pt>
                <c:pt idx="1432">
                  <c:v>8.318551783221483</c:v>
                </c:pt>
                <c:pt idx="1433">
                  <c:v>8.309879667011607</c:v>
                </c:pt>
                <c:pt idx="1434">
                  <c:v>8.301185306212207</c:v>
                </c:pt>
                <c:pt idx="1435">
                  <c:v>8.292468705910091</c:v>
                </c:pt>
                <c:pt idx="1436">
                  <c:v>8.283729871218528</c:v>
                </c:pt>
                <c:pt idx="1437">
                  <c:v>8.274968807277243</c:v>
                </c:pt>
                <c:pt idx="1438">
                  <c:v>8.266185519252415</c:v>
                </c:pt>
                <c:pt idx="1439">
                  <c:v>8.257380012336655</c:v>
                </c:pt>
                <c:pt idx="1440">
                  <c:v>8.248552291749028</c:v>
                </c:pt>
                <c:pt idx="1441">
                  <c:v>8.239702362735025</c:v>
                </c:pt>
                <c:pt idx="1442">
                  <c:v>8.230830230566567</c:v>
                </c:pt>
                <c:pt idx="1443">
                  <c:v>8.221935900541988</c:v>
                </c:pt>
                <c:pt idx="1444">
                  <c:v>8.21301937798604</c:v>
                </c:pt>
                <c:pt idx="1445">
                  <c:v>8.204080668249874</c:v>
                </c:pt>
                <c:pt idx="1446">
                  <c:v>8.195119776711061</c:v>
                </c:pt>
                <c:pt idx="1447">
                  <c:v>8.186136708773547</c:v>
                </c:pt>
                <c:pt idx="1448">
                  <c:v>8.177131469867673</c:v>
                </c:pt>
                <c:pt idx="1449">
                  <c:v>8.16810406545016</c:v>
                </c:pt>
                <c:pt idx="1450">
                  <c:v>8.159054501004113</c:v>
                </c:pt>
                <c:pt idx="1451">
                  <c:v>8.149982782038988</c:v>
                </c:pt>
                <c:pt idx="1452">
                  <c:v>8.14088891409062</c:v>
                </c:pt>
                <c:pt idx="1453">
                  <c:v>8.131772902721192</c:v>
                </c:pt>
                <c:pt idx="1454">
                  <c:v>8.122634753519237</c:v>
                </c:pt>
                <c:pt idx="1455">
                  <c:v>8.113474472099621</c:v>
                </c:pt>
                <c:pt idx="1456">
                  <c:v>8.104292064103561</c:v>
                </c:pt>
                <c:pt idx="1457">
                  <c:v>8.095087535198596</c:v>
                </c:pt>
                <c:pt idx="1458">
                  <c:v>8.085860891078578</c:v>
                </c:pt>
                <c:pt idx="1459">
                  <c:v>8.07661213746369</c:v>
                </c:pt>
                <c:pt idx="1460">
                  <c:v>8.067341280100411</c:v>
                </c:pt>
                <c:pt idx="1461">
                  <c:v>8.058048324761527</c:v>
                </c:pt>
                <c:pt idx="1462">
                  <c:v>8.048733277246123</c:v>
                </c:pt>
                <c:pt idx="1463">
                  <c:v>8.039396143379559</c:v>
                </c:pt>
                <c:pt idx="1464">
                  <c:v>8.03003692901349</c:v>
                </c:pt>
                <c:pt idx="1465">
                  <c:v>8.020655640025831</c:v>
                </c:pt>
                <c:pt idx="1466">
                  <c:v>8.011252282320774</c:v>
                </c:pt>
                <c:pt idx="1467">
                  <c:v>8.001826861828771</c:v>
                </c:pt>
                <c:pt idx="1468">
                  <c:v>7.992379384506522</c:v>
                </c:pt>
                <c:pt idx="1469">
                  <c:v>7.982909856336969</c:v>
                </c:pt>
                <c:pt idx="1470">
                  <c:v>7.973418283329306</c:v>
                </c:pt>
                <c:pt idx="1471">
                  <c:v>7.96390467151894</c:v>
                </c:pt>
                <c:pt idx="1472">
                  <c:v>7.954369026967524</c:v>
                </c:pt>
                <c:pt idx="1473">
                  <c:v>7.944811355762909</c:v>
                </c:pt>
                <c:pt idx="1474">
                  <c:v>7.935231664019167</c:v>
                </c:pt>
                <c:pt idx="1475">
                  <c:v>7.925629957876564</c:v>
                </c:pt>
                <c:pt idx="1476">
                  <c:v>7.91600624350157</c:v>
                </c:pt>
                <c:pt idx="1477">
                  <c:v>7.906360527086837</c:v>
                </c:pt>
                <c:pt idx="1478">
                  <c:v>7.8966928148512</c:v>
                </c:pt>
                <c:pt idx="1479">
                  <c:v>7.887003113039664</c:v>
                </c:pt>
                <c:pt idx="1480">
                  <c:v>7.877291427923406</c:v>
                </c:pt>
                <c:pt idx="1481">
                  <c:v>7.867557765799753</c:v>
                </c:pt>
                <c:pt idx="1482">
                  <c:v>7.857802132992191</c:v>
                </c:pt>
                <c:pt idx="1483">
                  <c:v>7.848024535850341</c:v>
                </c:pt>
                <c:pt idx="1484">
                  <c:v>7.83822498074997</c:v>
                </c:pt>
                <c:pt idx="1485">
                  <c:v>7.828403474092958</c:v>
                </c:pt>
                <c:pt idx="1486">
                  <c:v>7.818560022307318</c:v>
                </c:pt>
                <c:pt idx="1487">
                  <c:v>7.808694631847176</c:v>
                </c:pt>
                <c:pt idx="1488">
                  <c:v>7.798807309192751</c:v>
                </c:pt>
                <c:pt idx="1489">
                  <c:v>7.788898060850375</c:v>
                </c:pt>
                <c:pt idx="1490">
                  <c:v>7.778966893352457</c:v>
                </c:pt>
                <c:pt idx="1491">
                  <c:v>7.769013813257493</c:v>
                </c:pt>
                <c:pt idx="1492">
                  <c:v>7.759038827150056</c:v>
                </c:pt>
                <c:pt idx="1493">
                  <c:v>7.749041941640781</c:v>
                </c:pt>
                <c:pt idx="1494">
                  <c:v>7.739023163366362</c:v>
                </c:pt>
                <c:pt idx="1495">
                  <c:v>7.728982498989541</c:v>
                </c:pt>
                <c:pt idx="1496">
                  <c:v>7.718919955199109</c:v>
                </c:pt>
                <c:pt idx="1497">
                  <c:v>7.708835538709886</c:v>
                </c:pt>
                <c:pt idx="1498">
                  <c:v>7.698729256262722</c:v>
                </c:pt>
                <c:pt idx="1499">
                  <c:v>7.688601114624486</c:v>
                </c:pt>
                <c:pt idx="1500">
                  <c:v>7.67845112058805</c:v>
                </c:pt>
                <c:pt idx="1501">
                  <c:v>7.6682792809723</c:v>
                </c:pt>
                <c:pt idx="1502">
                  <c:v>7.658085602622107</c:v>
                </c:pt>
                <c:pt idx="1503">
                  <c:v>7.647870092408332</c:v>
                </c:pt>
                <c:pt idx="1504">
                  <c:v>7.637632757227813</c:v>
                </c:pt>
                <c:pt idx="1505">
                  <c:v>7.627373604003361</c:v>
                </c:pt>
                <c:pt idx="1506">
                  <c:v>7.617092639683742</c:v>
                </c:pt>
                <c:pt idx="1507">
                  <c:v>7.606789871243682</c:v>
                </c:pt>
                <c:pt idx="1508">
                  <c:v>7.59646530568385</c:v>
                </c:pt>
                <c:pt idx="1509">
                  <c:v>7.586118950030846</c:v>
                </c:pt>
                <c:pt idx="1510">
                  <c:v>7.575750811337207</c:v>
                </c:pt>
                <c:pt idx="1511">
                  <c:v>7.565360896681385</c:v>
                </c:pt>
                <c:pt idx="1512">
                  <c:v>7.554949213167744</c:v>
                </c:pt>
                <c:pt idx="1513">
                  <c:v>7.54451576792655</c:v>
                </c:pt>
                <c:pt idx="1514">
                  <c:v>7.534060568113971</c:v>
                </c:pt>
                <c:pt idx="1515">
                  <c:v>7.523583620912049</c:v>
                </c:pt>
                <c:pt idx="1516">
                  <c:v>7.51308493352871</c:v>
                </c:pt>
                <c:pt idx="1517">
                  <c:v>7.502564513197751</c:v>
                </c:pt>
                <c:pt idx="1518">
                  <c:v>7.492022367178826</c:v>
                </c:pt>
                <c:pt idx="1519">
                  <c:v>7.48145850275744</c:v>
                </c:pt>
                <c:pt idx="1520">
                  <c:v>7.470872927244941</c:v>
                </c:pt>
                <c:pt idx="1521">
                  <c:v>7.460265647978515</c:v>
                </c:pt>
                <c:pt idx="1522">
                  <c:v>7.44963667232117</c:v>
                </c:pt>
                <c:pt idx="1523">
                  <c:v>7.438986007661732</c:v>
                </c:pt>
                <c:pt idx="1524">
                  <c:v>7.428313661414837</c:v>
                </c:pt>
                <c:pt idx="1525">
                  <c:v>7.417619641020915</c:v>
                </c:pt>
                <c:pt idx="1526">
                  <c:v>7.40690395394619</c:v>
                </c:pt>
                <c:pt idx="1527">
                  <c:v>7.39616660768267</c:v>
                </c:pt>
                <c:pt idx="1528">
                  <c:v>7.385407609748127</c:v>
                </c:pt>
                <c:pt idx="1529">
                  <c:v>7.374626967686105</c:v>
                </c:pt>
                <c:pt idx="1530">
                  <c:v>7.363824689065898</c:v>
                </c:pt>
                <c:pt idx="1531">
                  <c:v>7.35300078148255</c:v>
                </c:pt>
                <c:pt idx="1532">
                  <c:v>7.342155252556836</c:v>
                </c:pt>
                <c:pt idx="1533">
                  <c:v>7.331288109935263</c:v>
                </c:pt>
                <c:pt idx="1534">
                  <c:v>7.320399361290052</c:v>
                </c:pt>
                <c:pt idx="1535">
                  <c:v>7.30948901431914</c:v>
                </c:pt>
                <c:pt idx="1536">
                  <c:v>7.298557076746155</c:v>
                </c:pt>
                <c:pt idx="1537">
                  <c:v>7.287603556320425</c:v>
                </c:pt>
                <c:pt idx="1538">
                  <c:v>7.276628460816952</c:v>
                </c:pt>
                <c:pt idx="1539">
                  <c:v>7.265631798036416</c:v>
                </c:pt>
                <c:pt idx="1540">
                  <c:v>7.254613575805157</c:v>
                </c:pt>
                <c:pt idx="1541">
                  <c:v>7.243573801975172</c:v>
                </c:pt>
                <c:pt idx="1542">
                  <c:v>7.232512484424098</c:v>
                </c:pt>
                <c:pt idx="1543">
                  <c:v>7.22142963105521</c:v>
                </c:pt>
                <c:pt idx="1544">
                  <c:v>7.210325249797409</c:v>
                </c:pt>
                <c:pt idx="1545">
                  <c:v>7.199199348605211</c:v>
                </c:pt>
                <c:pt idx="1546">
                  <c:v>7.18805193545874</c:v>
                </c:pt>
                <c:pt idx="1547">
                  <c:v>7.176883018363718</c:v>
                </c:pt>
                <c:pt idx="1548">
                  <c:v>7.165692605351451</c:v>
                </c:pt>
                <c:pt idx="1549">
                  <c:v>7.154480704478826</c:v>
                </c:pt>
                <c:pt idx="1550">
                  <c:v>7.143247323828299</c:v>
                </c:pt>
                <c:pt idx="1551">
                  <c:v>7.131992471507885</c:v>
                </c:pt>
                <c:pt idx="1552">
                  <c:v>7.120716155651147</c:v>
                </c:pt>
                <c:pt idx="1553">
                  <c:v>7.10941838441719</c:v>
                </c:pt>
                <c:pt idx="1554">
                  <c:v>7.098099165990646</c:v>
                </c:pt>
                <c:pt idx="1555">
                  <c:v>7.086758508581667</c:v>
                </c:pt>
                <c:pt idx="1556">
                  <c:v>7.075396420425921</c:v>
                </c:pt>
                <c:pt idx="1557">
                  <c:v>7.064012909784571</c:v>
                </c:pt>
                <c:pt idx="1558">
                  <c:v>7.052607984944277</c:v>
                </c:pt>
                <c:pt idx="1559">
                  <c:v>7.041181654217168</c:v>
                </c:pt>
                <c:pt idx="1560">
                  <c:v>7.029733925940858</c:v>
                </c:pt>
                <c:pt idx="1561">
                  <c:v>7.018264808478414</c:v>
                </c:pt>
                <c:pt idx="1562">
                  <c:v>7.006774310218359</c:v>
                </c:pt>
                <c:pt idx="1563">
                  <c:v>6.995262439574652</c:v>
                </c:pt>
                <c:pt idx="1564">
                  <c:v>6.983729204986686</c:v>
                </c:pt>
                <c:pt idx="1565">
                  <c:v>6.972174614919275</c:v>
                </c:pt>
                <c:pt idx="1566">
                  <c:v>6.960598677862645</c:v>
                </c:pt>
                <c:pt idx="1567">
                  <c:v>6.949001402332424</c:v>
                </c:pt>
                <c:pt idx="1568">
                  <c:v>6.937382796869626</c:v>
                </c:pt>
                <c:pt idx="1569">
                  <c:v>6.92574287004065</c:v>
                </c:pt>
                <c:pt idx="1570">
                  <c:v>6.914081630437265</c:v>
                </c:pt>
                <c:pt idx="1571">
                  <c:v>6.902399086676601</c:v>
                </c:pt>
                <c:pt idx="1572">
                  <c:v>6.890695247401135</c:v>
                </c:pt>
                <c:pt idx="1573">
                  <c:v>6.878970121278687</c:v>
                </c:pt>
                <c:pt idx="1574">
                  <c:v>6.867223717002402</c:v>
                </c:pt>
                <c:pt idx="1575">
                  <c:v>6.855456043290752</c:v>
                </c:pt>
                <c:pt idx="1576">
                  <c:v>6.843667108887511</c:v>
                </c:pt>
                <c:pt idx="1577">
                  <c:v>6.831856922561752</c:v>
                </c:pt>
                <c:pt idx="1578">
                  <c:v>6.820025493107838</c:v>
                </c:pt>
                <c:pt idx="1579">
                  <c:v>6.808172829345406</c:v>
                </c:pt>
                <c:pt idx="1580">
                  <c:v>6.796298940119371</c:v>
                </c:pt>
                <c:pt idx="1581">
                  <c:v>6.784403834299888</c:v>
                </c:pt>
                <c:pt idx="1582">
                  <c:v>6.77248752078237</c:v>
                </c:pt>
                <c:pt idx="1583">
                  <c:v>6.760550008487456</c:v>
                </c:pt>
                <c:pt idx="1584">
                  <c:v>6.748591306361024</c:v>
                </c:pt>
                <c:pt idx="1585">
                  <c:v>6.73661142337415</c:v>
                </c:pt>
                <c:pt idx="1586">
                  <c:v>6.724610368523119</c:v>
                </c:pt>
                <c:pt idx="1587">
                  <c:v>6.712588150829415</c:v>
                </c:pt>
                <c:pt idx="1588">
                  <c:v>6.698152215241255</c:v>
                </c:pt>
                <c:pt idx="1589">
                  <c:v>6.683716430482511</c:v>
                </c:pt>
                <c:pt idx="1590">
                  <c:v>6.669280645723768</c:v>
                </c:pt>
                <c:pt idx="1591">
                  <c:v>6.654844860965022</c:v>
                </c:pt>
                <c:pt idx="1592">
                  <c:v>6.640409076206279</c:v>
                </c:pt>
                <c:pt idx="1593">
                  <c:v>6.625973291447535</c:v>
                </c:pt>
                <c:pt idx="1594">
                  <c:v>6.611537506688791</c:v>
                </c:pt>
                <c:pt idx="1595">
                  <c:v>6.597101721930048</c:v>
                </c:pt>
                <c:pt idx="1596">
                  <c:v>6.582665937171305</c:v>
                </c:pt>
                <c:pt idx="1597">
                  <c:v>6.568230152412561</c:v>
                </c:pt>
                <c:pt idx="1598">
                  <c:v>6.553794367653817</c:v>
                </c:pt>
                <c:pt idx="1599">
                  <c:v>6.539358582895073</c:v>
                </c:pt>
                <c:pt idx="1600">
                  <c:v>6.524922798136329</c:v>
                </c:pt>
                <c:pt idx="1601">
                  <c:v>6.510487013377585</c:v>
                </c:pt>
                <c:pt idx="1602">
                  <c:v>6.496051228618841</c:v>
                </c:pt>
                <c:pt idx="1603">
                  <c:v>6.481615443860097</c:v>
                </c:pt>
                <c:pt idx="1604">
                  <c:v>6.467179659101352</c:v>
                </c:pt>
                <c:pt idx="1605">
                  <c:v>6.45274387434261</c:v>
                </c:pt>
                <c:pt idx="1606">
                  <c:v>6.438308089583867</c:v>
                </c:pt>
                <c:pt idx="1607">
                  <c:v>6.423872304825121</c:v>
                </c:pt>
                <c:pt idx="1608">
                  <c:v>6.409436520066377</c:v>
                </c:pt>
                <c:pt idx="1609">
                  <c:v>6.395000735307633</c:v>
                </c:pt>
                <c:pt idx="1610">
                  <c:v>6.380564950548888</c:v>
                </c:pt>
                <c:pt idx="1611">
                  <c:v>6.366129165790145</c:v>
                </c:pt>
                <c:pt idx="1612">
                  <c:v>6.351693381031401</c:v>
                </c:pt>
                <c:pt idx="1613">
                  <c:v>6.337257596272657</c:v>
                </c:pt>
                <c:pt idx="1614">
                  <c:v>6.322821811513911</c:v>
                </c:pt>
                <c:pt idx="1615">
                  <c:v>6.308386026755168</c:v>
                </c:pt>
                <c:pt idx="1616">
                  <c:v>6.293950241996424</c:v>
                </c:pt>
                <c:pt idx="1617">
                  <c:v>6.27951445723768</c:v>
                </c:pt>
                <c:pt idx="1618">
                  <c:v>6.265078672478936</c:v>
                </c:pt>
                <c:pt idx="1619">
                  <c:v>6.250642887720193</c:v>
                </c:pt>
                <c:pt idx="1620">
                  <c:v>6.23620710296145</c:v>
                </c:pt>
                <c:pt idx="1621">
                  <c:v>6.221771318202706</c:v>
                </c:pt>
                <c:pt idx="1622">
                  <c:v>6.207335533443961</c:v>
                </c:pt>
                <c:pt idx="1623">
                  <c:v>6.192899748685217</c:v>
                </c:pt>
                <c:pt idx="1624">
                  <c:v>6.178463963926474</c:v>
                </c:pt>
                <c:pt idx="1625">
                  <c:v>6.164028179167729</c:v>
                </c:pt>
                <c:pt idx="1626">
                  <c:v>6.149592394408986</c:v>
                </c:pt>
                <c:pt idx="1627">
                  <c:v>6.135156609650241</c:v>
                </c:pt>
                <c:pt idx="1628">
                  <c:v>6.120720824891497</c:v>
                </c:pt>
                <c:pt idx="1629">
                  <c:v>6.106285040132753</c:v>
                </c:pt>
                <c:pt idx="1630">
                  <c:v>6.09184925537401</c:v>
                </c:pt>
                <c:pt idx="1631">
                  <c:v>6.077413470615266</c:v>
                </c:pt>
                <c:pt idx="1632">
                  <c:v>6.062977685856522</c:v>
                </c:pt>
                <c:pt idx="1633">
                  <c:v>6.048541901097778</c:v>
                </c:pt>
                <c:pt idx="1634">
                  <c:v>6.034106116339033</c:v>
                </c:pt>
                <c:pt idx="1635">
                  <c:v>6.01967033158029</c:v>
                </c:pt>
                <c:pt idx="1636">
                  <c:v>6.005234546821545</c:v>
                </c:pt>
                <c:pt idx="1637">
                  <c:v>5.990798762062802</c:v>
                </c:pt>
                <c:pt idx="1638">
                  <c:v>5.976362977304058</c:v>
                </c:pt>
                <c:pt idx="1639">
                  <c:v>5.961927192545314</c:v>
                </c:pt>
                <c:pt idx="1640">
                  <c:v>5.94749140778657</c:v>
                </c:pt>
                <c:pt idx="1641">
                  <c:v>5.933055623027827</c:v>
                </c:pt>
                <c:pt idx="1642">
                  <c:v>5.918619838269081</c:v>
                </c:pt>
                <c:pt idx="1643">
                  <c:v>5.904184053510337</c:v>
                </c:pt>
                <c:pt idx="1644">
                  <c:v>5.889748268751594</c:v>
                </c:pt>
                <c:pt idx="1645">
                  <c:v>5.87531248399285</c:v>
                </c:pt>
                <c:pt idx="1646">
                  <c:v>5.860876699234106</c:v>
                </c:pt>
                <c:pt idx="1647">
                  <c:v>5.846440914475362</c:v>
                </c:pt>
                <c:pt idx="1648">
                  <c:v>5.832005129716618</c:v>
                </c:pt>
                <c:pt idx="1649">
                  <c:v>5.817569344957875</c:v>
                </c:pt>
                <c:pt idx="1650">
                  <c:v>5.80313356019913</c:v>
                </c:pt>
                <c:pt idx="1651">
                  <c:v>5.788697775440388</c:v>
                </c:pt>
                <c:pt idx="1652">
                  <c:v>5.774261990681644</c:v>
                </c:pt>
                <c:pt idx="1653">
                  <c:v>5.7598262059229</c:v>
                </c:pt>
                <c:pt idx="1654">
                  <c:v>5.745390421164156</c:v>
                </c:pt>
                <c:pt idx="1655">
                  <c:v>5.730954636405409</c:v>
                </c:pt>
                <c:pt idx="1656">
                  <c:v>5.716518851646667</c:v>
                </c:pt>
                <c:pt idx="1657">
                  <c:v>5.702083066887922</c:v>
                </c:pt>
                <c:pt idx="1658">
                  <c:v>5.68764728212918</c:v>
                </c:pt>
                <c:pt idx="1659">
                  <c:v>5.673211497370435</c:v>
                </c:pt>
                <c:pt idx="1660">
                  <c:v>5.658775712611691</c:v>
                </c:pt>
                <c:pt idx="1661">
                  <c:v>5.644339927852946</c:v>
                </c:pt>
                <c:pt idx="1662">
                  <c:v>5.629904143094202</c:v>
                </c:pt>
                <c:pt idx="1663">
                  <c:v>5.615468358335457</c:v>
                </c:pt>
                <c:pt idx="1664">
                  <c:v>5.601032573576714</c:v>
                </c:pt>
                <c:pt idx="1665">
                  <c:v>5.586596788817971</c:v>
                </c:pt>
                <c:pt idx="1666">
                  <c:v>5.572161004059227</c:v>
                </c:pt>
                <c:pt idx="1667">
                  <c:v>5.557725219300481</c:v>
                </c:pt>
                <c:pt idx="1668">
                  <c:v>5.54328943454174</c:v>
                </c:pt>
                <c:pt idx="1669">
                  <c:v>5.528853649782994</c:v>
                </c:pt>
                <c:pt idx="1670">
                  <c:v>5.514417865024249</c:v>
                </c:pt>
                <c:pt idx="1671">
                  <c:v>5.499982080265507</c:v>
                </c:pt>
                <c:pt idx="1672">
                  <c:v>5.485546295506763</c:v>
                </c:pt>
                <c:pt idx="1673">
                  <c:v>5.471110510748018</c:v>
                </c:pt>
                <c:pt idx="1674">
                  <c:v>5.456674725989276</c:v>
                </c:pt>
                <c:pt idx="1675">
                  <c:v>5.442238941230531</c:v>
                </c:pt>
                <c:pt idx="1676">
                  <c:v>5.427803156471787</c:v>
                </c:pt>
                <c:pt idx="1677">
                  <c:v>5.413367371713044</c:v>
                </c:pt>
                <c:pt idx="1678">
                  <c:v>5.398931586954299</c:v>
                </c:pt>
                <c:pt idx="1679">
                  <c:v>5.384495802195555</c:v>
                </c:pt>
                <c:pt idx="1680">
                  <c:v>5.370060017436812</c:v>
                </c:pt>
                <c:pt idx="1681">
                  <c:v>5.355624232678068</c:v>
                </c:pt>
                <c:pt idx="1682">
                  <c:v>5.341188447919324</c:v>
                </c:pt>
                <c:pt idx="1683">
                  <c:v>5.32675266316058</c:v>
                </c:pt>
                <c:pt idx="1684">
                  <c:v>5.312316878401835</c:v>
                </c:pt>
                <c:pt idx="1685">
                  <c:v>5.297881093643092</c:v>
                </c:pt>
                <c:pt idx="1686">
                  <c:v>5.283445308884348</c:v>
                </c:pt>
                <c:pt idx="1687">
                  <c:v>5.269009524125604</c:v>
                </c:pt>
                <c:pt idx="1688">
                  <c:v>5.254573739366859</c:v>
                </c:pt>
                <c:pt idx="1689">
                  <c:v>5.240137954608116</c:v>
                </c:pt>
                <c:pt idx="1690">
                  <c:v>5.225702169849372</c:v>
                </c:pt>
                <c:pt idx="1691">
                  <c:v>5.21126638509063</c:v>
                </c:pt>
                <c:pt idx="1692">
                  <c:v>5.196830600331884</c:v>
                </c:pt>
                <c:pt idx="1693">
                  <c:v>5.18239481557314</c:v>
                </c:pt>
                <c:pt idx="1694">
                  <c:v>5.167959030814395</c:v>
                </c:pt>
                <c:pt idx="1695">
                  <c:v>5.15352324605565</c:v>
                </c:pt>
                <c:pt idx="1696">
                  <c:v>5.139087461296907</c:v>
                </c:pt>
                <c:pt idx="1697">
                  <c:v>5.124651676538163</c:v>
                </c:pt>
                <c:pt idx="1698">
                  <c:v>5.110215891779419</c:v>
                </c:pt>
                <c:pt idx="1699">
                  <c:v>5.095780107020676</c:v>
                </c:pt>
                <c:pt idx="1700">
                  <c:v>5.081344322261932</c:v>
                </c:pt>
                <c:pt idx="1701">
                  <c:v>5.066908537503187</c:v>
                </c:pt>
                <c:pt idx="1702">
                  <c:v>5.052472752744444</c:v>
                </c:pt>
                <c:pt idx="1703">
                  <c:v>5.038036967985699</c:v>
                </c:pt>
                <c:pt idx="1704">
                  <c:v>5.023601183226957</c:v>
                </c:pt>
                <c:pt idx="1705">
                  <c:v>5.009165398468213</c:v>
                </c:pt>
                <c:pt idx="1706">
                  <c:v>4.99472961370947</c:v>
                </c:pt>
                <c:pt idx="1707">
                  <c:v>4.980293828950726</c:v>
                </c:pt>
                <c:pt idx="1708">
                  <c:v>4.965858044191981</c:v>
                </c:pt>
                <c:pt idx="1709">
                  <c:v>4.951422259433237</c:v>
                </c:pt>
                <c:pt idx="1710">
                  <c:v>4.936986474674493</c:v>
                </c:pt>
                <c:pt idx="1711">
                  <c:v>4.922550689915748</c:v>
                </c:pt>
                <c:pt idx="1712">
                  <c:v>4.908114905157005</c:v>
                </c:pt>
                <c:pt idx="1713">
                  <c:v>4.893679120398261</c:v>
                </c:pt>
                <c:pt idx="1714">
                  <c:v>4.879243335639518</c:v>
                </c:pt>
                <c:pt idx="1715">
                  <c:v>4.864807550880771</c:v>
                </c:pt>
                <c:pt idx="1716">
                  <c:v>4.850371766122029</c:v>
                </c:pt>
                <c:pt idx="1717">
                  <c:v>4.835935981363285</c:v>
                </c:pt>
                <c:pt idx="1718">
                  <c:v>4.821500196604541</c:v>
                </c:pt>
                <c:pt idx="1719">
                  <c:v>4.807064411845796</c:v>
                </c:pt>
                <c:pt idx="1720">
                  <c:v>4.792628627087052</c:v>
                </c:pt>
                <c:pt idx="1721">
                  <c:v>4.77819284232831</c:v>
                </c:pt>
                <c:pt idx="1722">
                  <c:v>4.763757057569565</c:v>
                </c:pt>
                <c:pt idx="1723">
                  <c:v>4.749321272810821</c:v>
                </c:pt>
                <c:pt idx="1724">
                  <c:v>4.734885488052077</c:v>
                </c:pt>
                <c:pt idx="1725">
                  <c:v>4.720449703293334</c:v>
                </c:pt>
                <c:pt idx="1726">
                  <c:v>4.70601391853459</c:v>
                </c:pt>
                <c:pt idx="1727">
                  <c:v>4.691578133775845</c:v>
                </c:pt>
                <c:pt idx="1728">
                  <c:v>4.6771423490171</c:v>
                </c:pt>
                <c:pt idx="1729">
                  <c:v>4.662706564258356</c:v>
                </c:pt>
                <c:pt idx="1730">
                  <c:v>4.648270779499612</c:v>
                </c:pt>
                <c:pt idx="1731">
                  <c:v>4.63383499474087</c:v>
                </c:pt>
                <c:pt idx="1732">
                  <c:v>4.619399209982127</c:v>
                </c:pt>
                <c:pt idx="1733">
                  <c:v>4.604963425223382</c:v>
                </c:pt>
                <c:pt idx="1734">
                  <c:v>4.590527640464638</c:v>
                </c:pt>
                <c:pt idx="1735">
                  <c:v>4.576091855705894</c:v>
                </c:pt>
                <c:pt idx="1736">
                  <c:v>4.56165607094715</c:v>
                </c:pt>
                <c:pt idx="1737">
                  <c:v>4.547220286188406</c:v>
                </c:pt>
                <c:pt idx="1738">
                  <c:v>4.532784501429662</c:v>
                </c:pt>
                <c:pt idx="1739">
                  <c:v>4.518348716670918</c:v>
                </c:pt>
                <c:pt idx="1740">
                  <c:v>4.503912931912174</c:v>
                </c:pt>
                <c:pt idx="1741">
                  <c:v>4.48947714715343</c:v>
                </c:pt>
                <c:pt idx="1742">
                  <c:v>4.475041362394687</c:v>
                </c:pt>
                <c:pt idx="1743">
                  <c:v>4.46060557763594</c:v>
                </c:pt>
                <c:pt idx="1744">
                  <c:v>4.4461697928772</c:v>
                </c:pt>
                <c:pt idx="1745">
                  <c:v>4.431734008118454</c:v>
                </c:pt>
                <c:pt idx="1746">
                  <c:v>4.41729822335971</c:v>
                </c:pt>
                <c:pt idx="1747">
                  <c:v>4.402862438600966</c:v>
                </c:pt>
                <c:pt idx="1748">
                  <c:v>4.388426653842222</c:v>
                </c:pt>
                <c:pt idx="1749">
                  <c:v>4.373990869083477</c:v>
                </c:pt>
                <c:pt idx="1750">
                  <c:v>4.359555084324734</c:v>
                </c:pt>
                <c:pt idx="1751">
                  <c:v>4.345119299565988</c:v>
                </c:pt>
                <c:pt idx="1752">
                  <c:v>4.330683514807246</c:v>
                </c:pt>
                <c:pt idx="1753">
                  <c:v>4.316247730048502</c:v>
                </c:pt>
                <c:pt idx="1754">
                  <c:v>4.301811945289757</c:v>
                </c:pt>
                <c:pt idx="1755">
                  <c:v>4.287376160531014</c:v>
                </c:pt>
                <c:pt idx="1756">
                  <c:v>4.27294037577227</c:v>
                </c:pt>
                <c:pt idx="1757">
                  <c:v>4.258504591013526</c:v>
                </c:pt>
                <c:pt idx="1758">
                  <c:v>4.244068806254782</c:v>
                </c:pt>
                <c:pt idx="1759">
                  <c:v>4.22963302149604</c:v>
                </c:pt>
                <c:pt idx="1760">
                  <c:v>4.215197236737294</c:v>
                </c:pt>
                <c:pt idx="1761">
                  <c:v>4.200761451978551</c:v>
                </c:pt>
                <c:pt idx="1762">
                  <c:v>4.186325667219807</c:v>
                </c:pt>
                <c:pt idx="1763">
                  <c:v>4.171889882461063</c:v>
                </c:pt>
                <c:pt idx="1764">
                  <c:v>4.157454097702318</c:v>
                </c:pt>
                <c:pt idx="1765">
                  <c:v>4.143018312943575</c:v>
                </c:pt>
                <c:pt idx="1766">
                  <c:v>4.12858252818483</c:v>
                </c:pt>
                <c:pt idx="1767">
                  <c:v>4.114146743426086</c:v>
                </c:pt>
                <c:pt idx="1768">
                  <c:v>4.099710958667342</c:v>
                </c:pt>
                <c:pt idx="1769">
                  <c:v>4.085275173908599</c:v>
                </c:pt>
                <c:pt idx="1770">
                  <c:v>4.070839389149855</c:v>
                </c:pt>
                <c:pt idx="1771">
                  <c:v>4.056403604391111</c:v>
                </c:pt>
                <c:pt idx="1772">
                  <c:v>4.041967819632367</c:v>
                </c:pt>
                <c:pt idx="1773">
                  <c:v>4.027532034873623</c:v>
                </c:pt>
                <c:pt idx="1774">
                  <c:v>4.01309625011488</c:v>
                </c:pt>
                <c:pt idx="1775">
                  <c:v>3.998660465356135</c:v>
                </c:pt>
                <c:pt idx="1776">
                  <c:v>3.984224680597391</c:v>
                </c:pt>
                <c:pt idx="1777">
                  <c:v>3.969788895838647</c:v>
                </c:pt>
                <c:pt idx="1778">
                  <c:v>3.955353111079903</c:v>
                </c:pt>
                <c:pt idx="1779">
                  <c:v>3.94091732632116</c:v>
                </c:pt>
                <c:pt idx="1780">
                  <c:v>3.926481541562415</c:v>
                </c:pt>
                <c:pt idx="1781">
                  <c:v>3.912045756803671</c:v>
                </c:pt>
                <c:pt idx="1782">
                  <c:v>3.897609972044927</c:v>
                </c:pt>
                <c:pt idx="1783">
                  <c:v>3.883174187286184</c:v>
                </c:pt>
                <c:pt idx="1784">
                  <c:v>3.86873840252744</c:v>
                </c:pt>
                <c:pt idx="1785">
                  <c:v>3.854302617768695</c:v>
                </c:pt>
                <c:pt idx="1786">
                  <c:v>3.839866833009951</c:v>
                </c:pt>
                <c:pt idx="1787">
                  <c:v>3.825431048251208</c:v>
                </c:pt>
                <c:pt idx="1788">
                  <c:v>3.810995263492463</c:v>
                </c:pt>
                <c:pt idx="1789">
                  <c:v>3.796559478733719</c:v>
                </c:pt>
                <c:pt idx="1790">
                  <c:v>3.782123693974976</c:v>
                </c:pt>
                <c:pt idx="1791">
                  <c:v>3.767687909216232</c:v>
                </c:pt>
                <c:pt idx="1792">
                  <c:v>3.753252124457488</c:v>
                </c:pt>
                <c:pt idx="1793">
                  <c:v>3.738816339698743</c:v>
                </c:pt>
                <c:pt idx="1794">
                  <c:v>3.72438055494</c:v>
                </c:pt>
                <c:pt idx="1795">
                  <c:v>3.709944770181256</c:v>
                </c:pt>
                <c:pt idx="1796">
                  <c:v>3.695508985422512</c:v>
                </c:pt>
                <c:pt idx="1797">
                  <c:v>3.681073200663768</c:v>
                </c:pt>
                <c:pt idx="1798">
                  <c:v>3.666637415905024</c:v>
                </c:pt>
                <c:pt idx="1799">
                  <c:v>3.652201631146279</c:v>
                </c:pt>
                <c:pt idx="1800">
                  <c:v>3.637765846387536</c:v>
                </c:pt>
                <c:pt idx="1801">
                  <c:v>3.623330061628792</c:v>
                </c:pt>
                <c:pt idx="1802">
                  <c:v>3.608894276870048</c:v>
                </c:pt>
                <c:pt idx="1803">
                  <c:v>3.594458492111304</c:v>
                </c:pt>
                <c:pt idx="1804">
                  <c:v>3.58002270735256</c:v>
                </c:pt>
                <c:pt idx="1805">
                  <c:v>3.565586922593816</c:v>
                </c:pt>
                <c:pt idx="1806">
                  <c:v>3.551151137835072</c:v>
                </c:pt>
                <c:pt idx="1807">
                  <c:v>3.536715353076328</c:v>
                </c:pt>
                <c:pt idx="1808">
                  <c:v>3.522279568317585</c:v>
                </c:pt>
                <c:pt idx="1809">
                  <c:v>3.50784378355884</c:v>
                </c:pt>
                <c:pt idx="1810">
                  <c:v>3.493407998800097</c:v>
                </c:pt>
                <c:pt idx="1811">
                  <c:v>3.478972214041353</c:v>
                </c:pt>
                <c:pt idx="1812">
                  <c:v>3.464536429282608</c:v>
                </c:pt>
                <c:pt idx="1813">
                  <c:v>3.450100644523864</c:v>
                </c:pt>
                <c:pt idx="1814">
                  <c:v>3.43566485976512</c:v>
                </c:pt>
                <c:pt idx="1815">
                  <c:v>3.421229075006377</c:v>
                </c:pt>
                <c:pt idx="1816">
                  <c:v>3.406793290247633</c:v>
                </c:pt>
                <c:pt idx="1817">
                  <c:v>3.392357505488888</c:v>
                </c:pt>
                <c:pt idx="1818">
                  <c:v>3.377921720730145</c:v>
                </c:pt>
                <c:pt idx="1819">
                  <c:v>3.363485935971401</c:v>
                </c:pt>
                <c:pt idx="1820">
                  <c:v>3.349050151212657</c:v>
                </c:pt>
                <c:pt idx="1821">
                  <c:v>3.334614366453913</c:v>
                </c:pt>
                <c:pt idx="1822">
                  <c:v>3.320178581695169</c:v>
                </c:pt>
                <c:pt idx="1823">
                  <c:v>3.305742796936425</c:v>
                </c:pt>
                <c:pt idx="1824">
                  <c:v>3.291307012177681</c:v>
                </c:pt>
                <c:pt idx="1825">
                  <c:v>3.276871227418937</c:v>
                </c:pt>
                <c:pt idx="1826">
                  <c:v>3.262435442660193</c:v>
                </c:pt>
                <c:pt idx="1827">
                  <c:v>3.24799965790145</c:v>
                </c:pt>
                <c:pt idx="1828">
                  <c:v>3.233563873142705</c:v>
                </c:pt>
                <c:pt idx="1829">
                  <c:v>3.219128088383961</c:v>
                </c:pt>
                <c:pt idx="1830">
                  <c:v>3.204692303625217</c:v>
                </c:pt>
                <c:pt idx="1831">
                  <c:v>3.190256518866473</c:v>
                </c:pt>
                <c:pt idx="1832">
                  <c:v>3.175820734107729</c:v>
                </c:pt>
                <c:pt idx="1833">
                  <c:v>3.161384949348985</c:v>
                </c:pt>
                <c:pt idx="1834">
                  <c:v>3.14694916459024</c:v>
                </c:pt>
                <c:pt idx="1835">
                  <c:v>3.132513379831497</c:v>
                </c:pt>
                <c:pt idx="1836">
                  <c:v>3.118077595072754</c:v>
                </c:pt>
                <c:pt idx="1837">
                  <c:v>3.103641810314009</c:v>
                </c:pt>
                <c:pt idx="1838">
                  <c:v>3.089206025555265</c:v>
                </c:pt>
                <c:pt idx="1839">
                  <c:v>3.074770240796522</c:v>
                </c:pt>
                <c:pt idx="1840">
                  <c:v>3.060334456037778</c:v>
                </c:pt>
                <c:pt idx="1841">
                  <c:v>3.045898671279033</c:v>
                </c:pt>
                <c:pt idx="1842">
                  <c:v>3.031462886520289</c:v>
                </c:pt>
                <c:pt idx="1843">
                  <c:v>3.017027101761546</c:v>
                </c:pt>
                <c:pt idx="1844">
                  <c:v>3.002591317002802</c:v>
                </c:pt>
                <c:pt idx="1845">
                  <c:v>2.988155532244058</c:v>
                </c:pt>
                <c:pt idx="1846">
                  <c:v>2.973719747485314</c:v>
                </c:pt>
                <c:pt idx="1847">
                  <c:v>2.95928396272657</c:v>
                </c:pt>
                <c:pt idx="1848">
                  <c:v>2.944848177967825</c:v>
                </c:pt>
                <c:pt idx="1849">
                  <c:v>2.930412393209081</c:v>
                </c:pt>
                <c:pt idx="1850">
                  <c:v>2.915976608450338</c:v>
                </c:pt>
                <c:pt idx="1851">
                  <c:v>2.901540823691594</c:v>
                </c:pt>
                <c:pt idx="1852">
                  <c:v>2.88710503893285</c:v>
                </c:pt>
                <c:pt idx="1853">
                  <c:v>2.872669254174105</c:v>
                </c:pt>
                <c:pt idx="1854">
                  <c:v>2.858233469415361</c:v>
                </c:pt>
                <c:pt idx="1855">
                  <c:v>2.843797684656618</c:v>
                </c:pt>
                <c:pt idx="1856">
                  <c:v>2.829361899897874</c:v>
                </c:pt>
                <c:pt idx="1857">
                  <c:v>2.81492611513913</c:v>
                </c:pt>
                <c:pt idx="1858">
                  <c:v>2.800490330380386</c:v>
                </c:pt>
                <c:pt idx="1859">
                  <c:v>2.786054545621642</c:v>
                </c:pt>
                <c:pt idx="1860">
                  <c:v>2.771618760862898</c:v>
                </c:pt>
                <c:pt idx="1861">
                  <c:v>2.757182976104154</c:v>
                </c:pt>
                <c:pt idx="1862">
                  <c:v>2.74274719134541</c:v>
                </c:pt>
                <c:pt idx="1863">
                  <c:v>2.728311406586667</c:v>
                </c:pt>
                <c:pt idx="1864">
                  <c:v>2.713875621827923</c:v>
                </c:pt>
                <c:pt idx="1865">
                  <c:v>2.699439837069178</c:v>
                </c:pt>
                <c:pt idx="1866">
                  <c:v>2.685004052310435</c:v>
                </c:pt>
                <c:pt idx="1867">
                  <c:v>2.670568267551691</c:v>
                </c:pt>
                <c:pt idx="1868">
                  <c:v>2.656132482792947</c:v>
                </c:pt>
                <c:pt idx="1869">
                  <c:v>2.641696698034202</c:v>
                </c:pt>
                <c:pt idx="1870">
                  <c:v>2.627260913275458</c:v>
                </c:pt>
                <c:pt idx="1871">
                  <c:v>2.612825128516714</c:v>
                </c:pt>
                <c:pt idx="1872">
                  <c:v>2.598389343757971</c:v>
                </c:pt>
                <c:pt idx="1873">
                  <c:v>2.583953558999227</c:v>
                </c:pt>
                <c:pt idx="1874">
                  <c:v>2.569517774240483</c:v>
                </c:pt>
                <c:pt idx="1875">
                  <c:v>2.555081989481739</c:v>
                </c:pt>
                <c:pt idx="1876">
                  <c:v>2.540646204722995</c:v>
                </c:pt>
                <c:pt idx="1877">
                  <c:v>2.52621041996425</c:v>
                </c:pt>
                <c:pt idx="1878">
                  <c:v>2.511774635205507</c:v>
                </c:pt>
                <c:pt idx="1879">
                  <c:v>2.497338850446763</c:v>
                </c:pt>
                <c:pt idx="1880">
                  <c:v>2.482903065688019</c:v>
                </c:pt>
                <c:pt idx="1881">
                  <c:v>2.468467280929275</c:v>
                </c:pt>
                <c:pt idx="1882">
                  <c:v>2.454031496170531</c:v>
                </c:pt>
                <c:pt idx="1883">
                  <c:v>2.439595711411787</c:v>
                </c:pt>
                <c:pt idx="1884">
                  <c:v>2.425159926653043</c:v>
                </c:pt>
                <c:pt idx="1885">
                  <c:v>2.4107241418943</c:v>
                </c:pt>
                <c:pt idx="1886">
                  <c:v>2.396288357135555</c:v>
                </c:pt>
                <c:pt idx="1887">
                  <c:v>2.381852572376811</c:v>
                </c:pt>
                <c:pt idx="1888">
                  <c:v>2.367416787618067</c:v>
                </c:pt>
                <c:pt idx="1889">
                  <c:v>2.352981002859323</c:v>
                </c:pt>
                <c:pt idx="1890">
                  <c:v>2.338545218100579</c:v>
                </c:pt>
                <c:pt idx="1891">
                  <c:v>2.324109433341835</c:v>
                </c:pt>
                <c:pt idx="1892">
                  <c:v>2.309673648583091</c:v>
                </c:pt>
                <c:pt idx="1893">
                  <c:v>2.295237863824348</c:v>
                </c:pt>
                <c:pt idx="1894">
                  <c:v>2.280802079065603</c:v>
                </c:pt>
                <c:pt idx="1895">
                  <c:v>2.266366294306859</c:v>
                </c:pt>
                <c:pt idx="1896">
                  <c:v>2.251930509548115</c:v>
                </c:pt>
                <c:pt idx="1897">
                  <c:v>2.237494724789372</c:v>
                </c:pt>
                <c:pt idx="1898">
                  <c:v>2.223058940030628</c:v>
                </c:pt>
                <c:pt idx="1899">
                  <c:v>2.208623155271884</c:v>
                </c:pt>
                <c:pt idx="1900">
                  <c:v>2.19418737051314</c:v>
                </c:pt>
                <c:pt idx="1901">
                  <c:v>2.179751585754396</c:v>
                </c:pt>
                <c:pt idx="1902">
                  <c:v>2.165315800995652</c:v>
                </c:pt>
                <c:pt idx="1903">
                  <c:v>2.150880016236908</c:v>
                </c:pt>
                <c:pt idx="1904">
                  <c:v>2.136444231478163</c:v>
                </c:pt>
                <c:pt idx="1905">
                  <c:v>2.12200844671942</c:v>
                </c:pt>
                <c:pt idx="1906">
                  <c:v>2.107572661960676</c:v>
                </c:pt>
                <c:pt idx="1907">
                  <c:v>2.093136877201932</c:v>
                </c:pt>
                <c:pt idx="1908">
                  <c:v>2.078701092443188</c:v>
                </c:pt>
                <c:pt idx="1909">
                  <c:v>2.064265307684444</c:v>
                </c:pt>
                <c:pt idx="1910">
                  <c:v>2.0498295229257</c:v>
                </c:pt>
                <c:pt idx="1911">
                  <c:v>2.035393738166956</c:v>
                </c:pt>
                <c:pt idx="1912">
                  <c:v>2.020957953408212</c:v>
                </c:pt>
                <c:pt idx="1913">
                  <c:v>2.006522168649468</c:v>
                </c:pt>
                <c:pt idx="1914">
                  <c:v>1.992086383890724</c:v>
                </c:pt>
                <c:pt idx="1915">
                  <c:v>1.97765059913198</c:v>
                </c:pt>
                <c:pt idx="1916">
                  <c:v>1.963214814373236</c:v>
                </c:pt>
                <c:pt idx="1917">
                  <c:v>1.948779029614492</c:v>
                </c:pt>
                <c:pt idx="1918">
                  <c:v>1.934343244855748</c:v>
                </c:pt>
                <c:pt idx="1919">
                  <c:v>1.919907460097004</c:v>
                </c:pt>
                <c:pt idx="1920">
                  <c:v>1.90547167533826</c:v>
                </c:pt>
                <c:pt idx="1921">
                  <c:v>1.891035890579516</c:v>
                </c:pt>
                <c:pt idx="1922">
                  <c:v>1.876600105820773</c:v>
                </c:pt>
                <c:pt idx="1923">
                  <c:v>1.862164321062028</c:v>
                </c:pt>
                <c:pt idx="1924">
                  <c:v>1.847728536303284</c:v>
                </c:pt>
                <c:pt idx="1925">
                  <c:v>1.83329275154454</c:v>
                </c:pt>
                <c:pt idx="1926">
                  <c:v>1.818856966785797</c:v>
                </c:pt>
                <c:pt idx="1927">
                  <c:v>1.804421182027052</c:v>
                </c:pt>
                <c:pt idx="1928">
                  <c:v>1.789985397268309</c:v>
                </c:pt>
                <c:pt idx="1929">
                  <c:v>1.775549612509564</c:v>
                </c:pt>
                <c:pt idx="1930">
                  <c:v>1.761113827750821</c:v>
                </c:pt>
                <c:pt idx="1931">
                  <c:v>1.746678042992077</c:v>
                </c:pt>
                <c:pt idx="1932">
                  <c:v>1.732242258233333</c:v>
                </c:pt>
                <c:pt idx="1933">
                  <c:v>1.717806473474589</c:v>
                </c:pt>
                <c:pt idx="1934">
                  <c:v>1.703370688715845</c:v>
                </c:pt>
                <c:pt idx="1935">
                  <c:v>1.688934903957101</c:v>
                </c:pt>
                <c:pt idx="1936">
                  <c:v>1.674499119198357</c:v>
                </c:pt>
                <c:pt idx="1937">
                  <c:v>1.660063334439613</c:v>
                </c:pt>
                <c:pt idx="1938">
                  <c:v>1.64562754968087</c:v>
                </c:pt>
                <c:pt idx="1939">
                  <c:v>1.631191764922125</c:v>
                </c:pt>
                <c:pt idx="1940">
                  <c:v>1.616755980163381</c:v>
                </c:pt>
                <c:pt idx="1941">
                  <c:v>1.602320195404637</c:v>
                </c:pt>
                <c:pt idx="1942">
                  <c:v>1.587884410645893</c:v>
                </c:pt>
                <c:pt idx="1943">
                  <c:v>1.573448625887149</c:v>
                </c:pt>
                <c:pt idx="1944">
                  <c:v>1.559012841128405</c:v>
                </c:pt>
                <c:pt idx="1945">
                  <c:v>1.544577056369661</c:v>
                </c:pt>
                <c:pt idx="1946">
                  <c:v>1.530141271610917</c:v>
                </c:pt>
                <c:pt idx="1947">
                  <c:v>1.515705486852173</c:v>
                </c:pt>
                <c:pt idx="1948">
                  <c:v>1.501269702093429</c:v>
                </c:pt>
                <c:pt idx="1949">
                  <c:v>1.486833917334685</c:v>
                </c:pt>
                <c:pt idx="1950">
                  <c:v>1.472398132575941</c:v>
                </c:pt>
                <c:pt idx="1951">
                  <c:v>1.457962347817197</c:v>
                </c:pt>
                <c:pt idx="1952">
                  <c:v>1.443526563058453</c:v>
                </c:pt>
                <c:pt idx="1953">
                  <c:v>1.429090778299709</c:v>
                </c:pt>
                <c:pt idx="1954">
                  <c:v>1.414654993540966</c:v>
                </c:pt>
                <c:pt idx="1955">
                  <c:v>1.400219208782222</c:v>
                </c:pt>
                <c:pt idx="1956">
                  <c:v>1.385783424023478</c:v>
                </c:pt>
                <c:pt idx="1957">
                  <c:v>1.371347639264734</c:v>
                </c:pt>
                <c:pt idx="1958">
                  <c:v>1.35691185450599</c:v>
                </c:pt>
                <c:pt idx="1959">
                  <c:v>1.342476069747246</c:v>
                </c:pt>
                <c:pt idx="1960">
                  <c:v>1.328040284988502</c:v>
                </c:pt>
                <c:pt idx="1961">
                  <c:v>1.313604500229758</c:v>
                </c:pt>
                <c:pt idx="1962">
                  <c:v>1.299168715471014</c:v>
                </c:pt>
                <c:pt idx="1963">
                  <c:v>1.28473293071227</c:v>
                </c:pt>
                <c:pt idx="1964">
                  <c:v>1.270297145953526</c:v>
                </c:pt>
                <c:pt idx="1965">
                  <c:v>1.255861361194782</c:v>
                </c:pt>
                <c:pt idx="1966">
                  <c:v>1.241425576436038</c:v>
                </c:pt>
                <c:pt idx="1967">
                  <c:v>1.226989791677294</c:v>
                </c:pt>
                <c:pt idx="1968">
                  <c:v>1.21255400691855</c:v>
                </c:pt>
                <c:pt idx="1969">
                  <c:v>1.198118222159806</c:v>
                </c:pt>
                <c:pt idx="1970">
                  <c:v>1.183682437401062</c:v>
                </c:pt>
                <c:pt idx="1971">
                  <c:v>1.169246652642318</c:v>
                </c:pt>
                <c:pt idx="1972">
                  <c:v>1.154810867883574</c:v>
                </c:pt>
                <c:pt idx="1973">
                  <c:v>1.14037508312483</c:v>
                </c:pt>
                <c:pt idx="1974">
                  <c:v>1.125939298366086</c:v>
                </c:pt>
                <c:pt idx="1975">
                  <c:v>1.111503513607342</c:v>
                </c:pt>
                <c:pt idx="1976">
                  <c:v>1.097067728848599</c:v>
                </c:pt>
                <c:pt idx="1977">
                  <c:v>1.082631944089854</c:v>
                </c:pt>
                <c:pt idx="1978">
                  <c:v>1.06819615933111</c:v>
                </c:pt>
                <c:pt idx="1979">
                  <c:v>1.053760374572366</c:v>
                </c:pt>
                <c:pt idx="1980">
                  <c:v>1.039324589813622</c:v>
                </c:pt>
                <c:pt idx="1981">
                  <c:v>1.024888805054879</c:v>
                </c:pt>
                <c:pt idx="1982">
                  <c:v>1.010453020296135</c:v>
                </c:pt>
                <c:pt idx="1983">
                  <c:v>0.99601723553739</c:v>
                </c:pt>
                <c:pt idx="1984">
                  <c:v>0.981581450778647</c:v>
                </c:pt>
                <c:pt idx="1985">
                  <c:v>0.967145666019903</c:v>
                </c:pt>
                <c:pt idx="1986">
                  <c:v>0.952709881261159</c:v>
                </c:pt>
                <c:pt idx="1987">
                  <c:v>0.938274096502415</c:v>
                </c:pt>
                <c:pt idx="1988">
                  <c:v>0.923838311743671</c:v>
                </c:pt>
                <c:pt idx="1989">
                  <c:v>0.909402526984927</c:v>
                </c:pt>
                <c:pt idx="1990">
                  <c:v>0.894966742226183</c:v>
                </c:pt>
                <c:pt idx="1991">
                  <c:v>0.880530957467439</c:v>
                </c:pt>
                <c:pt idx="1992">
                  <c:v>0.866095172708695</c:v>
                </c:pt>
                <c:pt idx="1993">
                  <c:v>0.851659387949951</c:v>
                </c:pt>
                <c:pt idx="1994">
                  <c:v>0.837223603191207</c:v>
                </c:pt>
                <c:pt idx="1995">
                  <c:v>0.822787818432463</c:v>
                </c:pt>
                <c:pt idx="1996">
                  <c:v>0.808352033673719</c:v>
                </c:pt>
                <c:pt idx="1997">
                  <c:v>0.793916248914975</c:v>
                </c:pt>
                <c:pt idx="1998">
                  <c:v>0.779480464156231</c:v>
                </c:pt>
                <c:pt idx="1999">
                  <c:v>0.765044679397487</c:v>
                </c:pt>
                <c:pt idx="2000">
                  <c:v>0.750608894638743</c:v>
                </c:pt>
                <c:pt idx="2001">
                  <c:v>0.736173109879999</c:v>
                </c:pt>
                <c:pt idx="2002">
                  <c:v>0.721737325121255</c:v>
                </c:pt>
                <c:pt idx="2003">
                  <c:v>0.707301540362511</c:v>
                </c:pt>
                <c:pt idx="2004">
                  <c:v>0.692865755603768</c:v>
                </c:pt>
                <c:pt idx="2005">
                  <c:v>0.678429970845023</c:v>
                </c:pt>
                <c:pt idx="2006">
                  <c:v>0.66399418608628</c:v>
                </c:pt>
                <c:pt idx="2007">
                  <c:v>0.649558401327536</c:v>
                </c:pt>
                <c:pt idx="2008">
                  <c:v>0.635122616568792</c:v>
                </c:pt>
                <c:pt idx="2009">
                  <c:v>0.620686831810048</c:v>
                </c:pt>
                <c:pt idx="2010">
                  <c:v>0.606251047051304</c:v>
                </c:pt>
                <c:pt idx="2011">
                  <c:v>0.59181526229256</c:v>
                </c:pt>
                <c:pt idx="2012">
                  <c:v>0.577379477533816</c:v>
                </c:pt>
                <c:pt idx="2013">
                  <c:v>0.562943692775072</c:v>
                </c:pt>
                <c:pt idx="2014">
                  <c:v>0.548507908016328</c:v>
                </c:pt>
                <c:pt idx="2015">
                  <c:v>0.534072123257584</c:v>
                </c:pt>
                <c:pt idx="2016">
                  <c:v>0.51963633849884</c:v>
                </c:pt>
                <c:pt idx="2017">
                  <c:v>0.505200553740096</c:v>
                </c:pt>
                <c:pt idx="2018">
                  <c:v>0.490764768981352</c:v>
                </c:pt>
                <c:pt idx="2019">
                  <c:v>0.476328984222608</c:v>
                </c:pt>
                <c:pt idx="2020">
                  <c:v>0.461893199463864</c:v>
                </c:pt>
                <c:pt idx="2021">
                  <c:v>0.44745741470512</c:v>
                </c:pt>
                <c:pt idx="2022">
                  <c:v>0.433021629946376</c:v>
                </c:pt>
                <c:pt idx="2023">
                  <c:v>0.418585845187632</c:v>
                </c:pt>
                <c:pt idx="2024">
                  <c:v>0.404150060428888</c:v>
                </c:pt>
                <c:pt idx="2025">
                  <c:v>0.389714275670144</c:v>
                </c:pt>
                <c:pt idx="2026">
                  <c:v>0.3752784909114</c:v>
                </c:pt>
                <c:pt idx="2027">
                  <c:v>0.360842706152656</c:v>
                </c:pt>
                <c:pt idx="2028">
                  <c:v>0.346406921393912</c:v>
                </c:pt>
                <c:pt idx="2029">
                  <c:v>0.331971136635168</c:v>
                </c:pt>
                <c:pt idx="2030">
                  <c:v>0.317535351876424</c:v>
                </c:pt>
                <c:pt idx="2031">
                  <c:v>0.30309956711768</c:v>
                </c:pt>
                <c:pt idx="2032">
                  <c:v>0.288663782358936</c:v>
                </c:pt>
                <c:pt idx="2033">
                  <c:v>0.274227997600192</c:v>
                </c:pt>
                <c:pt idx="2034">
                  <c:v>0.259792212841448</c:v>
                </c:pt>
                <c:pt idx="2035">
                  <c:v>0.245356428082705</c:v>
                </c:pt>
                <c:pt idx="2036">
                  <c:v>0.23092064332396</c:v>
                </c:pt>
                <c:pt idx="2037">
                  <c:v>0.216484858565217</c:v>
                </c:pt>
                <c:pt idx="2038">
                  <c:v>0.202049073806473</c:v>
                </c:pt>
                <c:pt idx="2039">
                  <c:v>0.187613289047729</c:v>
                </c:pt>
                <c:pt idx="2040">
                  <c:v>0.173177504288984</c:v>
                </c:pt>
                <c:pt idx="2041">
                  <c:v>0.158741719530241</c:v>
                </c:pt>
                <c:pt idx="2042">
                  <c:v>0.144305934771497</c:v>
                </c:pt>
                <c:pt idx="2043">
                  <c:v>0.129870150012753</c:v>
                </c:pt>
                <c:pt idx="2044">
                  <c:v>0.115434365254009</c:v>
                </c:pt>
                <c:pt idx="2045">
                  <c:v>0.100998580495265</c:v>
                </c:pt>
                <c:pt idx="2046">
                  <c:v>0.0865627957365206</c:v>
                </c:pt>
                <c:pt idx="2047">
                  <c:v>0.0721270109777766</c:v>
                </c:pt>
                <c:pt idx="2048">
                  <c:v>0.0576912262190326</c:v>
                </c:pt>
                <c:pt idx="2049">
                  <c:v>0.0432554414602886</c:v>
                </c:pt>
                <c:pt idx="2050">
                  <c:v>0.0288196567015446</c:v>
                </c:pt>
                <c:pt idx="2051">
                  <c:v>0.0143838719428007</c:v>
                </c:pt>
                <c:pt idx="2052">
                  <c:v>-5.19128159433211E-5</c:v>
                </c:pt>
                <c:pt idx="2053">
                  <c:v>-0.0144876975746873</c:v>
                </c:pt>
                <c:pt idx="2054">
                  <c:v>-0.0289234823334313</c:v>
                </c:pt>
                <c:pt idx="2055">
                  <c:v>-0.0433592670921753</c:v>
                </c:pt>
                <c:pt idx="2056">
                  <c:v>-0.0577950518509193</c:v>
                </c:pt>
                <c:pt idx="2057">
                  <c:v>-0.0722308366096632</c:v>
                </c:pt>
                <c:pt idx="2058">
                  <c:v>-0.0866666213684072</c:v>
                </c:pt>
                <c:pt idx="2059">
                  <c:v>-0.101102406127151</c:v>
                </c:pt>
                <c:pt idx="2060">
                  <c:v>-0.115538190885895</c:v>
                </c:pt>
                <c:pt idx="2061">
                  <c:v>-0.129973975644639</c:v>
                </c:pt>
                <c:pt idx="2062">
                  <c:v>-0.144409760403383</c:v>
                </c:pt>
                <c:pt idx="2063">
                  <c:v>-0.158845545162127</c:v>
                </c:pt>
                <c:pt idx="2064">
                  <c:v>-0.173281329920871</c:v>
                </c:pt>
                <c:pt idx="2065">
                  <c:v>-0.187717114679615</c:v>
                </c:pt>
                <c:pt idx="2066">
                  <c:v>-0.202152899438359</c:v>
                </c:pt>
                <c:pt idx="2067">
                  <c:v>-0.216588684197103</c:v>
                </c:pt>
                <c:pt idx="2068">
                  <c:v>-0.231024468955847</c:v>
                </c:pt>
                <c:pt idx="2069">
                  <c:v>-0.245460253714591</c:v>
                </c:pt>
                <c:pt idx="2070">
                  <c:v>-0.259896038473335</c:v>
                </c:pt>
                <c:pt idx="2071">
                  <c:v>-0.274331823232079</c:v>
                </c:pt>
                <c:pt idx="2072">
                  <c:v>-0.288767607990823</c:v>
                </c:pt>
                <c:pt idx="2073">
                  <c:v>-0.303203392749567</c:v>
                </c:pt>
                <c:pt idx="2074">
                  <c:v>-0.317639177508311</c:v>
                </c:pt>
                <c:pt idx="2075">
                  <c:v>-0.332074962267055</c:v>
                </c:pt>
                <c:pt idx="2076">
                  <c:v>-0.346510747025799</c:v>
                </c:pt>
                <c:pt idx="2077">
                  <c:v>-0.360946531784543</c:v>
                </c:pt>
                <c:pt idx="2078">
                  <c:v>-0.375382316543287</c:v>
                </c:pt>
                <c:pt idx="2079">
                  <c:v>-0.389818101302031</c:v>
                </c:pt>
                <c:pt idx="2080">
                  <c:v>-0.404253886060775</c:v>
                </c:pt>
                <c:pt idx="2081">
                  <c:v>-0.418689670819519</c:v>
                </c:pt>
                <c:pt idx="2082">
                  <c:v>-0.433125455578263</c:v>
                </c:pt>
                <c:pt idx="2083">
                  <c:v>-0.447561240337007</c:v>
                </c:pt>
                <c:pt idx="2084">
                  <c:v>-0.461997025095751</c:v>
                </c:pt>
                <c:pt idx="2085">
                  <c:v>-0.476432809854495</c:v>
                </c:pt>
                <c:pt idx="2086">
                  <c:v>-0.490868594613239</c:v>
                </c:pt>
                <c:pt idx="2087">
                  <c:v>-0.505304379371982</c:v>
                </c:pt>
                <c:pt idx="2088">
                  <c:v>-0.519740164130726</c:v>
                </c:pt>
                <c:pt idx="2089">
                  <c:v>-0.534175948889471</c:v>
                </c:pt>
                <c:pt idx="2090">
                  <c:v>-0.548611733648215</c:v>
                </c:pt>
                <c:pt idx="2091">
                  <c:v>-0.563047518406958</c:v>
                </c:pt>
                <c:pt idx="2092">
                  <c:v>-0.577483303165702</c:v>
                </c:pt>
                <c:pt idx="2093">
                  <c:v>-0.591919087924446</c:v>
                </c:pt>
                <c:pt idx="2094">
                  <c:v>-0.60635487268319</c:v>
                </c:pt>
                <c:pt idx="2095">
                  <c:v>-0.620790657441934</c:v>
                </c:pt>
                <c:pt idx="2096">
                  <c:v>-0.635226442200678</c:v>
                </c:pt>
                <c:pt idx="2097">
                  <c:v>-0.649662226959422</c:v>
                </c:pt>
                <c:pt idx="2098">
                  <c:v>-0.664098011718166</c:v>
                </c:pt>
                <c:pt idx="2099">
                  <c:v>-0.67853379647691</c:v>
                </c:pt>
                <c:pt idx="2100">
                  <c:v>-0.692969581235654</c:v>
                </c:pt>
                <c:pt idx="2101">
                  <c:v>-0.707405365994398</c:v>
                </c:pt>
                <c:pt idx="2102">
                  <c:v>-0.721841150753142</c:v>
                </c:pt>
                <c:pt idx="2103">
                  <c:v>-0.736276935511886</c:v>
                </c:pt>
                <c:pt idx="2104">
                  <c:v>-0.75071272027063</c:v>
                </c:pt>
                <c:pt idx="2105">
                  <c:v>-0.765148505029374</c:v>
                </c:pt>
                <c:pt idx="2106">
                  <c:v>-0.779584289788118</c:v>
                </c:pt>
                <c:pt idx="2107">
                  <c:v>-0.794020074546862</c:v>
                </c:pt>
                <c:pt idx="2108">
                  <c:v>-0.808455859305606</c:v>
                </c:pt>
                <c:pt idx="2109">
                  <c:v>-0.82289164406435</c:v>
                </c:pt>
                <c:pt idx="2110">
                  <c:v>-0.837327428823094</c:v>
                </c:pt>
                <c:pt idx="2111">
                  <c:v>-0.851763213581838</c:v>
                </c:pt>
                <c:pt idx="2112">
                  <c:v>-0.866198998340582</c:v>
                </c:pt>
                <c:pt idx="2113">
                  <c:v>-0.880634783099326</c:v>
                </c:pt>
                <c:pt idx="2114">
                  <c:v>-0.89507056785807</c:v>
                </c:pt>
                <c:pt idx="2115">
                  <c:v>-0.909506352616813</c:v>
                </c:pt>
                <c:pt idx="2116">
                  <c:v>-0.923942137375557</c:v>
                </c:pt>
                <c:pt idx="2117">
                  <c:v>-0.938377922134301</c:v>
                </c:pt>
                <c:pt idx="2118">
                  <c:v>-0.952813706893045</c:v>
                </c:pt>
                <c:pt idx="2119">
                  <c:v>-0.967249491651789</c:v>
                </c:pt>
                <c:pt idx="2120">
                  <c:v>-0.981685276410533</c:v>
                </c:pt>
                <c:pt idx="2121">
                  <c:v>-0.996121061169277</c:v>
                </c:pt>
                <c:pt idx="2122">
                  <c:v>-1.010556845928021</c:v>
                </c:pt>
                <c:pt idx="2123">
                  <c:v>-1.024992630686765</c:v>
                </c:pt>
                <c:pt idx="2124">
                  <c:v>-1.039428415445509</c:v>
                </c:pt>
                <c:pt idx="2125">
                  <c:v>-1.053864200204253</c:v>
                </c:pt>
                <c:pt idx="2126">
                  <c:v>-1.068299984962997</c:v>
                </c:pt>
                <c:pt idx="2127">
                  <c:v>-1.082735769721741</c:v>
                </c:pt>
                <c:pt idx="2128">
                  <c:v>-1.097171554480485</c:v>
                </c:pt>
                <c:pt idx="2129">
                  <c:v>-1.111607339239229</c:v>
                </c:pt>
                <c:pt idx="2130">
                  <c:v>-1.126043123997973</c:v>
                </c:pt>
                <c:pt idx="2131">
                  <c:v>-1.140478908756717</c:v>
                </c:pt>
                <c:pt idx="2132">
                  <c:v>-1.154914693515461</c:v>
                </c:pt>
                <c:pt idx="2133">
                  <c:v>-1.169350478274205</c:v>
                </c:pt>
                <c:pt idx="2134">
                  <c:v>-1.183786263032949</c:v>
                </c:pt>
                <c:pt idx="2135">
                  <c:v>-1.198222047791693</c:v>
                </c:pt>
                <c:pt idx="2136">
                  <c:v>-1.212657832550437</c:v>
                </c:pt>
                <c:pt idx="2137">
                  <c:v>-1.22709361730918</c:v>
                </c:pt>
                <c:pt idx="2138">
                  <c:v>-1.241529402067924</c:v>
                </c:pt>
                <c:pt idx="2139">
                  <c:v>-1.255965186826669</c:v>
                </c:pt>
                <c:pt idx="2140">
                  <c:v>-1.270400971585413</c:v>
                </c:pt>
                <c:pt idx="2141">
                  <c:v>-1.284836756344156</c:v>
                </c:pt>
                <c:pt idx="2142">
                  <c:v>-1.2992725411029</c:v>
                </c:pt>
                <c:pt idx="2143">
                  <c:v>-1.313708325861644</c:v>
                </c:pt>
                <c:pt idx="2144">
                  <c:v>-1.328144110620388</c:v>
                </c:pt>
                <c:pt idx="2145">
                  <c:v>-1.342579895379132</c:v>
                </c:pt>
                <c:pt idx="2146">
                  <c:v>-1.357015680137876</c:v>
                </c:pt>
                <c:pt idx="2147">
                  <c:v>-1.37145146489662</c:v>
                </c:pt>
                <c:pt idx="2148">
                  <c:v>-1.385887249655364</c:v>
                </c:pt>
                <c:pt idx="2149">
                  <c:v>-1.400323034414108</c:v>
                </c:pt>
                <c:pt idx="2150">
                  <c:v>-1.414758819172852</c:v>
                </c:pt>
                <c:pt idx="2151">
                  <c:v>-1.429194603931596</c:v>
                </c:pt>
                <c:pt idx="2152">
                  <c:v>-1.44363038869034</c:v>
                </c:pt>
                <c:pt idx="2153">
                  <c:v>-1.458066173449084</c:v>
                </c:pt>
                <c:pt idx="2154">
                  <c:v>-1.472501958207828</c:v>
                </c:pt>
                <c:pt idx="2155">
                  <c:v>-1.486937742966572</c:v>
                </c:pt>
                <c:pt idx="2156">
                  <c:v>-1.501373527725316</c:v>
                </c:pt>
                <c:pt idx="2157">
                  <c:v>-1.515809312484059</c:v>
                </c:pt>
                <c:pt idx="2158">
                  <c:v>-1.530245097242804</c:v>
                </c:pt>
                <c:pt idx="2159">
                  <c:v>-1.544680882001548</c:v>
                </c:pt>
                <c:pt idx="2160">
                  <c:v>-1.559116666760292</c:v>
                </c:pt>
                <c:pt idx="2161">
                  <c:v>-1.573552451519036</c:v>
                </c:pt>
                <c:pt idx="2162">
                  <c:v>-1.58798823627778</c:v>
                </c:pt>
                <c:pt idx="2163">
                  <c:v>-1.602424021036524</c:v>
                </c:pt>
                <c:pt idx="2164">
                  <c:v>-1.616859805795268</c:v>
                </c:pt>
                <c:pt idx="2165">
                  <c:v>-1.631295590554012</c:v>
                </c:pt>
                <c:pt idx="2166">
                  <c:v>-1.645731375312755</c:v>
                </c:pt>
                <c:pt idx="2167">
                  <c:v>-1.6601671600715</c:v>
                </c:pt>
                <c:pt idx="2168">
                  <c:v>-1.674602944830244</c:v>
                </c:pt>
                <c:pt idx="2169">
                  <c:v>-1.689038729588988</c:v>
                </c:pt>
                <c:pt idx="2170">
                  <c:v>-1.703474514347732</c:v>
                </c:pt>
                <c:pt idx="2171">
                  <c:v>-1.717910299106475</c:v>
                </c:pt>
                <c:pt idx="2172">
                  <c:v>-1.73234608386522</c:v>
                </c:pt>
                <c:pt idx="2173">
                  <c:v>-1.746781868623963</c:v>
                </c:pt>
                <c:pt idx="2174">
                  <c:v>-1.761217653382707</c:v>
                </c:pt>
                <c:pt idx="2175">
                  <c:v>-1.775653438141451</c:v>
                </c:pt>
                <c:pt idx="2176">
                  <c:v>-1.790089222900195</c:v>
                </c:pt>
                <c:pt idx="2177">
                  <c:v>-1.804525007658939</c:v>
                </c:pt>
                <c:pt idx="2178">
                  <c:v>-1.818960792417683</c:v>
                </c:pt>
                <c:pt idx="2179">
                  <c:v>-1.833396577176427</c:v>
                </c:pt>
                <c:pt idx="2180">
                  <c:v>-1.847832361935171</c:v>
                </c:pt>
                <c:pt idx="2181">
                  <c:v>-1.862268146693915</c:v>
                </c:pt>
                <c:pt idx="2182">
                  <c:v>-1.87670393145266</c:v>
                </c:pt>
                <c:pt idx="2183">
                  <c:v>-1.891139716211403</c:v>
                </c:pt>
                <c:pt idx="2184">
                  <c:v>-1.905575500970147</c:v>
                </c:pt>
                <c:pt idx="2185">
                  <c:v>-1.920011285728891</c:v>
                </c:pt>
                <c:pt idx="2186">
                  <c:v>-1.934447070487635</c:v>
                </c:pt>
                <c:pt idx="2187">
                  <c:v>-1.948882855246379</c:v>
                </c:pt>
                <c:pt idx="2188">
                  <c:v>-1.963318640005123</c:v>
                </c:pt>
                <c:pt idx="2189">
                  <c:v>-1.977754424763867</c:v>
                </c:pt>
                <c:pt idx="2190">
                  <c:v>-1.99219020952261</c:v>
                </c:pt>
                <c:pt idx="2191">
                  <c:v>-2.006625994281355</c:v>
                </c:pt>
                <c:pt idx="2192">
                  <c:v>-2.021061779040099</c:v>
                </c:pt>
                <c:pt idx="2193">
                  <c:v>-2.035497563798842</c:v>
                </c:pt>
                <c:pt idx="2194">
                  <c:v>-2.049933348557587</c:v>
                </c:pt>
                <c:pt idx="2195">
                  <c:v>-2.064369133316331</c:v>
                </c:pt>
                <c:pt idx="2196">
                  <c:v>-2.078804918075074</c:v>
                </c:pt>
                <c:pt idx="2197">
                  <c:v>-2.093240702833818</c:v>
                </c:pt>
                <c:pt idx="2198">
                  <c:v>-2.107676487592563</c:v>
                </c:pt>
                <c:pt idx="2199">
                  <c:v>-2.122112272351307</c:v>
                </c:pt>
                <c:pt idx="2200">
                  <c:v>-2.13654805711005</c:v>
                </c:pt>
                <c:pt idx="2201">
                  <c:v>-2.150983841868795</c:v>
                </c:pt>
                <c:pt idx="2202">
                  <c:v>-2.165419626627539</c:v>
                </c:pt>
                <c:pt idx="2203">
                  <c:v>-2.179855411386281</c:v>
                </c:pt>
                <c:pt idx="2204">
                  <c:v>-2.194291196145026</c:v>
                </c:pt>
                <c:pt idx="2205">
                  <c:v>-2.20872698090377</c:v>
                </c:pt>
                <c:pt idx="2206">
                  <c:v>-2.223162765662515</c:v>
                </c:pt>
                <c:pt idx="2207">
                  <c:v>-2.237598550421258</c:v>
                </c:pt>
                <c:pt idx="2208">
                  <c:v>-2.252034335180002</c:v>
                </c:pt>
                <c:pt idx="2209">
                  <c:v>-2.266470119938746</c:v>
                </c:pt>
                <c:pt idx="2210">
                  <c:v>-2.28090590469749</c:v>
                </c:pt>
                <c:pt idx="2211">
                  <c:v>-2.295341689456234</c:v>
                </c:pt>
                <c:pt idx="2212">
                  <c:v>-2.309777474214978</c:v>
                </c:pt>
                <c:pt idx="2213">
                  <c:v>-2.324213258973722</c:v>
                </c:pt>
                <c:pt idx="2214">
                  <c:v>-2.338649043732465</c:v>
                </c:pt>
                <c:pt idx="2215">
                  <c:v>-2.35308482849121</c:v>
                </c:pt>
                <c:pt idx="2216">
                  <c:v>-2.367520613249954</c:v>
                </c:pt>
                <c:pt idx="2217">
                  <c:v>-2.381956398008698</c:v>
                </c:pt>
                <c:pt idx="2218">
                  <c:v>-2.396392182767442</c:v>
                </c:pt>
                <c:pt idx="2219">
                  <c:v>-2.410827967526186</c:v>
                </c:pt>
                <c:pt idx="2220">
                  <c:v>-2.42526375228493</c:v>
                </c:pt>
                <c:pt idx="2221">
                  <c:v>-2.439699537043673</c:v>
                </c:pt>
                <c:pt idx="2222">
                  <c:v>-2.454135321802418</c:v>
                </c:pt>
                <c:pt idx="2223">
                  <c:v>-2.468571106561161</c:v>
                </c:pt>
                <c:pt idx="2224">
                  <c:v>-2.483006891319905</c:v>
                </c:pt>
                <c:pt idx="2225">
                  <c:v>-2.497442676078649</c:v>
                </c:pt>
                <c:pt idx="2226">
                  <c:v>-2.511878460837393</c:v>
                </c:pt>
                <c:pt idx="2227">
                  <c:v>-2.526314245596138</c:v>
                </c:pt>
                <c:pt idx="2228">
                  <c:v>-2.540750030354881</c:v>
                </c:pt>
                <c:pt idx="2229">
                  <c:v>-2.555185815113625</c:v>
                </c:pt>
                <c:pt idx="2230">
                  <c:v>-2.56962159987237</c:v>
                </c:pt>
                <c:pt idx="2231">
                  <c:v>-2.584057384631113</c:v>
                </c:pt>
                <c:pt idx="2232">
                  <c:v>-2.598493169389857</c:v>
                </c:pt>
                <c:pt idx="2233">
                  <c:v>-2.6129289541486</c:v>
                </c:pt>
                <c:pt idx="2234">
                  <c:v>-2.627364738907345</c:v>
                </c:pt>
                <c:pt idx="2235">
                  <c:v>-2.641800523666089</c:v>
                </c:pt>
                <c:pt idx="2236">
                  <c:v>-2.656236308424833</c:v>
                </c:pt>
                <c:pt idx="2237">
                  <c:v>-2.670672093183576</c:v>
                </c:pt>
                <c:pt idx="2238">
                  <c:v>-2.685107877942321</c:v>
                </c:pt>
                <c:pt idx="2239">
                  <c:v>-2.699543662701065</c:v>
                </c:pt>
                <c:pt idx="2240">
                  <c:v>-2.713979447459809</c:v>
                </c:pt>
                <c:pt idx="2241">
                  <c:v>-2.728415232218553</c:v>
                </c:pt>
                <c:pt idx="2242">
                  <c:v>-2.742851016977297</c:v>
                </c:pt>
                <c:pt idx="2243">
                  <c:v>-2.757286801736041</c:v>
                </c:pt>
                <c:pt idx="2244">
                  <c:v>-2.771722586494785</c:v>
                </c:pt>
                <c:pt idx="2245">
                  <c:v>-2.786158371253529</c:v>
                </c:pt>
                <c:pt idx="2246">
                  <c:v>-2.800594156012273</c:v>
                </c:pt>
                <c:pt idx="2247">
                  <c:v>-2.815029940771017</c:v>
                </c:pt>
                <c:pt idx="2248">
                  <c:v>-2.82946572552976</c:v>
                </c:pt>
                <c:pt idx="2249">
                  <c:v>-2.843901510288505</c:v>
                </c:pt>
                <c:pt idx="2250">
                  <c:v>-2.858337295047248</c:v>
                </c:pt>
                <c:pt idx="2251">
                  <c:v>-2.872773079805992</c:v>
                </c:pt>
                <c:pt idx="2252">
                  <c:v>-2.887208864564736</c:v>
                </c:pt>
                <c:pt idx="2253">
                  <c:v>-2.90164464932348</c:v>
                </c:pt>
                <c:pt idx="2254">
                  <c:v>-2.916080434082223</c:v>
                </c:pt>
                <c:pt idx="2255">
                  <c:v>-2.930516218840969</c:v>
                </c:pt>
                <c:pt idx="2256">
                  <c:v>-2.944952003599712</c:v>
                </c:pt>
                <c:pt idx="2257">
                  <c:v>-2.959387788358457</c:v>
                </c:pt>
                <c:pt idx="2258">
                  <c:v>-2.9738235731172</c:v>
                </c:pt>
                <c:pt idx="2259">
                  <c:v>-2.988259357875944</c:v>
                </c:pt>
                <c:pt idx="2260">
                  <c:v>-3.002695142634688</c:v>
                </c:pt>
                <c:pt idx="2261">
                  <c:v>-3.017130927393432</c:v>
                </c:pt>
                <c:pt idx="2262">
                  <c:v>-3.031566712152176</c:v>
                </c:pt>
                <c:pt idx="2263">
                  <c:v>-3.04600249691092</c:v>
                </c:pt>
                <c:pt idx="2264">
                  <c:v>-3.060438281669664</c:v>
                </c:pt>
                <c:pt idx="2265">
                  <c:v>-3.074874066428408</c:v>
                </c:pt>
                <c:pt idx="2266">
                  <c:v>-3.089309851187152</c:v>
                </c:pt>
                <c:pt idx="2267">
                  <c:v>-3.103745635945895</c:v>
                </c:pt>
                <c:pt idx="2268">
                  <c:v>-3.11818142070464</c:v>
                </c:pt>
                <c:pt idx="2269">
                  <c:v>-3.132617205463384</c:v>
                </c:pt>
                <c:pt idx="2270">
                  <c:v>-3.147052990222128</c:v>
                </c:pt>
                <c:pt idx="2271">
                  <c:v>-3.161488774980872</c:v>
                </c:pt>
                <c:pt idx="2272">
                  <c:v>-3.175924559739616</c:v>
                </c:pt>
                <c:pt idx="2273">
                  <c:v>-3.19036034449836</c:v>
                </c:pt>
                <c:pt idx="2274">
                  <c:v>-3.204796129257104</c:v>
                </c:pt>
                <c:pt idx="2275">
                  <c:v>-3.219231914015847</c:v>
                </c:pt>
                <c:pt idx="2276">
                  <c:v>-3.233667698774592</c:v>
                </c:pt>
                <c:pt idx="2277">
                  <c:v>-3.248103483533336</c:v>
                </c:pt>
                <c:pt idx="2278">
                  <c:v>-3.26253926829208</c:v>
                </c:pt>
                <c:pt idx="2279">
                  <c:v>-3.276975053050823</c:v>
                </c:pt>
                <c:pt idx="2280">
                  <c:v>-3.291410837809567</c:v>
                </c:pt>
                <c:pt idx="2281">
                  <c:v>-3.305846622568311</c:v>
                </c:pt>
                <c:pt idx="2282">
                  <c:v>-3.320282407327055</c:v>
                </c:pt>
                <c:pt idx="2283">
                  <c:v>-3.334718192085799</c:v>
                </c:pt>
                <c:pt idx="2284">
                  <c:v>-3.349153976844543</c:v>
                </c:pt>
                <c:pt idx="2285">
                  <c:v>-3.363589761603288</c:v>
                </c:pt>
                <c:pt idx="2286">
                  <c:v>-3.378025546362031</c:v>
                </c:pt>
                <c:pt idx="2287">
                  <c:v>-3.392461331120774</c:v>
                </c:pt>
                <c:pt idx="2288">
                  <c:v>-3.406897115879519</c:v>
                </c:pt>
                <c:pt idx="2289">
                  <c:v>-3.421332900638263</c:v>
                </c:pt>
                <c:pt idx="2290">
                  <c:v>-3.435768685397007</c:v>
                </c:pt>
                <c:pt idx="2291">
                  <c:v>-3.450204470155751</c:v>
                </c:pt>
                <c:pt idx="2292">
                  <c:v>-3.464640254914495</c:v>
                </c:pt>
                <c:pt idx="2293">
                  <c:v>-3.479076039673238</c:v>
                </c:pt>
                <c:pt idx="2294">
                  <c:v>-3.493511824431983</c:v>
                </c:pt>
                <c:pt idx="2295">
                  <c:v>-3.507947609190727</c:v>
                </c:pt>
                <c:pt idx="2296">
                  <c:v>-3.522383393949471</c:v>
                </c:pt>
                <c:pt idx="2297">
                  <c:v>-3.536819178708214</c:v>
                </c:pt>
                <c:pt idx="2298">
                  <c:v>-3.551254963466959</c:v>
                </c:pt>
                <c:pt idx="2299">
                  <c:v>-3.565690748225703</c:v>
                </c:pt>
                <c:pt idx="2300">
                  <c:v>-3.580126532984447</c:v>
                </c:pt>
                <c:pt idx="2301">
                  <c:v>-3.594562317743191</c:v>
                </c:pt>
                <c:pt idx="2302">
                  <c:v>-3.608998102501935</c:v>
                </c:pt>
                <c:pt idx="2303">
                  <c:v>-3.623433887260679</c:v>
                </c:pt>
                <c:pt idx="2304">
                  <c:v>-3.637869672019422</c:v>
                </c:pt>
                <c:pt idx="2305">
                  <c:v>-3.652305456778166</c:v>
                </c:pt>
                <c:pt idx="2306">
                  <c:v>-3.666741241536911</c:v>
                </c:pt>
                <c:pt idx="2307">
                  <c:v>-3.681177026295655</c:v>
                </c:pt>
                <c:pt idx="2308">
                  <c:v>-3.695612811054398</c:v>
                </c:pt>
                <c:pt idx="2309">
                  <c:v>-3.710048595813142</c:v>
                </c:pt>
                <c:pt idx="2310">
                  <c:v>-3.724484380571887</c:v>
                </c:pt>
                <c:pt idx="2311">
                  <c:v>-3.738920165330631</c:v>
                </c:pt>
                <c:pt idx="2312">
                  <c:v>-3.753355950089375</c:v>
                </c:pt>
                <c:pt idx="2313">
                  <c:v>-3.767791734848118</c:v>
                </c:pt>
                <c:pt idx="2314">
                  <c:v>-3.782227519606862</c:v>
                </c:pt>
                <c:pt idx="2315">
                  <c:v>-3.796663304365606</c:v>
                </c:pt>
                <c:pt idx="2316">
                  <c:v>-3.81109908912435</c:v>
                </c:pt>
                <c:pt idx="2317">
                  <c:v>-3.825534873883094</c:v>
                </c:pt>
                <c:pt idx="2318">
                  <c:v>-3.839970658641838</c:v>
                </c:pt>
                <c:pt idx="2319">
                  <c:v>-3.854406443400582</c:v>
                </c:pt>
                <c:pt idx="2320">
                  <c:v>-3.868842228159326</c:v>
                </c:pt>
                <c:pt idx="2321">
                  <c:v>-3.88327801291807</c:v>
                </c:pt>
                <c:pt idx="2322">
                  <c:v>-3.897713797676814</c:v>
                </c:pt>
                <c:pt idx="2323">
                  <c:v>-3.912149582435558</c:v>
                </c:pt>
                <c:pt idx="2324">
                  <c:v>-3.926585367194302</c:v>
                </c:pt>
                <c:pt idx="2325">
                  <c:v>-3.941021151953046</c:v>
                </c:pt>
                <c:pt idx="2326">
                  <c:v>-3.955456936711789</c:v>
                </c:pt>
                <c:pt idx="2327">
                  <c:v>-3.969892721470534</c:v>
                </c:pt>
                <c:pt idx="2328">
                  <c:v>-3.984328506229278</c:v>
                </c:pt>
                <c:pt idx="2329">
                  <c:v>-3.998764290988022</c:v>
                </c:pt>
                <c:pt idx="2330">
                  <c:v>-4.013200075746766</c:v>
                </c:pt>
                <c:pt idx="2331">
                  <c:v>-4.027635860505508</c:v>
                </c:pt>
                <c:pt idx="2332">
                  <c:v>-4.042071645264254</c:v>
                </c:pt>
                <c:pt idx="2333">
                  <c:v>-4.056507430022998</c:v>
                </c:pt>
                <c:pt idx="2334">
                  <c:v>-4.070943214781742</c:v>
                </c:pt>
                <c:pt idx="2335">
                  <c:v>-4.085378999540485</c:v>
                </c:pt>
                <c:pt idx="2336">
                  <c:v>-4.09981478429923</c:v>
                </c:pt>
                <c:pt idx="2337">
                  <c:v>-4.114250569057971</c:v>
                </c:pt>
                <c:pt idx="2338">
                  <c:v>-4.128686353816716</c:v>
                </c:pt>
                <c:pt idx="2339">
                  <c:v>-4.14312213857546</c:v>
                </c:pt>
                <c:pt idx="2340">
                  <c:v>-4.157557923334204</c:v>
                </c:pt>
                <c:pt idx="2341">
                  <c:v>-4.17199370809295</c:v>
                </c:pt>
                <c:pt idx="2342">
                  <c:v>-4.186429492851694</c:v>
                </c:pt>
                <c:pt idx="2343">
                  <c:v>-4.200865277610436</c:v>
                </c:pt>
                <c:pt idx="2344">
                  <c:v>-4.215301062369181</c:v>
                </c:pt>
                <c:pt idx="2345">
                  <c:v>-4.229736847127924</c:v>
                </c:pt>
                <c:pt idx="2346">
                  <c:v>-4.24417263188667</c:v>
                </c:pt>
                <c:pt idx="2347">
                  <c:v>-4.258608416645412</c:v>
                </c:pt>
                <c:pt idx="2348">
                  <c:v>-4.273044201404157</c:v>
                </c:pt>
                <c:pt idx="2349">
                  <c:v>-4.287479986162901</c:v>
                </c:pt>
                <c:pt idx="2350">
                  <c:v>-4.301915770921645</c:v>
                </c:pt>
                <c:pt idx="2351">
                  <c:v>-4.316351555680389</c:v>
                </c:pt>
                <c:pt idx="2352">
                  <c:v>-4.330787340439133</c:v>
                </c:pt>
                <c:pt idx="2353">
                  <c:v>-4.345223125197878</c:v>
                </c:pt>
                <c:pt idx="2354">
                  <c:v>-4.359658909956621</c:v>
                </c:pt>
                <c:pt idx="2355">
                  <c:v>-4.374094694715365</c:v>
                </c:pt>
                <c:pt idx="2356">
                  <c:v>-4.388530479474109</c:v>
                </c:pt>
                <c:pt idx="2357">
                  <c:v>-4.402966264232853</c:v>
                </c:pt>
                <c:pt idx="2358">
                  <c:v>-4.417402048991597</c:v>
                </c:pt>
                <c:pt idx="2359">
                  <c:v>-4.431837833750341</c:v>
                </c:pt>
                <c:pt idx="2360">
                  <c:v>-4.446273618509086</c:v>
                </c:pt>
                <c:pt idx="2361">
                  <c:v>-4.46070940326783</c:v>
                </c:pt>
                <c:pt idx="2362">
                  <c:v>-4.475145188026573</c:v>
                </c:pt>
                <c:pt idx="2363">
                  <c:v>-4.489580972785315</c:v>
                </c:pt>
                <c:pt idx="2364">
                  <c:v>-4.50401675754406</c:v>
                </c:pt>
                <c:pt idx="2365">
                  <c:v>-4.518452542302804</c:v>
                </c:pt>
                <c:pt idx="2366">
                  <c:v>-4.532888327061547</c:v>
                </c:pt>
                <c:pt idx="2367">
                  <c:v>-4.547324111820291</c:v>
                </c:pt>
                <c:pt idx="2368">
                  <c:v>-4.561759896579036</c:v>
                </c:pt>
                <c:pt idx="2369">
                  <c:v>-4.57619568133778</c:v>
                </c:pt>
                <c:pt idx="2370">
                  <c:v>-4.590631466096524</c:v>
                </c:pt>
                <c:pt idx="2371">
                  <c:v>-4.605067250855267</c:v>
                </c:pt>
                <c:pt idx="2372">
                  <c:v>-4.619503035614012</c:v>
                </c:pt>
                <c:pt idx="2373">
                  <c:v>-4.633938820372755</c:v>
                </c:pt>
                <c:pt idx="2374">
                  <c:v>-4.6483746051315</c:v>
                </c:pt>
                <c:pt idx="2375">
                  <c:v>-4.662810389890243</c:v>
                </c:pt>
                <c:pt idx="2376">
                  <c:v>-4.677246174648988</c:v>
                </c:pt>
                <c:pt idx="2377">
                  <c:v>-4.691681959407731</c:v>
                </c:pt>
                <c:pt idx="2378">
                  <c:v>-4.706117744166476</c:v>
                </c:pt>
                <c:pt idx="2379">
                  <c:v>-4.720553528925218</c:v>
                </c:pt>
                <c:pt idx="2380">
                  <c:v>-4.734989313683964</c:v>
                </c:pt>
                <c:pt idx="2381">
                  <c:v>-4.749425098442708</c:v>
                </c:pt>
                <c:pt idx="2382">
                  <c:v>-4.763860883201452</c:v>
                </c:pt>
                <c:pt idx="2383">
                  <c:v>-4.778296667960196</c:v>
                </c:pt>
                <c:pt idx="2384">
                  <c:v>-4.79273245271894</c:v>
                </c:pt>
                <c:pt idx="2385">
                  <c:v>-4.807168237477683</c:v>
                </c:pt>
                <c:pt idx="2386">
                  <c:v>-4.821604022236428</c:v>
                </c:pt>
                <c:pt idx="2387">
                  <c:v>-4.836039806995172</c:v>
                </c:pt>
                <c:pt idx="2388">
                  <c:v>-4.850475591753915</c:v>
                </c:pt>
                <c:pt idx="2389">
                  <c:v>-4.864911376512658</c:v>
                </c:pt>
                <c:pt idx="2390">
                  <c:v>-4.879347161271403</c:v>
                </c:pt>
                <c:pt idx="2391">
                  <c:v>-4.893782946030146</c:v>
                </c:pt>
                <c:pt idx="2392">
                  <c:v>-4.908218730788891</c:v>
                </c:pt>
                <c:pt idx="2393">
                  <c:v>-4.922654515547635</c:v>
                </c:pt>
                <c:pt idx="2394">
                  <c:v>-4.93709030030638</c:v>
                </c:pt>
                <c:pt idx="2395">
                  <c:v>-4.951526085065124</c:v>
                </c:pt>
                <c:pt idx="2396">
                  <c:v>-4.965961869823867</c:v>
                </c:pt>
                <c:pt idx="2397">
                  <c:v>-4.980397654582612</c:v>
                </c:pt>
                <c:pt idx="2398">
                  <c:v>-4.994833439341355</c:v>
                </c:pt>
                <c:pt idx="2399">
                  <c:v>-5.0092692241001</c:v>
                </c:pt>
                <c:pt idx="2400">
                  <c:v>-5.023705008858842</c:v>
                </c:pt>
                <c:pt idx="2401">
                  <c:v>-5.038140793617587</c:v>
                </c:pt>
                <c:pt idx="2402">
                  <c:v>-5.052576578376329</c:v>
                </c:pt>
                <c:pt idx="2403">
                  <c:v>-5.067012363135074</c:v>
                </c:pt>
                <c:pt idx="2404">
                  <c:v>-5.08144814789382</c:v>
                </c:pt>
                <c:pt idx="2405">
                  <c:v>-5.095883932652563</c:v>
                </c:pt>
                <c:pt idx="2406">
                  <c:v>-5.110319717411307</c:v>
                </c:pt>
                <c:pt idx="2407">
                  <c:v>-5.124755502170049</c:v>
                </c:pt>
                <c:pt idx="2408">
                  <c:v>-5.139191286928795</c:v>
                </c:pt>
                <c:pt idx="2409">
                  <c:v>-5.153627071687539</c:v>
                </c:pt>
                <c:pt idx="2410">
                  <c:v>-5.168062856446281</c:v>
                </c:pt>
                <c:pt idx="2411">
                  <c:v>-5.182498641205027</c:v>
                </c:pt>
                <c:pt idx="2412">
                  <c:v>-5.196934425963771</c:v>
                </c:pt>
                <c:pt idx="2413">
                  <c:v>-5.211370210722515</c:v>
                </c:pt>
                <c:pt idx="2414">
                  <c:v>-5.225805995481259</c:v>
                </c:pt>
                <c:pt idx="2415">
                  <c:v>-5.240241780240004</c:v>
                </c:pt>
                <c:pt idx="2416">
                  <c:v>-5.254677564998746</c:v>
                </c:pt>
                <c:pt idx="2417">
                  <c:v>-5.26911334975749</c:v>
                </c:pt>
                <c:pt idx="2418">
                  <c:v>-5.283549134516235</c:v>
                </c:pt>
                <c:pt idx="2419">
                  <c:v>-5.297984919274977</c:v>
                </c:pt>
                <c:pt idx="2420">
                  <c:v>-5.312420704033722</c:v>
                </c:pt>
                <c:pt idx="2421">
                  <c:v>-5.326856488792466</c:v>
                </c:pt>
                <c:pt idx="2422">
                  <c:v>-5.34129227355121</c:v>
                </c:pt>
                <c:pt idx="2423">
                  <c:v>-5.355728058309953</c:v>
                </c:pt>
                <c:pt idx="2424">
                  <c:v>-5.370163843068698</c:v>
                </c:pt>
                <c:pt idx="2425">
                  <c:v>-5.38459962782744</c:v>
                </c:pt>
                <c:pt idx="2426">
                  <c:v>-5.399035412586186</c:v>
                </c:pt>
                <c:pt idx="2427">
                  <c:v>-5.41347119734493</c:v>
                </c:pt>
                <c:pt idx="2428">
                  <c:v>-5.427906982103674</c:v>
                </c:pt>
                <c:pt idx="2429">
                  <c:v>-5.442342766862418</c:v>
                </c:pt>
                <c:pt idx="2430">
                  <c:v>-5.456778551621162</c:v>
                </c:pt>
                <c:pt idx="2431">
                  <c:v>-5.471214336379906</c:v>
                </c:pt>
                <c:pt idx="2432">
                  <c:v>-5.48565012113865</c:v>
                </c:pt>
                <c:pt idx="2433">
                  <c:v>-5.500085905897393</c:v>
                </c:pt>
                <c:pt idx="2434">
                  <c:v>-5.514521690656138</c:v>
                </c:pt>
                <c:pt idx="2435">
                  <c:v>-5.528957475414882</c:v>
                </c:pt>
                <c:pt idx="2436">
                  <c:v>-5.543393260173627</c:v>
                </c:pt>
                <c:pt idx="2437">
                  <c:v>-5.55782904493237</c:v>
                </c:pt>
                <c:pt idx="2438">
                  <c:v>-5.572264829691114</c:v>
                </c:pt>
                <c:pt idx="2439">
                  <c:v>-5.586700614449858</c:v>
                </c:pt>
                <c:pt idx="2440">
                  <c:v>-5.601136399208602</c:v>
                </c:pt>
                <c:pt idx="2441">
                  <c:v>-5.615572183967346</c:v>
                </c:pt>
                <c:pt idx="2442">
                  <c:v>-5.630007968726089</c:v>
                </c:pt>
                <c:pt idx="2443">
                  <c:v>-5.644443753484834</c:v>
                </c:pt>
                <c:pt idx="2444">
                  <c:v>-5.658879538243577</c:v>
                </c:pt>
                <c:pt idx="2445">
                  <c:v>-5.673315323002321</c:v>
                </c:pt>
                <c:pt idx="2446">
                  <c:v>-5.687751107761065</c:v>
                </c:pt>
                <c:pt idx="2447">
                  <c:v>-5.702186892519808</c:v>
                </c:pt>
                <c:pt idx="2448">
                  <c:v>-5.716622677278552</c:v>
                </c:pt>
                <c:pt idx="2449">
                  <c:v>-5.731058462037297</c:v>
                </c:pt>
                <c:pt idx="2450">
                  <c:v>-5.745494246796039</c:v>
                </c:pt>
                <c:pt idx="2451">
                  <c:v>-5.759930031554785</c:v>
                </c:pt>
                <c:pt idx="2452">
                  <c:v>-5.77436581631353</c:v>
                </c:pt>
                <c:pt idx="2453">
                  <c:v>-5.788801601072273</c:v>
                </c:pt>
                <c:pt idx="2454">
                  <c:v>-5.803237385831017</c:v>
                </c:pt>
                <c:pt idx="2455">
                  <c:v>-5.817673170589761</c:v>
                </c:pt>
                <c:pt idx="2456">
                  <c:v>-5.832108955348505</c:v>
                </c:pt>
                <c:pt idx="2457">
                  <c:v>-5.846544740107248</c:v>
                </c:pt>
                <c:pt idx="2458">
                  <c:v>-5.86098052486599</c:v>
                </c:pt>
                <c:pt idx="2459">
                  <c:v>-5.875416309624737</c:v>
                </c:pt>
                <c:pt idx="2460">
                  <c:v>-5.889852094383481</c:v>
                </c:pt>
                <c:pt idx="2461">
                  <c:v>-5.904287879142225</c:v>
                </c:pt>
                <c:pt idx="2462">
                  <c:v>-5.91872366390097</c:v>
                </c:pt>
                <c:pt idx="2463">
                  <c:v>-5.933159448659713</c:v>
                </c:pt>
                <c:pt idx="2464">
                  <c:v>-5.947595233418456</c:v>
                </c:pt>
                <c:pt idx="2465">
                  <c:v>-5.9620310181772</c:v>
                </c:pt>
                <c:pt idx="2466">
                  <c:v>-5.976466802935945</c:v>
                </c:pt>
                <c:pt idx="2467">
                  <c:v>-5.99090258769469</c:v>
                </c:pt>
                <c:pt idx="2468">
                  <c:v>-6.005338372453433</c:v>
                </c:pt>
                <c:pt idx="2469">
                  <c:v>-6.019774157212177</c:v>
                </c:pt>
                <c:pt idx="2470">
                  <c:v>-6.034209941970921</c:v>
                </c:pt>
                <c:pt idx="2471">
                  <c:v>-6.048645726729666</c:v>
                </c:pt>
                <c:pt idx="2472">
                  <c:v>-6.063081511488408</c:v>
                </c:pt>
                <c:pt idx="2473">
                  <c:v>-6.077517296247151</c:v>
                </c:pt>
                <c:pt idx="2474">
                  <c:v>-6.091953081005896</c:v>
                </c:pt>
                <c:pt idx="2475">
                  <c:v>-6.10638886576464</c:v>
                </c:pt>
                <c:pt idx="2476">
                  <c:v>-6.120824650523383</c:v>
                </c:pt>
                <c:pt idx="2477">
                  <c:v>-6.13526043528213</c:v>
                </c:pt>
                <c:pt idx="2478">
                  <c:v>-6.149696220040872</c:v>
                </c:pt>
                <c:pt idx="2479">
                  <c:v>-6.164132004799615</c:v>
                </c:pt>
                <c:pt idx="2480">
                  <c:v>-6.17856778955836</c:v>
                </c:pt>
                <c:pt idx="2481">
                  <c:v>-6.193003574317104</c:v>
                </c:pt>
                <c:pt idx="2482">
                  <c:v>-6.207439359075847</c:v>
                </c:pt>
                <c:pt idx="2483">
                  <c:v>-6.221875143834592</c:v>
                </c:pt>
                <c:pt idx="2484">
                  <c:v>-6.236310928593336</c:v>
                </c:pt>
                <c:pt idx="2485">
                  <c:v>-6.25074671335208</c:v>
                </c:pt>
                <c:pt idx="2486">
                  <c:v>-6.265182498110824</c:v>
                </c:pt>
                <c:pt idx="2487">
                  <c:v>-6.27961828286957</c:v>
                </c:pt>
                <c:pt idx="2488">
                  <c:v>-6.29405406762831</c:v>
                </c:pt>
                <c:pt idx="2489">
                  <c:v>-6.308489852387055</c:v>
                </c:pt>
                <c:pt idx="2490">
                  <c:v>-6.322925637145797</c:v>
                </c:pt>
                <c:pt idx="2491">
                  <c:v>-6.337361421904544</c:v>
                </c:pt>
                <c:pt idx="2492">
                  <c:v>-6.351797206663288</c:v>
                </c:pt>
                <c:pt idx="2493">
                  <c:v>-6.366232991422032</c:v>
                </c:pt>
                <c:pt idx="2494">
                  <c:v>-6.380668776180776</c:v>
                </c:pt>
                <c:pt idx="2495">
                  <c:v>-6.395104560939518</c:v>
                </c:pt>
                <c:pt idx="2496">
                  <c:v>-6.409540345698264</c:v>
                </c:pt>
                <c:pt idx="2497">
                  <c:v>-6.423976130457008</c:v>
                </c:pt>
                <c:pt idx="2498">
                  <c:v>-6.438411915215751</c:v>
                </c:pt>
                <c:pt idx="2499">
                  <c:v>-6.452847699974496</c:v>
                </c:pt>
                <c:pt idx="2500">
                  <c:v>-6.46728348473324</c:v>
                </c:pt>
                <c:pt idx="2501">
                  <c:v>-6.481719269491982</c:v>
                </c:pt>
                <c:pt idx="2502">
                  <c:v>-6.496155054250727</c:v>
                </c:pt>
                <c:pt idx="2503">
                  <c:v>-6.51059083900947</c:v>
                </c:pt>
                <c:pt idx="2504">
                  <c:v>-6.525026623768214</c:v>
                </c:pt>
                <c:pt idx="2505">
                  <c:v>-6.53946240852696</c:v>
                </c:pt>
                <c:pt idx="2506">
                  <c:v>-6.553898193285703</c:v>
                </c:pt>
                <c:pt idx="2507">
                  <c:v>-6.568333978044446</c:v>
                </c:pt>
                <c:pt idx="2508">
                  <c:v>-6.582769762803192</c:v>
                </c:pt>
                <c:pt idx="2509">
                  <c:v>-6.597205547561934</c:v>
                </c:pt>
                <c:pt idx="2510">
                  <c:v>-6.61164133232068</c:v>
                </c:pt>
                <c:pt idx="2511">
                  <c:v>-6.626077117079422</c:v>
                </c:pt>
                <c:pt idx="2512">
                  <c:v>-6.640512901838167</c:v>
                </c:pt>
                <c:pt idx="2513">
                  <c:v>-6.654948686596909</c:v>
                </c:pt>
                <c:pt idx="2514">
                  <c:v>-6.669384471355654</c:v>
                </c:pt>
                <c:pt idx="2515">
                  <c:v>-6.683820256114398</c:v>
                </c:pt>
                <c:pt idx="2516">
                  <c:v>-6.698256040873143</c:v>
                </c:pt>
                <c:pt idx="2517">
                  <c:v>-6.712691825631887</c:v>
                </c:pt>
                <c:pt idx="2518">
                  <c:v>-6.727127610390631</c:v>
                </c:pt>
                <c:pt idx="2519">
                  <c:v>-6.741563395149377</c:v>
                </c:pt>
                <c:pt idx="2520">
                  <c:v>-6.755999179908119</c:v>
                </c:pt>
                <c:pt idx="2521">
                  <c:v>-6.770434964666863</c:v>
                </c:pt>
                <c:pt idx="2522">
                  <c:v>-6.784870749425607</c:v>
                </c:pt>
                <c:pt idx="2523">
                  <c:v>-6.799306534184351</c:v>
                </c:pt>
                <c:pt idx="2524">
                  <c:v>-6.813742318943095</c:v>
                </c:pt>
                <c:pt idx="2525">
                  <c:v>-6.82817810370184</c:v>
                </c:pt>
                <c:pt idx="2526">
                  <c:v>-6.842613888460582</c:v>
                </c:pt>
                <c:pt idx="2527">
                  <c:v>-6.857049673219327</c:v>
                </c:pt>
                <c:pt idx="2528">
                  <c:v>-6.871485457978069</c:v>
                </c:pt>
                <c:pt idx="2529">
                  <c:v>-6.885921242736813</c:v>
                </c:pt>
                <c:pt idx="2530">
                  <c:v>-6.900357027495557</c:v>
                </c:pt>
                <c:pt idx="2531">
                  <c:v>-6.914792812254302</c:v>
                </c:pt>
                <c:pt idx="2532">
                  <c:v>-6.929228597013047</c:v>
                </c:pt>
                <c:pt idx="2533">
                  <c:v>-6.94366438177179</c:v>
                </c:pt>
                <c:pt idx="2534">
                  <c:v>-6.958100166530534</c:v>
                </c:pt>
                <c:pt idx="2535">
                  <c:v>-6.972535951289277</c:v>
                </c:pt>
                <c:pt idx="2536">
                  <c:v>-6.986971736048022</c:v>
                </c:pt>
                <c:pt idx="2537">
                  <c:v>-7.001407520806766</c:v>
                </c:pt>
                <c:pt idx="2538">
                  <c:v>-7.01584330556551</c:v>
                </c:pt>
                <c:pt idx="2539">
                  <c:v>-7.030279090324255</c:v>
                </c:pt>
                <c:pt idx="2540">
                  <c:v>-7.044714875082996</c:v>
                </c:pt>
                <c:pt idx="2541">
                  <c:v>-7.059150659841741</c:v>
                </c:pt>
                <c:pt idx="2542">
                  <c:v>-7.073586444600486</c:v>
                </c:pt>
                <c:pt idx="2543">
                  <c:v>-7.08802222935923</c:v>
                </c:pt>
                <c:pt idx="2544">
                  <c:v>-7.102458014117973</c:v>
                </c:pt>
                <c:pt idx="2545">
                  <c:v>-7.116893798876718</c:v>
                </c:pt>
                <c:pt idx="2546">
                  <c:v>-7.131329583635462</c:v>
                </c:pt>
                <c:pt idx="2547">
                  <c:v>-7.145765368394206</c:v>
                </c:pt>
                <c:pt idx="2548">
                  <c:v>-7.16020115315295</c:v>
                </c:pt>
                <c:pt idx="2549">
                  <c:v>-7.174636937911693</c:v>
                </c:pt>
                <c:pt idx="2550">
                  <c:v>-7.189072722670438</c:v>
                </c:pt>
                <c:pt idx="2551">
                  <c:v>-7.203508507429182</c:v>
                </c:pt>
                <c:pt idx="2552">
                  <c:v>-7.217944292187926</c:v>
                </c:pt>
                <c:pt idx="2553">
                  <c:v>-7.232380076946669</c:v>
                </c:pt>
                <c:pt idx="2554">
                  <c:v>-7.246815861705412</c:v>
                </c:pt>
                <c:pt idx="2555">
                  <c:v>-7.261251646464157</c:v>
                </c:pt>
                <c:pt idx="2556">
                  <c:v>-7.275687431222901</c:v>
                </c:pt>
                <c:pt idx="2557">
                  <c:v>-7.290123215981646</c:v>
                </c:pt>
                <c:pt idx="2558">
                  <c:v>-7.304559000740388</c:v>
                </c:pt>
                <c:pt idx="2559">
                  <c:v>-7.318994785499133</c:v>
                </c:pt>
                <c:pt idx="2560">
                  <c:v>-7.333430570257876</c:v>
                </c:pt>
                <c:pt idx="2561">
                  <c:v>-7.347866355016621</c:v>
                </c:pt>
                <c:pt idx="2562">
                  <c:v>-7.362302139775365</c:v>
                </c:pt>
                <c:pt idx="2563">
                  <c:v>-7.37673792453411</c:v>
                </c:pt>
                <c:pt idx="2564">
                  <c:v>-7.391173709292853</c:v>
                </c:pt>
                <c:pt idx="2565">
                  <c:v>-7.405609494051598</c:v>
                </c:pt>
                <c:pt idx="2566">
                  <c:v>-7.42004527881034</c:v>
                </c:pt>
                <c:pt idx="2567">
                  <c:v>-7.434481063569085</c:v>
                </c:pt>
                <c:pt idx="2568">
                  <c:v>-7.448916848327828</c:v>
                </c:pt>
                <c:pt idx="2569">
                  <c:v>-7.463352633086573</c:v>
                </c:pt>
                <c:pt idx="2570">
                  <c:v>-7.477788417845317</c:v>
                </c:pt>
                <c:pt idx="2571">
                  <c:v>-7.492224202604061</c:v>
                </c:pt>
                <c:pt idx="2572">
                  <c:v>-7.506659987362806</c:v>
                </c:pt>
                <c:pt idx="2573">
                  <c:v>-7.521095772121549</c:v>
                </c:pt>
                <c:pt idx="2574">
                  <c:v>-7.535531556880291</c:v>
                </c:pt>
                <c:pt idx="2575">
                  <c:v>-7.549967341639037</c:v>
                </c:pt>
                <c:pt idx="2576">
                  <c:v>-7.56440312639778</c:v>
                </c:pt>
                <c:pt idx="2577">
                  <c:v>-7.578838911156525</c:v>
                </c:pt>
                <c:pt idx="2578">
                  <c:v>-7.59327469591527</c:v>
                </c:pt>
                <c:pt idx="2579">
                  <c:v>-7.607710480674012</c:v>
                </c:pt>
                <c:pt idx="2580">
                  <c:v>-7.622146265432756</c:v>
                </c:pt>
                <c:pt idx="2581">
                  <c:v>-7.6365820501915</c:v>
                </c:pt>
                <c:pt idx="2582">
                  <c:v>-7.651017834950244</c:v>
                </c:pt>
                <c:pt idx="2583">
                  <c:v>-7.665453619708987</c:v>
                </c:pt>
                <c:pt idx="2584">
                  <c:v>-7.679889404467732</c:v>
                </c:pt>
                <c:pt idx="2585">
                  <c:v>-7.694325189226475</c:v>
                </c:pt>
                <c:pt idx="2586">
                  <c:v>-7.70876097398522</c:v>
                </c:pt>
                <c:pt idx="2587">
                  <c:v>-7.723196758743964</c:v>
                </c:pt>
                <c:pt idx="2588">
                  <c:v>-7.737632543502708</c:v>
                </c:pt>
                <c:pt idx="2589">
                  <c:v>-7.752068328261451</c:v>
                </c:pt>
                <c:pt idx="2590">
                  <c:v>-7.766504113020196</c:v>
                </c:pt>
                <c:pt idx="2591">
                  <c:v>-7.780939897778939</c:v>
                </c:pt>
                <c:pt idx="2592">
                  <c:v>-7.795375682537684</c:v>
                </c:pt>
                <c:pt idx="2593">
                  <c:v>-7.809811467296427</c:v>
                </c:pt>
                <c:pt idx="2594">
                  <c:v>-7.824247252055171</c:v>
                </c:pt>
                <c:pt idx="2595">
                  <c:v>-7.838683036813916</c:v>
                </c:pt>
                <c:pt idx="2596">
                  <c:v>-7.853118821572659</c:v>
                </c:pt>
                <c:pt idx="2597">
                  <c:v>-7.867554606331401</c:v>
                </c:pt>
                <c:pt idx="2598">
                  <c:v>-7.881990391090148</c:v>
                </c:pt>
                <c:pt idx="2599">
                  <c:v>-7.896426175848892</c:v>
                </c:pt>
                <c:pt idx="2600">
                  <c:v>-7.910861960607636</c:v>
                </c:pt>
                <c:pt idx="2601">
                  <c:v>-7.92529774536638</c:v>
                </c:pt>
                <c:pt idx="2602">
                  <c:v>-7.939733530125124</c:v>
                </c:pt>
                <c:pt idx="2603">
                  <c:v>-7.95416931488387</c:v>
                </c:pt>
                <c:pt idx="2604">
                  <c:v>-7.968605099642612</c:v>
                </c:pt>
                <c:pt idx="2605">
                  <c:v>-7.983040884401357</c:v>
                </c:pt>
                <c:pt idx="2606">
                  <c:v>-7.997476669160099</c:v>
                </c:pt>
                <c:pt idx="2607">
                  <c:v>-8.011912453918843</c:v>
                </c:pt>
                <c:pt idx="2608">
                  <c:v>-8.026348238677588</c:v>
                </c:pt>
                <c:pt idx="2609">
                  <c:v>-8.040784023436332</c:v>
                </c:pt>
                <c:pt idx="2610">
                  <c:v>-8.055219808195076</c:v>
                </c:pt>
                <c:pt idx="2611">
                  <c:v>-8.06965559295382</c:v>
                </c:pt>
                <c:pt idx="2612">
                  <c:v>-8.084091377712562</c:v>
                </c:pt>
                <c:pt idx="2613">
                  <c:v>-8.098527162471306</c:v>
                </c:pt>
                <c:pt idx="2614">
                  <c:v>-8.11296294723005</c:v>
                </c:pt>
                <c:pt idx="2615">
                  <c:v>-8.127398731988794</c:v>
                </c:pt>
                <c:pt idx="2616">
                  <c:v>-8.14183451674754</c:v>
                </c:pt>
                <c:pt idx="2617">
                  <c:v>-8.156270301506284</c:v>
                </c:pt>
                <c:pt idx="2618">
                  <c:v>-8.17070608626503</c:v>
                </c:pt>
                <c:pt idx="2619">
                  <c:v>-8.185141871023771</c:v>
                </c:pt>
                <c:pt idx="2620">
                  <c:v>-8.199577655782515</c:v>
                </c:pt>
                <c:pt idx="2621">
                  <c:v>-8.214013440541258</c:v>
                </c:pt>
                <c:pt idx="2622">
                  <c:v>-8.228449225300005</c:v>
                </c:pt>
                <c:pt idx="2623">
                  <c:v>-8.24288501005875</c:v>
                </c:pt>
                <c:pt idx="2624">
                  <c:v>-8.25732079481749</c:v>
                </c:pt>
                <c:pt idx="2625">
                  <c:v>-8.271756579576237</c:v>
                </c:pt>
                <c:pt idx="2626">
                  <c:v>-8.286192364334978</c:v>
                </c:pt>
                <c:pt idx="2627">
                  <c:v>-8.300628149093722</c:v>
                </c:pt>
                <c:pt idx="2628">
                  <c:v>-8.315063933852467</c:v>
                </c:pt>
                <c:pt idx="2629">
                  <c:v>-8.329499718611215</c:v>
                </c:pt>
                <c:pt idx="2630">
                  <c:v>-8.343935503369957</c:v>
                </c:pt>
                <c:pt idx="2631">
                  <c:v>-8.3583712881287</c:v>
                </c:pt>
                <c:pt idx="2632">
                  <c:v>-8.372807072887447</c:v>
                </c:pt>
                <c:pt idx="2633">
                  <c:v>-8.38724285764619</c:v>
                </c:pt>
                <c:pt idx="2634">
                  <c:v>-8.401678642404931</c:v>
                </c:pt>
                <c:pt idx="2635">
                  <c:v>-8.416114427163675</c:v>
                </c:pt>
                <c:pt idx="2636">
                  <c:v>-8.43055021192242</c:v>
                </c:pt>
                <c:pt idx="2637">
                  <c:v>-8.444985996681163</c:v>
                </c:pt>
                <c:pt idx="2638">
                  <c:v>-8.459421781439907</c:v>
                </c:pt>
                <c:pt idx="2639">
                  <c:v>-8.473857566198653</c:v>
                </c:pt>
                <c:pt idx="2640">
                  <c:v>-8.488293350957395</c:v>
                </c:pt>
                <c:pt idx="2641">
                  <c:v>-8.50272913571614</c:v>
                </c:pt>
                <c:pt idx="2642">
                  <c:v>-8.517164920474881</c:v>
                </c:pt>
                <c:pt idx="2643">
                  <c:v>-8.531600705233625</c:v>
                </c:pt>
                <c:pt idx="2644">
                  <c:v>-8.546036489992371</c:v>
                </c:pt>
                <c:pt idx="2645">
                  <c:v>-8.560472274751116</c:v>
                </c:pt>
                <c:pt idx="2646">
                  <c:v>-8.57490805950986</c:v>
                </c:pt>
                <c:pt idx="2647">
                  <c:v>-8.589343844268604</c:v>
                </c:pt>
                <c:pt idx="2648">
                  <c:v>-8.603779629027348</c:v>
                </c:pt>
                <c:pt idx="2649">
                  <c:v>-8.618215413786091</c:v>
                </c:pt>
                <c:pt idx="2650">
                  <c:v>-8.632651198544835</c:v>
                </c:pt>
                <c:pt idx="2651">
                  <c:v>-8.647086983303577</c:v>
                </c:pt>
                <c:pt idx="2652">
                  <c:v>-8.661522768062321</c:v>
                </c:pt>
                <c:pt idx="2653">
                  <c:v>-8.675958552821066</c:v>
                </c:pt>
                <c:pt idx="2654">
                  <c:v>-8.69039433757981</c:v>
                </c:pt>
                <c:pt idx="2655">
                  <c:v>-8.704830122338551</c:v>
                </c:pt>
                <c:pt idx="2656">
                  <c:v>-8.719265907097298</c:v>
                </c:pt>
                <c:pt idx="2657">
                  <c:v>-8.733701691856041</c:v>
                </c:pt>
                <c:pt idx="2658">
                  <c:v>-8.748137476614783</c:v>
                </c:pt>
                <c:pt idx="2659">
                  <c:v>-8.762573261373529</c:v>
                </c:pt>
                <c:pt idx="2660">
                  <c:v>-8.777009046132273</c:v>
                </c:pt>
                <c:pt idx="2661">
                  <c:v>-8.79144483089102</c:v>
                </c:pt>
                <c:pt idx="2662">
                  <c:v>-8.805880615649765</c:v>
                </c:pt>
                <c:pt idx="2663">
                  <c:v>-8.820316400408505</c:v>
                </c:pt>
                <c:pt idx="2664">
                  <c:v>-8.83475218516725</c:v>
                </c:pt>
                <c:pt idx="2665">
                  <c:v>-8.849187969925996</c:v>
                </c:pt>
                <c:pt idx="2666">
                  <c:v>-8.86362375468474</c:v>
                </c:pt>
                <c:pt idx="2667">
                  <c:v>-8.878059539443483</c:v>
                </c:pt>
                <c:pt idx="2668">
                  <c:v>-8.892495324202227</c:v>
                </c:pt>
                <c:pt idx="2669">
                  <c:v>-8.90693110896097</c:v>
                </c:pt>
                <c:pt idx="2670">
                  <c:v>-8.921366893719714</c:v>
                </c:pt>
                <c:pt idx="2671">
                  <c:v>-8.93580267847846</c:v>
                </c:pt>
                <c:pt idx="2672">
                  <c:v>-8.950238463237202</c:v>
                </c:pt>
                <c:pt idx="2673">
                  <c:v>-8.964674247995947</c:v>
                </c:pt>
                <c:pt idx="2674">
                  <c:v>-8.97911003275469</c:v>
                </c:pt>
                <c:pt idx="2675">
                  <c:v>-8.993545817513435</c:v>
                </c:pt>
                <c:pt idx="2676">
                  <c:v>-9.007981602272176</c:v>
                </c:pt>
                <c:pt idx="2677">
                  <c:v>-9.022417387030923</c:v>
                </c:pt>
                <c:pt idx="2678">
                  <c:v>-9.036853171789667</c:v>
                </c:pt>
                <c:pt idx="2679">
                  <c:v>-9.05128895654841</c:v>
                </c:pt>
                <c:pt idx="2680">
                  <c:v>-9.065724741307153</c:v>
                </c:pt>
                <c:pt idx="2681">
                  <c:v>-9.080160526065897</c:v>
                </c:pt>
                <c:pt idx="2682">
                  <c:v>-9.094596310824645</c:v>
                </c:pt>
                <c:pt idx="2683">
                  <c:v>-9.109032095583387</c:v>
                </c:pt>
                <c:pt idx="2684">
                  <c:v>-9.123467880342128</c:v>
                </c:pt>
                <c:pt idx="2685">
                  <c:v>-9.13790366510087</c:v>
                </c:pt>
                <c:pt idx="2686">
                  <c:v>-9.15233944985962</c:v>
                </c:pt>
                <c:pt idx="2687">
                  <c:v>-9.166775234618363</c:v>
                </c:pt>
                <c:pt idx="2688">
                  <c:v>-9.181211019377104</c:v>
                </c:pt>
                <c:pt idx="2689">
                  <c:v>-9.19564680413585</c:v>
                </c:pt>
                <c:pt idx="2690">
                  <c:v>-9.210082588894593</c:v>
                </c:pt>
                <c:pt idx="2691">
                  <c:v>-9.224518373653336</c:v>
                </c:pt>
                <c:pt idx="2692">
                  <c:v>-9.23895415841208</c:v>
                </c:pt>
                <c:pt idx="2693">
                  <c:v>-9.253389943170824</c:v>
                </c:pt>
                <c:pt idx="2694">
                  <c:v>-9.267825727929567</c:v>
                </c:pt>
                <c:pt idx="2695">
                  <c:v>-9.282261512688314</c:v>
                </c:pt>
                <c:pt idx="2696">
                  <c:v>-9.296697297447058</c:v>
                </c:pt>
                <c:pt idx="2697">
                  <c:v>-9.311133082205801</c:v>
                </c:pt>
                <c:pt idx="2698">
                  <c:v>-9.325568866964546</c:v>
                </c:pt>
                <c:pt idx="2699">
                  <c:v>-9.34000465172329</c:v>
                </c:pt>
                <c:pt idx="2700">
                  <c:v>-9.354440436482036</c:v>
                </c:pt>
                <c:pt idx="2701">
                  <c:v>-9.368876221240777</c:v>
                </c:pt>
                <c:pt idx="2702">
                  <c:v>-9.383312005999521</c:v>
                </c:pt>
                <c:pt idx="2703">
                  <c:v>-9.397747790758266</c:v>
                </c:pt>
                <c:pt idx="2704">
                  <c:v>-9.41218357551701</c:v>
                </c:pt>
                <c:pt idx="2705">
                  <c:v>-9.426619360275753</c:v>
                </c:pt>
                <c:pt idx="2706">
                  <c:v>-9.441055145034493</c:v>
                </c:pt>
                <c:pt idx="2707">
                  <c:v>-9.45549092979324</c:v>
                </c:pt>
                <c:pt idx="2708">
                  <c:v>-9.469926714551984</c:v>
                </c:pt>
                <c:pt idx="2709">
                  <c:v>-9.484362499310727</c:v>
                </c:pt>
                <c:pt idx="2710">
                  <c:v>-9.498798284069471</c:v>
                </c:pt>
                <c:pt idx="2711">
                  <c:v>-9.513234068828218</c:v>
                </c:pt>
                <c:pt idx="2712">
                  <c:v>-9.52766985358696</c:v>
                </c:pt>
                <c:pt idx="2713">
                  <c:v>-9.542105638345704</c:v>
                </c:pt>
                <c:pt idx="2714">
                  <c:v>-9.55654142310445</c:v>
                </c:pt>
                <c:pt idx="2715">
                  <c:v>-9.570977207863192</c:v>
                </c:pt>
                <c:pt idx="2716">
                  <c:v>-9.585412992621938</c:v>
                </c:pt>
                <c:pt idx="2717">
                  <c:v>-9.59984877738068</c:v>
                </c:pt>
                <c:pt idx="2718">
                  <c:v>-9.614284562139423</c:v>
                </c:pt>
                <c:pt idx="2719">
                  <c:v>-9.628720346898166</c:v>
                </c:pt>
                <c:pt idx="2720">
                  <c:v>-9.643156131656912</c:v>
                </c:pt>
                <c:pt idx="2721">
                  <c:v>-9.657591916415656</c:v>
                </c:pt>
                <c:pt idx="2722">
                  <c:v>-9.672027701174398</c:v>
                </c:pt>
                <c:pt idx="2723">
                  <c:v>-9.686463485933142</c:v>
                </c:pt>
                <c:pt idx="2724">
                  <c:v>-9.700899270691888</c:v>
                </c:pt>
                <c:pt idx="2725">
                  <c:v>-9.715335055450632</c:v>
                </c:pt>
                <c:pt idx="2726">
                  <c:v>-9.729770840209374</c:v>
                </c:pt>
                <c:pt idx="2727">
                  <c:v>-9.744206624968118</c:v>
                </c:pt>
                <c:pt idx="2728">
                  <c:v>-9.758642409726863</c:v>
                </c:pt>
                <c:pt idx="2729">
                  <c:v>-9.773078194485608</c:v>
                </c:pt>
                <c:pt idx="2730">
                  <c:v>-9.787513979244351</c:v>
                </c:pt>
                <c:pt idx="2731">
                  <c:v>-9.801949764003097</c:v>
                </c:pt>
                <c:pt idx="2732">
                  <c:v>-9.81638554876184</c:v>
                </c:pt>
                <c:pt idx="2733">
                  <c:v>-9.830821333520582</c:v>
                </c:pt>
                <c:pt idx="2734">
                  <c:v>-9.845257118279327</c:v>
                </c:pt>
                <c:pt idx="2735">
                  <c:v>-9.859692903038073</c:v>
                </c:pt>
                <c:pt idx="2736">
                  <c:v>-9.874128687796814</c:v>
                </c:pt>
                <c:pt idx="2737">
                  <c:v>-9.888564472555558</c:v>
                </c:pt>
                <c:pt idx="2738">
                  <c:v>-9.903000257314305</c:v>
                </c:pt>
                <c:pt idx="2739">
                  <c:v>-9.91743604207305</c:v>
                </c:pt>
                <c:pt idx="2740">
                  <c:v>-9.93187182683179</c:v>
                </c:pt>
                <c:pt idx="2741">
                  <c:v>-9.946307611590534</c:v>
                </c:pt>
                <c:pt idx="2742">
                  <c:v>-9.96074339634928</c:v>
                </c:pt>
                <c:pt idx="2743">
                  <c:v>-9.975179181108023</c:v>
                </c:pt>
                <c:pt idx="2744">
                  <c:v>-9.98961496586677</c:v>
                </c:pt>
                <c:pt idx="2745">
                  <c:v>-10.00405075062551</c:v>
                </c:pt>
                <c:pt idx="2746">
                  <c:v>-10.01848653538426</c:v>
                </c:pt>
                <c:pt idx="2747">
                  <c:v>-10.032922320143</c:v>
                </c:pt>
                <c:pt idx="2748">
                  <c:v>-10.04735810490174</c:v>
                </c:pt>
                <c:pt idx="2749">
                  <c:v>-10.06179388966049</c:v>
                </c:pt>
                <c:pt idx="2750">
                  <c:v>-10.07622967441923</c:v>
                </c:pt>
                <c:pt idx="2751">
                  <c:v>-10.09066545917798</c:v>
                </c:pt>
                <c:pt idx="2752">
                  <c:v>-10.10510124393672</c:v>
                </c:pt>
                <c:pt idx="2753">
                  <c:v>-10.11953702869546</c:v>
                </c:pt>
                <c:pt idx="2754">
                  <c:v>-10.13397281345421</c:v>
                </c:pt>
                <c:pt idx="2755">
                  <c:v>-10.14840859821295</c:v>
                </c:pt>
                <c:pt idx="2756">
                  <c:v>-10.1628443829717</c:v>
                </c:pt>
                <c:pt idx="2757">
                  <c:v>-10.17728016773044</c:v>
                </c:pt>
                <c:pt idx="2758">
                  <c:v>-10.19171595248918</c:v>
                </c:pt>
                <c:pt idx="2759">
                  <c:v>-10.20615173724793</c:v>
                </c:pt>
                <c:pt idx="2760">
                  <c:v>-10.22058752200667</c:v>
                </c:pt>
                <c:pt idx="2761">
                  <c:v>-10.23502330676541</c:v>
                </c:pt>
                <c:pt idx="2762">
                  <c:v>-10.24945909152416</c:v>
                </c:pt>
                <c:pt idx="2763">
                  <c:v>-10.26389487628291</c:v>
                </c:pt>
                <c:pt idx="2764">
                  <c:v>-10.27833066104165</c:v>
                </c:pt>
                <c:pt idx="2765">
                  <c:v>-10.29276644580039</c:v>
                </c:pt>
                <c:pt idx="2766">
                  <c:v>-10.30720223055914</c:v>
                </c:pt>
                <c:pt idx="2767">
                  <c:v>-10.32163801531788</c:v>
                </c:pt>
                <c:pt idx="2768">
                  <c:v>-10.33607380007662</c:v>
                </c:pt>
                <c:pt idx="2769">
                  <c:v>-10.35050958483537</c:v>
                </c:pt>
                <c:pt idx="2770">
                  <c:v>-10.36494536959411</c:v>
                </c:pt>
                <c:pt idx="2771">
                  <c:v>-10.37938115435285</c:v>
                </c:pt>
                <c:pt idx="2772">
                  <c:v>-10.3938169391116</c:v>
                </c:pt>
                <c:pt idx="2773">
                  <c:v>-10.40825272387034</c:v>
                </c:pt>
                <c:pt idx="2774">
                  <c:v>-10.42268850862909</c:v>
                </c:pt>
                <c:pt idx="2775">
                  <c:v>-10.43712429338783</c:v>
                </c:pt>
                <c:pt idx="2776">
                  <c:v>-10.45156007814657</c:v>
                </c:pt>
                <c:pt idx="2777">
                  <c:v>-10.46599586290532</c:v>
                </c:pt>
                <c:pt idx="2778">
                  <c:v>-10.48043164766406</c:v>
                </c:pt>
                <c:pt idx="2779">
                  <c:v>-10.4948674324228</c:v>
                </c:pt>
                <c:pt idx="2780">
                  <c:v>-10.50930321718155</c:v>
                </c:pt>
                <c:pt idx="2781">
                  <c:v>-10.5237390019403</c:v>
                </c:pt>
                <c:pt idx="2782">
                  <c:v>-10.53817478669904</c:v>
                </c:pt>
                <c:pt idx="2783">
                  <c:v>-10.55261057145778</c:v>
                </c:pt>
                <c:pt idx="2784">
                  <c:v>-10.56704635621653</c:v>
                </c:pt>
                <c:pt idx="2785">
                  <c:v>-10.58148214097527</c:v>
                </c:pt>
                <c:pt idx="2786">
                  <c:v>-10.59591792573401</c:v>
                </c:pt>
                <c:pt idx="2787">
                  <c:v>-10.61035371049276</c:v>
                </c:pt>
                <c:pt idx="2788">
                  <c:v>-10.6247894952515</c:v>
                </c:pt>
                <c:pt idx="2789">
                  <c:v>-10.63922528001024</c:v>
                </c:pt>
                <c:pt idx="2790">
                  <c:v>-10.653661064769</c:v>
                </c:pt>
                <c:pt idx="2791">
                  <c:v>-10.66809684952774</c:v>
                </c:pt>
                <c:pt idx="2792">
                  <c:v>-10.68253263428648</c:v>
                </c:pt>
                <c:pt idx="2793">
                  <c:v>-10.69696841904522</c:v>
                </c:pt>
                <c:pt idx="2794">
                  <c:v>-10.71140420380397</c:v>
                </c:pt>
                <c:pt idx="2795">
                  <c:v>-10.72583998856271</c:v>
                </c:pt>
                <c:pt idx="2796">
                  <c:v>-10.74027577332145</c:v>
                </c:pt>
                <c:pt idx="2797">
                  <c:v>-10.7547115580802</c:v>
                </c:pt>
                <c:pt idx="2798">
                  <c:v>-10.76914734283894</c:v>
                </c:pt>
                <c:pt idx="2799">
                  <c:v>-10.78358312759769</c:v>
                </c:pt>
                <c:pt idx="2800">
                  <c:v>-10.79801891235643</c:v>
                </c:pt>
                <c:pt idx="2801">
                  <c:v>-10.81245469711518</c:v>
                </c:pt>
                <c:pt idx="2802">
                  <c:v>-10.82689048187392</c:v>
                </c:pt>
                <c:pt idx="2803">
                  <c:v>-10.84132626663266</c:v>
                </c:pt>
                <c:pt idx="2804">
                  <c:v>-10.85576205139141</c:v>
                </c:pt>
                <c:pt idx="2805">
                  <c:v>-10.87019783615015</c:v>
                </c:pt>
                <c:pt idx="2806">
                  <c:v>-10.88463362090889</c:v>
                </c:pt>
                <c:pt idx="2807">
                  <c:v>-10.89906940566764</c:v>
                </c:pt>
                <c:pt idx="2808">
                  <c:v>-10.91350519042638</c:v>
                </c:pt>
                <c:pt idx="2809">
                  <c:v>-10.92794097518513</c:v>
                </c:pt>
                <c:pt idx="2810">
                  <c:v>-10.94237675994387</c:v>
                </c:pt>
                <c:pt idx="2811">
                  <c:v>-10.95681254470262</c:v>
                </c:pt>
                <c:pt idx="2812">
                  <c:v>-10.97124832946136</c:v>
                </c:pt>
                <c:pt idx="2813">
                  <c:v>-10.9856841142201</c:v>
                </c:pt>
                <c:pt idx="2814">
                  <c:v>-11.00011989897885</c:v>
                </c:pt>
                <c:pt idx="2815">
                  <c:v>-11.01455568373759</c:v>
                </c:pt>
                <c:pt idx="2816">
                  <c:v>-11.02899146849633</c:v>
                </c:pt>
                <c:pt idx="2817">
                  <c:v>-11.04342725325508</c:v>
                </c:pt>
                <c:pt idx="2818">
                  <c:v>-11.05786303801382</c:v>
                </c:pt>
                <c:pt idx="2819">
                  <c:v>-11.07229882277256</c:v>
                </c:pt>
                <c:pt idx="2820">
                  <c:v>-11.08673460753131</c:v>
                </c:pt>
                <c:pt idx="2821">
                  <c:v>-11.10117039229005</c:v>
                </c:pt>
                <c:pt idx="2822">
                  <c:v>-11.1156061770488</c:v>
                </c:pt>
                <c:pt idx="2823">
                  <c:v>-11.13004196180754</c:v>
                </c:pt>
                <c:pt idx="2824">
                  <c:v>-11.14447774656628</c:v>
                </c:pt>
                <c:pt idx="2825">
                  <c:v>-11.15891353132503</c:v>
                </c:pt>
                <c:pt idx="2826">
                  <c:v>-11.17334931608377</c:v>
                </c:pt>
                <c:pt idx="2827">
                  <c:v>-11.18778510084251</c:v>
                </c:pt>
                <c:pt idx="2828">
                  <c:v>-11.20222088560126</c:v>
                </c:pt>
                <c:pt idx="2829">
                  <c:v>-11.21665667036</c:v>
                </c:pt>
                <c:pt idx="2830">
                  <c:v>-11.23109245511875</c:v>
                </c:pt>
                <c:pt idx="2831">
                  <c:v>-11.24552823987749</c:v>
                </c:pt>
                <c:pt idx="2832">
                  <c:v>-11.25996402463624</c:v>
                </c:pt>
                <c:pt idx="2833">
                  <c:v>-11.27439980939498</c:v>
                </c:pt>
                <c:pt idx="2834">
                  <c:v>-11.28883559415372</c:v>
                </c:pt>
                <c:pt idx="2835">
                  <c:v>-11.30327137891247</c:v>
                </c:pt>
                <c:pt idx="2836">
                  <c:v>-11.31770716367121</c:v>
                </c:pt>
                <c:pt idx="2837">
                  <c:v>-11.33214294842996</c:v>
                </c:pt>
                <c:pt idx="2838">
                  <c:v>-11.3465787331887</c:v>
                </c:pt>
                <c:pt idx="2839">
                  <c:v>-11.36101451794745</c:v>
                </c:pt>
                <c:pt idx="2840">
                  <c:v>-11.3754503027062</c:v>
                </c:pt>
                <c:pt idx="2841">
                  <c:v>-11.38988608746494</c:v>
                </c:pt>
                <c:pt idx="2842">
                  <c:v>-11.40432187222367</c:v>
                </c:pt>
                <c:pt idx="2843">
                  <c:v>-11.41875765698242</c:v>
                </c:pt>
                <c:pt idx="2844">
                  <c:v>-11.43319344174116</c:v>
                </c:pt>
                <c:pt idx="2845">
                  <c:v>-11.44762922649991</c:v>
                </c:pt>
                <c:pt idx="2846">
                  <c:v>-11.46206501125865</c:v>
                </c:pt>
                <c:pt idx="2847">
                  <c:v>-11.4765007960174</c:v>
                </c:pt>
                <c:pt idx="2848">
                  <c:v>-11.49093658077614</c:v>
                </c:pt>
                <c:pt idx="2849">
                  <c:v>-11.50537236553488</c:v>
                </c:pt>
                <c:pt idx="2850">
                  <c:v>-11.51980815029363</c:v>
                </c:pt>
                <c:pt idx="2851">
                  <c:v>-11.53424393505237</c:v>
                </c:pt>
                <c:pt idx="2852">
                  <c:v>-11.54867971981111</c:v>
                </c:pt>
                <c:pt idx="2853">
                  <c:v>-11.56311550456986</c:v>
                </c:pt>
                <c:pt idx="2854">
                  <c:v>-11.57755128932861</c:v>
                </c:pt>
                <c:pt idx="2855">
                  <c:v>-11.59198707408735</c:v>
                </c:pt>
                <c:pt idx="2856">
                  <c:v>-11.60642285884609</c:v>
                </c:pt>
                <c:pt idx="2857">
                  <c:v>-11.62085864360483</c:v>
                </c:pt>
                <c:pt idx="2858">
                  <c:v>-11.63529442836358</c:v>
                </c:pt>
                <c:pt idx="2859">
                  <c:v>-11.64973021312232</c:v>
                </c:pt>
                <c:pt idx="2860">
                  <c:v>-11.66416599788107</c:v>
                </c:pt>
                <c:pt idx="2861">
                  <c:v>-11.67860178263981</c:v>
                </c:pt>
                <c:pt idx="2862">
                  <c:v>-11.69303756739856</c:v>
                </c:pt>
                <c:pt idx="2863">
                  <c:v>-11.7074733521573</c:v>
                </c:pt>
                <c:pt idx="2864">
                  <c:v>-11.72190913691604</c:v>
                </c:pt>
                <c:pt idx="2865">
                  <c:v>-11.73634492167479</c:v>
                </c:pt>
                <c:pt idx="2866">
                  <c:v>-11.75078070643353</c:v>
                </c:pt>
                <c:pt idx="2867">
                  <c:v>-11.76521649119227</c:v>
                </c:pt>
                <c:pt idx="2868">
                  <c:v>-11.77965227595102</c:v>
                </c:pt>
                <c:pt idx="2869">
                  <c:v>-11.79408806070976</c:v>
                </c:pt>
                <c:pt idx="2870">
                  <c:v>-11.80852384546851</c:v>
                </c:pt>
                <c:pt idx="2871">
                  <c:v>-11.82295963022725</c:v>
                </c:pt>
                <c:pt idx="2872">
                  <c:v>-11.837395414986</c:v>
                </c:pt>
                <c:pt idx="2873">
                  <c:v>-11.85183119974474</c:v>
                </c:pt>
                <c:pt idx="2874">
                  <c:v>-11.86626698450348</c:v>
                </c:pt>
                <c:pt idx="2875">
                  <c:v>-11.88070276926223</c:v>
                </c:pt>
                <c:pt idx="2876">
                  <c:v>-11.89513855402097</c:v>
                </c:pt>
                <c:pt idx="2877">
                  <c:v>-11.90957433877972</c:v>
                </c:pt>
                <c:pt idx="2878">
                  <c:v>-11.92401012353846</c:v>
                </c:pt>
                <c:pt idx="2879">
                  <c:v>-11.9384459082972</c:v>
                </c:pt>
                <c:pt idx="2880">
                  <c:v>-11.95288169305595</c:v>
                </c:pt>
                <c:pt idx="2881">
                  <c:v>-11.9673174778147</c:v>
                </c:pt>
                <c:pt idx="2882">
                  <c:v>-11.98175326257343</c:v>
                </c:pt>
                <c:pt idx="2883">
                  <c:v>-11.99618904733218</c:v>
                </c:pt>
                <c:pt idx="2884">
                  <c:v>-12.01062483209092</c:v>
                </c:pt>
                <c:pt idx="2885">
                  <c:v>-12.02506061684967</c:v>
                </c:pt>
                <c:pt idx="2886">
                  <c:v>-12.03949640160841</c:v>
                </c:pt>
                <c:pt idx="2887">
                  <c:v>-12.05393218636715</c:v>
                </c:pt>
                <c:pt idx="2888">
                  <c:v>-12.0683679711259</c:v>
                </c:pt>
                <c:pt idx="2889">
                  <c:v>-12.08280375588464</c:v>
                </c:pt>
                <c:pt idx="2890">
                  <c:v>-12.09723954064339</c:v>
                </c:pt>
                <c:pt idx="2891">
                  <c:v>-12.11167532540213</c:v>
                </c:pt>
                <c:pt idx="2892">
                  <c:v>-12.12611111016087</c:v>
                </c:pt>
                <c:pt idx="2893">
                  <c:v>-12.14054689491962</c:v>
                </c:pt>
                <c:pt idx="2894">
                  <c:v>-12.15498267967836</c:v>
                </c:pt>
                <c:pt idx="2895">
                  <c:v>-12.1694184644371</c:v>
                </c:pt>
                <c:pt idx="2896">
                  <c:v>-12.18385424919585</c:v>
                </c:pt>
                <c:pt idx="2897">
                  <c:v>-12.19829003395459</c:v>
                </c:pt>
                <c:pt idx="2898">
                  <c:v>-12.21272581871334</c:v>
                </c:pt>
                <c:pt idx="2899">
                  <c:v>-12.22716160347208</c:v>
                </c:pt>
                <c:pt idx="2900">
                  <c:v>-12.24159738823082</c:v>
                </c:pt>
                <c:pt idx="2901">
                  <c:v>-12.25603317298957</c:v>
                </c:pt>
                <c:pt idx="2902">
                  <c:v>-12.27046895774832</c:v>
                </c:pt>
                <c:pt idx="2903">
                  <c:v>-12.28490474250706</c:v>
                </c:pt>
                <c:pt idx="2904">
                  <c:v>-12.2993405272658</c:v>
                </c:pt>
                <c:pt idx="2905">
                  <c:v>-12.31377631202455</c:v>
                </c:pt>
                <c:pt idx="2906">
                  <c:v>-12.3282120967833</c:v>
                </c:pt>
                <c:pt idx="2907">
                  <c:v>-12.34264788154204</c:v>
                </c:pt>
                <c:pt idx="2908">
                  <c:v>-12.35708366630078</c:v>
                </c:pt>
                <c:pt idx="2909">
                  <c:v>-12.37151945105952</c:v>
                </c:pt>
                <c:pt idx="2910">
                  <c:v>-12.38595523581827</c:v>
                </c:pt>
                <c:pt idx="2911">
                  <c:v>-12.40039102057701</c:v>
                </c:pt>
                <c:pt idx="2912">
                  <c:v>-12.41482680533575</c:v>
                </c:pt>
                <c:pt idx="2913">
                  <c:v>-12.4292625900945</c:v>
                </c:pt>
                <c:pt idx="2914">
                  <c:v>-12.44369837485324</c:v>
                </c:pt>
                <c:pt idx="2915">
                  <c:v>-12.45813415961199</c:v>
                </c:pt>
                <c:pt idx="2916">
                  <c:v>-12.47256994437073</c:v>
                </c:pt>
                <c:pt idx="2917">
                  <c:v>-12.48700572912947</c:v>
                </c:pt>
                <c:pt idx="2918">
                  <c:v>-12.50144151388822</c:v>
                </c:pt>
                <c:pt idx="2919">
                  <c:v>-12.51587729864696</c:v>
                </c:pt>
                <c:pt idx="2920">
                  <c:v>-12.5303130834057</c:v>
                </c:pt>
                <c:pt idx="2921">
                  <c:v>-12.54474886816445</c:v>
                </c:pt>
                <c:pt idx="2922">
                  <c:v>-12.5591846529232</c:v>
                </c:pt>
                <c:pt idx="2923">
                  <c:v>-12.57362043768194</c:v>
                </c:pt>
                <c:pt idx="2924">
                  <c:v>-12.58805622244068</c:v>
                </c:pt>
                <c:pt idx="2925">
                  <c:v>-12.60249200719943</c:v>
                </c:pt>
                <c:pt idx="2926">
                  <c:v>-12.61692779195817</c:v>
                </c:pt>
                <c:pt idx="2927">
                  <c:v>-12.63136357671691</c:v>
                </c:pt>
                <c:pt idx="2928">
                  <c:v>-12.64579936147566</c:v>
                </c:pt>
                <c:pt idx="2929">
                  <c:v>-12.6602351462344</c:v>
                </c:pt>
                <c:pt idx="2930">
                  <c:v>-12.67467093099314</c:v>
                </c:pt>
                <c:pt idx="2931">
                  <c:v>-12.68910671575189</c:v>
                </c:pt>
                <c:pt idx="2932">
                  <c:v>-12.70354250051063</c:v>
                </c:pt>
                <c:pt idx="2933">
                  <c:v>-12.71797828526937</c:v>
                </c:pt>
                <c:pt idx="2934">
                  <c:v>-12.73241407002812</c:v>
                </c:pt>
                <c:pt idx="2935">
                  <c:v>-12.74684985478686</c:v>
                </c:pt>
                <c:pt idx="2936">
                  <c:v>-12.76128563954561</c:v>
                </c:pt>
                <c:pt idx="2937">
                  <c:v>-12.77572142430435</c:v>
                </c:pt>
                <c:pt idx="2938">
                  <c:v>-12.7901572090631</c:v>
                </c:pt>
                <c:pt idx="2939">
                  <c:v>-12.80459299382184</c:v>
                </c:pt>
                <c:pt idx="2940">
                  <c:v>-12.81902877858058</c:v>
                </c:pt>
                <c:pt idx="2941">
                  <c:v>-12.83346456333933</c:v>
                </c:pt>
                <c:pt idx="2942">
                  <c:v>-12.84790034809807</c:v>
                </c:pt>
                <c:pt idx="2943">
                  <c:v>-12.86233613285682</c:v>
                </c:pt>
                <c:pt idx="2944">
                  <c:v>-12.87677191761556</c:v>
                </c:pt>
                <c:pt idx="2945">
                  <c:v>-12.8912077023743</c:v>
                </c:pt>
                <c:pt idx="2946">
                  <c:v>-12.90564348713305</c:v>
                </c:pt>
                <c:pt idx="2947">
                  <c:v>-12.92007927189179</c:v>
                </c:pt>
                <c:pt idx="2948">
                  <c:v>-12.93451505665053</c:v>
                </c:pt>
                <c:pt idx="2949">
                  <c:v>-12.94895084140928</c:v>
                </c:pt>
                <c:pt idx="2950">
                  <c:v>-12.96338662616803</c:v>
                </c:pt>
                <c:pt idx="2951">
                  <c:v>-12.97782241092677</c:v>
                </c:pt>
                <c:pt idx="2952">
                  <c:v>-12.99225819568551</c:v>
                </c:pt>
                <c:pt idx="2953">
                  <c:v>-13.00669398044426</c:v>
                </c:pt>
                <c:pt idx="2954">
                  <c:v>-13.021129765203</c:v>
                </c:pt>
                <c:pt idx="2955">
                  <c:v>-13.03556554996175</c:v>
                </c:pt>
                <c:pt idx="2956">
                  <c:v>-13.05000133472049</c:v>
                </c:pt>
                <c:pt idx="2957">
                  <c:v>-13.06443711947924</c:v>
                </c:pt>
                <c:pt idx="2958">
                  <c:v>-13.07887290423797</c:v>
                </c:pt>
                <c:pt idx="2959">
                  <c:v>-13.09330868899672</c:v>
                </c:pt>
                <c:pt idx="2960">
                  <c:v>-13.10774447375546</c:v>
                </c:pt>
                <c:pt idx="2961">
                  <c:v>-13.12218025851421</c:v>
                </c:pt>
                <c:pt idx="2962">
                  <c:v>-13.13661604327295</c:v>
                </c:pt>
                <c:pt idx="2963">
                  <c:v>-13.1510518280317</c:v>
                </c:pt>
                <c:pt idx="2964">
                  <c:v>-13.16548761279044</c:v>
                </c:pt>
                <c:pt idx="2965">
                  <c:v>-13.17992339754918</c:v>
                </c:pt>
                <c:pt idx="2966">
                  <c:v>-13.19435918230793</c:v>
                </c:pt>
                <c:pt idx="2967">
                  <c:v>-13.20879496706667</c:v>
                </c:pt>
                <c:pt idx="2968">
                  <c:v>-13.22323075182542</c:v>
                </c:pt>
                <c:pt idx="2969">
                  <c:v>-13.23766653658416</c:v>
                </c:pt>
                <c:pt idx="2970">
                  <c:v>-13.2521023213429</c:v>
                </c:pt>
                <c:pt idx="2971">
                  <c:v>-13.26653810610165</c:v>
                </c:pt>
                <c:pt idx="2972">
                  <c:v>-13.28097389086039</c:v>
                </c:pt>
                <c:pt idx="2973">
                  <c:v>-13.29540967561914</c:v>
                </c:pt>
                <c:pt idx="2974">
                  <c:v>-13.30984546037788</c:v>
                </c:pt>
                <c:pt idx="2975">
                  <c:v>-13.32428124513662</c:v>
                </c:pt>
                <c:pt idx="2976">
                  <c:v>-13.33871702989537</c:v>
                </c:pt>
                <c:pt idx="2977">
                  <c:v>-13.35315281465411</c:v>
                </c:pt>
                <c:pt idx="2978">
                  <c:v>-13.36758859941286</c:v>
                </c:pt>
                <c:pt idx="2979">
                  <c:v>-13.3820243841716</c:v>
                </c:pt>
                <c:pt idx="2980">
                  <c:v>-13.39646016893034</c:v>
                </c:pt>
                <c:pt idx="2981">
                  <c:v>-13.41089595368909</c:v>
                </c:pt>
                <c:pt idx="2982">
                  <c:v>-13.42533173844783</c:v>
                </c:pt>
                <c:pt idx="2983">
                  <c:v>-13.43976752320657</c:v>
                </c:pt>
                <c:pt idx="2984">
                  <c:v>-13.45420330796532</c:v>
                </c:pt>
                <c:pt idx="2985">
                  <c:v>-13.46863909272407</c:v>
                </c:pt>
                <c:pt idx="2986">
                  <c:v>-13.48307487748281</c:v>
                </c:pt>
                <c:pt idx="2987">
                  <c:v>-13.49751066224155</c:v>
                </c:pt>
                <c:pt idx="2988">
                  <c:v>-13.5119464470003</c:v>
                </c:pt>
                <c:pt idx="2989">
                  <c:v>-13.52638223175904</c:v>
                </c:pt>
                <c:pt idx="2990">
                  <c:v>-13.54081801651778</c:v>
                </c:pt>
                <c:pt idx="2991">
                  <c:v>-13.55525380127652</c:v>
                </c:pt>
                <c:pt idx="2992">
                  <c:v>-13.56968958603527</c:v>
                </c:pt>
                <c:pt idx="2993">
                  <c:v>-13.58412537079401</c:v>
                </c:pt>
                <c:pt idx="2994">
                  <c:v>-13.59856115555276</c:v>
                </c:pt>
                <c:pt idx="2995">
                  <c:v>-13.6129969403115</c:v>
                </c:pt>
                <c:pt idx="2996">
                  <c:v>-13.62743272507025</c:v>
                </c:pt>
                <c:pt idx="2997">
                  <c:v>-13.641868509829</c:v>
                </c:pt>
                <c:pt idx="2998">
                  <c:v>-13.65630429458774</c:v>
                </c:pt>
                <c:pt idx="2999">
                  <c:v>-13.67074007934648</c:v>
                </c:pt>
                <c:pt idx="3000">
                  <c:v>-13.68517586410522</c:v>
                </c:pt>
                <c:pt idx="3001">
                  <c:v>-13.69961164886397</c:v>
                </c:pt>
                <c:pt idx="3002">
                  <c:v>-13.71404743362271</c:v>
                </c:pt>
                <c:pt idx="3003">
                  <c:v>-13.72848321838145</c:v>
                </c:pt>
                <c:pt idx="3004">
                  <c:v>-13.7429190031402</c:v>
                </c:pt>
                <c:pt idx="3005">
                  <c:v>-13.7549403935834</c:v>
                </c:pt>
                <c:pt idx="3006">
                  <c:v>-13.76700193316981</c:v>
                </c:pt>
                <c:pt idx="3007">
                  <c:v>-13.7790846096658</c:v>
                </c:pt>
                <c:pt idx="3008">
                  <c:v>-13.79118841395274</c:v>
                </c:pt>
                <c:pt idx="3009">
                  <c:v>-13.80331333688691</c:v>
                </c:pt>
                <c:pt idx="3010">
                  <c:v>-13.81545936929944</c:v>
                </c:pt>
                <c:pt idx="3011">
                  <c:v>-13.82762650199632</c:v>
                </c:pt>
                <c:pt idx="3012">
                  <c:v>-13.83981472575848</c:v>
                </c:pt>
                <c:pt idx="3013">
                  <c:v>-13.85202403134172</c:v>
                </c:pt>
                <c:pt idx="3014">
                  <c:v>-13.86425440947674</c:v>
                </c:pt>
                <c:pt idx="3015">
                  <c:v>-13.87650585086921</c:v>
                </c:pt>
                <c:pt idx="3016">
                  <c:v>-13.8887783461997</c:v>
                </c:pt>
                <c:pt idx="3017">
                  <c:v>-13.90107188612375</c:v>
                </c:pt>
                <c:pt idx="3018">
                  <c:v>-13.91338646127184</c:v>
                </c:pt>
                <c:pt idx="3019">
                  <c:v>-13.92572206224944</c:v>
                </c:pt>
                <c:pt idx="3020">
                  <c:v>-13.93807867963698</c:v>
                </c:pt>
                <c:pt idx="3021">
                  <c:v>-13.95045630398991</c:v>
                </c:pt>
                <c:pt idx="3022">
                  <c:v>-13.96285492583865</c:v>
                </c:pt>
                <c:pt idx="3023">
                  <c:v>-13.97527453568866</c:v>
                </c:pt>
                <c:pt idx="3024">
                  <c:v>-13.9877151240204</c:v>
                </c:pt>
                <c:pt idx="3025">
                  <c:v>-14.00017668128942</c:v>
                </c:pt>
                <c:pt idx="3026">
                  <c:v>-14.01265919792625</c:v>
                </c:pt>
                <c:pt idx="3027">
                  <c:v>-14.02516266433653</c:v>
                </c:pt>
                <c:pt idx="3028">
                  <c:v>-14.03768707090095</c:v>
                </c:pt>
                <c:pt idx="3029">
                  <c:v>-14.0502324079753</c:v>
                </c:pt>
                <c:pt idx="3030">
                  <c:v>-14.06279866589044</c:v>
                </c:pt>
                <c:pt idx="3031">
                  <c:v>-14.07538583495235</c:v>
                </c:pt>
                <c:pt idx="3032">
                  <c:v>-14.08799390544214</c:v>
                </c:pt>
                <c:pt idx="3033">
                  <c:v>-14.10062286761602</c:v>
                </c:pt>
                <c:pt idx="3034">
                  <c:v>-14.11327271170537</c:v>
                </c:pt>
                <c:pt idx="3035">
                  <c:v>-14.1259434279167</c:v>
                </c:pt>
                <c:pt idx="3036">
                  <c:v>-14.1386350064317</c:v>
                </c:pt>
                <c:pt idx="3037">
                  <c:v>-14.15134743740722</c:v>
                </c:pt>
                <c:pt idx="3038">
                  <c:v>-14.16408071097532</c:v>
                </c:pt>
                <c:pt idx="3039">
                  <c:v>-14.17683481724323</c:v>
                </c:pt>
                <c:pt idx="3040">
                  <c:v>-14.18960974629342</c:v>
                </c:pt>
                <c:pt idx="3041">
                  <c:v>-14.20240548818355</c:v>
                </c:pt>
                <c:pt idx="3042">
                  <c:v>-14.21522203294656</c:v>
                </c:pt>
                <c:pt idx="3043">
                  <c:v>-14.22805937059059</c:v>
                </c:pt>
                <c:pt idx="3044">
                  <c:v>-14.24091749109907</c:v>
                </c:pt>
                <c:pt idx="3045">
                  <c:v>-14.25379638443068</c:v>
                </c:pt>
                <c:pt idx="3046">
                  <c:v>-14.2666960405194</c:v>
                </c:pt>
                <c:pt idx="3047">
                  <c:v>-14.27961644927448</c:v>
                </c:pt>
                <c:pt idx="3048">
                  <c:v>-14.2925576005805</c:v>
                </c:pt>
                <c:pt idx="3049">
                  <c:v>-14.30551948429736</c:v>
                </c:pt>
                <c:pt idx="3050">
                  <c:v>-14.31850209026026</c:v>
                </c:pt>
                <c:pt idx="3051">
                  <c:v>-14.33150540827977</c:v>
                </c:pt>
                <c:pt idx="3052">
                  <c:v>-14.34452942814182</c:v>
                </c:pt>
                <c:pt idx="3053">
                  <c:v>-14.35757413960767</c:v>
                </c:pt>
                <c:pt idx="3054">
                  <c:v>-14.370639532414</c:v>
                </c:pt>
                <c:pt idx="3055">
                  <c:v>-14.38372559627285</c:v>
                </c:pt>
                <c:pt idx="3056">
                  <c:v>-14.39683232087168</c:v>
                </c:pt>
                <c:pt idx="3057">
                  <c:v>-14.40995969587337</c:v>
                </c:pt>
                <c:pt idx="3058">
                  <c:v>-14.4231077109162</c:v>
                </c:pt>
                <c:pt idx="3059">
                  <c:v>-14.43627635561394</c:v>
                </c:pt>
                <c:pt idx="3060">
                  <c:v>-14.44946561955575</c:v>
                </c:pt>
                <c:pt idx="3061">
                  <c:v>-14.46267549230631</c:v>
                </c:pt>
                <c:pt idx="3062">
                  <c:v>-14.47590596340575</c:v>
                </c:pt>
                <c:pt idx="3063">
                  <c:v>-14.48915702236969</c:v>
                </c:pt>
                <c:pt idx="3064">
                  <c:v>-14.50242865868925</c:v>
                </c:pt>
                <c:pt idx="3065">
                  <c:v>-14.51572086183108</c:v>
                </c:pt>
                <c:pt idx="3066">
                  <c:v>-14.52903362123735</c:v>
                </c:pt>
                <c:pt idx="3067">
                  <c:v>-14.54236692632577</c:v>
                </c:pt>
                <c:pt idx="3068">
                  <c:v>-14.55572076648959</c:v>
                </c:pt>
                <c:pt idx="3069">
                  <c:v>-14.56909513109765</c:v>
                </c:pt>
                <c:pt idx="3070">
                  <c:v>-14.58249000949435</c:v>
                </c:pt>
                <c:pt idx="3071">
                  <c:v>-14.59590539099967</c:v>
                </c:pt>
                <c:pt idx="3072">
                  <c:v>-14.60934126490922</c:v>
                </c:pt>
                <c:pt idx="3073">
                  <c:v>-14.62279762049422</c:v>
                </c:pt>
                <c:pt idx="3074">
                  <c:v>-14.63627444700149</c:v>
                </c:pt>
                <c:pt idx="3075">
                  <c:v>-14.64977173365353</c:v>
                </c:pt>
                <c:pt idx="3076">
                  <c:v>-14.66328946964848</c:v>
                </c:pt>
                <c:pt idx="3077">
                  <c:v>-14.67682764416014</c:v>
                </c:pt>
                <c:pt idx="3078">
                  <c:v>-14.690386246338</c:v>
                </c:pt>
                <c:pt idx="3079">
                  <c:v>-14.70396526530721</c:v>
                </c:pt>
                <c:pt idx="3080">
                  <c:v>-14.71756469016868</c:v>
                </c:pt>
                <c:pt idx="3081">
                  <c:v>-14.731184509999</c:v>
                </c:pt>
                <c:pt idx="3082">
                  <c:v>-14.74482471385051</c:v>
                </c:pt>
                <c:pt idx="3083">
                  <c:v>-14.7584852907513</c:v>
                </c:pt>
                <c:pt idx="3084">
                  <c:v>-14.77216622970518</c:v>
                </c:pt>
                <c:pt idx="3085">
                  <c:v>-14.78586751969178</c:v>
                </c:pt>
                <c:pt idx="3086">
                  <c:v>-14.79958914966648</c:v>
                </c:pt>
                <c:pt idx="3087">
                  <c:v>-14.81333110856046</c:v>
                </c:pt>
                <c:pt idx="3088">
                  <c:v>-14.82709338528074</c:v>
                </c:pt>
                <c:pt idx="3089">
                  <c:v>-14.84087596871013</c:v>
                </c:pt>
                <c:pt idx="3090">
                  <c:v>-14.8546788477073</c:v>
                </c:pt>
                <c:pt idx="3091">
                  <c:v>-14.86850201110674</c:v>
                </c:pt>
                <c:pt idx="3092">
                  <c:v>-14.88234544771884</c:v>
                </c:pt>
                <c:pt idx="3093">
                  <c:v>-14.89620914632984</c:v>
                </c:pt>
                <c:pt idx="3094">
                  <c:v>-14.91009309570189</c:v>
                </c:pt>
                <c:pt idx="3095">
                  <c:v>-14.92399728457302</c:v>
                </c:pt>
                <c:pt idx="3096">
                  <c:v>-14.93792170165719</c:v>
                </c:pt>
                <c:pt idx="3097">
                  <c:v>-14.95186633564431</c:v>
                </c:pt>
                <c:pt idx="3098">
                  <c:v>-14.9658311752002</c:v>
                </c:pt>
                <c:pt idx="3099">
                  <c:v>-14.97981620896664</c:v>
                </c:pt>
                <c:pt idx="3100">
                  <c:v>-14.9938214255614</c:v>
                </c:pt>
                <c:pt idx="3101">
                  <c:v>-15.00784681357823</c:v>
                </c:pt>
                <c:pt idx="3102">
                  <c:v>-15.02189236158687</c:v>
                </c:pt>
                <c:pt idx="3103">
                  <c:v>-15.03595805813308</c:v>
                </c:pt>
                <c:pt idx="3104">
                  <c:v>-15.05004389173863</c:v>
                </c:pt>
                <c:pt idx="3105">
                  <c:v>-15.06414985090135</c:v>
                </c:pt>
                <c:pt idx="3106">
                  <c:v>-15.07827592409509</c:v>
                </c:pt>
                <c:pt idx="3107">
                  <c:v>-15.09242209976981</c:v>
                </c:pt>
                <c:pt idx="3108">
                  <c:v>-15.10658836635152</c:v>
                </c:pt>
                <c:pt idx="3109">
                  <c:v>-15.12077471224232</c:v>
                </c:pt>
                <c:pt idx="3110">
                  <c:v>-15.13498112582045</c:v>
                </c:pt>
                <c:pt idx="3111">
                  <c:v>-15.14920759544022</c:v>
                </c:pt>
                <c:pt idx="3112">
                  <c:v>-15.16345410943213</c:v>
                </c:pt>
                <c:pt idx="3113">
                  <c:v>-15.17772065610279</c:v>
                </c:pt>
                <c:pt idx="3114">
                  <c:v>-15.19200722373498</c:v>
                </c:pt>
                <c:pt idx="3115">
                  <c:v>-15.20631380058768</c:v>
                </c:pt>
                <c:pt idx="3116">
                  <c:v>-15.22064037489603</c:v>
                </c:pt>
                <c:pt idx="3117">
                  <c:v>-15.23498693487139</c:v>
                </c:pt>
                <c:pt idx="3118">
                  <c:v>-15.24935346870135</c:v>
                </c:pt>
                <c:pt idx="3119">
                  <c:v>-15.2637399645497</c:v>
                </c:pt>
                <c:pt idx="3120">
                  <c:v>-15.27814641055651</c:v>
                </c:pt>
                <c:pt idx="3121">
                  <c:v>-15.29257279483809</c:v>
                </c:pt>
                <c:pt idx="3122">
                  <c:v>-15.30701910548705</c:v>
                </c:pt>
                <c:pt idx="3123">
                  <c:v>-15.32148533057225</c:v>
                </c:pt>
                <c:pt idx="3124">
                  <c:v>-15.33597145813888</c:v>
                </c:pt>
                <c:pt idx="3125">
                  <c:v>-15.35047747620847</c:v>
                </c:pt>
                <c:pt idx="3126">
                  <c:v>-15.36500337277882</c:v>
                </c:pt>
                <c:pt idx="3127">
                  <c:v>-15.37954913582414</c:v>
                </c:pt>
                <c:pt idx="3128">
                  <c:v>-15.39411475329495</c:v>
                </c:pt>
                <c:pt idx="3129">
                  <c:v>-15.40870021311819</c:v>
                </c:pt>
                <c:pt idx="3130">
                  <c:v>-15.42330550319716</c:v>
                </c:pt>
                <c:pt idx="3131">
                  <c:v>-15.43793061141156</c:v>
                </c:pt>
                <c:pt idx="3132">
                  <c:v>-15.45257552561754</c:v>
                </c:pt>
                <c:pt idx="3133">
                  <c:v>-15.46724023364764</c:v>
                </c:pt>
                <c:pt idx="3134">
                  <c:v>-15.48192472331088</c:v>
                </c:pt>
                <c:pt idx="3135">
                  <c:v>-15.49662898239273</c:v>
                </c:pt>
                <c:pt idx="3136">
                  <c:v>-15.51135299865514</c:v>
                </c:pt>
                <c:pt idx="3137">
                  <c:v>-15.52609675983655</c:v>
                </c:pt>
                <c:pt idx="3138">
                  <c:v>-15.54086025365189</c:v>
                </c:pt>
                <c:pt idx="3139">
                  <c:v>-15.55564346779263</c:v>
                </c:pt>
                <c:pt idx="3140">
                  <c:v>-15.57044638992677</c:v>
                </c:pt>
                <c:pt idx="3141">
                  <c:v>-15.58526900769885</c:v>
                </c:pt>
                <c:pt idx="3142">
                  <c:v>-15.60011130872998</c:v>
                </c:pt>
                <c:pt idx="3143">
                  <c:v>-15.61497328061786</c:v>
                </c:pt>
                <c:pt idx="3144">
                  <c:v>-15.62985491093676</c:v>
                </c:pt>
                <c:pt idx="3145">
                  <c:v>-15.64475618723758</c:v>
                </c:pt>
                <c:pt idx="3146">
                  <c:v>-15.65967709704783</c:v>
                </c:pt>
                <c:pt idx="3147">
                  <c:v>-15.67461762787166</c:v>
                </c:pt>
                <c:pt idx="3148">
                  <c:v>-15.68957776718987</c:v>
                </c:pt>
                <c:pt idx="3149">
                  <c:v>-15.70455750245995</c:v>
                </c:pt>
                <c:pt idx="3150">
                  <c:v>-15.71955682111603</c:v>
                </c:pt>
                <c:pt idx="3151">
                  <c:v>-15.73457571056898</c:v>
                </c:pt>
                <c:pt idx="3152">
                  <c:v>-15.74961415820636</c:v>
                </c:pt>
                <c:pt idx="3153">
                  <c:v>-15.76467215139245</c:v>
                </c:pt>
                <c:pt idx="3154">
                  <c:v>-15.77974967746831</c:v>
                </c:pt>
                <c:pt idx="3155">
                  <c:v>-15.7948467237517</c:v>
                </c:pt>
                <c:pt idx="3156">
                  <c:v>-15.80996327753722</c:v>
                </c:pt>
                <c:pt idx="3157">
                  <c:v>-15.82509932609619</c:v>
                </c:pt>
                <c:pt idx="3158">
                  <c:v>-15.84025485667678</c:v>
                </c:pt>
                <c:pt idx="3159">
                  <c:v>-15.85542985650397</c:v>
                </c:pt>
                <c:pt idx="3160">
                  <c:v>-15.87062431277955</c:v>
                </c:pt>
                <c:pt idx="3161">
                  <c:v>-15.8858382126822</c:v>
                </c:pt>
                <c:pt idx="3162">
                  <c:v>-15.90107154336741</c:v>
                </c:pt>
                <c:pt idx="3163">
                  <c:v>-15.9163242919676</c:v>
                </c:pt>
                <c:pt idx="3164">
                  <c:v>-15.93159644559205</c:v>
                </c:pt>
                <c:pt idx="3165">
                  <c:v>-15.94688799132697</c:v>
                </c:pt>
                <c:pt idx="3166">
                  <c:v>-15.9621989162355</c:v>
                </c:pt>
                <c:pt idx="3167">
                  <c:v>-15.97752920735767</c:v>
                </c:pt>
                <c:pt idx="3168">
                  <c:v>-15.99287885171054</c:v>
                </c:pt>
                <c:pt idx="3169">
                  <c:v>-16.00824783628809</c:v>
                </c:pt>
                <c:pt idx="3170">
                  <c:v>-16.0236361480613</c:v>
                </c:pt>
                <c:pt idx="3171">
                  <c:v>-16.03904377397817</c:v>
                </c:pt>
                <c:pt idx="3172">
                  <c:v>-16.05447070096369</c:v>
                </c:pt>
                <c:pt idx="3173">
                  <c:v>-16.06991691591989</c:v>
                </c:pt>
                <c:pt idx="3174">
                  <c:v>-16.08538240572586</c:v>
                </c:pt>
                <c:pt idx="3175">
                  <c:v>-16.10086715723777</c:v>
                </c:pt>
                <c:pt idx="3176">
                  <c:v>-16.11637115728882</c:v>
                </c:pt>
                <c:pt idx="3177">
                  <c:v>-16.13189439268935</c:v>
                </c:pt>
                <c:pt idx="3178">
                  <c:v>-16.14743685022679</c:v>
                </c:pt>
                <c:pt idx="3179">
                  <c:v>-16.16299851666572</c:v>
                </c:pt>
                <c:pt idx="3180">
                  <c:v>-16.17857937874782</c:v>
                </c:pt>
                <c:pt idx="3181">
                  <c:v>-16.19417942319199</c:v>
                </c:pt>
                <c:pt idx="3182">
                  <c:v>-16.20979863669425</c:v>
                </c:pt>
                <c:pt idx="3183">
                  <c:v>-16.22543700592782</c:v>
                </c:pt>
                <c:pt idx="3184">
                  <c:v>-16.24109451754318</c:v>
                </c:pt>
                <c:pt idx="3185">
                  <c:v>-16.25677115816795</c:v>
                </c:pt>
                <c:pt idx="3186">
                  <c:v>-16.27246691440705</c:v>
                </c:pt>
                <c:pt idx="3187">
                  <c:v>-16.28818177284263</c:v>
                </c:pt>
                <c:pt idx="3188">
                  <c:v>-16.30391572003411</c:v>
                </c:pt>
                <c:pt idx="3189">
                  <c:v>-16.3196687425182</c:v>
                </c:pt>
                <c:pt idx="3190">
                  <c:v>-16.3354408268089</c:v>
                </c:pt>
                <c:pt idx="3191">
                  <c:v>-16.35123195939756</c:v>
                </c:pt>
                <c:pt idx="3192">
                  <c:v>-16.36704212675282</c:v>
                </c:pt>
                <c:pt idx="3193">
                  <c:v>-16.38287131532071</c:v>
                </c:pt>
                <c:pt idx="3194">
                  <c:v>-16.3987195115246</c:v>
                </c:pt>
                <c:pt idx="3195">
                  <c:v>-16.41458670176527</c:v>
                </c:pt>
                <c:pt idx="3196">
                  <c:v>-16.43047287242086</c:v>
                </c:pt>
                <c:pt idx="3197">
                  <c:v>-16.44637800984697</c:v>
                </c:pt>
                <c:pt idx="3198">
                  <c:v>-16.46230210037658</c:v>
                </c:pt>
                <c:pt idx="3199">
                  <c:v>-16.47824513032016</c:v>
                </c:pt>
                <c:pt idx="3200">
                  <c:v>-16.49420708596563</c:v>
                </c:pt>
                <c:pt idx="3201">
                  <c:v>-16.51018795357839</c:v>
                </c:pt>
                <c:pt idx="3202">
                  <c:v>-16.52618771940133</c:v>
                </c:pt>
                <c:pt idx="3203">
                  <c:v>-16.54220636965487</c:v>
                </c:pt>
                <c:pt idx="3204">
                  <c:v>-16.55824389053692</c:v>
                </c:pt>
                <c:pt idx="3205">
                  <c:v>-16.57430026822299</c:v>
                </c:pt>
                <c:pt idx="3206">
                  <c:v>-16.59037548886612</c:v>
                </c:pt>
                <c:pt idx="3207">
                  <c:v>-16.60646953859692</c:v>
                </c:pt>
                <c:pt idx="3208">
                  <c:v>-16.62258240352362</c:v>
                </c:pt>
                <c:pt idx="3209">
                  <c:v>-16.63871406973205</c:v>
                </c:pt>
                <c:pt idx="3210">
                  <c:v>-16.65486452328567</c:v>
                </c:pt>
                <c:pt idx="3211">
                  <c:v>-16.67103375022558</c:v>
                </c:pt>
                <c:pt idx="3212">
                  <c:v>-16.68722173657054</c:v>
                </c:pt>
                <c:pt idx="3213">
                  <c:v>-16.703428468317</c:v>
                </c:pt>
                <c:pt idx="3214">
                  <c:v>-16.71965393143909</c:v>
                </c:pt>
                <c:pt idx="3215">
                  <c:v>-16.73589811188866</c:v>
                </c:pt>
                <c:pt idx="3216">
                  <c:v>-16.75216099559529</c:v>
                </c:pt>
                <c:pt idx="3217">
                  <c:v>-16.76844256846629</c:v>
                </c:pt>
                <c:pt idx="3218">
                  <c:v>-16.78474281638677</c:v>
                </c:pt>
                <c:pt idx="3219">
                  <c:v>-16.80106172521958</c:v>
                </c:pt>
                <c:pt idx="3220">
                  <c:v>-16.81739928080534</c:v>
                </c:pt>
                <c:pt idx="3221">
                  <c:v>-16.83375546896258</c:v>
                </c:pt>
                <c:pt idx="3222">
                  <c:v>-16.85013027548754</c:v>
                </c:pt>
                <c:pt idx="3223">
                  <c:v>-16.86652368615439</c:v>
                </c:pt>
                <c:pt idx="3224">
                  <c:v>-16.88293568671514</c:v>
                </c:pt>
                <c:pt idx="3225">
                  <c:v>-16.89936626289968</c:v>
                </c:pt>
                <c:pt idx="3226">
                  <c:v>-16.91581540041577</c:v>
                </c:pt>
                <c:pt idx="3227">
                  <c:v>-16.9322830849491</c:v>
                </c:pt>
                <c:pt idx="3228">
                  <c:v>-16.94876930216332</c:v>
                </c:pt>
                <c:pt idx="3229">
                  <c:v>-16.96527403770001</c:v>
                </c:pt>
                <c:pt idx="3230">
                  <c:v>-16.98179727717869</c:v>
                </c:pt>
                <c:pt idx="3231">
                  <c:v>-16.99833900619688</c:v>
                </c:pt>
                <c:pt idx="3232">
                  <c:v>-17.01489921033011</c:v>
                </c:pt>
                <c:pt idx="3233">
                  <c:v>-17.03147787513191</c:v>
                </c:pt>
                <c:pt idx="3234">
                  <c:v>-17.04807498613385</c:v>
                </c:pt>
                <c:pt idx="3235">
                  <c:v>-17.06469052884556</c:v>
                </c:pt>
                <c:pt idx="3236">
                  <c:v>-17.08132448875471</c:v>
                </c:pt>
                <c:pt idx="3237">
                  <c:v>-17.09797685132709</c:v>
                </c:pt>
                <c:pt idx="3238">
                  <c:v>-17.11464760200657</c:v>
                </c:pt>
                <c:pt idx="3239">
                  <c:v>-17.13133672621514</c:v>
                </c:pt>
                <c:pt idx="3240">
                  <c:v>-17.14804420935292</c:v>
                </c:pt>
                <c:pt idx="3241">
                  <c:v>-17.16477003679823</c:v>
                </c:pt>
                <c:pt idx="3242">
                  <c:v>-17.18151419390752</c:v>
                </c:pt>
                <c:pt idx="3243">
                  <c:v>-17.19827666601543</c:v>
                </c:pt>
                <c:pt idx="3244">
                  <c:v>-17.2150574384348</c:v>
                </c:pt>
                <c:pt idx="3245">
                  <c:v>-17.23185649645674</c:v>
                </c:pt>
                <c:pt idx="3246">
                  <c:v>-17.24867382535054</c:v>
                </c:pt>
                <c:pt idx="3247">
                  <c:v>-17.26550941036381</c:v>
                </c:pt>
                <c:pt idx="3248">
                  <c:v>-17.28236323672239</c:v>
                </c:pt>
                <c:pt idx="3249">
                  <c:v>-17.29923528963044</c:v>
                </c:pt>
                <c:pt idx="3250">
                  <c:v>-17.31612555427042</c:v>
                </c:pt>
                <c:pt idx="3251">
                  <c:v>-17.33303401580312</c:v>
                </c:pt>
                <c:pt idx="3252">
                  <c:v>-17.34996065936769</c:v>
                </c:pt>
                <c:pt idx="3253">
                  <c:v>-17.36690547008162</c:v>
                </c:pt>
                <c:pt idx="3254">
                  <c:v>-17.3838684330408</c:v>
                </c:pt>
                <c:pt idx="3255">
                  <c:v>-17.40084953331953</c:v>
                </c:pt>
                <c:pt idx="3256">
                  <c:v>-17.41784875597052</c:v>
                </c:pt>
                <c:pt idx="3257">
                  <c:v>-17.4348660860249</c:v>
                </c:pt>
                <c:pt idx="3258">
                  <c:v>-17.45190150849227</c:v>
                </c:pt>
                <c:pt idx="3259">
                  <c:v>-17.4689550083607</c:v>
                </c:pt>
                <c:pt idx="3260">
                  <c:v>-17.48602657059675</c:v>
                </c:pt>
                <c:pt idx="3261">
                  <c:v>-17.50311618014549</c:v>
                </c:pt>
                <c:pt idx="3262">
                  <c:v>-17.52022382193049</c:v>
                </c:pt>
                <c:pt idx="3263">
                  <c:v>-17.5373494808539</c:v>
                </c:pt>
                <c:pt idx="3264">
                  <c:v>-17.55449314179642</c:v>
                </c:pt>
                <c:pt idx="3265">
                  <c:v>-17.57165478961732</c:v>
                </c:pt>
                <c:pt idx="3266">
                  <c:v>-17.58883440915445</c:v>
                </c:pt>
                <c:pt idx="3267">
                  <c:v>-17.60603198522432</c:v>
                </c:pt>
                <c:pt idx="3268">
                  <c:v>-17.62324750262204</c:v>
                </c:pt>
                <c:pt idx="3269">
                  <c:v>-17.64048094612139</c:v>
                </c:pt>
                <c:pt idx="3270">
                  <c:v>-17.65773230047481</c:v>
                </c:pt>
                <c:pt idx="3271">
                  <c:v>-17.67500155041342</c:v>
                </c:pt>
                <c:pt idx="3272">
                  <c:v>-17.69228868064706</c:v>
                </c:pt>
                <c:pt idx="3273">
                  <c:v>-17.70959367586428</c:v>
                </c:pt>
                <c:pt idx="3274">
                  <c:v>-17.72691652073238</c:v>
                </c:pt>
                <c:pt idx="3275">
                  <c:v>-17.74425719989745</c:v>
                </c:pt>
                <c:pt idx="3276">
                  <c:v>-17.76161569798429</c:v>
                </c:pt>
                <c:pt idx="3277">
                  <c:v>-17.77899199959656</c:v>
                </c:pt>
                <c:pt idx="3278">
                  <c:v>-17.7963860893167</c:v>
                </c:pt>
                <c:pt idx="3279">
                  <c:v>-17.81379795170601</c:v>
                </c:pt>
                <c:pt idx="3280">
                  <c:v>-17.83122757130462</c:v>
                </c:pt>
                <c:pt idx="3281">
                  <c:v>-17.84867493263153</c:v>
                </c:pt>
                <c:pt idx="3282">
                  <c:v>-17.86614002018465</c:v>
                </c:pt>
                <c:pt idx="3283">
                  <c:v>-17.88362281844078</c:v>
                </c:pt>
                <c:pt idx="3284">
                  <c:v>-17.90112331185566</c:v>
                </c:pt>
                <c:pt idx="3285">
                  <c:v>-17.91864148486395</c:v>
                </c:pt>
                <c:pt idx="3286">
                  <c:v>-17.9361773218793</c:v>
                </c:pt>
                <c:pt idx="3287">
                  <c:v>-17.95373080729431</c:v>
                </c:pt>
                <c:pt idx="3288">
                  <c:v>-17.97130192548063</c:v>
                </c:pt>
                <c:pt idx="3289">
                  <c:v>-17.98889066078887</c:v>
                </c:pt>
                <c:pt idx="3290">
                  <c:v>-18.00649699754872</c:v>
                </c:pt>
                <c:pt idx="3291">
                  <c:v>-18.0241209200689</c:v>
                </c:pt>
                <c:pt idx="3292">
                  <c:v>-18.04176241263722</c:v>
                </c:pt>
                <c:pt idx="3293">
                  <c:v>-18.05942145952059</c:v>
                </c:pt>
                <c:pt idx="3294">
                  <c:v>-18.07709804496499</c:v>
                </c:pt>
                <c:pt idx="3295">
                  <c:v>-18.09479215319559</c:v>
                </c:pt>
                <c:pt idx="3296">
                  <c:v>-18.11250376841668</c:v>
                </c:pt>
                <c:pt idx="3297">
                  <c:v>-18.1302328748117</c:v>
                </c:pt>
                <c:pt idx="3298">
                  <c:v>-18.14797945654331</c:v>
                </c:pt>
                <c:pt idx="3299">
                  <c:v>-18.16574349775334</c:v>
                </c:pt>
                <c:pt idx="3300">
                  <c:v>-18.1835249825629</c:v>
                </c:pt>
                <c:pt idx="3301">
                  <c:v>-18.20132389507229</c:v>
                </c:pt>
                <c:pt idx="3302">
                  <c:v>-18.21914021936109</c:v>
                </c:pt>
                <c:pt idx="3303">
                  <c:v>-18.23697393948819</c:v>
                </c:pt>
                <c:pt idx="3304">
                  <c:v>-18.25482503949172</c:v>
                </c:pt>
                <c:pt idx="3305">
                  <c:v>-18.27269350338916</c:v>
                </c:pt>
                <c:pt idx="3306">
                  <c:v>-18.29057931517737</c:v>
                </c:pt>
                <c:pt idx="3307">
                  <c:v>-18.30848245883251</c:v>
                </c:pt>
                <c:pt idx="3308">
                  <c:v>-18.32640291831014</c:v>
                </c:pt>
                <c:pt idx="3309">
                  <c:v>-18.3443406775452</c:v>
                </c:pt>
                <c:pt idx="3310">
                  <c:v>-18.36229572045208</c:v>
                </c:pt>
                <c:pt idx="3311">
                  <c:v>-18.38026803092455</c:v>
                </c:pt>
                <c:pt idx="3312">
                  <c:v>-18.39825759283589</c:v>
                </c:pt>
                <c:pt idx="3313">
                  <c:v>-18.41626439003883</c:v>
                </c:pt>
                <c:pt idx="3314">
                  <c:v>-18.43428840636556</c:v>
                </c:pt>
                <c:pt idx="3315">
                  <c:v>-18.45232962562783</c:v>
                </c:pt>
                <c:pt idx="3316">
                  <c:v>-18.47038803161691</c:v>
                </c:pt>
                <c:pt idx="3317">
                  <c:v>-18.48846360810358</c:v>
                </c:pt>
                <c:pt idx="3318">
                  <c:v>-18.50655633883823</c:v>
                </c:pt>
                <c:pt idx="3319">
                  <c:v>-18.52466620755083</c:v>
                </c:pt>
                <c:pt idx="3320">
                  <c:v>-18.54279319795094</c:v>
                </c:pt>
                <c:pt idx="3321">
                  <c:v>-18.56093729372776</c:v>
                </c:pt>
                <c:pt idx="3322">
                  <c:v>-18.57909847855016</c:v>
                </c:pt>
                <c:pt idx="3323">
                  <c:v>-18.59727673606662</c:v>
                </c:pt>
                <c:pt idx="3324">
                  <c:v>-18.61547204990534</c:v>
                </c:pt>
                <c:pt idx="3325">
                  <c:v>-18.63368440367424</c:v>
                </c:pt>
                <c:pt idx="3326">
                  <c:v>-18.65191378096092</c:v>
                </c:pt>
                <c:pt idx="3327">
                  <c:v>-18.67016016533277</c:v>
                </c:pt>
                <c:pt idx="3328">
                  <c:v>-18.68842354033689</c:v>
                </c:pt>
                <c:pt idx="3329">
                  <c:v>-18.70670388950023</c:v>
                </c:pt>
                <c:pt idx="3330">
                  <c:v>-18.72500119632948</c:v>
                </c:pt>
                <c:pt idx="3331">
                  <c:v>-18.74331544431119</c:v>
                </c:pt>
                <c:pt idx="3332">
                  <c:v>-18.76164661691172</c:v>
                </c:pt>
                <c:pt idx="3333">
                  <c:v>-18.77999469757733</c:v>
                </c:pt>
                <c:pt idx="3334">
                  <c:v>-18.79835966973414</c:v>
                </c:pt>
                <c:pt idx="3335">
                  <c:v>-18.81674151678816</c:v>
                </c:pt>
                <c:pt idx="3336">
                  <c:v>-18.83514022212534</c:v>
                </c:pt>
                <c:pt idx="3337">
                  <c:v>-18.85355576911157</c:v>
                </c:pt>
                <c:pt idx="3338">
                  <c:v>-18.87198814109267</c:v>
                </c:pt>
                <c:pt idx="3339">
                  <c:v>-18.89043732139447</c:v>
                </c:pt>
                <c:pt idx="3340">
                  <c:v>-18.90890329332279</c:v>
                </c:pt>
                <c:pt idx="3341">
                  <c:v>-18.92738604016349</c:v>
                </c:pt>
                <c:pt idx="3342">
                  <c:v>-18.94588554518243</c:v>
                </c:pt>
                <c:pt idx="3343">
                  <c:v>-18.96440179162556</c:v>
                </c:pt>
                <c:pt idx="3344">
                  <c:v>-18.98293476271889</c:v>
                </c:pt>
                <c:pt idx="3345">
                  <c:v>-19.00148444166854</c:v>
                </c:pt>
                <c:pt idx="3346">
                  <c:v>-19.02005081166075</c:v>
                </c:pt>
                <c:pt idx="3347">
                  <c:v>-19.03863385586189</c:v>
                </c:pt>
                <c:pt idx="3348">
                  <c:v>-19.05723355741851</c:v>
                </c:pt>
                <c:pt idx="3349">
                  <c:v>-19.0758498994573</c:v>
                </c:pt>
                <c:pt idx="3350">
                  <c:v>-19.0944828650852</c:v>
                </c:pt>
                <c:pt idx="3351">
                  <c:v>-19.11313243738932</c:v>
                </c:pt>
                <c:pt idx="3352">
                  <c:v>-19.13179859943705</c:v>
                </c:pt>
                <c:pt idx="3353">
                  <c:v>-19.15048133427602</c:v>
                </c:pt>
                <c:pt idx="3354">
                  <c:v>-19.16918062493412</c:v>
                </c:pt>
                <c:pt idx="3355">
                  <c:v>-19.1878964544196</c:v>
                </c:pt>
                <c:pt idx="3356">
                  <c:v>-19.20662880572094</c:v>
                </c:pt>
                <c:pt idx="3357">
                  <c:v>-19.22537766180706</c:v>
                </c:pt>
                <c:pt idx="3358">
                  <c:v>-19.24414300562718</c:v>
                </c:pt>
                <c:pt idx="3359">
                  <c:v>-19.26292482011091</c:v>
                </c:pt>
                <c:pt idx="3360">
                  <c:v>-19.28172308816826</c:v>
                </c:pt>
                <c:pt idx="3361">
                  <c:v>-19.30053779268969</c:v>
                </c:pt>
                <c:pt idx="3362">
                  <c:v>-19.31936891654607</c:v>
                </c:pt>
                <c:pt idx="3363">
                  <c:v>-19.33821644258873</c:v>
                </c:pt>
                <c:pt idx="3364">
                  <c:v>-19.3570803536495</c:v>
                </c:pt>
                <c:pt idx="3365">
                  <c:v>-19.37596063254071</c:v>
                </c:pt>
                <c:pt idx="3366">
                  <c:v>-19.39485726205523</c:v>
                </c:pt>
                <c:pt idx="3367">
                  <c:v>-19.41377022496642</c:v>
                </c:pt>
                <c:pt idx="3368">
                  <c:v>-19.43269950402826</c:v>
                </c:pt>
                <c:pt idx="3369">
                  <c:v>-19.4516450819753</c:v>
                </c:pt>
                <c:pt idx="3370">
                  <c:v>-19.47060694152269</c:v>
                </c:pt>
                <c:pt idx="3371">
                  <c:v>-19.48958506536622</c:v>
                </c:pt>
                <c:pt idx="3372">
                  <c:v>-19.50857943618228</c:v>
                </c:pt>
                <c:pt idx="3373">
                  <c:v>-19.52759003662801</c:v>
                </c:pt>
                <c:pt idx="3374">
                  <c:v>-19.54661684934115</c:v>
                </c:pt>
                <c:pt idx="3375">
                  <c:v>-19.5656598569402</c:v>
                </c:pt>
                <c:pt idx="3376">
                  <c:v>-19.5847190420244</c:v>
                </c:pt>
                <c:pt idx="3377">
                  <c:v>-19.6037943871737</c:v>
                </c:pt>
                <c:pt idx="3378">
                  <c:v>-19.62288587494884</c:v>
                </c:pt>
                <c:pt idx="3379">
                  <c:v>-19.64199348789137</c:v>
                </c:pt>
                <c:pt idx="3380">
                  <c:v>-19.6611172085236</c:v>
                </c:pt>
                <c:pt idx="3381">
                  <c:v>-19.68025701934874</c:v>
                </c:pt>
                <c:pt idx="3382">
                  <c:v>-19.69941290285082</c:v>
                </c:pt>
                <c:pt idx="3383">
                  <c:v>-19.71858484149473</c:v>
                </c:pt>
                <c:pt idx="3384">
                  <c:v>-19.73777281772628</c:v>
                </c:pt>
                <c:pt idx="3385">
                  <c:v>-19.75697681397219</c:v>
                </c:pt>
                <c:pt idx="3386">
                  <c:v>-19.77619681264012</c:v>
                </c:pt>
                <c:pt idx="3387">
                  <c:v>-19.79543279611869</c:v>
                </c:pt>
                <c:pt idx="3388">
                  <c:v>-19.81468474677748</c:v>
                </c:pt>
                <c:pt idx="3389">
                  <c:v>-19.83395264696709</c:v>
                </c:pt>
                <c:pt idx="3390">
                  <c:v>-19.85323647901914</c:v>
                </c:pt>
                <c:pt idx="3391">
                  <c:v>-19.8725362252463</c:v>
                </c:pt>
                <c:pt idx="3392">
                  <c:v>-19.89185186794228</c:v>
                </c:pt>
                <c:pt idx="3393">
                  <c:v>-19.91118338938189</c:v>
                </c:pt>
                <c:pt idx="3394">
                  <c:v>-19.93053077182103</c:v>
                </c:pt>
                <c:pt idx="3395">
                  <c:v>-19.94989399749678</c:v>
                </c:pt>
                <c:pt idx="3396">
                  <c:v>-19.96927304862728</c:v>
                </c:pt>
                <c:pt idx="3397">
                  <c:v>-19.98866790741191</c:v>
                </c:pt>
                <c:pt idx="3398">
                  <c:v>-20.00807855603123</c:v>
                </c:pt>
                <c:pt idx="3399">
                  <c:v>-20.02750497664698</c:v>
                </c:pt>
                <c:pt idx="3400">
                  <c:v>-20.04694715140215</c:v>
                </c:pt>
                <c:pt idx="3401">
                  <c:v>-20.066405062421</c:v>
                </c:pt>
                <c:pt idx="3402">
                  <c:v>-20.08587869180904</c:v>
                </c:pt>
                <c:pt idx="3403">
                  <c:v>-20.1053680216531</c:v>
                </c:pt>
                <c:pt idx="3404">
                  <c:v>-20.12487303402129</c:v>
                </c:pt>
                <c:pt idx="3405">
                  <c:v>-20.14439371096311</c:v>
                </c:pt>
                <c:pt idx="3406">
                  <c:v>-20.16393003450938</c:v>
                </c:pt>
                <c:pt idx="3407">
                  <c:v>-20.18348198667234</c:v>
                </c:pt>
                <c:pt idx="3408">
                  <c:v>-20.20304954944558</c:v>
                </c:pt>
                <c:pt idx="3409">
                  <c:v>-20.22263270480416</c:v>
                </c:pt>
                <c:pt idx="3410">
                  <c:v>-20.24223143470456</c:v>
                </c:pt>
                <c:pt idx="3411">
                  <c:v>-20.26184572108476</c:v>
                </c:pt>
                <c:pt idx="3412">
                  <c:v>-20.28147554586419</c:v>
                </c:pt>
                <c:pt idx="3413">
                  <c:v>-20.30112089094381</c:v>
                </c:pt>
                <c:pt idx="3414">
                  <c:v>-20.32078173820612</c:v>
                </c:pt>
                <c:pt idx="3415">
                  <c:v>-20.34045806951516</c:v>
                </c:pt>
                <c:pt idx="3416">
                  <c:v>-20.36014986671654</c:v>
                </c:pt>
                <c:pt idx="3417">
                  <c:v>-20.3798571116375</c:v>
                </c:pt>
                <c:pt idx="3418">
                  <c:v>-20.39957978608685</c:v>
                </c:pt>
                <c:pt idx="3419">
                  <c:v>-20.41931787185509</c:v>
                </c:pt>
                <c:pt idx="3420">
                  <c:v>-20.43907135071434</c:v>
                </c:pt>
                <c:pt idx="3421">
                  <c:v>-20.45884020441843</c:v>
                </c:pt>
                <c:pt idx="3422">
                  <c:v>-20.47862441470287</c:v>
                </c:pt>
                <c:pt idx="3423">
                  <c:v>-20.49842396328494</c:v>
                </c:pt>
                <c:pt idx="3424">
                  <c:v>-20.51823883186362</c:v>
                </c:pt>
                <c:pt idx="3425">
                  <c:v>-20.5380690021197</c:v>
                </c:pt>
                <c:pt idx="3426">
                  <c:v>-20.55791445571574</c:v>
                </c:pt>
                <c:pt idx="3427">
                  <c:v>-20.57777517429611</c:v>
                </c:pt>
                <c:pt idx="3428">
                  <c:v>-20.59765113948703</c:v>
                </c:pt>
                <c:pt idx="3429">
                  <c:v>-20.61754233289658</c:v>
                </c:pt>
                <c:pt idx="3430">
                  <c:v>-20.63744873611471</c:v>
                </c:pt>
                <c:pt idx="3431">
                  <c:v>-20.65737033071327</c:v>
                </c:pt>
                <c:pt idx="3432">
                  <c:v>-20.67730709824604</c:v>
                </c:pt>
                <c:pt idx="3433">
                  <c:v>-20.69725902024875</c:v>
                </c:pt>
                <c:pt idx="3434">
                  <c:v>-20.71722607823908</c:v>
                </c:pt>
                <c:pt idx="3435">
                  <c:v>-20.73720825371672</c:v>
                </c:pt>
                <c:pt idx="3436">
                  <c:v>-20.75720552816335</c:v>
                </c:pt>
                <c:pt idx="3437">
                  <c:v>-20.77721788304272</c:v>
                </c:pt>
                <c:pt idx="3438">
                  <c:v>-20.7972452998006</c:v>
                </c:pt>
                <c:pt idx="3439">
                  <c:v>-20.81728775986484</c:v>
                </c:pt>
                <c:pt idx="3440">
                  <c:v>-20.83734524464541</c:v>
                </c:pt>
                <c:pt idx="3441">
                  <c:v>-20.85741773553438</c:v>
                </c:pt>
                <c:pt idx="3442">
                  <c:v>-20.87750521390599</c:v>
                </c:pt>
                <c:pt idx="3443">
                  <c:v>-20.89760766111663</c:v>
                </c:pt>
                <c:pt idx="3444">
                  <c:v>-20.91772505850486</c:v>
                </c:pt>
                <c:pt idx="3445">
                  <c:v>-20.93785738739149</c:v>
                </c:pt>
                <c:pt idx="3446">
                  <c:v>-20.95800462907953</c:v>
                </c:pt>
                <c:pt idx="3447">
                  <c:v>-20.97816676485427</c:v>
                </c:pt>
                <c:pt idx="3448">
                  <c:v>-20.99834377598325</c:v>
                </c:pt>
                <c:pt idx="3449">
                  <c:v>-21.01853564371635</c:v>
                </c:pt>
                <c:pt idx="3450">
                  <c:v>-21.03874234928573</c:v>
                </c:pt>
                <c:pt idx="3451">
                  <c:v>-21.05896387390591</c:v>
                </c:pt>
                <c:pt idx="3452">
                  <c:v>-21.07920019877379</c:v>
                </c:pt>
                <c:pt idx="3453">
                  <c:v>-21.09945130506864</c:v>
                </c:pt>
                <c:pt idx="3454">
                  <c:v>-21.11971717395215</c:v>
                </c:pt>
                <c:pt idx="3455">
                  <c:v>-21.13999778656844</c:v>
                </c:pt>
                <c:pt idx="3456">
                  <c:v>-21.16029312404408</c:v>
                </c:pt>
                <c:pt idx="3457">
                  <c:v>-21.18060316748814</c:v>
                </c:pt>
                <c:pt idx="3458">
                  <c:v>-21.20092789799218</c:v>
                </c:pt>
                <c:pt idx="3459">
                  <c:v>-21.22126729663027</c:v>
                </c:pt>
                <c:pt idx="3460">
                  <c:v>-21.24162134445904</c:v>
                </c:pt>
                <c:pt idx="3461">
                  <c:v>-21.26199002251771</c:v>
                </c:pt>
                <c:pt idx="3462">
                  <c:v>-21.28237331182804</c:v>
                </c:pt>
                <c:pt idx="3463">
                  <c:v>-21.30277119339446</c:v>
                </c:pt>
                <c:pt idx="3464">
                  <c:v>-21.32318364820397</c:v>
                </c:pt>
                <c:pt idx="3465">
                  <c:v>-21.3436106572263</c:v>
                </c:pt>
                <c:pt idx="3466">
                  <c:v>-21.36405220141383</c:v>
                </c:pt>
                <c:pt idx="3467">
                  <c:v>-21.38450826170162</c:v>
                </c:pt>
                <c:pt idx="3468">
                  <c:v>-21.40497881900751</c:v>
                </c:pt>
                <c:pt idx="3469">
                  <c:v>-21.42546385423204</c:v>
                </c:pt>
                <c:pt idx="3470">
                  <c:v>-21.44596334825856</c:v>
                </c:pt>
                <c:pt idx="3471">
                  <c:v>-21.46647728195317</c:v>
                </c:pt>
                <c:pt idx="3472">
                  <c:v>-21.48700563616485</c:v>
                </c:pt>
                <c:pt idx="3473">
                  <c:v>-21.50754839172538</c:v>
                </c:pt>
                <c:pt idx="3474">
                  <c:v>-21.52810552944941</c:v>
                </c:pt>
                <c:pt idx="3475">
                  <c:v>-21.54867703013446</c:v>
                </c:pt>
                <c:pt idx="3476">
                  <c:v>-21.56926287456099</c:v>
                </c:pt>
                <c:pt idx="3477">
                  <c:v>-21.58986304349241</c:v>
                </c:pt>
                <c:pt idx="3478">
                  <c:v>-21.61047751767501</c:v>
                </c:pt>
                <c:pt idx="3479">
                  <c:v>-21.63110627783812</c:v>
                </c:pt>
                <c:pt idx="3480">
                  <c:v>-21.65174930469405</c:v>
                </c:pt>
                <c:pt idx="3481">
                  <c:v>-21.67240657893814</c:v>
                </c:pt>
                <c:pt idx="3482">
                  <c:v>-21.6930780812488</c:v>
                </c:pt>
                <c:pt idx="3483">
                  <c:v>-21.71376379228743</c:v>
                </c:pt>
                <c:pt idx="3484">
                  <c:v>-21.73446369269863</c:v>
                </c:pt>
                <c:pt idx="3485">
                  <c:v>-21.75517776311003</c:v>
                </c:pt>
                <c:pt idx="3486">
                  <c:v>-21.77590598413244</c:v>
                </c:pt>
                <c:pt idx="3487">
                  <c:v>-21.79664833635982</c:v>
                </c:pt>
                <c:pt idx="3488">
                  <c:v>-21.81740480036934</c:v>
                </c:pt>
                <c:pt idx="3489">
                  <c:v>-21.83817535672134</c:v>
                </c:pt>
                <c:pt idx="3490">
                  <c:v>-21.85895998595943</c:v>
                </c:pt>
                <c:pt idx="3491">
                  <c:v>-21.87975866861042</c:v>
                </c:pt>
                <c:pt idx="3492">
                  <c:v>-21.90057138518444</c:v>
                </c:pt>
                <c:pt idx="3493">
                  <c:v>-21.92139811617493</c:v>
                </c:pt>
                <c:pt idx="3494">
                  <c:v>-21.94223884205862</c:v>
                </c:pt>
                <c:pt idx="3495">
                  <c:v>-21.96309354329561</c:v>
                </c:pt>
                <c:pt idx="3496">
                  <c:v>-21.98396220032936</c:v>
                </c:pt>
                <c:pt idx="3497">
                  <c:v>-22.00484479358674</c:v>
                </c:pt>
                <c:pt idx="3498">
                  <c:v>-22.025741303478</c:v>
                </c:pt>
                <c:pt idx="3499">
                  <c:v>-22.04665171039689</c:v>
                </c:pt>
                <c:pt idx="3500">
                  <c:v>-22.06757599472055</c:v>
                </c:pt>
                <c:pt idx="3501">
                  <c:v>-22.08851413680967</c:v>
                </c:pt>
                <c:pt idx="3502">
                  <c:v>-22.10946611700843</c:v>
                </c:pt>
                <c:pt idx="3503">
                  <c:v>-22.13043191564452</c:v>
                </c:pt>
                <c:pt idx="3504">
                  <c:v>-22.15141151302922</c:v>
                </c:pt>
                <c:pt idx="3505">
                  <c:v>-22.17240488945739</c:v>
                </c:pt>
                <c:pt idx="3506">
                  <c:v>-22.19341202520746</c:v>
                </c:pt>
                <c:pt idx="3507">
                  <c:v>-22.21443290054153</c:v>
                </c:pt>
                <c:pt idx="3508">
                  <c:v>-22.23546749570532</c:v>
                </c:pt>
                <c:pt idx="3509">
                  <c:v>-22.25651579092824</c:v>
                </c:pt>
                <c:pt idx="3510">
                  <c:v>-22.27757776642339</c:v>
                </c:pt>
                <c:pt idx="3511">
                  <c:v>-22.2986534023876</c:v>
                </c:pt>
                <c:pt idx="3512">
                  <c:v>-22.31974267900144</c:v>
                </c:pt>
                <c:pt idx="3513">
                  <c:v>-22.34084557642925</c:v>
                </c:pt>
                <c:pt idx="3514">
                  <c:v>-22.36196207481916</c:v>
                </c:pt>
                <c:pt idx="3515">
                  <c:v>-22.38309215430312</c:v>
                </c:pt>
                <c:pt idx="3516">
                  <c:v>-22.40423579499693</c:v>
                </c:pt>
                <c:pt idx="3517">
                  <c:v>-22.4253929770002</c:v>
                </c:pt>
                <c:pt idx="3518">
                  <c:v>-22.44656368039653</c:v>
                </c:pt>
                <c:pt idx="3519">
                  <c:v>-22.46774788525332</c:v>
                </c:pt>
                <c:pt idx="3520">
                  <c:v>-22.48894557162197</c:v>
                </c:pt>
                <c:pt idx="3521">
                  <c:v>-22.51015671953784</c:v>
                </c:pt>
                <c:pt idx="3522">
                  <c:v>-22.53138130902023</c:v>
                </c:pt>
                <c:pt idx="3523">
                  <c:v>-22.55261932007247</c:v>
                </c:pt>
                <c:pt idx="3524">
                  <c:v>-22.57387073268193</c:v>
                </c:pt>
                <c:pt idx="3525">
                  <c:v>-22.59513552682</c:v>
                </c:pt>
                <c:pt idx="3526">
                  <c:v>-22.61641368244221</c:v>
                </c:pt>
                <c:pt idx="3527">
                  <c:v>-22.63770517948812</c:v>
                </c:pt>
                <c:pt idx="3528">
                  <c:v>-22.65900999788145</c:v>
                </c:pt>
                <c:pt idx="3529">
                  <c:v>-22.68032811753007</c:v>
                </c:pt>
                <c:pt idx="3530">
                  <c:v>-22.70165951832601</c:v>
                </c:pt>
                <c:pt idx="3531">
                  <c:v>-22.72300418014551</c:v>
                </c:pt>
                <c:pt idx="3532">
                  <c:v>-22.74436208284903</c:v>
                </c:pt>
                <c:pt idx="3533">
                  <c:v>-22.76573320628124</c:v>
                </c:pt>
                <c:pt idx="3534">
                  <c:v>-22.78711753027114</c:v>
                </c:pt>
                <c:pt idx="3535">
                  <c:v>-22.80851503463198</c:v>
                </c:pt>
                <c:pt idx="3536">
                  <c:v>-22.82992569916134</c:v>
                </c:pt>
                <c:pt idx="3537">
                  <c:v>-22.85134950364112</c:v>
                </c:pt>
                <c:pt idx="3538">
                  <c:v>-22.87278642783761</c:v>
                </c:pt>
                <c:pt idx="3539">
                  <c:v>-22.89423645150148</c:v>
                </c:pt>
                <c:pt idx="3540">
                  <c:v>-22.91569955436781</c:v>
                </c:pt>
                <c:pt idx="3541">
                  <c:v>-22.93717571615614</c:v>
                </c:pt>
                <c:pt idx="3542">
                  <c:v>-22.95866491657042</c:v>
                </c:pt>
                <c:pt idx="3543">
                  <c:v>-22.98016713529913</c:v>
                </c:pt>
                <c:pt idx="3544">
                  <c:v>-23.00168235201524</c:v>
                </c:pt>
                <c:pt idx="3545">
                  <c:v>-23.02321054637628</c:v>
                </c:pt>
                <c:pt idx="3546">
                  <c:v>-23.04475169802429</c:v>
                </c:pt>
                <c:pt idx="3547">
                  <c:v>-23.06630578658593</c:v>
                </c:pt>
                <c:pt idx="3548">
                  <c:v>-23.08787279167246</c:v>
                </c:pt>
                <c:pt idx="3549">
                  <c:v>-23.10945269287975</c:v>
                </c:pt>
                <c:pt idx="3550">
                  <c:v>-23.13104546978835</c:v>
                </c:pt>
                <c:pt idx="3551">
                  <c:v>-23.15265110196348</c:v>
                </c:pt>
                <c:pt idx="3552">
                  <c:v>-23.17426956895506</c:v>
                </c:pt>
                <c:pt idx="3553">
                  <c:v>-23.19590085029774</c:v>
                </c:pt>
                <c:pt idx="3554">
                  <c:v>-23.21754492551092</c:v>
                </c:pt>
                <c:pt idx="3555">
                  <c:v>-23.23920177409878</c:v>
                </c:pt>
                <c:pt idx="3556">
                  <c:v>-23.2608713755503</c:v>
                </c:pt>
                <c:pt idx="3557">
                  <c:v>-23.28255370933929</c:v>
                </c:pt>
                <c:pt idx="3558">
                  <c:v>-23.30424875492439</c:v>
                </c:pt>
                <c:pt idx="3559">
                  <c:v>-23.32595649174915</c:v>
                </c:pt>
                <c:pt idx="3560">
                  <c:v>-23.34767689924198</c:v>
                </c:pt>
                <c:pt idx="3561">
                  <c:v>-23.36940995681623</c:v>
                </c:pt>
                <c:pt idx="3562">
                  <c:v>-23.39115564387021</c:v>
                </c:pt>
                <c:pt idx="3563">
                  <c:v>-23.41291393978717</c:v>
                </c:pt>
                <c:pt idx="3564">
                  <c:v>-23.43468482393539</c:v>
                </c:pt>
                <c:pt idx="3565">
                  <c:v>-23.45646827566815</c:v>
                </c:pt>
                <c:pt idx="3566">
                  <c:v>-23.47826427432379</c:v>
                </c:pt>
                <c:pt idx="3567">
                  <c:v>-23.50007279922572</c:v>
                </c:pt>
                <c:pt idx="3568">
                  <c:v>-23.52189382968242</c:v>
                </c:pt>
                <c:pt idx="3569">
                  <c:v>-23.54372734498751</c:v>
                </c:pt>
                <c:pt idx="3570">
                  <c:v>-23.56557332441976</c:v>
                </c:pt>
                <c:pt idx="3571">
                  <c:v>-23.5874317472431</c:v>
                </c:pt>
                <c:pt idx="3572">
                  <c:v>-23.60930259270665</c:v>
                </c:pt>
                <c:pt idx="3573">
                  <c:v>-23.63118584004476</c:v>
                </c:pt>
                <c:pt idx="3574">
                  <c:v>-23.653081468477</c:v>
                </c:pt>
                <c:pt idx="3575">
                  <c:v>-23.67498945720823</c:v>
                </c:pt>
                <c:pt idx="3576">
                  <c:v>-23.6969097854286</c:v>
                </c:pt>
                <c:pt idx="3577">
                  <c:v>-23.71884243231355</c:v>
                </c:pt>
                <c:pt idx="3578">
                  <c:v>-23.74078737702391</c:v>
                </c:pt>
                <c:pt idx="3579">
                  <c:v>-23.76274459870584</c:v>
                </c:pt>
                <c:pt idx="3580">
                  <c:v>-23.78471407649091</c:v>
                </c:pt>
                <c:pt idx="3581">
                  <c:v>-23.8066957894961</c:v>
                </c:pt>
                <c:pt idx="3582">
                  <c:v>-23.8286897168238</c:v>
                </c:pt>
                <c:pt idx="3583">
                  <c:v>-23.85069583756193</c:v>
                </c:pt>
                <c:pt idx="3584">
                  <c:v>-23.87271413078384</c:v>
                </c:pt>
                <c:pt idx="3585">
                  <c:v>-23.89474457554845</c:v>
                </c:pt>
                <c:pt idx="3586">
                  <c:v>-23.91678715090017</c:v>
                </c:pt>
                <c:pt idx="3587">
                  <c:v>-23.938841835869</c:v>
                </c:pt>
                <c:pt idx="3588">
                  <c:v>-23.96090860947055</c:v>
                </c:pt>
                <c:pt idx="3589">
                  <c:v>-23.98298745070599</c:v>
                </c:pt>
                <c:pt idx="3590">
                  <c:v>-24.0050783385622</c:v>
                </c:pt>
                <c:pt idx="3591">
                  <c:v>-24.02718125201168</c:v>
                </c:pt>
                <c:pt idx="3592">
                  <c:v>-24.04929617001262</c:v>
                </c:pt>
                <c:pt idx="3593">
                  <c:v>-24.07142307150894</c:v>
                </c:pt>
                <c:pt idx="3594">
                  <c:v>-24.09356193543031</c:v>
                </c:pt>
                <c:pt idx="3595">
                  <c:v>-24.11571274069215</c:v>
                </c:pt>
                <c:pt idx="3596">
                  <c:v>-24.13787546619567</c:v>
                </c:pt>
                <c:pt idx="3597">
                  <c:v>-24.16005009082789</c:v>
                </c:pt>
                <c:pt idx="3598">
                  <c:v>-24.1822365934617</c:v>
                </c:pt>
                <c:pt idx="3599">
                  <c:v>-24.20443495295583</c:v>
                </c:pt>
                <c:pt idx="3600">
                  <c:v>-24.22664514815492</c:v>
                </c:pt>
                <c:pt idx="3601">
                  <c:v>-24.2488671578895</c:v>
                </c:pt>
                <c:pt idx="3602">
                  <c:v>-24.27110096097606</c:v>
                </c:pt>
                <c:pt idx="3603">
                  <c:v>-24.29334653621706</c:v>
                </c:pt>
                <c:pt idx="3604">
                  <c:v>-24.31560386240095</c:v>
                </c:pt>
                <c:pt idx="3605">
                  <c:v>-24.3378729183022</c:v>
                </c:pt>
                <c:pt idx="3606">
                  <c:v>-24.36015368268128</c:v>
                </c:pt>
                <c:pt idx="3607">
                  <c:v>-24.3824461342848</c:v>
                </c:pt>
                <c:pt idx="3608">
                  <c:v>-24.40475025184542</c:v>
                </c:pt>
                <c:pt idx="3609">
                  <c:v>-24.42706601408193</c:v>
                </c:pt>
                <c:pt idx="3610">
                  <c:v>-24.44939339969924</c:v>
                </c:pt>
                <c:pt idx="3611">
                  <c:v>-24.47173238738848</c:v>
                </c:pt>
                <c:pt idx="3612">
                  <c:v>-24.49408295582693</c:v>
                </c:pt>
                <c:pt idx="3613">
                  <c:v>-24.51644508367809</c:v>
                </c:pt>
                <c:pt idx="3614">
                  <c:v>-24.53881874959174</c:v>
                </c:pt>
                <c:pt idx="3615">
                  <c:v>-24.5612039322039</c:v>
                </c:pt>
                <c:pt idx="3616">
                  <c:v>-24.58360061013689</c:v>
                </c:pt>
                <c:pt idx="3617">
                  <c:v>-24.60600876199938</c:v>
                </c:pt>
                <c:pt idx="3618">
                  <c:v>-24.62842836638634</c:v>
                </c:pt>
                <c:pt idx="3619">
                  <c:v>-24.65085940187916</c:v>
                </c:pt>
                <c:pt idx="3620">
                  <c:v>-24.67330184704559</c:v>
                </c:pt>
                <c:pt idx="3621">
                  <c:v>-24.69575568043981</c:v>
                </c:pt>
                <c:pt idx="3622">
                  <c:v>-24.71822088060248</c:v>
                </c:pt>
                <c:pt idx="3623">
                  <c:v>-24.7406974260607</c:v>
                </c:pt>
                <c:pt idx="3624">
                  <c:v>-24.76318529532809</c:v>
                </c:pt>
                <c:pt idx="3625">
                  <c:v>-24.78568446690478</c:v>
                </c:pt>
                <c:pt idx="3626">
                  <c:v>-24.80819491927746</c:v>
                </c:pt>
                <c:pt idx="3627">
                  <c:v>-24.83071663091939</c:v>
                </c:pt>
                <c:pt idx="3628">
                  <c:v>-24.85324958029047</c:v>
                </c:pt>
                <c:pt idx="3629">
                  <c:v>-24.87579374583715</c:v>
                </c:pt>
                <c:pt idx="3630">
                  <c:v>-24.89834910599263</c:v>
                </c:pt>
                <c:pt idx="3631">
                  <c:v>-24.92091563917669</c:v>
                </c:pt>
                <c:pt idx="3632">
                  <c:v>-24.94349332379591</c:v>
                </c:pt>
                <c:pt idx="3633">
                  <c:v>-24.96608213824353</c:v>
                </c:pt>
                <c:pt idx="3634">
                  <c:v>-24.98868206089957</c:v>
                </c:pt>
                <c:pt idx="3635">
                  <c:v>-25.01129307013085</c:v>
                </c:pt>
                <c:pt idx="3636">
                  <c:v>-25.03391514429098</c:v>
                </c:pt>
                <c:pt idx="3637">
                  <c:v>-25.05654826172038</c:v>
                </c:pt>
                <c:pt idx="3638">
                  <c:v>-25.0791924007464</c:v>
                </c:pt>
                <c:pt idx="3639">
                  <c:v>-25.1018475396832</c:v>
                </c:pt>
                <c:pt idx="3640">
                  <c:v>-25.12451365683189</c:v>
                </c:pt>
                <c:pt idx="3641">
                  <c:v>-25.14719073048051</c:v>
                </c:pt>
                <c:pt idx="3642">
                  <c:v>-25.16987873890405</c:v>
                </c:pt>
                <c:pt idx="3643">
                  <c:v>-25.19257766036452</c:v>
                </c:pt>
                <c:pt idx="3644">
                  <c:v>-25.21528747311091</c:v>
                </c:pt>
                <c:pt idx="3645">
                  <c:v>-25.23800815537928</c:v>
                </c:pt>
                <c:pt idx="3646">
                  <c:v>-25.26073968539271</c:v>
                </c:pt>
                <c:pt idx="3647">
                  <c:v>-25.28348204136145</c:v>
                </c:pt>
                <c:pt idx="3648">
                  <c:v>-25.30623520148279</c:v>
                </c:pt>
                <c:pt idx="3649">
                  <c:v>-25.32899914394119</c:v>
                </c:pt>
                <c:pt idx="3650">
                  <c:v>-25.35177384690831</c:v>
                </c:pt>
                <c:pt idx="3651">
                  <c:v>-25.37455928854296</c:v>
                </c:pt>
                <c:pt idx="3652">
                  <c:v>-25.39735544699122</c:v>
                </c:pt>
                <c:pt idx="3653">
                  <c:v>-25.42016230038635</c:v>
                </c:pt>
                <c:pt idx="3654">
                  <c:v>-25.44297982684896</c:v>
                </c:pt>
                <c:pt idx="3655">
                  <c:v>-25.46580800448691</c:v>
                </c:pt>
                <c:pt idx="3656">
                  <c:v>-25.4886468113954</c:v>
                </c:pt>
                <c:pt idx="3657">
                  <c:v>-25.51149622565701</c:v>
                </c:pt>
                <c:pt idx="3658">
                  <c:v>-25.53435622534163</c:v>
                </c:pt>
                <c:pt idx="3659">
                  <c:v>-25.55722678850662</c:v>
                </c:pt>
                <c:pt idx="3660">
                  <c:v>-25.58010789319674</c:v>
                </c:pt>
                <c:pt idx="3661">
                  <c:v>-25.60299951744422</c:v>
                </c:pt>
                <c:pt idx="3662">
                  <c:v>-25.62590163926875</c:v>
                </c:pt>
                <c:pt idx="3663">
                  <c:v>-25.64881423667757</c:v>
                </c:pt>
                <c:pt idx="3664">
                  <c:v>-25.6717372876654</c:v>
                </c:pt>
                <c:pt idx="3665">
                  <c:v>-25.69467077021457</c:v>
                </c:pt>
                <c:pt idx="3666">
                  <c:v>-25.71761466229497</c:v>
                </c:pt>
                <c:pt idx="3667">
                  <c:v>-25.7405689418641</c:v>
                </c:pt>
                <c:pt idx="3668">
                  <c:v>-25.76353358686713</c:v>
                </c:pt>
                <c:pt idx="3669">
                  <c:v>-25.78650857523688</c:v>
                </c:pt>
                <c:pt idx="3670">
                  <c:v>-25.80949388489385</c:v>
                </c:pt>
                <c:pt idx="3671">
                  <c:v>-25.83248949374627</c:v>
                </c:pt>
                <c:pt idx="3672">
                  <c:v>-25.85549537969011</c:v>
                </c:pt>
                <c:pt idx="3673">
                  <c:v>-25.87851152060911</c:v>
                </c:pt>
                <c:pt idx="3674">
                  <c:v>-25.90153789437482</c:v>
                </c:pt>
                <c:pt idx="3675">
                  <c:v>-25.9245744788466</c:v>
                </c:pt>
                <c:pt idx="3676">
                  <c:v>-25.94762125187167</c:v>
                </c:pt>
                <c:pt idx="3677">
                  <c:v>-25.97067819128512</c:v>
                </c:pt>
                <c:pt idx="3678">
                  <c:v>-25.99374527490993</c:v>
                </c:pt>
                <c:pt idx="3679">
                  <c:v>-26.01682248055706</c:v>
                </c:pt>
                <c:pt idx="3680">
                  <c:v>-26.03990978602536</c:v>
                </c:pt>
                <c:pt idx="3681">
                  <c:v>-26.06300716910171</c:v>
                </c:pt>
                <c:pt idx="3682">
                  <c:v>-26.08611460756096</c:v>
                </c:pt>
                <c:pt idx="3683">
                  <c:v>-26.10923207916602</c:v>
                </c:pt>
                <c:pt idx="3684">
                  <c:v>-26.13235956166789</c:v>
                </c:pt>
                <c:pt idx="3685">
                  <c:v>-26.15549703280558</c:v>
                </c:pt>
                <c:pt idx="3686">
                  <c:v>-26.17864447030628</c:v>
                </c:pt>
                <c:pt idx="3687">
                  <c:v>-26.2018018518853</c:v>
                </c:pt>
                <c:pt idx="3688">
                  <c:v>-26.22496915524612</c:v>
                </c:pt>
                <c:pt idx="3689">
                  <c:v>-26.24814635808039</c:v>
                </c:pt>
                <c:pt idx="3690">
                  <c:v>-26.27133343806804</c:v>
                </c:pt>
                <c:pt idx="3691">
                  <c:v>-26.29453037287718</c:v>
                </c:pt>
                <c:pt idx="3692">
                  <c:v>-26.31773714016423</c:v>
                </c:pt>
                <c:pt idx="3693">
                  <c:v>-26.34095371757391</c:v>
                </c:pt>
                <c:pt idx="3694">
                  <c:v>-26.36418008273925</c:v>
                </c:pt>
                <c:pt idx="3695">
                  <c:v>-26.38741621328165</c:v>
                </c:pt>
                <c:pt idx="3696">
                  <c:v>-26.41066208681089</c:v>
                </c:pt>
                <c:pt idx="3697">
                  <c:v>-26.43391768092512</c:v>
                </c:pt>
                <c:pt idx="3698">
                  <c:v>-26.45718297321099</c:v>
                </c:pt>
                <c:pt idx="3699">
                  <c:v>-26.48045794124356</c:v>
                </c:pt>
                <c:pt idx="3700">
                  <c:v>-26.50374256258638</c:v>
                </c:pt>
                <c:pt idx="3701">
                  <c:v>-26.52703681479153</c:v>
                </c:pt>
                <c:pt idx="3702">
                  <c:v>-26.55034067539963</c:v>
                </c:pt>
                <c:pt idx="3703">
                  <c:v>-26.57365412193986</c:v>
                </c:pt>
                <c:pt idx="3704">
                  <c:v>-26.59697713192999</c:v>
                </c:pt>
                <c:pt idx="3705">
                  <c:v>-26.62030968287641</c:v>
                </c:pt>
                <c:pt idx="3706">
                  <c:v>-26.64365175227417</c:v>
                </c:pt>
                <c:pt idx="3707">
                  <c:v>-26.66700331760697</c:v>
                </c:pt>
                <c:pt idx="3708">
                  <c:v>-26.69036435634724</c:v>
                </c:pt>
                <c:pt idx="3709">
                  <c:v>-26.71373484595613</c:v>
                </c:pt>
                <c:pt idx="3710">
                  <c:v>-26.73711476388353</c:v>
                </c:pt>
                <c:pt idx="3711">
                  <c:v>-26.7605040875681</c:v>
                </c:pt>
                <c:pt idx="3712">
                  <c:v>-26.78390279443736</c:v>
                </c:pt>
                <c:pt idx="3713">
                  <c:v>-26.80731086190762</c:v>
                </c:pt>
                <c:pt idx="3714">
                  <c:v>-26.83072826738405</c:v>
                </c:pt>
                <c:pt idx="3715">
                  <c:v>-26.85415498826074</c:v>
                </c:pt>
                <c:pt idx="3716">
                  <c:v>-26.87759100192067</c:v>
                </c:pt>
                <c:pt idx="3717">
                  <c:v>-26.90103628573576</c:v>
                </c:pt>
                <c:pt idx="3718">
                  <c:v>-26.92449081706693</c:v>
                </c:pt>
                <c:pt idx="3719">
                  <c:v>-26.94795457326407</c:v>
                </c:pt>
                <c:pt idx="3720">
                  <c:v>-26.97142753166608</c:v>
                </c:pt>
                <c:pt idx="3721">
                  <c:v>-26.99490966960095</c:v>
                </c:pt>
                <c:pt idx="3722">
                  <c:v>-27.01840096438572</c:v>
                </c:pt>
                <c:pt idx="3723">
                  <c:v>-27.04190139332654</c:v>
                </c:pt>
                <c:pt idx="3724">
                  <c:v>-27.06541093371869</c:v>
                </c:pt>
                <c:pt idx="3725">
                  <c:v>-27.08892956284662</c:v>
                </c:pt>
                <c:pt idx="3726">
                  <c:v>-27.11245725798394</c:v>
                </c:pt>
                <c:pt idx="3727">
                  <c:v>-27.13599399639349</c:v>
                </c:pt>
                <c:pt idx="3728">
                  <c:v>-27.15953975532735</c:v>
                </c:pt>
                <c:pt idx="3729">
                  <c:v>-27.18309451202688</c:v>
                </c:pt>
                <c:pt idx="3730">
                  <c:v>-27.20665824372268</c:v>
                </c:pt>
                <c:pt idx="3731">
                  <c:v>-27.23023092763474</c:v>
                </c:pt>
                <c:pt idx="3732">
                  <c:v>-27.25381254097233</c:v>
                </c:pt>
                <c:pt idx="3733">
                  <c:v>-27.27740306093417</c:v>
                </c:pt>
                <c:pt idx="3734">
                  <c:v>-27.30100246470831</c:v>
                </c:pt>
                <c:pt idx="3735">
                  <c:v>-27.32461072947228</c:v>
                </c:pt>
                <c:pt idx="3736">
                  <c:v>-27.34822783239303</c:v>
                </c:pt>
                <c:pt idx="3737">
                  <c:v>-27.37185375062703</c:v>
                </c:pt>
                <c:pt idx="3738">
                  <c:v>-27.39548846132022</c:v>
                </c:pt>
                <c:pt idx="3739">
                  <c:v>-27.4191319416081</c:v>
                </c:pt>
                <c:pt idx="3740">
                  <c:v>-27.44278416861575</c:v>
                </c:pt>
                <c:pt idx="3741">
                  <c:v>-27.46644511945781</c:v>
                </c:pt>
                <c:pt idx="3742">
                  <c:v>-27.49011477123856</c:v>
                </c:pt>
                <c:pt idx="3743">
                  <c:v>-27.51379310105192</c:v>
                </c:pt>
                <c:pt idx="3744">
                  <c:v>-27.53748008598149</c:v>
                </c:pt>
                <c:pt idx="3745">
                  <c:v>-27.56117570310056</c:v>
                </c:pt>
                <c:pt idx="3746">
                  <c:v>-27.58487992947216</c:v>
                </c:pt>
                <c:pt idx="3747">
                  <c:v>-27.60859274214906</c:v>
                </c:pt>
                <c:pt idx="3748">
                  <c:v>-27.63231411817383</c:v>
                </c:pt>
                <c:pt idx="3749">
                  <c:v>-27.65604403457886</c:v>
                </c:pt>
                <c:pt idx="3750">
                  <c:v>-27.67978246838634</c:v>
                </c:pt>
                <c:pt idx="3751">
                  <c:v>-27.70352939660835</c:v>
                </c:pt>
                <c:pt idx="3752">
                  <c:v>-27.72728479624687</c:v>
                </c:pt>
                <c:pt idx="3753">
                  <c:v>-27.75104864429379</c:v>
                </c:pt>
                <c:pt idx="3754">
                  <c:v>-27.77482091773092</c:v>
                </c:pt>
                <c:pt idx="3755">
                  <c:v>-27.79860159353009</c:v>
                </c:pt>
                <c:pt idx="3756">
                  <c:v>-27.82239064865313</c:v>
                </c:pt>
                <c:pt idx="3757">
                  <c:v>-27.84618806005185</c:v>
                </c:pt>
                <c:pt idx="3758">
                  <c:v>-27.86999380466817</c:v>
                </c:pt>
                <c:pt idx="3759">
                  <c:v>-27.89380785943406</c:v>
                </c:pt>
                <c:pt idx="3760">
                  <c:v>-27.91763020127161</c:v>
                </c:pt>
                <c:pt idx="3761">
                  <c:v>-27.94146080709308</c:v>
                </c:pt>
                <c:pt idx="3762">
                  <c:v>-27.96529965380084</c:v>
                </c:pt>
                <c:pt idx="3763">
                  <c:v>-27.98914671828751</c:v>
                </c:pt>
                <c:pt idx="3764">
                  <c:v>-28.01300197743589</c:v>
                </c:pt>
                <c:pt idx="3765">
                  <c:v>-28.03686540811906</c:v>
                </c:pt>
                <c:pt idx="3766">
                  <c:v>-28.06073698720033</c:v>
                </c:pt>
                <c:pt idx="3767">
                  <c:v>-28.08461669153337</c:v>
                </c:pt>
                <c:pt idx="3768">
                  <c:v>-28.10850449796217</c:v>
                </c:pt>
                <c:pt idx="3769">
                  <c:v>-28.13240038332103</c:v>
                </c:pt>
                <c:pt idx="3770">
                  <c:v>-28.15630432443471</c:v>
                </c:pt>
                <c:pt idx="3771">
                  <c:v>-28.18021629811832</c:v>
                </c:pt>
                <c:pt idx="3772">
                  <c:v>-28.20413628117745</c:v>
                </c:pt>
                <c:pt idx="3773">
                  <c:v>-28.22806425040816</c:v>
                </c:pt>
                <c:pt idx="3774">
                  <c:v>-28.25200018259698</c:v>
                </c:pt>
                <c:pt idx="3775">
                  <c:v>-28.27594405452098</c:v>
                </c:pt>
                <c:pt idx="3776">
                  <c:v>-28.29989584294781</c:v>
                </c:pt>
                <c:pt idx="3777">
                  <c:v>-28.32385552463565</c:v>
                </c:pt>
                <c:pt idx="3778">
                  <c:v>-28.3478230763333</c:v>
                </c:pt>
                <c:pt idx="3779">
                  <c:v>-28.37179847478023</c:v>
                </c:pt>
                <c:pt idx="3780">
                  <c:v>-28.39578169670656</c:v>
                </c:pt>
                <c:pt idx="3781">
                  <c:v>-28.41977271883306</c:v>
                </c:pt>
                <c:pt idx="3782">
                  <c:v>-28.44377151787126</c:v>
                </c:pt>
                <c:pt idx="3783">
                  <c:v>-28.46777807052343</c:v>
                </c:pt>
                <c:pt idx="3784">
                  <c:v>-28.49179235348261</c:v>
                </c:pt>
                <c:pt idx="3785">
                  <c:v>-28.51581434343263</c:v>
                </c:pt>
                <c:pt idx="3786">
                  <c:v>-28.53984401704818</c:v>
                </c:pt>
                <c:pt idx="3787">
                  <c:v>-28.56388135099477</c:v>
                </c:pt>
                <c:pt idx="3788">
                  <c:v>-28.5879263219288</c:v>
                </c:pt>
                <c:pt idx="3789">
                  <c:v>-28.61197890649763</c:v>
                </c:pt>
                <c:pt idx="3790">
                  <c:v>-28.6360390813395</c:v>
                </c:pt>
                <c:pt idx="3791">
                  <c:v>-28.66010682308365</c:v>
                </c:pt>
                <c:pt idx="3792">
                  <c:v>-28.68418210835031</c:v>
                </c:pt>
                <c:pt idx="3793">
                  <c:v>-28.70826491375073</c:v>
                </c:pt>
                <c:pt idx="3794">
                  <c:v>-28.73235521588722</c:v>
                </c:pt>
                <c:pt idx="3795">
                  <c:v>-28.75645299135316</c:v>
                </c:pt>
                <c:pt idx="3796">
                  <c:v>-28.78055821673305</c:v>
                </c:pt>
                <c:pt idx="3797">
                  <c:v>-28.80467086860251</c:v>
                </c:pt>
                <c:pt idx="3798">
                  <c:v>-28.82879092352832</c:v>
                </c:pt>
                <c:pt idx="3799">
                  <c:v>-28.8529183580685</c:v>
                </c:pt>
                <c:pt idx="3800">
                  <c:v>-28.8770531487722</c:v>
                </c:pt>
                <c:pt idx="3801">
                  <c:v>-28.90119527217989</c:v>
                </c:pt>
                <c:pt idx="3802">
                  <c:v>-28.9253447048233</c:v>
                </c:pt>
                <c:pt idx="3803">
                  <c:v>-28.94950142322545</c:v>
                </c:pt>
                <c:pt idx="3804">
                  <c:v>-28.97366540390069</c:v>
                </c:pt>
                <c:pt idx="3805">
                  <c:v>-28.99783662335473</c:v>
                </c:pt>
                <c:pt idx="3806">
                  <c:v>-29.02201505808468</c:v>
                </c:pt>
                <c:pt idx="3807">
                  <c:v>-29.04620068457904</c:v>
                </c:pt>
                <c:pt idx="3808">
                  <c:v>-29.07039347931779</c:v>
                </c:pt>
                <c:pt idx="3809">
                  <c:v>-29.09459341877234</c:v>
                </c:pt>
                <c:pt idx="3810">
                  <c:v>-29.11880047940562</c:v>
                </c:pt>
                <c:pt idx="3811">
                  <c:v>-29.14301463767208</c:v>
                </c:pt>
                <c:pt idx="3812">
                  <c:v>-29.16723587001773</c:v>
                </c:pt>
                <c:pt idx="3813">
                  <c:v>-29.19146415288017</c:v>
                </c:pt>
                <c:pt idx="3814">
                  <c:v>-29.21569946268858</c:v>
                </c:pt>
                <c:pt idx="3815">
                  <c:v>-29.2399417758638</c:v>
                </c:pt>
                <c:pt idx="3816">
                  <c:v>-29.26419106881836</c:v>
                </c:pt>
                <c:pt idx="3817">
                  <c:v>-29.28844731795642</c:v>
                </c:pt>
                <c:pt idx="3818">
                  <c:v>-29.31271049967393</c:v>
                </c:pt>
                <c:pt idx="3819">
                  <c:v>-29.33698059035856</c:v>
                </c:pt>
                <c:pt idx="3820">
                  <c:v>-29.36125756638976</c:v>
                </c:pt>
                <c:pt idx="3821">
                  <c:v>-29.38554140413878</c:v>
                </c:pt>
                <c:pt idx="3822">
                  <c:v>-29.40983207996872</c:v>
                </c:pt>
                <c:pt idx="3823">
                  <c:v>-29.43412957023455</c:v>
                </c:pt>
                <c:pt idx="3824">
                  <c:v>-29.4584338512831</c:v>
                </c:pt>
                <c:pt idx="3825">
                  <c:v>-29.48274489945315</c:v>
                </c:pt>
                <c:pt idx="3826">
                  <c:v>-29.50706269107543</c:v>
                </c:pt>
                <c:pt idx="3827">
                  <c:v>-29.5313872024726</c:v>
                </c:pt>
                <c:pt idx="3828">
                  <c:v>-29.55571840995937</c:v>
                </c:pt>
                <c:pt idx="3829">
                  <c:v>-29.58005628984247</c:v>
                </c:pt>
                <c:pt idx="3830">
                  <c:v>-29.6044008184207</c:v>
                </c:pt>
                <c:pt idx="3831">
                  <c:v>-29.62875197198491</c:v>
                </c:pt>
                <c:pt idx="3832">
                  <c:v>-29.65310972681813</c:v>
                </c:pt>
                <c:pt idx="3833">
                  <c:v>-29.67747405919547</c:v>
                </c:pt>
                <c:pt idx="3834">
                  <c:v>-29.70184494538425</c:v>
                </c:pt>
                <c:pt idx="3835">
                  <c:v>-29.72622236164399</c:v>
                </c:pt>
                <c:pt idx="3836">
                  <c:v>-29.75060628422644</c:v>
                </c:pt>
                <c:pt idx="3837">
                  <c:v>-29.77499668937559</c:v>
                </c:pt>
                <c:pt idx="3838">
                  <c:v>-29.79939355332773</c:v>
                </c:pt>
                <c:pt idx="3839">
                  <c:v>-29.82379685231146</c:v>
                </c:pt>
                <c:pt idx="3840">
                  <c:v>-29.84820656254773</c:v>
                </c:pt>
                <c:pt idx="3841">
                  <c:v>-29.87262266024987</c:v>
                </c:pt>
                <c:pt idx="3842">
                  <c:v>-29.89704512162359</c:v>
                </c:pt>
                <c:pt idx="3843">
                  <c:v>-29.92147392286702</c:v>
                </c:pt>
                <c:pt idx="3844">
                  <c:v>-29.94590904017077</c:v>
                </c:pt>
                <c:pt idx="3845">
                  <c:v>-29.97035044971793</c:v>
                </c:pt>
                <c:pt idx="3846">
                  <c:v>-29.9947981276841</c:v>
                </c:pt>
                <c:pt idx="3847">
                  <c:v>-30.01925205023739</c:v>
                </c:pt>
                <c:pt idx="3848">
                  <c:v>-30.04371219353855</c:v>
                </c:pt>
                <c:pt idx="3849">
                  <c:v>-30.06817853374086</c:v>
                </c:pt>
                <c:pt idx="3850">
                  <c:v>-30.09265104699026</c:v>
                </c:pt>
                <c:pt idx="3851">
                  <c:v>-30.11712970942533</c:v>
                </c:pt>
                <c:pt idx="3852">
                  <c:v>-30.14161449717735</c:v>
                </c:pt>
                <c:pt idx="3853">
                  <c:v>-30.1661053863703</c:v>
                </c:pt>
                <c:pt idx="3854">
                  <c:v>-30.1906023531209</c:v>
                </c:pt>
                <c:pt idx="3855">
                  <c:v>-30.21510537353864</c:v>
                </c:pt>
                <c:pt idx="3856">
                  <c:v>-30.2396144237258</c:v>
                </c:pt>
                <c:pt idx="3857">
                  <c:v>-30.2641294797775</c:v>
                </c:pt>
                <c:pt idx="3858">
                  <c:v>-30.28865051778169</c:v>
                </c:pt>
                <c:pt idx="3859">
                  <c:v>-30.31317751381925</c:v>
                </c:pt>
                <c:pt idx="3860">
                  <c:v>-30.3377104439639</c:v>
                </c:pt>
                <c:pt idx="3861">
                  <c:v>-30.36224928428235</c:v>
                </c:pt>
                <c:pt idx="3862">
                  <c:v>-30.38679401083428</c:v>
                </c:pt>
                <c:pt idx="3863">
                  <c:v>-30.41134459967233</c:v>
                </c:pt>
                <c:pt idx="3864">
                  <c:v>-30.43590102684219</c:v>
                </c:pt>
                <c:pt idx="3865">
                  <c:v>-30.46046326838259</c:v>
                </c:pt>
                <c:pt idx="3866">
                  <c:v>-30.48503130032535</c:v>
                </c:pt>
                <c:pt idx="3867">
                  <c:v>-30.50960509869542</c:v>
                </c:pt>
                <c:pt idx="3868">
                  <c:v>-30.53418463951084</c:v>
                </c:pt>
                <c:pt idx="3869">
                  <c:v>-30.55876989878285</c:v>
                </c:pt>
                <c:pt idx="3870">
                  <c:v>-30.58336085251589</c:v>
                </c:pt>
                <c:pt idx="3871">
                  <c:v>-30.60795747670761</c:v>
                </c:pt>
                <c:pt idx="3872">
                  <c:v>-30.6325597473489</c:v>
                </c:pt>
                <c:pt idx="3873">
                  <c:v>-30.65716764042397</c:v>
                </c:pt>
                <c:pt idx="3874">
                  <c:v>-30.68178113191031</c:v>
                </c:pt>
                <c:pt idx="3875">
                  <c:v>-30.70640019777874</c:v>
                </c:pt>
                <c:pt idx="3876">
                  <c:v>-30.73102481399349</c:v>
                </c:pt>
                <c:pt idx="3877">
                  <c:v>-30.75565495651212</c:v>
                </c:pt>
                <c:pt idx="3878">
                  <c:v>-30.78029060128569</c:v>
                </c:pt>
                <c:pt idx="3879">
                  <c:v>-30.80493172425866</c:v>
                </c:pt>
                <c:pt idx="3880">
                  <c:v>-30.82957830136898</c:v>
                </c:pt>
                <c:pt idx="3881">
                  <c:v>-30.85423030854813</c:v>
                </c:pt>
                <c:pt idx="3882">
                  <c:v>-30.8788877217211</c:v>
                </c:pt>
                <c:pt idx="3883">
                  <c:v>-30.90355051680648</c:v>
                </c:pt>
                <c:pt idx="3884">
                  <c:v>-30.92821866971643</c:v>
                </c:pt>
                <c:pt idx="3885">
                  <c:v>-30.95289215635673</c:v>
                </c:pt>
                <c:pt idx="3886">
                  <c:v>-30.97757095262684</c:v>
                </c:pt>
                <c:pt idx="3887">
                  <c:v>-31.0022550344199</c:v>
                </c:pt>
                <c:pt idx="3888">
                  <c:v>-31.02694437762272</c:v>
                </c:pt>
                <c:pt idx="3889">
                  <c:v>-31.0516389581159</c:v>
                </c:pt>
                <c:pt idx="3890">
                  <c:v>-31.07633875177379</c:v>
                </c:pt>
                <c:pt idx="3891">
                  <c:v>-31.10104373446452</c:v>
                </c:pt>
                <c:pt idx="3892">
                  <c:v>-31.12575388205006</c:v>
                </c:pt>
                <c:pt idx="3893">
                  <c:v>-31.15046917038624</c:v>
                </c:pt>
                <c:pt idx="3894">
                  <c:v>-31.17518957532277</c:v>
                </c:pt>
                <c:pt idx="3895">
                  <c:v>-31.19991507270326</c:v>
                </c:pt>
                <c:pt idx="3896">
                  <c:v>-31.22464563836526</c:v>
                </c:pt>
                <c:pt idx="3897">
                  <c:v>-31.24938124814032</c:v>
                </c:pt>
                <c:pt idx="3898">
                  <c:v>-31.27412187785394</c:v>
                </c:pt>
                <c:pt idx="3899">
                  <c:v>-31.2988675033257</c:v>
                </c:pt>
                <c:pt idx="3900">
                  <c:v>-31.32361810036918</c:v>
                </c:pt>
                <c:pt idx="3901">
                  <c:v>-31.34837364479209</c:v>
                </c:pt>
                <c:pt idx="3902">
                  <c:v>-31.37313411239623</c:v>
                </c:pt>
                <c:pt idx="3903">
                  <c:v>-31.39789947897755</c:v>
                </c:pt>
                <c:pt idx="3904">
                  <c:v>-31.42266972032616</c:v>
                </c:pt>
                <c:pt idx="3905">
                  <c:v>-31.44744481222638</c:v>
                </c:pt>
                <c:pt idx="3906">
                  <c:v>-31.47222473045676</c:v>
                </c:pt>
                <c:pt idx="3907">
                  <c:v>-31.4970094507901</c:v>
                </c:pt>
                <c:pt idx="3908">
                  <c:v>-31.52179894899349</c:v>
                </c:pt>
                <c:pt idx="3909">
                  <c:v>-31.54659320082831</c:v>
                </c:pt>
                <c:pt idx="3910">
                  <c:v>-31.57139218205035</c:v>
                </c:pt>
                <c:pt idx="3911">
                  <c:v>-31.5961958684097</c:v>
                </c:pt>
                <c:pt idx="3912">
                  <c:v>-31.62100423565088</c:v>
                </c:pt>
                <c:pt idx="3913">
                  <c:v>-31.64581725951284</c:v>
                </c:pt>
                <c:pt idx="3914">
                  <c:v>-31.670634915729</c:v>
                </c:pt>
                <c:pt idx="3915">
                  <c:v>-31.69545718002726</c:v>
                </c:pt>
                <c:pt idx="3916">
                  <c:v>-31.72028402813003</c:v>
                </c:pt>
                <c:pt idx="3917">
                  <c:v>-31.74511543575426</c:v>
                </c:pt>
                <c:pt idx="3918">
                  <c:v>-31.76995137861151</c:v>
                </c:pt>
                <c:pt idx="3919">
                  <c:v>-31.79479183240787</c:v>
                </c:pt>
                <c:pt idx="3920">
                  <c:v>-31.81963677284416</c:v>
                </c:pt>
                <c:pt idx="3921">
                  <c:v>-31.84448617561579</c:v>
                </c:pt>
                <c:pt idx="3922">
                  <c:v>-31.86934001641288</c:v>
                </c:pt>
                <c:pt idx="3923">
                  <c:v>-31.89419827092028</c:v>
                </c:pt>
                <c:pt idx="3924">
                  <c:v>-31.91906091481757</c:v>
                </c:pt>
                <c:pt idx="3925">
                  <c:v>-31.94392792377912</c:v>
                </c:pt>
                <c:pt idx="3926">
                  <c:v>-31.96879927347409</c:v>
                </c:pt>
                <c:pt idx="3927">
                  <c:v>-31.99367493956652</c:v>
                </c:pt>
                <c:pt idx="3928">
                  <c:v>-32.01855489771525</c:v>
                </c:pt>
                <c:pt idx="3929">
                  <c:v>-32.04343912357407</c:v>
                </c:pt>
                <c:pt idx="3930">
                  <c:v>-32.06832759279163</c:v>
                </c:pt>
                <c:pt idx="3931">
                  <c:v>-32.0932202810116</c:v>
                </c:pt>
                <c:pt idx="3932">
                  <c:v>-32.11811716387256</c:v>
                </c:pt>
                <c:pt idx="3933">
                  <c:v>-32.14301821700818</c:v>
                </c:pt>
                <c:pt idx="3934">
                  <c:v>-32.16792341604707</c:v>
                </c:pt>
                <c:pt idx="3935">
                  <c:v>-32.19283273661301</c:v>
                </c:pt>
                <c:pt idx="3936">
                  <c:v>-32.2177461543248</c:v>
                </c:pt>
                <c:pt idx="3937">
                  <c:v>-32.24266364479638</c:v>
                </c:pt>
                <c:pt idx="3938">
                  <c:v>-32.26758518363687</c:v>
                </c:pt>
                <c:pt idx="3939">
                  <c:v>-32.2925107464506</c:v>
                </c:pt>
                <c:pt idx="3940">
                  <c:v>-32.31744030883695</c:v>
                </c:pt>
                <c:pt idx="3941">
                  <c:v>-32.34237384639077</c:v>
                </c:pt>
                <c:pt idx="3942">
                  <c:v>-32.36731133470201</c:v>
                </c:pt>
                <c:pt idx="3943">
                  <c:v>-32.39225274935601</c:v>
                </c:pt>
                <c:pt idx="3944">
                  <c:v>-32.41719806593337</c:v>
                </c:pt>
                <c:pt idx="3945">
                  <c:v>-32.44214726001012</c:v>
                </c:pt>
                <c:pt idx="3946">
                  <c:v>-32.46710030715764</c:v>
                </c:pt>
                <c:pt idx="3947">
                  <c:v>-32.49205718294268</c:v>
                </c:pt>
                <c:pt idx="3948">
                  <c:v>-32.51701786292752</c:v>
                </c:pt>
                <c:pt idx="3949">
                  <c:v>-32.54198232266987</c:v>
                </c:pt>
                <c:pt idx="3950">
                  <c:v>-32.56695053772292</c:v>
                </c:pt>
                <c:pt idx="3951">
                  <c:v>-32.59192248363542</c:v>
                </c:pt>
                <c:pt idx="3952">
                  <c:v>-32.6168981359517</c:v>
                </c:pt>
                <c:pt idx="3953">
                  <c:v>-32.64187747021162</c:v>
                </c:pt>
                <c:pt idx="3954">
                  <c:v>-32.66686046195075</c:v>
                </c:pt>
                <c:pt idx="3955">
                  <c:v>-32.6918470867002</c:v>
                </c:pt>
                <c:pt idx="3956">
                  <c:v>-32.71683731998684</c:v>
                </c:pt>
                <c:pt idx="3957">
                  <c:v>-32.74183113733319</c:v>
                </c:pt>
                <c:pt idx="3958">
                  <c:v>-32.76682851425755</c:v>
                </c:pt>
                <c:pt idx="3959">
                  <c:v>-32.79182942627396</c:v>
                </c:pt>
                <c:pt idx="3960">
                  <c:v>-32.81683384889226</c:v>
                </c:pt>
                <c:pt idx="3961">
                  <c:v>-32.8418417576181</c:v>
                </c:pt>
                <c:pt idx="3962">
                  <c:v>-32.86685312795304</c:v>
                </c:pt>
                <c:pt idx="3963">
                  <c:v>-32.89186793539441</c:v>
                </c:pt>
                <c:pt idx="3964">
                  <c:v>-32.91688615543556</c:v>
                </c:pt>
                <c:pt idx="3965">
                  <c:v>-32.94190776356572</c:v>
                </c:pt>
                <c:pt idx="3966">
                  <c:v>-32.96693273527011</c:v>
                </c:pt>
                <c:pt idx="3967">
                  <c:v>-32.99196104602993</c:v>
                </c:pt>
                <c:pt idx="3968">
                  <c:v>-33.0169926713224</c:v>
                </c:pt>
                <c:pt idx="3969">
                  <c:v>-33.04202758662085</c:v>
                </c:pt>
                <c:pt idx="3970">
                  <c:v>-33.06706576739464</c:v>
                </c:pt>
                <c:pt idx="3971">
                  <c:v>-33.09210718910928</c:v>
                </c:pt>
                <c:pt idx="3972">
                  <c:v>-33.11715182722637</c:v>
                </c:pt>
                <c:pt idx="3973">
                  <c:v>-33.14219965720375</c:v>
                </c:pt>
                <c:pt idx="3974">
                  <c:v>-33.1672506544954</c:v>
                </c:pt>
                <c:pt idx="3975">
                  <c:v>-33.19230479455161</c:v>
                </c:pt>
                <c:pt idx="3976">
                  <c:v>-33.21736205281884</c:v>
                </c:pt>
                <c:pt idx="3977">
                  <c:v>-33.24242240473991</c:v>
                </c:pt>
                <c:pt idx="3978">
                  <c:v>-33.26748582575391</c:v>
                </c:pt>
                <c:pt idx="3979">
                  <c:v>-33.29255229129631</c:v>
                </c:pt>
                <c:pt idx="3980">
                  <c:v>-33.31762177679894</c:v>
                </c:pt>
                <c:pt idx="3981">
                  <c:v>-33.34269425769004</c:v>
                </c:pt>
                <c:pt idx="3982">
                  <c:v>-33.36776970939432</c:v>
                </c:pt>
                <c:pt idx="3983">
                  <c:v>-33.39284810733288</c:v>
                </c:pt>
                <c:pt idx="3984">
                  <c:v>-33.41792942692339</c:v>
                </c:pt>
                <c:pt idx="3985">
                  <c:v>-33.44301364358001</c:v>
                </c:pt>
                <c:pt idx="3986">
                  <c:v>-33.46810073271341</c:v>
                </c:pt>
                <c:pt idx="3987">
                  <c:v>-33.49319066973094</c:v>
                </c:pt>
                <c:pt idx="3988">
                  <c:v>-33.51828343003647</c:v>
                </c:pt>
                <c:pt idx="3989">
                  <c:v>-33.54337898903058</c:v>
                </c:pt>
                <c:pt idx="3990">
                  <c:v>-33.56847732211047</c:v>
                </c:pt>
                <c:pt idx="3991">
                  <c:v>-33.59357840467006</c:v>
                </c:pt>
                <c:pt idx="3992">
                  <c:v>-33.6186822121</c:v>
                </c:pt>
                <c:pt idx="3993">
                  <c:v>-33.64378871978765</c:v>
                </c:pt>
                <c:pt idx="3994">
                  <c:v>-33.66889790311726</c:v>
                </c:pt>
                <c:pt idx="3995">
                  <c:v>-33.69400973746982</c:v>
                </c:pt>
                <c:pt idx="3996">
                  <c:v>-33.71912419822316</c:v>
                </c:pt>
                <c:pt idx="3997">
                  <c:v>-33.74424126075202</c:v>
                </c:pt>
                <c:pt idx="3998">
                  <c:v>-33.76936090042805</c:v>
                </c:pt>
                <c:pt idx="3999">
                  <c:v>-33.79448309261977</c:v>
                </c:pt>
                <c:pt idx="4000">
                  <c:v>-33.81960781269274</c:v>
                </c:pt>
                <c:pt idx="4001">
                  <c:v>-33.84473503600948</c:v>
                </c:pt>
                <c:pt idx="4002">
                  <c:v>-33.8698647379295</c:v>
                </c:pt>
                <c:pt idx="4003">
                  <c:v>-33.89499689380942</c:v>
                </c:pt>
                <c:pt idx="4004">
                  <c:v>-33.9201314790029</c:v>
                </c:pt>
                <c:pt idx="4005">
                  <c:v>-33.94526846886071</c:v>
                </c:pt>
                <c:pt idx="4006">
                  <c:v>-33.9704078387308</c:v>
                </c:pt>
                <c:pt idx="4007">
                  <c:v>-33.99554956395823</c:v>
                </c:pt>
                <c:pt idx="4008">
                  <c:v>-34.02069361988529</c:v>
                </c:pt>
                <c:pt idx="4009">
                  <c:v>-34.04583998185148</c:v>
                </c:pt>
                <c:pt idx="4010">
                  <c:v>-34.07098862519357</c:v>
                </c:pt>
                <c:pt idx="4011">
                  <c:v>-34.09613952524564</c:v>
                </c:pt>
                <c:pt idx="4012">
                  <c:v>-34.12129265733903</c:v>
                </c:pt>
                <c:pt idx="4013">
                  <c:v>-34.14644799680244</c:v>
                </c:pt>
                <c:pt idx="4014">
                  <c:v>-34.171605518962</c:v>
                </c:pt>
                <c:pt idx="4015">
                  <c:v>-34.19676519914115</c:v>
                </c:pt>
                <c:pt idx="4016">
                  <c:v>-34.22192701266083</c:v>
                </c:pt>
                <c:pt idx="4017">
                  <c:v>-34.24709093483941</c:v>
                </c:pt>
                <c:pt idx="4018">
                  <c:v>-34.27225694099278</c:v>
                </c:pt>
                <c:pt idx="4019">
                  <c:v>-34.29742500643431</c:v>
                </c:pt>
                <c:pt idx="4020">
                  <c:v>-34.32259510647497</c:v>
                </c:pt>
                <c:pt idx="4021">
                  <c:v>-34.34776721642323</c:v>
                </c:pt>
                <c:pt idx="4022">
                  <c:v>-34.37294131158528</c:v>
                </c:pt>
                <c:pt idx="4023">
                  <c:v>-34.39811736726485</c:v>
                </c:pt>
                <c:pt idx="4024">
                  <c:v>-34.42329535876338</c:v>
                </c:pt>
                <c:pt idx="4025">
                  <c:v>-34.44847526138</c:v>
                </c:pt>
                <c:pt idx="4026">
                  <c:v>-34.47365705041157</c:v>
                </c:pt>
                <c:pt idx="4027">
                  <c:v>-34.49884070115271</c:v>
                </c:pt>
                <c:pt idx="4028">
                  <c:v>-34.5240261888958</c:v>
                </c:pt>
                <c:pt idx="4029">
                  <c:v>-34.54921348893105</c:v>
                </c:pt>
                <c:pt idx="4030">
                  <c:v>-34.57440257654652</c:v>
                </c:pt>
                <c:pt idx="4031">
                  <c:v>-34.59959342702815</c:v>
                </c:pt>
                <c:pt idx="4032">
                  <c:v>-34.62478601565975</c:v>
                </c:pt>
                <c:pt idx="4033">
                  <c:v>-34.64998031772308</c:v>
                </c:pt>
                <c:pt idx="4034">
                  <c:v>-34.67517630849788</c:v>
                </c:pt>
                <c:pt idx="4035">
                  <c:v>-34.70037396326185</c:v>
                </c:pt>
                <c:pt idx="4036">
                  <c:v>-34.72557325729073</c:v>
                </c:pt>
                <c:pt idx="4037">
                  <c:v>-34.75077416585828</c:v>
                </c:pt>
                <c:pt idx="4038">
                  <c:v>-34.7759766642364</c:v>
                </c:pt>
                <c:pt idx="4039">
                  <c:v>-34.80118072769503</c:v>
                </c:pt>
                <c:pt idx="4040">
                  <c:v>-34.8263863315023</c:v>
                </c:pt>
                <c:pt idx="4041">
                  <c:v>-34.85159345092444</c:v>
                </c:pt>
                <c:pt idx="4042">
                  <c:v>-34.87680206122597</c:v>
                </c:pt>
                <c:pt idx="4043">
                  <c:v>-34.90201213766957</c:v>
                </c:pt>
                <c:pt idx="4044">
                  <c:v>-34.92722365551616</c:v>
                </c:pt>
                <c:pt idx="4045">
                  <c:v>-34.95243659002504</c:v>
                </c:pt>
                <c:pt idx="4046">
                  <c:v>-34.97765091645371</c:v>
                </c:pt>
                <c:pt idx="4047">
                  <c:v>-35.00286661005808</c:v>
                </c:pt>
                <c:pt idx="4048">
                  <c:v>-35.02808364609241</c:v>
                </c:pt>
                <c:pt idx="4049">
                  <c:v>-35.0533019998094</c:v>
                </c:pt>
                <c:pt idx="4050">
                  <c:v>-35.07852164646013</c:v>
                </c:pt>
                <c:pt idx="4051">
                  <c:v>-35.10374256129415</c:v>
                </c:pt>
                <c:pt idx="4052">
                  <c:v>-35.12896471955955</c:v>
                </c:pt>
                <c:pt idx="4053">
                  <c:v>-35.15418809650288</c:v>
                </c:pt>
                <c:pt idx="4054">
                  <c:v>-35.17941266736928</c:v>
                </c:pt>
                <c:pt idx="4055">
                  <c:v>-35.20463840740243</c:v>
                </c:pt>
                <c:pt idx="4056">
                  <c:v>-35.22986529184468</c:v>
                </c:pt>
                <c:pt idx="4057">
                  <c:v>-35.25509329593697</c:v>
                </c:pt>
                <c:pt idx="4058">
                  <c:v>-35.28032239491891</c:v>
                </c:pt>
                <c:pt idx="4059">
                  <c:v>-35.30555256402882</c:v>
                </c:pt>
                <c:pt idx="4060">
                  <c:v>-35.33078377850375</c:v>
                </c:pt>
                <c:pt idx="4061">
                  <c:v>-35.3560160135795</c:v>
                </c:pt>
                <c:pt idx="4062">
                  <c:v>-35.38124924449062</c:v>
                </c:pt>
                <c:pt idx="4063">
                  <c:v>-35.40648344647057</c:v>
                </c:pt>
                <c:pt idx="4064">
                  <c:v>-35.43171859475156</c:v>
                </c:pt>
                <c:pt idx="4065">
                  <c:v>-35.45695466456471</c:v>
                </c:pt>
                <c:pt idx="4066">
                  <c:v>-35.48219163114004</c:v>
                </c:pt>
                <c:pt idx="4067">
                  <c:v>-35.50742946970649</c:v>
                </c:pt>
                <c:pt idx="4068">
                  <c:v>-35.53266815549205</c:v>
                </c:pt>
                <c:pt idx="4069">
                  <c:v>-35.55790766372354</c:v>
                </c:pt>
                <c:pt idx="4070">
                  <c:v>-35.58314796962696</c:v>
                </c:pt>
                <c:pt idx="4071">
                  <c:v>-35.60838904842725</c:v>
                </c:pt>
                <c:pt idx="4072">
                  <c:v>-35.63363087534847</c:v>
                </c:pt>
                <c:pt idx="4073">
                  <c:v>-35.6588734256138</c:v>
                </c:pt>
                <c:pt idx="4074">
                  <c:v>-35.68411667444558</c:v>
                </c:pt>
                <c:pt idx="4075">
                  <c:v>-35.70936059706525</c:v>
                </c:pt>
                <c:pt idx="4076">
                  <c:v>-35.7346051686935</c:v>
                </c:pt>
                <c:pt idx="4077">
                  <c:v>-35.75985036455025</c:v>
                </c:pt>
                <c:pt idx="4078">
                  <c:v>-35.78509615985465</c:v>
                </c:pt>
                <c:pt idx="4079">
                  <c:v>-35.81034252982516</c:v>
                </c:pt>
                <c:pt idx="4080">
                  <c:v>-35.83558944967952</c:v>
                </c:pt>
                <c:pt idx="4081">
                  <c:v>-35.86083689463487</c:v>
                </c:pt>
                <c:pt idx="4082">
                  <c:v>-35.88608483990767</c:v>
                </c:pt>
                <c:pt idx="4083">
                  <c:v>-35.91133326071385</c:v>
                </c:pt>
                <c:pt idx="4084">
                  <c:v>-35.93658213226872</c:v>
                </c:pt>
                <c:pt idx="4085">
                  <c:v>-35.96183142978704</c:v>
                </c:pt>
                <c:pt idx="4086">
                  <c:v>-35.98708112848312</c:v>
                </c:pt>
                <c:pt idx="4087">
                  <c:v>-36.01233120357078</c:v>
                </c:pt>
                <c:pt idx="4088">
                  <c:v>-36.03758163026334</c:v>
                </c:pt>
                <c:pt idx="4089">
                  <c:v>-36.06283238377377</c:v>
                </c:pt>
                <c:pt idx="4090">
                  <c:v>-36.08808343931459</c:v>
                </c:pt>
                <c:pt idx="4091">
                  <c:v>-36.11333477209802</c:v>
                </c:pt>
                <c:pt idx="4092">
                  <c:v>-36.1385863573359</c:v>
                </c:pt>
                <c:pt idx="4093">
                  <c:v>-36.1638381702398</c:v>
                </c:pt>
                <c:pt idx="4094">
                  <c:v>-36.18909018602101</c:v>
                </c:pt>
                <c:pt idx="4095">
                  <c:v>-36.21434237989056</c:v>
                </c:pt>
                <c:pt idx="4096">
                  <c:v>-36.23959472705932</c:v>
                </c:pt>
                <c:pt idx="4097">
                  <c:v>-36.26484720273791</c:v>
                </c:pt>
                <c:pt idx="4098">
                  <c:v>-36.29009978213686</c:v>
                </c:pt>
                <c:pt idx="4099">
                  <c:v>-36.31535244046653</c:v>
                </c:pt>
                <c:pt idx="4100">
                  <c:v>-36.34060515293719</c:v>
                </c:pt>
                <c:pt idx="4101">
                  <c:v>-36.3658578947591</c:v>
                </c:pt>
                <c:pt idx="4102">
                  <c:v>-36.3911106411424</c:v>
                </c:pt>
                <c:pt idx="4103">
                  <c:v>-36.41636336729729</c:v>
                </c:pt>
                <c:pt idx="4104">
                  <c:v>-36.44161604843399</c:v>
                </c:pt>
                <c:pt idx="4105">
                  <c:v>-36.4668686597627</c:v>
                </c:pt>
                <c:pt idx="4106">
                  <c:v>-36.49212117649383</c:v>
                </c:pt>
                <c:pt idx="4107">
                  <c:v>-36.51737357383778</c:v>
                </c:pt>
                <c:pt idx="4108">
                  <c:v>-36.54262582700518</c:v>
                </c:pt>
                <c:pt idx="4109">
                  <c:v>-36.56787791120675</c:v>
                </c:pt>
                <c:pt idx="4110">
                  <c:v>-36.5931298016535</c:v>
                </c:pt>
                <c:pt idx="4111">
                  <c:v>-36.6183814735566</c:v>
                </c:pt>
                <c:pt idx="4112">
                  <c:v>-36.64363290212754</c:v>
                </c:pt>
                <c:pt idx="4113">
                  <c:v>-36.66888406257802</c:v>
                </c:pt>
                <c:pt idx="4114">
                  <c:v>-36.69413493012015</c:v>
                </c:pt>
                <c:pt idx="4115">
                  <c:v>-36.7193854799663</c:v>
                </c:pt>
                <c:pt idx="4116">
                  <c:v>-36.74463568732931</c:v>
                </c:pt>
                <c:pt idx="4117">
                  <c:v>-36.76988552742235</c:v>
                </c:pt>
                <c:pt idx="4118">
                  <c:v>-36.79513497545907</c:v>
                </c:pt>
                <c:pt idx="4119">
                  <c:v>-36.82038400665354</c:v>
                </c:pt>
                <c:pt idx="4120">
                  <c:v>-36.8456325962204</c:v>
                </c:pt>
                <c:pt idx="4121">
                  <c:v>-36.87088071937477</c:v>
                </c:pt>
                <c:pt idx="4122">
                  <c:v>-36.89612835133232</c:v>
                </c:pt>
                <c:pt idx="4123">
                  <c:v>-36.92137546730932</c:v>
                </c:pt>
                <c:pt idx="4124">
                  <c:v>-36.94662204252264</c:v>
                </c:pt>
                <c:pt idx="4125">
                  <c:v>-36.97186805218981</c:v>
                </c:pt>
                <c:pt idx="4126">
                  <c:v>-36.99711347152901</c:v>
                </c:pt>
                <c:pt idx="4127">
                  <c:v>-37.02235827575916</c:v>
                </c:pt>
                <c:pt idx="4128">
                  <c:v>-37.04760244009985</c:v>
                </c:pt>
                <c:pt idx="4129">
                  <c:v>-37.07284593977151</c:v>
                </c:pt>
                <c:pt idx="4130">
                  <c:v>-37.09808874999531</c:v>
                </c:pt>
                <c:pt idx="4131">
                  <c:v>-37.12333084599325</c:v>
                </c:pt>
                <c:pt idx="4132">
                  <c:v>-37.1485722029882</c:v>
                </c:pt>
                <c:pt idx="4133">
                  <c:v>-37.17381279620383</c:v>
                </c:pt>
                <c:pt idx="4134">
                  <c:v>-37.19905260086484</c:v>
                </c:pt>
                <c:pt idx="4135">
                  <c:v>-37.2242915921968</c:v>
                </c:pt>
                <c:pt idx="4136">
                  <c:v>-37.24952974542623</c:v>
                </c:pt>
                <c:pt idx="4137">
                  <c:v>-37.27476703578069</c:v>
                </c:pt>
                <c:pt idx="4138">
                  <c:v>-37.30000343848877</c:v>
                </c:pt>
                <c:pt idx="4139">
                  <c:v>-37.32523892878006</c:v>
                </c:pt>
                <c:pt idx="4140">
                  <c:v>-37.35047348188527</c:v>
                </c:pt>
                <c:pt idx="4141">
                  <c:v>-37.37570707303627</c:v>
                </c:pt>
                <c:pt idx="4142">
                  <c:v>-37.400939677466</c:v>
                </c:pt>
                <c:pt idx="4143">
                  <c:v>-37.42617127040862</c:v>
                </c:pt>
                <c:pt idx="4144">
                  <c:v>-37.45140182709944</c:v>
                </c:pt>
                <c:pt idx="4145">
                  <c:v>-37.47663132277511</c:v>
                </c:pt>
                <c:pt idx="4146">
                  <c:v>-37.50185973267341</c:v>
                </c:pt>
                <c:pt idx="4147">
                  <c:v>-37.52708703203351</c:v>
                </c:pt>
                <c:pt idx="4148">
                  <c:v>-37.55231319609588</c:v>
                </c:pt>
                <c:pt idx="4149">
                  <c:v>-37.5775382001023</c:v>
                </c:pt>
                <c:pt idx="4150">
                  <c:v>-37.60276201929597</c:v>
                </c:pt>
                <c:pt idx="4151">
                  <c:v>-37.6279846289215</c:v>
                </c:pt>
                <c:pt idx="4152">
                  <c:v>-37.65320600422491</c:v>
                </c:pt>
                <c:pt idx="4153">
                  <c:v>-37.67842612045372</c:v>
                </c:pt>
                <c:pt idx="4154">
                  <c:v>-37.70364495285693</c:v>
                </c:pt>
                <c:pt idx="4155">
                  <c:v>-37.72886247668507</c:v>
                </c:pt>
                <c:pt idx="4156">
                  <c:v>-37.75407866719024</c:v>
                </c:pt>
                <c:pt idx="4157">
                  <c:v>-37.77929349962612</c:v>
                </c:pt>
                <c:pt idx="4158">
                  <c:v>-37.80450694924799</c:v>
                </c:pt>
                <c:pt idx="4159">
                  <c:v>-37.82971899131281</c:v>
                </c:pt>
                <c:pt idx="4160">
                  <c:v>-37.85492960107916</c:v>
                </c:pt>
                <c:pt idx="4161">
                  <c:v>-37.88013875380738</c:v>
                </c:pt>
                <c:pt idx="4162">
                  <c:v>-37.90534642475952</c:v>
                </c:pt>
                <c:pt idx="4163">
                  <c:v>-37.93055258919939</c:v>
                </c:pt>
                <c:pt idx="4164">
                  <c:v>-37.95575722239258</c:v>
                </c:pt>
                <c:pt idx="4165">
                  <c:v>-37.98096029960655</c:v>
                </c:pt>
                <c:pt idx="4166">
                  <c:v>-38.00616179611058</c:v>
                </c:pt>
                <c:pt idx="4167">
                  <c:v>-38.03136168717581</c:v>
                </c:pt>
                <c:pt idx="4168">
                  <c:v>-38.05655994807532</c:v>
                </c:pt>
                <c:pt idx="4169">
                  <c:v>-38.08175655408411</c:v>
                </c:pt>
                <c:pt idx="4170">
                  <c:v>-38.10695148047919</c:v>
                </c:pt>
                <c:pt idx="4171">
                  <c:v>-38.13214470253951</c:v>
                </c:pt>
                <c:pt idx="4172">
                  <c:v>-38.15733619554609</c:v>
                </c:pt>
                <c:pt idx="4173">
                  <c:v>-38.18252593478201</c:v>
                </c:pt>
                <c:pt idx="4174">
                  <c:v>-38.20771389553238</c:v>
                </c:pt>
                <c:pt idx="4175">
                  <c:v>-38.2329000530845</c:v>
                </c:pt>
                <c:pt idx="4176">
                  <c:v>-38.25808438272778</c:v>
                </c:pt>
                <c:pt idx="4177">
                  <c:v>-38.28326685975379</c:v>
                </c:pt>
                <c:pt idx="4178">
                  <c:v>-38.30844745945634</c:v>
                </c:pt>
                <c:pt idx="4179">
                  <c:v>-38.33362615713148</c:v>
                </c:pt>
                <c:pt idx="4180">
                  <c:v>-38.35880292807747</c:v>
                </c:pt>
                <c:pt idx="4181">
                  <c:v>-38.38397774759488</c:v>
                </c:pt>
                <c:pt idx="4182">
                  <c:v>-38.40915059098664</c:v>
                </c:pt>
                <c:pt idx="4183">
                  <c:v>-38.434321433558</c:v>
                </c:pt>
                <c:pt idx="4184">
                  <c:v>-38.45949025061657</c:v>
                </c:pt>
                <c:pt idx="4185">
                  <c:v>-38.48465701747245</c:v>
                </c:pt>
                <c:pt idx="4186">
                  <c:v>-38.5098217094381</c:v>
                </c:pt>
                <c:pt idx="4187">
                  <c:v>-38.53498430182847</c:v>
                </c:pt>
                <c:pt idx="4188">
                  <c:v>-38.56014476996101</c:v>
                </c:pt>
                <c:pt idx="4189">
                  <c:v>-38.58530308915572</c:v>
                </c:pt>
                <c:pt idx="4190">
                  <c:v>-38.61045923473512</c:v>
                </c:pt>
                <c:pt idx="4191">
                  <c:v>-38.63561318202435</c:v>
                </c:pt>
                <c:pt idx="4192">
                  <c:v>-38.66076490635113</c:v>
                </c:pt>
                <c:pt idx="4193">
                  <c:v>-38.68591438304587</c:v>
                </c:pt>
                <c:pt idx="4194">
                  <c:v>-38.71106158744161</c:v>
                </c:pt>
                <c:pt idx="4195">
                  <c:v>-38.73620649487414</c:v>
                </c:pt>
                <c:pt idx="4196">
                  <c:v>-38.76134908068193</c:v>
                </c:pt>
                <c:pt idx="4197">
                  <c:v>-38.78648932020625</c:v>
                </c:pt>
                <c:pt idx="4198">
                  <c:v>-38.81162718879116</c:v>
                </c:pt>
                <c:pt idx="4199">
                  <c:v>-38.83676266178352</c:v>
                </c:pt>
                <c:pt idx="4200">
                  <c:v>-38.86189571453308</c:v>
                </c:pt>
                <c:pt idx="4201">
                  <c:v>-38.8870263223924</c:v>
                </c:pt>
                <c:pt idx="4202">
                  <c:v>-38.91215446071703</c:v>
                </c:pt>
                <c:pt idx="4203">
                  <c:v>-38.93728010486541</c:v>
                </c:pt>
                <c:pt idx="4204">
                  <c:v>-38.96240323019896</c:v>
                </c:pt>
                <c:pt idx="4205">
                  <c:v>-38.98752381208207</c:v>
                </c:pt>
                <c:pt idx="4206">
                  <c:v>-39.01264182588222</c:v>
                </c:pt>
                <c:pt idx="4207">
                  <c:v>-39.0377572469699</c:v>
                </c:pt>
                <c:pt idx="4208">
                  <c:v>-39.06287005071867</c:v>
                </c:pt>
                <c:pt idx="4209">
                  <c:v>-39.08798021250526</c:v>
                </c:pt>
                <c:pt idx="4210">
                  <c:v>-39.11308770770949</c:v>
                </c:pt>
                <c:pt idx="4211">
                  <c:v>-39.1381925117144</c:v>
                </c:pt>
                <c:pt idx="4212">
                  <c:v>-39.16329459990616</c:v>
                </c:pt>
                <c:pt idx="4213">
                  <c:v>-39.18839394767427</c:v>
                </c:pt>
                <c:pt idx="4214">
                  <c:v>-39.2134905304114</c:v>
                </c:pt>
                <c:pt idx="4215">
                  <c:v>-39.23858432351357</c:v>
                </c:pt>
                <c:pt idx="4216">
                  <c:v>-39.2636753023801</c:v>
                </c:pt>
                <c:pt idx="4217">
                  <c:v>-39.28876344241365</c:v>
                </c:pt>
                <c:pt idx="4218">
                  <c:v>-39.31384871902026</c:v>
                </c:pt>
                <c:pt idx="4219">
                  <c:v>-39.3389311076094</c:v>
                </c:pt>
                <c:pt idx="4220">
                  <c:v>-39.36401058359395</c:v>
                </c:pt>
                <c:pt idx="4221">
                  <c:v>-39.38908712239026</c:v>
                </c:pt>
                <c:pt idx="4222">
                  <c:v>-39.4141606994182</c:v>
                </c:pt>
                <c:pt idx="4223">
                  <c:v>-39.43923129010113</c:v>
                </c:pt>
                <c:pt idx="4224">
                  <c:v>-39.46429886986596</c:v>
                </c:pt>
                <c:pt idx="4225">
                  <c:v>-39.48936341414322</c:v>
                </c:pt>
                <c:pt idx="4226">
                  <c:v>-39.51442489836704</c:v>
                </c:pt>
                <c:pt idx="4227">
                  <c:v>-39.53948329797518</c:v>
                </c:pt>
                <c:pt idx="4228">
                  <c:v>-39.56453858840907</c:v>
                </c:pt>
                <c:pt idx="4229">
                  <c:v>-39.58959074511383</c:v>
                </c:pt>
                <c:pt idx="4230">
                  <c:v>-39.61463974353833</c:v>
                </c:pt>
                <c:pt idx="4231">
                  <c:v>-39.63968555913519</c:v>
                </c:pt>
                <c:pt idx="4232">
                  <c:v>-39.66472816736085</c:v>
                </c:pt>
                <c:pt idx="4233">
                  <c:v>-39.68976754367549</c:v>
                </c:pt>
                <c:pt idx="4234">
                  <c:v>-39.71480366354319</c:v>
                </c:pt>
                <c:pt idx="4235">
                  <c:v>-39.73983650243194</c:v>
                </c:pt>
                <c:pt idx="4236">
                  <c:v>-39.7648660358135</c:v>
                </c:pt>
                <c:pt idx="4237">
                  <c:v>-39.78989223916375</c:v>
                </c:pt>
                <c:pt idx="4238">
                  <c:v>-39.81491508796235</c:v>
                </c:pt>
                <c:pt idx="4239">
                  <c:v>-39.83993455769309</c:v>
                </c:pt>
                <c:pt idx="4240">
                  <c:v>-39.86495062384374</c:v>
                </c:pt>
                <c:pt idx="4241">
                  <c:v>-39.88996326190605</c:v>
                </c:pt>
                <c:pt idx="4242">
                  <c:v>-39.91497244737595</c:v>
                </c:pt>
                <c:pt idx="4243">
                  <c:v>-39.9399781557534</c:v>
                </c:pt>
                <c:pt idx="4244">
                  <c:v>-39.96498036254257</c:v>
                </c:pt>
                <c:pt idx="4245">
                  <c:v>-39.98997904325174</c:v>
                </c:pt>
                <c:pt idx="4246">
                  <c:v>-40.01497417339339</c:v>
                </c:pt>
                <c:pt idx="4247">
                  <c:v>-40.03996572848428</c:v>
                </c:pt>
                <c:pt idx="4248">
                  <c:v>-40.06495368404535</c:v>
                </c:pt>
                <c:pt idx="4249">
                  <c:v>-40.08993801560186</c:v>
                </c:pt>
                <c:pt idx="4250">
                  <c:v>-40.11491869868338</c:v>
                </c:pt>
                <c:pt idx="4251">
                  <c:v>-40.13989570882383</c:v>
                </c:pt>
                <c:pt idx="4252">
                  <c:v>-40.16486902156147</c:v>
                </c:pt>
                <c:pt idx="4253">
                  <c:v>-40.18983861243901</c:v>
                </c:pt>
                <c:pt idx="4254">
                  <c:v>-40.21480445700352</c:v>
                </c:pt>
                <c:pt idx="4255">
                  <c:v>-40.23976653080661</c:v>
                </c:pt>
                <c:pt idx="4256">
                  <c:v>-40.26472480940431</c:v>
                </c:pt>
                <c:pt idx="4257">
                  <c:v>-40.2896792683572</c:v>
                </c:pt>
                <c:pt idx="4258">
                  <c:v>-40.31462988323034</c:v>
                </c:pt>
                <c:pt idx="4259">
                  <c:v>-40.3395766295935</c:v>
                </c:pt>
                <c:pt idx="4260">
                  <c:v>-40.36451948302093</c:v>
                </c:pt>
                <c:pt idx="4261">
                  <c:v>-40.38945841909155</c:v>
                </c:pt>
                <c:pt idx="4262">
                  <c:v>-40.41439341338896</c:v>
                </c:pt>
                <c:pt idx="4263">
                  <c:v>-40.43932444150144</c:v>
                </c:pt>
                <c:pt idx="4264">
                  <c:v>-40.46425147902195</c:v>
                </c:pt>
                <c:pt idx="4265">
                  <c:v>-40.48917450154828</c:v>
                </c:pt>
                <c:pt idx="4266">
                  <c:v>-40.51409348468292</c:v>
                </c:pt>
                <c:pt idx="4267">
                  <c:v>-40.5390084040332</c:v>
                </c:pt>
                <c:pt idx="4268">
                  <c:v>-40.56391923521131</c:v>
                </c:pt>
                <c:pt idx="4269">
                  <c:v>-40.58882595383423</c:v>
                </c:pt>
                <c:pt idx="4270">
                  <c:v>-40.61372853552393</c:v>
                </c:pt>
                <c:pt idx="4271">
                  <c:v>-40.63862695590721</c:v>
                </c:pt>
                <c:pt idx="4272">
                  <c:v>-40.6635211906159</c:v>
                </c:pt>
                <c:pt idx="4273">
                  <c:v>-40.68841121528675</c:v>
                </c:pt>
                <c:pt idx="4274">
                  <c:v>-40.71329700556156</c:v>
                </c:pt>
                <c:pt idx="4275">
                  <c:v>-40.73817853708716</c:v>
                </c:pt>
                <c:pt idx="4276">
                  <c:v>-40.76305578551543</c:v>
                </c:pt>
                <c:pt idx="4277">
                  <c:v>-40.78792872650335</c:v>
                </c:pt>
                <c:pt idx="4278">
                  <c:v>-40.81279733571305</c:v>
                </c:pt>
                <c:pt idx="4279">
                  <c:v>-40.8376615888118</c:v>
                </c:pt>
                <c:pt idx="4280">
                  <c:v>-40.86252146147203</c:v>
                </c:pt>
                <c:pt idx="4281">
                  <c:v>-40.88737692937143</c:v>
                </c:pt>
                <c:pt idx="4282">
                  <c:v>-40.91222796819289</c:v>
                </c:pt>
                <c:pt idx="4283">
                  <c:v>-40.93707455362458</c:v>
                </c:pt>
                <c:pt idx="4284">
                  <c:v>-40.96191666136</c:v>
                </c:pt>
                <c:pt idx="4285">
                  <c:v>-40.98675426709791</c:v>
                </c:pt>
                <c:pt idx="4286">
                  <c:v>-41.0115873465425</c:v>
                </c:pt>
                <c:pt idx="4287">
                  <c:v>-41.03641587540332</c:v>
                </c:pt>
                <c:pt idx="4288">
                  <c:v>-41.0612398293953</c:v>
                </c:pt>
                <c:pt idx="4289">
                  <c:v>-41.08605918423888</c:v>
                </c:pt>
                <c:pt idx="4290">
                  <c:v>-41.11087391565992</c:v>
                </c:pt>
                <c:pt idx="4291">
                  <c:v>-41.1356839993898</c:v>
                </c:pt>
                <c:pt idx="4292">
                  <c:v>-41.16048941116539</c:v>
                </c:pt>
                <c:pt idx="4293">
                  <c:v>-41.18529012672922</c:v>
                </c:pt>
                <c:pt idx="4294">
                  <c:v>-41.2100861218293</c:v>
                </c:pt>
                <c:pt idx="4295">
                  <c:v>-41.23487737221932</c:v>
                </c:pt>
                <c:pt idx="4296">
                  <c:v>-41.25966385365859</c:v>
                </c:pt>
                <c:pt idx="4297">
                  <c:v>-41.28444554191213</c:v>
                </c:pt>
                <c:pt idx="4298">
                  <c:v>-41.3092224127506</c:v>
                </c:pt>
                <c:pt idx="4299">
                  <c:v>-41.33399444195045</c:v>
                </c:pt>
                <c:pt idx="4300">
                  <c:v>-41.35876160529386</c:v>
                </c:pt>
                <c:pt idx="4301">
                  <c:v>-41.38352387856883</c:v>
                </c:pt>
                <c:pt idx="4302">
                  <c:v>-41.40828123756913</c:v>
                </c:pt>
                <c:pt idx="4303">
                  <c:v>-41.43303365809441</c:v>
                </c:pt>
                <c:pt idx="4304">
                  <c:v>-41.4577811159502</c:v>
                </c:pt>
                <c:pt idx="4305">
                  <c:v>-41.48252358694794</c:v>
                </c:pt>
                <c:pt idx="4306">
                  <c:v>-41.50726104690497</c:v>
                </c:pt>
                <c:pt idx="4307">
                  <c:v>-41.53199347164461</c:v>
                </c:pt>
                <c:pt idx="4308">
                  <c:v>-41.55672083699621</c:v>
                </c:pt>
                <c:pt idx="4309">
                  <c:v>-41.58144311879506</c:v>
                </c:pt>
                <c:pt idx="4310">
                  <c:v>-41.6061602928826</c:v>
                </c:pt>
                <c:pt idx="4311">
                  <c:v>-41.63087233510623</c:v>
                </c:pt>
                <c:pt idx="4312">
                  <c:v>-41.65557922131956</c:v>
                </c:pt>
                <c:pt idx="4313">
                  <c:v>-41.68028092738228</c:v>
                </c:pt>
                <c:pt idx="4314">
                  <c:v>-41.70497742916026</c:v>
                </c:pt>
                <c:pt idx="4315">
                  <c:v>-41.72966870252557</c:v>
                </c:pt>
                <c:pt idx="4316">
                  <c:v>-41.75435472335646</c:v>
                </c:pt>
                <c:pt idx="4317">
                  <c:v>-41.7790354675375</c:v>
                </c:pt>
                <c:pt idx="4318">
                  <c:v>-41.8037109109595</c:v>
                </c:pt>
                <c:pt idx="4319">
                  <c:v>-41.82838102951954</c:v>
                </c:pt>
                <c:pt idx="4320">
                  <c:v>-41.85304579912111</c:v>
                </c:pt>
                <c:pt idx="4321">
                  <c:v>-41.877705195674</c:v>
                </c:pt>
                <c:pt idx="4322">
                  <c:v>-41.90235919509445</c:v>
                </c:pt>
                <c:pt idx="4323">
                  <c:v>-41.92700777330509</c:v>
                </c:pt>
                <c:pt idx="4324">
                  <c:v>-41.951650906235</c:v>
                </c:pt>
                <c:pt idx="4325">
                  <c:v>-41.97628856981974</c:v>
                </c:pt>
                <c:pt idx="4326">
                  <c:v>-42.0009207400014</c:v>
                </c:pt>
                <c:pt idx="4327">
                  <c:v>-42.02554739272856</c:v>
                </c:pt>
                <c:pt idx="4328">
                  <c:v>-42.0501685039564</c:v>
                </c:pt>
                <c:pt idx="4329">
                  <c:v>-42.0747840496467</c:v>
                </c:pt>
                <c:pt idx="4330">
                  <c:v>-42.09939400576788</c:v>
                </c:pt>
                <c:pt idx="4331">
                  <c:v>-42.12399834829493</c:v>
                </c:pt>
                <c:pt idx="4332">
                  <c:v>-42.1485970532096</c:v>
                </c:pt>
                <c:pt idx="4333">
                  <c:v>-42.17319009650032</c:v>
                </c:pt>
                <c:pt idx="4334">
                  <c:v>-42.19777745416224</c:v>
                </c:pt>
                <c:pt idx="4335">
                  <c:v>-42.22235910219733</c:v>
                </c:pt>
                <c:pt idx="4336">
                  <c:v>-42.24693501661427</c:v>
                </c:pt>
                <c:pt idx="4337">
                  <c:v>-42.27150517342863</c:v>
                </c:pt>
                <c:pt idx="4338">
                  <c:v>-42.29606954866281</c:v>
                </c:pt>
                <c:pt idx="4339">
                  <c:v>-42.32062811834609</c:v>
                </c:pt>
                <c:pt idx="4340">
                  <c:v>-42.34518085851466</c:v>
                </c:pt>
                <c:pt idx="4341">
                  <c:v>-42.36972774521164</c:v>
                </c:pt>
                <c:pt idx="4342">
                  <c:v>-42.39426875448712</c:v>
                </c:pt>
                <c:pt idx="4343">
                  <c:v>-42.41880386239819</c:v>
                </c:pt>
                <c:pt idx="4344">
                  <c:v>-42.44333304500894</c:v>
                </c:pt>
                <c:pt idx="4345">
                  <c:v>-42.46785627839053</c:v>
                </c:pt>
                <c:pt idx="4346">
                  <c:v>-42.49237353862121</c:v>
                </c:pt>
                <c:pt idx="4347">
                  <c:v>-42.51688480178629</c:v>
                </c:pt>
                <c:pt idx="4348">
                  <c:v>-42.5413900439783</c:v>
                </c:pt>
                <c:pt idx="4349">
                  <c:v>-42.56588924129682</c:v>
                </c:pt>
                <c:pt idx="4350">
                  <c:v>-42.59038236984874</c:v>
                </c:pt>
                <c:pt idx="4351">
                  <c:v>-42.61486940574806</c:v>
                </c:pt>
                <c:pt idx="4352">
                  <c:v>-42.63935032511616</c:v>
                </c:pt>
                <c:pt idx="4353">
                  <c:v>-42.66382510408157</c:v>
                </c:pt>
                <c:pt idx="4354">
                  <c:v>-42.68829371878019</c:v>
                </c:pt>
                <c:pt idx="4355">
                  <c:v>-42.71275614535525</c:v>
                </c:pt>
                <c:pt idx="4356">
                  <c:v>-42.73721235995734</c:v>
                </c:pt>
                <c:pt idx="4357">
                  <c:v>-42.76166233874444</c:v>
                </c:pt>
                <c:pt idx="4358">
                  <c:v>-42.78610605788196</c:v>
                </c:pt>
                <c:pt idx="4359">
                  <c:v>-42.81054349354272</c:v>
                </c:pt>
                <c:pt idx="4360">
                  <c:v>-42.8349746219071</c:v>
                </c:pt>
                <c:pt idx="4361">
                  <c:v>-42.85939941916289</c:v>
                </c:pt>
                <c:pt idx="4362">
                  <c:v>-42.88381786150546</c:v>
                </c:pt>
                <c:pt idx="4363">
                  <c:v>-42.90822992513775</c:v>
                </c:pt>
                <c:pt idx="4364">
                  <c:v>-42.93263558627027</c:v>
                </c:pt>
                <c:pt idx="4365">
                  <c:v>-42.95703482112114</c:v>
                </c:pt>
                <c:pt idx="4366">
                  <c:v>-42.98142760591615</c:v>
                </c:pt>
                <c:pt idx="4367">
                  <c:v>-43.0058139168888</c:v>
                </c:pt>
                <c:pt idx="4368">
                  <c:v>-43.03019373028018</c:v>
                </c:pt>
                <c:pt idx="4369">
                  <c:v>-43.05456702233922</c:v>
                </c:pt>
                <c:pt idx="4370">
                  <c:v>-43.07893376932257</c:v>
                </c:pt>
                <c:pt idx="4371">
                  <c:v>-43.10329394749467</c:v>
                </c:pt>
                <c:pt idx="4372">
                  <c:v>-43.12764753312776</c:v>
                </c:pt>
                <c:pt idx="4373">
                  <c:v>-43.15199450250196</c:v>
                </c:pt>
                <c:pt idx="4374">
                  <c:v>-43.17633483190524</c:v>
                </c:pt>
                <c:pt idx="4375">
                  <c:v>-43.20066849763344</c:v>
                </c:pt>
                <c:pt idx="4376">
                  <c:v>-43.22499547599043</c:v>
                </c:pt>
                <c:pt idx="4377">
                  <c:v>-43.24931574328793</c:v>
                </c:pt>
                <c:pt idx="4378">
                  <c:v>-43.27362927584566</c:v>
                </c:pt>
                <c:pt idx="4379">
                  <c:v>-43.29793604999144</c:v>
                </c:pt>
                <c:pt idx="4380">
                  <c:v>-43.32223604206104</c:v>
                </c:pt>
                <c:pt idx="4381">
                  <c:v>-43.34652922839832</c:v>
                </c:pt>
                <c:pt idx="4382">
                  <c:v>-43.37081558535527</c:v>
                </c:pt>
                <c:pt idx="4383">
                  <c:v>-43.39509508929198</c:v>
                </c:pt>
                <c:pt idx="4384">
                  <c:v>-43.41936771657671</c:v>
                </c:pt>
                <c:pt idx="4385">
                  <c:v>-43.44363344358588</c:v>
                </c:pt>
                <c:pt idx="4386">
                  <c:v>-43.46789224670415</c:v>
                </c:pt>
                <c:pt idx="4387">
                  <c:v>-43.49214410232438</c:v>
                </c:pt>
                <c:pt idx="4388">
                  <c:v>-43.51638898684775</c:v>
                </c:pt>
                <c:pt idx="4389">
                  <c:v>-43.54062687668367</c:v>
                </c:pt>
                <c:pt idx="4390">
                  <c:v>-43.56485774824994</c:v>
                </c:pt>
                <c:pt idx="4391">
                  <c:v>-43.58908157797265</c:v>
                </c:pt>
                <c:pt idx="4392">
                  <c:v>-43.61329834228634</c:v>
                </c:pt>
                <c:pt idx="4393">
                  <c:v>-43.63750801763388</c:v>
                </c:pt>
                <c:pt idx="4394">
                  <c:v>-43.66171058046663</c:v>
                </c:pt>
                <c:pt idx="4395">
                  <c:v>-43.68590600724437</c:v>
                </c:pt>
                <c:pt idx="4396">
                  <c:v>-43.71009427443543</c:v>
                </c:pt>
                <c:pt idx="4397">
                  <c:v>-43.7342753585166</c:v>
                </c:pt>
                <c:pt idx="4398">
                  <c:v>-43.75844923597325</c:v>
                </c:pt>
                <c:pt idx="4399">
                  <c:v>-43.78261588329931</c:v>
                </c:pt>
                <c:pt idx="4400">
                  <c:v>-43.80677527699733</c:v>
                </c:pt>
                <c:pt idx="4401">
                  <c:v>-43.83092739357848</c:v>
                </c:pt>
                <c:pt idx="4402">
                  <c:v>-43.85507220956258</c:v>
                </c:pt>
                <c:pt idx="4403">
                  <c:v>-43.87920970147816</c:v>
                </c:pt>
                <c:pt idx="4404">
                  <c:v>-43.90333984586245</c:v>
                </c:pt>
                <c:pt idx="4405">
                  <c:v>-43.92746261926143</c:v>
                </c:pt>
                <c:pt idx="4406">
                  <c:v>-43.95157799822985</c:v>
                </c:pt>
                <c:pt idx="4407">
                  <c:v>-43.97568595933124</c:v>
                </c:pt>
                <c:pt idx="4408">
                  <c:v>-43.99978647913797</c:v>
                </c:pt>
                <c:pt idx="4409">
                  <c:v>-44.0238795342313</c:v>
                </c:pt>
                <c:pt idx="4410">
                  <c:v>-44.04796510120129</c:v>
                </c:pt>
                <c:pt idx="4411">
                  <c:v>-44.072043156647</c:v>
                </c:pt>
                <c:pt idx="4412">
                  <c:v>-44.09611367717637</c:v>
                </c:pt>
                <c:pt idx="4413">
                  <c:v>-44.12017663940632</c:v>
                </c:pt>
                <c:pt idx="4414">
                  <c:v>-44.14423201996277</c:v>
                </c:pt>
                <c:pt idx="4415">
                  <c:v>-44.16827979548066</c:v>
                </c:pt>
                <c:pt idx="4416">
                  <c:v>-44.192319942604</c:v>
                </c:pt>
                <c:pt idx="4417">
                  <c:v>-44.2163524379858</c:v>
                </c:pt>
                <c:pt idx="4418">
                  <c:v>-44.24037725828826</c:v>
                </c:pt>
                <c:pt idx="4419">
                  <c:v>-44.2643943801827</c:v>
                </c:pt>
                <c:pt idx="4420">
                  <c:v>-44.28840378034955</c:v>
                </c:pt>
                <c:pt idx="4421">
                  <c:v>-44.31240543547847</c:v>
                </c:pt>
                <c:pt idx="4422">
                  <c:v>-44.33639932226836</c:v>
                </c:pt>
                <c:pt idx="4423">
                  <c:v>-44.36038541742727</c:v>
                </c:pt>
                <c:pt idx="4424">
                  <c:v>-44.38436369767263</c:v>
                </c:pt>
                <c:pt idx="4425">
                  <c:v>-44.40833413973113</c:v>
                </c:pt>
                <c:pt idx="4426">
                  <c:v>-44.43229672033873</c:v>
                </c:pt>
                <c:pt idx="4427">
                  <c:v>-44.4562514162408</c:v>
                </c:pt>
                <c:pt idx="4428">
                  <c:v>-44.48019820419213</c:v>
                </c:pt>
                <c:pt idx="4429">
                  <c:v>-44.50413706095682</c:v>
                </c:pt>
                <c:pt idx="4430">
                  <c:v>-44.52806796330849</c:v>
                </c:pt>
                <c:pt idx="4431">
                  <c:v>-44.5519908880302</c:v>
                </c:pt>
                <c:pt idx="4432">
                  <c:v>-44.57590581191448</c:v>
                </c:pt>
                <c:pt idx="4433">
                  <c:v>-44.59981271176341</c:v>
                </c:pt>
                <c:pt idx="4434">
                  <c:v>-44.6237115643886</c:v>
                </c:pt>
                <c:pt idx="4435">
                  <c:v>-44.64760234661125</c:v>
                </c:pt>
                <c:pt idx="4436">
                  <c:v>-44.67148503526214</c:v>
                </c:pt>
                <c:pt idx="4437">
                  <c:v>-44.69535960718175</c:v>
                </c:pt>
                <c:pt idx="4438">
                  <c:v>-44.71922603922008</c:v>
                </c:pt>
                <c:pt idx="4439">
                  <c:v>-44.74308430823697</c:v>
                </c:pt>
                <c:pt idx="4440">
                  <c:v>-44.7669343911019</c:v>
                </c:pt>
                <c:pt idx="4441">
                  <c:v>-44.79077626469402</c:v>
                </c:pt>
                <c:pt idx="4442">
                  <c:v>-44.81460990590239</c:v>
                </c:pt>
                <c:pt idx="4443">
                  <c:v>-44.8384352916258</c:v>
                </c:pt>
                <c:pt idx="4444">
                  <c:v>-44.86225239877283</c:v>
                </c:pt>
                <c:pt idx="4445">
                  <c:v>-44.88606120426196</c:v>
                </c:pt>
                <c:pt idx="4446">
                  <c:v>-44.90986168502152</c:v>
                </c:pt>
                <c:pt idx="4447">
                  <c:v>-44.9336538179898</c:v>
                </c:pt>
                <c:pt idx="4448">
                  <c:v>-44.9574375801149</c:v>
                </c:pt>
                <c:pt idx="4449">
                  <c:v>-44.98121294835503</c:v>
                </c:pt>
                <c:pt idx="4450">
                  <c:v>-45.00497989967828</c:v>
                </c:pt>
                <c:pt idx="4451">
                  <c:v>-45.02873841106282</c:v>
                </c:pt>
                <c:pt idx="4452">
                  <c:v>-45.0524884594968</c:v>
                </c:pt>
                <c:pt idx="4453">
                  <c:v>-45.07623002197853</c:v>
                </c:pt>
                <c:pt idx="4454">
                  <c:v>-45.0999630755163</c:v>
                </c:pt>
                <c:pt idx="4455">
                  <c:v>-45.12368759712864</c:v>
                </c:pt>
                <c:pt idx="4456">
                  <c:v>-45.14740356384415</c:v>
                </c:pt>
                <c:pt idx="4457">
                  <c:v>-45.17111095270168</c:v>
                </c:pt>
                <c:pt idx="4458">
                  <c:v>-45.1948097407502</c:v>
                </c:pt>
                <c:pt idx="4459">
                  <c:v>-45.21849990504898</c:v>
                </c:pt>
                <c:pt idx="4460">
                  <c:v>-45.24218142266754</c:v>
                </c:pt>
                <c:pt idx="4461">
                  <c:v>-45.26585427068568</c:v>
                </c:pt>
                <c:pt idx="4462">
                  <c:v>-45.28951842619351</c:v>
                </c:pt>
                <c:pt idx="4463">
                  <c:v>-45.31317386629149</c:v>
                </c:pt>
                <c:pt idx="4464">
                  <c:v>-45.33682056809047</c:v>
                </c:pt>
                <c:pt idx="4465">
                  <c:v>-45.36045850871167</c:v>
                </c:pt>
                <c:pt idx="4466">
                  <c:v>-45.38408766528673</c:v>
                </c:pt>
                <c:pt idx="4467">
                  <c:v>-45.40770801495781</c:v>
                </c:pt>
                <c:pt idx="4468">
                  <c:v>-45.43131953487743</c:v>
                </c:pt>
                <c:pt idx="4469">
                  <c:v>-45.45492220220871</c:v>
                </c:pt>
                <c:pt idx="4470">
                  <c:v>-45.4785159941253</c:v>
                </c:pt>
                <c:pt idx="4471">
                  <c:v>-45.50210088781132</c:v>
                </c:pt>
                <c:pt idx="4472">
                  <c:v>-45.52567686046161</c:v>
                </c:pt>
                <c:pt idx="4473">
                  <c:v>-45.54924388928154</c:v>
                </c:pt>
                <c:pt idx="4474">
                  <c:v>-45.57280195148716</c:v>
                </c:pt>
                <c:pt idx="4475">
                  <c:v>-45.59635102430516</c:v>
                </c:pt>
                <c:pt idx="4476">
                  <c:v>-45.61989108497293</c:v>
                </c:pt>
                <c:pt idx="4477">
                  <c:v>-45.6434221107386</c:v>
                </c:pt>
                <c:pt idx="4478">
                  <c:v>-45.66694407886105</c:v>
                </c:pt>
                <c:pt idx="4479">
                  <c:v>-45.69045696660993</c:v>
                </c:pt>
                <c:pt idx="4480">
                  <c:v>-45.71396075126567</c:v>
                </c:pt>
                <c:pt idx="4481">
                  <c:v>-45.73745541011962</c:v>
                </c:pt>
                <c:pt idx="4482">
                  <c:v>-45.7609409204739</c:v>
                </c:pt>
                <c:pt idx="4483">
                  <c:v>-45.78441725964147</c:v>
                </c:pt>
                <c:pt idx="4484">
                  <c:v>-45.80788440494638</c:v>
                </c:pt>
                <c:pt idx="4485">
                  <c:v>-45.8313423337235</c:v>
                </c:pt>
                <c:pt idx="4486">
                  <c:v>-45.85479102331861</c:v>
                </c:pt>
                <c:pt idx="4487">
                  <c:v>-45.87823045108865</c:v>
                </c:pt>
                <c:pt idx="4488">
                  <c:v>-45.90166059440143</c:v>
                </c:pt>
                <c:pt idx="4489">
                  <c:v>-45.92508143063588</c:v>
                </c:pt>
                <c:pt idx="4490">
                  <c:v>-45.94849293718198</c:v>
                </c:pt>
                <c:pt idx="4491">
                  <c:v>-45.97189509144083</c:v>
                </c:pt>
                <c:pt idx="4492">
                  <c:v>-45.99528787082465</c:v>
                </c:pt>
                <c:pt idx="4493">
                  <c:v>-46.01867125275682</c:v>
                </c:pt>
                <c:pt idx="4494">
                  <c:v>-46.0420452146719</c:v>
                </c:pt>
                <c:pt idx="4495">
                  <c:v>-46.06540973401565</c:v>
                </c:pt>
                <c:pt idx="4496">
                  <c:v>-46.08876478824505</c:v>
                </c:pt>
                <c:pt idx="4497">
                  <c:v>-46.1121103548284</c:v>
                </c:pt>
                <c:pt idx="4498">
                  <c:v>-46.13544641124523</c:v>
                </c:pt>
                <c:pt idx="4499">
                  <c:v>-46.15877293498644</c:v>
                </c:pt>
                <c:pt idx="4500">
                  <c:v>-46.18208990355421</c:v>
                </c:pt>
                <c:pt idx="4501">
                  <c:v>-46.20539729446213</c:v>
                </c:pt>
                <c:pt idx="4502">
                  <c:v>-46.2286950852352</c:v>
                </c:pt>
                <c:pt idx="4503">
                  <c:v>-46.2519832534098</c:v>
                </c:pt>
                <c:pt idx="4504">
                  <c:v>-46.27526177653379</c:v>
                </c:pt>
                <c:pt idx="4505">
                  <c:v>-46.29853063216651</c:v>
                </c:pt>
                <c:pt idx="4506">
                  <c:v>-46.32178979787877</c:v>
                </c:pt>
                <c:pt idx="4507">
                  <c:v>-46.34503925125295</c:v>
                </c:pt>
                <c:pt idx="4508">
                  <c:v>-46.368278969883</c:v>
                </c:pt>
                <c:pt idx="4509">
                  <c:v>-46.39150893137437</c:v>
                </c:pt>
                <c:pt idx="4510">
                  <c:v>-46.41472911334419</c:v>
                </c:pt>
                <c:pt idx="4511">
                  <c:v>-46.43793949342124</c:v>
                </c:pt>
                <c:pt idx="4512">
                  <c:v>-46.4611400492459</c:v>
                </c:pt>
                <c:pt idx="4513">
                  <c:v>-46.48433075847029</c:v>
                </c:pt>
                <c:pt idx="4514">
                  <c:v>-46.50751159875822</c:v>
                </c:pt>
                <c:pt idx="4515">
                  <c:v>-46.53068254778525</c:v>
                </c:pt>
                <c:pt idx="4516">
                  <c:v>-46.55384358323874</c:v>
                </c:pt>
                <c:pt idx="4517">
                  <c:v>-46.5769946828178</c:v>
                </c:pt>
                <c:pt idx="4518">
                  <c:v>-46.6001358242334</c:v>
                </c:pt>
                <c:pt idx="4519">
                  <c:v>-46.62326698520831</c:v>
                </c:pt>
                <c:pt idx="4520">
                  <c:v>-46.64638814347724</c:v>
                </c:pt>
                <c:pt idx="4521">
                  <c:v>-46.66949927678675</c:v>
                </c:pt>
                <c:pt idx="4522">
                  <c:v>-46.69260036289536</c:v>
                </c:pt>
                <c:pt idx="4523">
                  <c:v>-46.71569137957352</c:v>
                </c:pt>
                <c:pt idx="4524">
                  <c:v>-46.7387723046037</c:v>
                </c:pt>
                <c:pt idx="4525">
                  <c:v>-46.76184311578032</c:v>
                </c:pt>
                <c:pt idx="4526">
                  <c:v>-46.7849037909099</c:v>
                </c:pt>
                <c:pt idx="4527">
                  <c:v>-46.80795430781097</c:v>
                </c:pt>
                <c:pt idx="4528">
                  <c:v>-46.8309946443142</c:v>
                </c:pt>
                <c:pt idx="4529">
                  <c:v>-46.85402477826228</c:v>
                </c:pt>
                <c:pt idx="4530">
                  <c:v>-46.87704468751016</c:v>
                </c:pt>
                <c:pt idx="4531">
                  <c:v>-46.9000543499249</c:v>
                </c:pt>
                <c:pt idx="4532">
                  <c:v>-46.9230537433857</c:v>
                </c:pt>
                <c:pt idx="4533">
                  <c:v>-46.94604284578405</c:v>
                </c:pt>
                <c:pt idx="4534">
                  <c:v>-46.96902163502367</c:v>
                </c:pt>
                <c:pt idx="4535">
                  <c:v>-46.99199008902055</c:v>
                </c:pt>
                <c:pt idx="4536">
                  <c:v>-47.01494818570298</c:v>
                </c:pt>
                <c:pt idx="4537">
                  <c:v>-47.03789590301155</c:v>
                </c:pt>
                <c:pt idx="4538">
                  <c:v>-47.06083321889925</c:v>
                </c:pt>
                <c:pt idx="4539">
                  <c:v>-47.08376011133137</c:v>
                </c:pt>
                <c:pt idx="4540">
                  <c:v>-47.10667655828569</c:v>
                </c:pt>
                <c:pt idx="4541">
                  <c:v>-47.12958253775238</c:v>
                </c:pt>
                <c:pt idx="4542">
                  <c:v>-47.15247802773403</c:v>
                </c:pt>
                <c:pt idx="4543">
                  <c:v>-47.17536300624578</c:v>
                </c:pt>
                <c:pt idx="4544">
                  <c:v>-47.1982374513152</c:v>
                </c:pt>
                <c:pt idx="4545">
                  <c:v>-47.2211013409825</c:v>
                </c:pt>
                <c:pt idx="4546">
                  <c:v>-47.24395465330031</c:v>
                </c:pt>
                <c:pt idx="4547">
                  <c:v>-47.266797366334</c:v>
                </c:pt>
                <c:pt idx="4548">
                  <c:v>-47.28962945816141</c:v>
                </c:pt>
                <c:pt idx="4549">
                  <c:v>-47.31245090687315</c:v>
                </c:pt>
                <c:pt idx="4550">
                  <c:v>-47.33526169057236</c:v>
                </c:pt>
                <c:pt idx="4551">
                  <c:v>-47.35806178737499</c:v>
                </c:pt>
                <c:pt idx="4552">
                  <c:v>-47.38085117540962</c:v>
                </c:pt>
                <c:pt idx="4553">
                  <c:v>-47.40362983281764</c:v>
                </c:pt>
                <c:pt idx="4554">
                  <c:v>-47.42639773775316</c:v>
                </c:pt>
                <c:pt idx="4555">
                  <c:v>-47.44915486838309</c:v>
                </c:pt>
                <c:pt idx="4556">
                  <c:v>-47.47190120288717</c:v>
                </c:pt>
                <c:pt idx="4557">
                  <c:v>-47.49463671945802</c:v>
                </c:pt>
                <c:pt idx="4558">
                  <c:v>-47.51736139630106</c:v>
                </c:pt>
                <c:pt idx="4559">
                  <c:v>-47.54007521163467</c:v>
                </c:pt>
                <c:pt idx="4560">
                  <c:v>-47.56277814369014</c:v>
                </c:pt>
                <c:pt idx="4561">
                  <c:v>-47.58547017071167</c:v>
                </c:pt>
                <c:pt idx="4562">
                  <c:v>-47.60815127095651</c:v>
                </c:pt>
                <c:pt idx="4563">
                  <c:v>-47.63082142269483</c:v>
                </c:pt>
                <c:pt idx="4564">
                  <c:v>-47.6534806042099</c:v>
                </c:pt>
                <c:pt idx="4565">
                  <c:v>-47.676128793798</c:v>
                </c:pt>
                <c:pt idx="4566">
                  <c:v>-47.69876596976849</c:v>
                </c:pt>
                <c:pt idx="4567">
                  <c:v>-47.72139211044386</c:v>
                </c:pt>
                <c:pt idx="4568">
                  <c:v>-47.74400719415972</c:v>
                </c:pt>
                <c:pt idx="4569">
                  <c:v>-47.76661119926482</c:v>
                </c:pt>
                <c:pt idx="4570">
                  <c:v>-47.78920410412111</c:v>
                </c:pt>
                <c:pt idx="4571">
                  <c:v>-47.81178588710375</c:v>
                </c:pt>
                <c:pt idx="4572">
                  <c:v>-47.83435652660114</c:v>
                </c:pt>
                <c:pt idx="4573">
                  <c:v>-47.8569160010149</c:v>
                </c:pt>
                <c:pt idx="4574">
                  <c:v>-47.87946428876</c:v>
                </c:pt>
                <c:pt idx="4575">
                  <c:v>-47.90200136826465</c:v>
                </c:pt>
                <c:pt idx="4576">
                  <c:v>-47.92452721797047</c:v>
                </c:pt>
                <c:pt idx="4577">
                  <c:v>-47.94704181633237</c:v>
                </c:pt>
                <c:pt idx="4578">
                  <c:v>-47.96954514181871</c:v>
                </c:pt>
                <c:pt idx="4579">
                  <c:v>-47.99203717291122</c:v>
                </c:pt>
                <c:pt idx="4580">
                  <c:v>-48.01451788810508</c:v>
                </c:pt>
                <c:pt idx="4581">
                  <c:v>-48.03698726590896</c:v>
                </c:pt>
                <c:pt idx="4582">
                  <c:v>-48.059445284845</c:v>
                </c:pt>
                <c:pt idx="4583">
                  <c:v>-48.08189192344882</c:v>
                </c:pt>
                <c:pt idx="4584">
                  <c:v>-48.10432716026967</c:v>
                </c:pt>
                <c:pt idx="4585">
                  <c:v>-48.1267509738703</c:v>
                </c:pt>
                <c:pt idx="4586">
                  <c:v>-48.14916334282706</c:v>
                </c:pt>
                <c:pt idx="4587">
                  <c:v>-48.17156424572993</c:v>
                </c:pt>
                <c:pt idx="4588">
                  <c:v>-48.19395366118253</c:v>
                </c:pt>
                <c:pt idx="4589">
                  <c:v>-48.21633156780214</c:v>
                </c:pt>
                <c:pt idx="4590">
                  <c:v>-48.23869794421977</c:v>
                </c:pt>
                <c:pt idx="4591">
                  <c:v>-48.2610527690801</c:v>
                </c:pt>
                <c:pt idx="4592">
                  <c:v>-48.28339602104158</c:v>
                </c:pt>
                <c:pt idx="4593">
                  <c:v>-48.30572767877644</c:v>
                </c:pt>
                <c:pt idx="4594">
                  <c:v>-48.32804772097071</c:v>
                </c:pt>
                <c:pt idx="4595">
                  <c:v>-48.3503561263242</c:v>
                </c:pt>
                <c:pt idx="4596">
                  <c:v>-48.37265287355061</c:v>
                </c:pt>
                <c:pt idx="4597">
                  <c:v>-48.39493794137748</c:v>
                </c:pt>
                <c:pt idx="4598">
                  <c:v>-48.41721130854629</c:v>
                </c:pt>
                <c:pt idx="4599">
                  <c:v>-48.43947295381239</c:v>
                </c:pt>
                <c:pt idx="4600">
                  <c:v>-48.46172285594513</c:v>
                </c:pt>
                <c:pt idx="4601">
                  <c:v>-48.4839609937278</c:v>
                </c:pt>
                <c:pt idx="4602">
                  <c:v>-48.50618734595768</c:v>
                </c:pt>
                <c:pt idx="4603">
                  <c:v>-48.52840189144609</c:v>
                </c:pt>
                <c:pt idx="4604">
                  <c:v>-48.55060460901842</c:v>
                </c:pt>
                <c:pt idx="4605">
                  <c:v>-48.57279547751413</c:v>
                </c:pt>
                <c:pt idx="4606">
                  <c:v>-48.59497447578671</c:v>
                </c:pt>
                <c:pt idx="4607">
                  <c:v>-48.61714158270386</c:v>
                </c:pt>
                <c:pt idx="4608">
                  <c:v>-48.63929677714739</c:v>
                </c:pt>
                <c:pt idx="4609">
                  <c:v>-48.6614400380133</c:v>
                </c:pt>
                <c:pt idx="4610">
                  <c:v>-48.6835713442118</c:v>
                </c:pt>
                <c:pt idx="4611">
                  <c:v>-48.70569067466725</c:v>
                </c:pt>
                <c:pt idx="4612">
                  <c:v>-48.72779800831835</c:v>
                </c:pt>
                <c:pt idx="4613">
                  <c:v>-48.74989332411806</c:v>
                </c:pt>
                <c:pt idx="4614">
                  <c:v>-48.77197660103358</c:v>
                </c:pt>
                <c:pt idx="4615">
                  <c:v>-48.79404781804651</c:v>
                </c:pt>
                <c:pt idx="4616">
                  <c:v>-48.81610695415277</c:v>
                </c:pt>
                <c:pt idx="4617">
                  <c:v>-48.83815398836263</c:v>
                </c:pt>
                <c:pt idx="4618">
                  <c:v>-48.8601888997008</c:v>
                </c:pt>
                <c:pt idx="4619">
                  <c:v>-48.88221166720638</c:v>
                </c:pt>
                <c:pt idx="4620">
                  <c:v>-48.90422226993297</c:v>
                </c:pt>
                <c:pt idx="4621">
                  <c:v>-48.92622068694858</c:v>
                </c:pt>
                <c:pt idx="4622">
                  <c:v>-48.94820689733577</c:v>
                </c:pt>
                <c:pt idx="4623">
                  <c:v>-48.97018088019161</c:v>
                </c:pt>
                <c:pt idx="4624">
                  <c:v>-48.9921426146277</c:v>
                </c:pt>
                <c:pt idx="4625">
                  <c:v>-49.01409207977024</c:v>
                </c:pt>
                <c:pt idx="4626">
                  <c:v>-49.03602925476005</c:v>
                </c:pt>
                <c:pt idx="4627">
                  <c:v>-49.05795411875249</c:v>
                </c:pt>
                <c:pt idx="4628">
                  <c:v>-49.07986665091767</c:v>
                </c:pt>
                <c:pt idx="4629">
                  <c:v>-49.10176683044033</c:v>
                </c:pt>
                <c:pt idx="4630">
                  <c:v>-49.12365463651988</c:v>
                </c:pt>
                <c:pt idx="4631">
                  <c:v>-49.14553004837048</c:v>
                </c:pt>
                <c:pt idx="4632">
                  <c:v>-49.16739304522106</c:v>
                </c:pt>
                <c:pt idx="4633">
                  <c:v>-49.18924360631529</c:v>
                </c:pt>
                <c:pt idx="4634">
                  <c:v>-49.21108171091165</c:v>
                </c:pt>
                <c:pt idx="4635">
                  <c:v>-49.23290733828345</c:v>
                </c:pt>
                <c:pt idx="4636">
                  <c:v>-49.2547204677188</c:v>
                </c:pt>
                <c:pt idx="4637">
                  <c:v>-49.2765210785208</c:v>
                </c:pt>
                <c:pt idx="4638">
                  <c:v>-49.29830915000726</c:v>
                </c:pt>
                <c:pt idx="4639">
                  <c:v>-49.32008466151107</c:v>
                </c:pt>
                <c:pt idx="4640">
                  <c:v>-49.34184759238003</c:v>
                </c:pt>
                <c:pt idx="4641">
                  <c:v>-49.36359792197688</c:v>
                </c:pt>
                <c:pt idx="4642">
                  <c:v>-49.38533562967933</c:v>
                </c:pt>
                <c:pt idx="4643">
                  <c:v>-49.40706069488017</c:v>
                </c:pt>
                <c:pt idx="4644">
                  <c:v>-49.42877309698722</c:v>
                </c:pt>
                <c:pt idx="4645">
                  <c:v>-49.45047281542333</c:v>
                </c:pt>
                <c:pt idx="4646">
                  <c:v>-49.4721598296265</c:v>
                </c:pt>
                <c:pt idx="4647">
                  <c:v>-49.49383411904978</c:v>
                </c:pt>
                <c:pt idx="4648">
                  <c:v>-49.51549566316141</c:v>
                </c:pt>
                <c:pt idx="4649">
                  <c:v>-49.53714444144479</c:v>
                </c:pt>
                <c:pt idx="4650">
                  <c:v>-49.55878043339849</c:v>
                </c:pt>
                <c:pt idx="4651">
                  <c:v>-49.58040361853632</c:v>
                </c:pt>
                <c:pt idx="4652">
                  <c:v>-49.60201397638731</c:v>
                </c:pt>
                <c:pt idx="4653">
                  <c:v>-49.62361148649576</c:v>
                </c:pt>
                <c:pt idx="4654">
                  <c:v>-49.64519612842125</c:v>
                </c:pt>
                <c:pt idx="4655">
                  <c:v>-49.66676788173866</c:v>
                </c:pt>
                <c:pt idx="4656">
                  <c:v>-49.6883267260383</c:v>
                </c:pt>
                <c:pt idx="4657">
                  <c:v>-49.70987264092567</c:v>
                </c:pt>
                <c:pt idx="4658">
                  <c:v>-49.73140560602181</c:v>
                </c:pt>
                <c:pt idx="4659">
                  <c:v>-49.7529256009631</c:v>
                </c:pt>
                <c:pt idx="4660">
                  <c:v>-49.77443260540135</c:v>
                </c:pt>
                <c:pt idx="4661">
                  <c:v>-49.79592659900386</c:v>
                </c:pt>
                <c:pt idx="4662">
                  <c:v>-49.81740756145335</c:v>
                </c:pt>
                <c:pt idx="4663">
                  <c:v>-49.83887547244816</c:v>
                </c:pt>
                <c:pt idx="4664">
                  <c:v>-49.86033031170204</c:v>
                </c:pt>
                <c:pt idx="4665">
                  <c:v>-49.88177205894434</c:v>
                </c:pt>
                <c:pt idx="4666">
                  <c:v>-49.90320069392001</c:v>
                </c:pt>
                <c:pt idx="4667">
                  <c:v>-49.92461619638956</c:v>
                </c:pt>
                <c:pt idx="4668">
                  <c:v>-49.94601854612918</c:v>
                </c:pt>
                <c:pt idx="4669">
                  <c:v>-49.96740772293065</c:v>
                </c:pt>
                <c:pt idx="4670">
                  <c:v>-49.98878370660148</c:v>
                </c:pt>
                <c:pt idx="4671">
                  <c:v>-50.01014647696486</c:v>
                </c:pt>
                <c:pt idx="4672">
                  <c:v>-50.03149601385966</c:v>
                </c:pt>
                <c:pt idx="4673">
                  <c:v>-50.05283229714056</c:v>
                </c:pt>
                <c:pt idx="4674">
                  <c:v>-50.074155306678</c:v>
                </c:pt>
                <c:pt idx="4675">
                  <c:v>-50.09546502235814</c:v>
                </c:pt>
                <c:pt idx="4676">
                  <c:v>-50.11676142408306</c:v>
                </c:pt>
                <c:pt idx="4677">
                  <c:v>-50.13804449177064</c:v>
                </c:pt>
                <c:pt idx="4678">
                  <c:v>-50.15931420535463</c:v>
                </c:pt>
                <c:pt idx="4679">
                  <c:v>-50.18057054478464</c:v>
                </c:pt>
                <c:pt idx="4680">
                  <c:v>-50.20181349002623</c:v>
                </c:pt>
                <c:pt idx="4681">
                  <c:v>-50.2230430210609</c:v>
                </c:pt>
                <c:pt idx="4682">
                  <c:v>-50.24425911788608</c:v>
                </c:pt>
                <c:pt idx="4683">
                  <c:v>-50.26546176051523</c:v>
                </c:pt>
                <c:pt idx="4684">
                  <c:v>-50.28665092897778</c:v>
                </c:pt>
                <c:pt idx="4685">
                  <c:v>-50.30782660331918</c:v>
                </c:pt>
                <c:pt idx="4686">
                  <c:v>-50.32898876360102</c:v>
                </c:pt>
                <c:pt idx="4687">
                  <c:v>-50.35013738990089</c:v>
                </c:pt>
                <c:pt idx="4688">
                  <c:v>-50.37127246231248</c:v>
                </c:pt>
                <c:pt idx="4689">
                  <c:v>-50.3923939609457</c:v>
                </c:pt>
                <c:pt idx="4690">
                  <c:v>-50.41350186592648</c:v>
                </c:pt>
                <c:pt idx="4691">
                  <c:v>-50.43459615739702</c:v>
                </c:pt>
                <c:pt idx="4692">
                  <c:v>-50.45567681551573</c:v>
                </c:pt>
                <c:pt idx="4693">
                  <c:v>-50.47674382045716</c:v>
                </c:pt>
                <c:pt idx="4694">
                  <c:v>-50.49779715241215</c:v>
                </c:pt>
                <c:pt idx="4695">
                  <c:v>-50.51883679158785</c:v>
                </c:pt>
                <c:pt idx="4696">
                  <c:v>-50.53986271820761</c:v>
                </c:pt>
                <c:pt idx="4697">
                  <c:v>-50.5608749125112</c:v>
                </c:pt>
                <c:pt idx="4698">
                  <c:v>-50.58187335475464</c:v>
                </c:pt>
                <c:pt idx="4699">
                  <c:v>-50.60285802521039</c:v>
                </c:pt>
                <c:pt idx="4700">
                  <c:v>-50.62382890416726</c:v>
                </c:pt>
                <c:pt idx="4701">
                  <c:v>-50.64478597193043</c:v>
                </c:pt>
                <c:pt idx="4702">
                  <c:v>-50.66572920882161</c:v>
                </c:pt>
                <c:pt idx="4703">
                  <c:v>-50.6866585951789</c:v>
                </c:pt>
                <c:pt idx="4704">
                  <c:v>-50.70757411135686</c:v>
                </c:pt>
                <c:pt idx="4705">
                  <c:v>-50.72847573772662</c:v>
                </c:pt>
                <c:pt idx="4706">
                  <c:v>-50.74936345467581</c:v>
                </c:pt>
                <c:pt idx="4707">
                  <c:v>-50.7702372426086</c:v>
                </c:pt>
                <c:pt idx="4708">
                  <c:v>-50.79109708194574</c:v>
                </c:pt>
                <c:pt idx="4709">
                  <c:v>-50.81194295312457</c:v>
                </c:pt>
                <c:pt idx="4710">
                  <c:v>-50.8327748365991</c:v>
                </c:pt>
                <c:pt idx="4711">
                  <c:v>-50.85359271283991</c:v>
                </c:pt>
                <c:pt idx="4712">
                  <c:v>-50.87439656233427</c:v>
                </c:pt>
                <c:pt idx="4713">
                  <c:v>-50.89518636558621</c:v>
                </c:pt>
                <c:pt idx="4714">
                  <c:v>-50.91596210311635</c:v>
                </c:pt>
                <c:pt idx="4715">
                  <c:v>-50.93672375546215</c:v>
                </c:pt>
                <c:pt idx="4716">
                  <c:v>-50.9574713031778</c:v>
                </c:pt>
                <c:pt idx="4717">
                  <c:v>-50.97820472683426</c:v>
                </c:pt>
                <c:pt idx="4718">
                  <c:v>-50.9989240070193</c:v>
                </c:pt>
                <c:pt idx="4719">
                  <c:v>-51.0196291243375</c:v>
                </c:pt>
                <c:pt idx="4720">
                  <c:v>-51.04032005941035</c:v>
                </c:pt>
                <c:pt idx="4721">
                  <c:v>-51.06099679287618</c:v>
                </c:pt>
                <c:pt idx="4722">
                  <c:v>-51.08165930539019</c:v>
                </c:pt>
                <c:pt idx="4723">
                  <c:v>-51.10230757762456</c:v>
                </c:pt>
                <c:pt idx="4724">
                  <c:v>-51.12294159026838</c:v>
                </c:pt>
                <c:pt idx="4725">
                  <c:v>-51.1435613240277</c:v>
                </c:pt>
                <c:pt idx="4726">
                  <c:v>-51.16416675962558</c:v>
                </c:pt>
                <c:pt idx="4727">
                  <c:v>-51.1847578778021</c:v>
                </c:pt>
                <c:pt idx="4728">
                  <c:v>-51.20533465931435</c:v>
                </c:pt>
                <c:pt idx="4729">
                  <c:v>-51.22589708493651</c:v>
                </c:pt>
                <c:pt idx="4730">
                  <c:v>-51.24644513545982</c:v>
                </c:pt>
                <c:pt idx="4731">
                  <c:v>-51.26697879169261</c:v>
                </c:pt>
                <c:pt idx="4732">
                  <c:v>-51.2874980344604</c:v>
                </c:pt>
                <c:pt idx="4733">
                  <c:v>-51.30800284460578</c:v>
                </c:pt>
                <c:pt idx="4734">
                  <c:v>-51.32849320298857</c:v>
                </c:pt>
                <c:pt idx="4735">
                  <c:v>-51.34896909048577</c:v>
                </c:pt>
                <c:pt idx="4736">
                  <c:v>-51.36943048799159</c:v>
                </c:pt>
                <c:pt idx="4737">
                  <c:v>-51.38987737641749</c:v>
                </c:pt>
                <c:pt idx="4738">
                  <c:v>-51.41030973669223</c:v>
                </c:pt>
                <c:pt idx="4739">
                  <c:v>-51.4307275497618</c:v>
                </c:pt>
                <c:pt idx="4740">
                  <c:v>-51.4511307965895</c:v>
                </c:pt>
                <c:pt idx="4741">
                  <c:v>-51.471519458156</c:v>
                </c:pt>
                <c:pt idx="4742">
                  <c:v>-51.49189351545932</c:v>
                </c:pt>
                <c:pt idx="4743">
                  <c:v>-51.51225294951485</c:v>
                </c:pt>
                <c:pt idx="4744">
                  <c:v>-51.53259774135537</c:v>
                </c:pt>
                <c:pt idx="4745">
                  <c:v>-51.55292787203108</c:v>
                </c:pt>
                <c:pt idx="4746">
                  <c:v>-51.57324332260964</c:v>
                </c:pt>
                <c:pt idx="4747">
                  <c:v>-51.59354407417619</c:v>
                </c:pt>
                <c:pt idx="4748">
                  <c:v>-51.61383010783332</c:v>
                </c:pt>
                <c:pt idx="4749">
                  <c:v>-51.6341014047012</c:v>
                </c:pt>
                <c:pt idx="4750">
                  <c:v>-51.65435794591745</c:v>
                </c:pt>
                <c:pt idx="4751">
                  <c:v>-51.67459971263731</c:v>
                </c:pt>
                <c:pt idx="4752">
                  <c:v>-51.69482668603359</c:v>
                </c:pt>
                <c:pt idx="4753">
                  <c:v>-51.71503884729668</c:v>
                </c:pt>
                <c:pt idx="4754">
                  <c:v>-51.73523617763461</c:v>
                </c:pt>
                <c:pt idx="4755">
                  <c:v>-51.75541865827307</c:v>
                </c:pt>
                <c:pt idx="4756">
                  <c:v>-51.7755862704554</c:v>
                </c:pt>
                <c:pt idx="4757">
                  <c:v>-51.79573899544263</c:v>
                </c:pt>
                <c:pt idx="4758">
                  <c:v>-51.81587681451352</c:v>
                </c:pt>
                <c:pt idx="4759">
                  <c:v>-51.83599970896458</c:v>
                </c:pt>
                <c:pt idx="4760">
                  <c:v>-51.85610766011002</c:v>
                </c:pt>
                <c:pt idx="4761">
                  <c:v>-51.87620064928191</c:v>
                </c:pt>
                <c:pt idx="4762">
                  <c:v>-51.89627865783005</c:v>
                </c:pt>
                <c:pt idx="4763">
                  <c:v>-51.91634166712212</c:v>
                </c:pt>
                <c:pt idx="4764">
                  <c:v>-51.93638965854362</c:v>
                </c:pt>
                <c:pt idx="4765">
                  <c:v>-51.95642261349793</c:v>
                </c:pt>
                <c:pt idx="4766">
                  <c:v>-51.97644051340632</c:v>
                </c:pt>
                <c:pt idx="4767">
                  <c:v>-51.99644333970798</c:v>
                </c:pt>
                <c:pt idx="4768">
                  <c:v>-52.01643107386001</c:v>
                </c:pt>
                <c:pt idx="4769">
                  <c:v>-52.03640369733751</c:v>
                </c:pt>
                <c:pt idx="4770">
                  <c:v>-52.05636119163352</c:v>
                </c:pt>
                <c:pt idx="4771">
                  <c:v>-52.07630353825913</c:v>
                </c:pt>
                <c:pt idx="4772">
                  <c:v>-52.0962307187434</c:v>
                </c:pt>
                <c:pt idx="4773">
                  <c:v>-52.11614271463345</c:v>
                </c:pt>
                <c:pt idx="4774">
                  <c:v>-52.1360395074945</c:v>
                </c:pt>
                <c:pt idx="4775">
                  <c:v>-52.15592107890985</c:v>
                </c:pt>
                <c:pt idx="4776">
                  <c:v>-52.17578741048088</c:v>
                </c:pt>
                <c:pt idx="4777">
                  <c:v>-52.19563848382714</c:v>
                </c:pt>
                <c:pt idx="4778">
                  <c:v>-52.21547428058631</c:v>
                </c:pt>
                <c:pt idx="4779">
                  <c:v>-52.23529478241428</c:v>
                </c:pt>
                <c:pt idx="4780">
                  <c:v>-52.2550999709851</c:v>
                </c:pt>
                <c:pt idx="4781">
                  <c:v>-52.27488982799107</c:v>
                </c:pt>
                <c:pt idx="4782">
                  <c:v>-52.29466433514273</c:v>
                </c:pt>
                <c:pt idx="4783">
                  <c:v>-52.31442347416887</c:v>
                </c:pt>
                <c:pt idx="4784">
                  <c:v>-52.33416722681658</c:v>
                </c:pt>
                <c:pt idx="4785">
                  <c:v>-52.35389557485126</c:v>
                </c:pt>
                <c:pt idx="4786">
                  <c:v>-52.37360850005662</c:v>
                </c:pt>
                <c:pt idx="4787">
                  <c:v>-52.39330598423476</c:v>
                </c:pt>
                <c:pt idx="4788">
                  <c:v>-52.41298800920609</c:v>
                </c:pt>
                <c:pt idx="4789">
                  <c:v>-52.4326545568095</c:v>
                </c:pt>
                <c:pt idx="4790">
                  <c:v>-52.45230560890224</c:v>
                </c:pt>
                <c:pt idx="4791">
                  <c:v>-52.47194114735998</c:v>
                </c:pt>
                <c:pt idx="4792">
                  <c:v>-52.4915611540769</c:v>
                </c:pt>
                <c:pt idx="4793">
                  <c:v>-52.51116561096566</c:v>
                </c:pt>
                <c:pt idx="4794">
                  <c:v>-52.53075449995737</c:v>
                </c:pt>
                <c:pt idx="4795">
                  <c:v>-52.55032780300174</c:v>
                </c:pt>
                <c:pt idx="4796">
                  <c:v>-52.56988550206695</c:v>
                </c:pt>
                <c:pt idx="4797">
                  <c:v>-52.58942757913978</c:v>
                </c:pt>
                <c:pt idx="4798">
                  <c:v>-52.60895401622563</c:v>
                </c:pt>
                <c:pt idx="4799">
                  <c:v>-52.62846479534845</c:v>
                </c:pt>
                <c:pt idx="4800">
                  <c:v>-52.64795989855088</c:v>
                </c:pt>
                <c:pt idx="4801">
                  <c:v>-52.66743930789416</c:v>
                </c:pt>
                <c:pt idx="4802">
                  <c:v>-52.68690300545825</c:v>
                </c:pt>
                <c:pt idx="4803">
                  <c:v>-52.70635097334177</c:v>
                </c:pt>
                <c:pt idx="4804">
                  <c:v>-52.72578319366207</c:v>
                </c:pt>
                <c:pt idx="4805">
                  <c:v>-52.7451996485553</c:v>
                </c:pt>
                <c:pt idx="4806">
                  <c:v>-52.7646003201762</c:v>
                </c:pt>
                <c:pt idx="4807">
                  <c:v>-52.78398519069847</c:v>
                </c:pt>
                <c:pt idx="4808">
                  <c:v>-52.80335424231455</c:v>
                </c:pt>
                <c:pt idx="4809">
                  <c:v>-52.82270745723567</c:v>
                </c:pt>
                <c:pt idx="4810">
                  <c:v>-52.84204481769195</c:v>
                </c:pt>
                <c:pt idx="4811">
                  <c:v>-52.86136630593234</c:v>
                </c:pt>
                <c:pt idx="4812">
                  <c:v>-52.88067190422469</c:v>
                </c:pt>
                <c:pt idx="4813">
                  <c:v>-52.89996159485578</c:v>
                </c:pt>
                <c:pt idx="4814">
                  <c:v>-52.91923536013128</c:v>
                </c:pt>
                <c:pt idx="4815">
                  <c:v>-52.93849318237582</c:v>
                </c:pt>
                <c:pt idx="4816">
                  <c:v>-52.95773504393303</c:v>
                </c:pt>
                <c:pt idx="4817">
                  <c:v>-52.9769609271655</c:v>
                </c:pt>
                <c:pt idx="4818">
                  <c:v>-52.99617081445484</c:v>
                </c:pt>
                <c:pt idx="4819">
                  <c:v>-53.0153646882017</c:v>
                </c:pt>
                <c:pt idx="4820">
                  <c:v>-53.0345425308258</c:v>
                </c:pt>
                <c:pt idx="4821">
                  <c:v>-53.05370432476588</c:v>
                </c:pt>
                <c:pt idx="4822">
                  <c:v>-53.07285005247984</c:v>
                </c:pt>
                <c:pt idx="4823">
                  <c:v>-53.09197969644466</c:v>
                </c:pt>
                <c:pt idx="4824">
                  <c:v>-53.1110932391565</c:v>
                </c:pt>
                <c:pt idx="4825">
                  <c:v>-53.13019066313061</c:v>
                </c:pt>
                <c:pt idx="4826">
                  <c:v>-53.14927195090147</c:v>
                </c:pt>
                <c:pt idx="4827">
                  <c:v>-53.16833708502276</c:v>
                </c:pt>
                <c:pt idx="4828">
                  <c:v>-53.18738604806736</c:v>
                </c:pt>
                <c:pt idx="4829">
                  <c:v>-53.20641882262741</c:v>
                </c:pt>
                <c:pt idx="4830">
                  <c:v>-53.22543539131431</c:v>
                </c:pt>
                <c:pt idx="4831">
                  <c:v>-53.24443573675872</c:v>
                </c:pt>
                <c:pt idx="4832">
                  <c:v>-53.26341984161063</c:v>
                </c:pt>
                <c:pt idx="4833">
                  <c:v>-53.28238768853937</c:v>
                </c:pt>
                <c:pt idx="4834">
                  <c:v>-53.30133926023355</c:v>
                </c:pt>
                <c:pt idx="4835">
                  <c:v>-53.32027453940125</c:v>
                </c:pt>
                <c:pt idx="4836">
                  <c:v>-53.33919350876983</c:v>
                </c:pt>
                <c:pt idx="4837">
                  <c:v>-53.35809615108609</c:v>
                </c:pt>
                <c:pt idx="4838">
                  <c:v>-53.37698244911633</c:v>
                </c:pt>
                <c:pt idx="4839">
                  <c:v>-53.39585238564621</c:v>
                </c:pt>
                <c:pt idx="4840">
                  <c:v>-53.41470594348088</c:v>
                </c:pt>
                <c:pt idx="4841">
                  <c:v>-53.433543105445</c:v>
                </c:pt>
                <c:pt idx="4842">
                  <c:v>-53.4523638543827</c:v>
                </c:pt>
                <c:pt idx="4843">
                  <c:v>-53.47116817315771</c:v>
                </c:pt>
                <c:pt idx="4844">
                  <c:v>-53.48995604465325</c:v>
                </c:pt>
                <c:pt idx="4845">
                  <c:v>-53.5087274517721</c:v>
                </c:pt>
                <c:pt idx="4846">
                  <c:v>-53.52748237743673</c:v>
                </c:pt>
                <c:pt idx="4847">
                  <c:v>-53.54622080458908</c:v>
                </c:pt>
                <c:pt idx="4848">
                  <c:v>-53.56494271619083</c:v>
                </c:pt>
                <c:pt idx="4849">
                  <c:v>-53.58364809522325</c:v>
                </c:pt>
                <c:pt idx="4850">
                  <c:v>-53.60233692468734</c:v>
                </c:pt>
                <c:pt idx="4851">
                  <c:v>-53.62100918760374</c:v>
                </c:pt>
                <c:pt idx="4852">
                  <c:v>-53.6396648670128</c:v>
                </c:pt>
                <c:pt idx="4853">
                  <c:v>-53.6583039459747</c:v>
                </c:pt>
                <c:pt idx="4854">
                  <c:v>-53.67692640756921</c:v>
                </c:pt>
                <c:pt idx="4855">
                  <c:v>-53.69553223489604</c:v>
                </c:pt>
                <c:pt idx="4856">
                  <c:v>-53.71412141107454</c:v>
                </c:pt>
                <c:pt idx="4857">
                  <c:v>-53.732693919244</c:v>
                </c:pt>
                <c:pt idx="4858">
                  <c:v>-53.75124974256347</c:v>
                </c:pt>
                <c:pt idx="4859">
                  <c:v>-53.7697888642119</c:v>
                </c:pt>
                <c:pt idx="4860">
                  <c:v>-53.78831126738806</c:v>
                </c:pt>
                <c:pt idx="4861">
                  <c:v>-53.80681693531065</c:v>
                </c:pt>
                <c:pt idx="4862">
                  <c:v>-53.8253058512183</c:v>
                </c:pt>
                <c:pt idx="4863">
                  <c:v>-53.84377799836951</c:v>
                </c:pt>
                <c:pt idx="4864">
                  <c:v>-53.86223336004281</c:v>
                </c:pt>
                <c:pt idx="4865">
                  <c:v>-53.88067191953662</c:v>
                </c:pt>
                <c:pt idx="4866">
                  <c:v>-53.89909366016947</c:v>
                </c:pt>
                <c:pt idx="4867">
                  <c:v>-53.91749856527976</c:v>
                </c:pt>
                <c:pt idx="4868">
                  <c:v>-53.93588661822604</c:v>
                </c:pt>
                <c:pt idx="4869">
                  <c:v>-53.95425780238685</c:v>
                </c:pt>
                <c:pt idx="4870">
                  <c:v>-53.97261210116083</c:v>
                </c:pt>
                <c:pt idx="4871">
                  <c:v>-53.99094949796667</c:v>
                </c:pt>
                <c:pt idx="4872">
                  <c:v>-54.00926997624324</c:v>
                </c:pt>
                <c:pt idx="4873">
                  <c:v>-54.0275735194495</c:v>
                </c:pt>
                <c:pt idx="4874">
                  <c:v>-54.04586011106456</c:v>
                </c:pt>
                <c:pt idx="4875">
                  <c:v>-54.06412973458772</c:v>
                </c:pt>
                <c:pt idx="4876">
                  <c:v>-54.08238237353843</c:v>
                </c:pt>
                <c:pt idx="4877">
                  <c:v>-54.1006180114564</c:v>
                </c:pt>
                <c:pt idx="4878">
                  <c:v>-54.11883663190154</c:v>
                </c:pt>
                <c:pt idx="4879">
                  <c:v>-54.13703821845402</c:v>
                </c:pt>
                <c:pt idx="4880">
                  <c:v>-54.15522275471426</c:v>
                </c:pt>
                <c:pt idx="4881">
                  <c:v>-54.17339022430301</c:v>
                </c:pt>
                <c:pt idx="4882">
                  <c:v>-54.1915406108613</c:v>
                </c:pt>
                <c:pt idx="4883">
                  <c:v>-54.20967389805047</c:v>
                </c:pt>
                <c:pt idx="4884">
                  <c:v>-54.22779006955223</c:v>
                </c:pt>
                <c:pt idx="4885">
                  <c:v>-54.24588910906866</c:v>
                </c:pt>
                <c:pt idx="4886">
                  <c:v>-54.26397100032224</c:v>
                </c:pt>
                <c:pt idx="4887">
                  <c:v>-54.2820357270558</c:v>
                </c:pt>
                <c:pt idx="4888">
                  <c:v>-54.30008327303261</c:v>
                </c:pt>
                <c:pt idx="4889">
                  <c:v>-54.31811362203647</c:v>
                </c:pt>
                <c:pt idx="4890">
                  <c:v>-54.3361267578715</c:v>
                </c:pt>
                <c:pt idx="4891">
                  <c:v>-54.35412266436242</c:v>
                </c:pt>
                <c:pt idx="4892">
                  <c:v>-54.37210132535441</c:v>
                </c:pt>
                <c:pt idx="4893">
                  <c:v>-54.39006272471314</c:v>
                </c:pt>
                <c:pt idx="4894">
                  <c:v>-54.40800684632486</c:v>
                </c:pt>
                <c:pt idx="4895">
                  <c:v>-54.42593367409636</c:v>
                </c:pt>
                <c:pt idx="4896">
                  <c:v>-54.44384319195503</c:v>
                </c:pt>
                <c:pt idx="4897">
                  <c:v>-54.46173538384883</c:v>
                </c:pt>
                <c:pt idx="4898">
                  <c:v>-54.47961023374634</c:v>
                </c:pt>
                <c:pt idx="4899">
                  <c:v>-54.49746772563679</c:v>
                </c:pt>
                <c:pt idx="4900">
                  <c:v>-54.51530784353009</c:v>
                </c:pt>
                <c:pt idx="4901">
                  <c:v>-54.53313057145675</c:v>
                </c:pt>
                <c:pt idx="4902">
                  <c:v>-54.55093589346803</c:v>
                </c:pt>
                <c:pt idx="4903">
                  <c:v>-54.56872379363588</c:v>
                </c:pt>
                <c:pt idx="4904">
                  <c:v>-54.58649425605299</c:v>
                </c:pt>
                <c:pt idx="4905">
                  <c:v>-54.60424726483281</c:v>
                </c:pt>
                <c:pt idx="4906">
                  <c:v>-54.62198280410953</c:v>
                </c:pt>
                <c:pt idx="4907">
                  <c:v>-54.63970085803813</c:v>
                </c:pt>
                <c:pt idx="4908">
                  <c:v>-54.65740141079441</c:v>
                </c:pt>
                <c:pt idx="4909">
                  <c:v>-54.67508444657504</c:v>
                </c:pt>
                <c:pt idx="4910">
                  <c:v>-54.69274994959742</c:v>
                </c:pt>
                <c:pt idx="4911">
                  <c:v>-54.71039790409991</c:v>
                </c:pt>
                <c:pt idx="4912">
                  <c:v>-54.72802829434171</c:v>
                </c:pt>
                <c:pt idx="4913">
                  <c:v>-54.74564110460292</c:v>
                </c:pt>
                <c:pt idx="4914">
                  <c:v>-54.76323631918461</c:v>
                </c:pt>
                <c:pt idx="4915">
                  <c:v>-54.7808139224087</c:v>
                </c:pt>
                <c:pt idx="4916">
                  <c:v>-54.79837389861813</c:v>
                </c:pt>
                <c:pt idx="4917">
                  <c:v>-54.81591623217678</c:v>
                </c:pt>
                <c:pt idx="4918">
                  <c:v>-54.83344090746956</c:v>
                </c:pt>
                <c:pt idx="4919">
                  <c:v>-54.85094790890236</c:v>
                </c:pt>
                <c:pt idx="4920">
                  <c:v>-54.86843722090213</c:v>
                </c:pt>
                <c:pt idx="4921">
                  <c:v>-54.88590882791682</c:v>
                </c:pt>
                <c:pt idx="4922">
                  <c:v>-54.9033627144155</c:v>
                </c:pt>
                <c:pt idx="4923">
                  <c:v>-54.92079886488828</c:v>
                </c:pt>
                <c:pt idx="4924">
                  <c:v>-54.9382172638464</c:v>
                </c:pt>
                <c:pt idx="4925">
                  <c:v>-54.95561789582225</c:v>
                </c:pt>
                <c:pt idx="4926">
                  <c:v>-54.9730007453693</c:v>
                </c:pt>
                <c:pt idx="4927">
                  <c:v>-54.99036579706223</c:v>
                </c:pt>
                <c:pt idx="4928">
                  <c:v>-55.00771303549688</c:v>
                </c:pt>
                <c:pt idx="4929">
                  <c:v>-55.02504244529025</c:v>
                </c:pt>
                <c:pt idx="4930">
                  <c:v>-55.04235401108064</c:v>
                </c:pt>
                <c:pt idx="4931">
                  <c:v>-55.05964771752749</c:v>
                </c:pt>
                <c:pt idx="4932">
                  <c:v>-55.07692354931156</c:v>
                </c:pt>
                <c:pt idx="4933">
                  <c:v>-55.09418149113485</c:v>
                </c:pt>
                <c:pt idx="4934">
                  <c:v>-55.11142152772062</c:v>
                </c:pt>
                <c:pt idx="4935">
                  <c:v>-55.1286436438135</c:v>
                </c:pt>
                <c:pt idx="4936">
                  <c:v>-55.14584782417941</c:v>
                </c:pt>
                <c:pt idx="4937">
                  <c:v>-55.16303405360557</c:v>
                </c:pt>
                <c:pt idx="4938">
                  <c:v>-55.18020231690066</c:v>
                </c:pt>
                <c:pt idx="4939">
                  <c:v>-55.19735259889463</c:v>
                </c:pt>
                <c:pt idx="4940">
                  <c:v>-55.2144848844389</c:v>
                </c:pt>
                <c:pt idx="4941">
                  <c:v>-55.23159915840628</c:v>
                </c:pt>
                <c:pt idx="4942">
                  <c:v>-55.248695405691</c:v>
                </c:pt>
                <c:pt idx="4943">
                  <c:v>-55.26577361120876</c:v>
                </c:pt>
                <c:pt idx="4944">
                  <c:v>-55.28283375989671</c:v>
                </c:pt>
                <c:pt idx="4945">
                  <c:v>-55.29987583671353</c:v>
                </c:pt>
                <c:pt idx="4946">
                  <c:v>-55.31689982663931</c:v>
                </c:pt>
                <c:pt idx="4947">
                  <c:v>-55.3339057146758</c:v>
                </c:pt>
                <c:pt idx="4948">
                  <c:v>-55.35089348584611</c:v>
                </c:pt>
                <c:pt idx="4949">
                  <c:v>-55.36786312519512</c:v>
                </c:pt>
                <c:pt idx="4950">
                  <c:v>-55.3848146177891</c:v>
                </c:pt>
                <c:pt idx="4951">
                  <c:v>-55.40174794871603</c:v>
                </c:pt>
                <c:pt idx="4952">
                  <c:v>-55.41866310308542</c:v>
                </c:pt>
                <c:pt idx="4953">
                  <c:v>-55.43556006602848</c:v>
                </c:pt>
                <c:pt idx="4954">
                  <c:v>-55.45243882269801</c:v>
                </c:pt>
                <c:pt idx="4955">
                  <c:v>-55.46929935826849</c:v>
                </c:pt>
                <c:pt idx="4956">
                  <c:v>-55.48614165793611</c:v>
                </c:pt>
                <c:pt idx="4957">
                  <c:v>-55.50296570691875</c:v>
                </c:pt>
                <c:pt idx="4958">
                  <c:v>-55.51977149045595</c:v>
                </c:pt>
                <c:pt idx="4959">
                  <c:v>-55.53655899380906</c:v>
                </c:pt>
                <c:pt idx="4960">
                  <c:v>-55.55332820226114</c:v>
                </c:pt>
                <c:pt idx="4961">
                  <c:v>-55.57007910111702</c:v>
                </c:pt>
                <c:pt idx="4962">
                  <c:v>-55.58681167570334</c:v>
                </c:pt>
                <c:pt idx="4963">
                  <c:v>-55.60352591136856</c:v>
                </c:pt>
                <c:pt idx="4964">
                  <c:v>-55.62022179348288</c:v>
                </c:pt>
                <c:pt idx="4965">
                  <c:v>-55.6368993074384</c:v>
                </c:pt>
                <c:pt idx="4966">
                  <c:v>-55.6535584386491</c:v>
                </c:pt>
                <c:pt idx="4967">
                  <c:v>-55.67019917255077</c:v>
                </c:pt>
                <c:pt idx="4968">
                  <c:v>-55.68682149460113</c:v>
                </c:pt>
                <c:pt idx="4969">
                  <c:v>-55.70342539027981</c:v>
                </c:pt>
                <c:pt idx="4970">
                  <c:v>-55.72001084508836</c:v>
                </c:pt>
                <c:pt idx="4971">
                  <c:v>-55.73657784455026</c:v>
                </c:pt>
                <c:pt idx="4972">
                  <c:v>-55.75312637421094</c:v>
                </c:pt>
                <c:pt idx="4973">
                  <c:v>-55.76965641963786</c:v>
                </c:pt>
                <c:pt idx="4974">
                  <c:v>-55.78616796642045</c:v>
                </c:pt>
                <c:pt idx="4975">
                  <c:v>-55.80266100017011</c:v>
                </c:pt>
                <c:pt idx="4976">
                  <c:v>-55.81913550652033</c:v>
                </c:pt>
                <c:pt idx="4977">
                  <c:v>-55.8355914711266</c:v>
                </c:pt>
                <c:pt idx="4978">
                  <c:v>-55.85202887966649</c:v>
                </c:pt>
                <c:pt idx="4979">
                  <c:v>-55.8684477178397</c:v>
                </c:pt>
                <c:pt idx="4980">
                  <c:v>-55.8848479713679</c:v>
                </c:pt>
                <c:pt idx="4981">
                  <c:v>-55.90122962599502</c:v>
                </c:pt>
                <c:pt idx="4982">
                  <c:v>-55.91759266748703</c:v>
                </c:pt>
                <c:pt idx="4983">
                  <c:v>-55.93393708163205</c:v>
                </c:pt>
                <c:pt idx="4984">
                  <c:v>-55.95026285424043</c:v>
                </c:pt>
                <c:pt idx="4985">
                  <c:v>-55.96656997114464</c:v>
                </c:pt>
                <c:pt idx="4986">
                  <c:v>-55.98285841819936</c:v>
                </c:pt>
                <c:pt idx="4987">
                  <c:v>-55.9991281812815</c:v>
                </c:pt>
                <c:pt idx="4988">
                  <c:v>-56.01537924629018</c:v>
                </c:pt>
                <c:pt idx="4989">
                  <c:v>-56.0316115991468</c:v>
                </c:pt>
                <c:pt idx="4990">
                  <c:v>-56.04782522579501</c:v>
                </c:pt>
                <c:pt idx="4991">
                  <c:v>-56.06402011220075</c:v>
                </c:pt>
                <c:pt idx="4992">
                  <c:v>-56.08019624435223</c:v>
                </c:pt>
                <c:pt idx="4993">
                  <c:v>-56.09635360826001</c:v>
                </c:pt>
                <c:pt idx="4994">
                  <c:v>-56.11249218995698</c:v>
                </c:pt>
                <c:pt idx="4995">
                  <c:v>-56.12861197549835</c:v>
                </c:pt>
                <c:pt idx="4996">
                  <c:v>-56.14471295096173</c:v>
                </c:pt>
                <c:pt idx="4997">
                  <c:v>-56.16079510244709</c:v>
                </c:pt>
                <c:pt idx="4998">
                  <c:v>-56.17685841607681</c:v>
                </c:pt>
                <c:pt idx="4999">
                  <c:v>-56.1929028779957</c:v>
                </c:pt>
                <c:pt idx="5000">
                  <c:v>-56.20892847437094</c:v>
                </c:pt>
                <c:pt idx="5001">
                  <c:v>-56.22493519139223</c:v>
                </c:pt>
                <c:pt idx="5002">
                  <c:v>-56.24092301527171</c:v>
                </c:pt>
                <c:pt idx="5003">
                  <c:v>-56.256891932244</c:v>
                </c:pt>
                <c:pt idx="5004">
                  <c:v>-56.2728419285662</c:v>
                </c:pt>
                <c:pt idx="5005">
                  <c:v>-56.28877299051795</c:v>
                </c:pt>
                <c:pt idx="5006">
                  <c:v>-56.30468510440139</c:v>
                </c:pt>
                <c:pt idx="5007">
                  <c:v>-56.32057825654126</c:v>
                </c:pt>
                <c:pt idx="5008">
                  <c:v>-56.3364524332848</c:v>
                </c:pt>
                <c:pt idx="5009">
                  <c:v>-56.3523076210019</c:v>
                </c:pt>
                <c:pt idx="5010">
                  <c:v>-56.36814380608495</c:v>
                </c:pt>
                <c:pt idx="5011">
                  <c:v>-56.38396097494903</c:v>
                </c:pt>
                <c:pt idx="5012">
                  <c:v>-56.39975911403183</c:v>
                </c:pt>
                <c:pt idx="5013">
                  <c:v>-56.41553820979365</c:v>
                </c:pt>
                <c:pt idx="5014">
                  <c:v>-56.4312982487175</c:v>
                </c:pt>
                <c:pt idx="5015">
                  <c:v>-56.44703921730904</c:v>
                </c:pt>
                <c:pt idx="5016">
                  <c:v>-56.46276110209661</c:v>
                </c:pt>
                <c:pt idx="5017">
                  <c:v>-56.47846388963129</c:v>
                </c:pt>
                <c:pt idx="5018">
                  <c:v>-56.49414756648686</c:v>
                </c:pt>
                <c:pt idx="5019">
                  <c:v>-56.50981211925985</c:v>
                </c:pt>
                <c:pt idx="5020">
                  <c:v>-56.52545753456953</c:v>
                </c:pt>
                <c:pt idx="5021">
                  <c:v>-56.54108379905794</c:v>
                </c:pt>
                <c:pt idx="5022">
                  <c:v>-56.55669089938997</c:v>
                </c:pt>
                <c:pt idx="5023">
                  <c:v>-56.57227882225323</c:v>
                </c:pt>
                <c:pt idx="5024">
                  <c:v>-56.58784755435817</c:v>
                </c:pt>
                <c:pt idx="5025">
                  <c:v>-56.60339708243814</c:v>
                </c:pt>
                <c:pt idx="5026">
                  <c:v>-56.61892739324925</c:v>
                </c:pt>
                <c:pt idx="5027">
                  <c:v>-56.63443847357055</c:v>
                </c:pt>
                <c:pt idx="5028">
                  <c:v>-56.64993031020391</c:v>
                </c:pt>
                <c:pt idx="5029">
                  <c:v>-56.66540288997414</c:v>
                </c:pt>
                <c:pt idx="5030">
                  <c:v>-56.68085619972896</c:v>
                </c:pt>
                <c:pt idx="5031">
                  <c:v>-56.696290226339</c:v>
                </c:pt>
                <c:pt idx="5032">
                  <c:v>-56.71170495669785</c:v>
                </c:pt>
                <c:pt idx="5033">
                  <c:v>-56.72710037772208</c:v>
                </c:pt>
                <c:pt idx="5034">
                  <c:v>-56.7424764763512</c:v>
                </c:pt>
                <c:pt idx="5035">
                  <c:v>-56.75783323954771</c:v>
                </c:pt>
                <c:pt idx="5036">
                  <c:v>-56.77317065429715</c:v>
                </c:pt>
                <c:pt idx="5037">
                  <c:v>-56.78848870760808</c:v>
                </c:pt>
                <c:pt idx="5038">
                  <c:v>-56.80378738651207</c:v>
                </c:pt>
                <c:pt idx="5039">
                  <c:v>-56.81906667806376</c:v>
                </c:pt>
                <c:pt idx="5040">
                  <c:v>-56.83432656934087</c:v>
                </c:pt>
                <c:pt idx="5041">
                  <c:v>-56.84956704744419</c:v>
                </c:pt>
                <c:pt idx="5042">
                  <c:v>-56.86478809949759</c:v>
                </c:pt>
                <c:pt idx="5043">
                  <c:v>-56.87998971264812</c:v>
                </c:pt>
                <c:pt idx="5044">
                  <c:v>-56.8951718740659</c:v>
                </c:pt>
                <c:pt idx="5045">
                  <c:v>-56.9103345709442</c:v>
                </c:pt>
                <c:pt idx="5046">
                  <c:v>-56.9254777904995</c:v>
                </c:pt>
                <c:pt idx="5047">
                  <c:v>-56.94060151997137</c:v>
                </c:pt>
                <c:pt idx="5048">
                  <c:v>-56.95570574662268</c:v>
                </c:pt>
                <c:pt idx="5049">
                  <c:v>-56.9707904577394</c:v>
                </c:pt>
                <c:pt idx="5050">
                  <c:v>-56.98585564063084</c:v>
                </c:pt>
                <c:pt idx="5051">
                  <c:v>-57.00090128262941</c:v>
                </c:pt>
                <c:pt idx="5052">
                  <c:v>-57.01592737109087</c:v>
                </c:pt>
                <c:pt idx="5053">
                  <c:v>-57.03093389339423</c:v>
                </c:pt>
                <c:pt idx="5054">
                  <c:v>-57.04592083694176</c:v>
                </c:pt>
                <c:pt idx="5055">
                  <c:v>-57.06088818915902</c:v>
                </c:pt>
                <c:pt idx="5056">
                  <c:v>-57.07583593749492</c:v>
                </c:pt>
                <c:pt idx="5057">
                  <c:v>-57.09076406942167</c:v>
                </c:pt>
                <c:pt idx="5058">
                  <c:v>-57.10567257243484</c:v>
                </c:pt>
                <c:pt idx="5059">
                  <c:v>-57.12056143405332</c:v>
                </c:pt>
                <c:pt idx="5060">
                  <c:v>-57.13543064181942</c:v>
                </c:pt>
                <c:pt idx="5061">
                  <c:v>-57.15028018329879</c:v>
                </c:pt>
                <c:pt idx="5062">
                  <c:v>-57.16511004608054</c:v>
                </c:pt>
                <c:pt idx="5063">
                  <c:v>-57.1799202177771</c:v>
                </c:pt>
                <c:pt idx="5064">
                  <c:v>-57.19471068602445</c:v>
                </c:pt>
                <c:pt idx="5065">
                  <c:v>-57.20948143848192</c:v>
                </c:pt>
                <c:pt idx="5066">
                  <c:v>-57.22423246283235</c:v>
                </c:pt>
                <c:pt idx="5067">
                  <c:v>-57.23896374678204</c:v>
                </c:pt>
                <c:pt idx="5068">
                  <c:v>-57.25367527806076</c:v>
                </c:pt>
                <c:pt idx="5069">
                  <c:v>-57.26836704442184</c:v>
                </c:pt>
                <c:pt idx="5070">
                  <c:v>-57.28303903364204</c:v>
                </c:pt>
                <c:pt idx="5071">
                  <c:v>-57.29769123352177</c:v>
                </c:pt>
                <c:pt idx="5072">
                  <c:v>-57.31232363188487</c:v>
                </c:pt>
                <c:pt idx="5073">
                  <c:v>-57.32693621657883</c:v>
                </c:pt>
                <c:pt idx="5074">
                  <c:v>-57.34152897547465</c:v>
                </c:pt>
                <c:pt idx="5075">
                  <c:v>-57.35610189646696</c:v>
                </c:pt>
                <c:pt idx="5076">
                  <c:v>-57.37065496747401</c:v>
                </c:pt>
                <c:pt idx="5077">
                  <c:v>-57.38518817643763</c:v>
                </c:pt>
                <c:pt idx="5078">
                  <c:v>-57.3997015113233</c:v>
                </c:pt>
                <c:pt idx="5079">
                  <c:v>-57.41419496012016</c:v>
                </c:pt>
                <c:pt idx="5080">
                  <c:v>-57.428668510841</c:v>
                </c:pt>
                <c:pt idx="5081">
                  <c:v>-57.44312215152226</c:v>
                </c:pt>
                <c:pt idx="5082">
                  <c:v>-57.45755587022415</c:v>
                </c:pt>
                <c:pt idx="5083">
                  <c:v>-57.47196965503048</c:v>
                </c:pt>
                <c:pt idx="5084">
                  <c:v>-57.4863634940489</c:v>
                </c:pt>
                <c:pt idx="5085">
                  <c:v>-57.50073737541069</c:v>
                </c:pt>
                <c:pt idx="5086">
                  <c:v>-57.51509128727092</c:v>
                </c:pt>
                <c:pt idx="5087">
                  <c:v>-57.52942521780843</c:v>
                </c:pt>
                <c:pt idx="5088">
                  <c:v>-57.5437391552258</c:v>
                </c:pt>
                <c:pt idx="5089">
                  <c:v>-57.55803308774944</c:v>
                </c:pt>
                <c:pt idx="5090">
                  <c:v>-57.57230700362958</c:v>
                </c:pt>
                <c:pt idx="5091">
                  <c:v>-57.58656089114018</c:v>
                </c:pt>
                <c:pt idx="5092">
                  <c:v>-57.60079473857915</c:v>
                </c:pt>
                <c:pt idx="5093">
                  <c:v>-57.61500853426812</c:v>
                </c:pt>
                <c:pt idx="5094">
                  <c:v>-57.62920226655269</c:v>
                </c:pt>
                <c:pt idx="5095">
                  <c:v>-57.64337592380228</c:v>
                </c:pt>
                <c:pt idx="5096">
                  <c:v>-57.65752949441018</c:v>
                </c:pt>
                <c:pt idx="5097">
                  <c:v>-57.67166296679365</c:v>
                </c:pt>
                <c:pt idx="5098">
                  <c:v>-57.68577632939381</c:v>
                </c:pt>
                <c:pt idx="5099">
                  <c:v>-57.6998695706757</c:v>
                </c:pt>
                <c:pt idx="5100">
                  <c:v>-57.71394267912835</c:v>
                </c:pt>
                <c:pt idx="5101">
                  <c:v>-57.7279956432647</c:v>
                </c:pt>
                <c:pt idx="5102">
                  <c:v>-57.74202845162167</c:v>
                </c:pt>
                <c:pt idx="5103">
                  <c:v>-57.75604109276021</c:v>
                </c:pt>
                <c:pt idx="5104">
                  <c:v>-57.77003355526521</c:v>
                </c:pt>
                <c:pt idx="5105">
                  <c:v>-57.7840058277456</c:v>
                </c:pt>
                <c:pt idx="5106">
                  <c:v>-57.79795789883433</c:v>
                </c:pt>
                <c:pt idx="5107">
                  <c:v>-57.81188975718835</c:v>
                </c:pt>
                <c:pt idx="5108">
                  <c:v>-57.82580139148875</c:v>
                </c:pt>
                <c:pt idx="5109">
                  <c:v>-57.83969279044059</c:v>
                </c:pt>
                <c:pt idx="5110">
                  <c:v>-57.85356394277306</c:v>
                </c:pt>
                <c:pt idx="5111">
                  <c:v>-57.86741483723942</c:v>
                </c:pt>
                <c:pt idx="5112">
                  <c:v>-57.88124546261705</c:v>
                </c:pt>
                <c:pt idx="5113">
                  <c:v>-57.89505580770749</c:v>
                </c:pt>
                <c:pt idx="5114">
                  <c:v>-57.90884586133627</c:v>
                </c:pt>
                <c:pt idx="5115">
                  <c:v>-57.92261561235326</c:v>
                </c:pt>
                <c:pt idx="5116">
                  <c:v>-57.93636504963232</c:v>
                </c:pt>
                <c:pt idx="5117">
                  <c:v>-57.95009416207158</c:v>
                </c:pt>
                <c:pt idx="5118">
                  <c:v>-57.96380293859333</c:v>
                </c:pt>
                <c:pt idx="5119">
                  <c:v>-57.97749136814402</c:v>
                </c:pt>
                <c:pt idx="5120">
                  <c:v>-57.99115943969438</c:v>
                </c:pt>
                <c:pt idx="5121">
                  <c:v>-58.00480714223931</c:v>
                </c:pt>
                <c:pt idx="5122">
                  <c:v>-58.01843446479797</c:v>
                </c:pt>
                <c:pt idx="5123">
                  <c:v>-58.03204139641378</c:v>
                </c:pt>
                <c:pt idx="5124">
                  <c:v>-58.04562792615439</c:v>
                </c:pt>
                <c:pt idx="5125">
                  <c:v>-58.05919404311175</c:v>
                </c:pt>
                <c:pt idx="5126">
                  <c:v>-58.0727397364021</c:v>
                </c:pt>
                <c:pt idx="5127">
                  <c:v>-58.08626499516595</c:v>
                </c:pt>
                <c:pt idx="5128">
                  <c:v>-58.09976980856821</c:v>
                </c:pt>
                <c:pt idx="5129">
                  <c:v>-58.11325416579802</c:v>
                </c:pt>
                <c:pt idx="5130">
                  <c:v>-58.12671805606892</c:v>
                </c:pt>
                <c:pt idx="5131">
                  <c:v>-58.14016146861876</c:v>
                </c:pt>
                <c:pt idx="5132">
                  <c:v>-58.15358439270983</c:v>
                </c:pt>
                <c:pt idx="5133">
                  <c:v>-58.16698681762871</c:v>
                </c:pt>
                <c:pt idx="5134">
                  <c:v>-58.18036873268641</c:v>
                </c:pt>
                <c:pt idx="5135">
                  <c:v>-58.19373012721839</c:v>
                </c:pt>
                <c:pt idx="5136">
                  <c:v>-58.20707099058446</c:v>
                </c:pt>
                <c:pt idx="5137">
                  <c:v>-58.2203913121689</c:v>
                </c:pt>
                <c:pt idx="5138">
                  <c:v>-58.23369108138038</c:v>
                </c:pt>
                <c:pt idx="5139">
                  <c:v>-58.24697028765211</c:v>
                </c:pt>
                <c:pt idx="5140">
                  <c:v>-58.26022892044174</c:v>
                </c:pt>
                <c:pt idx="5141">
                  <c:v>-58.27346696923131</c:v>
                </c:pt>
                <c:pt idx="5142">
                  <c:v>-58.2866844235275</c:v>
                </c:pt>
                <c:pt idx="5143">
                  <c:v>-58.2998812728614</c:v>
                </c:pt>
                <c:pt idx="5144">
                  <c:v>-58.31305750678862</c:v>
                </c:pt>
                <c:pt idx="5145">
                  <c:v>-58.32621311488935</c:v>
                </c:pt>
                <c:pt idx="5146">
                  <c:v>-58.33934808676828</c:v>
                </c:pt>
                <c:pt idx="5147">
                  <c:v>-58.35246241205467</c:v>
                </c:pt>
                <c:pt idx="5148">
                  <c:v>-58.36555608040236</c:v>
                </c:pt>
                <c:pt idx="5149">
                  <c:v>-58.37862908148975</c:v>
                </c:pt>
                <c:pt idx="5150">
                  <c:v>-58.39168140501982</c:v>
                </c:pt>
                <c:pt idx="5151">
                  <c:v>-58.40471304072022</c:v>
                </c:pt>
                <c:pt idx="5152">
                  <c:v>-58.41772397834312</c:v>
                </c:pt>
                <c:pt idx="5153">
                  <c:v>-58.4307142076654</c:v>
                </c:pt>
                <c:pt idx="5154">
                  <c:v>-58.44368371848855</c:v>
                </c:pt>
                <c:pt idx="5155">
                  <c:v>-58.4566325006387</c:v>
                </c:pt>
                <c:pt idx="5156">
                  <c:v>-58.46956054396668</c:v>
                </c:pt>
                <c:pt idx="5157">
                  <c:v>-58.48246783834796</c:v>
                </c:pt>
                <c:pt idx="5158">
                  <c:v>-58.49535437368272</c:v>
                </c:pt>
                <c:pt idx="5159">
                  <c:v>-58.50822013989584</c:v>
                </c:pt>
                <c:pt idx="5160">
                  <c:v>-58.52106512693691</c:v>
                </c:pt>
                <c:pt idx="5161">
                  <c:v>-58.53388932478023</c:v>
                </c:pt>
                <c:pt idx="5162">
                  <c:v>-58.54669272342488</c:v>
                </c:pt>
                <c:pt idx="5163">
                  <c:v>-58.55947531289465</c:v>
                </c:pt>
                <c:pt idx="5164">
                  <c:v>-58.57223708323809</c:v>
                </c:pt>
                <c:pt idx="5165">
                  <c:v>-58.58497802452858</c:v>
                </c:pt>
                <c:pt idx="5166">
                  <c:v>-58.5976981268642</c:v>
                </c:pt>
                <c:pt idx="5167">
                  <c:v>-58.61039738036788</c:v>
                </c:pt>
                <c:pt idx="5168">
                  <c:v>-58.62307577518735</c:v>
                </c:pt>
                <c:pt idx="5169">
                  <c:v>-58.63573330149515</c:v>
                </c:pt>
                <c:pt idx="5170">
                  <c:v>-58.64836994948867</c:v>
                </c:pt>
                <c:pt idx="5171">
                  <c:v>-58.66098570939011</c:v>
                </c:pt>
                <c:pt idx="5172">
                  <c:v>-58.67358057144656</c:v>
                </c:pt>
                <c:pt idx="5173">
                  <c:v>-58.68615452593</c:v>
                </c:pt>
                <c:pt idx="5174">
                  <c:v>-58.69870756313718</c:v>
                </c:pt>
                <c:pt idx="5175">
                  <c:v>-58.71123967338985</c:v>
                </c:pt>
                <c:pt idx="5176">
                  <c:v>-58.72375084703462</c:v>
                </c:pt>
                <c:pt idx="5177">
                  <c:v>-58.736241074443</c:v>
                </c:pt>
                <c:pt idx="5178">
                  <c:v>-58.74871034601148</c:v>
                </c:pt>
                <c:pt idx="5179">
                  <c:v>-58.7611586521614</c:v>
                </c:pt>
                <c:pt idx="5180">
                  <c:v>-58.77358598333909</c:v>
                </c:pt>
                <c:pt idx="5181">
                  <c:v>-58.78599233001587</c:v>
                </c:pt>
                <c:pt idx="5182">
                  <c:v>-58.79837768268798</c:v>
                </c:pt>
                <c:pt idx="5183">
                  <c:v>-58.81074203187666</c:v>
                </c:pt>
                <c:pt idx="5184">
                  <c:v>-58.82308536812817</c:v>
                </c:pt>
                <c:pt idx="5185">
                  <c:v>-58.83540768201371</c:v>
                </c:pt>
                <c:pt idx="5186">
                  <c:v>-58.84770896412956</c:v>
                </c:pt>
                <c:pt idx="5187">
                  <c:v>-58.85998920509697</c:v>
                </c:pt>
                <c:pt idx="5188">
                  <c:v>-58.87224839556228</c:v>
                </c:pt>
                <c:pt idx="5189">
                  <c:v>-58.88448652619684</c:v>
                </c:pt>
                <c:pt idx="5190">
                  <c:v>-58.89670358769707</c:v>
                </c:pt>
                <c:pt idx="5191">
                  <c:v>-58.90889957078446</c:v>
                </c:pt>
                <c:pt idx="5192">
                  <c:v>-58.92107446620559</c:v>
                </c:pt>
                <c:pt idx="5193">
                  <c:v>-58.93322826473214</c:v>
                </c:pt>
                <c:pt idx="5194">
                  <c:v>-58.94536095716086</c:v>
                </c:pt>
                <c:pt idx="5195">
                  <c:v>-58.95747253431362</c:v>
                </c:pt>
                <c:pt idx="5196">
                  <c:v>-58.96956298703747</c:v>
                </c:pt>
                <c:pt idx="5197">
                  <c:v>-58.98163230620452</c:v>
                </c:pt>
                <c:pt idx="5198">
                  <c:v>-58.99368048271207</c:v>
                </c:pt>
                <c:pt idx="5199">
                  <c:v>-59.0057075074826</c:v>
                </c:pt>
                <c:pt idx="5200">
                  <c:v>-59.01771337146369</c:v>
                </c:pt>
                <c:pt idx="5201">
                  <c:v>-59.02969806562815</c:v>
                </c:pt>
                <c:pt idx="5202">
                  <c:v>-59.04166158097398</c:v>
                </c:pt>
                <c:pt idx="5203">
                  <c:v>-59.05360390852437</c:v>
                </c:pt>
                <c:pt idx="5204">
                  <c:v>-59.0655250393277</c:v>
                </c:pt>
                <c:pt idx="5205">
                  <c:v>-59.0774249644576</c:v>
                </c:pt>
                <c:pt idx="5206">
                  <c:v>-59.08930367501295</c:v>
                </c:pt>
                <c:pt idx="5207">
                  <c:v>-59.10116116211783</c:v>
                </c:pt>
                <c:pt idx="5208">
                  <c:v>-59.1129974169216</c:v>
                </c:pt>
                <c:pt idx="5209">
                  <c:v>-59.12481243059887</c:v>
                </c:pt>
                <c:pt idx="5210">
                  <c:v>-59.13660619434955</c:v>
                </c:pt>
                <c:pt idx="5211">
                  <c:v>-59.1483786993988</c:v>
                </c:pt>
                <c:pt idx="5212">
                  <c:v>-59.16012993699711</c:v>
                </c:pt>
                <c:pt idx="5213">
                  <c:v>-59.17185989842025</c:v>
                </c:pt>
                <c:pt idx="5214">
                  <c:v>-59.18356857496933</c:v>
                </c:pt>
                <c:pt idx="5215">
                  <c:v>-59.19525595797077</c:v>
                </c:pt>
                <c:pt idx="5216">
                  <c:v>-59.20692203877633</c:v>
                </c:pt>
                <c:pt idx="5217">
                  <c:v>-59.21856680876312</c:v>
                </c:pt>
                <c:pt idx="5218">
                  <c:v>-59.23019025933361</c:v>
                </c:pt>
                <c:pt idx="5219">
                  <c:v>-59.24179238191565</c:v>
                </c:pt>
                <c:pt idx="5220">
                  <c:v>-59.25337316796244</c:v>
                </c:pt>
                <c:pt idx="5221">
                  <c:v>-59.2649326089526</c:v>
                </c:pt>
                <c:pt idx="5222">
                  <c:v>-59.2764706963901</c:v>
                </c:pt>
                <c:pt idx="5223">
                  <c:v>-59.28798742180437</c:v>
                </c:pt>
                <c:pt idx="5224">
                  <c:v>-59.29948277675026</c:v>
                </c:pt>
                <c:pt idx="5225">
                  <c:v>-59.310956752808</c:v>
                </c:pt>
                <c:pt idx="5226">
                  <c:v>-59.3224093415833</c:v>
                </c:pt>
                <c:pt idx="5227">
                  <c:v>-59.3338405347073</c:v>
                </c:pt>
                <c:pt idx="5228">
                  <c:v>-59.34525032383663</c:v>
                </c:pt>
                <c:pt idx="5229">
                  <c:v>-59.35663870065334</c:v>
                </c:pt>
                <c:pt idx="5230">
                  <c:v>-59.368005656865</c:v>
                </c:pt>
                <c:pt idx="5231">
                  <c:v>-59.37935118420463</c:v>
                </c:pt>
                <c:pt idx="5232">
                  <c:v>-59.3906752744308</c:v>
                </c:pt>
                <c:pt idx="5233">
                  <c:v>-59.40197791932753</c:v>
                </c:pt>
                <c:pt idx="5234">
                  <c:v>-59.4132591107044</c:v>
                </c:pt>
                <c:pt idx="5235">
                  <c:v>-59.42451884039652</c:v>
                </c:pt>
                <c:pt idx="5236">
                  <c:v>-59.4357571002645</c:v>
                </c:pt>
                <c:pt idx="5237">
                  <c:v>-59.44697388219453</c:v>
                </c:pt>
                <c:pt idx="5238">
                  <c:v>-59.45816917809834</c:v>
                </c:pt>
                <c:pt idx="5239">
                  <c:v>-59.46934297991326</c:v>
                </c:pt>
                <c:pt idx="5240">
                  <c:v>-59.48049527960212</c:v>
                </c:pt>
                <c:pt idx="5241">
                  <c:v>-59.49162606915342</c:v>
                </c:pt>
                <c:pt idx="5242">
                  <c:v>-59.50273534058124</c:v>
                </c:pt>
                <c:pt idx="5243">
                  <c:v>-59.51382308592517</c:v>
                </c:pt>
                <c:pt idx="5244">
                  <c:v>-59.52488929725055</c:v>
                </c:pt>
                <c:pt idx="5245">
                  <c:v>-59.5359339666483</c:v>
                </c:pt>
                <c:pt idx="5246">
                  <c:v>-59.5469570862349</c:v>
                </c:pt>
                <c:pt idx="5247">
                  <c:v>-59.55795864815254</c:v>
                </c:pt>
                <c:pt idx="5248">
                  <c:v>-59.56893864456908</c:v>
                </c:pt>
                <c:pt idx="5249">
                  <c:v>-59.57989706767797</c:v>
                </c:pt>
                <c:pt idx="5250">
                  <c:v>-59.5908339096984</c:v>
                </c:pt>
                <c:pt idx="5251">
                  <c:v>-59.60174916287522</c:v>
                </c:pt>
                <c:pt idx="5252">
                  <c:v>-59.61264281947892</c:v>
                </c:pt>
                <c:pt idx="5253">
                  <c:v>-59.62351487180576</c:v>
                </c:pt>
                <c:pt idx="5254">
                  <c:v>-59.63436531217765</c:v>
                </c:pt>
                <c:pt idx="5255">
                  <c:v>-59.64519413294226</c:v>
                </c:pt>
                <c:pt idx="5256">
                  <c:v>-59.65600132647295</c:v>
                </c:pt>
                <c:pt idx="5257">
                  <c:v>-59.66678688516885</c:v>
                </c:pt>
                <c:pt idx="5258">
                  <c:v>-59.6775508014548</c:v>
                </c:pt>
                <c:pt idx="5259">
                  <c:v>-59.68829306778139</c:v>
                </c:pt>
                <c:pt idx="5260">
                  <c:v>-59.69901367662504</c:v>
                </c:pt>
                <c:pt idx="5261">
                  <c:v>-59.70971262048785</c:v>
                </c:pt>
                <c:pt idx="5262">
                  <c:v>-59.72038989189773</c:v>
                </c:pt>
                <c:pt idx="5263">
                  <c:v>-59.73104548340841</c:v>
                </c:pt>
                <c:pt idx="5264">
                  <c:v>-59.7416793875994</c:v>
                </c:pt>
                <c:pt idx="5265">
                  <c:v>-59.75229159707598</c:v>
                </c:pt>
                <c:pt idx="5266">
                  <c:v>-59.7628821044693</c:v>
                </c:pt>
                <c:pt idx="5267">
                  <c:v>-59.77345090243628</c:v>
                </c:pt>
                <c:pt idx="5268">
                  <c:v>-59.78399798365973</c:v>
                </c:pt>
                <c:pt idx="5269">
                  <c:v>-59.79452334084825</c:v>
                </c:pt>
                <c:pt idx="5270">
                  <c:v>-59.80502696673632</c:v>
                </c:pt>
                <c:pt idx="5271">
                  <c:v>-59.81550885408429</c:v>
                </c:pt>
                <c:pt idx="5272">
                  <c:v>-59.82596899567832</c:v>
                </c:pt>
                <c:pt idx="5273">
                  <c:v>-59.83640738433049</c:v>
                </c:pt>
                <c:pt idx="5274">
                  <c:v>-59.84682401287877</c:v>
                </c:pt>
                <c:pt idx="5275">
                  <c:v>-59.857218874187</c:v>
                </c:pt>
                <c:pt idx="5276">
                  <c:v>-59.86759196114492</c:v>
                </c:pt>
                <c:pt idx="5277">
                  <c:v>-59.87794326666822</c:v>
                </c:pt>
                <c:pt idx="5278">
                  <c:v>-59.88827278369845</c:v>
                </c:pt>
                <c:pt idx="5279">
                  <c:v>-59.89858050520311</c:v>
                </c:pt>
                <c:pt idx="5280">
                  <c:v>-59.90886642417567</c:v>
                </c:pt>
                <c:pt idx="5281">
                  <c:v>-59.91913053363547</c:v>
                </c:pt>
                <c:pt idx="5282">
                  <c:v>-59.9293728266279</c:v>
                </c:pt>
                <c:pt idx="5283">
                  <c:v>-59.93959329622416</c:v>
                </c:pt>
                <c:pt idx="5284">
                  <c:v>-59.94979193552159</c:v>
                </c:pt>
                <c:pt idx="5285">
                  <c:v>-59.95996873764339</c:v>
                </c:pt>
                <c:pt idx="5286">
                  <c:v>-59.97012369573881</c:v>
                </c:pt>
                <c:pt idx="5287">
                  <c:v>-59.98025680298304</c:v>
                </c:pt>
                <c:pt idx="5288">
                  <c:v>-59.9903680525773</c:v>
                </c:pt>
                <c:pt idx="5289">
                  <c:v>-60.00045743774881</c:v>
                </c:pt>
                <c:pt idx="5290">
                  <c:v>-60.01052495175081</c:v>
                </c:pt>
                <c:pt idx="5291">
                  <c:v>-60.02057058786257</c:v>
                </c:pt>
                <c:pt idx="5292">
                  <c:v>-60.03059433938938</c:v>
                </c:pt>
                <c:pt idx="5293">
                  <c:v>-60.04059619966255</c:v>
                </c:pt>
                <c:pt idx="5294">
                  <c:v>-60.05057616203953</c:v>
                </c:pt>
                <c:pt idx="5295">
                  <c:v>-60.06053421990372</c:v>
                </c:pt>
                <c:pt idx="5296">
                  <c:v>-60.07047036666462</c:v>
                </c:pt>
                <c:pt idx="5297">
                  <c:v>-60.08038459575783</c:v>
                </c:pt>
                <c:pt idx="5298">
                  <c:v>-60.09027690064501</c:v>
                </c:pt>
                <c:pt idx="5299">
                  <c:v>-60.1001472748139</c:v>
                </c:pt>
                <c:pt idx="5300">
                  <c:v>-60.10999571177833</c:v>
                </c:pt>
                <c:pt idx="5301">
                  <c:v>-60.11982220507827</c:v>
                </c:pt>
                <c:pt idx="5302">
                  <c:v>-60.12962674827977</c:v>
                </c:pt>
                <c:pt idx="5303">
                  <c:v>-60.139409334975</c:v>
                </c:pt>
                <c:pt idx="5304">
                  <c:v>-60.14916995878225</c:v>
                </c:pt>
                <c:pt idx="5305">
                  <c:v>-60.15890861334599</c:v>
                </c:pt>
                <c:pt idx="5306">
                  <c:v>-60.16862529233676</c:v>
                </c:pt>
                <c:pt idx="5307">
                  <c:v>-60.17831998945132</c:v>
                </c:pt>
                <c:pt idx="5308">
                  <c:v>-60.18799269841252</c:v>
                </c:pt>
                <c:pt idx="5309">
                  <c:v>-60.19764341296945</c:v>
                </c:pt>
                <c:pt idx="5310">
                  <c:v>-60.20727212689729</c:v>
                </c:pt>
                <c:pt idx="5311">
                  <c:v>-60.21687883399745</c:v>
                </c:pt>
                <c:pt idx="5312">
                  <c:v>-60.2264635280975</c:v>
                </c:pt>
                <c:pt idx="5313">
                  <c:v>-60.23602620305126</c:v>
                </c:pt>
                <c:pt idx="5314">
                  <c:v>-60.24556685273865</c:v>
                </c:pt>
                <c:pt idx="5315">
                  <c:v>-60.2550854710659</c:v>
                </c:pt>
                <c:pt idx="5316">
                  <c:v>-60.26458205196541</c:v>
                </c:pt>
                <c:pt idx="5317">
                  <c:v>-60.27405658939576</c:v>
                </c:pt>
                <c:pt idx="5318">
                  <c:v>-60.28350907734185</c:v>
                </c:pt>
                <c:pt idx="5319">
                  <c:v>-60.29293950981476</c:v>
                </c:pt>
                <c:pt idx="5320">
                  <c:v>-60.30234788085181</c:v>
                </c:pt>
                <c:pt idx="5321">
                  <c:v>-60.31173418451657</c:v>
                </c:pt>
                <c:pt idx="5322">
                  <c:v>-60.32109841489895</c:v>
                </c:pt>
                <c:pt idx="5323">
                  <c:v>-60.33044056611499</c:v>
                </c:pt>
                <c:pt idx="5324">
                  <c:v>-60.33976063230711</c:v>
                </c:pt>
                <c:pt idx="5325">
                  <c:v>-60.34905860764395</c:v>
                </c:pt>
                <c:pt idx="5326">
                  <c:v>-60.35833448632049</c:v>
                </c:pt>
                <c:pt idx="5327">
                  <c:v>-60.36758826255794</c:v>
                </c:pt>
                <c:pt idx="5328">
                  <c:v>-60.37681993060384</c:v>
                </c:pt>
                <c:pt idx="5329">
                  <c:v>-60.38602948473203</c:v>
                </c:pt>
                <c:pt idx="5330">
                  <c:v>-60.39521691924271</c:v>
                </c:pt>
                <c:pt idx="5331">
                  <c:v>-60.40438222846231</c:v>
                </c:pt>
                <c:pt idx="5332">
                  <c:v>-60.41352540674367</c:v>
                </c:pt>
                <c:pt idx="5333">
                  <c:v>-60.42264644846594</c:v>
                </c:pt>
                <c:pt idx="5334">
                  <c:v>-60.43174534803458</c:v>
                </c:pt>
                <c:pt idx="5335">
                  <c:v>-60.44082209988141</c:v>
                </c:pt>
                <c:pt idx="5336">
                  <c:v>-60.44987669846464</c:v>
                </c:pt>
                <c:pt idx="5337">
                  <c:v>-60.45890913826882</c:v>
                </c:pt>
                <c:pt idx="5338">
                  <c:v>-60.46791941380482</c:v>
                </c:pt>
                <c:pt idx="5339">
                  <c:v>-60.47690751960995</c:v>
                </c:pt>
                <c:pt idx="5340">
                  <c:v>-60.48587345024787</c:v>
                </c:pt>
                <c:pt idx="5341">
                  <c:v>-60.49481720030865</c:v>
                </c:pt>
                <c:pt idx="5342">
                  <c:v>-60.50373876440873</c:v>
                </c:pt>
                <c:pt idx="5343">
                  <c:v>-60.51263813719091</c:v>
                </c:pt>
                <c:pt idx="5344">
                  <c:v>-60.5215153133245</c:v>
                </c:pt>
                <c:pt idx="5345">
                  <c:v>-60.5303702875051</c:v>
                </c:pt>
                <c:pt idx="5346">
                  <c:v>-60.53920305445482</c:v>
                </c:pt>
                <c:pt idx="5347">
                  <c:v>-60.54801360892218</c:v>
                </c:pt>
                <c:pt idx="5348">
                  <c:v>-60.55680194568207</c:v>
                </c:pt>
                <c:pt idx="5349">
                  <c:v>-60.56556805953592</c:v>
                </c:pt>
                <c:pt idx="5350">
                  <c:v>-60.57431194531151</c:v>
                </c:pt>
                <c:pt idx="5351">
                  <c:v>-60.58303359786309</c:v>
                </c:pt>
                <c:pt idx="5352">
                  <c:v>-60.59173301207142</c:v>
                </c:pt>
                <c:pt idx="5353">
                  <c:v>-60.60041018284365</c:v>
                </c:pt>
                <c:pt idx="5354">
                  <c:v>-60.60906510511344</c:v>
                </c:pt>
                <c:pt idx="5355">
                  <c:v>-60.61769777384092</c:v>
                </c:pt>
                <c:pt idx="5356">
                  <c:v>-60.62630818401269</c:v>
                </c:pt>
                <c:pt idx="5357">
                  <c:v>-60.63489633064182</c:v>
                </c:pt>
                <c:pt idx="5358">
                  <c:v>-60.64346220876792</c:v>
                </c:pt>
                <c:pt idx="5359">
                  <c:v>-60.65200581345705</c:v>
                </c:pt>
                <c:pt idx="5360">
                  <c:v>-60.6605271398018</c:v>
                </c:pt>
                <c:pt idx="5361">
                  <c:v>-60.66902618292125</c:v>
                </c:pt>
                <c:pt idx="5362">
                  <c:v>-60.67750293796102</c:v>
                </c:pt>
                <c:pt idx="5363">
                  <c:v>-60.68595740009321</c:v>
                </c:pt>
                <c:pt idx="5364">
                  <c:v>-60.6943895645165</c:v>
                </c:pt>
                <c:pt idx="5365">
                  <c:v>-60.70279942645608</c:v>
                </c:pt>
                <c:pt idx="5366">
                  <c:v>-60.71118698116364</c:v>
                </c:pt>
                <c:pt idx="5367">
                  <c:v>-60.71955222391748</c:v>
                </c:pt>
                <c:pt idx="5368">
                  <c:v>-60.72789515002241</c:v>
                </c:pt>
                <c:pt idx="5369">
                  <c:v>-60.7362157548098</c:v>
                </c:pt>
                <c:pt idx="5370">
                  <c:v>-60.74451403363754</c:v>
                </c:pt>
                <c:pt idx="5371">
                  <c:v>-60.7527899818902</c:v>
                </c:pt>
                <c:pt idx="5372">
                  <c:v>-60.7610435949788</c:v>
                </c:pt>
                <c:pt idx="5373">
                  <c:v>-60.769274868341</c:v>
                </c:pt>
                <c:pt idx="5374">
                  <c:v>-60.77748379744101</c:v>
                </c:pt>
                <c:pt idx="5375">
                  <c:v>-60.7856703777697</c:v>
                </c:pt>
                <c:pt idx="5376">
                  <c:v>-60.79383460484441</c:v>
                </c:pt>
                <c:pt idx="5377">
                  <c:v>-60.80197647420918</c:v>
                </c:pt>
                <c:pt idx="5378">
                  <c:v>-60.81009598143463</c:v>
                </c:pt>
                <c:pt idx="5379">
                  <c:v>-60.81819312211798</c:v>
                </c:pt>
                <c:pt idx="5380">
                  <c:v>-60.82626789188303</c:v>
                </c:pt>
                <c:pt idx="5381">
                  <c:v>-60.83432028638026</c:v>
                </c:pt>
                <c:pt idx="5382">
                  <c:v>-60.84235030128676</c:v>
                </c:pt>
                <c:pt idx="5383">
                  <c:v>-60.85035793230621</c:v>
                </c:pt>
                <c:pt idx="5384">
                  <c:v>-60.85834317516898</c:v>
                </c:pt>
                <c:pt idx="5385">
                  <c:v>-60.86630602563202</c:v>
                </c:pt>
                <c:pt idx="5386">
                  <c:v>-60.87424647947898</c:v>
                </c:pt>
                <c:pt idx="5387">
                  <c:v>-60.88216453252015</c:v>
                </c:pt>
                <c:pt idx="5388">
                  <c:v>-60.89006018059243</c:v>
                </c:pt>
                <c:pt idx="5389">
                  <c:v>-60.89793341955944</c:v>
                </c:pt>
                <c:pt idx="5390">
                  <c:v>-60.90578424531141</c:v>
                </c:pt>
                <c:pt idx="5391">
                  <c:v>-60.91361265376529</c:v>
                </c:pt>
                <c:pt idx="5392">
                  <c:v>-60.92141864086469</c:v>
                </c:pt>
                <c:pt idx="5393">
                  <c:v>-60.92920220257987</c:v>
                </c:pt>
                <c:pt idx="5394">
                  <c:v>-60.9369633349078</c:v>
                </c:pt>
                <c:pt idx="5395">
                  <c:v>-60.94470203387211</c:v>
                </c:pt>
                <c:pt idx="5396">
                  <c:v>-60.9524182955232</c:v>
                </c:pt>
                <c:pt idx="5397">
                  <c:v>-60.9601121159381</c:v>
                </c:pt>
                <c:pt idx="5398">
                  <c:v>-60.96778349122051</c:v>
                </c:pt>
                <c:pt idx="5399">
                  <c:v>-60.97543241750097</c:v>
                </c:pt>
                <c:pt idx="5400">
                  <c:v>-60.9830588909366</c:v>
                </c:pt>
                <c:pt idx="5401">
                  <c:v>-60.99066290771128</c:v>
                </c:pt>
                <c:pt idx="5402">
                  <c:v>-60.99824446403562</c:v>
                </c:pt>
                <c:pt idx="5403">
                  <c:v>-61.00580355614699</c:v>
                </c:pt>
                <c:pt idx="5404">
                  <c:v>-61.01334018030943</c:v>
                </c:pt>
                <c:pt idx="5405">
                  <c:v>-61.02085433281373</c:v>
                </c:pt>
                <c:pt idx="5406">
                  <c:v>-61.02834600997743</c:v>
                </c:pt>
                <c:pt idx="5407">
                  <c:v>-61.03581520814483</c:v>
                </c:pt>
                <c:pt idx="5408">
                  <c:v>-61.04326192368694</c:v>
                </c:pt>
                <c:pt idx="5409">
                  <c:v>-61.05068615300156</c:v>
                </c:pt>
                <c:pt idx="5410">
                  <c:v>-61.05808789251323</c:v>
                </c:pt>
                <c:pt idx="5411">
                  <c:v>-61.06546713867324</c:v>
                </c:pt>
                <c:pt idx="5412">
                  <c:v>-61.07282388795966</c:v>
                </c:pt>
                <c:pt idx="5413">
                  <c:v>-61.08015813687731</c:v>
                </c:pt>
                <c:pt idx="5414">
                  <c:v>-61.08746988195781</c:v>
                </c:pt>
                <c:pt idx="5415">
                  <c:v>-61.09475911975955</c:v>
                </c:pt>
                <c:pt idx="5416">
                  <c:v>-61.1020258468677</c:v>
                </c:pt>
                <c:pt idx="5417">
                  <c:v>-61.10927005989418</c:v>
                </c:pt>
                <c:pt idx="5418">
                  <c:v>-61.11649175547777</c:v>
                </c:pt>
                <c:pt idx="5419">
                  <c:v>-61.12369093028401</c:v>
                </c:pt>
                <c:pt idx="5420">
                  <c:v>-61.1308675810052</c:v>
                </c:pt>
                <c:pt idx="5421">
                  <c:v>-61.1380217043605</c:v>
                </c:pt>
                <c:pt idx="5422">
                  <c:v>-61.14515329709586</c:v>
                </c:pt>
                <c:pt idx="5423">
                  <c:v>-61.15226235598401</c:v>
                </c:pt>
                <c:pt idx="5424">
                  <c:v>-61.15934887782451</c:v>
                </c:pt>
                <c:pt idx="5425">
                  <c:v>-61.16641285944376</c:v>
                </c:pt>
                <c:pt idx="5426">
                  <c:v>-61.17345429769495</c:v>
                </c:pt>
                <c:pt idx="5427">
                  <c:v>-61.18047318945812</c:v>
                </c:pt>
                <c:pt idx="5428">
                  <c:v>-61.18746953164009</c:v>
                </c:pt>
                <c:pt idx="5429">
                  <c:v>-61.19444332117462</c:v>
                </c:pt>
                <c:pt idx="5430">
                  <c:v>-61.20139455502215</c:v>
                </c:pt>
                <c:pt idx="5431">
                  <c:v>-61.2083232301701</c:v>
                </c:pt>
                <c:pt idx="5432">
                  <c:v>-61.21522934363263</c:v>
                </c:pt>
                <c:pt idx="5433">
                  <c:v>-61.22211289245085</c:v>
                </c:pt>
                <c:pt idx="5434">
                  <c:v>-61.22897387369257</c:v>
                </c:pt>
                <c:pt idx="5435">
                  <c:v>-61.23581228445264</c:v>
                </c:pt>
                <c:pt idx="5436">
                  <c:v>-61.24262812185263</c:v>
                </c:pt>
                <c:pt idx="5437">
                  <c:v>-61.249421383041</c:v>
                </c:pt>
                <c:pt idx="5438">
                  <c:v>-61.2561920651931</c:v>
                </c:pt>
                <c:pt idx="5439">
                  <c:v>-61.26294016551115</c:v>
                </c:pt>
                <c:pt idx="5440">
                  <c:v>-61.26966568122419</c:v>
                </c:pt>
                <c:pt idx="5441">
                  <c:v>-61.27636860958818</c:v>
                </c:pt>
                <c:pt idx="5442">
                  <c:v>-61.28304894788595</c:v>
                </c:pt>
                <c:pt idx="5443">
                  <c:v>-61.2897066934272</c:v>
                </c:pt>
                <c:pt idx="5444">
                  <c:v>-61.29634184354851</c:v>
                </c:pt>
                <c:pt idx="5445">
                  <c:v>-61.30295439561335</c:v>
                </c:pt>
                <c:pt idx="5446">
                  <c:v>-61.30954434701211</c:v>
                </c:pt>
                <c:pt idx="5447">
                  <c:v>-61.31611169516203</c:v>
                </c:pt>
                <c:pt idx="5448">
                  <c:v>-61.32265643750726</c:v>
                </c:pt>
                <c:pt idx="5449">
                  <c:v>-61.32917857151885</c:v>
                </c:pt>
                <c:pt idx="5450">
                  <c:v>-61.33567809469476</c:v>
                </c:pt>
                <c:pt idx="5451">
                  <c:v>-61.34215500455984</c:v>
                </c:pt>
                <c:pt idx="5452">
                  <c:v>-61.34860929866586</c:v>
                </c:pt>
                <c:pt idx="5453">
                  <c:v>-61.35504097459148</c:v>
                </c:pt>
                <c:pt idx="5454">
                  <c:v>-61.36145002994232</c:v>
                </c:pt>
                <c:pt idx="5455">
                  <c:v>-61.36783646235087</c:v>
                </c:pt>
                <c:pt idx="5456">
                  <c:v>-61.37420026947655</c:v>
                </c:pt>
                <c:pt idx="5457">
                  <c:v>-61.38054144900574</c:v>
                </c:pt>
                <c:pt idx="5458">
                  <c:v>-61.38685999865167</c:v>
                </c:pt>
                <c:pt idx="5459">
                  <c:v>-61.39315591615457</c:v>
                </c:pt>
                <c:pt idx="5460">
                  <c:v>-61.39942919928154</c:v>
                </c:pt>
                <c:pt idx="5461">
                  <c:v>-61.40567984582668</c:v>
                </c:pt>
                <c:pt idx="5462">
                  <c:v>-61.41190785361096</c:v>
                </c:pt>
                <c:pt idx="5463">
                  <c:v>-61.41811322048235</c:v>
                </c:pt>
                <c:pt idx="5464">
                  <c:v>-61.4242959443157</c:v>
                </c:pt>
                <c:pt idx="5465">
                  <c:v>-61.43045602301282</c:v>
                </c:pt>
                <c:pt idx="5466">
                  <c:v>-61.43659345450251</c:v>
                </c:pt>
                <c:pt idx="5467">
                  <c:v>-61.44270823674048</c:v>
                </c:pt>
                <c:pt idx="5468">
                  <c:v>-61.44880036770937</c:v>
                </c:pt>
                <c:pt idx="5469">
                  <c:v>-61.45486984541881</c:v>
                </c:pt>
                <c:pt idx="5470">
                  <c:v>-61.4609166679054</c:v>
                </c:pt>
                <c:pt idx="5471">
                  <c:v>-61.46694083323262</c:v>
                </c:pt>
                <c:pt idx="5472">
                  <c:v>-61.47294233949101</c:v>
                </c:pt>
                <c:pt idx="5473">
                  <c:v>-61.478921184798</c:v>
                </c:pt>
                <c:pt idx="5474">
                  <c:v>-61.484877367298</c:v>
                </c:pt>
                <c:pt idx="5475">
                  <c:v>-61.49081088516245</c:v>
                </c:pt>
                <c:pt idx="5476">
                  <c:v>-61.49672173658964</c:v>
                </c:pt>
                <c:pt idx="5477">
                  <c:v>-61.50260991980491</c:v>
                </c:pt>
                <c:pt idx="5478">
                  <c:v>-61.50847543306057</c:v>
                </c:pt>
                <c:pt idx="5479">
                  <c:v>-61.51431827463591</c:v>
                </c:pt>
                <c:pt idx="5480">
                  <c:v>-61.52013844283715</c:v>
                </c:pt>
                <c:pt idx="5481">
                  <c:v>-61.52593593599753</c:v>
                </c:pt>
                <c:pt idx="5482">
                  <c:v>-61.53171075247726</c:v>
                </c:pt>
                <c:pt idx="5483">
                  <c:v>-61.53746289066353</c:v>
                </c:pt>
                <c:pt idx="5484">
                  <c:v>-61.54319234897056</c:v>
                </c:pt>
                <c:pt idx="5485">
                  <c:v>-61.54889912583945</c:v>
                </c:pt>
                <c:pt idx="5486">
                  <c:v>-61.5545832197384</c:v>
                </c:pt>
                <c:pt idx="5487">
                  <c:v>-61.56024462916255</c:v>
                </c:pt>
                <c:pt idx="5488">
                  <c:v>-61.56588335263405</c:v>
                </c:pt>
                <c:pt idx="5489">
                  <c:v>-61.57149938870202</c:v>
                </c:pt>
                <c:pt idx="5490">
                  <c:v>-61.57709273594258</c:v>
                </c:pt>
                <c:pt idx="5491">
                  <c:v>-61.58266339295887</c:v>
                </c:pt>
                <c:pt idx="5492">
                  <c:v>-61.58821135838101</c:v>
                </c:pt>
                <c:pt idx="5493">
                  <c:v>-61.59373663086613</c:v>
                </c:pt>
                <c:pt idx="5494">
                  <c:v>-61.59923920909836</c:v>
                </c:pt>
                <c:pt idx="5495">
                  <c:v>-61.60471909178885</c:v>
                </c:pt>
                <c:pt idx="5496">
                  <c:v>-61.61017627767571</c:v>
                </c:pt>
                <c:pt idx="5497">
                  <c:v>-61.61561076552411</c:v>
                </c:pt>
                <c:pt idx="5498">
                  <c:v>-61.6210225541262</c:v>
                </c:pt>
                <c:pt idx="5499">
                  <c:v>-61.62641164230114</c:v>
                </c:pt>
                <c:pt idx="5500">
                  <c:v>-61.63177802889511</c:v>
                </c:pt>
                <c:pt idx="5501">
                  <c:v>-61.6371217127813</c:v>
                </c:pt>
                <c:pt idx="5502">
                  <c:v>-61.64244269285993</c:v>
                </c:pt>
                <c:pt idx="5503">
                  <c:v>-61.64774096805819</c:v>
                </c:pt>
                <c:pt idx="5504">
                  <c:v>-61.65301653733033</c:v>
                </c:pt>
                <c:pt idx="5505">
                  <c:v>-61.65826939965762</c:v>
                </c:pt>
                <c:pt idx="5506">
                  <c:v>-61.66349955404832</c:v>
                </c:pt>
                <c:pt idx="5507">
                  <c:v>-61.66870699953773</c:v>
                </c:pt>
                <c:pt idx="5508">
                  <c:v>-61.67389173518816</c:v>
                </c:pt>
                <c:pt idx="5509">
                  <c:v>-61.67905376008896</c:v>
                </c:pt>
                <c:pt idx="5510">
                  <c:v>-61.68419307335647</c:v>
                </c:pt>
                <c:pt idx="5511">
                  <c:v>-61.6893096741341</c:v>
                </c:pt>
                <c:pt idx="5512">
                  <c:v>-61.69440356159224</c:v>
                </c:pt>
                <c:pt idx="5513">
                  <c:v>-61.69947473492837</c:v>
                </c:pt>
                <c:pt idx="5514">
                  <c:v>-61.70452319336692</c:v>
                </c:pt>
                <c:pt idx="5515">
                  <c:v>-61.70954893615942</c:v>
                </c:pt>
                <c:pt idx="5516">
                  <c:v>-61.71455196258435</c:v>
                </c:pt>
                <c:pt idx="5517">
                  <c:v>-61.7195322719473</c:v>
                </c:pt>
                <c:pt idx="5518">
                  <c:v>-61.72448986358086</c:v>
                </c:pt>
                <c:pt idx="5519">
                  <c:v>-61.72942473684463</c:v>
                </c:pt>
                <c:pt idx="5520">
                  <c:v>-61.7343368911253</c:v>
                </c:pt>
                <c:pt idx="5521">
                  <c:v>-61.7392263258365</c:v>
                </c:pt>
                <c:pt idx="5522">
                  <c:v>-61.744093040419</c:v>
                </c:pt>
                <c:pt idx="5523">
                  <c:v>-61.74893703434053</c:v>
                </c:pt>
                <c:pt idx="5524">
                  <c:v>-61.7537583070959</c:v>
                </c:pt>
                <c:pt idx="5525">
                  <c:v>-61.75855685820692</c:v>
                </c:pt>
                <c:pt idx="5526">
                  <c:v>-61.76333268722246</c:v>
                </c:pt>
                <c:pt idx="5527">
                  <c:v>-61.76808579371842</c:v>
                </c:pt>
                <c:pt idx="5528">
                  <c:v>-61.77281617729775</c:v>
                </c:pt>
                <c:pt idx="5529">
                  <c:v>-61.77752383759042</c:v>
                </c:pt>
                <c:pt idx="5530">
                  <c:v>-61.78220877425344</c:v>
                </c:pt>
                <c:pt idx="5531">
                  <c:v>-61.78687098697088</c:v>
                </c:pt>
                <c:pt idx="5532">
                  <c:v>-61.79151047545382</c:v>
                </c:pt>
                <c:pt idx="5533">
                  <c:v>-61.7961272394404</c:v>
                </c:pt>
                <c:pt idx="5534">
                  <c:v>-61.8007212786958</c:v>
                </c:pt>
                <c:pt idx="5535">
                  <c:v>-61.80529259301223</c:v>
                </c:pt>
                <c:pt idx="5536">
                  <c:v>-61.80984118220895</c:v>
                </c:pt>
                <c:pt idx="5537">
                  <c:v>-61.81436704613225</c:v>
                </c:pt>
                <c:pt idx="5538">
                  <c:v>-61.81887018465549</c:v>
                </c:pt>
                <c:pt idx="5539">
                  <c:v>-61.82335059767904</c:v>
                </c:pt>
                <c:pt idx="5540">
                  <c:v>-61.8278082851303</c:v>
                </c:pt>
                <c:pt idx="5541">
                  <c:v>-61.83224324696374</c:v>
                </c:pt>
                <c:pt idx="5542">
                  <c:v>-61.83665548316086</c:v>
                </c:pt>
                <c:pt idx="5543">
                  <c:v>-61.84104499373021</c:v>
                </c:pt>
                <c:pt idx="5544">
                  <c:v>-61.84541177870741</c:v>
                </c:pt>
                <c:pt idx="5545">
                  <c:v>-61.84975583815506</c:v>
                </c:pt>
                <c:pt idx="5546">
                  <c:v>-61.85407717216279</c:v>
                </c:pt>
                <c:pt idx="5547">
                  <c:v>-61.85837578084737</c:v>
                </c:pt>
                <c:pt idx="5548">
                  <c:v>-61.86265166435252</c:v>
                </c:pt>
                <c:pt idx="5549">
                  <c:v>-61.86690482284907</c:v>
                </c:pt>
                <c:pt idx="5550">
                  <c:v>-61.8711352565348</c:v>
                </c:pt>
                <c:pt idx="5551">
                  <c:v>-61.87534296563461</c:v>
                </c:pt>
                <c:pt idx="5552">
                  <c:v>-61.87952795040042</c:v>
                </c:pt>
                <c:pt idx="5553">
                  <c:v>-61.88369021111117</c:v>
                </c:pt>
                <c:pt idx="5554">
                  <c:v>-61.88782974807287</c:v>
                </c:pt>
                <c:pt idx="5555">
                  <c:v>-61.89194656161853</c:v>
                </c:pt>
                <c:pt idx="5556">
                  <c:v>-61.89604065210825</c:v>
                </c:pt>
                <c:pt idx="5557">
                  <c:v>-61.90011201992914</c:v>
                </c:pt>
                <c:pt idx="5558">
                  <c:v>-61.9041606654953</c:v>
                </c:pt>
                <c:pt idx="5559">
                  <c:v>-61.90818658924798</c:v>
                </c:pt>
                <c:pt idx="5560">
                  <c:v>-61.91218979165536</c:v>
                </c:pt>
                <c:pt idx="5561">
                  <c:v>-61.91617027321272</c:v>
                </c:pt>
                <c:pt idx="5562">
                  <c:v>-61.92012803444235</c:v>
                </c:pt>
                <c:pt idx="5563">
                  <c:v>-61.92406307589356</c:v>
                </c:pt>
                <c:pt idx="5564">
                  <c:v>-61.92797539814276</c:v>
                </c:pt>
                <c:pt idx="5565">
                  <c:v>-61.93186500179328</c:v>
                </c:pt>
                <c:pt idx="5566">
                  <c:v>-61.93573188747563</c:v>
                </c:pt>
                <c:pt idx="5567">
                  <c:v>-61.9395760558472</c:v>
                </c:pt>
                <c:pt idx="5568">
                  <c:v>-61.94339750759254</c:v>
                </c:pt>
                <c:pt idx="5569">
                  <c:v>-61.94719624342318</c:v>
                </c:pt>
                <c:pt idx="5570">
                  <c:v>-61.95097226407763</c:v>
                </c:pt>
                <c:pt idx="5571">
                  <c:v>-61.95472557032149</c:v>
                </c:pt>
                <c:pt idx="5572">
                  <c:v>-61.9584561629474</c:v>
                </c:pt>
                <c:pt idx="5573">
                  <c:v>-61.962164042775</c:v>
                </c:pt>
                <c:pt idx="5574">
                  <c:v>-61.9658492106509</c:v>
                </c:pt>
                <c:pt idx="5575">
                  <c:v>-61.96951166744885</c:v>
                </c:pt>
                <c:pt idx="5576">
                  <c:v>-61.97315141406955</c:v>
                </c:pt>
                <c:pt idx="5577">
                  <c:v>-61.97676845144073</c:v>
                </c:pt>
                <c:pt idx="5578">
                  <c:v>-61.98036278051716</c:v>
                </c:pt>
                <c:pt idx="5579">
                  <c:v>-61.98393440228062</c:v>
                </c:pt>
                <c:pt idx="5580">
                  <c:v>-61.98748331773992</c:v>
                </c:pt>
                <c:pt idx="5581">
                  <c:v>-61.99100952793088</c:v>
                </c:pt>
                <c:pt idx="5582">
                  <c:v>-61.99451303391632</c:v>
                </c:pt>
                <c:pt idx="5583">
                  <c:v>-61.99799383678611</c:v>
                </c:pt>
                <c:pt idx="5584">
                  <c:v>-62.0014519376571</c:v>
                </c:pt>
                <c:pt idx="5585">
                  <c:v>-62.00488733767319</c:v>
                </c:pt>
                <c:pt idx="5586">
                  <c:v>-62.0083000380053</c:v>
                </c:pt>
                <c:pt idx="5587">
                  <c:v>-62.01169003985126</c:v>
                </c:pt>
                <c:pt idx="5588">
                  <c:v>-62.01505734443605</c:v>
                </c:pt>
                <c:pt idx="5589">
                  <c:v>-62.01840195301155</c:v>
                </c:pt>
                <c:pt idx="5590">
                  <c:v>-62.02172386685673</c:v>
                </c:pt>
                <c:pt idx="5591">
                  <c:v>-62.02502308727748</c:v>
                </c:pt>
                <c:pt idx="5592">
                  <c:v>-62.02829961560677</c:v>
                </c:pt>
                <c:pt idx="5593">
                  <c:v>-62.03155345320449</c:v>
                </c:pt>
                <c:pt idx="5594">
                  <c:v>-62.03478460145764</c:v>
                </c:pt>
                <c:pt idx="5595">
                  <c:v>-62.03799306178011</c:v>
                </c:pt>
                <c:pt idx="5596">
                  <c:v>-62.04117883561285</c:v>
                </c:pt>
                <c:pt idx="5597">
                  <c:v>-62.04434192442377</c:v>
                </c:pt>
                <c:pt idx="5598">
                  <c:v>-62.0474823297078</c:v>
                </c:pt>
                <c:pt idx="5599">
                  <c:v>-62.05060005298686</c:v>
                </c:pt>
                <c:pt idx="5600">
                  <c:v>-62.05369509580985</c:v>
                </c:pt>
                <c:pt idx="5601">
                  <c:v>-62.05676745975262</c:v>
                </c:pt>
                <c:pt idx="5602">
                  <c:v>-62.05981714641813</c:v>
                </c:pt>
                <c:pt idx="5603">
                  <c:v>-62.06284415743614</c:v>
                </c:pt>
                <c:pt idx="5604">
                  <c:v>-62.06584849446356</c:v>
                </c:pt>
                <c:pt idx="5605">
                  <c:v>-62.06883015918419</c:v>
                </c:pt>
                <c:pt idx="5606">
                  <c:v>-62.07178915330881</c:v>
                </c:pt>
                <c:pt idx="5607">
                  <c:v>-62.07472547857522</c:v>
                </c:pt>
                <c:pt idx="5608">
                  <c:v>-62.07763913674815</c:v>
                </c:pt>
                <c:pt idx="5609">
                  <c:v>-62.08053012961934</c:v>
                </c:pt>
                <c:pt idx="5610">
                  <c:v>-62.08339845900746</c:v>
                </c:pt>
                <c:pt idx="5611">
                  <c:v>-62.08624412675818</c:v>
                </c:pt>
                <c:pt idx="5612">
                  <c:v>-62.08906713474413</c:v>
                </c:pt>
                <c:pt idx="5613">
                  <c:v>-62.09186748486488</c:v>
                </c:pt>
                <c:pt idx="5614">
                  <c:v>-62.09464517904698</c:v>
                </c:pt>
                <c:pt idx="5615">
                  <c:v>-62.09740021924394</c:v>
                </c:pt>
                <c:pt idx="5616">
                  <c:v>-62.10013260743624</c:v>
                </c:pt>
                <c:pt idx="5617">
                  <c:v>-62.10284234563126</c:v>
                </c:pt>
                <c:pt idx="5618">
                  <c:v>-62.10552943586337</c:v>
                </c:pt>
                <c:pt idx="5619">
                  <c:v>-62.10819388019393</c:v>
                </c:pt>
                <c:pt idx="5620">
                  <c:v>-62.11083568071115</c:v>
                </c:pt>
                <c:pt idx="5621">
                  <c:v>-62.11345483953028</c:v>
                </c:pt>
                <c:pt idx="5622">
                  <c:v>-62.11605135879343</c:v>
                </c:pt>
                <c:pt idx="5623">
                  <c:v>-62.11862524066973</c:v>
                </c:pt>
                <c:pt idx="5624">
                  <c:v>-62.12117648735516</c:v>
                </c:pt>
                <c:pt idx="5625">
                  <c:v>-62.12370510107271</c:v>
                </c:pt>
                <c:pt idx="5626">
                  <c:v>-62.12621108407225</c:v>
                </c:pt>
                <c:pt idx="5627">
                  <c:v>-62.1286944386306</c:v>
                </c:pt>
                <c:pt idx="5628">
                  <c:v>-62.13115516705153</c:v>
                </c:pt>
                <c:pt idx="5629">
                  <c:v>-62.13359327166567</c:v>
                </c:pt>
                <c:pt idx="5630">
                  <c:v>-62.13600875483064</c:v>
                </c:pt>
                <c:pt idx="5631">
                  <c:v>-62.13840161893092</c:v>
                </c:pt>
                <c:pt idx="5632">
                  <c:v>-62.14077186637794</c:v>
                </c:pt>
                <c:pt idx="5633">
                  <c:v>-62.14311949961002</c:v>
                </c:pt>
                <c:pt idx="5634">
                  <c:v>-62.14544452109241</c:v>
                </c:pt>
                <c:pt idx="5635">
                  <c:v>-62.14774693331728</c:v>
                </c:pt>
                <c:pt idx="5636">
                  <c:v>-62.15002673880365</c:v>
                </c:pt>
                <c:pt idx="5637">
                  <c:v>-62.15228394009745</c:v>
                </c:pt>
                <c:pt idx="5638">
                  <c:v>-62.15451853977158</c:v>
                </c:pt>
                <c:pt idx="5639">
                  <c:v>-62.15673054042574</c:v>
                </c:pt>
                <c:pt idx="5640">
                  <c:v>-62.15891994468656</c:v>
                </c:pt>
                <c:pt idx="5641">
                  <c:v>-62.16108675520756</c:v>
                </c:pt>
                <c:pt idx="5642">
                  <c:v>-62.1632309746692</c:v>
                </c:pt>
                <c:pt idx="5643">
                  <c:v>-62.16535260577868</c:v>
                </c:pt>
                <c:pt idx="5644">
                  <c:v>-62.1674516512702</c:v>
                </c:pt>
                <c:pt idx="5645">
                  <c:v>-62.16952811390483</c:v>
                </c:pt>
                <c:pt idx="5646">
                  <c:v>-62.17158199647042</c:v>
                </c:pt>
                <c:pt idx="5647">
                  <c:v>-62.1736133017818</c:v>
                </c:pt>
                <c:pt idx="5648">
                  <c:v>-62.17562203268056</c:v>
                </c:pt>
                <c:pt idx="5649">
                  <c:v>-62.17760819203524</c:v>
                </c:pt>
                <c:pt idx="5650">
                  <c:v>-62.1795717827412</c:v>
                </c:pt>
                <c:pt idx="5651">
                  <c:v>-62.18151280772064</c:v>
                </c:pt>
                <c:pt idx="5652">
                  <c:v>-62.18343126992264</c:v>
                </c:pt>
                <c:pt idx="5653">
                  <c:v>-62.18532717232312</c:v>
                </c:pt>
                <c:pt idx="5654">
                  <c:v>-62.18720051792484</c:v>
                </c:pt>
                <c:pt idx="5655">
                  <c:v>-62.18905130975737</c:v>
                </c:pt>
                <c:pt idx="5656">
                  <c:v>-62.1908795508772</c:v>
                </c:pt>
                <c:pt idx="5657">
                  <c:v>-62.19268524436756</c:v>
                </c:pt>
                <c:pt idx="5658">
                  <c:v>-62.19446839333856</c:v>
                </c:pt>
                <c:pt idx="5659">
                  <c:v>-62.19622900092715</c:v>
                </c:pt>
                <c:pt idx="5660">
                  <c:v>-62.19796707029704</c:v>
                </c:pt>
                <c:pt idx="5661">
                  <c:v>-62.19968260463883</c:v>
                </c:pt>
                <c:pt idx="5662">
                  <c:v>-62.20137560716988</c:v>
                </c:pt>
                <c:pt idx="5663">
                  <c:v>-62.20304608113438</c:v>
                </c:pt>
                <c:pt idx="5664">
                  <c:v>-62.20469402980335</c:v>
                </c:pt>
                <c:pt idx="5665">
                  <c:v>-62.2063194564746</c:v>
                </c:pt>
                <c:pt idx="5666">
                  <c:v>-62.20792236447271</c:v>
                </c:pt>
                <c:pt idx="5667">
                  <c:v>-62.20950275714908</c:v>
                </c:pt>
                <c:pt idx="5668">
                  <c:v>-62.2110606378819</c:v>
                </c:pt>
                <c:pt idx="5669">
                  <c:v>-62.21259601007614</c:v>
                </c:pt>
                <c:pt idx="5670">
                  <c:v>-62.21410887716358</c:v>
                </c:pt>
                <c:pt idx="5671">
                  <c:v>-62.21559924260274</c:v>
                </c:pt>
                <c:pt idx="5672">
                  <c:v>-62.21706710987894</c:v>
                </c:pt>
                <c:pt idx="5673">
                  <c:v>-62.21851248250427</c:v>
                </c:pt>
                <c:pt idx="5674">
                  <c:v>-62.21993536401757</c:v>
                </c:pt>
                <c:pt idx="5675">
                  <c:v>-62.22133575798445</c:v>
                </c:pt>
                <c:pt idx="5676">
                  <c:v>-62.2227136679973</c:v>
                </c:pt>
                <c:pt idx="5677">
                  <c:v>-62.2240690976752</c:v>
                </c:pt>
                <c:pt idx="5678">
                  <c:v>-62.2254020506641</c:v>
                </c:pt>
                <c:pt idx="5679">
                  <c:v>-62.22671253063656</c:v>
                </c:pt>
                <c:pt idx="5680">
                  <c:v>-62.22800054129195</c:v>
                </c:pt>
                <c:pt idx="5681">
                  <c:v>-62.22926608635638</c:v>
                </c:pt>
                <c:pt idx="5682">
                  <c:v>-62.23050916958267</c:v>
                </c:pt>
                <c:pt idx="5683">
                  <c:v>-62.2317297947504</c:v>
                </c:pt>
                <c:pt idx="5684">
                  <c:v>-62.23292796566582</c:v>
                </c:pt>
                <c:pt idx="5685">
                  <c:v>-62.23410368616195</c:v>
                </c:pt>
                <c:pt idx="5686">
                  <c:v>-62.23525696009848</c:v>
                </c:pt>
                <c:pt idx="5687">
                  <c:v>-62.23638779136186</c:v>
                </c:pt>
                <c:pt idx="5688">
                  <c:v>-62.23749618386519</c:v>
                </c:pt>
                <c:pt idx="5689">
                  <c:v>-62.23858214154832</c:v>
                </c:pt>
                <c:pt idx="5690">
                  <c:v>-62.23964566837776</c:v>
                </c:pt>
                <c:pt idx="5691">
                  <c:v>-62.24068676834671</c:v>
                </c:pt>
                <c:pt idx="5692">
                  <c:v>-62.24170544547511</c:v>
                </c:pt>
                <c:pt idx="5693">
                  <c:v>-62.24270170380951</c:v>
                </c:pt>
                <c:pt idx="5694">
                  <c:v>-62.24367554742317</c:v>
                </c:pt>
                <c:pt idx="5695">
                  <c:v>-62.24462698041602</c:v>
                </c:pt>
                <c:pt idx="5696">
                  <c:v>-62.24555600691467</c:v>
                </c:pt>
                <c:pt idx="5697">
                  <c:v>-62.24646263107235</c:v>
                </c:pt>
                <c:pt idx="5698">
                  <c:v>-62.247346857069</c:v>
                </c:pt>
                <c:pt idx="5699">
                  <c:v>-62.24820868911116</c:v>
                </c:pt>
                <c:pt idx="5700">
                  <c:v>-62.24904813143205</c:v>
                </c:pt>
                <c:pt idx="5701">
                  <c:v>-62.24986518829154</c:v>
                </c:pt>
                <c:pt idx="5702">
                  <c:v>-62.25065986397611</c:v>
                </c:pt>
                <c:pt idx="5703">
                  <c:v>-62.2514321627989</c:v>
                </c:pt>
                <c:pt idx="5704">
                  <c:v>-62.25218208909961</c:v>
                </c:pt>
                <c:pt idx="5705">
                  <c:v>-62.25290964724465</c:v>
                </c:pt>
                <c:pt idx="5706">
                  <c:v>-62.25361484162701</c:v>
                </c:pt>
                <c:pt idx="5707">
                  <c:v>-62.25429767666625</c:v>
                </c:pt>
                <c:pt idx="5708">
                  <c:v>-62.25495815680863</c:v>
                </c:pt>
                <c:pt idx="5709">
                  <c:v>-62.25559628652692</c:v>
                </c:pt>
                <c:pt idx="5710">
                  <c:v>-62.25621207032051</c:v>
                </c:pt>
                <c:pt idx="5711">
                  <c:v>-62.2568055127154</c:v>
                </c:pt>
                <c:pt idx="5712">
                  <c:v>-62.25737661826415</c:v>
                </c:pt>
                <c:pt idx="5713">
                  <c:v>-62.25792539154593</c:v>
                </c:pt>
                <c:pt idx="5714">
                  <c:v>-62.25845183716645</c:v>
                </c:pt>
                <c:pt idx="5715">
                  <c:v>-62.25895595975803</c:v>
                </c:pt>
                <c:pt idx="5716">
                  <c:v>-62.25943776397948</c:v>
                </c:pt>
                <c:pt idx="5717">
                  <c:v>-62.25989725451624</c:v>
                </c:pt>
                <c:pt idx="5718">
                  <c:v>-62.26033443608028</c:v>
                </c:pt>
                <c:pt idx="5719">
                  <c:v>-62.26074931341009</c:v>
                </c:pt>
                <c:pt idx="5720">
                  <c:v>-62.26114189127073</c:v>
                </c:pt>
                <c:pt idx="5721">
                  <c:v>-62.2615121744538</c:v>
                </c:pt>
                <c:pt idx="5722">
                  <c:v>-62.26186016777734</c:v>
                </c:pt>
                <c:pt idx="5723">
                  <c:v>-62.26218587608608</c:v>
                </c:pt>
                <c:pt idx="5724">
                  <c:v>-62.26248930425112</c:v>
                </c:pt>
                <c:pt idx="5725">
                  <c:v>-62.26277045717013</c:v>
                </c:pt>
                <c:pt idx="5726">
                  <c:v>-62.26302933976728</c:v>
                </c:pt>
                <c:pt idx="5727">
                  <c:v>-62.26326595699325</c:v>
                </c:pt>
                <c:pt idx="5728">
                  <c:v>-62.2634803138252</c:v>
                </c:pt>
                <c:pt idx="5729">
                  <c:v>-62.26367241526675</c:v>
                </c:pt>
                <c:pt idx="5730">
                  <c:v>-62.26384226634807</c:v>
                </c:pt>
                <c:pt idx="5731">
                  <c:v>-62.26398987212576</c:v>
                </c:pt>
                <c:pt idx="5732">
                  <c:v>-62.2641152376829</c:v>
                </c:pt>
                <c:pt idx="5733">
                  <c:v>-62.26421836812902</c:v>
                </c:pt>
                <c:pt idx="5734">
                  <c:v>-62.26429926860011</c:v>
                </c:pt>
                <c:pt idx="5735">
                  <c:v>-62.26435794425866</c:v>
                </c:pt>
                <c:pt idx="5736">
                  <c:v>-62.26439440029353</c:v>
                </c:pt>
                <c:pt idx="5737">
                  <c:v>-62.2644086419201</c:v>
                </c:pt>
                <c:pt idx="5738">
                  <c:v>-62.2644006743801</c:v>
                </c:pt>
                <c:pt idx="5739">
                  <c:v>-62.26437050294173</c:v>
                </c:pt>
                <c:pt idx="5740">
                  <c:v>-62.26431813289963</c:v>
                </c:pt>
                <c:pt idx="5741">
                  <c:v>-62.26424356957481</c:v>
                </c:pt>
                <c:pt idx="5742">
                  <c:v>-62.26414681831473</c:v>
                </c:pt>
                <c:pt idx="5743">
                  <c:v>-62.26402788449321</c:v>
                </c:pt>
                <c:pt idx="5744">
                  <c:v>-62.26388677351051</c:v>
                </c:pt>
                <c:pt idx="5745">
                  <c:v>-62.26372349079325</c:v>
                </c:pt>
                <c:pt idx="5746">
                  <c:v>-62.26353804179443</c:v>
                </c:pt>
                <c:pt idx="5747">
                  <c:v>-62.26333043199343</c:v>
                </c:pt>
                <c:pt idx="5748">
                  <c:v>-62.26310066689602</c:v>
                </c:pt>
                <c:pt idx="5749">
                  <c:v>-62.2628487520343</c:v>
                </c:pt>
                <c:pt idx="5750">
                  <c:v>-62.26257469296676</c:v>
                </c:pt>
                <c:pt idx="5751">
                  <c:v>-62.2622784952782</c:v>
                </c:pt>
                <c:pt idx="5752">
                  <c:v>-62.26196016457981</c:v>
                </c:pt>
                <c:pt idx="5753">
                  <c:v>-62.26161970650908</c:v>
                </c:pt>
                <c:pt idx="5754">
                  <c:v>-62.26125712672984</c:v>
                </c:pt>
                <c:pt idx="5755">
                  <c:v>-62.26087243093225</c:v>
                </c:pt>
                <c:pt idx="5756">
                  <c:v>-62.26046562483277</c:v>
                </c:pt>
                <c:pt idx="5757">
                  <c:v>-62.2600367141742</c:v>
                </c:pt>
                <c:pt idx="5758">
                  <c:v>-62.25958570472558</c:v>
                </c:pt>
                <c:pt idx="5759">
                  <c:v>-62.25911260228233</c:v>
                </c:pt>
                <c:pt idx="5760">
                  <c:v>-62.2586174126661</c:v>
                </c:pt>
                <c:pt idx="5761">
                  <c:v>-62.25810014172486</c:v>
                </c:pt>
                <c:pt idx="5762">
                  <c:v>-62.25756079533278</c:v>
                </c:pt>
                <c:pt idx="5763">
                  <c:v>-62.2569993793904</c:v>
                </c:pt>
                <c:pt idx="5764">
                  <c:v>-62.25641589982447</c:v>
                </c:pt>
                <c:pt idx="5765">
                  <c:v>-62.25581036258797</c:v>
                </c:pt>
                <c:pt idx="5766">
                  <c:v>-62.25518277366015</c:v>
                </c:pt>
                <c:pt idx="5767">
                  <c:v>-62.25453313904653</c:v>
                </c:pt>
                <c:pt idx="5768">
                  <c:v>-62.25386146477882</c:v>
                </c:pt>
                <c:pt idx="5769">
                  <c:v>-62.25316775691498</c:v>
                </c:pt>
                <c:pt idx="5770">
                  <c:v>-62.25245202153916</c:v>
                </c:pt>
                <c:pt idx="5771">
                  <c:v>-62.25171426476174</c:v>
                </c:pt>
                <c:pt idx="5772">
                  <c:v>-62.2509544927193</c:v>
                </c:pt>
                <c:pt idx="5773">
                  <c:v>-62.25017271157464</c:v>
                </c:pt>
                <c:pt idx="5774">
                  <c:v>-62.24936892751671</c:v>
                </c:pt>
                <c:pt idx="5775">
                  <c:v>-62.24854314676065</c:v>
                </c:pt>
                <c:pt idx="5776">
                  <c:v>-62.2476953755478</c:v>
                </c:pt>
                <c:pt idx="5777">
                  <c:v>-62.24682562014564</c:v>
                </c:pt>
                <c:pt idx="5778">
                  <c:v>-62.24593388684782</c:v>
                </c:pt>
                <c:pt idx="5779">
                  <c:v>-62.24502018197414</c:v>
                </c:pt>
                <c:pt idx="5780">
                  <c:v>-62.24408451187053</c:v>
                </c:pt>
                <c:pt idx="5781">
                  <c:v>-62.24312688290911</c:v>
                </c:pt>
                <c:pt idx="5782">
                  <c:v>-62.24214730148805</c:v>
                </c:pt>
                <c:pt idx="5783">
                  <c:v>-62.24114577403171</c:v>
                </c:pt>
                <c:pt idx="5784">
                  <c:v>-62.24012230699052</c:v>
                </c:pt>
                <c:pt idx="5785">
                  <c:v>-62.23907690684103</c:v>
                </c:pt>
                <c:pt idx="5786">
                  <c:v>-62.2380095800859</c:v>
                </c:pt>
                <c:pt idx="5787">
                  <c:v>-62.23692033325386</c:v>
                </c:pt>
                <c:pt idx="5788">
                  <c:v>-62.23580917289974</c:v>
                </c:pt>
                <c:pt idx="5789">
                  <c:v>-62.23467610560444</c:v>
                </c:pt>
                <c:pt idx="5790">
                  <c:v>-62.23352113797493</c:v>
                </c:pt>
                <c:pt idx="5791">
                  <c:v>-62.23234427664423</c:v>
                </c:pt>
                <c:pt idx="5792">
                  <c:v>-62.23114552827142</c:v>
                </c:pt>
                <c:pt idx="5793">
                  <c:v>-62.22992489954161</c:v>
                </c:pt>
                <c:pt idx="5794">
                  <c:v>-62.22868239716598</c:v>
                </c:pt>
                <c:pt idx="5795">
                  <c:v>-62.2274180278817</c:v>
                </c:pt>
                <c:pt idx="5796">
                  <c:v>-62.22613179845198</c:v>
                </c:pt>
                <c:pt idx="5797">
                  <c:v>-62.224823715666</c:v>
                </c:pt>
                <c:pt idx="5798">
                  <c:v>-62.22349378633904</c:v>
                </c:pt>
                <c:pt idx="5799">
                  <c:v>-62.22214201731227</c:v>
                </c:pt>
                <c:pt idx="5800">
                  <c:v>-62.22076841545292</c:v>
                </c:pt>
                <c:pt idx="5801">
                  <c:v>-62.21937298765415</c:v>
                </c:pt>
                <c:pt idx="5802">
                  <c:v>-62.21795574083512</c:v>
                </c:pt>
                <c:pt idx="5803">
                  <c:v>-62.21651668194095</c:v>
                </c:pt>
                <c:pt idx="5804">
                  <c:v>-62.2150558179427</c:v>
                </c:pt>
                <c:pt idx="5805">
                  <c:v>-62.21357315583738</c:v>
                </c:pt>
                <c:pt idx="5806">
                  <c:v>-62.21206870264798</c:v>
                </c:pt>
                <c:pt idx="5807">
                  <c:v>-62.21054246542333</c:v>
                </c:pt>
                <c:pt idx="5808">
                  <c:v>-62.20899445123827</c:v>
                </c:pt>
                <c:pt idx="5809">
                  <c:v>-62.2074246671935</c:v>
                </c:pt>
                <c:pt idx="5810">
                  <c:v>-62.20583312041567</c:v>
                </c:pt>
                <c:pt idx="5811">
                  <c:v>-62.20421981805726</c:v>
                </c:pt>
                <c:pt idx="5812">
                  <c:v>-62.20258476729666</c:v>
                </c:pt>
                <c:pt idx="5813">
                  <c:v>-62.20092797533822</c:v>
                </c:pt>
                <c:pt idx="5814">
                  <c:v>-62.19924944941204</c:v>
                </c:pt>
                <c:pt idx="5815">
                  <c:v>-62.19754919677415</c:v>
                </c:pt>
                <c:pt idx="5816">
                  <c:v>-62.19582722470641</c:v>
                </c:pt>
                <c:pt idx="5817">
                  <c:v>-62.19408354051652</c:v>
                </c:pt>
                <c:pt idx="5818">
                  <c:v>-62.19231815153806</c:v>
                </c:pt>
                <c:pt idx="5819">
                  <c:v>-62.19053106513037</c:v>
                </c:pt>
                <c:pt idx="5820">
                  <c:v>-62.18872228867866</c:v>
                </c:pt>
                <c:pt idx="5821">
                  <c:v>-62.18689182959391</c:v>
                </c:pt>
                <c:pt idx="5822">
                  <c:v>-62.18503969531295</c:v>
                </c:pt>
                <c:pt idx="5823">
                  <c:v>-62.18316589329836</c:v>
                </c:pt>
                <c:pt idx="5824">
                  <c:v>-62.18127043103851</c:v>
                </c:pt>
                <c:pt idx="5825">
                  <c:v>-62.17935331604757</c:v>
                </c:pt>
                <c:pt idx="5826">
                  <c:v>-62.1774145558654</c:v>
                </c:pt>
                <c:pt idx="5827">
                  <c:v>-62.17545415805775</c:v>
                </c:pt>
                <c:pt idx="5828">
                  <c:v>-62.17347213021597</c:v>
                </c:pt>
                <c:pt idx="5829">
                  <c:v>-62.17146847995723</c:v>
                </c:pt>
                <c:pt idx="5830">
                  <c:v>-62.16944321492444</c:v>
                </c:pt>
                <c:pt idx="5831">
                  <c:v>-62.16739634278618</c:v>
                </c:pt>
                <c:pt idx="5832">
                  <c:v>-62.16532787123676</c:v>
                </c:pt>
                <c:pt idx="5833">
                  <c:v>-62.1632378079962</c:v>
                </c:pt>
                <c:pt idx="5834">
                  <c:v>-62.16112616081023</c:v>
                </c:pt>
                <c:pt idx="5835">
                  <c:v>-62.1589929374502</c:v>
                </c:pt>
                <c:pt idx="5836">
                  <c:v>-62.15683814571319</c:v>
                </c:pt>
                <c:pt idx="5837">
                  <c:v>-62.15466179342194</c:v>
                </c:pt>
                <c:pt idx="5838">
                  <c:v>-62.15246388842483</c:v>
                </c:pt>
                <c:pt idx="5839">
                  <c:v>-62.15024443859587</c:v>
                </c:pt>
                <c:pt idx="5840">
                  <c:v>-62.14800345183475</c:v>
                </c:pt>
                <c:pt idx="5841">
                  <c:v>-62.14574093606675</c:v>
                </c:pt>
                <c:pt idx="5842">
                  <c:v>-62.14345689924276</c:v>
                </c:pt>
                <c:pt idx="5843">
                  <c:v>-62.14115134933935</c:v>
                </c:pt>
                <c:pt idx="5844">
                  <c:v>-62.1388242943586</c:v>
                </c:pt>
                <c:pt idx="5845">
                  <c:v>-62.13647574232822</c:v>
                </c:pt>
                <c:pt idx="5846">
                  <c:v>-62.13410570130151</c:v>
                </c:pt>
                <c:pt idx="5847">
                  <c:v>-62.1317141793573</c:v>
                </c:pt>
                <c:pt idx="5848">
                  <c:v>-62.12930118460003</c:v>
                </c:pt>
                <c:pt idx="5849">
                  <c:v>-62.12686672515966</c:v>
                </c:pt>
                <c:pt idx="5850">
                  <c:v>-62.1244108091917</c:v>
                </c:pt>
                <c:pt idx="5851">
                  <c:v>-62.12193344487717</c:v>
                </c:pt>
                <c:pt idx="5852">
                  <c:v>-62.11943464042265</c:v>
                </c:pt>
                <c:pt idx="5853">
                  <c:v>-62.11691440406022</c:v>
                </c:pt>
                <c:pt idx="5854">
                  <c:v>-62.11437274404745</c:v>
                </c:pt>
                <c:pt idx="5855">
                  <c:v>-62.11180966866738</c:v>
                </c:pt>
                <c:pt idx="5856">
                  <c:v>-62.10922518622861</c:v>
                </c:pt>
                <c:pt idx="5857">
                  <c:v>-62.10661930506513</c:v>
                </c:pt>
                <c:pt idx="5858">
                  <c:v>-62.10399203353641</c:v>
                </c:pt>
                <c:pt idx="5859">
                  <c:v>-62.10134338002742</c:v>
                </c:pt>
                <c:pt idx="5860">
                  <c:v>-62.09867335294853</c:v>
                </c:pt>
                <c:pt idx="5861">
                  <c:v>-62.09598196073554</c:v>
                </c:pt>
                <c:pt idx="5862">
                  <c:v>-62.09326921184969</c:v>
                </c:pt>
                <c:pt idx="5863">
                  <c:v>-62.09053511477765</c:v>
                </c:pt>
                <c:pt idx="5864">
                  <c:v>-62.08777967803143</c:v>
                </c:pt>
                <c:pt idx="5865">
                  <c:v>-62.08500291014852</c:v>
                </c:pt>
                <c:pt idx="5866">
                  <c:v>-62.0822048196917</c:v>
                </c:pt>
                <c:pt idx="5867">
                  <c:v>-62.0793854152492</c:v>
                </c:pt>
                <c:pt idx="5868">
                  <c:v>-62.07654470543456</c:v>
                </c:pt>
                <c:pt idx="5869">
                  <c:v>-62.07368269888671</c:v>
                </c:pt>
                <c:pt idx="5870">
                  <c:v>-62.07079940426988</c:v>
                </c:pt>
                <c:pt idx="5871">
                  <c:v>-62.06789483027364</c:v>
                </c:pt>
                <c:pt idx="5872">
                  <c:v>-62.06496898561294</c:v>
                </c:pt>
                <c:pt idx="5873">
                  <c:v>-62.06202187902796</c:v>
                </c:pt>
                <c:pt idx="5874">
                  <c:v>-62.0590535192842</c:v>
                </c:pt>
                <c:pt idx="5875">
                  <c:v>-62.0560639151725</c:v>
                </c:pt>
                <c:pt idx="5876">
                  <c:v>-62.05305307550893</c:v>
                </c:pt>
                <c:pt idx="5877">
                  <c:v>-62.05002100913481</c:v>
                </c:pt>
                <c:pt idx="5878">
                  <c:v>-62.04696772491678</c:v>
                </c:pt>
                <c:pt idx="5879">
                  <c:v>-62.04389323174667</c:v>
                </c:pt>
                <c:pt idx="5880">
                  <c:v>-62.0407975385416</c:v>
                </c:pt>
                <c:pt idx="5881">
                  <c:v>-62.03768065424386</c:v>
                </c:pt>
                <c:pt idx="5882">
                  <c:v>-62.03454258782103</c:v>
                </c:pt>
                <c:pt idx="5883">
                  <c:v>-62.0313833482658</c:v>
                </c:pt>
                <c:pt idx="5884">
                  <c:v>-62.0282029445961</c:v>
                </c:pt>
                <c:pt idx="5885">
                  <c:v>-62.02500138585508</c:v>
                </c:pt>
                <c:pt idx="5886">
                  <c:v>-62.021778681111</c:v>
                </c:pt>
                <c:pt idx="5887">
                  <c:v>-62.01853483945733</c:v>
                </c:pt>
                <c:pt idx="5888">
                  <c:v>-62.01526987001265</c:v>
                </c:pt>
                <c:pt idx="5889">
                  <c:v>-62.01198378192073</c:v>
                </c:pt>
                <c:pt idx="5890">
                  <c:v>-62.00867658435043</c:v>
                </c:pt>
                <c:pt idx="5891">
                  <c:v>-62.00534828649573</c:v>
                </c:pt>
                <c:pt idx="5892">
                  <c:v>-62.00199889757573</c:v>
                </c:pt>
                <c:pt idx="5893">
                  <c:v>-61.99862842683462</c:v>
                </c:pt>
                <c:pt idx="5894">
                  <c:v>-61.9952368835417</c:v>
                </c:pt>
                <c:pt idx="5895">
                  <c:v>-61.99182427699128</c:v>
                </c:pt>
                <c:pt idx="5896">
                  <c:v>-61.98839061650283</c:v>
                </c:pt>
                <c:pt idx="5897">
                  <c:v>-61.9849359114208</c:v>
                </c:pt>
                <c:pt idx="5898">
                  <c:v>-61.98146017111464</c:v>
                </c:pt>
                <c:pt idx="5899">
                  <c:v>-61.97796340497901</c:v>
                </c:pt>
                <c:pt idx="5900">
                  <c:v>-61.97444562243336</c:v>
                </c:pt>
                <c:pt idx="5901">
                  <c:v>-61.97090683292233</c:v>
                </c:pt>
                <c:pt idx="5902">
                  <c:v>-61.96734704591543</c:v>
                </c:pt>
                <c:pt idx="5903">
                  <c:v>-61.96376627090725</c:v>
                </c:pt>
                <c:pt idx="5904">
                  <c:v>-61.96016451741727</c:v>
                </c:pt>
                <c:pt idx="5905">
                  <c:v>-61.95654179499002</c:v>
                </c:pt>
                <c:pt idx="5906">
                  <c:v>-61.95289811319491</c:v>
                </c:pt>
                <c:pt idx="5907">
                  <c:v>-61.94923348162632</c:v>
                </c:pt>
                <c:pt idx="5908">
                  <c:v>-61.94554790990356</c:v>
                </c:pt>
                <c:pt idx="5909">
                  <c:v>-61.94184140767084</c:v>
                </c:pt>
                <c:pt idx="5910">
                  <c:v>-61.93811398459731</c:v>
                </c:pt>
                <c:pt idx="5911">
                  <c:v>-61.93436565037695</c:v>
                </c:pt>
                <c:pt idx="5912">
                  <c:v>-61.93059641472871</c:v>
                </c:pt>
                <c:pt idx="5913">
                  <c:v>-61.9268062873963</c:v>
                </c:pt>
                <c:pt idx="5914">
                  <c:v>-61.92299527814844</c:v>
                </c:pt>
                <c:pt idx="5915">
                  <c:v>-61.91916339677854</c:v>
                </c:pt>
                <c:pt idx="5916">
                  <c:v>-61.91531065310494</c:v>
                </c:pt>
                <c:pt idx="5917">
                  <c:v>-61.91143705697078</c:v>
                </c:pt>
                <c:pt idx="5918">
                  <c:v>-61.90754261824402</c:v>
                </c:pt>
                <c:pt idx="5919">
                  <c:v>-61.90362734681742</c:v>
                </c:pt>
                <c:pt idx="5920">
                  <c:v>-61.8996912526085</c:v>
                </c:pt>
                <c:pt idx="5921">
                  <c:v>-61.89573434555962</c:v>
                </c:pt>
                <c:pt idx="5922">
                  <c:v>-61.89175663563781</c:v>
                </c:pt>
                <c:pt idx="5923">
                  <c:v>-61.88775813283496</c:v>
                </c:pt>
                <c:pt idx="5924">
                  <c:v>-61.88373884716763</c:v>
                </c:pt>
                <c:pt idx="5925">
                  <c:v>-61.87969878867712</c:v>
                </c:pt>
                <c:pt idx="5926">
                  <c:v>-61.87563796742948</c:v>
                </c:pt>
                <c:pt idx="5927">
                  <c:v>-61.87155639351544</c:v>
                </c:pt>
                <c:pt idx="5928">
                  <c:v>-61.86745407705042</c:v>
                </c:pt>
                <c:pt idx="5929">
                  <c:v>-61.86333102817455</c:v>
                </c:pt>
                <c:pt idx="5930">
                  <c:v>-61.85918725705257</c:v>
                </c:pt>
                <c:pt idx="5931">
                  <c:v>-61.85502277387398</c:v>
                </c:pt>
                <c:pt idx="5932">
                  <c:v>-61.8508375888528</c:v>
                </c:pt>
                <c:pt idx="5933">
                  <c:v>-61.8466317122278</c:v>
                </c:pt>
                <c:pt idx="5934">
                  <c:v>-61.84240515426227</c:v>
                </c:pt>
                <c:pt idx="5935">
                  <c:v>-61.8381579252442</c:v>
                </c:pt>
                <c:pt idx="5936">
                  <c:v>-61.83389003548611</c:v>
                </c:pt>
                <c:pt idx="5937">
                  <c:v>-61.82960149532513</c:v>
                </c:pt>
                <c:pt idx="5938">
                  <c:v>-61.82529231512297</c:v>
                </c:pt>
                <c:pt idx="5939">
                  <c:v>-61.82096250526586</c:v>
                </c:pt>
                <c:pt idx="5940">
                  <c:v>-61.81661207616465</c:v>
                </c:pt>
                <c:pt idx="5941">
                  <c:v>-61.81224103825465</c:v>
                </c:pt>
                <c:pt idx="5942">
                  <c:v>-61.80784940199575</c:v>
                </c:pt>
                <c:pt idx="5943">
                  <c:v>-61.80343717787232</c:v>
                </c:pt>
                <c:pt idx="5944">
                  <c:v>-61.79900437639323</c:v>
                </c:pt>
                <c:pt idx="5945">
                  <c:v>-61.79455100809182</c:v>
                </c:pt>
                <c:pt idx="5946">
                  <c:v>-61.79007708352595</c:v>
                </c:pt>
                <c:pt idx="5947">
                  <c:v>-61.78558261327789</c:v>
                </c:pt>
                <c:pt idx="5948">
                  <c:v>-61.78106760795438</c:v>
                </c:pt>
                <c:pt idx="5949">
                  <c:v>-61.77653207818663</c:v>
                </c:pt>
                <c:pt idx="5950">
                  <c:v>-61.77197603463019</c:v>
                </c:pt>
                <c:pt idx="5951">
                  <c:v>-61.76739948796508</c:v>
                </c:pt>
                <c:pt idx="5952">
                  <c:v>-61.76280244889571</c:v>
                </c:pt>
                <c:pt idx="5953">
                  <c:v>-61.75818492815087</c:v>
                </c:pt>
                <c:pt idx="5954">
                  <c:v>-61.7535469364837</c:v>
                </c:pt>
                <c:pt idx="5955">
                  <c:v>-61.74888848467174</c:v>
                </c:pt>
                <c:pt idx="5956">
                  <c:v>-61.74420958351683</c:v>
                </c:pt>
                <c:pt idx="5957">
                  <c:v>-61.7395102438452</c:v>
                </c:pt>
                <c:pt idx="5958">
                  <c:v>-61.73479047650731</c:v>
                </c:pt>
                <c:pt idx="5959">
                  <c:v>-61.73005029237803</c:v>
                </c:pt>
                <c:pt idx="5960">
                  <c:v>-61.72528970235646</c:v>
                </c:pt>
                <c:pt idx="5961">
                  <c:v>-61.720508717366</c:v>
                </c:pt>
                <c:pt idx="5962">
                  <c:v>-61.71570734835432</c:v>
                </c:pt>
                <c:pt idx="5963">
                  <c:v>-61.71088560629332</c:v>
                </c:pt>
                <c:pt idx="5964">
                  <c:v>-61.7060435021792</c:v>
                </c:pt>
                <c:pt idx="5965">
                  <c:v>-61.70118104703231</c:v>
                </c:pt>
                <c:pt idx="5966">
                  <c:v>-61.6962982518973</c:v>
                </c:pt>
                <c:pt idx="5967">
                  <c:v>-61.69139512784295</c:v>
                </c:pt>
                <c:pt idx="5968">
                  <c:v>-61.68647168596227</c:v>
                </c:pt>
                <c:pt idx="5969">
                  <c:v>-61.68152793737246</c:v>
                </c:pt>
                <c:pt idx="5970">
                  <c:v>-61.67656389321484</c:v>
                </c:pt>
                <c:pt idx="5971">
                  <c:v>-61.6715795646549</c:v>
                </c:pt>
                <c:pt idx="5972">
                  <c:v>-61.66657496288227</c:v>
                </c:pt>
                <c:pt idx="5973">
                  <c:v>-61.6615500991107</c:v>
                </c:pt>
                <c:pt idx="5974">
                  <c:v>-61.65650498457804</c:v>
                </c:pt>
                <c:pt idx="5975">
                  <c:v>-61.65143963054625</c:v>
                </c:pt>
                <c:pt idx="5976">
                  <c:v>-61.6463540483014</c:v>
                </c:pt>
                <c:pt idx="5977">
                  <c:v>-61.64124824915356</c:v>
                </c:pt>
                <c:pt idx="5978">
                  <c:v>-61.63612224443692</c:v>
                </c:pt>
                <c:pt idx="5979">
                  <c:v>-61.63097604550968</c:v>
                </c:pt>
                <c:pt idx="5980">
                  <c:v>-61.62580966375408</c:v>
                </c:pt>
                <c:pt idx="5981">
                  <c:v>-61.62062311057638</c:v>
                </c:pt>
                <c:pt idx="5982">
                  <c:v>-61.61541639740683</c:v>
                </c:pt>
                <c:pt idx="5983">
                  <c:v>-61.61018953569965</c:v>
                </c:pt>
                <c:pt idx="5984">
                  <c:v>-61.60494253693313</c:v>
                </c:pt>
                <c:pt idx="5985">
                  <c:v>-61.5996754126094</c:v>
                </c:pt>
                <c:pt idx="5986">
                  <c:v>-61.59438817425458</c:v>
                </c:pt>
                <c:pt idx="5987">
                  <c:v>-61.58908083341876</c:v>
                </c:pt>
                <c:pt idx="5988">
                  <c:v>-61.58375340167591</c:v>
                </c:pt>
                <c:pt idx="5989">
                  <c:v>-61.57840589062394</c:v>
                </c:pt>
                <c:pt idx="5990">
                  <c:v>-61.5730383118846</c:v>
                </c:pt>
                <c:pt idx="5991">
                  <c:v>-61.56765067710356</c:v>
                </c:pt>
                <c:pt idx="5992">
                  <c:v>-61.56224299795037</c:v>
                </c:pt>
                <c:pt idx="5993">
                  <c:v>-61.55681528611839</c:v>
                </c:pt>
                <c:pt idx="5994">
                  <c:v>-61.55136755332481</c:v>
                </c:pt>
                <c:pt idx="5995">
                  <c:v>-61.54589981131071</c:v>
                </c:pt>
                <c:pt idx="5996">
                  <c:v>-61.54041207184091</c:v>
                </c:pt>
                <c:pt idx="5997">
                  <c:v>-61.53490434670408</c:v>
                </c:pt>
                <c:pt idx="5998">
                  <c:v>-61.5293766477126</c:v>
                </c:pt>
                <c:pt idx="5999">
                  <c:v>-61.52382898670268</c:v>
                </c:pt>
                <c:pt idx="6000">
                  <c:v>-61.51826137553427</c:v>
                </c:pt>
                <c:pt idx="6001">
                  <c:v>-61.51267382609105</c:v>
                </c:pt>
                <c:pt idx="6002">
                  <c:v>-61.5070663502804</c:v>
                </c:pt>
                <c:pt idx="6003">
                  <c:v>-61.50143896003348</c:v>
                </c:pt>
                <c:pt idx="6004">
                  <c:v>-61.4957916673051</c:v>
                </c:pt>
                <c:pt idx="6005">
                  <c:v>-61.49012448407371</c:v>
                </c:pt>
                <c:pt idx="6006">
                  <c:v>-61.4844374223415</c:v>
                </c:pt>
                <c:pt idx="6007">
                  <c:v>-61.47873049413433</c:v>
                </c:pt>
                <c:pt idx="6008">
                  <c:v>-61.4730037115016</c:v>
                </c:pt>
                <c:pt idx="6009">
                  <c:v>-61.46725708651639</c:v>
                </c:pt>
                <c:pt idx="6010">
                  <c:v>-61.46149063127542</c:v>
                </c:pt>
                <c:pt idx="6011">
                  <c:v>-61.45570435789898</c:v>
                </c:pt>
                <c:pt idx="6012">
                  <c:v>-61.44989827853094</c:v>
                </c:pt>
                <c:pt idx="6013">
                  <c:v>-61.44407240533871</c:v>
                </c:pt>
                <c:pt idx="6014">
                  <c:v>-61.43822675051331</c:v>
                </c:pt>
                <c:pt idx="6015">
                  <c:v>-61.43236132626927</c:v>
                </c:pt>
                <c:pt idx="6016">
                  <c:v>-61.42647614484462</c:v>
                </c:pt>
                <c:pt idx="6017">
                  <c:v>-61.42057121850094</c:v>
                </c:pt>
                <c:pt idx="6018">
                  <c:v>-61.41464655952326</c:v>
                </c:pt>
                <c:pt idx="6019">
                  <c:v>-61.40870218022018</c:v>
                </c:pt>
                <c:pt idx="6020">
                  <c:v>-61.40273809292364</c:v>
                </c:pt>
                <c:pt idx="6021">
                  <c:v>-61.39675430998911</c:v>
                </c:pt>
                <c:pt idx="6022">
                  <c:v>-61.3907508437955</c:v>
                </c:pt>
                <c:pt idx="6023">
                  <c:v>-61.38472770674509</c:v>
                </c:pt>
                <c:pt idx="6024">
                  <c:v>-61.37868491126361</c:v>
                </c:pt>
                <c:pt idx="6025">
                  <c:v>-61.3726224698002</c:v>
                </c:pt>
                <c:pt idx="6026">
                  <c:v>-61.36654039482732</c:v>
                </c:pt>
                <c:pt idx="6027">
                  <c:v>-61.3604386988408</c:v>
                </c:pt>
                <c:pt idx="6028">
                  <c:v>-61.35431739435986</c:v>
                </c:pt>
                <c:pt idx="6029">
                  <c:v>-61.34817649392702</c:v>
                </c:pt>
                <c:pt idx="6030">
                  <c:v>-61.34201601010813</c:v>
                </c:pt>
                <c:pt idx="6031">
                  <c:v>-61.33583595549232</c:v>
                </c:pt>
                <c:pt idx="6032">
                  <c:v>-61.32963634269205</c:v>
                </c:pt>
                <c:pt idx="6033">
                  <c:v>-61.32341718434301</c:v>
                </c:pt>
                <c:pt idx="6034">
                  <c:v>-61.31717849310419</c:v>
                </c:pt>
                <c:pt idx="6035">
                  <c:v>-61.31092028165777</c:v>
                </c:pt>
                <c:pt idx="6036">
                  <c:v>-61.3046425627092</c:v>
                </c:pt>
                <c:pt idx="6037">
                  <c:v>-61.29834534898715</c:v>
                </c:pt>
                <c:pt idx="6038">
                  <c:v>-61.29202865324339</c:v>
                </c:pt>
                <c:pt idx="6039">
                  <c:v>-61.28569248825303</c:v>
                </c:pt>
                <c:pt idx="6040">
                  <c:v>-61.27933686681421</c:v>
                </c:pt>
                <c:pt idx="6041">
                  <c:v>-61.27296180174829</c:v>
                </c:pt>
                <c:pt idx="6042">
                  <c:v>-61.26656730589978</c:v>
                </c:pt>
                <c:pt idx="6043">
                  <c:v>-61.26015339213623</c:v>
                </c:pt>
                <c:pt idx="6044">
                  <c:v>-61.25372007334837</c:v>
                </c:pt>
                <c:pt idx="6045">
                  <c:v>-61.24726736245002</c:v>
                </c:pt>
                <c:pt idx="6046">
                  <c:v>-61.24079527237802</c:v>
                </c:pt>
                <c:pt idx="6047">
                  <c:v>-61.23430381609231</c:v>
                </c:pt>
                <c:pt idx="6048">
                  <c:v>-61.2277930065759</c:v>
                </c:pt>
                <c:pt idx="6049">
                  <c:v>-61.22126285683472</c:v>
                </c:pt>
                <c:pt idx="6050">
                  <c:v>-61.21471337989785</c:v>
                </c:pt>
                <c:pt idx="6051">
                  <c:v>-61.2081445888173</c:v>
                </c:pt>
                <c:pt idx="6052">
                  <c:v>-61.20155649666803</c:v>
                </c:pt>
                <c:pt idx="6053">
                  <c:v>-61.19494911654805</c:v>
                </c:pt>
                <c:pt idx="6054">
                  <c:v>-61.18832246157825</c:v>
                </c:pt>
                <c:pt idx="6055">
                  <c:v>-61.18167654490247</c:v>
                </c:pt>
                <c:pt idx="6056">
                  <c:v>-61.17501137968751</c:v>
                </c:pt>
                <c:pt idx="6057">
                  <c:v>-61.16832697912304</c:v>
                </c:pt>
                <c:pt idx="6058">
                  <c:v>-61.1616233564216</c:v>
                </c:pt>
                <c:pt idx="6059">
                  <c:v>-61.15490052481862</c:v>
                </c:pt>
                <c:pt idx="6060">
                  <c:v>-61.14815849757243</c:v>
                </c:pt>
                <c:pt idx="6061">
                  <c:v>-61.14139728796413</c:v>
                </c:pt>
                <c:pt idx="6062">
                  <c:v>-61.1346169092977</c:v>
                </c:pt>
                <c:pt idx="6063">
                  <c:v>-61.12781737489991</c:v>
                </c:pt>
                <c:pt idx="6064">
                  <c:v>-61.1209986981203</c:v>
                </c:pt>
                <c:pt idx="6065">
                  <c:v>-61.11416089233121</c:v>
                </c:pt>
                <c:pt idx="6066">
                  <c:v>-61.10730397092777</c:v>
                </c:pt>
                <c:pt idx="6067">
                  <c:v>-61.1004279473278</c:v>
                </c:pt>
                <c:pt idx="6068">
                  <c:v>-61.0935328349719</c:v>
                </c:pt>
                <c:pt idx="6069">
                  <c:v>-61.08661864732331</c:v>
                </c:pt>
                <c:pt idx="6070">
                  <c:v>-61.07968539786808</c:v>
                </c:pt>
                <c:pt idx="6071">
                  <c:v>-61.07273310011486</c:v>
                </c:pt>
                <c:pt idx="6072">
                  <c:v>-61.06576176759498</c:v>
                </c:pt>
                <c:pt idx="6073">
                  <c:v>-61.05877141386242</c:v>
                </c:pt>
                <c:pt idx="6074">
                  <c:v>-61.05176205249381</c:v>
                </c:pt>
                <c:pt idx="6075">
                  <c:v>-61.0447336970884</c:v>
                </c:pt>
                <c:pt idx="6076">
                  <c:v>-61.037686361268</c:v>
                </c:pt>
                <c:pt idx="6077">
                  <c:v>-61.03062005867707</c:v>
                </c:pt>
                <c:pt idx="6078">
                  <c:v>-61.02353480298258</c:v>
                </c:pt>
                <c:pt idx="6079">
                  <c:v>-61.01643060787406</c:v>
                </c:pt>
                <c:pt idx="6080">
                  <c:v>-61.00930748706359</c:v>
                </c:pt>
                <c:pt idx="6081">
                  <c:v>-61.00216545428583</c:v>
                </c:pt>
                <c:pt idx="6082">
                  <c:v>-60.99500452329782</c:v>
                </c:pt>
                <c:pt idx="6083">
                  <c:v>-60.98782470787917</c:v>
                </c:pt>
                <c:pt idx="6084">
                  <c:v>-60.98062602183195</c:v>
                </c:pt>
                <c:pt idx="6085">
                  <c:v>-60.97340847898068</c:v>
                </c:pt>
                <c:pt idx="6086">
                  <c:v>-60.96617209317231</c:v>
                </c:pt>
                <c:pt idx="6087">
                  <c:v>-60.95891687827621</c:v>
                </c:pt>
                <c:pt idx="6088">
                  <c:v>-60.95164284818417</c:v>
                </c:pt>
                <c:pt idx="6089">
                  <c:v>-60.94435001681035</c:v>
                </c:pt>
                <c:pt idx="6090">
                  <c:v>-60.9370383980913</c:v>
                </c:pt>
                <c:pt idx="6091">
                  <c:v>-60.92970800598592</c:v>
                </c:pt>
                <c:pt idx="6092">
                  <c:v>-60.92235885447544</c:v>
                </c:pt>
                <c:pt idx="6093">
                  <c:v>-60.9149909575634</c:v>
                </c:pt>
                <c:pt idx="6094">
                  <c:v>-60.90760432927569</c:v>
                </c:pt>
                <c:pt idx="6095">
                  <c:v>-60.90019898366046</c:v>
                </c:pt>
                <c:pt idx="6096">
                  <c:v>-60.89277493478813</c:v>
                </c:pt>
                <c:pt idx="6097">
                  <c:v>-60.88533219675137</c:v>
                </c:pt>
                <c:pt idx="6098">
                  <c:v>-60.87787078366507</c:v>
                </c:pt>
                <c:pt idx="6099">
                  <c:v>-60.87039070966644</c:v>
                </c:pt>
                <c:pt idx="6100">
                  <c:v>-60.86289198891478</c:v>
                </c:pt>
                <c:pt idx="6101">
                  <c:v>-60.8553746355916</c:v>
                </c:pt>
                <c:pt idx="6102">
                  <c:v>-60.84783866390064</c:v>
                </c:pt>
                <c:pt idx="6103">
                  <c:v>-60.84028408806775</c:v>
                </c:pt>
                <c:pt idx="6104">
                  <c:v>-60.83271092234093</c:v>
                </c:pt>
                <c:pt idx="6105">
                  <c:v>-60.82511918099027</c:v>
                </c:pt>
                <c:pt idx="6106">
                  <c:v>-60.817508878308</c:v>
                </c:pt>
                <c:pt idx="6107">
                  <c:v>-60.80988002860843</c:v>
                </c:pt>
                <c:pt idx="6108">
                  <c:v>-60.80223264622794</c:v>
                </c:pt>
                <c:pt idx="6109">
                  <c:v>-60.79456674552494</c:v>
                </c:pt>
                <c:pt idx="6110">
                  <c:v>-60.7868823408799</c:v>
                </c:pt>
                <c:pt idx="6111">
                  <c:v>-60.7791794466953</c:v>
                </c:pt>
                <c:pt idx="6112">
                  <c:v>-60.7714580773956</c:v>
                </c:pt>
                <c:pt idx="6113">
                  <c:v>-60.7637182474273</c:v>
                </c:pt>
                <c:pt idx="6114">
                  <c:v>-60.75595997125881</c:v>
                </c:pt>
                <c:pt idx="6115">
                  <c:v>-60.7481832633805</c:v>
                </c:pt>
                <c:pt idx="6116">
                  <c:v>-60.7403881383047</c:v>
                </c:pt>
                <c:pt idx="6117">
                  <c:v>-60.73257461056562</c:v>
                </c:pt>
                <c:pt idx="6118">
                  <c:v>-60.7247426947194</c:v>
                </c:pt>
                <c:pt idx="6119">
                  <c:v>-60.71689240534403</c:v>
                </c:pt>
                <c:pt idx="6120">
                  <c:v>-60.7090237570394</c:v>
                </c:pt>
                <c:pt idx="6121">
                  <c:v>-60.70113676442721</c:v>
                </c:pt>
                <c:pt idx="6122">
                  <c:v>-60.69323144215098</c:v>
                </c:pt>
                <c:pt idx="6123">
                  <c:v>-60.68530780487609</c:v>
                </c:pt>
                <c:pt idx="6124">
                  <c:v>-60.67736586728967</c:v>
                </c:pt>
                <c:pt idx="6125">
                  <c:v>-60.66940564410066</c:v>
                </c:pt>
                <c:pt idx="6126">
                  <c:v>-60.66142715003971</c:v>
                </c:pt>
                <c:pt idx="6127">
                  <c:v>-60.65343039985927</c:v>
                </c:pt>
                <c:pt idx="6128">
                  <c:v>-60.64541540833346</c:v>
                </c:pt>
                <c:pt idx="6129">
                  <c:v>-60.63738219025813</c:v>
                </c:pt>
                <c:pt idx="6130">
                  <c:v>-60.62933076045084</c:v>
                </c:pt>
                <c:pt idx="6131">
                  <c:v>-60.62126113375075</c:v>
                </c:pt>
                <c:pt idx="6132">
                  <c:v>-60.61317332501877</c:v>
                </c:pt>
                <c:pt idx="6133">
                  <c:v>-60.60506734913736</c:v>
                </c:pt>
                <c:pt idx="6134">
                  <c:v>-60.59694322101065</c:v>
                </c:pt>
                <c:pt idx="6135">
                  <c:v>-60.58880095556434</c:v>
                </c:pt>
                <c:pt idx="6136">
                  <c:v>-60.58064056774572</c:v>
                </c:pt>
                <c:pt idx="6137">
                  <c:v>-60.57246207252368</c:v>
                </c:pt>
                <c:pt idx="6138">
                  <c:v>-60.56426548488859</c:v>
                </c:pt>
                <c:pt idx="6139">
                  <c:v>-60.55605081985239</c:v>
                </c:pt>
                <c:pt idx="6140">
                  <c:v>-60.54781809244852</c:v>
                </c:pt>
                <c:pt idx="6141">
                  <c:v>-60.53956731773192</c:v>
                </c:pt>
                <c:pt idx="6142">
                  <c:v>-60.531298510779</c:v>
                </c:pt>
                <c:pt idx="6143">
                  <c:v>-60.52301168668761</c:v>
                </c:pt>
                <c:pt idx="6144">
                  <c:v>-60.51470686057709</c:v>
                </c:pt>
                <c:pt idx="6145">
                  <c:v>-60.50638404758813</c:v>
                </c:pt>
                <c:pt idx="6146">
                  <c:v>-60.49804326288288</c:v>
                </c:pt>
                <c:pt idx="6147">
                  <c:v>-60.48968452164481</c:v>
                </c:pt>
                <c:pt idx="6148">
                  <c:v>-60.48130783907889</c:v>
                </c:pt>
                <c:pt idx="6149">
                  <c:v>-60.47291323041127</c:v>
                </c:pt>
                <c:pt idx="6150">
                  <c:v>-60.46450071088954</c:v>
                </c:pt>
                <c:pt idx="6151">
                  <c:v>-60.45607029578255</c:v>
                </c:pt>
                <c:pt idx="6152">
                  <c:v>-60.4476220003805</c:v>
                </c:pt>
                <c:pt idx="6153">
                  <c:v>-60.43915583999481</c:v>
                </c:pt>
                <c:pt idx="6154">
                  <c:v>-60.43067182995818</c:v>
                </c:pt>
                <c:pt idx="6155">
                  <c:v>-60.42216998562455</c:v>
                </c:pt>
                <c:pt idx="6156">
                  <c:v>-60.41365032236909</c:v>
                </c:pt>
                <c:pt idx="6157">
                  <c:v>-60.40511285558815</c:v>
                </c:pt>
                <c:pt idx="6158">
                  <c:v>-60.39655760069927</c:v>
                </c:pt>
                <c:pt idx="6159">
                  <c:v>-60.38798457314118</c:v>
                </c:pt>
                <c:pt idx="6160">
                  <c:v>-60.37939378837376</c:v>
                </c:pt>
                <c:pt idx="6161">
                  <c:v>-60.37078526187797</c:v>
                </c:pt>
                <c:pt idx="6162">
                  <c:v>-60.36215900915593</c:v>
                </c:pt>
                <c:pt idx="6163">
                  <c:v>-60.35351504573082</c:v>
                </c:pt>
                <c:pt idx="6164">
                  <c:v>-60.3448533871469</c:v>
                </c:pt>
                <c:pt idx="6165">
                  <c:v>-60.33617404896954</c:v>
                </c:pt>
                <c:pt idx="6166">
                  <c:v>-60.32747704678506</c:v>
                </c:pt>
                <c:pt idx="6167">
                  <c:v>-60.31876239620086</c:v>
                </c:pt>
                <c:pt idx="6168">
                  <c:v>-60.31003011284531</c:v>
                </c:pt>
                <c:pt idx="6169">
                  <c:v>-60.30128021236779</c:v>
                </c:pt>
                <c:pt idx="6170">
                  <c:v>-60.29251271043862</c:v>
                </c:pt>
                <c:pt idx="6171">
                  <c:v>-60.28372762274904</c:v>
                </c:pt>
                <c:pt idx="6172">
                  <c:v>-60.27492496501127</c:v>
                </c:pt>
                <c:pt idx="6173">
                  <c:v>-60.26610475295843</c:v>
                </c:pt>
                <c:pt idx="6174">
                  <c:v>-60.25726700234446</c:v>
                </c:pt>
                <c:pt idx="6175">
                  <c:v>-60.24841172894427</c:v>
                </c:pt>
                <c:pt idx="6176">
                  <c:v>-60.23953894855355</c:v>
                </c:pt>
                <c:pt idx="6177">
                  <c:v>-60.23064867698882</c:v>
                </c:pt>
                <c:pt idx="6178">
                  <c:v>-60.22174093008746</c:v>
                </c:pt>
                <c:pt idx="6179">
                  <c:v>-60.21281572370761</c:v>
                </c:pt>
                <c:pt idx="6180">
                  <c:v>-60.2038730737282</c:v>
                </c:pt>
                <c:pt idx="6181">
                  <c:v>-60.1949129960489</c:v>
                </c:pt>
                <c:pt idx="6182">
                  <c:v>-60.18593550659014</c:v>
                </c:pt>
                <c:pt idx="6183">
                  <c:v>-60.17694062129303</c:v>
                </c:pt>
                <c:pt idx="6184">
                  <c:v>-60.16792835611944</c:v>
                </c:pt>
                <c:pt idx="6185">
                  <c:v>-60.15889872705186</c:v>
                </c:pt>
                <c:pt idx="6186">
                  <c:v>-60.14985175009347</c:v>
                </c:pt>
                <c:pt idx="6187">
                  <c:v>-60.14078744126812</c:v>
                </c:pt>
                <c:pt idx="6188">
                  <c:v>-60.13170581662022</c:v>
                </c:pt>
                <c:pt idx="6189">
                  <c:v>-60.12260689221483</c:v>
                </c:pt>
                <c:pt idx="6190">
                  <c:v>-60.11349068413757</c:v>
                </c:pt>
                <c:pt idx="6191">
                  <c:v>-60.10435720849465</c:v>
                </c:pt>
                <c:pt idx="6192">
                  <c:v>-60.09520648141282</c:v>
                </c:pt>
                <c:pt idx="6193">
                  <c:v>-60.08603851903935</c:v>
                </c:pt>
                <c:pt idx="6194">
                  <c:v>-60.076853337542</c:v>
                </c:pt>
                <c:pt idx="6195">
                  <c:v>-60.06765095310909</c:v>
                </c:pt>
                <c:pt idx="6196">
                  <c:v>-60.05843138194931</c:v>
                </c:pt>
                <c:pt idx="6197">
                  <c:v>-60.0491946402919</c:v>
                </c:pt>
                <c:pt idx="6198">
                  <c:v>-60.03994074438643</c:v>
                </c:pt>
                <c:pt idx="6199">
                  <c:v>-60.03066971050298</c:v>
                </c:pt>
                <c:pt idx="6200">
                  <c:v>-60.02138155493195</c:v>
                </c:pt>
                <c:pt idx="6201">
                  <c:v>-60.01207629398415</c:v>
                </c:pt>
                <c:pt idx="6202">
                  <c:v>-60.00275394399075</c:v>
                </c:pt>
                <c:pt idx="6203">
                  <c:v>-59.99341452130319</c:v>
                </c:pt>
                <c:pt idx="6204">
                  <c:v>-59.98405804229333</c:v>
                </c:pt>
                <c:pt idx="6205">
                  <c:v>-59.97468452335324</c:v>
                </c:pt>
                <c:pt idx="6206">
                  <c:v>-59.96529398089534</c:v>
                </c:pt>
                <c:pt idx="6207">
                  <c:v>-59.95588643135219</c:v>
                </c:pt>
                <c:pt idx="6208">
                  <c:v>-59.94646189117672</c:v>
                </c:pt>
                <c:pt idx="6209">
                  <c:v>-59.93702037684199</c:v>
                </c:pt>
                <c:pt idx="6210">
                  <c:v>-59.92756190484128</c:v>
                </c:pt>
                <c:pt idx="6211">
                  <c:v>-59.91808649168804</c:v>
                </c:pt>
                <c:pt idx="6212">
                  <c:v>-59.90859415391596</c:v>
                </c:pt>
                <c:pt idx="6213">
                  <c:v>-59.89908490807873</c:v>
                </c:pt>
                <c:pt idx="6214">
                  <c:v>-59.88955877075025</c:v>
                </c:pt>
                <c:pt idx="6215">
                  <c:v>-59.8800157585245</c:v>
                </c:pt>
                <c:pt idx="6216">
                  <c:v>-59.87045588801553</c:v>
                </c:pt>
                <c:pt idx="6217">
                  <c:v>-59.86087917585747</c:v>
                </c:pt>
                <c:pt idx="6218">
                  <c:v>-59.85128563870447</c:v>
                </c:pt>
                <c:pt idx="6219">
                  <c:v>-59.84167529323072</c:v>
                </c:pt>
                <c:pt idx="6220">
                  <c:v>-59.8320481561304</c:v>
                </c:pt>
                <c:pt idx="6221">
                  <c:v>-59.82240424411764</c:v>
                </c:pt>
                <c:pt idx="6222">
                  <c:v>-59.81274357392657</c:v>
                </c:pt>
                <c:pt idx="6223">
                  <c:v>-59.80306616231129</c:v>
                </c:pt>
                <c:pt idx="6224">
                  <c:v>-59.79337202604575</c:v>
                </c:pt>
                <c:pt idx="6225">
                  <c:v>-59.7836611819238</c:v>
                </c:pt>
                <c:pt idx="6226">
                  <c:v>-59.77393364675926</c:v>
                </c:pt>
                <c:pt idx="6227">
                  <c:v>-59.76418943738573</c:v>
                </c:pt>
                <c:pt idx="6228">
                  <c:v>-59.75442857065665</c:v>
                </c:pt>
                <c:pt idx="6229">
                  <c:v>-59.74465106344535</c:v>
                </c:pt>
                <c:pt idx="6230">
                  <c:v>-59.73485693264492</c:v>
                </c:pt>
                <c:pt idx="6231">
                  <c:v>-59.72504619516818</c:v>
                </c:pt>
                <c:pt idx="6232">
                  <c:v>-59.7152188679478</c:v>
                </c:pt>
                <c:pt idx="6233">
                  <c:v>-59.7053749679361</c:v>
                </c:pt>
                <c:pt idx="6234">
                  <c:v>-59.69551451210521</c:v>
                </c:pt>
                <c:pt idx="6235">
                  <c:v>-59.6856375174469</c:v>
                </c:pt>
                <c:pt idx="6236">
                  <c:v>-59.67574400097266</c:v>
                </c:pt>
                <c:pt idx="6237">
                  <c:v>-59.66583397971358</c:v>
                </c:pt>
                <c:pt idx="6238">
                  <c:v>-59.65590747072046</c:v>
                </c:pt>
                <c:pt idx="6239">
                  <c:v>-59.64596449106366</c:v>
                </c:pt>
                <c:pt idx="6240">
                  <c:v>-59.63600505783319</c:v>
                </c:pt>
                <c:pt idx="6241">
                  <c:v>-59.6260291881386</c:v>
                </c:pt>
                <c:pt idx="6242">
                  <c:v>-59.616036899109</c:v>
                </c:pt>
                <c:pt idx="6243">
                  <c:v>-59.60602820789305</c:v>
                </c:pt>
                <c:pt idx="6244">
                  <c:v>-59.59600313165893</c:v>
                </c:pt>
                <c:pt idx="6245">
                  <c:v>-59.58596168759431</c:v>
                </c:pt>
                <c:pt idx="6246">
                  <c:v>-59.57590389290636</c:v>
                </c:pt>
                <c:pt idx="6247">
                  <c:v>-59.56582976482165</c:v>
                </c:pt>
                <c:pt idx="6248">
                  <c:v>-59.55573932058624</c:v>
                </c:pt>
                <c:pt idx="6249">
                  <c:v>-59.54563257746555</c:v>
                </c:pt>
                <c:pt idx="6250">
                  <c:v>-59.53550955274448</c:v>
                </c:pt>
                <c:pt idx="6251">
                  <c:v>-59.52537026372723</c:v>
                </c:pt>
                <c:pt idx="6252">
                  <c:v>-59.51521472773735</c:v>
                </c:pt>
                <c:pt idx="6253">
                  <c:v>-59.5050429621178</c:v>
                </c:pt>
                <c:pt idx="6254">
                  <c:v>-59.49485498423073</c:v>
                </c:pt>
                <c:pt idx="6255">
                  <c:v>-59.48465081145769</c:v>
                </c:pt>
                <c:pt idx="6256">
                  <c:v>-59.47443046119947</c:v>
                </c:pt>
                <c:pt idx="6257">
                  <c:v>-59.4641939508761</c:v>
                </c:pt>
                <c:pt idx="6258">
                  <c:v>-59.4539412979268</c:v>
                </c:pt>
                <c:pt idx="6259">
                  <c:v>-59.44367251981009</c:v>
                </c:pt>
                <c:pt idx="6260">
                  <c:v>-59.43338763400359</c:v>
                </c:pt>
                <c:pt idx="6261">
                  <c:v>-59.42308665800413</c:v>
                </c:pt>
                <c:pt idx="6262">
                  <c:v>-59.41276960932769</c:v>
                </c:pt>
                <c:pt idx="6263">
                  <c:v>-59.40243650550936</c:v>
                </c:pt>
                <c:pt idx="6264">
                  <c:v>-59.39208736410331</c:v>
                </c:pt>
                <c:pt idx="6265">
                  <c:v>-59.38172220268285</c:v>
                </c:pt>
                <c:pt idx="6266">
                  <c:v>-59.37134103884032</c:v>
                </c:pt>
                <c:pt idx="6267">
                  <c:v>-59.3609438901871</c:v>
                </c:pt>
                <c:pt idx="6268">
                  <c:v>-59.35053077435359</c:v>
                </c:pt>
                <c:pt idx="6269">
                  <c:v>-59.3401017089892</c:v>
                </c:pt>
                <c:pt idx="6270">
                  <c:v>-59.3296567117623</c:v>
                </c:pt>
                <c:pt idx="6271">
                  <c:v>-59.31919580036026</c:v>
                </c:pt>
                <c:pt idx="6272">
                  <c:v>-59.30871899248933</c:v>
                </c:pt>
                <c:pt idx="6273">
                  <c:v>-59.29822630587472</c:v>
                </c:pt>
                <c:pt idx="6274">
                  <c:v>-59.28771775826048</c:v>
                </c:pt>
                <c:pt idx="6275">
                  <c:v>-59.27719336740963</c:v>
                </c:pt>
                <c:pt idx="6276">
                  <c:v>-59.26665315110394</c:v>
                </c:pt>
                <c:pt idx="6277">
                  <c:v>-59.25609712714405</c:v>
                </c:pt>
                <c:pt idx="6278">
                  <c:v>-59.24552531334945</c:v>
                </c:pt>
                <c:pt idx="6279">
                  <c:v>-59.23493772755834</c:v>
                </c:pt>
                <c:pt idx="6280">
                  <c:v>-59.22433438762774</c:v>
                </c:pt>
                <c:pt idx="6281">
                  <c:v>-59.21371531143341</c:v>
                </c:pt>
                <c:pt idx="6282">
                  <c:v>-59.20308051686983</c:v>
                </c:pt>
                <c:pt idx="6283">
                  <c:v>-59.1924300218502</c:v>
                </c:pt>
                <c:pt idx="6284">
                  <c:v>-59.18176384430632</c:v>
                </c:pt>
                <c:pt idx="6285">
                  <c:v>-59.1710820021888</c:v>
                </c:pt>
                <c:pt idx="6286">
                  <c:v>-59.16038451346675</c:v>
                </c:pt>
                <c:pt idx="6287">
                  <c:v>-59.14967139612797</c:v>
                </c:pt>
                <c:pt idx="6288">
                  <c:v>-59.13894266817884</c:v>
                </c:pt>
                <c:pt idx="6289">
                  <c:v>-59.1281983476443</c:v>
                </c:pt>
                <c:pt idx="6290">
                  <c:v>-59.11743845256787</c:v>
                </c:pt>
                <c:pt idx="6291">
                  <c:v>-59.1066630010116</c:v>
                </c:pt>
                <c:pt idx="6292">
                  <c:v>-59.09587201105606</c:v>
                </c:pt>
                <c:pt idx="6293">
                  <c:v>-59.08506550080025</c:v>
                </c:pt>
                <c:pt idx="6294">
                  <c:v>-59.07424348836167</c:v>
                </c:pt>
                <c:pt idx="6295">
                  <c:v>-59.06340599187635</c:v>
                </c:pt>
                <c:pt idx="6296">
                  <c:v>-59.05255302949859</c:v>
                </c:pt>
                <c:pt idx="6297">
                  <c:v>-59.0416846194012</c:v>
                </c:pt>
                <c:pt idx="6298">
                  <c:v>-59.03080077977535</c:v>
                </c:pt>
                <c:pt idx="6299">
                  <c:v>-59.01990152883057</c:v>
                </c:pt>
                <c:pt idx="6300">
                  <c:v>-59.00898688479472</c:v>
                </c:pt>
                <c:pt idx="6301">
                  <c:v>-58.99805686591397</c:v>
                </c:pt>
                <c:pt idx="6302">
                  <c:v>-58.98711149045279</c:v>
                </c:pt>
                <c:pt idx="6303">
                  <c:v>-58.97615077669393</c:v>
                </c:pt>
                <c:pt idx="6304">
                  <c:v>-58.9651747429384</c:v>
                </c:pt>
                <c:pt idx="6305">
                  <c:v>-58.9541834075054</c:v>
                </c:pt>
                <c:pt idx="6306">
                  <c:v>-58.94317678873241</c:v>
                </c:pt>
                <c:pt idx="6307">
                  <c:v>-58.93215490497502</c:v>
                </c:pt>
                <c:pt idx="6308">
                  <c:v>-58.921117774607</c:v>
                </c:pt>
                <c:pt idx="6309">
                  <c:v>-58.91006541602029</c:v>
                </c:pt>
                <c:pt idx="6310">
                  <c:v>-58.89899784762496</c:v>
                </c:pt>
                <c:pt idx="6311">
                  <c:v>-58.88791508784912</c:v>
                </c:pt>
                <c:pt idx="6312">
                  <c:v>-58.87681715513901</c:v>
                </c:pt>
                <c:pt idx="6313">
                  <c:v>-58.86570406795892</c:v>
                </c:pt>
                <c:pt idx="6314">
                  <c:v>-58.85457584479113</c:v>
                </c:pt>
                <c:pt idx="6315">
                  <c:v>-58.84343250413597</c:v>
                </c:pt>
                <c:pt idx="6316">
                  <c:v>-58.83227406451175</c:v>
                </c:pt>
                <c:pt idx="6317">
                  <c:v>-58.82110054445475</c:v>
                </c:pt>
                <c:pt idx="6318">
                  <c:v>-58.80991196251917</c:v>
                </c:pt>
                <c:pt idx="6319">
                  <c:v>-58.79870833727716</c:v>
                </c:pt>
                <c:pt idx="6320">
                  <c:v>-58.78748968731877</c:v>
                </c:pt>
                <c:pt idx="6321">
                  <c:v>-58.77625603125192</c:v>
                </c:pt>
                <c:pt idx="6322">
                  <c:v>-58.76500738770236</c:v>
                </c:pt>
                <c:pt idx="6323">
                  <c:v>-58.75374377531372</c:v>
                </c:pt>
                <c:pt idx="6324">
                  <c:v>-58.74246521274743</c:v>
                </c:pt>
                <c:pt idx="6325">
                  <c:v>-58.73117171868266</c:v>
                </c:pt>
                <c:pt idx="6326">
                  <c:v>-58.71986331181642</c:v>
                </c:pt>
                <c:pt idx="6327">
                  <c:v>-58.70854001086344</c:v>
                </c:pt>
                <c:pt idx="6328">
                  <c:v>-58.69720183455613</c:v>
                </c:pt>
                <c:pt idx="6329">
                  <c:v>-58.68584880164465</c:v>
                </c:pt>
                <c:pt idx="6330">
                  <c:v>-58.67448093089684</c:v>
                </c:pt>
                <c:pt idx="6331">
                  <c:v>-58.66309824109816</c:v>
                </c:pt>
                <c:pt idx="6332">
                  <c:v>-58.65170075105172</c:v>
                </c:pt>
                <c:pt idx="6333">
                  <c:v>-58.64028847957825</c:v>
                </c:pt>
                <c:pt idx="6334">
                  <c:v>-58.62886144551606</c:v>
                </c:pt>
                <c:pt idx="6335">
                  <c:v>-58.61741966772102</c:v>
                </c:pt>
                <c:pt idx="6336">
                  <c:v>-58.60596316506657</c:v>
                </c:pt>
                <c:pt idx="6337">
                  <c:v>-58.59449195644363</c:v>
                </c:pt>
                <c:pt idx="6338">
                  <c:v>-58.58300606076067</c:v>
                </c:pt>
                <c:pt idx="6339">
                  <c:v>-58.57150549694358</c:v>
                </c:pt>
                <c:pt idx="6340">
                  <c:v>-58.55999028393575</c:v>
                </c:pt>
                <c:pt idx="6341">
                  <c:v>-58.54846044069796</c:v>
                </c:pt>
                <c:pt idx="6342">
                  <c:v>-58.53691598620845</c:v>
                </c:pt>
                <c:pt idx="6343">
                  <c:v>-58.5253569394628</c:v>
                </c:pt>
                <c:pt idx="6344">
                  <c:v>-58.51378331947397</c:v>
                </c:pt>
                <c:pt idx="6345">
                  <c:v>-58.50219514527226</c:v>
                </c:pt>
                <c:pt idx="6346">
                  <c:v>-58.49059243590531</c:v>
                </c:pt>
                <c:pt idx="6347">
                  <c:v>-58.47897521043802</c:v>
                </c:pt>
                <c:pt idx="6348">
                  <c:v>-58.46734348795257</c:v>
                </c:pt>
                <c:pt idx="6349">
                  <c:v>-58.45569728754842</c:v>
                </c:pt>
                <c:pt idx="6350">
                  <c:v>-58.44403662834222</c:v>
                </c:pt>
                <c:pt idx="6351">
                  <c:v>-58.43236152946785</c:v>
                </c:pt>
                <c:pt idx="6352">
                  <c:v>-58.42067201007637</c:v>
                </c:pt>
                <c:pt idx="6353">
                  <c:v>-58.40896808933596</c:v>
                </c:pt>
                <c:pt idx="6354">
                  <c:v>-58.397249786432</c:v>
                </c:pt>
                <c:pt idx="6355">
                  <c:v>-58.38551712056695</c:v>
                </c:pt>
                <c:pt idx="6356">
                  <c:v>-58.37377011096035</c:v>
                </c:pt>
                <c:pt idx="6357">
                  <c:v>-58.36200877684881</c:v>
                </c:pt>
                <c:pt idx="6358">
                  <c:v>-58.35023313748601</c:v>
                </c:pt>
                <c:pt idx="6359">
                  <c:v>-58.33844321214265</c:v>
                </c:pt>
                <c:pt idx="6360">
                  <c:v>-58.32663902010641</c:v>
                </c:pt>
                <c:pt idx="6361">
                  <c:v>-58.31482058068192</c:v>
                </c:pt>
                <c:pt idx="6362">
                  <c:v>-58.30298791319085</c:v>
                </c:pt>
                <c:pt idx="6363">
                  <c:v>-58.2911410369717</c:v>
                </c:pt>
                <c:pt idx="6364">
                  <c:v>-58.27927997137994</c:v>
                </c:pt>
                <c:pt idx="6365">
                  <c:v>-58.2674047357879</c:v>
                </c:pt>
                <c:pt idx="6366">
                  <c:v>-58.2555153495848</c:v>
                </c:pt>
                <c:pt idx="6367">
                  <c:v>-58.24361183217663</c:v>
                </c:pt>
                <c:pt idx="6368">
                  <c:v>-58.23169420298628</c:v>
                </c:pt>
                <c:pt idx="6369">
                  <c:v>-58.21976248145338</c:v>
                </c:pt>
                <c:pt idx="6370">
                  <c:v>-58.20781668703435</c:v>
                </c:pt>
                <c:pt idx="6371">
                  <c:v>-58.19585683920235</c:v>
                </c:pt>
                <c:pt idx="6372">
                  <c:v>-58.18388295744722</c:v>
                </c:pt>
                <c:pt idx="6373">
                  <c:v>-58.1718950612756</c:v>
                </c:pt>
                <c:pt idx="6374">
                  <c:v>-58.15989317021069</c:v>
                </c:pt>
                <c:pt idx="6375">
                  <c:v>-58.14787730379242</c:v>
                </c:pt>
                <c:pt idx="6376">
                  <c:v>-58.13584748157734</c:v>
                </c:pt>
                <c:pt idx="6377">
                  <c:v>-58.12380372313856</c:v>
                </c:pt>
                <c:pt idx="6378">
                  <c:v>-58.11174604806583</c:v>
                </c:pt>
                <c:pt idx="6379">
                  <c:v>-58.09967447596541</c:v>
                </c:pt>
                <c:pt idx="6380">
                  <c:v>-58.08758902646014</c:v>
                </c:pt>
                <c:pt idx="6381">
                  <c:v>-58.07548971918936</c:v>
                </c:pt>
                <c:pt idx="6382">
                  <c:v>-58.06337657380888</c:v>
                </c:pt>
                <c:pt idx="6383">
                  <c:v>-58.05124960999098</c:v>
                </c:pt>
                <c:pt idx="6384">
                  <c:v>-58.03910884742442</c:v>
                </c:pt>
                <c:pt idx="6385">
                  <c:v>-58.02695430581434</c:v>
                </c:pt>
                <c:pt idx="6386">
                  <c:v>-58.01478600488227</c:v>
                </c:pt>
                <c:pt idx="6387">
                  <c:v>-58.00260396436614</c:v>
                </c:pt>
                <c:pt idx="6388">
                  <c:v>-57.99040820402024</c:v>
                </c:pt>
                <c:pt idx="6389">
                  <c:v>-57.97819874361514</c:v>
                </c:pt>
                <c:pt idx="6390">
                  <c:v>-57.96597560293774</c:v>
                </c:pt>
                <c:pt idx="6391">
                  <c:v>-57.95373880179121</c:v>
                </c:pt>
                <c:pt idx="6392">
                  <c:v>-57.94148835999499</c:v>
                </c:pt>
                <c:pt idx="6393">
                  <c:v>-57.92922429738475</c:v>
                </c:pt>
                <c:pt idx="6394">
                  <c:v>-57.91694663381232</c:v>
                </c:pt>
                <c:pt idx="6395">
                  <c:v>-57.9046553891458</c:v>
                </c:pt>
                <c:pt idx="6396">
                  <c:v>-57.89235058326935</c:v>
                </c:pt>
                <c:pt idx="6397">
                  <c:v>-57.88003223608336</c:v>
                </c:pt>
                <c:pt idx="6398">
                  <c:v>-57.86770036750427</c:v>
                </c:pt>
                <c:pt idx="6399">
                  <c:v>-57.85535499746463</c:v>
                </c:pt>
                <c:pt idx="6400">
                  <c:v>-57.84299614591308</c:v>
                </c:pt>
                <c:pt idx="6401">
                  <c:v>-57.83062383281425</c:v>
                </c:pt>
                <c:pt idx="6402">
                  <c:v>-57.81823807814883</c:v>
                </c:pt>
                <c:pt idx="6403">
                  <c:v>-57.80583890191348</c:v>
                </c:pt>
                <c:pt idx="6404">
                  <c:v>-57.79342632412087</c:v>
                </c:pt>
                <c:pt idx="6405">
                  <c:v>-57.78100036479955</c:v>
                </c:pt>
                <c:pt idx="6406">
                  <c:v>-57.76856104399406</c:v>
                </c:pt>
                <c:pt idx="6407">
                  <c:v>-57.75610838176478</c:v>
                </c:pt>
                <c:pt idx="6408">
                  <c:v>-57.74364239818802</c:v>
                </c:pt>
                <c:pt idx="6409">
                  <c:v>-57.73116311335591</c:v>
                </c:pt>
                <c:pt idx="6410">
                  <c:v>-57.7186705473764</c:v>
                </c:pt>
                <c:pt idx="6411">
                  <c:v>-57.70616472037327</c:v>
                </c:pt>
                <c:pt idx="6412">
                  <c:v>-57.69364565248605</c:v>
                </c:pt>
                <c:pt idx="6413">
                  <c:v>-57.68111336387008</c:v>
                </c:pt>
                <c:pt idx="6414">
                  <c:v>-57.66856787469634</c:v>
                </c:pt>
                <c:pt idx="6415">
                  <c:v>-57.65600920515161</c:v>
                </c:pt>
                <c:pt idx="6416">
                  <c:v>-57.6434373754383</c:v>
                </c:pt>
                <c:pt idx="6417">
                  <c:v>-57.6308524057745</c:v>
                </c:pt>
                <c:pt idx="6418">
                  <c:v>-57.61825431639392</c:v>
                </c:pt>
                <c:pt idx="6419">
                  <c:v>-57.60564312754589</c:v>
                </c:pt>
                <c:pt idx="6420">
                  <c:v>-57.59301885949533</c:v>
                </c:pt>
                <c:pt idx="6421">
                  <c:v>-57.58038153252271</c:v>
                </c:pt>
                <c:pt idx="6422">
                  <c:v>-57.56773116692406</c:v>
                </c:pt>
                <c:pt idx="6423">
                  <c:v>-57.55506778301091</c:v>
                </c:pt>
                <c:pt idx="6424">
                  <c:v>-57.5423914011103</c:v>
                </c:pt>
                <c:pt idx="6425">
                  <c:v>-57.52970204156472</c:v>
                </c:pt>
                <c:pt idx="6426">
                  <c:v>-57.51699972473207</c:v>
                </c:pt>
                <c:pt idx="6427">
                  <c:v>-57.50428447098574</c:v>
                </c:pt>
                <c:pt idx="6428">
                  <c:v>-57.49155630071446</c:v>
                </c:pt>
                <c:pt idx="6429">
                  <c:v>-57.47881523432233</c:v>
                </c:pt>
                <c:pt idx="6430">
                  <c:v>-57.46606129222884</c:v>
                </c:pt>
                <c:pt idx="6431">
                  <c:v>-57.45329449486874</c:v>
                </c:pt>
                <c:pt idx="6432">
                  <c:v>-57.44051486269212</c:v>
                </c:pt>
                <c:pt idx="6433">
                  <c:v>-57.42772241616436</c:v>
                </c:pt>
                <c:pt idx="6434">
                  <c:v>-57.41491717576599</c:v>
                </c:pt>
                <c:pt idx="6435">
                  <c:v>-57.4020991619929</c:v>
                </c:pt>
                <c:pt idx="6436">
                  <c:v>-57.38926839535607</c:v>
                </c:pt>
                <c:pt idx="6437">
                  <c:v>-57.37642489638173</c:v>
                </c:pt>
                <c:pt idx="6438">
                  <c:v>-57.36356868561118</c:v>
                </c:pt>
                <c:pt idx="6439">
                  <c:v>-57.35069978360091</c:v>
                </c:pt>
                <c:pt idx="6440">
                  <c:v>-57.33781821092252</c:v>
                </c:pt>
                <c:pt idx="6441">
                  <c:v>-57.32492398816262</c:v>
                </c:pt>
                <c:pt idx="6442">
                  <c:v>-57.31201713592295</c:v>
                </c:pt>
                <c:pt idx="6443">
                  <c:v>-57.29909767482021</c:v>
                </c:pt>
                <c:pt idx="6444">
                  <c:v>-57.28616562548615</c:v>
                </c:pt>
                <c:pt idx="6445">
                  <c:v>-57.27322100856748</c:v>
                </c:pt>
                <c:pt idx="6446">
                  <c:v>-57.26026384472586</c:v>
                </c:pt>
                <c:pt idx="6447">
                  <c:v>-57.24729415463788</c:v>
                </c:pt>
                <c:pt idx="6448">
                  <c:v>-57.23431195899507</c:v>
                </c:pt>
                <c:pt idx="6449">
                  <c:v>-57.2213172785038</c:v>
                </c:pt>
                <c:pt idx="6450">
                  <c:v>-57.2083101338853</c:v>
                </c:pt>
                <c:pt idx="6451">
                  <c:v>-57.19529054587562</c:v>
                </c:pt>
                <c:pt idx="6452">
                  <c:v>-57.18225853522569</c:v>
                </c:pt>
                <c:pt idx="6453">
                  <c:v>-57.16921412270113</c:v>
                </c:pt>
                <c:pt idx="6454">
                  <c:v>-57.15615732908235</c:v>
                </c:pt>
                <c:pt idx="6455">
                  <c:v>-57.14308817516453</c:v>
                </c:pt>
                <c:pt idx="6456">
                  <c:v>-57.1300066817575</c:v>
                </c:pt>
                <c:pt idx="6457">
                  <c:v>-57.11691286968581</c:v>
                </c:pt>
                <c:pt idx="6458">
                  <c:v>-57.10380675978864</c:v>
                </c:pt>
                <c:pt idx="6459">
                  <c:v>-57.09068837291984</c:v>
                </c:pt>
                <c:pt idx="6460">
                  <c:v>-57.07755772994784</c:v>
                </c:pt>
                <c:pt idx="6461">
                  <c:v>-57.06441485175565</c:v>
                </c:pt>
                <c:pt idx="6462">
                  <c:v>-57.05125975924086</c:v>
                </c:pt>
                <c:pt idx="6463">
                  <c:v>-57.03809247331559</c:v>
                </c:pt>
                <c:pt idx="6464">
                  <c:v>-57.02491301490648</c:v>
                </c:pt>
                <c:pt idx="6465">
                  <c:v>-57.01172140495459</c:v>
                </c:pt>
                <c:pt idx="6466">
                  <c:v>-56.99851766441552</c:v>
                </c:pt>
                <c:pt idx="6467">
                  <c:v>-56.98530181425927</c:v>
                </c:pt>
                <c:pt idx="6468">
                  <c:v>-56.97207387547024</c:v>
                </c:pt>
                <c:pt idx="6469">
                  <c:v>-56.95883386904722</c:v>
                </c:pt>
                <c:pt idx="6470">
                  <c:v>-56.94558181600339</c:v>
                </c:pt>
                <c:pt idx="6471">
                  <c:v>-56.93231773736621</c:v>
                </c:pt>
                <c:pt idx="6472">
                  <c:v>-56.9190416541775</c:v>
                </c:pt>
                <c:pt idx="6473">
                  <c:v>-56.90575358749334</c:v>
                </c:pt>
                <c:pt idx="6474">
                  <c:v>-56.89245355838408</c:v>
                </c:pt>
                <c:pt idx="6475">
                  <c:v>-56.87914158793426</c:v>
                </c:pt>
                <c:pt idx="6476">
                  <c:v>-56.8658176972427</c:v>
                </c:pt>
                <c:pt idx="6477">
                  <c:v>-56.85248190742236</c:v>
                </c:pt>
                <c:pt idx="6478">
                  <c:v>-56.83913423960038</c:v>
                </c:pt>
                <c:pt idx="6479">
                  <c:v>-56.825774714918</c:v>
                </c:pt>
                <c:pt idx="6480">
                  <c:v>-56.81240335453058</c:v>
                </c:pt>
                <c:pt idx="6481">
                  <c:v>-56.79902017960761</c:v>
                </c:pt>
                <c:pt idx="6482">
                  <c:v>-56.78562521133259</c:v>
                </c:pt>
                <c:pt idx="6483">
                  <c:v>-56.77221847090306</c:v>
                </c:pt>
                <c:pt idx="6484">
                  <c:v>-56.75879997953058</c:v>
                </c:pt>
                <c:pt idx="6485">
                  <c:v>-56.74536975844067</c:v>
                </c:pt>
                <c:pt idx="6486">
                  <c:v>-56.73192782887284</c:v>
                </c:pt>
                <c:pt idx="6487">
                  <c:v>-56.71847421208051</c:v>
                </c:pt>
                <c:pt idx="6488">
                  <c:v>-56.70500892933101</c:v>
                </c:pt>
                <c:pt idx="6489">
                  <c:v>-56.69153200190556</c:v>
                </c:pt>
                <c:pt idx="6490">
                  <c:v>-56.67804345109921</c:v>
                </c:pt>
                <c:pt idx="6491">
                  <c:v>-56.6645432982209</c:v>
                </c:pt>
                <c:pt idx="6492">
                  <c:v>-56.65103156459329</c:v>
                </c:pt>
                <c:pt idx="6493">
                  <c:v>-56.6375082715529</c:v>
                </c:pt>
                <c:pt idx="6494">
                  <c:v>-56.62397344044996</c:v>
                </c:pt>
                <c:pt idx="6495">
                  <c:v>-56.61042709264841</c:v>
                </c:pt>
                <c:pt idx="6496">
                  <c:v>-56.596869249526</c:v>
                </c:pt>
                <c:pt idx="6497">
                  <c:v>-56.583299932474</c:v>
                </c:pt>
                <c:pt idx="6498">
                  <c:v>-56.56971916289744</c:v>
                </c:pt>
                <c:pt idx="6499">
                  <c:v>-56.55612696221498</c:v>
                </c:pt>
                <c:pt idx="6500">
                  <c:v>-56.54252335185883</c:v>
                </c:pt>
                <c:pt idx="6501">
                  <c:v>-56.5289083532748</c:v>
                </c:pt>
                <c:pt idx="6502">
                  <c:v>-56.51528198792226</c:v>
                </c:pt>
                <c:pt idx="6503">
                  <c:v>-56.5016442772741</c:v>
                </c:pt>
                <c:pt idx="6504">
                  <c:v>-56.48799524281672</c:v>
                </c:pt>
                <c:pt idx="6505">
                  <c:v>-56.47433490604995</c:v>
                </c:pt>
                <c:pt idx="6506">
                  <c:v>-56.46066328848711</c:v>
                </c:pt>
                <c:pt idx="6507">
                  <c:v>-56.44698041165495</c:v>
                </c:pt>
                <c:pt idx="6508">
                  <c:v>-56.43328629709359</c:v>
                </c:pt>
                <c:pt idx="6509">
                  <c:v>-56.41958096635654</c:v>
                </c:pt>
                <c:pt idx="6510">
                  <c:v>-56.40586444101064</c:v>
                </c:pt>
                <c:pt idx="6511">
                  <c:v>-56.39213674263608</c:v>
                </c:pt>
                <c:pt idx="6512">
                  <c:v>-56.3783978928263</c:v>
                </c:pt>
                <c:pt idx="6513">
                  <c:v>-56.36464791318802</c:v>
                </c:pt>
                <c:pt idx="6514">
                  <c:v>-56.35088682534126</c:v>
                </c:pt>
                <c:pt idx="6515">
                  <c:v>-56.3371146509192</c:v>
                </c:pt>
                <c:pt idx="6516">
                  <c:v>-56.32333141156823</c:v>
                </c:pt>
                <c:pt idx="6517">
                  <c:v>-56.30953712894788</c:v>
                </c:pt>
                <c:pt idx="6518">
                  <c:v>-56.29573182473087</c:v>
                </c:pt>
                <c:pt idx="6519">
                  <c:v>-56.281915520603</c:v>
                </c:pt>
                <c:pt idx="6520">
                  <c:v>-56.26808823826316</c:v>
                </c:pt>
                <c:pt idx="6521">
                  <c:v>-56.25424999942332</c:v>
                </c:pt>
                <c:pt idx="6522">
                  <c:v>-56.2404008258085</c:v>
                </c:pt>
                <c:pt idx="6523">
                  <c:v>-56.22654073915667</c:v>
                </c:pt>
                <c:pt idx="6524">
                  <c:v>-56.21266976121884</c:v>
                </c:pt>
                <c:pt idx="6525">
                  <c:v>-56.198787913759</c:v>
                </c:pt>
                <c:pt idx="6526">
                  <c:v>-56.18489521855397</c:v>
                </c:pt>
                <c:pt idx="6527">
                  <c:v>-56.17099169739359</c:v>
                </c:pt>
                <c:pt idx="6528">
                  <c:v>-56.15707737208054</c:v>
                </c:pt>
                <c:pt idx="6529">
                  <c:v>-56.14315226443035</c:v>
                </c:pt>
                <c:pt idx="6530">
                  <c:v>-56.12921639627138</c:v>
                </c:pt>
                <c:pt idx="6531">
                  <c:v>-56.11526978944478</c:v>
                </c:pt>
                <c:pt idx="6532">
                  <c:v>-56.10131246580454</c:v>
                </c:pt>
                <c:pt idx="6533">
                  <c:v>-56.08734444721731</c:v>
                </c:pt>
                <c:pt idx="6534">
                  <c:v>-56.07336575556256</c:v>
                </c:pt>
                <c:pt idx="6535">
                  <c:v>-56.05937641273239</c:v>
                </c:pt>
                <c:pt idx="6536">
                  <c:v>-56.04537644063161</c:v>
                </c:pt>
                <c:pt idx="6537">
                  <c:v>-56.03136586117765</c:v>
                </c:pt>
                <c:pt idx="6538">
                  <c:v>-56.01734469630057</c:v>
                </c:pt>
                <c:pt idx="6539">
                  <c:v>-56.00331296794308</c:v>
                </c:pt>
                <c:pt idx="6540">
                  <c:v>-55.98927069806037</c:v>
                </c:pt>
                <c:pt idx="6541">
                  <c:v>-55.97521790862025</c:v>
                </c:pt>
                <c:pt idx="6542">
                  <c:v>-55.96115462160298</c:v>
                </c:pt>
                <c:pt idx="6543">
                  <c:v>-55.94708085900137</c:v>
                </c:pt>
                <c:pt idx="6544">
                  <c:v>-55.93299664282067</c:v>
                </c:pt>
                <c:pt idx="6545">
                  <c:v>-55.91890199507856</c:v>
                </c:pt>
                <c:pt idx="6546">
                  <c:v>-55.90479693780514</c:v>
                </c:pt>
                <c:pt idx="6547">
                  <c:v>-55.89068149304289</c:v>
                </c:pt>
                <c:pt idx="6548">
                  <c:v>-55.87655568284671</c:v>
                </c:pt>
                <c:pt idx="6549">
                  <c:v>-55.86241952928373</c:v>
                </c:pt>
                <c:pt idx="6550">
                  <c:v>-55.84827305443345</c:v>
                </c:pt>
                <c:pt idx="6551">
                  <c:v>-55.83411628038765</c:v>
                </c:pt>
                <c:pt idx="6552">
                  <c:v>-55.81994922925037</c:v>
                </c:pt>
                <c:pt idx="6553">
                  <c:v>-55.80577192313785</c:v>
                </c:pt>
                <c:pt idx="6554">
                  <c:v>-55.79158438417854</c:v>
                </c:pt>
                <c:pt idx="6555">
                  <c:v>-55.7773866345131</c:v>
                </c:pt>
                <c:pt idx="6556">
                  <c:v>-55.76317869629428</c:v>
                </c:pt>
                <c:pt idx="6557">
                  <c:v>-55.74896059168701</c:v>
                </c:pt>
                <c:pt idx="6558">
                  <c:v>-55.73473234286831</c:v>
                </c:pt>
                <c:pt idx="6559">
                  <c:v>-55.72049397202722</c:v>
                </c:pt>
                <c:pt idx="6560">
                  <c:v>-55.70624550136488</c:v>
                </c:pt>
                <c:pt idx="6561">
                  <c:v>-55.69198695309443</c:v>
                </c:pt>
                <c:pt idx="6562">
                  <c:v>-55.677718349441</c:v>
                </c:pt>
                <c:pt idx="6563">
                  <c:v>-55.66343971264168</c:v>
                </c:pt>
                <c:pt idx="6564">
                  <c:v>-55.6491510649455</c:v>
                </c:pt>
                <c:pt idx="6565">
                  <c:v>-55.63485242861339</c:v>
                </c:pt>
                <c:pt idx="6566">
                  <c:v>-55.62054382591823</c:v>
                </c:pt>
                <c:pt idx="6567">
                  <c:v>-55.60622527914465</c:v>
                </c:pt>
                <c:pt idx="6568">
                  <c:v>-55.59189681058923</c:v>
                </c:pt>
                <c:pt idx="6569">
                  <c:v>-55.57755844256025</c:v>
                </c:pt>
                <c:pt idx="6570">
                  <c:v>-55.56321019737784</c:v>
                </c:pt>
                <c:pt idx="6571">
                  <c:v>-55.54885209737385</c:v>
                </c:pt>
                <c:pt idx="6572">
                  <c:v>-55.53448416489188</c:v>
                </c:pt>
                <c:pt idx="6573">
                  <c:v>-55.52010642228722</c:v>
                </c:pt>
                <c:pt idx="6574">
                  <c:v>-55.50571889192682</c:v>
                </c:pt>
                <c:pt idx="6575">
                  <c:v>-55.49132159618928</c:v>
                </c:pt>
                <c:pt idx="6576">
                  <c:v>-55.47691455746483</c:v>
                </c:pt>
                <c:pt idx="6577">
                  <c:v>-55.46249779815531</c:v>
                </c:pt>
                <c:pt idx="6578">
                  <c:v>-55.4480713406741</c:v>
                </c:pt>
                <c:pt idx="6579">
                  <c:v>-55.43363520744609</c:v>
                </c:pt>
                <c:pt idx="6580">
                  <c:v>-55.41918942090777</c:v>
                </c:pt>
                <c:pt idx="6581">
                  <c:v>-55.40473400350703</c:v>
                </c:pt>
                <c:pt idx="6582">
                  <c:v>-55.39026897770328</c:v>
                </c:pt>
                <c:pt idx="6583">
                  <c:v>-55.37579436596733</c:v>
                </c:pt>
                <c:pt idx="6584">
                  <c:v>-55.36131019078141</c:v>
                </c:pt>
                <c:pt idx="6585">
                  <c:v>-55.3468164746391</c:v>
                </c:pt>
                <c:pt idx="6586">
                  <c:v>-55.33231324004541</c:v>
                </c:pt>
                <c:pt idx="6587">
                  <c:v>-55.31780050951656</c:v>
                </c:pt>
                <c:pt idx="6588">
                  <c:v>-55.30327830558021</c:v>
                </c:pt>
                <c:pt idx="6589">
                  <c:v>-55.28874665077515</c:v>
                </c:pt>
                <c:pt idx="6590">
                  <c:v>-55.27420556765151</c:v>
                </c:pt>
                <c:pt idx="6591">
                  <c:v>-55.25965507877061</c:v>
                </c:pt>
                <c:pt idx="6592">
                  <c:v>-55.24509520670496</c:v>
                </c:pt>
                <c:pt idx="6593">
                  <c:v>-55.23052597403824</c:v>
                </c:pt>
                <c:pt idx="6594">
                  <c:v>-55.21594740336525</c:v>
                </c:pt>
                <c:pt idx="6595">
                  <c:v>-55.20135951729196</c:v>
                </c:pt>
                <c:pt idx="6596">
                  <c:v>-55.18676233843534</c:v>
                </c:pt>
                <c:pt idx="6597">
                  <c:v>-55.17215588942347</c:v>
                </c:pt>
                <c:pt idx="6598">
                  <c:v>-55.15754019289545</c:v>
                </c:pt>
                <c:pt idx="6599">
                  <c:v>-55.14291527150142</c:v>
                </c:pt>
                <c:pt idx="6600">
                  <c:v>-55.12828114790241</c:v>
                </c:pt>
                <c:pt idx="6601">
                  <c:v>-55.11363784477047</c:v>
                </c:pt>
                <c:pt idx="6602">
                  <c:v>-55.09898538478856</c:v>
                </c:pt>
                <c:pt idx="6603">
                  <c:v>-55.08432379065052</c:v>
                </c:pt>
                <c:pt idx="6604">
                  <c:v>-55.0696530850611</c:v>
                </c:pt>
                <c:pt idx="6605">
                  <c:v>-55.0549732907358</c:v>
                </c:pt>
                <c:pt idx="6606">
                  <c:v>-55.04028443040104</c:v>
                </c:pt>
                <c:pt idx="6607">
                  <c:v>-55.02558652679398</c:v>
                </c:pt>
                <c:pt idx="6608">
                  <c:v>-55.01087960266251</c:v>
                </c:pt>
                <c:pt idx="6609">
                  <c:v>-54.99616368076535</c:v>
                </c:pt>
                <c:pt idx="6610">
                  <c:v>-54.9814387838718</c:v>
                </c:pt>
                <c:pt idx="6611">
                  <c:v>-54.96670493476194</c:v>
                </c:pt>
                <c:pt idx="6612">
                  <c:v>-54.95196215622643</c:v>
                </c:pt>
                <c:pt idx="6613">
                  <c:v>-54.93721047106663</c:v>
                </c:pt>
                <c:pt idx="6614">
                  <c:v>-54.92244990209447</c:v>
                </c:pt>
                <c:pt idx="6615">
                  <c:v>-54.90768047213238</c:v>
                </c:pt>
                <c:pt idx="6616">
                  <c:v>-54.89290220401345</c:v>
                </c:pt>
                <c:pt idx="6617">
                  <c:v>-54.8781151205812</c:v>
                </c:pt>
                <c:pt idx="6618">
                  <c:v>-54.86331924468967</c:v>
                </c:pt>
                <c:pt idx="6619">
                  <c:v>-54.84851459920336</c:v>
                </c:pt>
                <c:pt idx="6620">
                  <c:v>-54.83370120699723</c:v>
                </c:pt>
                <c:pt idx="6621">
                  <c:v>-54.8188790909566</c:v>
                </c:pt>
                <c:pt idx="6622">
                  <c:v>-54.80404827397721</c:v>
                </c:pt>
                <c:pt idx="6623">
                  <c:v>-54.78920877896514</c:v>
                </c:pt>
                <c:pt idx="6624">
                  <c:v>-54.77436062883678</c:v>
                </c:pt>
                <c:pt idx="6625">
                  <c:v>-54.75950384651886</c:v>
                </c:pt>
                <c:pt idx="6626">
                  <c:v>-54.7446384549483</c:v>
                </c:pt>
                <c:pt idx="6627">
                  <c:v>-54.72976447707238</c:v>
                </c:pt>
                <c:pt idx="6628">
                  <c:v>-54.7148819358485</c:v>
                </c:pt>
                <c:pt idx="6629">
                  <c:v>-54.69999085424433</c:v>
                </c:pt>
                <c:pt idx="6630">
                  <c:v>-54.68509125523759</c:v>
                </c:pt>
                <c:pt idx="6631">
                  <c:v>-54.67018316181625</c:v>
                </c:pt>
                <c:pt idx="6632">
                  <c:v>-54.65526659697836</c:v>
                </c:pt>
                <c:pt idx="6633">
                  <c:v>-54.64034158373197</c:v>
                </c:pt>
                <c:pt idx="6634">
                  <c:v>-54.6254081450953</c:v>
                </c:pt>
                <c:pt idx="6635">
                  <c:v>-54.61046630409648</c:v>
                </c:pt>
                <c:pt idx="6636">
                  <c:v>-54.59551608377375</c:v>
                </c:pt>
                <c:pt idx="6637">
                  <c:v>-54.58055750717526</c:v>
                </c:pt>
                <c:pt idx="6638">
                  <c:v>-54.5655905973591</c:v>
                </c:pt>
                <c:pt idx="6639">
                  <c:v>-54.55061537739326</c:v>
                </c:pt>
                <c:pt idx="6640">
                  <c:v>-54.53563187035571</c:v>
                </c:pt>
                <c:pt idx="6641">
                  <c:v>-54.52064009933416</c:v>
                </c:pt>
                <c:pt idx="6642">
                  <c:v>-54.50564008742624</c:v>
                </c:pt>
                <c:pt idx="6643">
                  <c:v>-54.49063185773934</c:v>
                </c:pt>
                <c:pt idx="6644">
                  <c:v>-54.47561543339065</c:v>
                </c:pt>
                <c:pt idx="6645">
                  <c:v>-54.46059083750712</c:v>
                </c:pt>
                <c:pt idx="6646">
                  <c:v>-54.44555809322538</c:v>
                </c:pt>
                <c:pt idx="6647">
                  <c:v>-54.4305172236918</c:v>
                </c:pt>
                <c:pt idx="6648">
                  <c:v>-54.4154682520624</c:v>
                </c:pt>
                <c:pt idx="6649">
                  <c:v>-54.40041120150285</c:v>
                </c:pt>
                <c:pt idx="6650">
                  <c:v>-54.3853460951884</c:v>
                </c:pt>
                <c:pt idx="6651">
                  <c:v>-54.37027295630396</c:v>
                </c:pt>
                <c:pt idx="6652">
                  <c:v>-54.35519180804391</c:v>
                </c:pt>
                <c:pt idx="6653">
                  <c:v>-54.34010267361219</c:v>
                </c:pt>
                <c:pt idx="6654">
                  <c:v>-54.32500557622231</c:v>
                </c:pt>
                <c:pt idx="6655">
                  <c:v>-54.30990053909716</c:v>
                </c:pt>
                <c:pt idx="6656">
                  <c:v>-54.29478758546912</c:v>
                </c:pt>
                <c:pt idx="6657">
                  <c:v>-54.27966673858</c:v>
                </c:pt>
                <c:pt idx="6658">
                  <c:v>-54.26453802168096</c:v>
                </c:pt>
                <c:pt idx="6659">
                  <c:v>-54.24940145803256</c:v>
                </c:pt>
                <c:pt idx="6660">
                  <c:v>-54.23425707090473</c:v>
                </c:pt>
                <c:pt idx="6661">
                  <c:v>-54.21910488357662</c:v>
                </c:pt>
                <c:pt idx="6662">
                  <c:v>-54.20394491933673</c:v>
                </c:pt>
                <c:pt idx="6663">
                  <c:v>-54.18877720148281</c:v>
                </c:pt>
                <c:pt idx="6664">
                  <c:v>-54.1736017533218</c:v>
                </c:pt>
                <c:pt idx="6665">
                  <c:v>-54.15841859816986</c:v>
                </c:pt>
                <c:pt idx="6666">
                  <c:v>-54.14322775935231</c:v>
                </c:pt>
                <c:pt idx="6667">
                  <c:v>-54.12802926020368</c:v>
                </c:pt>
                <c:pt idx="6668">
                  <c:v>-54.11282312406748</c:v>
                </c:pt>
                <c:pt idx="6669">
                  <c:v>-54.09760937429644</c:v>
                </c:pt>
                <c:pt idx="6670">
                  <c:v>-54.08238803425228</c:v>
                </c:pt>
                <c:pt idx="6671">
                  <c:v>-54.06715912730576</c:v>
                </c:pt>
                <c:pt idx="6672">
                  <c:v>-54.05192267683664</c:v>
                </c:pt>
                <c:pt idx="6673">
                  <c:v>-54.0366787062337</c:v>
                </c:pt>
                <c:pt idx="6674">
                  <c:v>-54.0214272388946</c:v>
                </c:pt>
                <c:pt idx="6675">
                  <c:v>-54.006168298226</c:v>
                </c:pt>
                <c:pt idx="6676">
                  <c:v>-53.99090190764333</c:v>
                </c:pt>
                <c:pt idx="6677">
                  <c:v>-53.97562809057105</c:v>
                </c:pt>
                <c:pt idx="6678">
                  <c:v>-53.96034687044232</c:v>
                </c:pt>
                <c:pt idx="6679">
                  <c:v>-53.94505827069917</c:v>
                </c:pt>
                <c:pt idx="6680">
                  <c:v>-53.9297623147924</c:v>
                </c:pt>
                <c:pt idx="6681">
                  <c:v>-53.91445902618155</c:v>
                </c:pt>
                <c:pt idx="6682">
                  <c:v>-53.89914842833493</c:v>
                </c:pt>
                <c:pt idx="6683">
                  <c:v>-53.8838305447295</c:v>
                </c:pt>
                <c:pt idx="6684">
                  <c:v>-53.8685053988509</c:v>
                </c:pt>
                <c:pt idx="6685">
                  <c:v>-53.85317301419337</c:v>
                </c:pt>
                <c:pt idx="6686">
                  <c:v>-53.8378334142599</c:v>
                </c:pt>
                <c:pt idx="6687">
                  <c:v>-53.82248662256193</c:v>
                </c:pt>
                <c:pt idx="6688">
                  <c:v>-53.80713266261949</c:v>
                </c:pt>
                <c:pt idx="6689">
                  <c:v>-53.79177155796118</c:v>
                </c:pt>
                <c:pt idx="6690">
                  <c:v>-53.77640333212406</c:v>
                </c:pt>
                <c:pt idx="6691">
                  <c:v>-53.76102800865367</c:v>
                </c:pt>
                <c:pt idx="6692">
                  <c:v>-53.74564561110403</c:v>
                </c:pt>
                <c:pt idx="6693">
                  <c:v>-53.73025616303752</c:v>
                </c:pt>
                <c:pt idx="6694">
                  <c:v>-53.71485968802497</c:v>
                </c:pt>
                <c:pt idx="6695">
                  <c:v>-53.6994562096455</c:v>
                </c:pt>
                <c:pt idx="6696">
                  <c:v>-53.68404575148664</c:v>
                </c:pt>
                <c:pt idx="6697">
                  <c:v>-53.66862833714421</c:v>
                </c:pt>
                <c:pt idx="6698">
                  <c:v>-53.65320399022222</c:v>
                </c:pt>
                <c:pt idx="6699">
                  <c:v>-53.63777273433306</c:v>
                </c:pt>
                <c:pt idx="6700">
                  <c:v>-53.62233459309725</c:v>
                </c:pt>
                <c:pt idx="6701">
                  <c:v>-53.60688959014352</c:v>
                </c:pt>
                <c:pt idx="6702">
                  <c:v>-53.59143774910881</c:v>
                </c:pt>
                <c:pt idx="6703">
                  <c:v>-53.57597909363813</c:v>
                </c:pt>
                <c:pt idx="6704">
                  <c:v>-53.56051364738466</c:v>
                </c:pt>
                <c:pt idx="6705">
                  <c:v>-53.5450414340096</c:v>
                </c:pt>
                <c:pt idx="6706">
                  <c:v>-53.52956247718225</c:v>
                </c:pt>
                <c:pt idx="6707">
                  <c:v>-53.51407680057992</c:v>
                </c:pt>
                <c:pt idx="6708">
                  <c:v>-53.49858442788791</c:v>
                </c:pt>
                <c:pt idx="6709">
                  <c:v>-53.48308538279949</c:v>
                </c:pt>
                <c:pt idx="6710">
                  <c:v>-53.46757968901588</c:v>
                </c:pt>
                <c:pt idx="6711">
                  <c:v>-53.45206737024616</c:v>
                </c:pt>
                <c:pt idx="6712">
                  <c:v>-53.43654845020742</c:v>
                </c:pt>
                <c:pt idx="6713">
                  <c:v>-53.42102295262445</c:v>
                </c:pt>
                <c:pt idx="6714">
                  <c:v>-53.40549090122996</c:v>
                </c:pt>
                <c:pt idx="6715">
                  <c:v>-53.38995231976443</c:v>
                </c:pt>
                <c:pt idx="6716">
                  <c:v>-53.37440723197612</c:v>
                </c:pt>
                <c:pt idx="6717">
                  <c:v>-53.35885566162104</c:v>
                </c:pt>
                <c:pt idx="6718">
                  <c:v>-53.34329763246288</c:v>
                </c:pt>
                <c:pt idx="6719">
                  <c:v>-53.32773316827305</c:v>
                </c:pt>
                <c:pt idx="6720">
                  <c:v>-53.3121622928306</c:v>
                </c:pt>
                <c:pt idx="6721">
                  <c:v>-53.2965850299222</c:v>
                </c:pt>
                <c:pt idx="6722">
                  <c:v>-53.28100140334213</c:v>
                </c:pt>
                <c:pt idx="6723">
                  <c:v>-53.26541143689231</c:v>
                </c:pt>
                <c:pt idx="6724">
                  <c:v>-53.24981515438206</c:v>
                </c:pt>
                <c:pt idx="6725">
                  <c:v>-53.23421257962833</c:v>
                </c:pt>
                <c:pt idx="6726">
                  <c:v>-53.21860373645553</c:v>
                </c:pt>
                <c:pt idx="6727">
                  <c:v>-53.2029886486955</c:v>
                </c:pt>
                <c:pt idx="6728">
                  <c:v>-53.18736734018755</c:v>
                </c:pt>
                <c:pt idx="6729">
                  <c:v>-53.17173983477836</c:v>
                </c:pt>
                <c:pt idx="6730">
                  <c:v>-53.156106156322</c:v>
                </c:pt>
                <c:pt idx="6731">
                  <c:v>-53.1404663286799</c:v>
                </c:pt>
                <c:pt idx="6732">
                  <c:v>-53.12482037572075</c:v>
                </c:pt>
                <c:pt idx="6733">
                  <c:v>-53.1091683213206</c:v>
                </c:pt>
                <c:pt idx="6734">
                  <c:v>-53.09351018936273</c:v>
                </c:pt>
                <c:pt idx="6735">
                  <c:v>-53.07784600373763</c:v>
                </c:pt>
                <c:pt idx="6736">
                  <c:v>-53.06217578834305</c:v>
                </c:pt>
                <c:pt idx="6737">
                  <c:v>-53.04649956708383</c:v>
                </c:pt>
                <c:pt idx="6738">
                  <c:v>-53.03081736387205</c:v>
                </c:pt>
                <c:pt idx="6739">
                  <c:v>-53.01512920262683</c:v>
                </c:pt>
                <c:pt idx="6740">
                  <c:v>-52.99943510727443</c:v>
                </c:pt>
                <c:pt idx="6741">
                  <c:v>-52.98373510174815</c:v>
                </c:pt>
                <c:pt idx="6742">
                  <c:v>-52.96802920998832</c:v>
                </c:pt>
                <c:pt idx="6743">
                  <c:v>-52.95231745594227</c:v>
                </c:pt>
                <c:pt idx="6744">
                  <c:v>-52.93659986356436</c:v>
                </c:pt>
                <c:pt idx="6745">
                  <c:v>-52.92087645681583</c:v>
                </c:pt>
                <c:pt idx="6746">
                  <c:v>-52.90514725966483</c:v>
                </c:pt>
                <c:pt idx="6747">
                  <c:v>-52.88941229608648</c:v>
                </c:pt>
                <c:pt idx="6748">
                  <c:v>-52.87367159006266</c:v>
                </c:pt>
                <c:pt idx="6749">
                  <c:v>-52.85792516558219</c:v>
                </c:pt>
                <c:pt idx="6750">
                  <c:v>-52.84217304664063</c:v>
                </c:pt>
                <c:pt idx="6751">
                  <c:v>-52.8264152572403</c:v>
                </c:pt>
                <c:pt idx="6752">
                  <c:v>-52.8106518213903</c:v>
                </c:pt>
                <c:pt idx="6753">
                  <c:v>-52.79488276310647</c:v>
                </c:pt>
                <c:pt idx="6754">
                  <c:v>-52.7791081064113</c:v>
                </c:pt>
                <c:pt idx="6755">
                  <c:v>-52.76332787533393</c:v>
                </c:pt>
                <c:pt idx="6756">
                  <c:v>-52.74754209391018</c:v>
                </c:pt>
                <c:pt idx="6757">
                  <c:v>-52.73175078618245</c:v>
                </c:pt>
                <c:pt idx="6758">
                  <c:v>-52.71595397619972</c:v>
                </c:pt>
                <c:pt idx="6759">
                  <c:v>-52.7001516880175</c:v>
                </c:pt>
                <c:pt idx="6760">
                  <c:v>-52.68434394569784</c:v>
                </c:pt>
                <c:pt idx="6761">
                  <c:v>-52.6685307733093</c:v>
                </c:pt>
                <c:pt idx="6762">
                  <c:v>-52.65271219492684</c:v>
                </c:pt>
                <c:pt idx="6763">
                  <c:v>-52.6368882346319</c:v>
                </c:pt>
                <c:pt idx="6764">
                  <c:v>-52.62105891651231</c:v>
                </c:pt>
                <c:pt idx="6765">
                  <c:v>-52.60522426466227</c:v>
                </c:pt>
                <c:pt idx="6766">
                  <c:v>-52.58938430318235</c:v>
                </c:pt>
                <c:pt idx="6767">
                  <c:v>-52.57353905617942</c:v>
                </c:pt>
                <c:pt idx="6768">
                  <c:v>-52.55768854776661</c:v>
                </c:pt>
                <c:pt idx="6769">
                  <c:v>-52.5418328020634</c:v>
                </c:pt>
                <c:pt idx="6770">
                  <c:v>-52.52597184319541</c:v>
                </c:pt>
                <c:pt idx="6771">
                  <c:v>-52.51010569529447</c:v>
                </c:pt>
                <c:pt idx="6772">
                  <c:v>-52.49423438249865</c:v>
                </c:pt>
                <c:pt idx="6773">
                  <c:v>-52.47835792895212</c:v>
                </c:pt>
                <c:pt idx="6774">
                  <c:v>-52.46247635880515</c:v>
                </c:pt>
                <c:pt idx="6775">
                  <c:v>-52.44658969621414</c:v>
                </c:pt>
                <c:pt idx="6776">
                  <c:v>-52.43069796534154</c:v>
                </c:pt>
                <c:pt idx="6777">
                  <c:v>-52.4148011903558</c:v>
                </c:pt>
                <c:pt idx="6778">
                  <c:v>-52.39889939543143</c:v>
                </c:pt>
                <c:pt idx="6779">
                  <c:v>-52.38299260474884</c:v>
                </c:pt>
                <c:pt idx="6780">
                  <c:v>-52.36708084249445</c:v>
                </c:pt>
                <c:pt idx="6781">
                  <c:v>-52.35116413286053</c:v>
                </c:pt>
                <c:pt idx="6782">
                  <c:v>-52.33524250004533</c:v>
                </c:pt>
                <c:pt idx="6783">
                  <c:v>-52.31931596825285</c:v>
                </c:pt>
                <c:pt idx="6784">
                  <c:v>-52.30338456169299</c:v>
                </c:pt>
                <c:pt idx="6785">
                  <c:v>-52.28744830458148</c:v>
                </c:pt>
                <c:pt idx="6786">
                  <c:v>-52.2715072211397</c:v>
                </c:pt>
                <c:pt idx="6787">
                  <c:v>-52.2555613355949</c:v>
                </c:pt>
                <c:pt idx="6788">
                  <c:v>-52.23961067217997</c:v>
                </c:pt>
                <c:pt idx="6789">
                  <c:v>-52.2236552551335</c:v>
                </c:pt>
                <c:pt idx="6790">
                  <c:v>-52.20769510869975</c:v>
                </c:pt>
                <c:pt idx="6791">
                  <c:v>-52.19173025712861</c:v>
                </c:pt>
                <c:pt idx="6792">
                  <c:v>-52.17576072467556</c:v>
                </c:pt>
                <c:pt idx="6793">
                  <c:v>-52.15978653560162</c:v>
                </c:pt>
                <c:pt idx="6794">
                  <c:v>-52.14380771417343</c:v>
                </c:pt>
                <c:pt idx="6795">
                  <c:v>-52.12782428466305</c:v>
                </c:pt>
                <c:pt idx="6796">
                  <c:v>-52.11183627134809</c:v>
                </c:pt>
                <c:pt idx="6797">
                  <c:v>-52.0958436985116</c:v>
                </c:pt>
                <c:pt idx="6798">
                  <c:v>-52.079846590442</c:v>
                </c:pt>
                <c:pt idx="6799">
                  <c:v>-52.0638449714332</c:v>
                </c:pt>
                <c:pt idx="6800">
                  <c:v>-52.04783886578441</c:v>
                </c:pt>
                <c:pt idx="6801">
                  <c:v>-52.0318282978002</c:v>
                </c:pt>
                <c:pt idx="6802">
                  <c:v>-52.01581329179042</c:v>
                </c:pt>
                <c:pt idx="6803">
                  <c:v>-51.9997938720703</c:v>
                </c:pt>
                <c:pt idx="6804">
                  <c:v>-51.98377006296015</c:v>
                </c:pt>
                <c:pt idx="6805">
                  <c:v>-51.9677418887857</c:v>
                </c:pt>
                <c:pt idx="6806">
                  <c:v>-51.95170937387771</c:v>
                </c:pt>
                <c:pt idx="6807">
                  <c:v>-51.93567254257223</c:v>
                </c:pt>
                <c:pt idx="6808">
                  <c:v>-51.91963141921033</c:v>
                </c:pt>
                <c:pt idx="6809">
                  <c:v>-51.9035860281383</c:v>
                </c:pt>
                <c:pt idx="6810">
                  <c:v>-51.88753639370741</c:v>
                </c:pt>
                <c:pt idx="6811">
                  <c:v>-51.87148254027406</c:v>
                </c:pt>
                <c:pt idx="6812">
                  <c:v>-51.85542449219962</c:v>
                </c:pt>
                <c:pt idx="6813">
                  <c:v>-51.83936227385045</c:v>
                </c:pt>
                <c:pt idx="6814">
                  <c:v>-51.82329590959793</c:v>
                </c:pt>
                <c:pt idx="6815">
                  <c:v>-51.80722542381827</c:v>
                </c:pt>
                <c:pt idx="6816">
                  <c:v>-51.7911508408927</c:v>
                </c:pt>
                <c:pt idx="6817">
                  <c:v>-51.77507218520723</c:v>
                </c:pt>
                <c:pt idx="6818">
                  <c:v>-51.75898948115277</c:v>
                </c:pt>
                <c:pt idx="6819">
                  <c:v>-51.74290275312506</c:v>
                </c:pt>
                <c:pt idx="6820">
                  <c:v>-51.72681202552457</c:v>
                </c:pt>
                <c:pt idx="6821">
                  <c:v>-51.71071732275657</c:v>
                </c:pt>
                <c:pt idx="6822">
                  <c:v>-51.69461866923104</c:v>
                </c:pt>
                <c:pt idx="6823">
                  <c:v>-51.6785160893627</c:v>
                </c:pt>
                <c:pt idx="6824">
                  <c:v>-51.6624096075709</c:v>
                </c:pt>
                <c:pt idx="6825">
                  <c:v>-51.64629924827962</c:v>
                </c:pt>
                <c:pt idx="6826">
                  <c:v>-51.63018503591752</c:v>
                </c:pt>
                <c:pt idx="6827">
                  <c:v>-51.6140669949178</c:v>
                </c:pt>
                <c:pt idx="6828">
                  <c:v>-51.5979451497182</c:v>
                </c:pt>
                <c:pt idx="6829">
                  <c:v>-51.58181952476101</c:v>
                </c:pt>
                <c:pt idx="6830">
                  <c:v>-51.56569014449305</c:v>
                </c:pt>
                <c:pt idx="6831">
                  <c:v>-51.54955703336553</c:v>
                </c:pt>
                <c:pt idx="6832">
                  <c:v>-51.53342021583418</c:v>
                </c:pt>
                <c:pt idx="6833">
                  <c:v>-51.5172797163591</c:v>
                </c:pt>
                <c:pt idx="6834">
                  <c:v>-51.50113555940474</c:v>
                </c:pt>
                <c:pt idx="6835">
                  <c:v>-51.48498776943995</c:v>
                </c:pt>
                <c:pt idx="6836">
                  <c:v>-51.46883637093794</c:v>
                </c:pt>
                <c:pt idx="6837">
                  <c:v>-51.45268138837609</c:v>
                </c:pt>
                <c:pt idx="6838">
                  <c:v>-51.43652284623618</c:v>
                </c:pt>
                <c:pt idx="6839">
                  <c:v>-51.42036076900413</c:v>
                </c:pt>
                <c:pt idx="6840">
                  <c:v>-51.4041951811701</c:v>
                </c:pt>
                <c:pt idx="6841">
                  <c:v>-51.38802610722844</c:v>
                </c:pt>
                <c:pt idx="6842">
                  <c:v>-51.37185357167763</c:v>
                </c:pt>
                <c:pt idx="6843">
                  <c:v>-51.3556775990203</c:v>
                </c:pt>
                <c:pt idx="6844">
                  <c:v>-51.3394982137631</c:v>
                </c:pt>
                <c:pt idx="6845">
                  <c:v>-51.32331544041682</c:v>
                </c:pt>
                <c:pt idx="6846">
                  <c:v>-51.30712930349622</c:v>
                </c:pt>
                <c:pt idx="6847">
                  <c:v>-51.29093982752014</c:v>
                </c:pt>
                <c:pt idx="6848">
                  <c:v>-51.27474703701127</c:v>
                </c:pt>
                <c:pt idx="6849">
                  <c:v>-51.25855095649639</c:v>
                </c:pt>
                <c:pt idx="6850">
                  <c:v>-51.24235161050606</c:v>
                </c:pt>
                <c:pt idx="6851">
                  <c:v>-51.22614902357484</c:v>
                </c:pt>
                <c:pt idx="6852">
                  <c:v>-51.20994322024104</c:v>
                </c:pt>
                <c:pt idx="6853">
                  <c:v>-51.19373422504689</c:v>
                </c:pt>
                <c:pt idx="6854">
                  <c:v>-51.17752206253837</c:v>
                </c:pt>
                <c:pt idx="6855">
                  <c:v>-51.16130675726523</c:v>
                </c:pt>
                <c:pt idx="6856">
                  <c:v>-51.145088333781</c:v>
                </c:pt>
                <c:pt idx="6857">
                  <c:v>-51.12886681664283</c:v>
                </c:pt>
                <c:pt idx="6858">
                  <c:v>-51.11264223041166</c:v>
                </c:pt>
                <c:pt idx="6859">
                  <c:v>-51.096414599652</c:v>
                </c:pt>
                <c:pt idx="6860">
                  <c:v>-51.08018394893203</c:v>
                </c:pt>
                <c:pt idx="6861">
                  <c:v>-51.0639503028235</c:v>
                </c:pt>
                <c:pt idx="6862">
                  <c:v>-51.04771368590173</c:v>
                </c:pt>
                <c:pt idx="6863">
                  <c:v>-51.03147412274557</c:v>
                </c:pt>
                <c:pt idx="6864">
                  <c:v>-51.0152316379374</c:v>
                </c:pt>
                <c:pt idx="6865">
                  <c:v>-50.99898625606306</c:v>
                </c:pt>
                <c:pt idx="6866">
                  <c:v>-50.98273800171182</c:v>
                </c:pt>
                <c:pt idx="6867">
                  <c:v>-50.96648689947639</c:v>
                </c:pt>
                <c:pt idx="6868">
                  <c:v>-50.95023297395286</c:v>
                </c:pt>
                <c:pt idx="6869">
                  <c:v>-50.9339762497407</c:v>
                </c:pt>
                <c:pt idx="6870">
                  <c:v>-50.91771675144264</c:v>
                </c:pt>
                <c:pt idx="6871">
                  <c:v>-50.90145450366484</c:v>
                </c:pt>
                <c:pt idx="6872">
                  <c:v>-50.8851895310166</c:v>
                </c:pt>
                <c:pt idx="6873">
                  <c:v>-50.86892185811055</c:v>
                </c:pt>
                <c:pt idx="6874">
                  <c:v>-50.85265150956244</c:v>
                </c:pt>
                <c:pt idx="6875">
                  <c:v>-50.83637850999136</c:v>
                </c:pt>
                <c:pt idx="6876">
                  <c:v>-50.82010288401938</c:v>
                </c:pt>
                <c:pt idx="6877">
                  <c:v>-50.80382465627179</c:v>
                </c:pt>
                <c:pt idx="6878">
                  <c:v>-50.78754385137697</c:v>
                </c:pt>
                <c:pt idx="6879">
                  <c:v>-50.77126049396636</c:v>
                </c:pt>
                <c:pt idx="6880">
                  <c:v>-50.75497460867444</c:v>
                </c:pt>
                <c:pt idx="6881">
                  <c:v>-50.73868622013868</c:v>
                </c:pt>
                <c:pt idx="6882">
                  <c:v>-50.72239535299954</c:v>
                </c:pt>
                <c:pt idx="6883">
                  <c:v>-50.70610203190041</c:v>
                </c:pt>
                <c:pt idx="6884">
                  <c:v>-50.68980628148764</c:v>
                </c:pt>
                <c:pt idx="6885">
                  <c:v>-50.67350812641047</c:v>
                </c:pt>
                <c:pt idx="6886">
                  <c:v>-50.65720759132094</c:v>
                </c:pt>
                <c:pt idx="6887">
                  <c:v>-50.640904700874</c:v>
                </c:pt>
                <c:pt idx="6888">
                  <c:v>-50.62459947972733</c:v>
                </c:pt>
                <c:pt idx="6889">
                  <c:v>-50.60829195254146</c:v>
                </c:pt>
                <c:pt idx="6890">
                  <c:v>-50.5919821439796</c:v>
                </c:pt>
                <c:pt idx="6891">
                  <c:v>-50.57567007870767</c:v>
                </c:pt>
                <c:pt idx="6892">
                  <c:v>-50.55935578139435</c:v>
                </c:pt>
                <c:pt idx="6893">
                  <c:v>-50.54303927671092</c:v>
                </c:pt>
                <c:pt idx="6894">
                  <c:v>-50.52672058933128</c:v>
                </c:pt>
                <c:pt idx="6895">
                  <c:v>-50.51039974393196</c:v>
                </c:pt>
                <c:pt idx="6896">
                  <c:v>-50.49407676519201</c:v>
                </c:pt>
                <c:pt idx="6897">
                  <c:v>-50.47775167779309</c:v>
                </c:pt>
                <c:pt idx="6898">
                  <c:v>-50.4614245064193</c:v>
                </c:pt>
                <c:pt idx="6899">
                  <c:v>-50.44509527575728</c:v>
                </c:pt>
                <c:pt idx="6900">
                  <c:v>-50.42876401049605</c:v>
                </c:pt>
                <c:pt idx="6901">
                  <c:v>-50.41243073532711</c:v>
                </c:pt>
                <c:pt idx="6902">
                  <c:v>-50.39609547494432</c:v>
                </c:pt>
                <c:pt idx="6903">
                  <c:v>-50.37975825404393</c:v>
                </c:pt>
                <c:pt idx="6904">
                  <c:v>-50.36341909732448</c:v>
                </c:pt>
                <c:pt idx="6905">
                  <c:v>-50.34707802948687</c:v>
                </c:pt>
                <c:pt idx="6906">
                  <c:v>-50.33073507523423</c:v>
                </c:pt>
                <c:pt idx="6907">
                  <c:v>-50.31439025927195</c:v>
                </c:pt>
                <c:pt idx="6908">
                  <c:v>-50.29804360630764</c:v>
                </c:pt>
                <c:pt idx="6909">
                  <c:v>-50.28169514105107</c:v>
                </c:pt>
                <c:pt idx="6910">
                  <c:v>-50.2653448882142</c:v>
                </c:pt>
                <c:pt idx="6911">
                  <c:v>-50.2489928725111</c:v>
                </c:pt>
                <c:pt idx="6912">
                  <c:v>-50.23263911865794</c:v>
                </c:pt>
                <c:pt idx="6913">
                  <c:v>-50.21628365137295</c:v>
                </c:pt>
                <c:pt idx="6914">
                  <c:v>-50.19992649537645</c:v>
                </c:pt>
                <c:pt idx="6915">
                  <c:v>-50.18356767539066</c:v>
                </c:pt>
                <c:pt idx="6916">
                  <c:v>-50.16720721613992</c:v>
                </c:pt>
                <c:pt idx="6917">
                  <c:v>-50.1508451423504</c:v>
                </c:pt>
                <c:pt idx="6918">
                  <c:v>-50.13448147875022</c:v>
                </c:pt>
                <c:pt idx="6919">
                  <c:v>-50.11811625006948</c:v>
                </c:pt>
                <c:pt idx="6920">
                  <c:v>-50.10174948104</c:v>
                </c:pt>
                <c:pt idx="6921">
                  <c:v>-50.08538119639557</c:v>
                </c:pt>
                <c:pt idx="6922">
                  <c:v>-50.06901142087168</c:v>
                </c:pt>
                <c:pt idx="6923">
                  <c:v>-50.05264017920562</c:v>
                </c:pt>
                <c:pt idx="6924">
                  <c:v>-50.03626749613649</c:v>
                </c:pt>
                <c:pt idx="6925">
                  <c:v>-50.01989339640502</c:v>
                </c:pt>
                <c:pt idx="6926">
                  <c:v>-50.00351790475365</c:v>
                </c:pt>
                <c:pt idx="6927">
                  <c:v>-49.98714104592649</c:v>
                </c:pt>
                <c:pt idx="6928">
                  <c:v>-49.9707628446693</c:v>
                </c:pt>
                <c:pt idx="6929">
                  <c:v>-49.95438332572937</c:v>
                </c:pt>
                <c:pt idx="6930">
                  <c:v>-49.93800251385564</c:v>
                </c:pt>
                <c:pt idx="6931">
                  <c:v>-49.92162043379849</c:v>
                </c:pt>
                <c:pt idx="6932">
                  <c:v>-49.90523711030992</c:v>
                </c:pt>
                <c:pt idx="6933">
                  <c:v>-49.88885256814331</c:v>
                </c:pt>
                <c:pt idx="6934">
                  <c:v>-49.87246683205358</c:v>
                </c:pt>
                <c:pt idx="6935">
                  <c:v>-49.85607992679697</c:v>
                </c:pt>
                <c:pt idx="6936">
                  <c:v>-49.83969187713122</c:v>
                </c:pt>
                <c:pt idx="6937">
                  <c:v>-49.82330270781535</c:v>
                </c:pt>
                <c:pt idx="6938">
                  <c:v>-49.80691244360973</c:v>
                </c:pt>
                <c:pt idx="6939">
                  <c:v>-49.79052110927606</c:v>
                </c:pt>
                <c:pt idx="6940">
                  <c:v>-49.7741287295773</c:v>
                </c:pt>
                <c:pt idx="6941">
                  <c:v>-49.75773532927765</c:v>
                </c:pt>
                <c:pt idx="6942">
                  <c:v>-49.7413409331425</c:v>
                </c:pt>
                <c:pt idx="6943">
                  <c:v>-49.72494556593848</c:v>
                </c:pt>
                <c:pt idx="6944">
                  <c:v>-49.70854925243334</c:v>
                </c:pt>
                <c:pt idx="6945">
                  <c:v>-49.69215201739595</c:v>
                </c:pt>
                <c:pt idx="6946">
                  <c:v>-49.67575388559628</c:v>
                </c:pt>
                <c:pt idx="6947">
                  <c:v>-49.6593548818054</c:v>
                </c:pt>
                <c:pt idx="6948">
                  <c:v>-49.64295503079537</c:v>
                </c:pt>
                <c:pt idx="6949">
                  <c:v>-49.6265543573393</c:v>
                </c:pt>
                <c:pt idx="6950">
                  <c:v>-49.61015288621124</c:v>
                </c:pt>
                <c:pt idx="6951">
                  <c:v>-49.59375064218622</c:v>
                </c:pt>
                <c:pt idx="6952">
                  <c:v>-49.57734765004017</c:v>
                </c:pt>
                <c:pt idx="6953">
                  <c:v>-49.56094393454996</c:v>
                </c:pt>
                <c:pt idx="6954">
                  <c:v>-49.5445395204932</c:v>
                </c:pt>
                <c:pt idx="6955">
                  <c:v>-49.52813443264847</c:v>
                </c:pt>
                <c:pt idx="6956">
                  <c:v>-49.51172869579506</c:v>
                </c:pt>
                <c:pt idx="6957">
                  <c:v>-49.4953223347131</c:v>
                </c:pt>
                <c:pt idx="6958">
                  <c:v>-49.4789153741834</c:v>
                </c:pt>
                <c:pt idx="6959">
                  <c:v>-49.46250783898751</c:v>
                </c:pt>
                <c:pt idx="6960">
                  <c:v>-49.44609975390767</c:v>
                </c:pt>
                <c:pt idx="6961">
                  <c:v>-49.42969114372678</c:v>
                </c:pt>
                <c:pt idx="6962">
                  <c:v>-49.41328203322833</c:v>
                </c:pt>
                <c:pt idx="6963">
                  <c:v>-49.39687244719644</c:v>
                </c:pt>
                <c:pt idx="6964">
                  <c:v>-49.3804624104158</c:v>
                </c:pt>
                <c:pt idx="6965">
                  <c:v>-49.3640519476716</c:v>
                </c:pt>
                <c:pt idx="6966">
                  <c:v>-49.34764108374954</c:v>
                </c:pt>
                <c:pt idx="6967">
                  <c:v>-49.33122984343588</c:v>
                </c:pt>
                <c:pt idx="6968">
                  <c:v>-49.31481825151719</c:v>
                </c:pt>
                <c:pt idx="6969">
                  <c:v>-49.29840633278057</c:v>
                </c:pt>
                <c:pt idx="6970">
                  <c:v>-49.28199411201346</c:v>
                </c:pt>
                <c:pt idx="6971">
                  <c:v>-49.26558161400368</c:v>
                </c:pt>
                <c:pt idx="6972">
                  <c:v>-49.24916886353935</c:v>
                </c:pt>
                <c:pt idx="6973">
                  <c:v>-49.23275588540894</c:v>
                </c:pt>
                <c:pt idx="6974">
                  <c:v>-49.21634270440112</c:v>
                </c:pt>
                <c:pt idx="6975">
                  <c:v>-49.19992934530486</c:v>
                </c:pt>
                <c:pt idx="6976">
                  <c:v>-49.18351583290935</c:v>
                </c:pt>
                <c:pt idx="6977">
                  <c:v>-49.1671021920039</c:v>
                </c:pt>
                <c:pt idx="6978">
                  <c:v>-49.150688447378</c:v>
                </c:pt>
                <c:pt idx="6979">
                  <c:v>-49.13427462382133</c:v>
                </c:pt>
                <c:pt idx="6980">
                  <c:v>-49.11786074612355</c:v>
                </c:pt>
                <c:pt idx="6981">
                  <c:v>-49.10144683907448</c:v>
                </c:pt>
                <c:pt idx="6982">
                  <c:v>-49.08503292746391</c:v>
                </c:pt>
                <c:pt idx="6983">
                  <c:v>-49.06861903608167</c:v>
                </c:pt>
                <c:pt idx="6984">
                  <c:v>-49.05220518971755</c:v>
                </c:pt>
                <c:pt idx="6985">
                  <c:v>-49.03579141316133</c:v>
                </c:pt>
                <c:pt idx="6986">
                  <c:v>-49.01937773120262</c:v>
                </c:pt>
                <c:pt idx="6987">
                  <c:v>-49.002964168631</c:v>
                </c:pt>
                <c:pt idx="6988">
                  <c:v>-48.98655075023586</c:v>
                </c:pt>
                <c:pt idx="6989">
                  <c:v>-48.97013750080644</c:v>
                </c:pt>
                <c:pt idx="6990">
                  <c:v>-48.95372444513178</c:v>
                </c:pt>
                <c:pt idx="6991">
                  <c:v>-48.93731160800068</c:v>
                </c:pt>
                <c:pt idx="6992">
                  <c:v>-48.92089901420167</c:v>
                </c:pt>
                <c:pt idx="6993">
                  <c:v>-48.90448668852301</c:v>
                </c:pt>
                <c:pt idx="6994">
                  <c:v>-48.88807465575264</c:v>
                </c:pt>
                <c:pt idx="6995">
                  <c:v>-48.87166294067817</c:v>
                </c:pt>
                <c:pt idx="6996">
                  <c:v>-48.85525156808676</c:v>
                </c:pt>
                <c:pt idx="6997">
                  <c:v>-48.83884056276523</c:v>
                </c:pt>
                <c:pt idx="6998">
                  <c:v>-48.82242994949996</c:v>
                </c:pt>
                <c:pt idx="6999">
                  <c:v>-48.80601975307682</c:v>
                </c:pt>
                <c:pt idx="7000">
                  <c:v>-48.78960999828123</c:v>
                </c:pt>
                <c:pt idx="7001">
                  <c:v>-48.77320070989805</c:v>
                </c:pt>
                <c:pt idx="7002">
                  <c:v>-48.75679191271161</c:v>
                </c:pt>
                <c:pt idx="7003">
                  <c:v>-48.74038363150564</c:v>
                </c:pt>
                <c:pt idx="7004">
                  <c:v>-48.72397589106326</c:v>
                </c:pt>
                <c:pt idx="7005">
                  <c:v>-48.70756871616696</c:v>
                </c:pt>
                <c:pt idx="7006">
                  <c:v>-48.69116213159854</c:v>
                </c:pt>
                <c:pt idx="7007">
                  <c:v>-48.6747561621391</c:v>
                </c:pt>
                <c:pt idx="7008">
                  <c:v>-48.65835083256902</c:v>
                </c:pt>
                <c:pt idx="7009">
                  <c:v>-48.64194616766787</c:v>
                </c:pt>
                <c:pt idx="7010">
                  <c:v>-48.62554219221455</c:v>
                </c:pt>
                <c:pt idx="7011">
                  <c:v>-48.609138930987</c:v>
                </c:pt>
                <c:pt idx="7012">
                  <c:v>-48.59273640876234</c:v>
                </c:pt>
                <c:pt idx="7013">
                  <c:v>-48.57633465031689</c:v>
                </c:pt>
                <c:pt idx="7014">
                  <c:v>-48.55993368042602</c:v>
                </c:pt>
                <c:pt idx="7015">
                  <c:v>-48.54353352386411</c:v>
                </c:pt>
                <c:pt idx="7016">
                  <c:v>-48.52713420540464</c:v>
                </c:pt>
                <c:pt idx="7017">
                  <c:v>-48.51073574982006</c:v>
                </c:pt>
                <c:pt idx="7018">
                  <c:v>-48.4943381818818</c:v>
                </c:pt>
                <c:pt idx="7019">
                  <c:v>-48.47794152636022</c:v>
                </c:pt>
                <c:pt idx="7020">
                  <c:v>-48.46154580802464</c:v>
                </c:pt>
                <c:pt idx="7021">
                  <c:v>-48.44515105164319</c:v>
                </c:pt>
                <c:pt idx="7022">
                  <c:v>-48.42875728198295</c:v>
                </c:pt>
                <c:pt idx="7023">
                  <c:v>-48.41236452380974</c:v>
                </c:pt>
                <c:pt idx="7024">
                  <c:v>-48.39597280188821</c:v>
                </c:pt>
                <c:pt idx="7025">
                  <c:v>-48.37958214098178</c:v>
                </c:pt>
                <c:pt idx="7026">
                  <c:v>-48.36319256585261</c:v>
                </c:pt>
                <c:pt idx="7027">
                  <c:v>-48.34680410126156</c:v>
                </c:pt>
                <c:pt idx="7028">
                  <c:v>-48.3304167719682</c:v>
                </c:pt>
                <c:pt idx="7029">
                  <c:v>-48.31403060273069</c:v>
                </c:pt>
                <c:pt idx="7030">
                  <c:v>-48.29764561830585</c:v>
                </c:pt>
                <c:pt idx="7031">
                  <c:v>-48.28126184344907</c:v>
                </c:pt>
                <c:pt idx="7032">
                  <c:v>-48.26487930291432</c:v>
                </c:pt>
                <c:pt idx="7033">
                  <c:v>-48.2484980214541</c:v>
                </c:pt>
                <c:pt idx="7034">
                  <c:v>-48.23211802381938</c:v>
                </c:pt>
                <c:pt idx="7035">
                  <c:v>-48.21573933475966</c:v>
                </c:pt>
                <c:pt idx="7036">
                  <c:v>-48.19936197902282</c:v>
                </c:pt>
                <c:pt idx="7037">
                  <c:v>-48.1829859813552</c:v>
                </c:pt>
                <c:pt idx="7038">
                  <c:v>-48.1666113665015</c:v>
                </c:pt>
                <c:pt idx="7039">
                  <c:v>-48.15023815920478</c:v>
                </c:pt>
                <c:pt idx="7040">
                  <c:v>-48.13386638420642</c:v>
                </c:pt>
                <c:pt idx="7041">
                  <c:v>-48.11749606624611</c:v>
                </c:pt>
                <c:pt idx="7042">
                  <c:v>-48.10112723006184</c:v>
                </c:pt>
                <c:pt idx="7043">
                  <c:v>-48.08475990038974</c:v>
                </c:pt>
                <c:pt idx="7044">
                  <c:v>-48.06839410196422</c:v>
                </c:pt>
                <c:pt idx="7045">
                  <c:v>-48.05202985951785</c:v>
                </c:pt>
                <c:pt idx="7046">
                  <c:v>-48.03566719778136</c:v>
                </c:pt>
                <c:pt idx="7047">
                  <c:v>-48.01930614148358</c:v>
                </c:pt>
                <c:pt idx="7048">
                  <c:v>-48.00294671535143</c:v>
                </c:pt>
                <c:pt idx="7049">
                  <c:v>-47.98658894410991</c:v>
                </c:pt>
                <c:pt idx="7050">
                  <c:v>-47.97023285248203</c:v>
                </c:pt>
                <c:pt idx="7051">
                  <c:v>-47.95387846518881</c:v>
                </c:pt>
                <c:pt idx="7052">
                  <c:v>-47.93752580694928</c:v>
                </c:pt>
                <c:pt idx="7053">
                  <c:v>-47.92117490248033</c:v>
                </c:pt>
                <c:pt idx="7054">
                  <c:v>-47.90482577649681</c:v>
                </c:pt>
                <c:pt idx="7055">
                  <c:v>-47.88847845371146</c:v>
                </c:pt>
                <c:pt idx="7056">
                  <c:v>-47.87213295883491</c:v>
                </c:pt>
                <c:pt idx="7057">
                  <c:v>-47.85578931657552</c:v>
                </c:pt>
                <c:pt idx="7058">
                  <c:v>-47.83944755163948</c:v>
                </c:pt>
                <c:pt idx="7059">
                  <c:v>-47.82310768873084</c:v>
                </c:pt>
                <c:pt idx="7060">
                  <c:v>-47.80676975255125</c:v>
                </c:pt>
                <c:pt idx="7061">
                  <c:v>-47.79043376780013</c:v>
                </c:pt>
                <c:pt idx="7062">
                  <c:v>-47.77409975917459</c:v>
                </c:pt>
                <c:pt idx="7063">
                  <c:v>-47.75776775136936</c:v>
                </c:pt>
                <c:pt idx="7064">
                  <c:v>-47.74143776907683</c:v>
                </c:pt>
                <c:pt idx="7065">
                  <c:v>-47.72510983698696</c:v>
                </c:pt>
                <c:pt idx="7066">
                  <c:v>-47.7087839797872</c:v>
                </c:pt>
                <c:pt idx="7067">
                  <c:v>-47.69246022216265</c:v>
                </c:pt>
                <c:pt idx="7068">
                  <c:v>-47.67613858879584</c:v>
                </c:pt>
                <c:pt idx="7069">
                  <c:v>-47.65981910436678</c:v>
                </c:pt>
                <c:pt idx="7070">
                  <c:v>-47.64350179355295</c:v>
                </c:pt>
                <c:pt idx="7071">
                  <c:v>-47.62718668102922</c:v>
                </c:pt>
                <c:pt idx="7072">
                  <c:v>-47.61087379146783</c:v>
                </c:pt>
                <c:pt idx="7073">
                  <c:v>-47.59456314953843</c:v>
                </c:pt>
                <c:pt idx="7074">
                  <c:v>-47.57825477990793</c:v>
                </c:pt>
                <c:pt idx="7075">
                  <c:v>-47.56194870724057</c:v>
                </c:pt>
                <c:pt idx="7076">
                  <c:v>-47.54564495619785</c:v>
                </c:pt>
                <c:pt idx="7077">
                  <c:v>-47.52934355143853</c:v>
                </c:pt>
                <c:pt idx="7078">
                  <c:v>-47.51304451761853</c:v>
                </c:pt>
                <c:pt idx="7079">
                  <c:v>-47.49674787939102</c:v>
                </c:pt>
                <c:pt idx="7080">
                  <c:v>-47.48045366140622</c:v>
                </c:pt>
                <c:pt idx="7081">
                  <c:v>-47.46416188831158</c:v>
                </c:pt>
                <c:pt idx="7082">
                  <c:v>-47.44787258475155</c:v>
                </c:pt>
                <c:pt idx="7083">
                  <c:v>-47.43158577536769</c:v>
                </c:pt>
                <c:pt idx="7084">
                  <c:v>-47.41530148479859</c:v>
                </c:pt>
                <c:pt idx="7085">
                  <c:v>-47.39901973767983</c:v>
                </c:pt>
                <c:pt idx="7086">
                  <c:v>-47.38274055864394</c:v>
                </c:pt>
                <c:pt idx="7087">
                  <c:v>-47.36646397232047</c:v>
                </c:pt>
                <c:pt idx="7088">
                  <c:v>-47.3501900033358</c:v>
                </c:pt>
                <c:pt idx="7089">
                  <c:v>-47.33391867631325</c:v>
                </c:pt>
                <c:pt idx="7090">
                  <c:v>-47.31765001587296</c:v>
                </c:pt>
                <c:pt idx="7091">
                  <c:v>-47.30138404663193</c:v>
                </c:pt>
                <c:pt idx="7092">
                  <c:v>-47.28512079320395</c:v>
                </c:pt>
                <c:pt idx="7093">
                  <c:v>-47.26886028019956</c:v>
                </c:pt>
                <c:pt idx="7094">
                  <c:v>-47.25260253222604</c:v>
                </c:pt>
                <c:pt idx="7095">
                  <c:v>-47.23634757388741</c:v>
                </c:pt>
                <c:pt idx="7096">
                  <c:v>-47.22009542978435</c:v>
                </c:pt>
                <c:pt idx="7097">
                  <c:v>-47.20384612451419</c:v>
                </c:pt>
                <c:pt idx="7098">
                  <c:v>-47.18759968267087</c:v>
                </c:pt>
                <c:pt idx="7099">
                  <c:v>-47.17135612884495</c:v>
                </c:pt>
                <c:pt idx="7100">
                  <c:v>-47.15511548762354</c:v>
                </c:pt>
                <c:pt idx="7101">
                  <c:v>-47.13887778359027</c:v>
                </c:pt>
                <c:pt idx="7102">
                  <c:v>-47.12264304132533</c:v>
                </c:pt>
                <c:pt idx="7103">
                  <c:v>-47.1064112854053</c:v>
                </c:pt>
                <c:pt idx="7104">
                  <c:v>-47.09018254040328</c:v>
                </c:pt>
                <c:pt idx="7105">
                  <c:v>-47.07395683088876</c:v>
                </c:pt>
                <c:pt idx="7106">
                  <c:v>-47.05773418142758</c:v>
                </c:pt>
                <c:pt idx="7107">
                  <c:v>-47.04151461658203</c:v>
                </c:pt>
                <c:pt idx="7108">
                  <c:v>-47.02529816091064</c:v>
                </c:pt>
                <c:pt idx="7109">
                  <c:v>-47.00908483896828</c:v>
                </c:pt>
                <c:pt idx="7110">
                  <c:v>-46.9928746753061</c:v>
                </c:pt>
                <c:pt idx="7111">
                  <c:v>-46.97666769447147</c:v>
                </c:pt>
                <c:pt idx="7112">
                  <c:v>-46.96046392100801</c:v>
                </c:pt>
                <c:pt idx="7113">
                  <c:v>-46.94426337945544</c:v>
                </c:pt>
                <c:pt idx="7114">
                  <c:v>-46.92806609434975</c:v>
                </c:pt>
                <c:pt idx="7115">
                  <c:v>-46.91187209022294</c:v>
                </c:pt>
                <c:pt idx="7116">
                  <c:v>-46.8956813916032</c:v>
                </c:pt>
                <c:pt idx="7117">
                  <c:v>-46.87949402301474</c:v>
                </c:pt>
                <c:pt idx="7118">
                  <c:v>-46.86331000897781</c:v>
                </c:pt>
                <c:pt idx="7119">
                  <c:v>-46.84712937400866</c:v>
                </c:pt>
                <c:pt idx="7120">
                  <c:v>-46.83095214261956</c:v>
                </c:pt>
                <c:pt idx="7121">
                  <c:v>-46.81477833931868</c:v>
                </c:pt>
                <c:pt idx="7122">
                  <c:v>-46.79860798861015</c:v>
                </c:pt>
                <c:pt idx="7123">
                  <c:v>-46.78244111499396</c:v>
                </c:pt>
                <c:pt idx="7124">
                  <c:v>-46.76627774296601</c:v>
                </c:pt>
                <c:pt idx="7125">
                  <c:v>-46.75011789701795</c:v>
                </c:pt>
                <c:pt idx="7126">
                  <c:v>-46.73396160163732</c:v>
                </c:pt>
                <c:pt idx="7127">
                  <c:v>-46.7178088813074</c:v>
                </c:pt>
                <c:pt idx="7128">
                  <c:v>-46.70165976050721</c:v>
                </c:pt>
                <c:pt idx="7129">
                  <c:v>-46.6855142637115</c:v>
                </c:pt>
                <c:pt idx="7130">
                  <c:v>-46.6693724153907</c:v>
                </c:pt>
                <c:pt idx="7131">
                  <c:v>-46.65323424001089</c:v>
                </c:pt>
                <c:pt idx="7132">
                  <c:v>-46.6370997620338</c:v>
                </c:pt>
                <c:pt idx="7133">
                  <c:v>-46.62096900591674</c:v>
                </c:pt>
                <c:pt idx="7134">
                  <c:v>-46.6048419961126</c:v>
                </c:pt>
                <c:pt idx="7135">
                  <c:v>-46.58871875706984</c:v>
                </c:pt>
                <c:pt idx="7136">
                  <c:v>-46.57259931323237</c:v>
                </c:pt>
                <c:pt idx="7137">
                  <c:v>-46.55648368903964</c:v>
                </c:pt>
                <c:pt idx="7138">
                  <c:v>-46.54037190892657</c:v>
                </c:pt>
                <c:pt idx="7139">
                  <c:v>-46.5242639973234</c:v>
                </c:pt>
                <c:pt idx="7140">
                  <c:v>-46.5081599786559</c:v>
                </c:pt>
                <c:pt idx="7141">
                  <c:v>-46.49205987734511</c:v>
                </c:pt>
                <c:pt idx="7142">
                  <c:v>-46.47596371780745</c:v>
                </c:pt>
                <c:pt idx="7143">
                  <c:v>-46.45987152445464</c:v>
                </c:pt>
                <c:pt idx="7144">
                  <c:v>-46.44378332169371</c:v>
                </c:pt>
                <c:pt idx="7145">
                  <c:v>-46.42769913392691</c:v>
                </c:pt>
                <c:pt idx="7146">
                  <c:v>-46.4116189855517</c:v>
                </c:pt>
                <c:pt idx="7147">
                  <c:v>-46.39554290096076</c:v>
                </c:pt>
                <c:pt idx="7148">
                  <c:v>-46.37947090454194</c:v>
                </c:pt>
                <c:pt idx="7149">
                  <c:v>-46.3634030206782</c:v>
                </c:pt>
                <c:pt idx="7150">
                  <c:v>-46.34733927374761</c:v>
                </c:pt>
                <c:pt idx="7151">
                  <c:v>-46.33127968812336</c:v>
                </c:pt>
                <c:pt idx="7152">
                  <c:v>-46.31522428817362</c:v>
                </c:pt>
                <c:pt idx="7153">
                  <c:v>-46.29917309826165</c:v>
                </c:pt>
                <c:pt idx="7154">
                  <c:v>-46.28312614274562</c:v>
                </c:pt>
                <c:pt idx="7155">
                  <c:v>-46.26708344597874</c:v>
                </c:pt>
                <c:pt idx="7156">
                  <c:v>-46.2510450323091</c:v>
                </c:pt>
                <c:pt idx="7157">
                  <c:v>-46.23501092607973</c:v>
                </c:pt>
                <c:pt idx="7158">
                  <c:v>-46.21898115162847</c:v>
                </c:pt>
                <c:pt idx="7159">
                  <c:v>-46.20295573328813</c:v>
                </c:pt>
                <c:pt idx="7160">
                  <c:v>-46.18693469538619</c:v>
                </c:pt>
                <c:pt idx="7161">
                  <c:v>-46.17091806224503</c:v>
                </c:pt>
                <c:pt idx="7162">
                  <c:v>-46.15490585818172</c:v>
                </c:pt>
                <c:pt idx="7163">
                  <c:v>-46.1388981075081</c:v>
                </c:pt>
                <c:pt idx="7164">
                  <c:v>-46.12289483453068</c:v>
                </c:pt>
                <c:pt idx="7165">
                  <c:v>-46.10689606355066</c:v>
                </c:pt>
                <c:pt idx="7166">
                  <c:v>-46.09090181886391</c:v>
                </c:pt>
                <c:pt idx="7167">
                  <c:v>-46.07491212476084</c:v>
                </c:pt>
                <c:pt idx="7168">
                  <c:v>-46.05892700552651</c:v>
                </c:pt>
                <c:pt idx="7169">
                  <c:v>-46.04294648544052</c:v>
                </c:pt>
                <c:pt idx="7170">
                  <c:v>-46.02697058877702</c:v>
                </c:pt>
                <c:pt idx="7171">
                  <c:v>-46.01099933980458</c:v>
                </c:pt>
                <c:pt idx="7172">
                  <c:v>-45.99503276278632</c:v>
                </c:pt>
                <c:pt idx="7173">
                  <c:v>-45.97907088197977</c:v>
                </c:pt>
                <c:pt idx="7174">
                  <c:v>-45.96311372163688</c:v>
                </c:pt>
                <c:pt idx="7175">
                  <c:v>-45.94716130600396</c:v>
                </c:pt>
                <c:pt idx="7176">
                  <c:v>-45.93121365932171</c:v>
                </c:pt>
                <c:pt idx="7177">
                  <c:v>-45.91527080582513</c:v>
                </c:pt>
                <c:pt idx="7178">
                  <c:v>0.0</c:v>
                </c:pt>
              </c:numCache>
            </c:numRef>
          </c:xVal>
          <c:yVal>
            <c:numRef>
              <c:f>Sheet2!$B$2:$B$7180</c:f>
              <c:numCache>
                <c:formatCode>General</c:formatCode>
                <c:ptCount val="7179"/>
                <c:pt idx="0">
                  <c:v>0.0</c:v>
                </c:pt>
                <c:pt idx="1">
                  <c:v>1.10942857073915E-5</c:v>
                </c:pt>
                <c:pt idx="2">
                  <c:v>4.43917258641033E-5</c:v>
                </c:pt>
                <c:pt idx="3">
                  <c:v>9.98870221327857E-5</c:v>
                </c:pt>
                <c:pt idx="4">
                  <c:v>0.000177574849762601</c:v>
                </c:pt>
                <c:pt idx="5">
                  <c:v>0.000277449857595558</c:v>
                </c:pt>
                <c:pt idx="6">
                  <c:v>0.000399506668072884</c:v>
                </c:pt>
                <c:pt idx="7">
                  <c:v>0.000543739877241418</c:v>
                </c:pt>
                <c:pt idx="8">
                  <c:v>0.000710144054760042</c:v>
                </c:pt>
                <c:pt idx="9">
                  <c:v>0.000898713743906148</c:v>
                </c:pt>
                <c:pt idx="10">
                  <c:v>0.00110944346158212</c:v>
                </c:pt>
                <c:pt idx="11">
                  <c:v>0.00134232769832188</c:v>
                </c:pt>
                <c:pt idx="12">
                  <c:v>0.00159736091829741</c:v>
                </c:pt>
                <c:pt idx="13">
                  <c:v>0.00187453755932536</c:v>
                </c:pt>
                <c:pt idx="14">
                  <c:v>0.00217385203287369</c:v>
                </c:pt>
                <c:pt idx="15">
                  <c:v>0.00249529872406827</c:v>
                </c:pt>
                <c:pt idx="16">
                  <c:v>0.00283887199169958</c:v>
                </c:pt>
                <c:pt idx="17">
                  <c:v>0.00320456616822946</c:v>
                </c:pt>
                <c:pt idx="18">
                  <c:v>0.00359237555979779</c:v>
                </c:pt>
                <c:pt idx="19">
                  <c:v>0.00400229444622931</c:v>
                </c:pt>
                <c:pt idx="20">
                  <c:v>0.00443431708104043</c:v>
                </c:pt>
                <c:pt idx="21">
                  <c:v>0.00488843769144601</c:v>
                </c:pt>
                <c:pt idx="22">
                  <c:v>0.00536465047836632</c:v>
                </c:pt>
                <c:pt idx="23">
                  <c:v>0.00586294961643386</c:v>
                </c:pt>
                <c:pt idx="24">
                  <c:v>0.00638332925400033</c:v>
                </c:pt>
                <c:pt idx="25">
                  <c:v>0.00692578351314358</c:v>
                </c:pt>
                <c:pt idx="26">
                  <c:v>0.00749030648967464</c:v>
                </c:pt>
                <c:pt idx="27">
                  <c:v>0.00807689225314467</c:v>
                </c:pt>
                <c:pt idx="28">
                  <c:v>0.00868553484685208</c:v>
                </c:pt>
                <c:pt idx="29">
                  <c:v>0.00931622828784962</c:v>
                </c:pt>
                <c:pt idx="30">
                  <c:v>0.00996896656695147</c:v>
                </c:pt>
                <c:pt idx="31">
                  <c:v>0.0106437436487404</c:v>
                </c:pt>
                <c:pt idx="32">
                  <c:v>0.0113405534715749</c:v>
                </c:pt>
                <c:pt idx="33">
                  <c:v>0.0120593899475965</c:v>
                </c:pt>
                <c:pt idx="34">
                  <c:v>0.012800246962737</c:v>
                </c:pt>
                <c:pt idx="35">
                  <c:v>0.0135631183767256</c:v>
                </c:pt>
                <c:pt idx="36">
                  <c:v>0.0143479980230964</c:v>
                </c:pt>
                <c:pt idx="37">
                  <c:v>0.0151548797091956</c:v>
                </c:pt>
                <c:pt idx="38">
                  <c:v>0.0159837572161889</c:v>
                </c:pt>
                <c:pt idx="39">
                  <c:v>0.0168346242990689</c:v>
                </c:pt>
                <c:pt idx="40">
                  <c:v>0.0177074746866627</c:v>
                </c:pt>
                <c:pt idx="41">
                  <c:v>0.018602302081639</c:v>
                </c:pt>
                <c:pt idx="42">
                  <c:v>0.019519100160516</c:v>
                </c:pt>
                <c:pt idx="43">
                  <c:v>0.0204578625736685</c:v>
                </c:pt>
                <c:pt idx="44">
                  <c:v>0.0214185829453359</c:v>
                </c:pt>
                <c:pt idx="45">
                  <c:v>0.0224012548736294</c:v>
                </c:pt>
                <c:pt idx="46">
                  <c:v>0.0234058719305399</c:v>
                </c:pt>
                <c:pt idx="47">
                  <c:v>0.0244324276619456</c:v>
                </c:pt>
                <c:pt idx="48">
                  <c:v>0.0254809155876193</c:v>
                </c:pt>
                <c:pt idx="49">
                  <c:v>0.0265513292012368</c:v>
                </c:pt>
                <c:pt idx="50">
                  <c:v>0.0276436619703841</c:v>
                </c:pt>
                <c:pt idx="51">
                  <c:v>0.0287579073365653</c:v>
                </c:pt>
                <c:pt idx="52">
                  <c:v>0.0298940587152104</c:v>
                </c:pt>
                <c:pt idx="53">
                  <c:v>0.0310521094956835</c:v>
                </c:pt>
                <c:pt idx="54">
                  <c:v>0.0322320530412899</c:v>
                </c:pt>
                <c:pt idx="55">
                  <c:v>0.0334338826892849</c:v>
                </c:pt>
                <c:pt idx="56">
                  <c:v>0.0346575917508807</c:v>
                </c:pt>
                <c:pt idx="57">
                  <c:v>0.0359031735112556</c:v>
                </c:pt>
                <c:pt idx="58">
                  <c:v>0.0371706212295608</c:v>
                </c:pt>
                <c:pt idx="59">
                  <c:v>0.0384599281389291</c:v>
                </c:pt>
                <c:pt idx="60">
                  <c:v>0.039771087446483</c:v>
                </c:pt>
                <c:pt idx="61">
                  <c:v>0.0411040923333422</c:v>
                </c:pt>
                <c:pt idx="62">
                  <c:v>0.0424589359546324</c:v>
                </c:pt>
                <c:pt idx="63">
                  <c:v>0.0438356114394929</c:v>
                </c:pt>
                <c:pt idx="64">
                  <c:v>0.0452341118910853</c:v>
                </c:pt>
                <c:pt idx="65">
                  <c:v>0.0466544303866011</c:v>
                </c:pt>
                <c:pt idx="66">
                  <c:v>0.0480965599772705</c:v>
                </c:pt>
                <c:pt idx="67">
                  <c:v>0.0495604936883703</c:v>
                </c:pt>
                <c:pt idx="68">
                  <c:v>0.0510462245192323</c:v>
                </c:pt>
                <c:pt idx="69">
                  <c:v>0.0525537454432518</c:v>
                </c:pt>
                <c:pt idx="70">
                  <c:v>0.0540830494078956</c:v>
                </c:pt>
                <c:pt idx="71">
                  <c:v>0.0556341293347108</c:v>
                </c:pt>
                <c:pt idx="72">
                  <c:v>0.0572069781193329</c:v>
                </c:pt>
                <c:pt idx="73">
                  <c:v>0.0588015886314944</c:v>
                </c:pt>
                <c:pt idx="74">
                  <c:v>0.0604179537150335</c:v>
                </c:pt>
                <c:pt idx="75">
                  <c:v>0.0620560661879019</c:v>
                </c:pt>
                <c:pt idx="76">
                  <c:v>0.0637159188421743</c:v>
                </c:pt>
                <c:pt idx="77">
                  <c:v>0.0653975044440562</c:v>
                </c:pt>
                <c:pt idx="78">
                  <c:v>0.067100815733893</c:v>
                </c:pt>
                <c:pt idx="79">
                  <c:v>0.0688258454261783</c:v>
                </c:pt>
                <c:pt idx="80">
                  <c:v>0.0705725862095629</c:v>
                </c:pt>
                <c:pt idx="81">
                  <c:v>0.0723410307468631</c:v>
                </c:pt>
                <c:pt idx="82">
                  <c:v>0.0741311716750699</c:v>
                </c:pt>
                <c:pt idx="83">
                  <c:v>0.0759430016053572</c:v>
                </c:pt>
                <c:pt idx="84">
                  <c:v>0.0777765131230912</c:v>
                </c:pt>
                <c:pt idx="85">
                  <c:v>0.0796316987878387</c:v>
                </c:pt>
                <c:pt idx="86">
                  <c:v>0.0815085511333763</c:v>
                </c:pt>
                <c:pt idx="87">
                  <c:v>0.0834070626676993</c:v>
                </c:pt>
                <c:pt idx="88">
                  <c:v>0.0853272258730301</c:v>
                </c:pt>
                <c:pt idx="89">
                  <c:v>0.0872690332058278</c:v>
                </c:pt>
                <c:pt idx="90">
                  <c:v>0.089232477096797</c:v>
                </c:pt>
                <c:pt idx="91">
                  <c:v>0.0912175499508965</c:v>
                </c:pt>
                <c:pt idx="92">
                  <c:v>0.0932242441473485</c:v>
                </c:pt>
                <c:pt idx="93">
                  <c:v>0.0952525520396478</c:v>
                </c:pt>
                <c:pt idx="94">
                  <c:v>0.0973024659555709</c:v>
                </c:pt>
                <c:pt idx="95">
                  <c:v>0.099373978197185</c:v>
                </c:pt>
                <c:pt idx="96">
                  <c:v>0.101467081040857</c:v>
                </c:pt>
                <c:pt idx="97">
                  <c:v>0.103581766737263</c:v>
                </c:pt>
                <c:pt idx="98">
                  <c:v>0.105718027511398</c:v>
                </c:pt>
                <c:pt idx="99">
                  <c:v>0.107875855562584</c:v>
                </c:pt>
                <c:pt idx="100">
                  <c:v>0.110055243064479</c:v>
                </c:pt>
                <c:pt idx="101">
                  <c:v>0.112256182165088</c:v>
                </c:pt>
                <c:pt idx="102">
                  <c:v>0.114478664986773</c:v>
                </c:pt>
                <c:pt idx="103">
                  <c:v>0.116722683626258</c:v>
                </c:pt>
                <c:pt idx="104">
                  <c:v>0.118988230154643</c:v>
                </c:pt>
                <c:pt idx="105">
                  <c:v>0.121275296617412</c:v>
                </c:pt>
                <c:pt idx="106">
                  <c:v>0.123583875034441</c:v>
                </c:pt>
                <c:pt idx="107">
                  <c:v>0.125913957400009</c:v>
                </c:pt>
                <c:pt idx="108">
                  <c:v>0.128265535682808</c:v>
                </c:pt>
                <c:pt idx="109">
                  <c:v>0.130638601825952</c:v>
                </c:pt>
                <c:pt idx="110">
                  <c:v>0.133033147746983</c:v>
                </c:pt>
                <c:pt idx="111">
                  <c:v>0.135449165337889</c:v>
                </c:pt>
                <c:pt idx="112">
                  <c:v>0.137886646465106</c:v>
                </c:pt>
                <c:pt idx="113">
                  <c:v>0.140345582969529</c:v>
                </c:pt>
                <c:pt idx="114">
                  <c:v>0.142825966666524</c:v>
                </c:pt>
                <c:pt idx="115">
                  <c:v>0.14532778934594</c:v>
                </c:pt>
                <c:pt idx="116">
                  <c:v>0.14785104277211</c:v>
                </c:pt>
                <c:pt idx="117">
                  <c:v>0.150395718683869</c:v>
                </c:pt>
                <c:pt idx="118">
                  <c:v>0.152961808794563</c:v>
                </c:pt>
                <c:pt idx="119">
                  <c:v>0.155549304792054</c:v>
                </c:pt>
                <c:pt idx="120">
                  <c:v>0.158158198338733</c:v>
                </c:pt>
                <c:pt idx="121">
                  <c:v>0.160788481071533</c:v>
                </c:pt>
                <c:pt idx="122">
                  <c:v>0.163440144601931</c:v>
                </c:pt>
                <c:pt idx="123">
                  <c:v>0.166113180515967</c:v>
                </c:pt>
                <c:pt idx="124">
                  <c:v>0.168807580374248</c:v>
                </c:pt>
                <c:pt idx="125">
                  <c:v>0.171523335711959</c:v>
                </c:pt>
                <c:pt idx="126">
                  <c:v>0.174260438038875</c:v>
                </c:pt>
                <c:pt idx="127">
                  <c:v>0.17701887883937</c:v>
                </c:pt>
                <c:pt idx="128">
                  <c:v>0.179798649572426</c:v>
                </c:pt>
                <c:pt idx="129">
                  <c:v>0.182599741671645</c:v>
                </c:pt>
                <c:pt idx="130">
                  <c:v>0.18542214654526</c:v>
                </c:pt>
                <c:pt idx="131">
                  <c:v>0.18826585557614</c:v>
                </c:pt>
                <c:pt idx="132">
                  <c:v>0.191130860121808</c:v>
                </c:pt>
                <c:pt idx="133">
                  <c:v>0.194017151514444</c:v>
                </c:pt>
                <c:pt idx="134">
                  <c:v>0.1969247210609</c:v>
                </c:pt>
                <c:pt idx="135">
                  <c:v>0.199853560042709</c:v>
                </c:pt>
                <c:pt idx="136">
                  <c:v>0.202803659716096</c:v>
                </c:pt>
                <c:pt idx="137">
                  <c:v>0.205775011311984</c:v>
                </c:pt>
                <c:pt idx="138">
                  <c:v>0.208767606036014</c:v>
                </c:pt>
                <c:pt idx="139">
                  <c:v>0.211781435068543</c:v>
                </c:pt>
                <c:pt idx="140">
                  <c:v>0.214816489564667</c:v>
                </c:pt>
                <c:pt idx="141">
                  <c:v>0.217872760654221</c:v>
                </c:pt>
                <c:pt idx="142">
                  <c:v>0.220950239441797</c:v>
                </c:pt>
                <c:pt idx="143">
                  <c:v>0.224048917006751</c:v>
                </c:pt>
                <c:pt idx="144">
                  <c:v>0.227168784403213</c:v>
                </c:pt>
                <c:pt idx="145">
                  <c:v>0.2303098326601</c:v>
                </c:pt>
                <c:pt idx="146">
                  <c:v>0.233472052781127</c:v>
                </c:pt>
                <c:pt idx="147">
                  <c:v>0.236655435744814</c:v>
                </c:pt>
                <c:pt idx="148">
                  <c:v>0.239859972504501</c:v>
                </c:pt>
                <c:pt idx="149">
                  <c:v>0.243085653988354</c:v>
                </c:pt>
                <c:pt idx="150">
                  <c:v>0.246332471099383</c:v>
                </c:pt>
                <c:pt idx="151">
                  <c:v>0.249600414715445</c:v>
                </c:pt>
                <c:pt idx="152">
                  <c:v>0.252889475689259</c:v>
                </c:pt>
                <c:pt idx="153">
                  <c:v>0.256199644848417</c:v>
                </c:pt>
                <c:pt idx="154">
                  <c:v>0.259530912995393</c:v>
                </c:pt>
                <c:pt idx="155">
                  <c:v>0.262883270907558</c:v>
                </c:pt>
                <c:pt idx="156">
                  <c:v>0.266256709337183</c:v>
                </c:pt>
                <c:pt idx="157">
                  <c:v>0.26965121901146</c:v>
                </c:pt>
                <c:pt idx="158">
                  <c:v>0.273066790632505</c:v>
                </c:pt>
                <c:pt idx="159">
                  <c:v>0.276503414877374</c:v>
                </c:pt>
                <c:pt idx="160">
                  <c:v>0.27996108239807</c:v>
                </c:pt>
                <c:pt idx="161">
                  <c:v>0.283439783821558</c:v>
                </c:pt>
                <c:pt idx="162">
                  <c:v>0.286939509749776</c:v>
                </c:pt>
                <c:pt idx="163">
                  <c:v>0.29046025075964</c:v>
                </c:pt>
                <c:pt idx="164">
                  <c:v>0.294001997403065</c:v>
                </c:pt>
                <c:pt idx="165">
                  <c:v>0.297564740206969</c:v>
                </c:pt>
                <c:pt idx="166">
                  <c:v>0.301148469673285</c:v>
                </c:pt>
                <c:pt idx="167">
                  <c:v>0.304753176278976</c:v>
                </c:pt>
                <c:pt idx="168">
                  <c:v>0.308378850476044</c:v>
                </c:pt>
                <c:pt idx="169">
                  <c:v>0.312025482691539</c:v>
                </c:pt>
                <c:pt idx="170">
                  <c:v>0.315693063327575</c:v>
                </c:pt>
                <c:pt idx="171">
                  <c:v>0.319381582761338</c:v>
                </c:pt>
                <c:pt idx="172">
                  <c:v>0.323091031345101</c:v>
                </c:pt>
                <c:pt idx="173">
                  <c:v>0.326821399406231</c:v>
                </c:pt>
                <c:pt idx="174">
                  <c:v>0.330572677247202</c:v>
                </c:pt>
                <c:pt idx="175">
                  <c:v>0.334344855145609</c:v>
                </c:pt>
                <c:pt idx="176">
                  <c:v>0.338137923354178</c:v>
                </c:pt>
                <c:pt idx="177">
                  <c:v>0.341951872100775</c:v>
                </c:pt>
                <c:pt idx="178">
                  <c:v>0.345786691588422</c:v>
                </c:pt>
                <c:pt idx="179">
                  <c:v>0.349642371995307</c:v>
                </c:pt>
                <c:pt idx="180">
                  <c:v>0.353518903474794</c:v>
                </c:pt>
                <c:pt idx="181">
                  <c:v>0.357416276155436</c:v>
                </c:pt>
                <c:pt idx="182">
                  <c:v>0.361334480140989</c:v>
                </c:pt>
                <c:pt idx="183">
                  <c:v>0.365273505510418</c:v>
                </c:pt>
                <c:pt idx="184">
                  <c:v>0.369233342317915</c:v>
                </c:pt>
                <c:pt idx="185">
                  <c:v>0.373213980592909</c:v>
                </c:pt>
                <c:pt idx="186">
                  <c:v>0.377215410340074</c:v>
                </c:pt>
                <c:pt idx="187">
                  <c:v>0.381237621539347</c:v>
                </c:pt>
                <c:pt idx="188">
                  <c:v>0.385280604145935</c:v>
                </c:pt>
                <c:pt idx="189">
                  <c:v>0.389344348090329</c:v>
                </c:pt>
                <c:pt idx="190">
                  <c:v>0.393428843278316</c:v>
                </c:pt>
                <c:pt idx="191">
                  <c:v>0.397534079590993</c:v>
                </c:pt>
                <c:pt idx="192">
                  <c:v>0.401660046884773</c:v>
                </c:pt>
                <c:pt idx="193">
                  <c:v>0.405806734991405</c:v>
                </c:pt>
                <c:pt idx="194">
                  <c:v>0.409974133717978</c:v>
                </c:pt>
                <c:pt idx="195">
                  <c:v>0.414162232846941</c:v>
                </c:pt>
                <c:pt idx="196">
                  <c:v>0.418371022136108</c:v>
                </c:pt>
                <c:pt idx="197">
                  <c:v>0.422600491318677</c:v>
                </c:pt>
                <c:pt idx="198">
                  <c:v>0.426850630103235</c:v>
                </c:pt>
                <c:pt idx="199">
                  <c:v>0.431121428173777</c:v>
                </c:pt>
                <c:pt idx="200">
                  <c:v>0.435412875189715</c:v>
                </c:pt>
                <c:pt idx="201">
                  <c:v>0.439724960785888</c:v>
                </c:pt>
                <c:pt idx="202">
                  <c:v>0.444057674572579</c:v>
                </c:pt>
                <c:pt idx="203">
                  <c:v>0.448411006135526</c:v>
                </c:pt>
                <c:pt idx="204">
                  <c:v>0.452784945035931</c:v>
                </c:pt>
                <c:pt idx="205">
                  <c:v>0.457179480810479</c:v>
                </c:pt>
                <c:pt idx="206">
                  <c:v>0.461594602971342</c:v>
                </c:pt>
                <c:pt idx="207">
                  <c:v>0.466030301006199</c:v>
                </c:pt>
                <c:pt idx="208">
                  <c:v>0.470486564378246</c:v>
                </c:pt>
                <c:pt idx="209">
                  <c:v>0.474963382526205</c:v>
                </c:pt>
                <c:pt idx="210">
                  <c:v>0.479460744864342</c:v>
                </c:pt>
                <c:pt idx="211">
                  <c:v>0.483978640782477</c:v>
                </c:pt>
                <c:pt idx="212">
                  <c:v>0.488517059645997</c:v>
                </c:pt>
                <c:pt idx="213">
                  <c:v>0.493075990795868</c:v>
                </c:pt>
                <c:pt idx="214">
                  <c:v>0.497655423548647</c:v>
                </c:pt>
                <c:pt idx="215">
                  <c:v>0.502255347196499</c:v>
                </c:pt>
                <c:pt idx="216">
                  <c:v>0.506875751007203</c:v>
                </c:pt>
                <c:pt idx="217">
                  <c:v>0.511516624224171</c:v>
                </c:pt>
                <c:pt idx="218">
                  <c:v>0.516177956066458</c:v>
                </c:pt>
                <c:pt idx="219">
                  <c:v>0.520859735728774</c:v>
                </c:pt>
                <c:pt idx="220">
                  <c:v>0.525561952381498</c:v>
                </c:pt>
                <c:pt idx="221">
                  <c:v>0.530284595170691</c:v>
                </c:pt>
                <c:pt idx="222">
                  <c:v>0.535027653218111</c:v>
                </c:pt>
                <c:pt idx="223">
                  <c:v>0.539791115621219</c:v>
                </c:pt>
                <c:pt idx="224">
                  <c:v>0.5445749714532</c:v>
                </c:pt>
                <c:pt idx="225">
                  <c:v>0.549379209762971</c:v>
                </c:pt>
                <c:pt idx="226">
                  <c:v>0.554203819575199</c:v>
                </c:pt>
                <c:pt idx="227">
                  <c:v>0.559048789890305</c:v>
                </c:pt>
                <c:pt idx="228">
                  <c:v>0.563914109684488</c:v>
                </c:pt>
                <c:pt idx="229">
                  <c:v>0.56879976790973</c:v>
                </c:pt>
                <c:pt idx="230">
                  <c:v>0.573705753493813</c:v>
                </c:pt>
                <c:pt idx="231">
                  <c:v>0.57863205534033</c:v>
                </c:pt>
                <c:pt idx="232">
                  <c:v>0.583578662328703</c:v>
                </c:pt>
                <c:pt idx="233">
                  <c:v>0.588545563314189</c:v>
                </c:pt>
                <c:pt idx="234">
                  <c:v>0.593532747127897</c:v>
                </c:pt>
                <c:pt idx="235">
                  <c:v>0.598540202576805</c:v>
                </c:pt>
                <c:pt idx="236">
                  <c:v>0.603567918443765</c:v>
                </c:pt>
                <c:pt idx="237">
                  <c:v>0.608615883487523</c:v>
                </c:pt>
                <c:pt idx="238">
                  <c:v>0.613684086442731</c:v>
                </c:pt>
                <c:pt idx="239">
                  <c:v>0.618772516019958</c:v>
                </c:pt>
                <c:pt idx="240">
                  <c:v>0.623881160905706</c:v>
                </c:pt>
                <c:pt idx="241">
                  <c:v>0.629010009762423</c:v>
                </c:pt>
                <c:pt idx="242">
                  <c:v>0.634159051228515</c:v>
                </c:pt>
                <c:pt idx="243">
                  <c:v>0.639328273918361</c:v>
                </c:pt>
                <c:pt idx="244">
                  <c:v>0.644517666422327</c:v>
                </c:pt>
                <c:pt idx="245">
                  <c:v>0.649727217306778</c:v>
                </c:pt>
                <c:pt idx="246">
                  <c:v>0.654956915114091</c:v>
                </c:pt>
                <c:pt idx="247">
                  <c:v>0.660206748362672</c:v>
                </c:pt>
                <c:pt idx="248">
                  <c:v>0.665476705546966</c:v>
                </c:pt>
                <c:pt idx="249">
                  <c:v>0.670766775137475</c:v>
                </c:pt>
                <c:pt idx="250">
                  <c:v>0.676076945580765</c:v>
                </c:pt>
                <c:pt idx="251">
                  <c:v>0.681407205299488</c:v>
                </c:pt>
                <c:pt idx="252">
                  <c:v>0.686757542692387</c:v>
                </c:pt>
                <c:pt idx="253">
                  <c:v>0.692127946134318</c:v>
                </c:pt>
                <c:pt idx="254">
                  <c:v>0.697518403976258</c:v>
                </c:pt>
                <c:pt idx="255">
                  <c:v>0.702928904545324</c:v>
                </c:pt>
                <c:pt idx="256">
                  <c:v>0.70835943614478</c:v>
                </c:pt>
                <c:pt idx="257">
                  <c:v>0.713809987054057</c:v>
                </c:pt>
                <c:pt idx="258">
                  <c:v>0.719280545528765</c:v>
                </c:pt>
                <c:pt idx="259">
                  <c:v>0.724771099800706</c:v>
                </c:pt>
                <c:pt idx="260">
                  <c:v>0.730281638077889</c:v>
                </c:pt>
                <c:pt idx="261">
                  <c:v>0.735812148544544</c:v>
                </c:pt>
                <c:pt idx="262">
                  <c:v>0.741362619361135</c:v>
                </c:pt>
                <c:pt idx="263">
                  <c:v>0.746933038664377</c:v>
                </c:pt>
                <c:pt idx="264">
                  <c:v>0.752523394567246</c:v>
                </c:pt>
                <c:pt idx="265">
                  <c:v>0.758133675158995</c:v>
                </c:pt>
                <c:pt idx="266">
                  <c:v>0.763763868505171</c:v>
                </c:pt>
                <c:pt idx="267">
                  <c:v>0.769413962647623</c:v>
                </c:pt>
                <c:pt idx="268">
                  <c:v>0.775083945604523</c:v>
                </c:pt>
                <c:pt idx="269">
                  <c:v>0.780773805370376</c:v>
                </c:pt>
                <c:pt idx="270">
                  <c:v>0.786483529916034</c:v>
                </c:pt>
                <c:pt idx="271">
                  <c:v>0.792213107188713</c:v>
                </c:pt>
                <c:pt idx="272">
                  <c:v>0.797962525112006</c:v>
                </c:pt>
                <c:pt idx="273">
                  <c:v>0.803731771585898</c:v>
                </c:pt>
                <c:pt idx="274">
                  <c:v>0.809520834486778</c:v>
                </c:pt>
                <c:pt idx="275">
                  <c:v>0.815329701667455</c:v>
                </c:pt>
                <c:pt idx="276">
                  <c:v>0.821158360957176</c:v>
                </c:pt>
                <c:pt idx="277">
                  <c:v>0.827006800161633</c:v>
                </c:pt>
                <c:pt idx="278">
                  <c:v>0.832875007062986</c:v>
                </c:pt>
                <c:pt idx="279">
                  <c:v>0.838762969419868</c:v>
                </c:pt>
                <c:pt idx="280">
                  <c:v>0.844670674967409</c:v>
                </c:pt>
                <c:pt idx="281">
                  <c:v>0.850598111417245</c:v>
                </c:pt>
                <c:pt idx="282">
                  <c:v>0.856545266457534</c:v>
                </c:pt>
                <c:pt idx="283">
                  <c:v>0.862512127752968</c:v>
                </c:pt>
                <c:pt idx="284">
                  <c:v>0.868498682944797</c:v>
                </c:pt>
                <c:pt idx="285">
                  <c:v>0.874504919650829</c:v>
                </c:pt>
                <c:pt idx="286">
                  <c:v>0.880530825465458</c:v>
                </c:pt>
                <c:pt idx="287">
                  <c:v>0.886576387959671</c:v>
                </c:pt>
                <c:pt idx="288">
                  <c:v>0.892641594681069</c:v>
                </c:pt>
                <c:pt idx="289">
                  <c:v>0.898726433153872</c:v>
                </c:pt>
                <c:pt idx="290">
                  <c:v>0.904830890878945</c:v>
                </c:pt>
                <c:pt idx="291">
                  <c:v>0.910954955333807</c:v>
                </c:pt>
                <c:pt idx="292">
                  <c:v>0.917098613972644</c:v>
                </c:pt>
                <c:pt idx="293">
                  <c:v>0.923261854226329</c:v>
                </c:pt>
                <c:pt idx="294">
                  <c:v>0.929444663502435</c:v>
                </c:pt>
                <c:pt idx="295">
                  <c:v>0.935647029185248</c:v>
                </c:pt>
                <c:pt idx="296">
                  <c:v>0.941868938635785</c:v>
                </c:pt>
                <c:pt idx="297">
                  <c:v>0.948110379191805</c:v>
                </c:pt>
                <c:pt idx="298">
                  <c:v>0.954371338167832</c:v>
                </c:pt>
                <c:pt idx="299">
                  <c:v>0.960651802855159</c:v>
                </c:pt>
                <c:pt idx="300">
                  <c:v>0.966951760521872</c:v>
                </c:pt>
                <c:pt idx="301">
                  <c:v>0.973271198412861</c:v>
                </c:pt>
                <c:pt idx="302">
                  <c:v>0.979610103749838</c:v>
                </c:pt>
                <c:pt idx="303">
                  <c:v>0.985968463731347</c:v>
                </c:pt>
                <c:pt idx="304">
                  <c:v>0.992346265532788</c:v>
                </c:pt>
                <c:pt idx="305">
                  <c:v>0.998743496306422</c:v>
                </c:pt>
                <c:pt idx="306">
                  <c:v>1.005160143181393</c:v>
                </c:pt>
                <c:pt idx="307">
                  <c:v>1.011596193263741</c:v>
                </c:pt>
                <c:pt idx="308">
                  <c:v>1.01805163363642</c:v>
                </c:pt>
                <c:pt idx="309">
                  <c:v>1.024526451359309</c:v>
                </c:pt>
                <c:pt idx="310">
                  <c:v>1.031020633469232</c:v>
                </c:pt>
                <c:pt idx="311">
                  <c:v>1.037534166979966</c:v>
                </c:pt>
                <c:pt idx="312">
                  <c:v>1.04406703888227</c:v>
                </c:pt>
                <c:pt idx="313">
                  <c:v>1.050619236143882</c:v>
                </c:pt>
                <c:pt idx="314">
                  <c:v>1.057190745709553</c:v>
                </c:pt>
                <c:pt idx="315">
                  <c:v>1.06378155450105</c:v>
                </c:pt>
                <c:pt idx="316">
                  <c:v>1.070391649417175</c:v>
                </c:pt>
                <c:pt idx="317">
                  <c:v>1.077021017333784</c:v>
                </c:pt>
                <c:pt idx="318">
                  <c:v>1.083669645103799</c:v>
                </c:pt>
                <c:pt idx="319">
                  <c:v>1.090337519557222</c:v>
                </c:pt>
                <c:pt idx="320">
                  <c:v>1.097024627501156</c:v>
                </c:pt>
                <c:pt idx="321">
                  <c:v>1.103730955719817</c:v>
                </c:pt>
                <c:pt idx="322">
                  <c:v>1.11045649097455</c:v>
                </c:pt>
                <c:pt idx="323">
                  <c:v>1.117201220003846</c:v>
                </c:pt>
                <c:pt idx="324">
                  <c:v>1.123965129523357</c:v>
                </c:pt>
                <c:pt idx="325">
                  <c:v>1.130748206225911</c:v>
                </c:pt>
                <c:pt idx="326">
                  <c:v>1.13755043678153</c:v>
                </c:pt>
                <c:pt idx="327">
                  <c:v>1.144371807837444</c:v>
                </c:pt>
                <c:pt idx="328">
                  <c:v>1.151212306018108</c:v>
                </c:pt>
                <c:pt idx="329">
                  <c:v>1.158071917925216</c:v>
                </c:pt>
                <c:pt idx="330">
                  <c:v>1.164950630137721</c:v>
                </c:pt>
                <c:pt idx="331">
                  <c:v>1.171848429211845</c:v>
                </c:pt>
                <c:pt idx="332">
                  <c:v>1.178765301681101</c:v>
                </c:pt>
                <c:pt idx="333">
                  <c:v>1.185701234056305</c:v>
                </c:pt>
                <c:pt idx="334">
                  <c:v>1.192656212825594</c:v>
                </c:pt>
                <c:pt idx="335">
                  <c:v>1.199630224454441</c:v>
                </c:pt>
                <c:pt idx="336">
                  <c:v>1.206623255385672</c:v>
                </c:pt>
                <c:pt idx="337">
                  <c:v>1.213635292039481</c:v>
                </c:pt>
                <c:pt idx="338">
                  <c:v>1.220666320813448</c:v>
                </c:pt>
                <c:pt idx="339">
                  <c:v>1.227716328082554</c:v>
                </c:pt>
                <c:pt idx="340">
                  <c:v>1.234785300199196</c:v>
                </c:pt>
                <c:pt idx="341">
                  <c:v>1.241873223493204</c:v>
                </c:pt>
                <c:pt idx="342">
                  <c:v>1.248980084271861</c:v>
                </c:pt>
                <c:pt idx="343">
                  <c:v>1.256105868819913</c:v>
                </c:pt>
                <c:pt idx="344">
                  <c:v>1.263250563399589</c:v>
                </c:pt>
                <c:pt idx="345">
                  <c:v>1.270414154250618</c:v>
                </c:pt>
                <c:pt idx="346">
                  <c:v>1.277596627590243</c:v>
                </c:pt>
                <c:pt idx="347">
                  <c:v>1.28479796961324</c:v>
                </c:pt>
                <c:pt idx="348">
                  <c:v>1.29201816649193</c:v>
                </c:pt>
                <c:pt idx="349">
                  <c:v>1.2992572043762</c:v>
                </c:pt>
                <c:pt idx="350">
                  <c:v>1.306515069393518</c:v>
                </c:pt>
                <c:pt idx="351">
                  <c:v>1.31379174764895</c:v>
                </c:pt>
                <c:pt idx="352">
                  <c:v>1.321087225225177</c:v>
                </c:pt>
                <c:pt idx="353">
                  <c:v>1.328401488182506</c:v>
                </c:pt>
                <c:pt idx="354">
                  <c:v>1.335734522558894</c:v>
                </c:pt>
                <c:pt idx="355">
                  <c:v>1.343086314369962</c:v>
                </c:pt>
                <c:pt idx="356">
                  <c:v>1.350456849609012</c:v>
                </c:pt>
                <c:pt idx="357">
                  <c:v>1.35784611424704</c:v>
                </c:pt>
                <c:pt idx="358">
                  <c:v>1.365254094232758</c:v>
                </c:pt>
                <c:pt idx="359">
                  <c:v>1.372680775492608</c:v>
                </c:pt>
                <c:pt idx="360">
                  <c:v>1.380126143930779</c:v>
                </c:pt>
                <c:pt idx="361">
                  <c:v>1.387590185429222</c:v>
                </c:pt>
                <c:pt idx="362">
                  <c:v>1.395072885847674</c:v>
                </c:pt>
                <c:pt idx="363">
                  <c:v>1.402574231023663</c:v>
                </c:pt>
                <c:pt idx="364">
                  <c:v>1.410094206772536</c:v>
                </c:pt>
                <c:pt idx="365">
                  <c:v>1.417632798887469</c:v>
                </c:pt>
                <c:pt idx="366">
                  <c:v>1.425189993139488</c:v>
                </c:pt>
                <c:pt idx="367">
                  <c:v>1.432765775277482</c:v>
                </c:pt>
                <c:pt idx="368">
                  <c:v>1.440360131028223</c:v>
                </c:pt>
                <c:pt idx="369">
                  <c:v>1.447973046096382</c:v>
                </c:pt>
                <c:pt idx="370">
                  <c:v>1.455604506164547</c:v>
                </c:pt>
                <c:pt idx="371">
                  <c:v>1.463254496893237</c:v>
                </c:pt>
                <c:pt idx="372">
                  <c:v>1.470923003920924</c:v>
                </c:pt>
                <c:pt idx="373">
                  <c:v>1.478610012864044</c:v>
                </c:pt>
                <c:pt idx="374">
                  <c:v>1.486315509317021</c:v>
                </c:pt>
                <c:pt idx="375">
                  <c:v>1.494039478852276</c:v>
                </c:pt>
                <c:pt idx="376">
                  <c:v>1.501781907020252</c:v>
                </c:pt>
                <c:pt idx="377">
                  <c:v>1.509542779349428</c:v>
                </c:pt>
                <c:pt idx="378">
                  <c:v>1.517322081346334</c:v>
                </c:pt>
                <c:pt idx="379">
                  <c:v>1.525119798495572</c:v>
                </c:pt>
                <c:pt idx="380">
                  <c:v>1.532935916259831</c:v>
                </c:pt>
                <c:pt idx="381">
                  <c:v>1.540770420079904</c:v>
                </c:pt>
                <c:pt idx="382">
                  <c:v>1.548623295374708</c:v>
                </c:pt>
                <c:pt idx="383">
                  <c:v>1.556494527541298</c:v>
                </c:pt>
                <c:pt idx="384">
                  <c:v>1.564384101954888</c:v>
                </c:pt>
                <c:pt idx="385">
                  <c:v>1.572292003968863</c:v>
                </c:pt>
                <c:pt idx="386">
                  <c:v>1.580218218914802</c:v>
                </c:pt>
                <c:pt idx="387">
                  <c:v>1.588162732102495</c:v>
                </c:pt>
                <c:pt idx="388">
                  <c:v>1.596125528819955</c:v>
                </c:pt>
                <c:pt idx="389">
                  <c:v>1.604106594333441</c:v>
                </c:pt>
                <c:pt idx="390">
                  <c:v>1.612105913887474</c:v>
                </c:pt>
                <c:pt idx="391">
                  <c:v>1.620123472704853</c:v>
                </c:pt>
                <c:pt idx="392">
                  <c:v>1.628159255986676</c:v>
                </c:pt>
                <c:pt idx="393">
                  <c:v>1.636213248912353</c:v>
                </c:pt>
                <c:pt idx="394">
                  <c:v>1.64428543663963</c:v>
                </c:pt>
                <c:pt idx="395">
                  <c:v>1.652375804304598</c:v>
                </c:pt>
                <c:pt idx="396">
                  <c:v>1.660484337021718</c:v>
                </c:pt>
                <c:pt idx="397">
                  <c:v>1.668611019883836</c:v>
                </c:pt>
                <c:pt idx="398">
                  <c:v>1.676755837962201</c:v>
                </c:pt>
                <c:pt idx="399">
                  <c:v>1.684918776306483</c:v>
                </c:pt>
                <c:pt idx="400">
                  <c:v>1.693099819944789</c:v>
                </c:pt>
                <c:pt idx="401">
                  <c:v>1.701298953883684</c:v>
                </c:pt>
                <c:pt idx="402">
                  <c:v>1.709516163108208</c:v>
                </c:pt>
                <c:pt idx="403">
                  <c:v>1.717751432581888</c:v>
                </c:pt>
                <c:pt idx="404">
                  <c:v>1.726004747246766</c:v>
                </c:pt>
                <c:pt idx="405">
                  <c:v>1.734276092023411</c:v>
                </c:pt>
                <c:pt idx="406">
                  <c:v>1.742565451810937</c:v>
                </c:pt>
                <c:pt idx="407">
                  <c:v>1.75087281148702</c:v>
                </c:pt>
                <c:pt idx="408">
                  <c:v>1.759198155907921</c:v>
                </c:pt>
                <c:pt idx="409">
                  <c:v>1.767541469908499</c:v>
                </c:pt>
                <c:pt idx="410">
                  <c:v>1.775902738302229</c:v>
                </c:pt>
                <c:pt idx="411">
                  <c:v>1.784281945881227</c:v>
                </c:pt>
                <c:pt idx="412">
                  <c:v>1.792679077416256</c:v>
                </c:pt>
                <c:pt idx="413">
                  <c:v>1.801094117656758</c:v>
                </c:pt>
                <c:pt idx="414">
                  <c:v>1.809527051330861</c:v>
                </c:pt>
                <c:pt idx="415">
                  <c:v>1.817977863145402</c:v>
                </c:pt>
                <c:pt idx="416">
                  <c:v>1.826446537785945</c:v>
                </c:pt>
                <c:pt idx="417">
                  <c:v>1.834933059916799</c:v>
                </c:pt>
                <c:pt idx="418">
                  <c:v>1.843437414181036</c:v>
                </c:pt>
                <c:pt idx="419">
                  <c:v>1.851959585200509</c:v>
                </c:pt>
                <c:pt idx="420">
                  <c:v>1.860499557575872</c:v>
                </c:pt>
                <c:pt idx="421">
                  <c:v>1.869057315886594</c:v>
                </c:pt>
                <c:pt idx="422">
                  <c:v>1.877632844690984</c:v>
                </c:pt>
                <c:pt idx="423">
                  <c:v>1.886226128526202</c:v>
                </c:pt>
                <c:pt idx="424">
                  <c:v>1.894837151908284</c:v>
                </c:pt>
                <c:pt idx="425">
                  <c:v>1.903465899332156</c:v>
                </c:pt>
                <c:pt idx="426">
                  <c:v>1.912112355271655</c:v>
                </c:pt>
                <c:pt idx="427">
                  <c:v>1.920776504179545</c:v>
                </c:pt>
                <c:pt idx="428">
                  <c:v>1.929458330487539</c:v>
                </c:pt>
                <c:pt idx="429">
                  <c:v>1.938157818606312</c:v>
                </c:pt>
                <c:pt idx="430">
                  <c:v>1.946874952925527</c:v>
                </c:pt>
                <c:pt idx="431">
                  <c:v>1.955609717813847</c:v>
                </c:pt>
                <c:pt idx="432">
                  <c:v>1.964362097618957</c:v>
                </c:pt>
                <c:pt idx="433">
                  <c:v>1.973132076667582</c:v>
                </c:pt>
                <c:pt idx="434">
                  <c:v>1.981919639265505</c:v>
                </c:pt>
                <c:pt idx="435">
                  <c:v>1.990724769697586</c:v>
                </c:pt>
                <c:pt idx="436">
                  <c:v>1.999547452227782</c:v>
                </c:pt>
                <c:pt idx="437">
                  <c:v>2.008387671099164</c:v>
                </c:pt>
                <c:pt idx="438">
                  <c:v>2.017245410533933</c:v>
                </c:pt>
                <c:pt idx="439">
                  <c:v>2.02612065473345</c:v>
                </c:pt>
                <c:pt idx="440">
                  <c:v>2.035013387878238</c:v>
                </c:pt>
                <c:pt idx="441">
                  <c:v>2.043923594128015</c:v>
                </c:pt>
                <c:pt idx="442">
                  <c:v>2.052851257621707</c:v>
                </c:pt>
                <c:pt idx="443">
                  <c:v>2.061796362477465</c:v>
                </c:pt>
                <c:pt idx="444">
                  <c:v>2.070758892792689</c:v>
                </c:pt>
                <c:pt idx="445">
                  <c:v>2.079738832644043</c:v>
                </c:pt>
                <c:pt idx="446">
                  <c:v>2.088736166087476</c:v>
                </c:pt>
                <c:pt idx="447">
                  <c:v>2.097750877158238</c:v>
                </c:pt>
                <c:pt idx="448">
                  <c:v>2.106782949870904</c:v>
                </c:pt>
                <c:pt idx="449">
                  <c:v>2.115832368219388</c:v>
                </c:pt>
                <c:pt idx="450">
                  <c:v>2.124899116176967</c:v>
                </c:pt>
                <c:pt idx="451">
                  <c:v>2.133983177696294</c:v>
                </c:pt>
                <c:pt idx="452">
                  <c:v>2.143084536709421</c:v>
                </c:pt>
                <c:pt idx="453">
                  <c:v>2.152203177127819</c:v>
                </c:pt>
                <c:pt idx="454">
                  <c:v>2.161339082842397</c:v>
                </c:pt>
                <c:pt idx="455">
                  <c:v>2.170492237723514</c:v>
                </c:pt>
                <c:pt idx="456">
                  <c:v>2.17966262562101</c:v>
                </c:pt>
                <c:pt idx="457">
                  <c:v>2.188850230364218</c:v>
                </c:pt>
                <c:pt idx="458">
                  <c:v>2.198055035761981</c:v>
                </c:pt>
                <c:pt idx="459">
                  <c:v>2.20727702560268</c:v>
                </c:pt>
                <c:pt idx="460">
                  <c:v>2.216516183654242</c:v>
                </c:pt>
                <c:pt idx="461">
                  <c:v>2.225772493664171</c:v>
                </c:pt>
                <c:pt idx="462">
                  <c:v>2.235045939359559</c:v>
                </c:pt>
                <c:pt idx="463">
                  <c:v>2.24433650444711</c:v>
                </c:pt>
                <c:pt idx="464">
                  <c:v>2.253644172613151</c:v>
                </c:pt>
                <c:pt idx="465">
                  <c:v>2.262968927523667</c:v>
                </c:pt>
                <c:pt idx="466">
                  <c:v>2.272310752824305</c:v>
                </c:pt>
                <c:pt idx="467">
                  <c:v>2.281669632140403</c:v>
                </c:pt>
                <c:pt idx="468">
                  <c:v>2.291045549077003</c:v>
                </c:pt>
                <c:pt idx="469">
                  <c:v>2.300438487218877</c:v>
                </c:pt>
                <c:pt idx="470">
                  <c:v>2.309848430130541</c:v>
                </c:pt>
                <c:pt idx="471">
                  <c:v>2.319275361356279</c:v>
                </c:pt>
                <c:pt idx="472">
                  <c:v>2.32871926442016</c:v>
                </c:pt>
                <c:pt idx="473">
                  <c:v>2.338180122826054</c:v>
                </c:pt>
                <c:pt idx="474">
                  <c:v>2.34765792005766</c:v>
                </c:pt>
                <c:pt idx="475">
                  <c:v>2.357152639578521</c:v>
                </c:pt>
                <c:pt idx="476">
                  <c:v>2.366664264832043</c:v>
                </c:pt>
                <c:pt idx="477">
                  <c:v>2.376192779241515</c:v>
                </c:pt>
                <c:pt idx="478">
                  <c:v>2.38573816621013</c:v>
                </c:pt>
                <c:pt idx="479">
                  <c:v>2.395300409121005</c:v>
                </c:pt>
                <c:pt idx="480">
                  <c:v>2.404879491337199</c:v>
                </c:pt>
                <c:pt idx="481">
                  <c:v>2.414475396201733</c:v>
                </c:pt>
                <c:pt idx="482">
                  <c:v>2.424088107037613</c:v>
                </c:pt>
                <c:pt idx="483">
                  <c:v>2.433717607147845</c:v>
                </c:pt>
                <c:pt idx="484">
                  <c:v>2.443363879815457</c:v>
                </c:pt>
                <c:pt idx="485">
                  <c:v>2.453026908303522</c:v>
                </c:pt>
                <c:pt idx="486">
                  <c:v>2.462706675855172</c:v>
                </c:pt>
                <c:pt idx="487">
                  <c:v>2.472403165693622</c:v>
                </c:pt>
                <c:pt idx="488">
                  <c:v>2.482116361022191</c:v>
                </c:pt>
                <c:pt idx="489">
                  <c:v>2.491846245024317</c:v>
                </c:pt>
                <c:pt idx="490">
                  <c:v>2.501592800863581</c:v>
                </c:pt>
                <c:pt idx="491">
                  <c:v>2.511356011683725</c:v>
                </c:pt>
                <c:pt idx="492">
                  <c:v>2.521135860608677</c:v>
                </c:pt>
                <c:pt idx="493">
                  <c:v>2.530932330742562</c:v>
                </c:pt>
                <c:pt idx="494">
                  <c:v>2.540745405169729</c:v>
                </c:pt>
                <c:pt idx="495">
                  <c:v>2.550575066954772</c:v>
                </c:pt>
                <c:pt idx="496">
                  <c:v>2.560421299142545</c:v>
                </c:pt>
                <c:pt idx="497">
                  <c:v>2.570284084758183</c:v>
                </c:pt>
                <c:pt idx="498">
                  <c:v>2.580163406807127</c:v>
                </c:pt>
                <c:pt idx="499">
                  <c:v>2.59005924827514</c:v>
                </c:pt>
                <c:pt idx="500">
                  <c:v>2.59997159212833</c:v>
                </c:pt>
                <c:pt idx="501">
                  <c:v>2.609900421313163</c:v>
                </c:pt>
                <c:pt idx="502">
                  <c:v>2.619845718756497</c:v>
                </c:pt>
                <c:pt idx="503">
                  <c:v>2.629807467365588</c:v>
                </c:pt>
                <c:pt idx="504">
                  <c:v>2.63978565002812</c:v>
                </c:pt>
                <c:pt idx="505">
                  <c:v>2.64978024961222</c:v>
                </c:pt>
                <c:pt idx="506">
                  <c:v>2.65979124896648</c:v>
                </c:pt>
                <c:pt idx="507">
                  <c:v>2.669818630919979</c:v>
                </c:pt>
                <c:pt idx="508">
                  <c:v>2.679862378282303</c:v>
                </c:pt>
                <c:pt idx="509">
                  <c:v>2.689922473843561</c:v>
                </c:pt>
                <c:pt idx="510">
                  <c:v>2.699998900374414</c:v>
                </c:pt>
                <c:pt idx="511">
                  <c:v>2.710091640626088</c:v>
                </c:pt>
                <c:pt idx="512">
                  <c:v>2.720200677330396</c:v>
                </c:pt>
                <c:pt idx="513">
                  <c:v>2.73032599319976</c:v>
                </c:pt>
                <c:pt idx="514">
                  <c:v>2.740467570927235</c:v>
                </c:pt>
                <c:pt idx="515">
                  <c:v>2.75062539318652</c:v>
                </c:pt>
                <c:pt idx="516">
                  <c:v>2.76079944263199</c:v>
                </c:pt>
                <c:pt idx="517">
                  <c:v>2.770989701898706</c:v>
                </c:pt>
                <c:pt idx="518">
                  <c:v>2.781196153602445</c:v>
                </c:pt>
                <c:pt idx="519">
                  <c:v>2.791418780339713</c:v>
                </c:pt>
                <c:pt idx="520">
                  <c:v>2.801657564687772</c:v>
                </c:pt>
                <c:pt idx="521">
                  <c:v>2.811912489204656</c:v>
                </c:pt>
                <c:pt idx="522">
                  <c:v>2.822183536429195</c:v>
                </c:pt>
                <c:pt idx="523">
                  <c:v>2.832470688881033</c:v>
                </c:pt>
                <c:pt idx="524">
                  <c:v>2.84277392906065</c:v>
                </c:pt>
                <c:pt idx="525">
                  <c:v>2.853093239449387</c:v>
                </c:pt>
                <c:pt idx="526">
                  <c:v>2.863428602509457</c:v>
                </c:pt>
                <c:pt idx="527">
                  <c:v>2.873780000683974</c:v>
                </c:pt>
                <c:pt idx="528">
                  <c:v>2.884147416396975</c:v>
                </c:pt>
                <c:pt idx="529">
                  <c:v>2.894530832053431</c:v>
                </c:pt>
                <c:pt idx="530">
                  <c:v>2.904930230039281</c:v>
                </c:pt>
                <c:pt idx="531">
                  <c:v>2.915345592721442</c:v>
                </c:pt>
                <c:pt idx="532">
                  <c:v>2.925776902447838</c:v>
                </c:pt>
                <c:pt idx="533">
                  <c:v>2.936224141547413</c:v>
                </c:pt>
                <c:pt idx="534">
                  <c:v>2.94668729233016</c:v>
                </c:pt>
                <c:pt idx="535">
                  <c:v>2.957166337087138</c:v>
                </c:pt>
                <c:pt idx="536">
                  <c:v>2.967661258090491</c:v>
                </c:pt>
                <c:pt idx="537">
                  <c:v>2.978172037593476</c:v>
                </c:pt>
                <c:pt idx="538">
                  <c:v>2.988698657830476</c:v>
                </c:pt>
                <c:pt idx="539">
                  <c:v>2.999241101017026</c:v>
                </c:pt>
                <c:pt idx="540">
                  <c:v>3.009799349349835</c:v>
                </c:pt>
                <c:pt idx="541">
                  <c:v>3.020373385006803</c:v>
                </c:pt>
                <c:pt idx="542">
                  <c:v>3.030963190147044</c:v>
                </c:pt>
                <c:pt idx="543">
                  <c:v>3.041568746910911</c:v>
                </c:pt>
                <c:pt idx="544">
                  <c:v>3.05219003742001</c:v>
                </c:pt>
                <c:pt idx="545">
                  <c:v>3.062827043777228</c:v>
                </c:pt>
                <c:pt idx="546">
                  <c:v>3.073479748066751</c:v>
                </c:pt>
                <c:pt idx="547">
                  <c:v>3.084148132354084</c:v>
                </c:pt>
                <c:pt idx="548">
                  <c:v>3.094832178686077</c:v>
                </c:pt>
                <c:pt idx="549">
                  <c:v>3.105531869090942</c:v>
                </c:pt>
                <c:pt idx="550">
                  <c:v>3.116247185578274</c:v>
                </c:pt>
                <c:pt idx="551">
                  <c:v>3.12697811013908</c:v>
                </c:pt>
                <c:pt idx="552">
                  <c:v>3.13772462474579</c:v>
                </c:pt>
                <c:pt idx="553">
                  <c:v>3.148486711352284</c:v>
                </c:pt>
                <c:pt idx="554">
                  <c:v>3.159264351893912</c:v>
                </c:pt>
                <c:pt idx="555">
                  <c:v>3.17005752828752</c:v>
                </c:pt>
                <c:pt idx="556">
                  <c:v>3.180866222431462</c:v>
                </c:pt>
                <c:pt idx="557">
                  <c:v>3.191690416205632</c:v>
                </c:pt>
                <c:pt idx="558">
                  <c:v>3.20253009147148</c:v>
                </c:pt>
                <c:pt idx="559">
                  <c:v>3.213385230072032</c:v>
                </c:pt>
                <c:pt idx="560">
                  <c:v>3.224255813831915</c:v>
                </c:pt>
                <c:pt idx="561">
                  <c:v>3.235141824557381</c:v>
                </c:pt>
                <c:pt idx="562">
                  <c:v>3.24604324403632</c:v>
                </c:pt>
                <c:pt idx="563">
                  <c:v>3.256960054038288</c:v>
                </c:pt>
                <c:pt idx="564">
                  <c:v>3.267892236314533</c:v>
                </c:pt>
                <c:pt idx="565">
                  <c:v>3.278839772598005</c:v>
                </c:pt>
                <c:pt idx="566">
                  <c:v>3.289802644603386</c:v>
                </c:pt>
                <c:pt idx="567">
                  <c:v>3.300780834027111</c:v>
                </c:pt>
                <c:pt idx="568">
                  <c:v>3.311774322547389</c:v>
                </c:pt>
                <c:pt idx="569">
                  <c:v>3.32278309182422</c:v>
                </c:pt>
                <c:pt idx="570">
                  <c:v>3.333807123499428</c:v>
                </c:pt>
                <c:pt idx="571">
                  <c:v>3.344846399196671</c:v>
                </c:pt>
                <c:pt idx="572">
                  <c:v>3.355900900521471</c:v>
                </c:pt>
                <c:pt idx="573">
                  <c:v>3.366970609061228</c:v>
                </c:pt>
                <c:pt idx="574">
                  <c:v>3.378055506385255</c:v>
                </c:pt>
                <c:pt idx="575">
                  <c:v>3.389155574044784</c:v>
                </c:pt>
                <c:pt idx="576">
                  <c:v>3.400270793573</c:v>
                </c:pt>
                <c:pt idx="577">
                  <c:v>3.411401146485055</c:v>
                </c:pt>
                <c:pt idx="578">
                  <c:v>3.422546614278097</c:v>
                </c:pt>
                <c:pt idx="579">
                  <c:v>3.433707178431288</c:v>
                </c:pt>
                <c:pt idx="580">
                  <c:v>3.444882820405826</c:v>
                </c:pt>
                <c:pt idx="581">
                  <c:v>3.456073521644967</c:v>
                </c:pt>
                <c:pt idx="582">
                  <c:v>3.467279263574049</c:v>
                </c:pt>
                <c:pt idx="583">
                  <c:v>3.478500027600513</c:v>
                </c:pt>
                <c:pt idx="584">
                  <c:v>3.489735795113924</c:v>
                </c:pt>
                <c:pt idx="585">
                  <c:v>3.500986547485994</c:v>
                </c:pt>
                <c:pt idx="586">
                  <c:v>3.512252266070606</c:v>
                </c:pt>
                <c:pt idx="587">
                  <c:v>3.523532932203834</c:v>
                </c:pt>
                <c:pt idx="588">
                  <c:v>3.534828527203964</c:v>
                </c:pt>
                <c:pt idx="589">
                  <c:v>3.54613903237152</c:v>
                </c:pt>
                <c:pt idx="590">
                  <c:v>3.557464428989283</c:v>
                </c:pt>
                <c:pt idx="591">
                  <c:v>3.568804698322317</c:v>
                </c:pt>
                <c:pt idx="592">
                  <c:v>3.580159821617985</c:v>
                </c:pt>
                <c:pt idx="593">
                  <c:v>3.591529780105977</c:v>
                </c:pt>
                <c:pt idx="594">
                  <c:v>3.60291455499833</c:v>
                </c:pt>
                <c:pt idx="595">
                  <c:v>3.614314127489452</c:v>
                </c:pt>
                <c:pt idx="596">
                  <c:v>3.625728478756142</c:v>
                </c:pt>
                <c:pt idx="597">
                  <c:v>3.637157589957614</c:v>
                </c:pt>
                <c:pt idx="598">
                  <c:v>3.648601442235518</c:v>
                </c:pt>
                <c:pt idx="599">
                  <c:v>3.660060016713964</c:v>
                </c:pt>
                <c:pt idx="600">
                  <c:v>3.671533294499546</c:v>
                </c:pt>
                <c:pt idx="601">
                  <c:v>3.68302125668136</c:v>
                </c:pt>
                <c:pt idx="602">
                  <c:v>3.694523884331028</c:v>
                </c:pt>
                <c:pt idx="603">
                  <c:v>3.706041158502723</c:v>
                </c:pt>
                <c:pt idx="604">
                  <c:v>3.71757306023319</c:v>
                </c:pt>
                <c:pt idx="605">
                  <c:v>3.729119570541769</c:v>
                </c:pt>
                <c:pt idx="606">
                  <c:v>3.740680670430414</c:v>
                </c:pt>
                <c:pt idx="607">
                  <c:v>3.752256340883723</c:v>
                </c:pt>
                <c:pt idx="608">
                  <c:v>3.763846562868954</c:v>
                </c:pt>
                <c:pt idx="609">
                  <c:v>3.775451317336049</c:v>
                </c:pt>
                <c:pt idx="610">
                  <c:v>3.787070585217661</c:v>
                </c:pt>
                <c:pt idx="611">
                  <c:v>3.798704347429169</c:v>
                </c:pt>
                <c:pt idx="612">
                  <c:v>3.810352584868706</c:v>
                </c:pt>
                <c:pt idx="613">
                  <c:v>3.822015278417187</c:v>
                </c:pt>
                <c:pt idx="614">
                  <c:v>3.833692408938316</c:v>
                </c:pt>
                <c:pt idx="615">
                  <c:v>3.845383957278624</c:v>
                </c:pt>
                <c:pt idx="616">
                  <c:v>3.857089904267485</c:v>
                </c:pt>
                <c:pt idx="617">
                  <c:v>3.86881023071714</c:v>
                </c:pt>
                <c:pt idx="618">
                  <c:v>3.88054491742272</c:v>
                </c:pt>
                <c:pt idx="619">
                  <c:v>3.892293945162263</c:v>
                </c:pt>
                <c:pt idx="620">
                  <c:v>3.904057294696754</c:v>
                </c:pt>
                <c:pt idx="621">
                  <c:v>3.915834946770127</c:v>
                </c:pt>
                <c:pt idx="622">
                  <c:v>3.927626882109299</c:v>
                </c:pt>
                <c:pt idx="623">
                  <c:v>3.939433081424194</c:v>
                </c:pt>
                <c:pt idx="624">
                  <c:v>3.951253525407759</c:v>
                </c:pt>
                <c:pt idx="625">
                  <c:v>3.963088194735996</c:v>
                </c:pt>
                <c:pt idx="626">
                  <c:v>3.974937070067975</c:v>
                </c:pt>
                <c:pt idx="627">
                  <c:v>3.986800132045866</c:v>
                </c:pt>
                <c:pt idx="628">
                  <c:v>3.998677361294957</c:v>
                </c:pt>
                <c:pt idx="629">
                  <c:v>4.010568738423677</c:v>
                </c:pt>
                <c:pt idx="630">
                  <c:v>4.022474244023622</c:v>
                </c:pt>
                <c:pt idx="631">
                  <c:v>4.034393858669574</c:v>
                </c:pt>
                <c:pt idx="632">
                  <c:v>4.04632756291953</c:v>
                </c:pt>
                <c:pt idx="633">
                  <c:v>4.058275337314718</c:v>
                </c:pt>
                <c:pt idx="634">
                  <c:v>4.070237162379627</c:v>
                </c:pt>
                <c:pt idx="635">
                  <c:v>4.082213018622023</c:v>
                </c:pt>
                <c:pt idx="636">
                  <c:v>4.09420288653298</c:v>
                </c:pt>
                <c:pt idx="637">
                  <c:v>4.106206746586898</c:v>
                </c:pt>
                <c:pt idx="638">
                  <c:v>4.118224579241528</c:v>
                </c:pt>
                <c:pt idx="639">
                  <c:v>4.130256364937995</c:v>
                </c:pt>
                <c:pt idx="640">
                  <c:v>4.142302084100817</c:v>
                </c:pt>
                <c:pt idx="641">
                  <c:v>4.154361717137937</c:v>
                </c:pt>
                <c:pt idx="642">
                  <c:v>4.166435244440741</c:v>
                </c:pt>
                <c:pt idx="643">
                  <c:v>4.178522646384085</c:v>
                </c:pt>
                <c:pt idx="644">
                  <c:v>4.190623903326307</c:v>
                </c:pt>
                <c:pt idx="645">
                  <c:v>4.202738995609265</c:v>
                </c:pt>
                <c:pt idx="646">
                  <c:v>4.214867903558352</c:v>
                </c:pt>
                <c:pt idx="647">
                  <c:v>4.227010607482526</c:v>
                </c:pt>
                <c:pt idx="648">
                  <c:v>4.239167087674325</c:v>
                </c:pt>
                <c:pt idx="649">
                  <c:v>4.25133732440989</c:v>
                </c:pt>
                <c:pt idx="650">
                  <c:v>4.263521297949002</c:v>
                </c:pt>
                <c:pt idx="651">
                  <c:v>4.275718988535092</c:v>
                </c:pt>
                <c:pt idx="652">
                  <c:v>4.287930376395268</c:v>
                </c:pt>
                <c:pt idx="653">
                  <c:v>4.300155441740344</c:v>
                </c:pt>
                <c:pt idx="654">
                  <c:v>4.312394164764851</c:v>
                </c:pt>
                <c:pt idx="655">
                  <c:v>4.324646525647076</c:v>
                </c:pt>
                <c:pt idx="656">
                  <c:v>4.336912504549073</c:v>
                </c:pt>
                <c:pt idx="657">
                  <c:v>4.349192081616698</c:v>
                </c:pt>
                <c:pt idx="658">
                  <c:v>4.361485236979617</c:v>
                </c:pt>
                <c:pt idx="659">
                  <c:v>4.373791950751353</c:v>
                </c:pt>
                <c:pt idx="660">
                  <c:v>4.386112203029278</c:v>
                </c:pt>
                <c:pt idx="661">
                  <c:v>4.398445973894671</c:v>
                </c:pt>
                <c:pt idx="662">
                  <c:v>4.410793243412714</c:v>
                </c:pt>
                <c:pt idx="663">
                  <c:v>4.423153991632531</c:v>
                </c:pt>
                <c:pt idx="664">
                  <c:v>4.435528198587207</c:v>
                </c:pt>
                <c:pt idx="665">
                  <c:v>4.447915844293811</c:v>
                </c:pt>
                <c:pt idx="666">
                  <c:v>4.460316908753426</c:v>
                </c:pt>
                <c:pt idx="667">
                  <c:v>4.472731371951161</c:v>
                </c:pt>
                <c:pt idx="668">
                  <c:v>4.485159213856186</c:v>
                </c:pt>
                <c:pt idx="669">
                  <c:v>4.497600414421751</c:v>
                </c:pt>
                <c:pt idx="670">
                  <c:v>4.510054953585208</c:v>
                </c:pt>
                <c:pt idx="671">
                  <c:v>4.522522811268043</c:v>
                </c:pt>
                <c:pt idx="672">
                  <c:v>4.535003967375888</c:v>
                </c:pt>
                <c:pt idx="673">
                  <c:v>4.547498401798553</c:v>
                </c:pt>
                <c:pt idx="674">
                  <c:v>4.560006094410047</c:v>
                </c:pt>
                <c:pt idx="675">
                  <c:v>4.572527025068606</c:v>
                </c:pt>
                <c:pt idx="676">
                  <c:v>4.585061173616712</c:v>
                </c:pt>
                <c:pt idx="677">
                  <c:v>4.597608519881118</c:v>
                </c:pt>
                <c:pt idx="678">
                  <c:v>4.610169043672874</c:v>
                </c:pt>
                <c:pt idx="679">
                  <c:v>4.622742724787351</c:v>
                </c:pt>
                <c:pt idx="680">
                  <c:v>4.635329543004262</c:v>
                </c:pt>
                <c:pt idx="681">
                  <c:v>4.647929478087687</c:v>
                </c:pt>
                <c:pt idx="682">
                  <c:v>4.660542509786103</c:v>
                </c:pt>
                <c:pt idx="683">
                  <c:v>4.673168617832399</c:v>
                </c:pt>
                <c:pt idx="684">
                  <c:v>4.685807781943904</c:v>
                </c:pt>
                <c:pt idx="685">
                  <c:v>4.698459981822412</c:v>
                </c:pt>
                <c:pt idx="686">
                  <c:v>4.71112519715421</c:v>
                </c:pt>
                <c:pt idx="687">
                  <c:v>4.723803407610092</c:v>
                </c:pt>
                <c:pt idx="688">
                  <c:v>4.73649459284539</c:v>
                </c:pt>
                <c:pt idx="689">
                  <c:v>4.749198732499998</c:v>
                </c:pt>
                <c:pt idx="690">
                  <c:v>4.761915806198396</c:v>
                </c:pt>
                <c:pt idx="691">
                  <c:v>4.774645793549678</c:v>
                </c:pt>
                <c:pt idx="692">
                  <c:v>4.787388674147558</c:v>
                </c:pt>
                <c:pt idx="693">
                  <c:v>4.800144427570425</c:v>
                </c:pt>
                <c:pt idx="694">
                  <c:v>4.812913033381339</c:v>
                </c:pt>
                <c:pt idx="695">
                  <c:v>4.82569447112807</c:v>
                </c:pt>
                <c:pt idx="696">
                  <c:v>4.838488720343124</c:v>
                </c:pt>
                <c:pt idx="697">
                  <c:v>4.851295760543753</c:v>
                </c:pt>
                <c:pt idx="698">
                  <c:v>4.864115571231994</c:v>
                </c:pt>
                <c:pt idx="699">
                  <c:v>4.876948131894697</c:v>
                </c:pt>
                <c:pt idx="700">
                  <c:v>4.88979342200352</c:v>
                </c:pt>
                <c:pt idx="701">
                  <c:v>4.902651421014993</c:v>
                </c:pt>
                <c:pt idx="702">
                  <c:v>4.915522108370515</c:v>
                </c:pt>
                <c:pt idx="703">
                  <c:v>4.928405463496388</c:v>
                </c:pt>
                <c:pt idx="704">
                  <c:v>4.941301465803842</c:v>
                </c:pt>
                <c:pt idx="705">
                  <c:v>4.954210094689055</c:v>
                </c:pt>
                <c:pt idx="706">
                  <c:v>4.967131329533184</c:v>
                </c:pt>
                <c:pt idx="707">
                  <c:v>4.980065149702386</c:v>
                </c:pt>
                <c:pt idx="708">
                  <c:v>4.993011534547836</c:v>
                </c:pt>
                <c:pt idx="709">
                  <c:v>5.005970463405768</c:v>
                </c:pt>
                <c:pt idx="710">
                  <c:v>5.018941915597483</c:v>
                </c:pt>
                <c:pt idx="711">
                  <c:v>5.031925870429383</c:v>
                </c:pt>
                <c:pt idx="712">
                  <c:v>5.044922307192992</c:v>
                </c:pt>
                <c:pt idx="713">
                  <c:v>5.057931205164981</c:v>
                </c:pt>
                <c:pt idx="714">
                  <c:v>5.070952543607196</c:v>
                </c:pt>
                <c:pt idx="715">
                  <c:v>5.083986301766676</c:v>
                </c:pt>
                <c:pt idx="716">
                  <c:v>5.097032458875685</c:v>
                </c:pt>
                <c:pt idx="717">
                  <c:v>5.11009099415173</c:v>
                </c:pt>
                <c:pt idx="718">
                  <c:v>5.123161886797591</c:v>
                </c:pt>
                <c:pt idx="719">
                  <c:v>5.13624511600135</c:v>
                </c:pt>
                <c:pt idx="720">
                  <c:v>5.149340660936396</c:v>
                </c:pt>
                <c:pt idx="721">
                  <c:v>5.162448500761473</c:v>
                </c:pt>
                <c:pt idx="722">
                  <c:v>5.175568614620695</c:v>
                </c:pt>
                <c:pt idx="723">
                  <c:v>5.188700981643568</c:v>
                </c:pt>
                <c:pt idx="724">
                  <c:v>5.201845580945017</c:v>
                </c:pt>
                <c:pt idx="725">
                  <c:v>5.215002391625416</c:v>
                </c:pt>
                <c:pt idx="726">
                  <c:v>5.228171392770605</c:v>
                </c:pt>
                <c:pt idx="727">
                  <c:v>5.24135256345192</c:v>
                </c:pt>
                <c:pt idx="728">
                  <c:v>5.254545882726213</c:v>
                </c:pt>
                <c:pt idx="729">
                  <c:v>5.267751329635887</c:v>
                </c:pt>
                <c:pt idx="730">
                  <c:v>5.28096888320891</c:v>
                </c:pt>
                <c:pt idx="731">
                  <c:v>5.294198522458839</c:v>
                </c:pt>
                <c:pt idx="732">
                  <c:v>5.307440226384863</c:v>
                </c:pt>
                <c:pt idx="733">
                  <c:v>5.320693973971802</c:v>
                </c:pt>
                <c:pt idx="734">
                  <c:v>5.333959744190153</c:v>
                </c:pt>
                <c:pt idx="735">
                  <c:v>5.347237515996104</c:v>
                </c:pt>
                <c:pt idx="736">
                  <c:v>5.360527268331563</c:v>
                </c:pt>
                <c:pt idx="737">
                  <c:v>5.373828980124184</c:v>
                </c:pt>
                <c:pt idx="738">
                  <c:v>5.387142630287385</c:v>
                </c:pt>
                <c:pt idx="739">
                  <c:v>5.400468197720386</c:v>
                </c:pt>
                <c:pt idx="740">
                  <c:v>5.413805661308217</c:v>
                </c:pt>
                <c:pt idx="741">
                  <c:v>5.427154999921765</c:v>
                </c:pt>
                <c:pt idx="742">
                  <c:v>5.440516192417774</c:v>
                </c:pt>
                <c:pt idx="743">
                  <c:v>5.45388921763889</c:v>
                </c:pt>
                <c:pt idx="744">
                  <c:v>5.467274054413681</c:v>
                </c:pt>
                <c:pt idx="745">
                  <c:v>5.480670681556654</c:v>
                </c:pt>
                <c:pt idx="746">
                  <c:v>5.494079077868289</c:v>
                </c:pt>
                <c:pt idx="747">
                  <c:v>5.507499222135065</c:v>
                </c:pt>
                <c:pt idx="748">
                  <c:v>5.520931093129477</c:v>
                </c:pt>
                <c:pt idx="749">
                  <c:v>5.53437466961007</c:v>
                </c:pt>
                <c:pt idx="750">
                  <c:v>5.54782993032146</c:v>
                </c:pt>
                <c:pt idx="751">
                  <c:v>5.561296853994357</c:v>
                </c:pt>
                <c:pt idx="752">
                  <c:v>5.574775419345594</c:v>
                </c:pt>
                <c:pt idx="753">
                  <c:v>5.588265605078156</c:v>
                </c:pt>
                <c:pt idx="754">
                  <c:v>5.601767389881193</c:v>
                </c:pt>
                <c:pt idx="755">
                  <c:v>5.615280752430059</c:v>
                </c:pt>
                <c:pt idx="756">
                  <c:v>5.628805671386329</c:v>
                </c:pt>
                <c:pt idx="757">
                  <c:v>5.642342125397833</c:v>
                </c:pt>
                <c:pt idx="758">
                  <c:v>5.655890093098662</c:v>
                </c:pt>
                <c:pt idx="759">
                  <c:v>5.669449553109219</c:v>
                </c:pt>
                <c:pt idx="760">
                  <c:v>5.68302048403623</c:v>
                </c:pt>
                <c:pt idx="761">
                  <c:v>5.696602864472763</c:v>
                </c:pt>
                <c:pt idx="762">
                  <c:v>5.710196672998273</c:v>
                </c:pt>
                <c:pt idx="763">
                  <c:v>5.723801888178612</c:v>
                </c:pt>
                <c:pt idx="764">
                  <c:v>5.73741848856606</c:v>
                </c:pt>
                <c:pt idx="765">
                  <c:v>5.751046452699348</c:v>
                </c:pt>
                <c:pt idx="766">
                  <c:v>5.764685759103685</c:v>
                </c:pt>
                <c:pt idx="767">
                  <c:v>5.778336386290786</c:v>
                </c:pt>
                <c:pt idx="768">
                  <c:v>5.791998312758893</c:v>
                </c:pt>
                <c:pt idx="769">
                  <c:v>5.805671516992804</c:v>
                </c:pt>
                <c:pt idx="770">
                  <c:v>5.819355977463898</c:v>
                </c:pt>
                <c:pt idx="771">
                  <c:v>5.833051672630161</c:v>
                </c:pt>
                <c:pt idx="772">
                  <c:v>5.846758580936205</c:v>
                </c:pt>
                <c:pt idx="773">
                  <c:v>5.860476680813306</c:v>
                </c:pt>
                <c:pt idx="774">
                  <c:v>5.874205950679419</c:v>
                </c:pt>
                <c:pt idx="775">
                  <c:v>5.887946368939211</c:v>
                </c:pt>
                <c:pt idx="776">
                  <c:v>5.901697913984084</c:v>
                </c:pt>
                <c:pt idx="777">
                  <c:v>5.91546056419219</c:v>
                </c:pt>
                <c:pt idx="778">
                  <c:v>5.929234297928479</c:v>
                </c:pt>
                <c:pt idx="779">
                  <c:v>5.94301909354471</c:v>
                </c:pt>
                <c:pt idx="780">
                  <c:v>5.956814929379474</c:v>
                </c:pt>
                <c:pt idx="781">
                  <c:v>5.970621783758233</c:v>
                </c:pt>
                <c:pt idx="782">
                  <c:v>5.984439634993328</c:v>
                </c:pt>
                <c:pt idx="783">
                  <c:v>5.998268461384023</c:v>
                </c:pt>
                <c:pt idx="784">
                  <c:v>6.012108241216516</c:v>
                </c:pt>
                <c:pt idx="785">
                  <c:v>6.025958952763982</c:v>
                </c:pt>
                <c:pt idx="786">
                  <c:v>6.039820574286577</c:v>
                </c:pt>
                <c:pt idx="787">
                  <c:v>6.05369308403148</c:v>
                </c:pt>
                <c:pt idx="788">
                  <c:v>6.06757646023291</c:v>
                </c:pt>
                <c:pt idx="789">
                  <c:v>6.081470681112168</c:v>
                </c:pt>
                <c:pt idx="790">
                  <c:v>6.095375724877632</c:v>
                </c:pt>
                <c:pt idx="791">
                  <c:v>6.109291569724818</c:v>
                </c:pt>
                <c:pt idx="792">
                  <c:v>6.123218193836382</c:v>
                </c:pt>
                <c:pt idx="793">
                  <c:v>6.137155575382153</c:v>
                </c:pt>
                <c:pt idx="794">
                  <c:v>6.151103692519167</c:v>
                </c:pt>
                <c:pt idx="795">
                  <c:v>6.165062523391673</c:v>
                </c:pt>
                <c:pt idx="796">
                  <c:v>6.179032046131184</c:v>
                </c:pt>
                <c:pt idx="797">
                  <c:v>6.193012238856481</c:v>
                </c:pt>
                <c:pt idx="798">
                  <c:v>6.207003079673661</c:v>
                </c:pt>
                <c:pt idx="799">
                  <c:v>6.221004546676134</c:v>
                </c:pt>
                <c:pt idx="800">
                  <c:v>6.235016617944681</c:v>
                </c:pt>
                <c:pt idx="801">
                  <c:v>6.249039271547455</c:v>
                </c:pt>
                <c:pt idx="802">
                  <c:v>6.26307248554002</c:v>
                </c:pt>
                <c:pt idx="803">
                  <c:v>6.277116237965376</c:v>
                </c:pt>
                <c:pt idx="804">
                  <c:v>6.291170506853982</c:v>
                </c:pt>
                <c:pt idx="805">
                  <c:v>6.305235270223783</c:v>
                </c:pt>
                <c:pt idx="806">
                  <c:v>6.319310506080235</c:v>
                </c:pt>
                <c:pt idx="807">
                  <c:v>6.333396192416338</c:v>
                </c:pt>
                <c:pt idx="808">
                  <c:v>6.347492307212646</c:v>
                </c:pt>
                <c:pt idx="809">
                  <c:v>6.361598828437317</c:v>
                </c:pt>
                <c:pt idx="810">
                  <c:v>6.375715734046119</c:v>
                </c:pt>
                <c:pt idx="811">
                  <c:v>6.389843001982466</c:v>
                </c:pt>
                <c:pt idx="812">
                  <c:v>6.403980610177435</c:v>
                </c:pt>
                <c:pt idx="813">
                  <c:v>6.418128536549812</c:v>
                </c:pt>
                <c:pt idx="814">
                  <c:v>6.432286759006095</c:v>
                </c:pt>
                <c:pt idx="815">
                  <c:v>6.446455255440532</c:v>
                </c:pt>
                <c:pt idx="816">
                  <c:v>6.460634003735149</c:v>
                </c:pt>
                <c:pt idx="817">
                  <c:v>6.474822981759771</c:v>
                </c:pt>
                <c:pt idx="818">
                  <c:v>6.489022167372051</c:v>
                </c:pt>
                <c:pt idx="819">
                  <c:v>6.503231538417494</c:v>
                </c:pt>
                <c:pt idx="820">
                  <c:v>6.51745107272949</c:v>
                </c:pt>
                <c:pt idx="821">
                  <c:v>6.531680748129335</c:v>
                </c:pt>
                <c:pt idx="822">
                  <c:v>6.545920542426249</c:v>
                </c:pt>
                <c:pt idx="823">
                  <c:v>6.560170433417425</c:v>
                </c:pt>
                <c:pt idx="824">
                  <c:v>6.57443039888803</c:v>
                </c:pt>
                <c:pt idx="825">
                  <c:v>6.58870041661125</c:v>
                </c:pt>
                <c:pt idx="826">
                  <c:v>6.602980464348307</c:v>
                </c:pt>
                <c:pt idx="827">
                  <c:v>6.61727051984849</c:v>
                </c:pt>
                <c:pt idx="828">
                  <c:v>6.631570560849181</c:v>
                </c:pt>
                <c:pt idx="829">
                  <c:v>6.645880565075875</c:v>
                </c:pt>
                <c:pt idx="830">
                  <c:v>6.660200510242215</c:v>
                </c:pt>
                <c:pt idx="831">
                  <c:v>6.674530374050016</c:v>
                </c:pt>
                <c:pt idx="832">
                  <c:v>6.688870134189289</c:v>
                </c:pt>
                <c:pt idx="833">
                  <c:v>6.703219768338268</c:v>
                </c:pt>
                <c:pt idx="834">
                  <c:v>6.71757925416344</c:v>
                </c:pt>
                <c:pt idx="835">
                  <c:v>6.731948569319572</c:v>
                </c:pt>
                <c:pt idx="836">
                  <c:v>6.74632769144973</c:v>
                </c:pt>
                <c:pt idx="837">
                  <c:v>6.760716598185306</c:v>
                </c:pt>
                <c:pt idx="838">
                  <c:v>6.775115267146065</c:v>
                </c:pt>
                <c:pt idx="839">
                  <c:v>6.789523675940143</c:v>
                </c:pt>
                <c:pt idx="840">
                  <c:v>6.803941802164089</c:v>
                </c:pt>
                <c:pt idx="841">
                  <c:v>6.81836962340289</c:v>
                </c:pt>
                <c:pt idx="842">
                  <c:v>6.832807117229996</c:v>
                </c:pt>
                <c:pt idx="843">
                  <c:v>6.847254261207349</c:v>
                </c:pt>
                <c:pt idx="844">
                  <c:v>6.86171103288541</c:v>
                </c:pt>
                <c:pt idx="845">
                  <c:v>6.87617740980318</c:v>
                </c:pt>
                <c:pt idx="846">
                  <c:v>6.890653369488228</c:v>
                </c:pt>
                <c:pt idx="847">
                  <c:v>6.905138889456728</c:v>
                </c:pt>
                <c:pt idx="848">
                  <c:v>6.919633947213472</c:v>
                </c:pt>
                <c:pt idx="849">
                  <c:v>6.934138520251906</c:v>
                </c:pt>
                <c:pt idx="850">
                  <c:v>6.948652586054157</c:v>
                </c:pt>
                <c:pt idx="851">
                  <c:v>6.963176122091045</c:v>
                </c:pt>
                <c:pt idx="852">
                  <c:v>6.977709105822134</c:v>
                </c:pt>
                <c:pt idx="853">
                  <c:v>6.992251514695737</c:v>
                </c:pt>
                <c:pt idx="854">
                  <c:v>7.006803326148958</c:v>
                </c:pt>
                <c:pt idx="855">
                  <c:v>7.021364517607711</c:v>
                </c:pt>
                <c:pt idx="856">
                  <c:v>7.035935066486744</c:v>
                </c:pt>
                <c:pt idx="857">
                  <c:v>7.05051495018968</c:v>
                </c:pt>
                <c:pt idx="858">
                  <c:v>7.065104146109025</c:v>
                </c:pt>
                <c:pt idx="859">
                  <c:v>7.07970263162621</c:v>
                </c:pt>
                <c:pt idx="860">
                  <c:v>7.094310384111608</c:v>
                </c:pt>
                <c:pt idx="861">
                  <c:v>7.10892738092457</c:v>
                </c:pt>
                <c:pt idx="862">
                  <c:v>7.123553599413441</c:v>
                </c:pt>
                <c:pt idx="863">
                  <c:v>7.1381890169156</c:v>
                </c:pt>
                <c:pt idx="864">
                  <c:v>7.152833610757476</c:v>
                </c:pt>
                <c:pt idx="865">
                  <c:v>7.167487358254577</c:v>
                </c:pt>
                <c:pt idx="866">
                  <c:v>7.182150236711526</c:v>
                </c:pt>
                <c:pt idx="867">
                  <c:v>7.196822223422073</c:v>
                </c:pt>
                <c:pt idx="868">
                  <c:v>7.211503295669134</c:v>
                </c:pt>
                <c:pt idx="869">
                  <c:v>7.226193430724812</c:v>
                </c:pt>
                <c:pt idx="870">
                  <c:v>7.24089260585043</c:v>
                </c:pt>
                <c:pt idx="871">
                  <c:v>7.255600798296548</c:v>
                </c:pt>
                <c:pt idx="872">
                  <c:v>7.270317985303005</c:v>
                </c:pt>
                <c:pt idx="873">
                  <c:v>7.285044144098927</c:v>
                </c:pt>
                <c:pt idx="874">
                  <c:v>7.299779251902772</c:v>
                </c:pt>
                <c:pt idx="875">
                  <c:v>7.314523285922346</c:v>
                </c:pt>
                <c:pt idx="876">
                  <c:v>7.329276223354836</c:v>
                </c:pt>
                <c:pt idx="877">
                  <c:v>7.344038041386829</c:v>
                </c:pt>
                <c:pt idx="878">
                  <c:v>7.358808717194355</c:v>
                </c:pt>
                <c:pt idx="879">
                  <c:v>7.373588227942895</c:v>
                </c:pt>
                <c:pt idx="880">
                  <c:v>7.388376550787417</c:v>
                </c:pt>
                <c:pt idx="881">
                  <c:v>7.403173662872415</c:v>
                </c:pt>
                <c:pt idx="882">
                  <c:v>7.417979541331907</c:v>
                </c:pt>
                <c:pt idx="883">
                  <c:v>7.432794163289496</c:v>
                </c:pt>
                <c:pt idx="884">
                  <c:v>7.447617505858371</c:v>
                </c:pt>
                <c:pt idx="885">
                  <c:v>7.462449546141347</c:v>
                </c:pt>
                <c:pt idx="886">
                  <c:v>7.47729026123089</c:v>
                </c:pt>
                <c:pt idx="887">
                  <c:v>7.492139628209144</c:v>
                </c:pt>
                <c:pt idx="888">
                  <c:v>7.506997624147957</c:v>
                </c:pt>
                <c:pt idx="889">
                  <c:v>7.521864226108909</c:v>
                </c:pt>
                <c:pt idx="890">
                  <c:v>7.536739411143346</c:v>
                </c:pt>
                <c:pt idx="891">
                  <c:v>7.551623156292388</c:v>
                </c:pt>
                <c:pt idx="892">
                  <c:v>7.566515438586977</c:v>
                </c:pt>
                <c:pt idx="893">
                  <c:v>7.581416235047902</c:v>
                </c:pt>
                <c:pt idx="894">
                  <c:v>7.59632552268581</c:v>
                </c:pt>
                <c:pt idx="895">
                  <c:v>7.611243278501251</c:v>
                </c:pt>
                <c:pt idx="896">
                  <c:v>7.626169479484698</c:v>
                </c:pt>
                <c:pt idx="897">
                  <c:v>7.641104102616571</c:v>
                </c:pt>
                <c:pt idx="898">
                  <c:v>7.656047124867273</c:v>
                </c:pt>
                <c:pt idx="899">
                  <c:v>7.67099852319721</c:v>
                </c:pt>
                <c:pt idx="900">
                  <c:v>7.685958274556825</c:v>
                </c:pt>
                <c:pt idx="901">
                  <c:v>7.700926355886615</c:v>
                </c:pt>
                <c:pt idx="902">
                  <c:v>7.715902744117171</c:v>
                </c:pt>
                <c:pt idx="903">
                  <c:v>7.730887416169197</c:v>
                </c:pt>
                <c:pt idx="904">
                  <c:v>7.745880348953539</c:v>
                </c:pt>
                <c:pt idx="905">
                  <c:v>7.760881519371217</c:v>
                </c:pt>
                <c:pt idx="906">
                  <c:v>7.77589090431345</c:v>
                </c:pt>
                <c:pt idx="907">
                  <c:v>7.790908480661672</c:v>
                </c:pt>
                <c:pt idx="908">
                  <c:v>7.80593422528758</c:v>
                </c:pt>
                <c:pt idx="909">
                  <c:v>7.820968115053153</c:v>
                </c:pt>
                <c:pt idx="910">
                  <c:v>7.83601012681067</c:v>
                </c:pt>
                <c:pt idx="911">
                  <c:v>7.851060237402748</c:v>
                </c:pt>
                <c:pt idx="912">
                  <c:v>7.86611842366237</c:v>
                </c:pt>
                <c:pt idx="913">
                  <c:v>7.881184662412906</c:v>
                </c:pt>
                <c:pt idx="914">
                  <c:v>7.896258930468151</c:v>
                </c:pt>
                <c:pt idx="915">
                  <c:v>7.911341204632338</c:v>
                </c:pt>
                <c:pt idx="916">
                  <c:v>7.926431461700175</c:v>
                </c:pt>
                <c:pt idx="917">
                  <c:v>7.941529678456876</c:v>
                </c:pt>
                <c:pt idx="918">
                  <c:v>7.956635831678177</c:v>
                </c:pt>
                <c:pt idx="919">
                  <c:v>7.971749898130378</c:v>
                </c:pt>
                <c:pt idx="920">
                  <c:v>7.986871854570352</c:v>
                </c:pt>
                <c:pt idx="921">
                  <c:v>8.002001677745596</c:v>
                </c:pt>
                <c:pt idx="922">
                  <c:v>8.01713934439424</c:v>
                </c:pt>
                <c:pt idx="923">
                  <c:v>8.032284831245078</c:v>
                </c:pt>
                <c:pt idx="924">
                  <c:v>8.047438115017602</c:v>
                </c:pt>
                <c:pt idx="925">
                  <c:v>8.062599172422034</c:v>
                </c:pt>
                <c:pt idx="926">
                  <c:v>8.077767980159324</c:v>
                </c:pt>
                <c:pt idx="927">
                  <c:v>8.09294451492123</c:v>
                </c:pt>
                <c:pt idx="928">
                  <c:v>8.108128753390284</c:v>
                </c:pt>
                <c:pt idx="929">
                  <c:v>8.123320672239881</c:v>
                </c:pt>
                <c:pt idx="930">
                  <c:v>8.138520248134261</c:v>
                </c:pt>
                <c:pt idx="931">
                  <c:v>8.15372745772855</c:v>
                </c:pt>
                <c:pt idx="932">
                  <c:v>8.168942277668795</c:v>
                </c:pt>
                <c:pt idx="933">
                  <c:v>8.184164684591988</c:v>
                </c:pt>
                <c:pt idx="934">
                  <c:v>8.1993946551261</c:v>
                </c:pt>
                <c:pt idx="935">
                  <c:v>8.214632165890084</c:v>
                </c:pt>
                <c:pt idx="936">
                  <c:v>8.229877193493941</c:v>
                </c:pt>
                <c:pt idx="937">
                  <c:v>8.245129714538713</c:v>
                </c:pt>
                <c:pt idx="938">
                  <c:v>8.26038970561653</c:v>
                </c:pt>
                <c:pt idx="939">
                  <c:v>8.27565714331064</c:v>
                </c:pt>
                <c:pt idx="940">
                  <c:v>8.290932004195418</c:v>
                </c:pt>
                <c:pt idx="941">
                  <c:v>8.30621426483642</c:v>
                </c:pt>
                <c:pt idx="942">
                  <c:v>8.321503901790381</c:v>
                </c:pt>
                <c:pt idx="943">
                  <c:v>8.336800891605273</c:v>
                </c:pt>
                <c:pt idx="944">
                  <c:v>8.35210521082031</c:v>
                </c:pt>
                <c:pt idx="945">
                  <c:v>8.367416835965988</c:v>
                </c:pt>
                <c:pt idx="946">
                  <c:v>8.382735743564104</c:v>
                </c:pt>
                <c:pt idx="947">
                  <c:v>8.398061910127801</c:v>
                </c:pt>
                <c:pt idx="948">
                  <c:v>8.413395312161581</c:v>
                </c:pt>
                <c:pt idx="949">
                  <c:v>8.428735926161328</c:v>
                </c:pt>
                <c:pt idx="950">
                  <c:v>8.44408372861435</c:v>
                </c:pt>
                <c:pt idx="951">
                  <c:v>8.459438695999407</c:v>
                </c:pt>
                <c:pt idx="952">
                  <c:v>8.47480080478672</c:v>
                </c:pt>
                <c:pt idx="953">
                  <c:v>8.490170031438021</c:v>
                </c:pt>
                <c:pt idx="954">
                  <c:v>8.50554635240658</c:v>
                </c:pt>
                <c:pt idx="955">
                  <c:v>8.520929744137206</c:v>
                </c:pt>
                <c:pt idx="956">
                  <c:v>8.536320183066312</c:v>
                </c:pt>
                <c:pt idx="957">
                  <c:v>8.55171764562192</c:v>
                </c:pt>
                <c:pt idx="958">
                  <c:v>8.567122108223685</c:v>
                </c:pt>
                <c:pt idx="959">
                  <c:v>8.58253354728295</c:v>
                </c:pt>
                <c:pt idx="960">
                  <c:v>8.597951939202737</c:v>
                </c:pt>
                <c:pt idx="961">
                  <c:v>8.613377260377813</c:v>
                </c:pt>
                <c:pt idx="962">
                  <c:v>8.628809487194694</c:v>
                </c:pt>
                <c:pt idx="963">
                  <c:v>8.644248596031668</c:v>
                </c:pt>
                <c:pt idx="964">
                  <c:v>8.659694563258852</c:v>
                </c:pt>
                <c:pt idx="965">
                  <c:v>8.675147365238185</c:v>
                </c:pt>
                <c:pt idx="966">
                  <c:v>8.690606978323488</c:v>
                </c:pt>
                <c:pt idx="967">
                  <c:v>8.706073378860463</c:v>
                </c:pt>
                <c:pt idx="968">
                  <c:v>8.721546543186752</c:v>
                </c:pt>
                <c:pt idx="969">
                  <c:v>8.737026447631932</c:v>
                </c:pt>
                <c:pt idx="970">
                  <c:v>8.752513068517572</c:v>
                </c:pt>
                <c:pt idx="971">
                  <c:v>8.768006382157245</c:v>
                </c:pt>
                <c:pt idx="972">
                  <c:v>8.783506364856558</c:v>
                </c:pt>
                <c:pt idx="973">
                  <c:v>8.799012992913182</c:v>
                </c:pt>
                <c:pt idx="974">
                  <c:v>8.81452624261689</c:v>
                </c:pt>
                <c:pt idx="975">
                  <c:v>8.83004609024956</c:v>
                </c:pt>
                <c:pt idx="976">
                  <c:v>8.845572512085237</c:v>
                </c:pt>
                <c:pt idx="977">
                  <c:v>8.861105484390119</c:v>
                </c:pt>
                <c:pt idx="978">
                  <c:v>8.876644983422647</c:v>
                </c:pt>
                <c:pt idx="979">
                  <c:v>8.892190985433451</c:v>
                </c:pt>
                <c:pt idx="980">
                  <c:v>8.90774346666546</c:v>
                </c:pt>
                <c:pt idx="981">
                  <c:v>8.923302403353869</c:v>
                </c:pt>
                <c:pt idx="982">
                  <c:v>8.938867771726213</c:v>
                </c:pt>
                <c:pt idx="983">
                  <c:v>8.954439548002357</c:v>
                </c:pt>
                <c:pt idx="984">
                  <c:v>8.970017708394534</c:v>
                </c:pt>
                <c:pt idx="985">
                  <c:v>8.985602229107415</c:v>
                </c:pt>
                <c:pt idx="986">
                  <c:v>9.001193086338061</c:v>
                </c:pt>
                <c:pt idx="987">
                  <c:v>9.016790256276024</c:v>
                </c:pt>
                <c:pt idx="988">
                  <c:v>9.032393715103325</c:v>
                </c:pt>
                <c:pt idx="989">
                  <c:v>9.048003438994517</c:v>
                </c:pt>
                <c:pt idx="990">
                  <c:v>9.063619404116694</c:v>
                </c:pt>
                <c:pt idx="991">
                  <c:v>9.07924158662951</c:v>
                </c:pt>
                <c:pt idx="992">
                  <c:v>9.094869962685235</c:v>
                </c:pt>
                <c:pt idx="993">
                  <c:v>9.11050450842877</c:v>
                </c:pt>
                <c:pt idx="994">
                  <c:v>9.126145199997662</c:v>
                </c:pt>
                <c:pt idx="995">
                  <c:v>9.14179201352216</c:v>
                </c:pt>
                <c:pt idx="996">
                  <c:v>9.15744492512522</c:v>
                </c:pt>
                <c:pt idx="997">
                  <c:v>9.173103910922542</c:v>
                </c:pt>
                <c:pt idx="998">
                  <c:v>9.188768947022599</c:v>
                </c:pt>
                <c:pt idx="999">
                  <c:v>9.20444000952667</c:v>
                </c:pt>
                <c:pt idx="1000">
                  <c:v>9.220117074528851</c:v>
                </c:pt>
                <c:pt idx="1001">
                  <c:v>9.235800118116111</c:v>
                </c:pt>
                <c:pt idx="1002">
                  <c:v>9.251489116368295</c:v>
                </c:pt>
                <c:pt idx="1003">
                  <c:v>9.267184045358155</c:v>
                </c:pt>
                <c:pt idx="1004">
                  <c:v>9.28288488115141</c:v>
                </c:pt>
                <c:pt idx="1005">
                  <c:v>9.298591599806725</c:v>
                </c:pt>
                <c:pt idx="1006">
                  <c:v>9.314304177375781</c:v>
                </c:pt>
                <c:pt idx="1007">
                  <c:v>9.330022589903283</c:v>
                </c:pt>
                <c:pt idx="1008">
                  <c:v>9.34574681342699</c:v>
                </c:pt>
                <c:pt idx="1009">
                  <c:v>9.361476823977744</c:v>
                </c:pt>
                <c:pt idx="1010">
                  <c:v>9.377212597579513</c:v>
                </c:pt>
                <c:pt idx="1011">
                  <c:v>9.392954110249398</c:v>
                </c:pt>
                <c:pt idx="1012">
                  <c:v>9.408701337997667</c:v>
                </c:pt>
                <c:pt idx="1013">
                  <c:v>9.424454256827804</c:v>
                </c:pt>
                <c:pt idx="1014">
                  <c:v>9.440212842736498</c:v>
                </c:pt>
                <c:pt idx="1015">
                  <c:v>9.45597707171372</c:v>
                </c:pt>
                <c:pt idx="1016">
                  <c:v>9.471746919742708</c:v>
                </c:pt>
                <c:pt idx="1017">
                  <c:v>9.487522362800016</c:v>
                </c:pt>
                <c:pt idx="1018">
                  <c:v>9.503303376855548</c:v>
                </c:pt>
                <c:pt idx="1019">
                  <c:v>9.519089937872573</c:v>
                </c:pt>
                <c:pt idx="1020">
                  <c:v>9.534882021807764</c:v>
                </c:pt>
                <c:pt idx="1021">
                  <c:v>9.550679604611216</c:v>
                </c:pt>
                <c:pt idx="1022">
                  <c:v>9.56648266222649</c:v>
                </c:pt>
                <c:pt idx="1023">
                  <c:v>9.582291170590617</c:v>
                </c:pt>
                <c:pt idx="1024">
                  <c:v>9.59810510563416</c:v>
                </c:pt>
                <c:pt idx="1025">
                  <c:v>9.613924443281217</c:v>
                </c:pt>
                <c:pt idx="1026">
                  <c:v>9.629749159449454</c:v>
                </c:pt>
                <c:pt idx="1027">
                  <c:v>9.64557923005014</c:v>
                </c:pt>
                <c:pt idx="1028">
                  <c:v>9.661414630988174</c:v>
                </c:pt>
                <c:pt idx="1029">
                  <c:v>9.677255338162112</c:v>
                </c:pt>
                <c:pt idx="1030">
                  <c:v>9.693101327464193</c:v>
                </c:pt>
                <c:pt idx="1031">
                  <c:v>9.708952574780373</c:v>
                </c:pt>
                <c:pt idx="1032">
                  <c:v>9.724809055990356</c:v>
                </c:pt>
                <c:pt idx="1033">
                  <c:v>9.740670746967607</c:v>
                </c:pt>
                <c:pt idx="1034">
                  <c:v>9.756537623579404</c:v>
                </c:pt>
                <c:pt idx="1035">
                  <c:v>9.772409661686848</c:v>
                </c:pt>
                <c:pt idx="1036">
                  <c:v>9.788286837144896</c:v>
                </c:pt>
                <c:pt idx="1037">
                  <c:v>9.804169125802395</c:v>
                </c:pt>
                <c:pt idx="1038">
                  <c:v>9.820056503502113</c:v>
                </c:pt>
                <c:pt idx="1039">
                  <c:v>9.835948946080751</c:v>
                </c:pt>
                <c:pt idx="1040">
                  <c:v>9.851846429369</c:v>
                </c:pt>
                <c:pt idx="1041">
                  <c:v>9.867748929191524</c:v>
                </c:pt>
                <c:pt idx="1042">
                  <c:v>9.883656421367058</c:v>
                </c:pt>
                <c:pt idx="1043">
                  <c:v>9.899568881708363</c:v>
                </c:pt>
                <c:pt idx="1044">
                  <c:v>9.9154862860223</c:v>
                </c:pt>
                <c:pt idx="1045">
                  <c:v>9.931408610109851</c:v>
                </c:pt>
                <c:pt idx="1046">
                  <c:v>9.947335829766142</c:v>
                </c:pt>
                <c:pt idx="1047">
                  <c:v>9.963267920780465</c:v>
                </c:pt>
                <c:pt idx="1048">
                  <c:v>9.97920485893633</c:v>
                </c:pt>
                <c:pt idx="1049">
                  <c:v>9.995146620011466</c:v>
                </c:pt>
                <c:pt idx="1050">
                  <c:v>10.01109317977787</c:v>
                </c:pt>
                <c:pt idx="1051">
                  <c:v>10.02704451400184</c:v>
                </c:pt>
                <c:pt idx="1052">
                  <c:v>10.04300059844396</c:v>
                </c:pt>
                <c:pt idx="1053">
                  <c:v>10.0589614088592</c:v>
                </c:pt>
                <c:pt idx="1054">
                  <c:v>10.07492692099687</c:v>
                </c:pt>
                <c:pt idx="1055">
                  <c:v>10.09089711060073</c:v>
                </c:pt>
                <c:pt idx="1056">
                  <c:v>10.10687195340893</c:v>
                </c:pt>
                <c:pt idx="1057">
                  <c:v>10.12285142515411</c:v>
                </c:pt>
                <c:pt idx="1058">
                  <c:v>10.13883550156339</c:v>
                </c:pt>
                <c:pt idx="1059">
                  <c:v>10.15482415835841</c:v>
                </c:pt>
                <c:pt idx="1060">
                  <c:v>10.17081737125537</c:v>
                </c:pt>
                <c:pt idx="1061">
                  <c:v>10.18681511596505</c:v>
                </c:pt>
                <c:pt idx="1062">
                  <c:v>10.20281736819281</c:v>
                </c:pt>
                <c:pt idx="1063">
                  <c:v>10.21882410363869</c:v>
                </c:pt>
                <c:pt idx="1064">
                  <c:v>10.23483529799736</c:v>
                </c:pt>
                <c:pt idx="1065">
                  <c:v>10.2508509269582</c:v>
                </c:pt>
                <c:pt idx="1066">
                  <c:v>10.2668709662053</c:v>
                </c:pt>
                <c:pt idx="1067">
                  <c:v>10.28289539141753</c:v>
                </c:pt>
                <c:pt idx="1068">
                  <c:v>10.2989241782685</c:v>
                </c:pt>
                <c:pt idx="1069">
                  <c:v>10.31495730242668</c:v>
                </c:pt>
                <c:pt idx="1070">
                  <c:v>10.33099473955533</c:v>
                </c:pt>
                <c:pt idx="1071">
                  <c:v>10.34703646531261</c:v>
                </c:pt>
                <c:pt idx="1072">
                  <c:v>10.36308245535157</c:v>
                </c:pt>
                <c:pt idx="1073">
                  <c:v>10.37913268532017</c:v>
                </c:pt>
                <c:pt idx="1074">
                  <c:v>10.39518713086135</c:v>
                </c:pt>
                <c:pt idx="1075">
                  <c:v>10.41124576761302</c:v>
                </c:pt>
                <c:pt idx="1076">
                  <c:v>10.42730857120809</c:v>
                </c:pt>
                <c:pt idx="1077">
                  <c:v>10.44337551727455</c:v>
                </c:pt>
                <c:pt idx="1078">
                  <c:v>10.45944658143542</c:v>
                </c:pt>
                <c:pt idx="1079">
                  <c:v>10.47552173930884</c:v>
                </c:pt>
                <c:pt idx="1080">
                  <c:v>10.49160096650807</c:v>
                </c:pt>
                <c:pt idx="1081">
                  <c:v>10.50768423864155</c:v>
                </c:pt>
                <c:pt idx="1082">
                  <c:v>10.52377153131288</c:v>
                </c:pt>
                <c:pt idx="1083">
                  <c:v>10.53986282012088</c:v>
                </c:pt>
                <c:pt idx="1084">
                  <c:v>10.55595808065963</c:v>
                </c:pt>
                <c:pt idx="1085">
                  <c:v>10.57205728851848</c:v>
                </c:pt>
                <c:pt idx="1086">
                  <c:v>10.58816041928207</c:v>
                </c:pt>
                <c:pt idx="1087">
                  <c:v>10.60426744853037</c:v>
                </c:pt>
                <c:pt idx="1088">
                  <c:v>10.62037835183875</c:v>
                </c:pt>
                <c:pt idx="1089">
                  <c:v>10.63649310477791</c:v>
                </c:pt>
                <c:pt idx="1090">
                  <c:v>10.65261168291403</c:v>
                </c:pt>
                <c:pt idx="1091">
                  <c:v>10.66873406180869</c:v>
                </c:pt>
                <c:pt idx="1092">
                  <c:v>10.68486021701897</c:v>
                </c:pt>
                <c:pt idx="1093">
                  <c:v>10.70099012409745</c:v>
                </c:pt>
                <c:pt idx="1094">
                  <c:v>10.71712375859227</c:v>
                </c:pt>
                <c:pt idx="1095">
                  <c:v>10.73326109604709</c:v>
                </c:pt>
                <c:pt idx="1096">
                  <c:v>10.74940211200119</c:v>
                </c:pt>
                <c:pt idx="1097">
                  <c:v>10.76554678198949</c:v>
                </c:pt>
                <c:pt idx="1098">
                  <c:v>10.78169508154251</c:v>
                </c:pt>
                <c:pt idx="1099">
                  <c:v>10.79784698618651</c:v>
                </c:pt>
                <c:pt idx="1100">
                  <c:v>10.81400247144343</c:v>
                </c:pt>
                <c:pt idx="1101">
                  <c:v>10.83016151283095</c:v>
                </c:pt>
                <c:pt idx="1102">
                  <c:v>10.84632408586251</c:v>
                </c:pt>
                <c:pt idx="1103">
                  <c:v>10.86249016604738</c:v>
                </c:pt>
                <c:pt idx="1104">
                  <c:v>10.87865972889062</c:v>
                </c:pt>
                <c:pt idx="1105">
                  <c:v>10.89483274989316</c:v>
                </c:pt>
                <c:pt idx="1106">
                  <c:v>10.91100920455184</c:v>
                </c:pt>
                <c:pt idx="1107">
                  <c:v>10.92718906835937</c:v>
                </c:pt>
                <c:pt idx="1108">
                  <c:v>10.94337231680442</c:v>
                </c:pt>
                <c:pt idx="1109">
                  <c:v>10.95955892537167</c:v>
                </c:pt>
                <c:pt idx="1110">
                  <c:v>10.97574886954173</c:v>
                </c:pt>
                <c:pt idx="1111">
                  <c:v>10.9919421247913</c:v>
                </c:pt>
                <c:pt idx="1112">
                  <c:v>11.00813866659312</c:v>
                </c:pt>
                <c:pt idx="1113">
                  <c:v>11.02433847041602</c:v>
                </c:pt>
                <c:pt idx="1114">
                  <c:v>11.04054151172495</c:v>
                </c:pt>
                <c:pt idx="1115">
                  <c:v>11.056747765981</c:v>
                </c:pt>
                <c:pt idx="1116">
                  <c:v>11.07295720864144</c:v>
                </c:pt>
                <c:pt idx="1117">
                  <c:v>11.08916981515975</c:v>
                </c:pt>
                <c:pt idx="1118">
                  <c:v>11.10538556098564</c:v>
                </c:pt>
                <c:pt idx="1119">
                  <c:v>11.1216044215651</c:v>
                </c:pt>
                <c:pt idx="1120">
                  <c:v>11.1378263723404</c:v>
                </c:pt>
                <c:pt idx="1121">
                  <c:v>11.15405138875012</c:v>
                </c:pt>
                <c:pt idx="1122">
                  <c:v>11.17027944622923</c:v>
                </c:pt>
                <c:pt idx="1123">
                  <c:v>11.18651052020905</c:v>
                </c:pt>
                <c:pt idx="1124">
                  <c:v>11.20274458611731</c:v>
                </c:pt>
                <c:pt idx="1125">
                  <c:v>11.21898161937819</c:v>
                </c:pt>
                <c:pt idx="1126">
                  <c:v>11.23522159541236</c:v>
                </c:pt>
                <c:pt idx="1127">
                  <c:v>11.25146448963694</c:v>
                </c:pt>
                <c:pt idx="1128">
                  <c:v>11.26771027746561</c:v>
                </c:pt>
                <c:pt idx="1129">
                  <c:v>11.28395893430861</c:v>
                </c:pt>
                <c:pt idx="1130">
                  <c:v>11.30021043557275</c:v>
                </c:pt>
                <c:pt idx="1131">
                  <c:v>11.31646475666148</c:v>
                </c:pt>
                <c:pt idx="1132">
                  <c:v>11.33272187297485</c:v>
                </c:pt>
                <c:pt idx="1133">
                  <c:v>11.34898175990962</c:v>
                </c:pt>
                <c:pt idx="1134">
                  <c:v>11.36524439285926</c:v>
                </c:pt>
                <c:pt idx="1135">
                  <c:v>11.38150974721393</c:v>
                </c:pt>
                <c:pt idx="1136">
                  <c:v>11.3977777983606</c:v>
                </c:pt>
                <c:pt idx="1137">
                  <c:v>11.41404852168301</c:v>
                </c:pt>
                <c:pt idx="1138">
                  <c:v>11.4303218925617</c:v>
                </c:pt>
                <c:pt idx="1139">
                  <c:v>11.44659788637411</c:v>
                </c:pt>
                <c:pt idx="1140">
                  <c:v>11.4628764784945</c:v>
                </c:pt>
                <c:pt idx="1141">
                  <c:v>11.47915764429408</c:v>
                </c:pt>
                <c:pt idx="1142">
                  <c:v>11.49544135914099</c:v>
                </c:pt>
                <c:pt idx="1143">
                  <c:v>11.51172759840031</c:v>
                </c:pt>
                <c:pt idx="1144">
                  <c:v>11.52801633743416</c:v>
                </c:pt>
                <c:pt idx="1145">
                  <c:v>11.54430755160165</c:v>
                </c:pt>
                <c:pt idx="1146">
                  <c:v>11.56060121625897</c:v>
                </c:pt>
                <c:pt idx="1147">
                  <c:v>11.57689730675937</c:v>
                </c:pt>
                <c:pt idx="1148">
                  <c:v>11.59319579845322</c:v>
                </c:pt>
                <c:pt idx="1149">
                  <c:v>11.60949666668806</c:v>
                </c:pt>
                <c:pt idx="1150">
                  <c:v>11.62579988680856</c:v>
                </c:pt>
                <c:pt idx="1151">
                  <c:v>11.64210543415662</c:v>
                </c:pt>
                <c:pt idx="1152">
                  <c:v>11.65841328407137</c:v>
                </c:pt>
                <c:pt idx="1153">
                  <c:v>11.67472341188917</c:v>
                </c:pt>
                <c:pt idx="1154">
                  <c:v>11.69103579294372</c:v>
                </c:pt>
                <c:pt idx="1155">
                  <c:v>11.70735040256599</c:v>
                </c:pt>
                <c:pt idx="1156">
                  <c:v>11.72366721608433</c:v>
                </c:pt>
                <c:pt idx="1157">
                  <c:v>11.73998620882445</c:v>
                </c:pt>
                <c:pt idx="1158">
                  <c:v>11.75630735610948</c:v>
                </c:pt>
                <c:pt idx="1159">
                  <c:v>11.77263063325998</c:v>
                </c:pt>
                <c:pt idx="1160">
                  <c:v>11.78895601559397</c:v>
                </c:pt>
                <c:pt idx="1161">
                  <c:v>11.80528347842697</c:v>
                </c:pt>
                <c:pt idx="1162">
                  <c:v>11.82161299707203</c:v>
                </c:pt>
                <c:pt idx="1163">
                  <c:v>11.83794454683975</c:v>
                </c:pt>
                <c:pt idx="1164">
                  <c:v>11.8542781030383</c:v>
                </c:pt>
                <c:pt idx="1165">
                  <c:v>11.87061364097349</c:v>
                </c:pt>
                <c:pt idx="1166">
                  <c:v>11.88695113594875</c:v>
                </c:pt>
                <c:pt idx="1167">
                  <c:v>11.90329056326519</c:v>
                </c:pt>
                <c:pt idx="1168">
                  <c:v>11.91963189822161</c:v>
                </c:pt>
                <c:pt idx="1169">
                  <c:v>11.93597511611456</c:v>
                </c:pt>
                <c:pt idx="1170">
                  <c:v>11.95232019223833</c:v>
                </c:pt>
                <c:pt idx="1171">
                  <c:v>11.96866710188501</c:v>
                </c:pt>
                <c:pt idx="1172">
                  <c:v>11.9850158203445</c:v>
                </c:pt>
                <c:pt idx="1173">
                  <c:v>12.00136632290455</c:v>
                </c:pt>
                <c:pt idx="1174">
                  <c:v>12.01771858485081</c:v>
                </c:pt>
                <c:pt idx="1175">
                  <c:v>12.0340725814668</c:v>
                </c:pt>
                <c:pt idx="1176">
                  <c:v>12.05042828803399</c:v>
                </c:pt>
                <c:pt idx="1177">
                  <c:v>12.06678567983182</c:v>
                </c:pt>
                <c:pt idx="1178">
                  <c:v>12.08314473213773</c:v>
                </c:pt>
                <c:pt idx="1179">
                  <c:v>12.09950542022717</c:v>
                </c:pt>
                <c:pt idx="1180">
                  <c:v>12.11586771937365</c:v>
                </c:pt>
                <c:pt idx="1181">
                  <c:v>12.13223160484876</c:v>
                </c:pt>
                <c:pt idx="1182">
                  <c:v>12.14859705192221</c:v>
                </c:pt>
                <c:pt idx="1183">
                  <c:v>12.16496403586185</c:v>
                </c:pt>
                <c:pt idx="1184">
                  <c:v>12.18133253193369</c:v>
                </c:pt>
                <c:pt idx="1185">
                  <c:v>12.19770251540196</c:v>
                </c:pt>
                <c:pt idx="1186">
                  <c:v>12.21407396152909</c:v>
                </c:pt>
                <c:pt idx="1187">
                  <c:v>12.23044684557581</c:v>
                </c:pt>
                <c:pt idx="1188">
                  <c:v>12.2468211428011</c:v>
                </c:pt>
                <c:pt idx="1189">
                  <c:v>12.2631968284623</c:v>
                </c:pt>
                <c:pt idx="1190">
                  <c:v>12.27957387781505</c:v>
                </c:pt>
                <c:pt idx="1191">
                  <c:v>12.2959522661134</c:v>
                </c:pt>
                <c:pt idx="1192">
                  <c:v>12.31233196860981</c:v>
                </c:pt>
                <c:pt idx="1193">
                  <c:v>12.32871296055514</c:v>
                </c:pt>
                <c:pt idx="1194">
                  <c:v>12.34509521719876</c:v>
                </c:pt>
                <c:pt idx="1195">
                  <c:v>12.36147871378851</c:v>
                </c:pt>
                <c:pt idx="1196">
                  <c:v>12.37786342557075</c:v>
                </c:pt>
                <c:pt idx="1197">
                  <c:v>12.39424932779042</c:v>
                </c:pt>
                <c:pt idx="1198">
                  <c:v>12.41063639569103</c:v>
                </c:pt>
                <c:pt idx="1199">
                  <c:v>12.42702460451467</c:v>
                </c:pt>
                <c:pt idx="1200">
                  <c:v>12.44341392950213</c:v>
                </c:pt>
                <c:pt idx="1201">
                  <c:v>12.45980434589284</c:v>
                </c:pt>
                <c:pt idx="1202">
                  <c:v>12.47619582892493</c:v>
                </c:pt>
                <c:pt idx="1203">
                  <c:v>12.49258835383527</c:v>
                </c:pt>
                <c:pt idx="1204">
                  <c:v>12.50898189585949</c:v>
                </c:pt>
                <c:pt idx="1205">
                  <c:v>12.525376430232</c:v>
                </c:pt>
                <c:pt idx="1206">
                  <c:v>12.54177193218603</c:v>
                </c:pt>
                <c:pt idx="1207">
                  <c:v>12.55816837695369</c:v>
                </c:pt>
                <c:pt idx="1208">
                  <c:v>12.57456573976592</c:v>
                </c:pt>
                <c:pt idx="1209">
                  <c:v>12.59096399585259</c:v>
                </c:pt>
                <c:pt idx="1210">
                  <c:v>12.60736312044252</c:v>
                </c:pt>
                <c:pt idx="1211">
                  <c:v>12.62376308876347</c:v>
                </c:pt>
                <c:pt idx="1212">
                  <c:v>12.64016387604222</c:v>
                </c:pt>
                <c:pt idx="1213">
                  <c:v>12.65656545750457</c:v>
                </c:pt>
                <c:pt idx="1214">
                  <c:v>12.67296780837535</c:v>
                </c:pt>
                <c:pt idx="1215">
                  <c:v>12.68937090387852</c:v>
                </c:pt>
                <c:pt idx="1216">
                  <c:v>12.70577471923711</c:v>
                </c:pt>
                <c:pt idx="1217">
                  <c:v>12.72217922967332</c:v>
                </c:pt>
                <c:pt idx="1218">
                  <c:v>12.73858441040851</c:v>
                </c:pt>
                <c:pt idx="1219">
                  <c:v>12.75499023666326</c:v>
                </c:pt>
                <c:pt idx="1220">
                  <c:v>12.77139668365735</c:v>
                </c:pt>
                <c:pt idx="1221">
                  <c:v>12.78780372660986</c:v>
                </c:pt>
                <c:pt idx="1222">
                  <c:v>12.80421134073913</c:v>
                </c:pt>
                <c:pt idx="1223">
                  <c:v>12.82061950126284</c:v>
                </c:pt>
                <c:pt idx="1224">
                  <c:v>12.837028183398</c:v>
                </c:pt>
                <c:pt idx="1225">
                  <c:v>12.85343736236103</c:v>
                </c:pt>
                <c:pt idx="1226">
                  <c:v>12.86984701336772</c:v>
                </c:pt>
                <c:pt idx="1227">
                  <c:v>12.88625711163333</c:v>
                </c:pt>
                <c:pt idx="1228">
                  <c:v>12.90266763237257</c:v>
                </c:pt>
                <c:pt idx="1229">
                  <c:v>12.91907855079966</c:v>
                </c:pt>
                <c:pt idx="1230">
                  <c:v>12.93548984212834</c:v>
                </c:pt>
                <c:pt idx="1231">
                  <c:v>12.95190148157189</c:v>
                </c:pt>
                <c:pt idx="1232">
                  <c:v>12.96831344434322</c:v>
                </c:pt>
                <c:pt idx="1233">
                  <c:v>12.9847257056548</c:v>
                </c:pt>
                <c:pt idx="1234">
                  <c:v>13.0011382407188</c:v>
                </c:pt>
                <c:pt idx="1235">
                  <c:v>13.01755102474702</c:v>
                </c:pt>
                <c:pt idx="1236">
                  <c:v>13.03396403295097</c:v>
                </c:pt>
                <c:pt idx="1237">
                  <c:v>13.05037724054193</c:v>
                </c:pt>
                <c:pt idx="1238">
                  <c:v>13.0667906227309</c:v>
                </c:pt>
                <c:pt idx="1239">
                  <c:v>13.08320415472868</c:v>
                </c:pt>
                <c:pt idx="1240">
                  <c:v>13.09961781174592</c:v>
                </c:pt>
                <c:pt idx="1241">
                  <c:v>13.11603156899309</c:v>
                </c:pt>
                <c:pt idx="1242">
                  <c:v>13.13244540168055</c:v>
                </c:pt>
                <c:pt idx="1243">
                  <c:v>13.14885928501859</c:v>
                </c:pt>
                <c:pt idx="1244">
                  <c:v>13.1652731942174</c:v>
                </c:pt>
                <c:pt idx="1245">
                  <c:v>13.18168710448717</c:v>
                </c:pt>
                <c:pt idx="1246">
                  <c:v>13.19810099103809</c:v>
                </c:pt>
                <c:pt idx="1247">
                  <c:v>13.21451482908035</c:v>
                </c:pt>
                <c:pt idx="1248">
                  <c:v>13.23092859382423</c:v>
                </c:pt>
                <c:pt idx="1249">
                  <c:v>13.24734226048008</c:v>
                </c:pt>
                <c:pt idx="1250">
                  <c:v>13.26375580425838</c:v>
                </c:pt>
                <c:pt idx="1251">
                  <c:v>13.28016920036972</c:v>
                </c:pt>
                <c:pt idx="1252">
                  <c:v>13.29658242402492</c:v>
                </c:pt>
                <c:pt idx="1253">
                  <c:v>13.31299545043495</c:v>
                </c:pt>
                <c:pt idx="1254">
                  <c:v>13.32940825481107</c:v>
                </c:pt>
                <c:pt idx="1255">
                  <c:v>13.34582081236476</c:v>
                </c:pt>
                <c:pt idx="1256">
                  <c:v>13.36223309830781</c:v>
                </c:pt>
                <c:pt idx="1257">
                  <c:v>13.37864508785233</c:v>
                </c:pt>
                <c:pt idx="1258">
                  <c:v>13.3950567562108</c:v>
                </c:pt>
                <c:pt idx="1259">
                  <c:v>13.41146807859605</c:v>
                </c:pt>
                <c:pt idx="1260">
                  <c:v>13.42787903022136</c:v>
                </c:pt>
                <c:pt idx="1261">
                  <c:v>13.44428958630041</c:v>
                </c:pt>
                <c:pt idx="1262">
                  <c:v>13.46069972204739</c:v>
                </c:pt>
                <c:pt idx="1263">
                  <c:v>13.47710941267696</c:v>
                </c:pt>
                <c:pt idx="1264">
                  <c:v>13.49351863340432</c:v>
                </c:pt>
                <c:pt idx="1265">
                  <c:v>13.50992735944524</c:v>
                </c:pt>
                <c:pt idx="1266">
                  <c:v>13.52633556601606</c:v>
                </c:pt>
                <c:pt idx="1267">
                  <c:v>13.54274322833375</c:v>
                </c:pt>
                <c:pt idx="1268">
                  <c:v>13.55915032161592</c:v>
                </c:pt>
                <c:pt idx="1269">
                  <c:v>13.57555682108087</c:v>
                </c:pt>
                <c:pt idx="1270">
                  <c:v>13.5919627019476</c:v>
                </c:pt>
                <c:pt idx="1271">
                  <c:v>13.60836793943583</c:v>
                </c:pt>
                <c:pt idx="1272">
                  <c:v>13.62477250876607</c:v>
                </c:pt>
                <c:pt idx="1273">
                  <c:v>13.64117638515962</c:v>
                </c:pt>
                <c:pt idx="1274">
                  <c:v>13.6575795438386</c:v>
                </c:pt>
                <c:pt idx="1275">
                  <c:v>13.67398196002597</c:v>
                </c:pt>
                <c:pt idx="1276">
                  <c:v>13.69038360894559</c:v>
                </c:pt>
                <c:pt idx="1277">
                  <c:v>13.70678446582225</c:v>
                </c:pt>
                <c:pt idx="1278">
                  <c:v>13.72318450588163</c:v>
                </c:pt>
                <c:pt idx="1279">
                  <c:v>13.73958370435044</c:v>
                </c:pt>
                <c:pt idx="1280">
                  <c:v>13.75598203645636</c:v>
                </c:pt>
                <c:pt idx="1281">
                  <c:v>13.7723794774281</c:v>
                </c:pt>
                <c:pt idx="1282">
                  <c:v>13.78877600249545</c:v>
                </c:pt>
                <c:pt idx="1283">
                  <c:v>13.80517158688927</c:v>
                </c:pt>
                <c:pt idx="1284">
                  <c:v>13.82156620584154</c:v>
                </c:pt>
                <c:pt idx="1285">
                  <c:v>13.8379598345854</c:v>
                </c:pt>
                <c:pt idx="1286">
                  <c:v>13.85435244835516</c:v>
                </c:pt>
                <c:pt idx="1287">
                  <c:v>13.87074402238636</c:v>
                </c:pt>
                <c:pt idx="1288">
                  <c:v>13.88713453191573</c:v>
                </c:pt>
                <c:pt idx="1289">
                  <c:v>13.90352395218132</c:v>
                </c:pt>
                <c:pt idx="1290">
                  <c:v>13.91991225842243</c:v>
                </c:pt>
                <c:pt idx="1291">
                  <c:v>13.93629942587972</c:v>
                </c:pt>
                <c:pt idx="1292">
                  <c:v>13.95268542979519</c:v>
                </c:pt>
                <c:pt idx="1293">
                  <c:v>13.96907024541222</c:v>
                </c:pt>
                <c:pt idx="1294">
                  <c:v>13.98545384797562</c:v>
                </c:pt>
                <c:pt idx="1295">
                  <c:v>14.00183621273163</c:v>
                </c:pt>
                <c:pt idx="1296">
                  <c:v>14.01821731492795</c:v>
                </c:pt>
                <c:pt idx="1297">
                  <c:v>14.03459712981383</c:v>
                </c:pt>
                <c:pt idx="1298">
                  <c:v>14.05097563264</c:v>
                </c:pt>
                <c:pt idx="1299">
                  <c:v>14.06735279865877</c:v>
                </c:pt>
                <c:pt idx="1300">
                  <c:v>14.08372860312406</c:v>
                </c:pt>
                <c:pt idx="1301">
                  <c:v>14.10010302129138</c:v>
                </c:pt>
                <c:pt idx="1302">
                  <c:v>14.1164760284179</c:v>
                </c:pt>
                <c:pt idx="1303">
                  <c:v>14.13284759976248</c:v>
                </c:pt>
                <c:pt idx="1304">
                  <c:v>14.14921771058567</c:v>
                </c:pt>
                <c:pt idx="1305">
                  <c:v>14.16558633614978</c:v>
                </c:pt>
                <c:pt idx="1306">
                  <c:v>14.18195345171886</c:v>
                </c:pt>
                <c:pt idx="1307">
                  <c:v>14.19831903255879</c:v>
                </c:pt>
                <c:pt idx="1308">
                  <c:v>14.21468305393724</c:v>
                </c:pt>
                <c:pt idx="1309">
                  <c:v>14.23104549112376</c:v>
                </c:pt>
                <c:pt idx="1310">
                  <c:v>14.24740631938979</c:v>
                </c:pt>
                <c:pt idx="1311">
                  <c:v>14.26376551400866</c:v>
                </c:pt>
                <c:pt idx="1312">
                  <c:v>14.28012305025565</c:v>
                </c:pt>
                <c:pt idx="1313">
                  <c:v>14.29647890340804</c:v>
                </c:pt>
                <c:pt idx="1314">
                  <c:v>14.31283304874508</c:v>
                </c:pt>
                <c:pt idx="1315">
                  <c:v>14.32918546154807</c:v>
                </c:pt>
                <c:pt idx="1316">
                  <c:v>14.34553611710037</c:v>
                </c:pt>
                <c:pt idx="1317">
                  <c:v>14.36188499068741</c:v>
                </c:pt>
                <c:pt idx="1318">
                  <c:v>14.37823205759678</c:v>
                </c:pt>
                <c:pt idx="1319">
                  <c:v>14.39457729311818</c:v>
                </c:pt>
                <c:pt idx="1320">
                  <c:v>14.41092067254353</c:v>
                </c:pt>
                <c:pt idx="1321">
                  <c:v>14.42726217116691</c:v>
                </c:pt>
                <c:pt idx="1322">
                  <c:v>14.44360176428468</c:v>
                </c:pt>
                <c:pt idx="1323">
                  <c:v>14.45993942719545</c:v>
                </c:pt>
                <c:pt idx="1324">
                  <c:v>14.47627513520012</c:v>
                </c:pt>
                <c:pt idx="1325">
                  <c:v>14.49260886360193</c:v>
                </c:pt>
                <c:pt idx="1326">
                  <c:v>14.50894058770647</c:v>
                </c:pt>
                <c:pt idx="1327">
                  <c:v>14.52527028282171</c:v>
                </c:pt>
                <c:pt idx="1328">
                  <c:v>14.54159792425804</c:v>
                </c:pt>
                <c:pt idx="1329">
                  <c:v>14.5579234873283</c:v>
                </c:pt>
                <c:pt idx="1330">
                  <c:v>14.57424694734778</c:v>
                </c:pt>
                <c:pt idx="1331">
                  <c:v>14.5905682796343</c:v>
                </c:pt>
                <c:pt idx="1332">
                  <c:v>14.6068874595082</c:v>
                </c:pt>
                <c:pt idx="1333">
                  <c:v>14.62320446229237</c:v>
                </c:pt>
                <c:pt idx="1334">
                  <c:v>14.63951926331232</c:v>
                </c:pt>
                <c:pt idx="1335">
                  <c:v>14.65583183789615</c:v>
                </c:pt>
                <c:pt idx="1336">
                  <c:v>14.67214216137461</c:v>
                </c:pt>
                <c:pt idx="1337">
                  <c:v>14.68845020908116</c:v>
                </c:pt>
                <c:pt idx="1338">
                  <c:v>14.70475595635194</c:v>
                </c:pt>
                <c:pt idx="1339">
                  <c:v>14.72105937852583</c:v>
                </c:pt>
                <c:pt idx="1340">
                  <c:v>14.73736045094448</c:v>
                </c:pt>
                <c:pt idx="1341">
                  <c:v>14.75365914895235</c:v>
                </c:pt>
                <c:pt idx="1342">
                  <c:v>14.7699554478967</c:v>
                </c:pt>
                <c:pt idx="1343">
                  <c:v>14.78624932312766</c:v>
                </c:pt>
                <c:pt idx="1344">
                  <c:v>14.80254074999825</c:v>
                </c:pt>
                <c:pt idx="1345">
                  <c:v>14.81882970386437</c:v>
                </c:pt>
                <c:pt idx="1346">
                  <c:v>14.83511616008492</c:v>
                </c:pt>
                <c:pt idx="1347">
                  <c:v>14.85140009402172</c:v>
                </c:pt>
                <c:pt idx="1348">
                  <c:v>14.86768148103962</c:v>
                </c:pt>
                <c:pt idx="1349">
                  <c:v>14.88396029650648</c:v>
                </c:pt>
                <c:pt idx="1350">
                  <c:v>14.90023651579323</c:v>
                </c:pt>
                <c:pt idx="1351">
                  <c:v>14.9165101142739</c:v>
                </c:pt>
                <c:pt idx="1352">
                  <c:v>14.93278106732563</c:v>
                </c:pt>
                <c:pt idx="1353">
                  <c:v>14.9490493503287</c:v>
                </c:pt>
                <c:pt idx="1354">
                  <c:v>14.96531493866658</c:v>
                </c:pt>
                <c:pt idx="1355">
                  <c:v>14.98157780772593</c:v>
                </c:pt>
                <c:pt idx="1356">
                  <c:v>14.99783793289667</c:v>
                </c:pt>
                <c:pt idx="1357">
                  <c:v>15.01409528957196</c:v>
                </c:pt>
                <c:pt idx="1358">
                  <c:v>15.03034985314826</c:v>
                </c:pt>
                <c:pt idx="1359">
                  <c:v>15.04660159902538</c:v>
                </c:pt>
                <c:pt idx="1360">
                  <c:v>15.06285050260644</c:v>
                </c:pt>
                <c:pt idx="1361">
                  <c:v>15.07909653929797</c:v>
                </c:pt>
                <c:pt idx="1362">
                  <c:v>15.09533968450992</c:v>
                </c:pt>
                <c:pt idx="1363">
                  <c:v>15.11157991365564</c:v>
                </c:pt>
                <c:pt idx="1364">
                  <c:v>15.12781720215199</c:v>
                </c:pt>
                <c:pt idx="1365">
                  <c:v>15.14405152541931</c:v>
                </c:pt>
                <c:pt idx="1366">
                  <c:v>15.16028285888149</c:v>
                </c:pt>
                <c:pt idx="1367">
                  <c:v>15.17651117796593</c:v>
                </c:pt>
                <c:pt idx="1368">
                  <c:v>15.19273645810367</c:v>
                </c:pt>
                <c:pt idx="1369">
                  <c:v>15.20895867472933</c:v>
                </c:pt>
                <c:pt idx="1370">
                  <c:v>15.2251778032812</c:v>
                </c:pt>
                <c:pt idx="1371">
                  <c:v>15.24139381920122</c:v>
                </c:pt>
                <c:pt idx="1372">
                  <c:v>15.25760669793507</c:v>
                </c:pt>
                <c:pt idx="1373">
                  <c:v>15.27381641493212</c:v>
                </c:pt>
                <c:pt idx="1374">
                  <c:v>15.29002294564552</c:v>
                </c:pt>
                <c:pt idx="1375">
                  <c:v>15.30622626553223</c:v>
                </c:pt>
                <c:pt idx="1376">
                  <c:v>15.322426350053</c:v>
                </c:pt>
                <c:pt idx="1377">
                  <c:v>15.33862317467245</c:v>
                </c:pt>
                <c:pt idx="1378">
                  <c:v>15.35481671485908</c:v>
                </c:pt>
                <c:pt idx="1379">
                  <c:v>15.37100694608528</c:v>
                </c:pt>
                <c:pt idx="1380">
                  <c:v>15.38719384382738</c:v>
                </c:pt>
                <c:pt idx="1381">
                  <c:v>15.4033773835657</c:v>
                </c:pt>
                <c:pt idx="1382">
                  <c:v>15.41955754078455</c:v>
                </c:pt>
                <c:pt idx="1383">
                  <c:v>15.43573429097224</c:v>
                </c:pt>
                <c:pt idx="1384">
                  <c:v>15.45190760962114</c:v>
                </c:pt>
                <c:pt idx="1385">
                  <c:v>15.46807747222774</c:v>
                </c:pt>
                <c:pt idx="1386">
                  <c:v>15.4842438542926</c:v>
                </c:pt>
                <c:pt idx="1387">
                  <c:v>15.50040673132043</c:v>
                </c:pt>
                <c:pt idx="1388">
                  <c:v>15.51656607882013</c:v>
                </c:pt>
                <c:pt idx="1389">
                  <c:v>15.53272187230478</c:v>
                </c:pt>
                <c:pt idx="1390">
                  <c:v>15.5488740872917</c:v>
                </c:pt>
                <c:pt idx="1391">
                  <c:v>15.56502269930247</c:v>
                </c:pt>
                <c:pt idx="1392">
                  <c:v>15.58116768386295</c:v>
                </c:pt>
                <c:pt idx="1393">
                  <c:v>15.5973090165033</c:v>
                </c:pt>
                <c:pt idx="1394">
                  <c:v>15.61344667275807</c:v>
                </c:pt>
                <c:pt idx="1395">
                  <c:v>15.62958062816613</c:v>
                </c:pt>
                <c:pt idx="1396">
                  <c:v>15.64571085827081</c:v>
                </c:pt>
                <c:pt idx="1397">
                  <c:v>15.66183733861983</c:v>
                </c:pt>
                <c:pt idx="1398">
                  <c:v>15.67796004476538</c:v>
                </c:pt>
                <c:pt idx="1399">
                  <c:v>15.69407895226416</c:v>
                </c:pt>
                <c:pt idx="1400">
                  <c:v>15.71019403667738</c:v>
                </c:pt>
                <c:pt idx="1401">
                  <c:v>15.72630527357078</c:v>
                </c:pt>
                <c:pt idx="1402">
                  <c:v>15.74241263851471</c:v>
                </c:pt>
                <c:pt idx="1403">
                  <c:v>15.7585161070841</c:v>
                </c:pt>
                <c:pt idx="1404">
                  <c:v>15.77461565485854</c:v>
                </c:pt>
                <c:pt idx="1405">
                  <c:v>15.79071125742227</c:v>
                </c:pt>
                <c:pt idx="1406">
                  <c:v>15.80680289036422</c:v>
                </c:pt>
                <c:pt idx="1407">
                  <c:v>15.82289052927806</c:v>
                </c:pt>
                <c:pt idx="1408">
                  <c:v>15.8389741497622</c:v>
                </c:pt>
                <c:pt idx="1409">
                  <c:v>15.85505372741985</c:v>
                </c:pt>
                <c:pt idx="1410">
                  <c:v>15.871129237859</c:v>
                </c:pt>
                <c:pt idx="1411">
                  <c:v>15.8872006566925</c:v>
                </c:pt>
                <c:pt idx="1412">
                  <c:v>15.90326795953806</c:v>
                </c:pt>
                <c:pt idx="1413">
                  <c:v>15.9193311220183</c:v>
                </c:pt>
                <c:pt idx="1414">
                  <c:v>15.93539011976077</c:v>
                </c:pt>
                <c:pt idx="1415">
                  <c:v>15.95144492839794</c:v>
                </c:pt>
                <c:pt idx="1416">
                  <c:v>15.96749552356731</c:v>
                </c:pt>
                <c:pt idx="1417">
                  <c:v>15.98354188091136</c:v>
                </c:pt>
                <c:pt idx="1418">
                  <c:v>15.99958397607763</c:v>
                </c:pt>
                <c:pt idx="1419">
                  <c:v>16.01562178471872</c:v>
                </c:pt>
                <c:pt idx="1420">
                  <c:v>16.03165528249236</c:v>
                </c:pt>
                <c:pt idx="1421">
                  <c:v>16.04768444506136</c:v>
                </c:pt>
                <c:pt idx="1422">
                  <c:v>16.06370924809373</c:v>
                </c:pt>
                <c:pt idx="1423">
                  <c:v>16.07972966726266</c:v>
                </c:pt>
                <c:pt idx="1424">
                  <c:v>16.09574567824654</c:v>
                </c:pt>
                <c:pt idx="1425">
                  <c:v>16.11175725672902</c:v>
                </c:pt>
                <c:pt idx="1426">
                  <c:v>16.12776437839902</c:v>
                </c:pt>
                <c:pt idx="1427">
                  <c:v>16.14376701895075</c:v>
                </c:pt>
                <c:pt idx="1428">
                  <c:v>16.15976515408379</c:v>
                </c:pt>
                <c:pt idx="1429">
                  <c:v>16.17575875950303</c:v>
                </c:pt>
                <c:pt idx="1430">
                  <c:v>16.19174781091878</c:v>
                </c:pt>
                <c:pt idx="1431">
                  <c:v>16.20773228404677</c:v>
                </c:pt>
                <c:pt idx="1432">
                  <c:v>16.22371215460819</c:v>
                </c:pt>
                <c:pt idx="1433">
                  <c:v>16.23968739832966</c:v>
                </c:pt>
                <c:pt idx="1434">
                  <c:v>16.25565799094335</c:v>
                </c:pt>
                <c:pt idx="1435">
                  <c:v>16.27162390818695</c:v>
                </c:pt>
                <c:pt idx="1436">
                  <c:v>16.28758512580371</c:v>
                </c:pt>
                <c:pt idx="1437">
                  <c:v>16.30354161954246</c:v>
                </c:pt>
                <c:pt idx="1438">
                  <c:v>16.31949336515769</c:v>
                </c:pt>
                <c:pt idx="1439">
                  <c:v>16.3354403384095</c:v>
                </c:pt>
                <c:pt idx="1440">
                  <c:v>16.35138251506369</c:v>
                </c:pt>
                <c:pt idx="1441">
                  <c:v>16.36731987089176</c:v>
                </c:pt>
                <c:pt idx="1442">
                  <c:v>16.38325238167095</c:v>
                </c:pt>
                <c:pt idx="1443">
                  <c:v>16.39918002318426</c:v>
                </c:pt>
                <c:pt idx="1444">
                  <c:v>16.41510277122048</c:v>
                </c:pt>
                <c:pt idx="1445">
                  <c:v>16.43102060157424</c:v>
                </c:pt>
                <c:pt idx="1446">
                  <c:v>16.44693349004601</c:v>
                </c:pt>
                <c:pt idx="1447">
                  <c:v>16.46284141244214</c:v>
                </c:pt>
                <c:pt idx="1448">
                  <c:v>16.47874434457489</c:v>
                </c:pt>
                <c:pt idx="1449">
                  <c:v>16.49464226226247</c:v>
                </c:pt>
                <c:pt idx="1450">
                  <c:v>16.51053514132903</c:v>
                </c:pt>
                <c:pt idx="1451">
                  <c:v>16.52642295760474</c:v>
                </c:pt>
                <c:pt idx="1452">
                  <c:v>16.54230568692578</c:v>
                </c:pt>
                <c:pt idx="1453">
                  <c:v>16.55818330513439</c:v>
                </c:pt>
                <c:pt idx="1454">
                  <c:v>16.5740557880789</c:v>
                </c:pt>
                <c:pt idx="1455">
                  <c:v>16.58992311161373</c:v>
                </c:pt>
                <c:pt idx="1456">
                  <c:v>16.60578525159945</c:v>
                </c:pt>
                <c:pt idx="1457">
                  <c:v>16.6216421839028</c:v>
                </c:pt>
                <c:pt idx="1458">
                  <c:v>16.63749388439673</c:v>
                </c:pt>
                <c:pt idx="1459">
                  <c:v>16.65334032896037</c:v>
                </c:pt>
                <c:pt idx="1460">
                  <c:v>16.66918149347917</c:v>
                </c:pt>
                <c:pt idx="1461">
                  <c:v>16.68501735384479</c:v>
                </c:pt>
                <c:pt idx="1462">
                  <c:v>16.70084788595526</c:v>
                </c:pt>
                <c:pt idx="1463">
                  <c:v>16.71667306571493</c:v>
                </c:pt>
                <c:pt idx="1464">
                  <c:v>16.73249286903451</c:v>
                </c:pt>
                <c:pt idx="1465">
                  <c:v>16.74830727183111</c:v>
                </c:pt>
                <c:pt idx="1466">
                  <c:v>16.76411625002828</c:v>
                </c:pt>
                <c:pt idx="1467">
                  <c:v>16.77991977955603</c:v>
                </c:pt>
                <c:pt idx="1468">
                  <c:v>16.79571783635081</c:v>
                </c:pt>
                <c:pt idx="1469">
                  <c:v>16.81151039635564</c:v>
                </c:pt>
                <c:pt idx="1470">
                  <c:v>16.82729743552002</c:v>
                </c:pt>
                <c:pt idx="1471">
                  <c:v>16.84307892980008</c:v>
                </c:pt>
                <c:pt idx="1472">
                  <c:v>16.85885485515851</c:v>
                </c:pt>
                <c:pt idx="1473">
                  <c:v>16.87462518756463</c:v>
                </c:pt>
                <c:pt idx="1474">
                  <c:v>16.89038990299442</c:v>
                </c:pt>
                <c:pt idx="1475">
                  <c:v>16.90614897743055</c:v>
                </c:pt>
                <c:pt idx="1476">
                  <c:v>16.92190238686241</c:v>
                </c:pt>
                <c:pt idx="1477">
                  <c:v>16.9376501072861</c:v>
                </c:pt>
                <c:pt idx="1478">
                  <c:v>16.95339211470451</c:v>
                </c:pt>
                <c:pt idx="1479">
                  <c:v>16.96912838512732</c:v>
                </c:pt>
                <c:pt idx="1480">
                  <c:v>16.98485889457105</c:v>
                </c:pt>
                <c:pt idx="1481">
                  <c:v>17.00058361905908</c:v>
                </c:pt>
                <c:pt idx="1482">
                  <c:v>17.01630253462163</c:v>
                </c:pt>
                <c:pt idx="1483">
                  <c:v>17.03201561729589</c:v>
                </c:pt>
                <c:pt idx="1484">
                  <c:v>17.04772284312594</c:v>
                </c:pt>
                <c:pt idx="1485">
                  <c:v>17.06342418816288</c:v>
                </c:pt>
                <c:pt idx="1486">
                  <c:v>17.07911962846476</c:v>
                </c:pt>
                <c:pt idx="1487">
                  <c:v>17.09480914009668</c:v>
                </c:pt>
                <c:pt idx="1488">
                  <c:v>17.11049269913079</c:v>
                </c:pt>
                <c:pt idx="1489">
                  <c:v>17.12617028164632</c:v>
                </c:pt>
                <c:pt idx="1490">
                  <c:v>17.14184186372962</c:v>
                </c:pt>
                <c:pt idx="1491">
                  <c:v>17.15750742147418</c:v>
                </c:pt>
                <c:pt idx="1492">
                  <c:v>17.17316693098064</c:v>
                </c:pt>
                <c:pt idx="1493">
                  <c:v>17.18882036835686</c:v>
                </c:pt>
                <c:pt idx="1494">
                  <c:v>17.20446770971792</c:v>
                </c:pt>
                <c:pt idx="1495">
                  <c:v>17.22010893118614</c:v>
                </c:pt>
                <c:pt idx="1496">
                  <c:v>17.23574400889113</c:v>
                </c:pt>
                <c:pt idx="1497">
                  <c:v>17.25137291896983</c:v>
                </c:pt>
                <c:pt idx="1498">
                  <c:v>17.26699563756648</c:v>
                </c:pt>
                <c:pt idx="1499">
                  <c:v>17.28261214083272</c:v>
                </c:pt>
                <c:pt idx="1500">
                  <c:v>17.29822240492757</c:v>
                </c:pt>
                <c:pt idx="1501">
                  <c:v>17.3138264060175</c:v>
                </c:pt>
                <c:pt idx="1502">
                  <c:v>17.32942412027636</c:v>
                </c:pt>
                <c:pt idx="1503">
                  <c:v>17.34501552388558</c:v>
                </c:pt>
                <c:pt idx="1504">
                  <c:v>17.36060059303402</c:v>
                </c:pt>
                <c:pt idx="1505">
                  <c:v>17.37617930391813</c:v>
                </c:pt>
                <c:pt idx="1506">
                  <c:v>17.39175163274189</c:v>
                </c:pt>
                <c:pt idx="1507">
                  <c:v>17.40731755571689</c:v>
                </c:pt>
                <c:pt idx="1508">
                  <c:v>17.42287704906234</c:v>
                </c:pt>
                <c:pt idx="1509">
                  <c:v>17.43843008900511</c:v>
                </c:pt>
                <c:pt idx="1510">
                  <c:v>17.45397665177973</c:v>
                </c:pt>
                <c:pt idx="1511">
                  <c:v>17.46951671362844</c:v>
                </c:pt>
                <c:pt idx="1512">
                  <c:v>17.48505025080124</c:v>
                </c:pt>
                <c:pt idx="1513">
                  <c:v>17.50057723955587</c:v>
                </c:pt>
                <c:pt idx="1514">
                  <c:v>17.51609765615787</c:v>
                </c:pt>
                <c:pt idx="1515">
                  <c:v>17.5316114768806</c:v>
                </c:pt>
                <c:pt idx="1516">
                  <c:v>17.54711867800524</c:v>
                </c:pt>
                <c:pt idx="1517">
                  <c:v>17.5626192358209</c:v>
                </c:pt>
                <c:pt idx="1518">
                  <c:v>17.5781131266246</c:v>
                </c:pt>
                <c:pt idx="1519">
                  <c:v>17.59360032672118</c:v>
                </c:pt>
                <c:pt idx="1520">
                  <c:v>17.60908081242361</c:v>
                </c:pt>
                <c:pt idx="1521">
                  <c:v>17.62455456005271</c:v>
                </c:pt>
                <c:pt idx="1522">
                  <c:v>17.64002154593738</c:v>
                </c:pt>
                <c:pt idx="1523">
                  <c:v>17.65548174641457</c:v>
                </c:pt>
                <c:pt idx="1524">
                  <c:v>17.67093513782928</c:v>
                </c:pt>
                <c:pt idx="1525">
                  <c:v>17.68638169653462</c:v>
                </c:pt>
                <c:pt idx="1526">
                  <c:v>17.70182139889184</c:v>
                </c:pt>
                <c:pt idx="1527">
                  <c:v>17.71725422127035</c:v>
                </c:pt>
                <c:pt idx="1528">
                  <c:v>17.73268014004772</c:v>
                </c:pt>
                <c:pt idx="1529">
                  <c:v>17.74809913160976</c:v>
                </c:pt>
                <c:pt idx="1530">
                  <c:v>17.76351117235051</c:v>
                </c:pt>
                <c:pt idx="1531">
                  <c:v>17.7789162386723</c:v>
                </c:pt>
                <c:pt idx="1532">
                  <c:v>17.79431430698574</c:v>
                </c:pt>
                <c:pt idx="1533">
                  <c:v>17.80970535370977</c:v>
                </c:pt>
                <c:pt idx="1534">
                  <c:v>17.82508935527169</c:v>
                </c:pt>
                <c:pt idx="1535">
                  <c:v>17.84046628810717</c:v>
                </c:pt>
                <c:pt idx="1536">
                  <c:v>17.85583612866032</c:v>
                </c:pt>
                <c:pt idx="1537">
                  <c:v>17.87119885338365</c:v>
                </c:pt>
                <c:pt idx="1538">
                  <c:v>17.88655443873818</c:v>
                </c:pt>
                <c:pt idx="1539">
                  <c:v>17.90190286119338</c:v>
                </c:pt>
                <c:pt idx="1540">
                  <c:v>17.91724409722729</c:v>
                </c:pt>
                <c:pt idx="1541">
                  <c:v>17.93257812332648</c:v>
                </c:pt>
                <c:pt idx="1542">
                  <c:v>17.94790491598607</c:v>
                </c:pt>
                <c:pt idx="1543">
                  <c:v>17.96322445170982</c:v>
                </c:pt>
                <c:pt idx="1544">
                  <c:v>17.97853670701013</c:v>
                </c:pt>
                <c:pt idx="1545">
                  <c:v>17.99384165840807</c:v>
                </c:pt>
                <c:pt idx="1546">
                  <c:v>18.00913928243333</c:v>
                </c:pt>
                <c:pt idx="1547">
                  <c:v>18.02442955562443</c:v>
                </c:pt>
                <c:pt idx="1548">
                  <c:v>18.03971245452855</c:v>
                </c:pt>
                <c:pt idx="1549">
                  <c:v>18.05498795570168</c:v>
                </c:pt>
                <c:pt idx="1550">
                  <c:v>18.0702560357086</c:v>
                </c:pt>
                <c:pt idx="1551">
                  <c:v>18.08551667112292</c:v>
                </c:pt>
                <c:pt idx="1552">
                  <c:v>18.10076983852715</c:v>
                </c:pt>
                <c:pt idx="1553">
                  <c:v>18.11601551451263</c:v>
                </c:pt>
                <c:pt idx="1554">
                  <c:v>18.13125367567962</c:v>
                </c:pt>
                <c:pt idx="1555">
                  <c:v>18.14648429863735</c:v>
                </c:pt>
                <c:pt idx="1556">
                  <c:v>18.16170736000403</c:v>
                </c:pt>
                <c:pt idx="1557">
                  <c:v>18.1769228364068</c:v>
                </c:pt>
                <c:pt idx="1558">
                  <c:v>18.1921307044819</c:v>
                </c:pt>
                <c:pt idx="1559">
                  <c:v>18.20733094087461</c:v>
                </c:pt>
                <c:pt idx="1560">
                  <c:v>18.22252352223923</c:v>
                </c:pt>
                <c:pt idx="1561">
                  <c:v>18.23770842523925</c:v>
                </c:pt>
                <c:pt idx="1562">
                  <c:v>18.25288562654725</c:v>
                </c:pt>
                <c:pt idx="1563">
                  <c:v>18.26805510284499</c:v>
                </c:pt>
                <c:pt idx="1564">
                  <c:v>18.28321683082339</c:v>
                </c:pt>
                <c:pt idx="1565">
                  <c:v>18.29837078718266</c:v>
                </c:pt>
                <c:pt idx="1566">
                  <c:v>18.31351694863218</c:v>
                </c:pt>
                <c:pt idx="1567">
                  <c:v>18.32865529189064</c:v>
                </c:pt>
                <c:pt idx="1568">
                  <c:v>18.34378579368606</c:v>
                </c:pt>
                <c:pt idx="1569">
                  <c:v>18.35890843075573</c:v>
                </c:pt>
                <c:pt idx="1570">
                  <c:v>18.37402317984635</c:v>
                </c:pt>
                <c:pt idx="1571">
                  <c:v>18.38913001771399</c:v>
                </c:pt>
                <c:pt idx="1572">
                  <c:v>18.40422892112412</c:v>
                </c:pt>
                <c:pt idx="1573">
                  <c:v>18.41931986685167</c:v>
                </c:pt>
                <c:pt idx="1574">
                  <c:v>18.43440283168102</c:v>
                </c:pt>
                <c:pt idx="1575">
                  <c:v>18.44947779240607</c:v>
                </c:pt>
                <c:pt idx="1576">
                  <c:v>18.46454472583023</c:v>
                </c:pt>
                <c:pt idx="1577">
                  <c:v>18.47960360876646</c:v>
                </c:pt>
                <c:pt idx="1578">
                  <c:v>18.49465441803731</c:v>
                </c:pt>
                <c:pt idx="1579">
                  <c:v>18.50969713047491</c:v>
                </c:pt>
                <c:pt idx="1580">
                  <c:v>18.52473172292107</c:v>
                </c:pt>
                <c:pt idx="1581">
                  <c:v>18.53975817222722</c:v>
                </c:pt>
                <c:pt idx="1582">
                  <c:v>18.55477645525451</c:v>
                </c:pt>
                <c:pt idx="1583">
                  <c:v>18.56978654887377</c:v>
                </c:pt>
                <c:pt idx="1584">
                  <c:v>18.58478842996563</c:v>
                </c:pt>
                <c:pt idx="1585">
                  <c:v>18.59978207542043</c:v>
                </c:pt>
                <c:pt idx="1586">
                  <c:v>18.61476746213836</c:v>
                </c:pt>
                <c:pt idx="1587">
                  <c:v>18.62974456702941</c:v>
                </c:pt>
                <c:pt idx="1588">
                  <c:v>18.64770895167771</c:v>
                </c:pt>
                <c:pt idx="1589">
                  <c:v>18.66567790335541</c:v>
                </c:pt>
                <c:pt idx="1590">
                  <c:v>18.68364685503311</c:v>
                </c:pt>
                <c:pt idx="1591">
                  <c:v>18.70161580671082</c:v>
                </c:pt>
                <c:pt idx="1592">
                  <c:v>18.71958475838853</c:v>
                </c:pt>
                <c:pt idx="1593">
                  <c:v>18.73755371006623</c:v>
                </c:pt>
                <c:pt idx="1594">
                  <c:v>18.75552266174393</c:v>
                </c:pt>
                <c:pt idx="1595">
                  <c:v>18.77349161342164</c:v>
                </c:pt>
                <c:pt idx="1596">
                  <c:v>18.79146056509935</c:v>
                </c:pt>
                <c:pt idx="1597">
                  <c:v>18.80942951677705</c:v>
                </c:pt>
                <c:pt idx="1598">
                  <c:v>18.82739846845476</c:v>
                </c:pt>
                <c:pt idx="1599">
                  <c:v>18.84536742013247</c:v>
                </c:pt>
                <c:pt idx="1600">
                  <c:v>18.86333637181017</c:v>
                </c:pt>
                <c:pt idx="1601">
                  <c:v>18.88130532348788</c:v>
                </c:pt>
                <c:pt idx="1602">
                  <c:v>18.89927427516558</c:v>
                </c:pt>
                <c:pt idx="1603">
                  <c:v>18.91724322684329</c:v>
                </c:pt>
                <c:pt idx="1604">
                  <c:v>18.93521217852098</c:v>
                </c:pt>
                <c:pt idx="1605">
                  <c:v>18.9531811301987</c:v>
                </c:pt>
                <c:pt idx="1606">
                  <c:v>18.97115008187641</c:v>
                </c:pt>
                <c:pt idx="1607">
                  <c:v>18.9891190335541</c:v>
                </c:pt>
                <c:pt idx="1608">
                  <c:v>19.00708798523181</c:v>
                </c:pt>
                <c:pt idx="1609">
                  <c:v>19.02505693690951</c:v>
                </c:pt>
                <c:pt idx="1610">
                  <c:v>19.04302588858722</c:v>
                </c:pt>
                <c:pt idx="1611">
                  <c:v>19.06099484026493</c:v>
                </c:pt>
                <c:pt idx="1612">
                  <c:v>19.07896379194263</c:v>
                </c:pt>
                <c:pt idx="1613">
                  <c:v>19.09693274362034</c:v>
                </c:pt>
                <c:pt idx="1614">
                  <c:v>19.11490169529805</c:v>
                </c:pt>
                <c:pt idx="1615">
                  <c:v>19.13287064697575</c:v>
                </c:pt>
                <c:pt idx="1616">
                  <c:v>19.15083959865346</c:v>
                </c:pt>
                <c:pt idx="1617">
                  <c:v>19.16880855033116</c:v>
                </c:pt>
                <c:pt idx="1618">
                  <c:v>19.18677750200887</c:v>
                </c:pt>
                <c:pt idx="1619">
                  <c:v>19.20474645368657</c:v>
                </c:pt>
                <c:pt idx="1620">
                  <c:v>19.22271540536427</c:v>
                </c:pt>
                <c:pt idx="1621">
                  <c:v>19.24068435704198</c:v>
                </c:pt>
                <c:pt idx="1622">
                  <c:v>19.25865330871969</c:v>
                </c:pt>
                <c:pt idx="1623">
                  <c:v>19.27662226039739</c:v>
                </c:pt>
                <c:pt idx="1624">
                  <c:v>19.29459121207509</c:v>
                </c:pt>
                <c:pt idx="1625">
                  <c:v>19.31256016375281</c:v>
                </c:pt>
                <c:pt idx="1626">
                  <c:v>19.33052911543051</c:v>
                </c:pt>
                <c:pt idx="1627">
                  <c:v>19.34849806710821</c:v>
                </c:pt>
                <c:pt idx="1628">
                  <c:v>19.36646701878592</c:v>
                </c:pt>
                <c:pt idx="1629">
                  <c:v>19.38443597046362</c:v>
                </c:pt>
                <c:pt idx="1630">
                  <c:v>19.40240492214133</c:v>
                </c:pt>
                <c:pt idx="1631">
                  <c:v>19.42037387381903</c:v>
                </c:pt>
                <c:pt idx="1632">
                  <c:v>19.43834282549674</c:v>
                </c:pt>
                <c:pt idx="1633">
                  <c:v>19.45631177717444</c:v>
                </c:pt>
                <c:pt idx="1634">
                  <c:v>19.47428072885215</c:v>
                </c:pt>
                <c:pt idx="1635">
                  <c:v>19.49224968052985</c:v>
                </c:pt>
                <c:pt idx="1636">
                  <c:v>19.51021863220756</c:v>
                </c:pt>
                <c:pt idx="1637">
                  <c:v>19.52818758388526</c:v>
                </c:pt>
                <c:pt idx="1638">
                  <c:v>19.54615653556297</c:v>
                </c:pt>
                <c:pt idx="1639">
                  <c:v>19.56412548724068</c:v>
                </c:pt>
                <c:pt idx="1640">
                  <c:v>19.58209443891838</c:v>
                </c:pt>
                <c:pt idx="1641">
                  <c:v>19.6000633905961</c:v>
                </c:pt>
                <c:pt idx="1642">
                  <c:v>19.61803234227379</c:v>
                </c:pt>
                <c:pt idx="1643">
                  <c:v>19.6360012939515</c:v>
                </c:pt>
                <c:pt idx="1644">
                  <c:v>19.6539702456292</c:v>
                </c:pt>
                <c:pt idx="1645">
                  <c:v>19.67193919730691</c:v>
                </c:pt>
                <c:pt idx="1646">
                  <c:v>19.68990814898462</c:v>
                </c:pt>
                <c:pt idx="1647">
                  <c:v>19.70787710066232</c:v>
                </c:pt>
                <c:pt idx="1648">
                  <c:v>19.72584605234002</c:v>
                </c:pt>
                <c:pt idx="1649">
                  <c:v>19.74381500401773</c:v>
                </c:pt>
                <c:pt idx="1650">
                  <c:v>19.76178395569543</c:v>
                </c:pt>
                <c:pt idx="1651">
                  <c:v>19.77975290737313</c:v>
                </c:pt>
                <c:pt idx="1652">
                  <c:v>19.79772185905085</c:v>
                </c:pt>
                <c:pt idx="1653">
                  <c:v>19.81569081072855</c:v>
                </c:pt>
                <c:pt idx="1654">
                  <c:v>19.83365976240626</c:v>
                </c:pt>
                <c:pt idx="1655">
                  <c:v>19.85162871408397</c:v>
                </c:pt>
                <c:pt idx="1656">
                  <c:v>19.86959766576166</c:v>
                </c:pt>
                <c:pt idx="1657">
                  <c:v>19.88756661743937</c:v>
                </c:pt>
                <c:pt idx="1658">
                  <c:v>19.90553556911707</c:v>
                </c:pt>
                <c:pt idx="1659">
                  <c:v>19.92350452079478</c:v>
                </c:pt>
                <c:pt idx="1660">
                  <c:v>19.94147347247249</c:v>
                </c:pt>
                <c:pt idx="1661">
                  <c:v>19.95944242415019</c:v>
                </c:pt>
                <c:pt idx="1662">
                  <c:v>19.9774113758279</c:v>
                </c:pt>
                <c:pt idx="1663">
                  <c:v>19.9953803275056</c:v>
                </c:pt>
                <c:pt idx="1664">
                  <c:v>20.0133492791833</c:v>
                </c:pt>
                <c:pt idx="1665">
                  <c:v>20.03131823086101</c:v>
                </c:pt>
                <c:pt idx="1666">
                  <c:v>20.04928718253872</c:v>
                </c:pt>
                <c:pt idx="1667">
                  <c:v>20.06725613421643</c:v>
                </c:pt>
                <c:pt idx="1668">
                  <c:v>20.08522508589413</c:v>
                </c:pt>
                <c:pt idx="1669">
                  <c:v>20.10319403757183</c:v>
                </c:pt>
                <c:pt idx="1670">
                  <c:v>20.12116298924954</c:v>
                </c:pt>
                <c:pt idx="1671">
                  <c:v>20.13913194092724</c:v>
                </c:pt>
                <c:pt idx="1672">
                  <c:v>20.15710089260496</c:v>
                </c:pt>
                <c:pt idx="1673">
                  <c:v>20.17506984428266</c:v>
                </c:pt>
                <c:pt idx="1674">
                  <c:v>20.19303879596036</c:v>
                </c:pt>
                <c:pt idx="1675">
                  <c:v>20.21100774763807</c:v>
                </c:pt>
                <c:pt idx="1676">
                  <c:v>20.22897669931577</c:v>
                </c:pt>
                <c:pt idx="1677">
                  <c:v>20.24694565099348</c:v>
                </c:pt>
                <c:pt idx="1678">
                  <c:v>20.26491460267118</c:v>
                </c:pt>
                <c:pt idx="1679">
                  <c:v>20.28288355434889</c:v>
                </c:pt>
                <c:pt idx="1680">
                  <c:v>20.30085250602659</c:v>
                </c:pt>
                <c:pt idx="1681">
                  <c:v>20.3188214577043</c:v>
                </c:pt>
                <c:pt idx="1682">
                  <c:v>20.336790409382</c:v>
                </c:pt>
                <c:pt idx="1683">
                  <c:v>20.35475936105971</c:v>
                </c:pt>
                <c:pt idx="1684">
                  <c:v>20.37272831273741</c:v>
                </c:pt>
                <c:pt idx="1685">
                  <c:v>20.39069726441512</c:v>
                </c:pt>
                <c:pt idx="1686">
                  <c:v>20.40866621609283</c:v>
                </c:pt>
                <c:pt idx="1687">
                  <c:v>20.42663516777053</c:v>
                </c:pt>
                <c:pt idx="1688">
                  <c:v>20.44460411944824</c:v>
                </c:pt>
                <c:pt idx="1689">
                  <c:v>20.46257307112593</c:v>
                </c:pt>
                <c:pt idx="1690">
                  <c:v>20.48054202280364</c:v>
                </c:pt>
                <c:pt idx="1691">
                  <c:v>20.49851097448134</c:v>
                </c:pt>
                <c:pt idx="1692">
                  <c:v>20.51647992615906</c:v>
                </c:pt>
                <c:pt idx="1693">
                  <c:v>20.53444887783676</c:v>
                </c:pt>
                <c:pt idx="1694">
                  <c:v>20.55241782951447</c:v>
                </c:pt>
                <c:pt idx="1695">
                  <c:v>20.57038678119217</c:v>
                </c:pt>
                <c:pt idx="1696">
                  <c:v>20.58835573286988</c:v>
                </c:pt>
                <c:pt idx="1697">
                  <c:v>20.60632468454758</c:v>
                </c:pt>
                <c:pt idx="1698">
                  <c:v>20.62429363622529</c:v>
                </c:pt>
                <c:pt idx="1699">
                  <c:v>20.64226258790299</c:v>
                </c:pt>
                <c:pt idx="1700">
                  <c:v>20.6602315395807</c:v>
                </c:pt>
                <c:pt idx="1701">
                  <c:v>20.67820049125841</c:v>
                </c:pt>
                <c:pt idx="1702">
                  <c:v>20.69616944293611</c:v>
                </c:pt>
                <c:pt idx="1703">
                  <c:v>20.71413839461382</c:v>
                </c:pt>
                <c:pt idx="1704">
                  <c:v>20.73210734629152</c:v>
                </c:pt>
                <c:pt idx="1705">
                  <c:v>20.75007629796922</c:v>
                </c:pt>
                <c:pt idx="1706">
                  <c:v>20.76804524964692</c:v>
                </c:pt>
                <c:pt idx="1707">
                  <c:v>20.78601420132463</c:v>
                </c:pt>
                <c:pt idx="1708">
                  <c:v>20.80398315300235</c:v>
                </c:pt>
                <c:pt idx="1709">
                  <c:v>20.82195210468005</c:v>
                </c:pt>
                <c:pt idx="1710">
                  <c:v>20.83992105635776</c:v>
                </c:pt>
                <c:pt idx="1711">
                  <c:v>20.85789000803546</c:v>
                </c:pt>
                <c:pt idx="1712">
                  <c:v>20.87585895971317</c:v>
                </c:pt>
                <c:pt idx="1713">
                  <c:v>20.89382791139087</c:v>
                </c:pt>
                <c:pt idx="1714">
                  <c:v>20.91179686306857</c:v>
                </c:pt>
                <c:pt idx="1715">
                  <c:v>20.92976581474628</c:v>
                </c:pt>
                <c:pt idx="1716">
                  <c:v>20.94773476642398</c:v>
                </c:pt>
                <c:pt idx="1717">
                  <c:v>20.96570371810168</c:v>
                </c:pt>
                <c:pt idx="1718">
                  <c:v>20.98367266977938</c:v>
                </c:pt>
                <c:pt idx="1719">
                  <c:v>21.0016416214571</c:v>
                </c:pt>
                <c:pt idx="1720">
                  <c:v>21.0196105731348</c:v>
                </c:pt>
                <c:pt idx="1721">
                  <c:v>21.03757952481251</c:v>
                </c:pt>
                <c:pt idx="1722">
                  <c:v>21.05554847649022</c:v>
                </c:pt>
                <c:pt idx="1723">
                  <c:v>21.07351742816792</c:v>
                </c:pt>
                <c:pt idx="1724">
                  <c:v>21.09148637984563</c:v>
                </c:pt>
                <c:pt idx="1725">
                  <c:v>21.10945533152333</c:v>
                </c:pt>
                <c:pt idx="1726">
                  <c:v>21.12742428320103</c:v>
                </c:pt>
                <c:pt idx="1727">
                  <c:v>21.14539323487874</c:v>
                </c:pt>
                <c:pt idx="1728">
                  <c:v>21.16336218655645</c:v>
                </c:pt>
                <c:pt idx="1729">
                  <c:v>21.18133113823415</c:v>
                </c:pt>
                <c:pt idx="1730">
                  <c:v>21.19930008991185</c:v>
                </c:pt>
                <c:pt idx="1731">
                  <c:v>21.21726904158956</c:v>
                </c:pt>
                <c:pt idx="1732">
                  <c:v>21.23523799326727</c:v>
                </c:pt>
                <c:pt idx="1733">
                  <c:v>21.25320694494497</c:v>
                </c:pt>
                <c:pt idx="1734">
                  <c:v>21.27117589662268</c:v>
                </c:pt>
                <c:pt idx="1735">
                  <c:v>21.28914484830038</c:v>
                </c:pt>
                <c:pt idx="1736">
                  <c:v>21.3071137999781</c:v>
                </c:pt>
                <c:pt idx="1737">
                  <c:v>21.32508275165579</c:v>
                </c:pt>
                <c:pt idx="1738">
                  <c:v>21.3430517033335</c:v>
                </c:pt>
                <c:pt idx="1739">
                  <c:v>21.36102065501121</c:v>
                </c:pt>
                <c:pt idx="1740">
                  <c:v>21.37898960668891</c:v>
                </c:pt>
                <c:pt idx="1741">
                  <c:v>21.39695855836662</c:v>
                </c:pt>
                <c:pt idx="1742">
                  <c:v>21.41492751004433</c:v>
                </c:pt>
                <c:pt idx="1743">
                  <c:v>21.43289646172203</c:v>
                </c:pt>
                <c:pt idx="1744">
                  <c:v>21.45086541339974</c:v>
                </c:pt>
                <c:pt idx="1745">
                  <c:v>21.46883436507743</c:v>
                </c:pt>
                <c:pt idx="1746">
                  <c:v>21.48680331675514</c:v>
                </c:pt>
                <c:pt idx="1747">
                  <c:v>21.50477226843284</c:v>
                </c:pt>
                <c:pt idx="1748">
                  <c:v>21.52274122011055</c:v>
                </c:pt>
                <c:pt idx="1749">
                  <c:v>21.54071017178826</c:v>
                </c:pt>
                <c:pt idx="1750">
                  <c:v>21.55867912346596</c:v>
                </c:pt>
                <c:pt idx="1751">
                  <c:v>21.57664807514367</c:v>
                </c:pt>
                <c:pt idx="1752">
                  <c:v>21.59461702682137</c:v>
                </c:pt>
                <c:pt idx="1753">
                  <c:v>21.61258597849908</c:v>
                </c:pt>
                <c:pt idx="1754">
                  <c:v>21.63055493017679</c:v>
                </c:pt>
                <c:pt idx="1755">
                  <c:v>21.64852388185449</c:v>
                </c:pt>
                <c:pt idx="1756">
                  <c:v>21.66649283353219</c:v>
                </c:pt>
                <c:pt idx="1757">
                  <c:v>21.6844617852099</c:v>
                </c:pt>
                <c:pt idx="1758">
                  <c:v>21.7024307368876</c:v>
                </c:pt>
                <c:pt idx="1759">
                  <c:v>21.7203996885653</c:v>
                </c:pt>
                <c:pt idx="1760">
                  <c:v>21.73836864024302</c:v>
                </c:pt>
                <c:pt idx="1761">
                  <c:v>21.75633759192072</c:v>
                </c:pt>
                <c:pt idx="1762">
                  <c:v>21.77430654359843</c:v>
                </c:pt>
                <c:pt idx="1763">
                  <c:v>21.79227549527613</c:v>
                </c:pt>
                <c:pt idx="1764">
                  <c:v>21.81024444695383</c:v>
                </c:pt>
                <c:pt idx="1765">
                  <c:v>21.82821339863154</c:v>
                </c:pt>
                <c:pt idx="1766">
                  <c:v>21.84618235030925</c:v>
                </c:pt>
                <c:pt idx="1767">
                  <c:v>21.86415130198695</c:v>
                </c:pt>
                <c:pt idx="1768">
                  <c:v>21.88212025366466</c:v>
                </c:pt>
                <c:pt idx="1769">
                  <c:v>21.90008920534236</c:v>
                </c:pt>
                <c:pt idx="1770">
                  <c:v>21.91805815702007</c:v>
                </c:pt>
                <c:pt idx="1771">
                  <c:v>21.93602710869778</c:v>
                </c:pt>
                <c:pt idx="1772">
                  <c:v>21.95399606037548</c:v>
                </c:pt>
                <c:pt idx="1773">
                  <c:v>21.9719650120532</c:v>
                </c:pt>
                <c:pt idx="1774">
                  <c:v>21.98993396373088</c:v>
                </c:pt>
                <c:pt idx="1775">
                  <c:v>22.0079029154086</c:v>
                </c:pt>
                <c:pt idx="1776">
                  <c:v>22.02587186708631</c:v>
                </c:pt>
                <c:pt idx="1777">
                  <c:v>22.043840818764</c:v>
                </c:pt>
                <c:pt idx="1778">
                  <c:v>22.06180977044171</c:v>
                </c:pt>
                <c:pt idx="1779">
                  <c:v>22.07977872211942</c:v>
                </c:pt>
                <c:pt idx="1780">
                  <c:v>22.09774767379712</c:v>
                </c:pt>
                <c:pt idx="1781">
                  <c:v>22.11571662547483</c:v>
                </c:pt>
                <c:pt idx="1782">
                  <c:v>22.13368557715253</c:v>
                </c:pt>
                <c:pt idx="1783">
                  <c:v>22.15165452883024</c:v>
                </c:pt>
                <c:pt idx="1784">
                  <c:v>22.16962348050794</c:v>
                </c:pt>
                <c:pt idx="1785">
                  <c:v>22.18759243218565</c:v>
                </c:pt>
                <c:pt idx="1786">
                  <c:v>22.20556138386335</c:v>
                </c:pt>
                <c:pt idx="1787">
                  <c:v>22.22353033554105</c:v>
                </c:pt>
                <c:pt idx="1788">
                  <c:v>22.24149928721876</c:v>
                </c:pt>
                <c:pt idx="1789">
                  <c:v>22.25946823889647</c:v>
                </c:pt>
                <c:pt idx="1790">
                  <c:v>22.27743719057418</c:v>
                </c:pt>
                <c:pt idx="1791">
                  <c:v>22.29540614225188</c:v>
                </c:pt>
                <c:pt idx="1792">
                  <c:v>22.3133750939296</c:v>
                </c:pt>
                <c:pt idx="1793">
                  <c:v>22.33134404560729</c:v>
                </c:pt>
                <c:pt idx="1794">
                  <c:v>22.34931299728499</c:v>
                </c:pt>
                <c:pt idx="1795">
                  <c:v>22.3672819489627</c:v>
                </c:pt>
                <c:pt idx="1796">
                  <c:v>22.38525090064041</c:v>
                </c:pt>
                <c:pt idx="1797">
                  <c:v>22.40321985231811</c:v>
                </c:pt>
                <c:pt idx="1798">
                  <c:v>22.42118880399581</c:v>
                </c:pt>
                <c:pt idx="1799">
                  <c:v>22.43915775567353</c:v>
                </c:pt>
                <c:pt idx="1800">
                  <c:v>22.45712670735123</c:v>
                </c:pt>
                <c:pt idx="1801">
                  <c:v>22.47509565902893</c:v>
                </c:pt>
                <c:pt idx="1802">
                  <c:v>22.49306461070664</c:v>
                </c:pt>
                <c:pt idx="1803">
                  <c:v>22.51103356238434</c:v>
                </c:pt>
                <c:pt idx="1804">
                  <c:v>22.52900251406205</c:v>
                </c:pt>
                <c:pt idx="1805">
                  <c:v>22.54697146573976</c:v>
                </c:pt>
                <c:pt idx="1806">
                  <c:v>22.56494041741746</c:v>
                </c:pt>
                <c:pt idx="1807">
                  <c:v>22.58290936909517</c:v>
                </c:pt>
                <c:pt idx="1808">
                  <c:v>22.60087832077287</c:v>
                </c:pt>
                <c:pt idx="1809">
                  <c:v>22.61884727245058</c:v>
                </c:pt>
                <c:pt idx="1810">
                  <c:v>22.63681622412829</c:v>
                </c:pt>
                <c:pt idx="1811">
                  <c:v>22.654785175806</c:v>
                </c:pt>
                <c:pt idx="1812">
                  <c:v>22.6727541274837</c:v>
                </c:pt>
                <c:pt idx="1813">
                  <c:v>22.69072307916139</c:v>
                </c:pt>
                <c:pt idx="1814">
                  <c:v>22.7086920308391</c:v>
                </c:pt>
                <c:pt idx="1815">
                  <c:v>22.7266609825168</c:v>
                </c:pt>
                <c:pt idx="1816">
                  <c:v>22.74462993419451</c:v>
                </c:pt>
                <c:pt idx="1817">
                  <c:v>22.76259888587222</c:v>
                </c:pt>
                <c:pt idx="1818">
                  <c:v>22.78056783754992</c:v>
                </c:pt>
                <c:pt idx="1819">
                  <c:v>22.79853678922763</c:v>
                </c:pt>
                <c:pt idx="1820">
                  <c:v>22.81650574090533</c:v>
                </c:pt>
                <c:pt idx="1821">
                  <c:v>22.83447469258304</c:v>
                </c:pt>
                <c:pt idx="1822">
                  <c:v>22.85244364426074</c:v>
                </c:pt>
                <c:pt idx="1823">
                  <c:v>22.87041259593845</c:v>
                </c:pt>
                <c:pt idx="1824">
                  <c:v>22.88838154761616</c:v>
                </c:pt>
                <c:pt idx="1825">
                  <c:v>22.90635049929386</c:v>
                </c:pt>
                <c:pt idx="1826">
                  <c:v>22.92431945097156</c:v>
                </c:pt>
                <c:pt idx="1827">
                  <c:v>22.94228840264927</c:v>
                </c:pt>
                <c:pt idx="1828">
                  <c:v>22.96025735432697</c:v>
                </c:pt>
                <c:pt idx="1829">
                  <c:v>22.97822630600468</c:v>
                </c:pt>
                <c:pt idx="1830">
                  <c:v>22.99619525768239</c:v>
                </c:pt>
                <c:pt idx="1831">
                  <c:v>23.01416420936009</c:v>
                </c:pt>
                <c:pt idx="1832">
                  <c:v>23.03213316103779</c:v>
                </c:pt>
                <c:pt idx="1833">
                  <c:v>23.0501021127155</c:v>
                </c:pt>
                <c:pt idx="1834">
                  <c:v>23.06807106439321</c:v>
                </c:pt>
                <c:pt idx="1835">
                  <c:v>23.08604001607091</c:v>
                </c:pt>
                <c:pt idx="1836">
                  <c:v>23.10400896774862</c:v>
                </c:pt>
                <c:pt idx="1837">
                  <c:v>23.12197791942633</c:v>
                </c:pt>
                <c:pt idx="1838">
                  <c:v>23.13994687110403</c:v>
                </c:pt>
                <c:pt idx="1839">
                  <c:v>23.15791582278174</c:v>
                </c:pt>
                <c:pt idx="1840">
                  <c:v>23.17588477445944</c:v>
                </c:pt>
                <c:pt idx="1841">
                  <c:v>23.19385372613715</c:v>
                </c:pt>
                <c:pt idx="1842">
                  <c:v>23.21182267781485</c:v>
                </c:pt>
                <c:pt idx="1843">
                  <c:v>23.22979162949256</c:v>
                </c:pt>
                <c:pt idx="1844">
                  <c:v>23.24776058117026</c:v>
                </c:pt>
                <c:pt idx="1845">
                  <c:v>23.26572953284796</c:v>
                </c:pt>
                <c:pt idx="1846">
                  <c:v>23.28369848452567</c:v>
                </c:pt>
                <c:pt idx="1847">
                  <c:v>23.30166743620338</c:v>
                </c:pt>
                <c:pt idx="1848">
                  <c:v>23.31963638788108</c:v>
                </c:pt>
                <c:pt idx="1849">
                  <c:v>23.3376053395588</c:v>
                </c:pt>
                <c:pt idx="1850">
                  <c:v>23.35557429123649</c:v>
                </c:pt>
                <c:pt idx="1851">
                  <c:v>23.3735432429142</c:v>
                </c:pt>
                <c:pt idx="1852">
                  <c:v>23.3915121945919</c:v>
                </c:pt>
                <c:pt idx="1853">
                  <c:v>23.40948114626961</c:v>
                </c:pt>
                <c:pt idx="1854">
                  <c:v>23.42745009794731</c:v>
                </c:pt>
                <c:pt idx="1855">
                  <c:v>23.44541904962501</c:v>
                </c:pt>
                <c:pt idx="1856">
                  <c:v>23.46338800130272</c:v>
                </c:pt>
                <c:pt idx="1857">
                  <c:v>23.48135695298043</c:v>
                </c:pt>
                <c:pt idx="1858">
                  <c:v>23.49932590465814</c:v>
                </c:pt>
                <c:pt idx="1859">
                  <c:v>23.51729485633584</c:v>
                </c:pt>
                <c:pt idx="1860">
                  <c:v>23.53526380801355</c:v>
                </c:pt>
                <c:pt idx="1861">
                  <c:v>23.55323275969125</c:v>
                </c:pt>
                <c:pt idx="1862">
                  <c:v>23.57120171136896</c:v>
                </c:pt>
                <c:pt idx="1863">
                  <c:v>23.58917066304667</c:v>
                </c:pt>
                <c:pt idx="1864">
                  <c:v>23.60713961472436</c:v>
                </c:pt>
                <c:pt idx="1865">
                  <c:v>23.62510856640208</c:v>
                </c:pt>
                <c:pt idx="1866">
                  <c:v>23.64307751807978</c:v>
                </c:pt>
                <c:pt idx="1867">
                  <c:v>23.66104646975749</c:v>
                </c:pt>
                <c:pt idx="1868">
                  <c:v>23.6790154214352</c:v>
                </c:pt>
                <c:pt idx="1869">
                  <c:v>23.69698437311289</c:v>
                </c:pt>
                <c:pt idx="1870">
                  <c:v>23.7149533247906</c:v>
                </c:pt>
                <c:pt idx="1871">
                  <c:v>23.7329222764683</c:v>
                </c:pt>
                <c:pt idx="1872">
                  <c:v>23.75089122814601</c:v>
                </c:pt>
                <c:pt idx="1873">
                  <c:v>23.76886017982371</c:v>
                </c:pt>
                <c:pt idx="1874">
                  <c:v>23.78682913150142</c:v>
                </c:pt>
                <c:pt idx="1875">
                  <c:v>23.80479808317913</c:v>
                </c:pt>
                <c:pt idx="1876">
                  <c:v>23.82276703485683</c:v>
                </c:pt>
                <c:pt idx="1877">
                  <c:v>23.84073598653453</c:v>
                </c:pt>
                <c:pt idx="1878">
                  <c:v>23.85870493821224</c:v>
                </c:pt>
                <c:pt idx="1879">
                  <c:v>23.87667388988994</c:v>
                </c:pt>
                <c:pt idx="1880">
                  <c:v>23.89464284156764</c:v>
                </c:pt>
                <c:pt idx="1881">
                  <c:v>23.91261179324535</c:v>
                </c:pt>
                <c:pt idx="1882">
                  <c:v>23.93058074492306</c:v>
                </c:pt>
                <c:pt idx="1883">
                  <c:v>23.94854969660076</c:v>
                </c:pt>
                <c:pt idx="1884">
                  <c:v>23.96651864827847</c:v>
                </c:pt>
                <c:pt idx="1885">
                  <c:v>23.98448759995618</c:v>
                </c:pt>
                <c:pt idx="1886">
                  <c:v>24.00245655163388</c:v>
                </c:pt>
                <c:pt idx="1887">
                  <c:v>24.02042550331159</c:v>
                </c:pt>
                <c:pt idx="1888">
                  <c:v>24.03839445498929</c:v>
                </c:pt>
                <c:pt idx="1889">
                  <c:v>24.056363406667</c:v>
                </c:pt>
                <c:pt idx="1890">
                  <c:v>24.0743323583447</c:v>
                </c:pt>
                <c:pt idx="1891">
                  <c:v>24.09230131002241</c:v>
                </c:pt>
                <c:pt idx="1892">
                  <c:v>24.11027026170012</c:v>
                </c:pt>
                <c:pt idx="1893">
                  <c:v>24.12823921337781</c:v>
                </c:pt>
                <c:pt idx="1894">
                  <c:v>24.14620816505553</c:v>
                </c:pt>
                <c:pt idx="1895">
                  <c:v>24.16417711673323</c:v>
                </c:pt>
                <c:pt idx="1896">
                  <c:v>24.18214606841093</c:v>
                </c:pt>
                <c:pt idx="1897">
                  <c:v>24.20011502008865</c:v>
                </c:pt>
                <c:pt idx="1898">
                  <c:v>24.21808397176634</c:v>
                </c:pt>
                <c:pt idx="1899">
                  <c:v>24.23605292344406</c:v>
                </c:pt>
                <c:pt idx="1900">
                  <c:v>24.25402187512175</c:v>
                </c:pt>
                <c:pt idx="1901">
                  <c:v>24.27199082679947</c:v>
                </c:pt>
                <c:pt idx="1902">
                  <c:v>24.28995977847717</c:v>
                </c:pt>
                <c:pt idx="1903">
                  <c:v>24.30792873015488</c:v>
                </c:pt>
                <c:pt idx="1904">
                  <c:v>24.32589768183258</c:v>
                </c:pt>
                <c:pt idx="1905">
                  <c:v>24.34386663351028</c:v>
                </c:pt>
                <c:pt idx="1906">
                  <c:v>24.36183558518799</c:v>
                </c:pt>
                <c:pt idx="1907">
                  <c:v>24.37980453686569</c:v>
                </c:pt>
                <c:pt idx="1908">
                  <c:v>24.3977734885434</c:v>
                </c:pt>
                <c:pt idx="1909">
                  <c:v>24.4157424402211</c:v>
                </c:pt>
                <c:pt idx="1910">
                  <c:v>24.43371139189881</c:v>
                </c:pt>
                <c:pt idx="1911">
                  <c:v>24.45168034357652</c:v>
                </c:pt>
                <c:pt idx="1912">
                  <c:v>24.46964929525421</c:v>
                </c:pt>
                <c:pt idx="1913">
                  <c:v>24.48761824693192</c:v>
                </c:pt>
                <c:pt idx="1914">
                  <c:v>24.50558719860963</c:v>
                </c:pt>
                <c:pt idx="1915">
                  <c:v>24.52355615028733</c:v>
                </c:pt>
                <c:pt idx="1916">
                  <c:v>24.54152510196504</c:v>
                </c:pt>
                <c:pt idx="1917">
                  <c:v>24.55949405364275</c:v>
                </c:pt>
                <c:pt idx="1918">
                  <c:v>24.57746300532045</c:v>
                </c:pt>
                <c:pt idx="1919">
                  <c:v>24.59543195699816</c:v>
                </c:pt>
                <c:pt idx="1920">
                  <c:v>24.61340090867586</c:v>
                </c:pt>
                <c:pt idx="1921">
                  <c:v>24.63136986035357</c:v>
                </c:pt>
                <c:pt idx="1922">
                  <c:v>24.64933881203127</c:v>
                </c:pt>
                <c:pt idx="1923">
                  <c:v>24.66730776370898</c:v>
                </c:pt>
                <c:pt idx="1924">
                  <c:v>24.68527671538668</c:v>
                </c:pt>
                <c:pt idx="1925">
                  <c:v>24.70324566706439</c:v>
                </c:pt>
                <c:pt idx="1926">
                  <c:v>24.7212146187421</c:v>
                </c:pt>
                <c:pt idx="1927">
                  <c:v>24.7391835704198</c:v>
                </c:pt>
                <c:pt idx="1928">
                  <c:v>24.75715252209751</c:v>
                </c:pt>
                <c:pt idx="1929">
                  <c:v>24.7751214737752</c:v>
                </c:pt>
                <c:pt idx="1930">
                  <c:v>24.79309042545292</c:v>
                </c:pt>
                <c:pt idx="1931">
                  <c:v>24.81105937713063</c:v>
                </c:pt>
                <c:pt idx="1932">
                  <c:v>24.82902832880833</c:v>
                </c:pt>
                <c:pt idx="1933">
                  <c:v>24.84699728048603</c:v>
                </c:pt>
                <c:pt idx="1934">
                  <c:v>24.86496623216373</c:v>
                </c:pt>
                <c:pt idx="1935">
                  <c:v>24.88293518384144</c:v>
                </c:pt>
                <c:pt idx="1936">
                  <c:v>24.90090413551914</c:v>
                </c:pt>
                <c:pt idx="1937">
                  <c:v>24.91887308719685</c:v>
                </c:pt>
                <c:pt idx="1938">
                  <c:v>24.93684203887456</c:v>
                </c:pt>
                <c:pt idx="1939">
                  <c:v>24.95481099055226</c:v>
                </c:pt>
                <c:pt idx="1940">
                  <c:v>24.97277994222996</c:v>
                </c:pt>
                <c:pt idx="1941">
                  <c:v>24.99074889390767</c:v>
                </c:pt>
                <c:pt idx="1942">
                  <c:v>25.00871784558537</c:v>
                </c:pt>
                <c:pt idx="1943">
                  <c:v>25.02668679726309</c:v>
                </c:pt>
                <c:pt idx="1944">
                  <c:v>25.0446557489408</c:v>
                </c:pt>
                <c:pt idx="1945">
                  <c:v>25.0626247006185</c:v>
                </c:pt>
                <c:pt idx="1946">
                  <c:v>25.0805936522962</c:v>
                </c:pt>
                <c:pt idx="1947">
                  <c:v>25.0985626039739</c:v>
                </c:pt>
                <c:pt idx="1948">
                  <c:v>25.11653155565162</c:v>
                </c:pt>
                <c:pt idx="1949">
                  <c:v>25.13450050732931</c:v>
                </c:pt>
                <c:pt idx="1950">
                  <c:v>25.15246945900703</c:v>
                </c:pt>
                <c:pt idx="1951">
                  <c:v>25.17043841068473</c:v>
                </c:pt>
                <c:pt idx="1952">
                  <c:v>25.18840736236243</c:v>
                </c:pt>
                <c:pt idx="1953">
                  <c:v>25.20637631404013</c:v>
                </c:pt>
                <c:pt idx="1954">
                  <c:v>25.22434526571784</c:v>
                </c:pt>
                <c:pt idx="1955">
                  <c:v>25.24231421739555</c:v>
                </c:pt>
                <c:pt idx="1956">
                  <c:v>25.26028316907325</c:v>
                </c:pt>
                <c:pt idx="1957">
                  <c:v>25.27825212075096</c:v>
                </c:pt>
                <c:pt idx="1958">
                  <c:v>25.29622107242866</c:v>
                </c:pt>
                <c:pt idx="1959">
                  <c:v>25.31419002410637</c:v>
                </c:pt>
                <c:pt idx="1960">
                  <c:v>25.33215897578408</c:v>
                </c:pt>
                <c:pt idx="1961">
                  <c:v>25.35012792746178</c:v>
                </c:pt>
                <c:pt idx="1962">
                  <c:v>25.36809687913948</c:v>
                </c:pt>
                <c:pt idx="1963">
                  <c:v>25.38606583081719</c:v>
                </c:pt>
                <c:pt idx="1964">
                  <c:v>25.4040347824949</c:v>
                </c:pt>
                <c:pt idx="1965">
                  <c:v>25.4220037341726</c:v>
                </c:pt>
                <c:pt idx="1966">
                  <c:v>25.43997268585031</c:v>
                </c:pt>
                <c:pt idx="1967">
                  <c:v>25.45794163752801</c:v>
                </c:pt>
                <c:pt idx="1968">
                  <c:v>25.47591058920571</c:v>
                </c:pt>
                <c:pt idx="1969">
                  <c:v>25.49387954088342</c:v>
                </c:pt>
                <c:pt idx="1970">
                  <c:v>25.51184849256113</c:v>
                </c:pt>
                <c:pt idx="1971">
                  <c:v>25.52981744423883</c:v>
                </c:pt>
                <c:pt idx="1972">
                  <c:v>25.54778639591654</c:v>
                </c:pt>
                <c:pt idx="1973">
                  <c:v>25.56575534759424</c:v>
                </c:pt>
                <c:pt idx="1974">
                  <c:v>25.58372429927194</c:v>
                </c:pt>
                <c:pt idx="1975">
                  <c:v>25.60169325094965</c:v>
                </c:pt>
                <c:pt idx="1976">
                  <c:v>25.61966220262736</c:v>
                </c:pt>
                <c:pt idx="1977">
                  <c:v>25.63763115430507</c:v>
                </c:pt>
                <c:pt idx="1978">
                  <c:v>25.65560010598277</c:v>
                </c:pt>
                <c:pt idx="1979">
                  <c:v>25.67356905766048</c:v>
                </c:pt>
                <c:pt idx="1980">
                  <c:v>25.69153800933818</c:v>
                </c:pt>
                <c:pt idx="1981">
                  <c:v>25.70950696101589</c:v>
                </c:pt>
                <c:pt idx="1982">
                  <c:v>25.7274759126936</c:v>
                </c:pt>
                <c:pt idx="1983">
                  <c:v>25.74544486437129</c:v>
                </c:pt>
                <c:pt idx="1984">
                  <c:v>25.763413816049</c:v>
                </c:pt>
                <c:pt idx="1985">
                  <c:v>25.7813827677267</c:v>
                </c:pt>
                <c:pt idx="1986">
                  <c:v>25.79935171940442</c:v>
                </c:pt>
                <c:pt idx="1987">
                  <c:v>25.81732067108212</c:v>
                </c:pt>
                <c:pt idx="1988">
                  <c:v>25.83528962275982</c:v>
                </c:pt>
                <c:pt idx="1989">
                  <c:v>25.85325857443753</c:v>
                </c:pt>
                <c:pt idx="1990">
                  <c:v>25.87122752611523</c:v>
                </c:pt>
                <c:pt idx="1991">
                  <c:v>25.88919647779294</c:v>
                </c:pt>
                <c:pt idx="1992">
                  <c:v>25.90716542947065</c:v>
                </c:pt>
                <c:pt idx="1993">
                  <c:v>25.92513438114834</c:v>
                </c:pt>
                <c:pt idx="1994">
                  <c:v>25.94310333282605</c:v>
                </c:pt>
                <c:pt idx="1995">
                  <c:v>25.96107228450375</c:v>
                </c:pt>
                <c:pt idx="1996">
                  <c:v>25.97904123618146</c:v>
                </c:pt>
                <c:pt idx="1997">
                  <c:v>25.99701018785917</c:v>
                </c:pt>
                <c:pt idx="1998">
                  <c:v>26.01497913953688</c:v>
                </c:pt>
                <c:pt idx="1999">
                  <c:v>26.03294809121459</c:v>
                </c:pt>
                <c:pt idx="2000">
                  <c:v>26.0509170428923</c:v>
                </c:pt>
                <c:pt idx="2001">
                  <c:v>26.06888599456999</c:v>
                </c:pt>
                <c:pt idx="2002">
                  <c:v>26.0868549462477</c:v>
                </c:pt>
                <c:pt idx="2003">
                  <c:v>26.1048238979254</c:v>
                </c:pt>
                <c:pt idx="2004">
                  <c:v>26.1227928496031</c:v>
                </c:pt>
                <c:pt idx="2005">
                  <c:v>26.14076180128081</c:v>
                </c:pt>
                <c:pt idx="2006">
                  <c:v>26.15873075295852</c:v>
                </c:pt>
                <c:pt idx="2007">
                  <c:v>26.17669970463622</c:v>
                </c:pt>
                <c:pt idx="2008">
                  <c:v>26.19466865631393</c:v>
                </c:pt>
                <c:pt idx="2009">
                  <c:v>26.21263760799163</c:v>
                </c:pt>
                <c:pt idx="2010">
                  <c:v>26.23060655966933</c:v>
                </c:pt>
                <c:pt idx="2011">
                  <c:v>26.24857551134704</c:v>
                </c:pt>
                <c:pt idx="2012">
                  <c:v>26.26654446302475</c:v>
                </c:pt>
                <c:pt idx="2013">
                  <c:v>26.28451341470246</c:v>
                </c:pt>
                <c:pt idx="2014">
                  <c:v>26.30248236638016</c:v>
                </c:pt>
                <c:pt idx="2015">
                  <c:v>26.32045131805787</c:v>
                </c:pt>
                <c:pt idx="2016">
                  <c:v>26.33842026973557</c:v>
                </c:pt>
                <c:pt idx="2017">
                  <c:v>26.35638922141328</c:v>
                </c:pt>
                <c:pt idx="2018">
                  <c:v>26.37435817309099</c:v>
                </c:pt>
                <c:pt idx="2019">
                  <c:v>26.39232712476869</c:v>
                </c:pt>
                <c:pt idx="2020">
                  <c:v>26.41029607644639</c:v>
                </c:pt>
                <c:pt idx="2021">
                  <c:v>26.42826502812409</c:v>
                </c:pt>
                <c:pt idx="2022">
                  <c:v>26.4462339798018</c:v>
                </c:pt>
                <c:pt idx="2023">
                  <c:v>26.46420293147951</c:v>
                </c:pt>
                <c:pt idx="2024">
                  <c:v>26.48217188315721</c:v>
                </c:pt>
                <c:pt idx="2025">
                  <c:v>26.50014083483492</c:v>
                </c:pt>
                <c:pt idx="2026">
                  <c:v>26.51810978651262</c:v>
                </c:pt>
                <c:pt idx="2027">
                  <c:v>26.53607873819033</c:v>
                </c:pt>
                <c:pt idx="2028">
                  <c:v>26.55404768986803</c:v>
                </c:pt>
                <c:pt idx="2029">
                  <c:v>26.57201664154573</c:v>
                </c:pt>
                <c:pt idx="2030">
                  <c:v>26.58998559322345</c:v>
                </c:pt>
                <c:pt idx="2031">
                  <c:v>26.60795454490115</c:v>
                </c:pt>
                <c:pt idx="2032">
                  <c:v>26.62592349657886</c:v>
                </c:pt>
                <c:pt idx="2033">
                  <c:v>26.64389244825657</c:v>
                </c:pt>
                <c:pt idx="2034">
                  <c:v>26.66186139993427</c:v>
                </c:pt>
                <c:pt idx="2035">
                  <c:v>26.67983035161198</c:v>
                </c:pt>
                <c:pt idx="2036">
                  <c:v>26.69779930328968</c:v>
                </c:pt>
                <c:pt idx="2037">
                  <c:v>26.71576825496738</c:v>
                </c:pt>
                <c:pt idx="2038">
                  <c:v>26.73373720664508</c:v>
                </c:pt>
                <c:pt idx="2039">
                  <c:v>26.75170615832279</c:v>
                </c:pt>
                <c:pt idx="2040">
                  <c:v>26.7696751100005</c:v>
                </c:pt>
                <c:pt idx="2041">
                  <c:v>26.7876440616782</c:v>
                </c:pt>
                <c:pt idx="2042">
                  <c:v>26.80561301335591</c:v>
                </c:pt>
                <c:pt idx="2043">
                  <c:v>26.82358196503361</c:v>
                </c:pt>
                <c:pt idx="2044">
                  <c:v>26.84155091671132</c:v>
                </c:pt>
                <c:pt idx="2045">
                  <c:v>26.85951986838902</c:v>
                </c:pt>
                <c:pt idx="2046">
                  <c:v>26.87748882006673</c:v>
                </c:pt>
                <c:pt idx="2047">
                  <c:v>26.89545777174444</c:v>
                </c:pt>
                <c:pt idx="2048">
                  <c:v>26.91342672342214</c:v>
                </c:pt>
                <c:pt idx="2049">
                  <c:v>26.93139567509985</c:v>
                </c:pt>
                <c:pt idx="2050">
                  <c:v>26.94936462677755</c:v>
                </c:pt>
                <c:pt idx="2051">
                  <c:v>26.96733357845525</c:v>
                </c:pt>
                <c:pt idx="2052">
                  <c:v>26.98530253013295</c:v>
                </c:pt>
                <c:pt idx="2053">
                  <c:v>27.00327148181067</c:v>
                </c:pt>
                <c:pt idx="2054">
                  <c:v>27.02124043348837</c:v>
                </c:pt>
                <c:pt idx="2055">
                  <c:v>27.03920938516607</c:v>
                </c:pt>
                <c:pt idx="2056">
                  <c:v>27.05717833684379</c:v>
                </c:pt>
                <c:pt idx="2057">
                  <c:v>27.07514728852149</c:v>
                </c:pt>
                <c:pt idx="2058">
                  <c:v>27.09311624019919</c:v>
                </c:pt>
                <c:pt idx="2059">
                  <c:v>27.1110851918769</c:v>
                </c:pt>
                <c:pt idx="2060">
                  <c:v>27.12905414355461</c:v>
                </c:pt>
                <c:pt idx="2061">
                  <c:v>27.14702309523231</c:v>
                </c:pt>
                <c:pt idx="2062">
                  <c:v>27.16499204691002</c:v>
                </c:pt>
                <c:pt idx="2063">
                  <c:v>27.18296099858772</c:v>
                </c:pt>
                <c:pt idx="2064">
                  <c:v>27.20092995026543</c:v>
                </c:pt>
                <c:pt idx="2065">
                  <c:v>27.21889890194313</c:v>
                </c:pt>
                <c:pt idx="2066">
                  <c:v>27.23686785362084</c:v>
                </c:pt>
                <c:pt idx="2067">
                  <c:v>27.25483680529855</c:v>
                </c:pt>
                <c:pt idx="2068">
                  <c:v>27.27280575697625</c:v>
                </c:pt>
                <c:pt idx="2069">
                  <c:v>27.29077470865395</c:v>
                </c:pt>
                <c:pt idx="2070">
                  <c:v>27.30874366033165</c:v>
                </c:pt>
                <c:pt idx="2071">
                  <c:v>27.32671261200936</c:v>
                </c:pt>
                <c:pt idx="2072">
                  <c:v>27.34468156368707</c:v>
                </c:pt>
                <c:pt idx="2073">
                  <c:v>27.36265051536477</c:v>
                </c:pt>
                <c:pt idx="2074">
                  <c:v>27.38061946704248</c:v>
                </c:pt>
                <c:pt idx="2075">
                  <c:v>27.39858841872018</c:v>
                </c:pt>
                <c:pt idx="2076">
                  <c:v>27.41655737039789</c:v>
                </c:pt>
                <c:pt idx="2077">
                  <c:v>27.43452632207559</c:v>
                </c:pt>
                <c:pt idx="2078">
                  <c:v>27.45249527375329</c:v>
                </c:pt>
                <c:pt idx="2079">
                  <c:v>27.470464225431</c:v>
                </c:pt>
                <c:pt idx="2080">
                  <c:v>27.4884331771087</c:v>
                </c:pt>
                <c:pt idx="2081">
                  <c:v>27.50640212878642</c:v>
                </c:pt>
                <c:pt idx="2082">
                  <c:v>27.52437108046412</c:v>
                </c:pt>
                <c:pt idx="2083">
                  <c:v>27.54234003214182</c:v>
                </c:pt>
                <c:pt idx="2084">
                  <c:v>27.56030898381953</c:v>
                </c:pt>
                <c:pt idx="2085">
                  <c:v>27.57827793549723</c:v>
                </c:pt>
                <c:pt idx="2086">
                  <c:v>27.59624688717494</c:v>
                </c:pt>
                <c:pt idx="2087">
                  <c:v>27.61421583885265</c:v>
                </c:pt>
                <c:pt idx="2088">
                  <c:v>27.63218479053035</c:v>
                </c:pt>
                <c:pt idx="2089">
                  <c:v>27.65015374220806</c:v>
                </c:pt>
                <c:pt idx="2090">
                  <c:v>27.66812269388576</c:v>
                </c:pt>
                <c:pt idx="2091">
                  <c:v>27.68609164556347</c:v>
                </c:pt>
                <c:pt idx="2092">
                  <c:v>27.70406059724117</c:v>
                </c:pt>
                <c:pt idx="2093">
                  <c:v>27.72202954891888</c:v>
                </c:pt>
                <c:pt idx="2094">
                  <c:v>27.73999850059659</c:v>
                </c:pt>
                <c:pt idx="2095">
                  <c:v>27.7579674522743</c:v>
                </c:pt>
                <c:pt idx="2096">
                  <c:v>27.77593640395199</c:v>
                </c:pt>
                <c:pt idx="2097">
                  <c:v>27.7939053556297</c:v>
                </c:pt>
                <c:pt idx="2098">
                  <c:v>27.81187430730741</c:v>
                </c:pt>
                <c:pt idx="2099">
                  <c:v>27.82984325898511</c:v>
                </c:pt>
                <c:pt idx="2100">
                  <c:v>27.84781221066282</c:v>
                </c:pt>
                <c:pt idx="2101">
                  <c:v>27.86578116234053</c:v>
                </c:pt>
                <c:pt idx="2102">
                  <c:v>27.88375011401823</c:v>
                </c:pt>
                <c:pt idx="2103">
                  <c:v>27.90171906569593</c:v>
                </c:pt>
                <c:pt idx="2104">
                  <c:v>27.91968801737363</c:v>
                </c:pt>
                <c:pt idx="2105">
                  <c:v>27.93765696905134</c:v>
                </c:pt>
                <c:pt idx="2106">
                  <c:v>27.95562592072904</c:v>
                </c:pt>
                <c:pt idx="2107">
                  <c:v>27.97359487240675</c:v>
                </c:pt>
                <c:pt idx="2108">
                  <c:v>27.99156382408446</c:v>
                </c:pt>
                <c:pt idx="2109">
                  <c:v>28.00953277576216</c:v>
                </c:pt>
                <c:pt idx="2110">
                  <c:v>28.02750172743987</c:v>
                </c:pt>
                <c:pt idx="2111">
                  <c:v>28.04547067911757</c:v>
                </c:pt>
                <c:pt idx="2112">
                  <c:v>28.06343963079527</c:v>
                </c:pt>
                <c:pt idx="2113">
                  <c:v>28.08140858247298</c:v>
                </c:pt>
                <c:pt idx="2114">
                  <c:v>28.09937753415069</c:v>
                </c:pt>
                <c:pt idx="2115">
                  <c:v>28.1173464858284</c:v>
                </c:pt>
                <c:pt idx="2116">
                  <c:v>28.1353154375061</c:v>
                </c:pt>
                <c:pt idx="2117">
                  <c:v>28.15328438918381</c:v>
                </c:pt>
                <c:pt idx="2118">
                  <c:v>28.17125334086152</c:v>
                </c:pt>
                <c:pt idx="2119">
                  <c:v>28.18922229253921</c:v>
                </c:pt>
                <c:pt idx="2120">
                  <c:v>28.20719124421693</c:v>
                </c:pt>
                <c:pt idx="2121">
                  <c:v>28.22516019589463</c:v>
                </c:pt>
                <c:pt idx="2122">
                  <c:v>28.24312914757233</c:v>
                </c:pt>
                <c:pt idx="2123">
                  <c:v>28.26109809925004</c:v>
                </c:pt>
                <c:pt idx="2124">
                  <c:v>28.27906705092774</c:v>
                </c:pt>
                <c:pt idx="2125">
                  <c:v>28.29703600260545</c:v>
                </c:pt>
                <c:pt idx="2126">
                  <c:v>28.31500495428315</c:v>
                </c:pt>
                <c:pt idx="2127">
                  <c:v>28.33297390596086</c:v>
                </c:pt>
                <c:pt idx="2128">
                  <c:v>28.35094285763856</c:v>
                </c:pt>
                <c:pt idx="2129">
                  <c:v>28.36891180931627</c:v>
                </c:pt>
                <c:pt idx="2130">
                  <c:v>28.38688076099397</c:v>
                </c:pt>
                <c:pt idx="2131">
                  <c:v>28.40484971267168</c:v>
                </c:pt>
                <c:pt idx="2132">
                  <c:v>28.42281866434939</c:v>
                </c:pt>
                <c:pt idx="2133">
                  <c:v>28.44078761602708</c:v>
                </c:pt>
                <c:pt idx="2134">
                  <c:v>28.45875656770479</c:v>
                </c:pt>
                <c:pt idx="2135">
                  <c:v>28.4767255193825</c:v>
                </c:pt>
                <c:pt idx="2136">
                  <c:v>28.4946944710602</c:v>
                </c:pt>
                <c:pt idx="2137">
                  <c:v>28.51266342273791</c:v>
                </c:pt>
                <c:pt idx="2138">
                  <c:v>28.53063237441561</c:v>
                </c:pt>
                <c:pt idx="2139">
                  <c:v>28.54860132609332</c:v>
                </c:pt>
                <c:pt idx="2140">
                  <c:v>28.56657027777102</c:v>
                </c:pt>
                <c:pt idx="2141">
                  <c:v>28.58453922944873</c:v>
                </c:pt>
                <c:pt idx="2142">
                  <c:v>28.60250818112644</c:v>
                </c:pt>
                <c:pt idx="2143">
                  <c:v>28.62047713280414</c:v>
                </c:pt>
                <c:pt idx="2144">
                  <c:v>28.63844608448185</c:v>
                </c:pt>
                <c:pt idx="2145">
                  <c:v>28.65641503615955</c:v>
                </c:pt>
                <c:pt idx="2146">
                  <c:v>28.67438398783726</c:v>
                </c:pt>
                <c:pt idx="2147">
                  <c:v>28.69235293951496</c:v>
                </c:pt>
                <c:pt idx="2148">
                  <c:v>28.71032189119267</c:v>
                </c:pt>
                <c:pt idx="2149">
                  <c:v>28.72829084287037</c:v>
                </c:pt>
                <c:pt idx="2150">
                  <c:v>28.74625979454808</c:v>
                </c:pt>
                <c:pt idx="2151">
                  <c:v>28.76422874622579</c:v>
                </c:pt>
                <c:pt idx="2152">
                  <c:v>28.78219769790348</c:v>
                </c:pt>
                <c:pt idx="2153">
                  <c:v>28.80016664958119</c:v>
                </c:pt>
                <c:pt idx="2154">
                  <c:v>28.81813560125891</c:v>
                </c:pt>
                <c:pt idx="2155">
                  <c:v>28.83610455293661</c:v>
                </c:pt>
                <c:pt idx="2156">
                  <c:v>28.85407350461432</c:v>
                </c:pt>
                <c:pt idx="2157">
                  <c:v>28.87204245629202</c:v>
                </c:pt>
                <c:pt idx="2158">
                  <c:v>28.89001140796972</c:v>
                </c:pt>
                <c:pt idx="2159">
                  <c:v>28.90798035964744</c:v>
                </c:pt>
                <c:pt idx="2160">
                  <c:v>28.92594931132512</c:v>
                </c:pt>
                <c:pt idx="2161">
                  <c:v>28.94391826300284</c:v>
                </c:pt>
                <c:pt idx="2162">
                  <c:v>28.96188721468054</c:v>
                </c:pt>
                <c:pt idx="2163">
                  <c:v>28.97985616635825</c:v>
                </c:pt>
                <c:pt idx="2164">
                  <c:v>28.99782511803595</c:v>
                </c:pt>
                <c:pt idx="2165">
                  <c:v>29.01579406971366</c:v>
                </c:pt>
                <c:pt idx="2166">
                  <c:v>29.03376302139137</c:v>
                </c:pt>
                <c:pt idx="2167">
                  <c:v>29.05173197306907</c:v>
                </c:pt>
                <c:pt idx="2168">
                  <c:v>29.06970092474678</c:v>
                </c:pt>
                <c:pt idx="2169">
                  <c:v>29.08766987642448</c:v>
                </c:pt>
                <c:pt idx="2170">
                  <c:v>29.10563882810219</c:v>
                </c:pt>
                <c:pt idx="2171">
                  <c:v>29.12360777977989</c:v>
                </c:pt>
                <c:pt idx="2172">
                  <c:v>29.1415767314576</c:v>
                </c:pt>
                <c:pt idx="2173">
                  <c:v>29.1595456831353</c:v>
                </c:pt>
                <c:pt idx="2174">
                  <c:v>29.17751463481301</c:v>
                </c:pt>
                <c:pt idx="2175">
                  <c:v>29.19548358649071</c:v>
                </c:pt>
                <c:pt idx="2176">
                  <c:v>29.21345253816841</c:v>
                </c:pt>
                <c:pt idx="2177">
                  <c:v>29.23142148984613</c:v>
                </c:pt>
                <c:pt idx="2178">
                  <c:v>29.24939044152383</c:v>
                </c:pt>
                <c:pt idx="2179">
                  <c:v>29.26735939320153</c:v>
                </c:pt>
                <c:pt idx="2180">
                  <c:v>29.28532834487923</c:v>
                </c:pt>
                <c:pt idx="2181">
                  <c:v>29.30329729655694</c:v>
                </c:pt>
                <c:pt idx="2182">
                  <c:v>29.32126624823465</c:v>
                </c:pt>
                <c:pt idx="2183">
                  <c:v>29.33923519991236</c:v>
                </c:pt>
                <c:pt idx="2184">
                  <c:v>29.35720415159006</c:v>
                </c:pt>
                <c:pt idx="2185">
                  <c:v>29.37517310326777</c:v>
                </c:pt>
                <c:pt idx="2186">
                  <c:v>29.39314205494547</c:v>
                </c:pt>
                <c:pt idx="2187">
                  <c:v>29.41111100662318</c:v>
                </c:pt>
                <c:pt idx="2188">
                  <c:v>29.42907995830088</c:v>
                </c:pt>
                <c:pt idx="2189">
                  <c:v>29.44704890997859</c:v>
                </c:pt>
                <c:pt idx="2190">
                  <c:v>29.46501786165629</c:v>
                </c:pt>
                <c:pt idx="2191">
                  <c:v>29.48298681333399</c:v>
                </c:pt>
                <c:pt idx="2192">
                  <c:v>29.50095576501171</c:v>
                </c:pt>
                <c:pt idx="2193">
                  <c:v>29.51892471668941</c:v>
                </c:pt>
                <c:pt idx="2194">
                  <c:v>29.53689366836711</c:v>
                </c:pt>
                <c:pt idx="2195">
                  <c:v>29.55486262004482</c:v>
                </c:pt>
                <c:pt idx="2196">
                  <c:v>29.57283157172252</c:v>
                </c:pt>
                <c:pt idx="2197">
                  <c:v>29.59080052340023</c:v>
                </c:pt>
                <c:pt idx="2198">
                  <c:v>29.60876947507793</c:v>
                </c:pt>
                <c:pt idx="2199">
                  <c:v>29.62673842675564</c:v>
                </c:pt>
                <c:pt idx="2200">
                  <c:v>29.64470737843334</c:v>
                </c:pt>
                <c:pt idx="2201">
                  <c:v>29.66267633011104</c:v>
                </c:pt>
                <c:pt idx="2202">
                  <c:v>29.68064528178875</c:v>
                </c:pt>
                <c:pt idx="2203">
                  <c:v>29.69861423346646</c:v>
                </c:pt>
                <c:pt idx="2204">
                  <c:v>29.71658318514417</c:v>
                </c:pt>
                <c:pt idx="2205">
                  <c:v>29.73455213682187</c:v>
                </c:pt>
                <c:pt idx="2206">
                  <c:v>29.75252108849958</c:v>
                </c:pt>
                <c:pt idx="2207">
                  <c:v>29.77049004017728</c:v>
                </c:pt>
                <c:pt idx="2208">
                  <c:v>29.78845899185499</c:v>
                </c:pt>
                <c:pt idx="2209">
                  <c:v>29.80642794353269</c:v>
                </c:pt>
                <c:pt idx="2210">
                  <c:v>29.82439689521039</c:v>
                </c:pt>
                <c:pt idx="2211">
                  <c:v>29.8423658468881</c:v>
                </c:pt>
                <c:pt idx="2212">
                  <c:v>29.86033479856581</c:v>
                </c:pt>
                <c:pt idx="2213">
                  <c:v>29.87830375024351</c:v>
                </c:pt>
                <c:pt idx="2214">
                  <c:v>29.89627270192122</c:v>
                </c:pt>
                <c:pt idx="2215">
                  <c:v>29.91424165359892</c:v>
                </c:pt>
                <c:pt idx="2216">
                  <c:v>29.93221060527663</c:v>
                </c:pt>
                <c:pt idx="2217">
                  <c:v>29.95017955695433</c:v>
                </c:pt>
                <c:pt idx="2218">
                  <c:v>29.96814850863203</c:v>
                </c:pt>
                <c:pt idx="2219">
                  <c:v>29.98611746030974</c:v>
                </c:pt>
                <c:pt idx="2220">
                  <c:v>30.00408641198745</c:v>
                </c:pt>
                <c:pt idx="2221">
                  <c:v>30.02205536366516</c:v>
                </c:pt>
                <c:pt idx="2222">
                  <c:v>30.04002431534286</c:v>
                </c:pt>
                <c:pt idx="2223">
                  <c:v>30.05799326702057</c:v>
                </c:pt>
                <c:pt idx="2224">
                  <c:v>30.07596221869828</c:v>
                </c:pt>
                <c:pt idx="2225">
                  <c:v>30.09393117037597</c:v>
                </c:pt>
                <c:pt idx="2226">
                  <c:v>30.1119001220537</c:v>
                </c:pt>
                <c:pt idx="2227">
                  <c:v>30.12986907373138</c:v>
                </c:pt>
                <c:pt idx="2228">
                  <c:v>30.1478380254091</c:v>
                </c:pt>
                <c:pt idx="2229">
                  <c:v>30.1658069770868</c:v>
                </c:pt>
                <c:pt idx="2230">
                  <c:v>30.1837759287645</c:v>
                </c:pt>
                <c:pt idx="2231">
                  <c:v>30.20174488044221</c:v>
                </c:pt>
                <c:pt idx="2232">
                  <c:v>30.21971383211991</c:v>
                </c:pt>
                <c:pt idx="2233">
                  <c:v>30.23768278379762</c:v>
                </c:pt>
                <c:pt idx="2234">
                  <c:v>30.25565173547532</c:v>
                </c:pt>
                <c:pt idx="2235">
                  <c:v>30.27362068715302</c:v>
                </c:pt>
                <c:pt idx="2236">
                  <c:v>30.29158963883073</c:v>
                </c:pt>
                <c:pt idx="2237">
                  <c:v>30.30955859050844</c:v>
                </c:pt>
                <c:pt idx="2238">
                  <c:v>30.32752754218614</c:v>
                </c:pt>
                <c:pt idx="2239">
                  <c:v>30.34549649386385</c:v>
                </c:pt>
                <c:pt idx="2240">
                  <c:v>30.36346544554156</c:v>
                </c:pt>
                <c:pt idx="2241">
                  <c:v>30.38143439721926</c:v>
                </c:pt>
                <c:pt idx="2242">
                  <c:v>30.39940334889697</c:v>
                </c:pt>
                <c:pt idx="2243">
                  <c:v>30.41737230057467</c:v>
                </c:pt>
                <c:pt idx="2244">
                  <c:v>30.43534125225237</c:v>
                </c:pt>
                <c:pt idx="2245">
                  <c:v>30.45331020393008</c:v>
                </c:pt>
                <c:pt idx="2246">
                  <c:v>30.47127915560779</c:v>
                </c:pt>
                <c:pt idx="2247">
                  <c:v>30.48924810728549</c:v>
                </c:pt>
                <c:pt idx="2248">
                  <c:v>30.5072170589632</c:v>
                </c:pt>
                <c:pt idx="2249">
                  <c:v>30.5251860106409</c:v>
                </c:pt>
                <c:pt idx="2250">
                  <c:v>30.54315496231861</c:v>
                </c:pt>
                <c:pt idx="2251">
                  <c:v>30.56112391399631</c:v>
                </c:pt>
                <c:pt idx="2252">
                  <c:v>30.57909286567402</c:v>
                </c:pt>
                <c:pt idx="2253">
                  <c:v>30.59706181735173</c:v>
                </c:pt>
                <c:pt idx="2254">
                  <c:v>30.61503076902943</c:v>
                </c:pt>
                <c:pt idx="2255">
                  <c:v>30.63299972070714</c:v>
                </c:pt>
                <c:pt idx="2256">
                  <c:v>30.65096867238485</c:v>
                </c:pt>
                <c:pt idx="2257">
                  <c:v>30.66893762406255</c:v>
                </c:pt>
                <c:pt idx="2258">
                  <c:v>30.68690657574025</c:v>
                </c:pt>
                <c:pt idx="2259">
                  <c:v>30.70487552741796</c:v>
                </c:pt>
                <c:pt idx="2260">
                  <c:v>30.72284447909566</c:v>
                </c:pt>
                <c:pt idx="2261">
                  <c:v>30.74081343077336</c:v>
                </c:pt>
                <c:pt idx="2262">
                  <c:v>30.75878238245107</c:v>
                </c:pt>
                <c:pt idx="2263">
                  <c:v>30.77675133412878</c:v>
                </c:pt>
                <c:pt idx="2264">
                  <c:v>30.79472028580648</c:v>
                </c:pt>
                <c:pt idx="2265">
                  <c:v>30.81268923748419</c:v>
                </c:pt>
                <c:pt idx="2266">
                  <c:v>30.83065818916189</c:v>
                </c:pt>
                <c:pt idx="2267">
                  <c:v>30.8486271408396</c:v>
                </c:pt>
                <c:pt idx="2268">
                  <c:v>30.8665960925173</c:v>
                </c:pt>
                <c:pt idx="2269">
                  <c:v>30.88456504419501</c:v>
                </c:pt>
                <c:pt idx="2270">
                  <c:v>30.90253399587271</c:v>
                </c:pt>
                <c:pt idx="2271">
                  <c:v>30.92050294755042</c:v>
                </c:pt>
                <c:pt idx="2272">
                  <c:v>30.93847189922813</c:v>
                </c:pt>
                <c:pt idx="2273">
                  <c:v>30.95644085090582</c:v>
                </c:pt>
                <c:pt idx="2274">
                  <c:v>30.97440980258353</c:v>
                </c:pt>
                <c:pt idx="2275">
                  <c:v>30.99237875426124</c:v>
                </c:pt>
                <c:pt idx="2276">
                  <c:v>31.01034770593894</c:v>
                </c:pt>
                <c:pt idx="2277">
                  <c:v>31.02831665761665</c:v>
                </c:pt>
                <c:pt idx="2278">
                  <c:v>31.04628560929436</c:v>
                </c:pt>
                <c:pt idx="2279">
                  <c:v>31.06425456097206</c:v>
                </c:pt>
                <c:pt idx="2280">
                  <c:v>31.08222351264977</c:v>
                </c:pt>
                <c:pt idx="2281">
                  <c:v>31.10019246432747</c:v>
                </c:pt>
                <c:pt idx="2282">
                  <c:v>31.11816141600518</c:v>
                </c:pt>
                <c:pt idx="2283">
                  <c:v>31.13613036768289</c:v>
                </c:pt>
                <c:pt idx="2284">
                  <c:v>31.15409931936059</c:v>
                </c:pt>
                <c:pt idx="2285">
                  <c:v>31.17206827103829</c:v>
                </c:pt>
                <c:pt idx="2286">
                  <c:v>31.190037222716</c:v>
                </c:pt>
                <c:pt idx="2287">
                  <c:v>31.2080061743937</c:v>
                </c:pt>
                <c:pt idx="2288">
                  <c:v>31.22597512607141</c:v>
                </c:pt>
                <c:pt idx="2289">
                  <c:v>31.24394407774911</c:v>
                </c:pt>
                <c:pt idx="2290">
                  <c:v>31.26191302942683</c:v>
                </c:pt>
                <c:pt idx="2291">
                  <c:v>31.27988198110453</c:v>
                </c:pt>
                <c:pt idx="2292">
                  <c:v>31.29785093278223</c:v>
                </c:pt>
                <c:pt idx="2293">
                  <c:v>31.31581988445993</c:v>
                </c:pt>
                <c:pt idx="2294">
                  <c:v>31.33378883613764</c:v>
                </c:pt>
                <c:pt idx="2295">
                  <c:v>31.35175778781535</c:v>
                </c:pt>
                <c:pt idx="2296">
                  <c:v>31.36972673949305</c:v>
                </c:pt>
                <c:pt idx="2297">
                  <c:v>31.38769569117076</c:v>
                </c:pt>
                <c:pt idx="2298">
                  <c:v>31.40566464284846</c:v>
                </c:pt>
                <c:pt idx="2299">
                  <c:v>31.42363359452616</c:v>
                </c:pt>
                <c:pt idx="2300">
                  <c:v>31.44160254620387</c:v>
                </c:pt>
                <c:pt idx="2301">
                  <c:v>31.45957149788158</c:v>
                </c:pt>
                <c:pt idx="2302">
                  <c:v>31.47754044955928</c:v>
                </c:pt>
                <c:pt idx="2303">
                  <c:v>31.49550940123698</c:v>
                </c:pt>
                <c:pt idx="2304">
                  <c:v>31.5134783529147</c:v>
                </c:pt>
                <c:pt idx="2305">
                  <c:v>31.5314473045924</c:v>
                </c:pt>
                <c:pt idx="2306">
                  <c:v>31.5494162562701</c:v>
                </c:pt>
                <c:pt idx="2307">
                  <c:v>31.56738520794781</c:v>
                </c:pt>
                <c:pt idx="2308">
                  <c:v>31.58535415962552</c:v>
                </c:pt>
                <c:pt idx="2309">
                  <c:v>31.60332311130322</c:v>
                </c:pt>
                <c:pt idx="2310">
                  <c:v>31.62129206298093</c:v>
                </c:pt>
                <c:pt idx="2311">
                  <c:v>31.63926101465864</c:v>
                </c:pt>
                <c:pt idx="2312">
                  <c:v>31.65722996633633</c:v>
                </c:pt>
                <c:pt idx="2313">
                  <c:v>31.67519891801405</c:v>
                </c:pt>
                <c:pt idx="2314">
                  <c:v>31.69316786969175</c:v>
                </c:pt>
                <c:pt idx="2315">
                  <c:v>31.71113682136945</c:v>
                </c:pt>
                <c:pt idx="2316">
                  <c:v>31.72910577304716</c:v>
                </c:pt>
                <c:pt idx="2317">
                  <c:v>31.74707472472486</c:v>
                </c:pt>
                <c:pt idx="2318">
                  <c:v>31.76504367640257</c:v>
                </c:pt>
                <c:pt idx="2319">
                  <c:v>31.78301262808027</c:v>
                </c:pt>
                <c:pt idx="2320">
                  <c:v>31.80098157975798</c:v>
                </c:pt>
                <c:pt idx="2321">
                  <c:v>31.81895053143569</c:v>
                </c:pt>
                <c:pt idx="2322">
                  <c:v>31.83691948311339</c:v>
                </c:pt>
                <c:pt idx="2323">
                  <c:v>31.8548884347911</c:v>
                </c:pt>
                <c:pt idx="2324">
                  <c:v>31.87285738646881</c:v>
                </c:pt>
                <c:pt idx="2325">
                  <c:v>31.89082633814651</c:v>
                </c:pt>
                <c:pt idx="2326">
                  <c:v>31.90879528982421</c:v>
                </c:pt>
                <c:pt idx="2327">
                  <c:v>31.92676424150191</c:v>
                </c:pt>
                <c:pt idx="2328">
                  <c:v>31.94473319317962</c:v>
                </c:pt>
                <c:pt idx="2329">
                  <c:v>31.96270214485732</c:v>
                </c:pt>
                <c:pt idx="2330">
                  <c:v>31.98067109653503</c:v>
                </c:pt>
                <c:pt idx="2331">
                  <c:v>31.99864004821274</c:v>
                </c:pt>
                <c:pt idx="2332">
                  <c:v>32.01660899989044</c:v>
                </c:pt>
                <c:pt idx="2333">
                  <c:v>32.03457795156815</c:v>
                </c:pt>
                <c:pt idx="2334">
                  <c:v>32.05254690324585</c:v>
                </c:pt>
                <c:pt idx="2335">
                  <c:v>32.07051585492357</c:v>
                </c:pt>
                <c:pt idx="2336">
                  <c:v>32.08848480660127</c:v>
                </c:pt>
                <c:pt idx="2337">
                  <c:v>32.10645375827899</c:v>
                </c:pt>
                <c:pt idx="2338">
                  <c:v>32.1244227099567</c:v>
                </c:pt>
                <c:pt idx="2339">
                  <c:v>32.1423916616344</c:v>
                </c:pt>
                <c:pt idx="2340">
                  <c:v>32.16036061331211</c:v>
                </c:pt>
                <c:pt idx="2341">
                  <c:v>32.17832956498983</c:v>
                </c:pt>
                <c:pt idx="2342">
                  <c:v>32.19629851666753</c:v>
                </c:pt>
                <c:pt idx="2343">
                  <c:v>32.21426746834523</c:v>
                </c:pt>
                <c:pt idx="2344">
                  <c:v>32.23223642002295</c:v>
                </c:pt>
                <c:pt idx="2345">
                  <c:v>32.25020537170065</c:v>
                </c:pt>
                <c:pt idx="2346">
                  <c:v>32.26817432337837</c:v>
                </c:pt>
                <c:pt idx="2347">
                  <c:v>32.28614327505608</c:v>
                </c:pt>
                <c:pt idx="2348">
                  <c:v>32.3041122267338</c:v>
                </c:pt>
                <c:pt idx="2349">
                  <c:v>32.32208117841149</c:v>
                </c:pt>
                <c:pt idx="2350">
                  <c:v>32.3400501300892</c:v>
                </c:pt>
                <c:pt idx="2351">
                  <c:v>32.3580190817669</c:v>
                </c:pt>
                <c:pt idx="2352">
                  <c:v>32.37598803344461</c:v>
                </c:pt>
                <c:pt idx="2353">
                  <c:v>32.39395698512233</c:v>
                </c:pt>
                <c:pt idx="2354">
                  <c:v>32.41192593680004</c:v>
                </c:pt>
                <c:pt idx="2355">
                  <c:v>32.42989488847775</c:v>
                </c:pt>
                <c:pt idx="2356">
                  <c:v>32.44786384015546</c:v>
                </c:pt>
                <c:pt idx="2357">
                  <c:v>32.46583279183317</c:v>
                </c:pt>
                <c:pt idx="2358">
                  <c:v>32.48380174351087</c:v>
                </c:pt>
                <c:pt idx="2359">
                  <c:v>32.50177069518858</c:v>
                </c:pt>
                <c:pt idx="2360">
                  <c:v>32.5197396468663</c:v>
                </c:pt>
                <c:pt idx="2361">
                  <c:v>32.537708598544</c:v>
                </c:pt>
                <c:pt idx="2362">
                  <c:v>32.5556775502217</c:v>
                </c:pt>
                <c:pt idx="2363">
                  <c:v>32.5736465018994</c:v>
                </c:pt>
                <c:pt idx="2364">
                  <c:v>32.59161545357713</c:v>
                </c:pt>
                <c:pt idx="2365">
                  <c:v>32.60958440525483</c:v>
                </c:pt>
                <c:pt idx="2366">
                  <c:v>32.62755335693255</c:v>
                </c:pt>
                <c:pt idx="2367">
                  <c:v>32.64552230861026</c:v>
                </c:pt>
                <c:pt idx="2368">
                  <c:v>32.66349126028796</c:v>
                </c:pt>
                <c:pt idx="2369">
                  <c:v>32.68146021196566</c:v>
                </c:pt>
                <c:pt idx="2370">
                  <c:v>32.69942916364337</c:v>
                </c:pt>
                <c:pt idx="2371">
                  <c:v>32.71739811532109</c:v>
                </c:pt>
                <c:pt idx="2372">
                  <c:v>32.7353670669988</c:v>
                </c:pt>
                <c:pt idx="2373">
                  <c:v>32.75333601867651</c:v>
                </c:pt>
                <c:pt idx="2374">
                  <c:v>32.77130497035422</c:v>
                </c:pt>
                <c:pt idx="2375">
                  <c:v>32.78927392203193</c:v>
                </c:pt>
                <c:pt idx="2376">
                  <c:v>32.80724287370962</c:v>
                </c:pt>
                <c:pt idx="2377">
                  <c:v>32.82521182538734</c:v>
                </c:pt>
                <c:pt idx="2378">
                  <c:v>32.84318077706504</c:v>
                </c:pt>
                <c:pt idx="2379">
                  <c:v>32.86114972874275</c:v>
                </c:pt>
                <c:pt idx="2380">
                  <c:v>32.87911868042047</c:v>
                </c:pt>
                <c:pt idx="2381">
                  <c:v>32.89708763209817</c:v>
                </c:pt>
                <c:pt idx="2382">
                  <c:v>32.91505658377589</c:v>
                </c:pt>
                <c:pt idx="2383">
                  <c:v>32.93302553545359</c:v>
                </c:pt>
                <c:pt idx="2384">
                  <c:v>32.9509944871313</c:v>
                </c:pt>
                <c:pt idx="2385">
                  <c:v>32.96896343880901</c:v>
                </c:pt>
                <c:pt idx="2386">
                  <c:v>32.98693239048672</c:v>
                </c:pt>
                <c:pt idx="2387">
                  <c:v>33.00490134216443</c:v>
                </c:pt>
                <c:pt idx="2388">
                  <c:v>33.02287029384213</c:v>
                </c:pt>
                <c:pt idx="2389">
                  <c:v>33.04083924551985</c:v>
                </c:pt>
                <c:pt idx="2390">
                  <c:v>33.05880819719755</c:v>
                </c:pt>
                <c:pt idx="2391">
                  <c:v>33.07677714887527</c:v>
                </c:pt>
                <c:pt idx="2392">
                  <c:v>33.09474610055298</c:v>
                </c:pt>
                <c:pt idx="2393">
                  <c:v>33.11271505223068</c:v>
                </c:pt>
                <c:pt idx="2394">
                  <c:v>33.13068400390839</c:v>
                </c:pt>
                <c:pt idx="2395">
                  <c:v>33.1486529555861</c:v>
                </c:pt>
                <c:pt idx="2396">
                  <c:v>33.1666219072638</c:v>
                </c:pt>
                <c:pt idx="2397">
                  <c:v>33.18459085894151</c:v>
                </c:pt>
                <c:pt idx="2398">
                  <c:v>33.20255981061923</c:v>
                </c:pt>
                <c:pt idx="2399">
                  <c:v>33.22052876229694</c:v>
                </c:pt>
                <c:pt idx="2400">
                  <c:v>33.23849771397465</c:v>
                </c:pt>
                <c:pt idx="2401">
                  <c:v>33.25646666565234</c:v>
                </c:pt>
                <c:pt idx="2402">
                  <c:v>33.27443561733006</c:v>
                </c:pt>
                <c:pt idx="2403">
                  <c:v>33.29240456900777</c:v>
                </c:pt>
                <c:pt idx="2404">
                  <c:v>33.31037352068547</c:v>
                </c:pt>
                <c:pt idx="2405">
                  <c:v>33.32834247236319</c:v>
                </c:pt>
                <c:pt idx="2406">
                  <c:v>33.3463114240409</c:v>
                </c:pt>
                <c:pt idx="2407">
                  <c:v>33.36428037571859</c:v>
                </c:pt>
                <c:pt idx="2408">
                  <c:v>33.3822493273963</c:v>
                </c:pt>
                <c:pt idx="2409">
                  <c:v>33.40021827907403</c:v>
                </c:pt>
                <c:pt idx="2410">
                  <c:v>33.41818723075174</c:v>
                </c:pt>
                <c:pt idx="2411">
                  <c:v>33.43615618242944</c:v>
                </c:pt>
                <c:pt idx="2412">
                  <c:v>33.45412513410715</c:v>
                </c:pt>
                <c:pt idx="2413">
                  <c:v>33.47209408578485</c:v>
                </c:pt>
                <c:pt idx="2414">
                  <c:v>33.49006303746255</c:v>
                </c:pt>
                <c:pt idx="2415">
                  <c:v>33.50803198914028</c:v>
                </c:pt>
                <c:pt idx="2416">
                  <c:v>33.526000940818</c:v>
                </c:pt>
                <c:pt idx="2417">
                  <c:v>33.5439698924957</c:v>
                </c:pt>
                <c:pt idx="2418">
                  <c:v>33.56193884417341</c:v>
                </c:pt>
                <c:pt idx="2419">
                  <c:v>33.57990779585111</c:v>
                </c:pt>
                <c:pt idx="2420">
                  <c:v>33.59787674752882</c:v>
                </c:pt>
                <c:pt idx="2421">
                  <c:v>33.61584569920652</c:v>
                </c:pt>
                <c:pt idx="2422">
                  <c:v>33.63381465088424</c:v>
                </c:pt>
                <c:pt idx="2423">
                  <c:v>33.65178360256195</c:v>
                </c:pt>
                <c:pt idx="2424">
                  <c:v>33.66975255423966</c:v>
                </c:pt>
                <c:pt idx="2425">
                  <c:v>33.68772150591735</c:v>
                </c:pt>
                <c:pt idx="2426">
                  <c:v>33.70569045759508</c:v>
                </c:pt>
                <c:pt idx="2427">
                  <c:v>33.72365940927278</c:v>
                </c:pt>
                <c:pt idx="2428">
                  <c:v>33.7416283609505</c:v>
                </c:pt>
                <c:pt idx="2429">
                  <c:v>33.7595973126282</c:v>
                </c:pt>
                <c:pt idx="2430">
                  <c:v>33.77756626430591</c:v>
                </c:pt>
                <c:pt idx="2431">
                  <c:v>33.79553521598363</c:v>
                </c:pt>
                <c:pt idx="2432">
                  <c:v>33.81350416766131</c:v>
                </c:pt>
                <c:pt idx="2433">
                  <c:v>33.83147311933903</c:v>
                </c:pt>
                <c:pt idx="2434">
                  <c:v>33.84944207101674</c:v>
                </c:pt>
                <c:pt idx="2435">
                  <c:v>33.86741102269445</c:v>
                </c:pt>
                <c:pt idx="2436">
                  <c:v>33.88537997437216</c:v>
                </c:pt>
                <c:pt idx="2437">
                  <c:v>33.90334892604987</c:v>
                </c:pt>
                <c:pt idx="2438">
                  <c:v>33.92131787772757</c:v>
                </c:pt>
                <c:pt idx="2439">
                  <c:v>33.9392868294053</c:v>
                </c:pt>
                <c:pt idx="2440">
                  <c:v>33.95725578108299</c:v>
                </c:pt>
                <c:pt idx="2441">
                  <c:v>33.97522473276071</c:v>
                </c:pt>
                <c:pt idx="2442">
                  <c:v>33.99319368443842</c:v>
                </c:pt>
                <c:pt idx="2443">
                  <c:v>34.01116263611613</c:v>
                </c:pt>
                <c:pt idx="2444">
                  <c:v>34.02913158779383</c:v>
                </c:pt>
                <c:pt idx="2445">
                  <c:v>34.04710053947154</c:v>
                </c:pt>
                <c:pt idx="2446">
                  <c:v>34.06506949114925</c:v>
                </c:pt>
                <c:pt idx="2447">
                  <c:v>34.08303844282696</c:v>
                </c:pt>
                <c:pt idx="2448">
                  <c:v>34.10100739450467</c:v>
                </c:pt>
                <c:pt idx="2449">
                  <c:v>34.11897634618238</c:v>
                </c:pt>
                <c:pt idx="2450">
                  <c:v>34.13694529786009</c:v>
                </c:pt>
                <c:pt idx="2451">
                  <c:v>34.1549142495378</c:v>
                </c:pt>
                <c:pt idx="2452">
                  <c:v>34.1728832012155</c:v>
                </c:pt>
                <c:pt idx="2453">
                  <c:v>34.19085215289321</c:v>
                </c:pt>
                <c:pt idx="2454">
                  <c:v>34.20882110457093</c:v>
                </c:pt>
                <c:pt idx="2455">
                  <c:v>34.22679005624862</c:v>
                </c:pt>
                <c:pt idx="2456">
                  <c:v>34.24475900792634</c:v>
                </c:pt>
                <c:pt idx="2457">
                  <c:v>34.26272795960405</c:v>
                </c:pt>
                <c:pt idx="2458">
                  <c:v>34.28069691128176</c:v>
                </c:pt>
                <c:pt idx="2459">
                  <c:v>34.29866586295947</c:v>
                </c:pt>
                <c:pt idx="2460">
                  <c:v>34.31663481463717</c:v>
                </c:pt>
                <c:pt idx="2461">
                  <c:v>34.33460376631488</c:v>
                </c:pt>
                <c:pt idx="2462">
                  <c:v>34.35257271799259</c:v>
                </c:pt>
                <c:pt idx="2463">
                  <c:v>34.37054166967029</c:v>
                </c:pt>
                <c:pt idx="2464">
                  <c:v>34.388510621348</c:v>
                </c:pt>
                <c:pt idx="2465">
                  <c:v>34.40647957302572</c:v>
                </c:pt>
                <c:pt idx="2466">
                  <c:v>34.42444852470342</c:v>
                </c:pt>
                <c:pt idx="2467">
                  <c:v>34.44241747638113</c:v>
                </c:pt>
                <c:pt idx="2468">
                  <c:v>34.46038642805885</c:v>
                </c:pt>
                <c:pt idx="2469">
                  <c:v>34.47835537973656</c:v>
                </c:pt>
                <c:pt idx="2470">
                  <c:v>34.49632433141426</c:v>
                </c:pt>
                <c:pt idx="2471">
                  <c:v>34.51429328309197</c:v>
                </c:pt>
                <c:pt idx="2472">
                  <c:v>34.53226223476968</c:v>
                </c:pt>
                <c:pt idx="2473">
                  <c:v>34.55023118644738</c:v>
                </c:pt>
                <c:pt idx="2474">
                  <c:v>34.5682001381251</c:v>
                </c:pt>
                <c:pt idx="2475">
                  <c:v>34.5861690898028</c:v>
                </c:pt>
                <c:pt idx="2476">
                  <c:v>34.60413804148052</c:v>
                </c:pt>
                <c:pt idx="2477">
                  <c:v>34.62210699315824</c:v>
                </c:pt>
                <c:pt idx="2478">
                  <c:v>34.64007594483594</c:v>
                </c:pt>
                <c:pt idx="2479">
                  <c:v>34.65804489651364</c:v>
                </c:pt>
                <c:pt idx="2480">
                  <c:v>34.67601384819135</c:v>
                </c:pt>
                <c:pt idx="2481">
                  <c:v>34.69398279986906</c:v>
                </c:pt>
                <c:pt idx="2482">
                  <c:v>34.71195175154676</c:v>
                </c:pt>
                <c:pt idx="2483">
                  <c:v>34.72992070322448</c:v>
                </c:pt>
                <c:pt idx="2484">
                  <c:v>34.74788965490217</c:v>
                </c:pt>
                <c:pt idx="2485">
                  <c:v>34.7658586065799</c:v>
                </c:pt>
                <c:pt idx="2486">
                  <c:v>34.78382755825759</c:v>
                </c:pt>
                <c:pt idx="2487">
                  <c:v>34.80179650993531</c:v>
                </c:pt>
                <c:pt idx="2488">
                  <c:v>34.81976546161301</c:v>
                </c:pt>
                <c:pt idx="2489">
                  <c:v>34.83773441329072</c:v>
                </c:pt>
                <c:pt idx="2490">
                  <c:v>34.85570336496844</c:v>
                </c:pt>
                <c:pt idx="2491">
                  <c:v>34.87367231664614</c:v>
                </c:pt>
                <c:pt idx="2492">
                  <c:v>34.89164126832385</c:v>
                </c:pt>
                <c:pt idx="2493">
                  <c:v>34.90961022000157</c:v>
                </c:pt>
                <c:pt idx="2494">
                  <c:v>34.92757917167928</c:v>
                </c:pt>
                <c:pt idx="2495">
                  <c:v>34.94554812335699</c:v>
                </c:pt>
                <c:pt idx="2496">
                  <c:v>34.96351707503469</c:v>
                </c:pt>
                <c:pt idx="2497">
                  <c:v>34.98148602671238</c:v>
                </c:pt>
                <c:pt idx="2498">
                  <c:v>34.9994549783901</c:v>
                </c:pt>
                <c:pt idx="2499">
                  <c:v>35.01742393006782</c:v>
                </c:pt>
                <c:pt idx="2500">
                  <c:v>35.03539288174553</c:v>
                </c:pt>
                <c:pt idx="2501">
                  <c:v>35.05336183342323</c:v>
                </c:pt>
                <c:pt idx="2502">
                  <c:v>35.07133078510095</c:v>
                </c:pt>
                <c:pt idx="2503">
                  <c:v>35.08929973677866</c:v>
                </c:pt>
                <c:pt idx="2504">
                  <c:v>35.10726868845636</c:v>
                </c:pt>
                <c:pt idx="2505">
                  <c:v>35.12523764013408</c:v>
                </c:pt>
                <c:pt idx="2506">
                  <c:v>35.14320659181178</c:v>
                </c:pt>
                <c:pt idx="2507">
                  <c:v>35.1611755434895</c:v>
                </c:pt>
                <c:pt idx="2508">
                  <c:v>35.17914449516719</c:v>
                </c:pt>
                <c:pt idx="2509">
                  <c:v>35.19711344684491</c:v>
                </c:pt>
                <c:pt idx="2510">
                  <c:v>35.21508239852262</c:v>
                </c:pt>
                <c:pt idx="2511">
                  <c:v>35.23305135020033</c:v>
                </c:pt>
                <c:pt idx="2512">
                  <c:v>35.25102030187804</c:v>
                </c:pt>
                <c:pt idx="2513">
                  <c:v>35.26898925355575</c:v>
                </c:pt>
                <c:pt idx="2514">
                  <c:v>35.28695820523345</c:v>
                </c:pt>
                <c:pt idx="2515">
                  <c:v>35.30492715691115</c:v>
                </c:pt>
                <c:pt idx="2516">
                  <c:v>35.32289610858887</c:v>
                </c:pt>
                <c:pt idx="2517">
                  <c:v>35.34086506026656</c:v>
                </c:pt>
                <c:pt idx="2518">
                  <c:v>35.35883401194427</c:v>
                </c:pt>
                <c:pt idx="2519">
                  <c:v>35.376802963622</c:v>
                </c:pt>
                <c:pt idx="2520">
                  <c:v>35.39477191529971</c:v>
                </c:pt>
                <c:pt idx="2521">
                  <c:v>35.41274086697742</c:v>
                </c:pt>
                <c:pt idx="2522">
                  <c:v>35.43070981865513</c:v>
                </c:pt>
                <c:pt idx="2523">
                  <c:v>35.44867877033283</c:v>
                </c:pt>
                <c:pt idx="2524">
                  <c:v>35.46664772201053</c:v>
                </c:pt>
                <c:pt idx="2525">
                  <c:v>35.48461667368824</c:v>
                </c:pt>
                <c:pt idx="2526">
                  <c:v>35.50258562536596</c:v>
                </c:pt>
                <c:pt idx="2527">
                  <c:v>35.52055457704365</c:v>
                </c:pt>
                <c:pt idx="2528">
                  <c:v>35.53852352872138</c:v>
                </c:pt>
                <c:pt idx="2529">
                  <c:v>35.55649248039908</c:v>
                </c:pt>
                <c:pt idx="2530">
                  <c:v>35.5744614320768</c:v>
                </c:pt>
                <c:pt idx="2531">
                  <c:v>35.59243038375451</c:v>
                </c:pt>
                <c:pt idx="2532">
                  <c:v>35.61039933543221</c:v>
                </c:pt>
                <c:pt idx="2533">
                  <c:v>35.62836828710993</c:v>
                </c:pt>
                <c:pt idx="2534">
                  <c:v>35.64633723878763</c:v>
                </c:pt>
                <c:pt idx="2535">
                  <c:v>35.66430619046534</c:v>
                </c:pt>
                <c:pt idx="2536">
                  <c:v>35.68227514214305</c:v>
                </c:pt>
                <c:pt idx="2537">
                  <c:v>35.70024409382076</c:v>
                </c:pt>
                <c:pt idx="2538">
                  <c:v>35.71821304549847</c:v>
                </c:pt>
                <c:pt idx="2539">
                  <c:v>35.73618199717618</c:v>
                </c:pt>
                <c:pt idx="2540">
                  <c:v>35.7541509488539</c:v>
                </c:pt>
                <c:pt idx="2541">
                  <c:v>35.7721199005316</c:v>
                </c:pt>
                <c:pt idx="2542">
                  <c:v>35.7900888522093</c:v>
                </c:pt>
                <c:pt idx="2543">
                  <c:v>35.808057803887</c:v>
                </c:pt>
                <c:pt idx="2544">
                  <c:v>35.82602675556471</c:v>
                </c:pt>
                <c:pt idx="2545">
                  <c:v>35.84399570724241</c:v>
                </c:pt>
                <c:pt idx="2546">
                  <c:v>35.86196465892013</c:v>
                </c:pt>
                <c:pt idx="2547">
                  <c:v>35.87993361059785</c:v>
                </c:pt>
                <c:pt idx="2548">
                  <c:v>35.89790256227555</c:v>
                </c:pt>
                <c:pt idx="2549">
                  <c:v>35.91587151395325</c:v>
                </c:pt>
                <c:pt idx="2550">
                  <c:v>35.93384046563096</c:v>
                </c:pt>
                <c:pt idx="2551">
                  <c:v>35.95180941730866</c:v>
                </c:pt>
                <c:pt idx="2552">
                  <c:v>35.9697783689864</c:v>
                </c:pt>
                <c:pt idx="2553">
                  <c:v>35.98774732066409</c:v>
                </c:pt>
                <c:pt idx="2554">
                  <c:v>36.00571627234181</c:v>
                </c:pt>
                <c:pt idx="2555">
                  <c:v>36.02368522401952</c:v>
                </c:pt>
                <c:pt idx="2556">
                  <c:v>36.04165417569721</c:v>
                </c:pt>
                <c:pt idx="2557">
                  <c:v>36.05962312737493</c:v>
                </c:pt>
                <c:pt idx="2558">
                  <c:v>36.07759207905264</c:v>
                </c:pt>
                <c:pt idx="2559">
                  <c:v>36.09556103073035</c:v>
                </c:pt>
                <c:pt idx="2560">
                  <c:v>36.11352998240806</c:v>
                </c:pt>
                <c:pt idx="2561">
                  <c:v>36.13149893408577</c:v>
                </c:pt>
                <c:pt idx="2562">
                  <c:v>36.14946788576346</c:v>
                </c:pt>
                <c:pt idx="2563">
                  <c:v>36.16743683744119</c:v>
                </c:pt>
                <c:pt idx="2564">
                  <c:v>36.1854057891189</c:v>
                </c:pt>
                <c:pt idx="2565">
                  <c:v>36.2033747407966</c:v>
                </c:pt>
                <c:pt idx="2566">
                  <c:v>36.22134369247432</c:v>
                </c:pt>
                <c:pt idx="2567">
                  <c:v>36.23931264415203</c:v>
                </c:pt>
                <c:pt idx="2568">
                  <c:v>36.25728159582972</c:v>
                </c:pt>
                <c:pt idx="2569">
                  <c:v>36.27525054750744</c:v>
                </c:pt>
                <c:pt idx="2570">
                  <c:v>36.29321949918515</c:v>
                </c:pt>
                <c:pt idx="2571">
                  <c:v>36.31118845086284</c:v>
                </c:pt>
                <c:pt idx="2572">
                  <c:v>36.32915740254056</c:v>
                </c:pt>
                <c:pt idx="2573">
                  <c:v>36.34712635421827</c:v>
                </c:pt>
                <c:pt idx="2574">
                  <c:v>36.365095305896</c:v>
                </c:pt>
                <c:pt idx="2575">
                  <c:v>36.38306425757368</c:v>
                </c:pt>
                <c:pt idx="2576">
                  <c:v>36.40103320925139</c:v>
                </c:pt>
                <c:pt idx="2577">
                  <c:v>36.41900216092911</c:v>
                </c:pt>
                <c:pt idx="2578">
                  <c:v>36.43697111260682</c:v>
                </c:pt>
                <c:pt idx="2579">
                  <c:v>36.45494006428451</c:v>
                </c:pt>
                <c:pt idx="2580">
                  <c:v>36.47290901596223</c:v>
                </c:pt>
                <c:pt idx="2581">
                  <c:v>36.49087796763995</c:v>
                </c:pt>
                <c:pt idx="2582">
                  <c:v>36.50884691931765</c:v>
                </c:pt>
                <c:pt idx="2583">
                  <c:v>36.52681587099537</c:v>
                </c:pt>
                <c:pt idx="2584">
                  <c:v>36.54478482267307</c:v>
                </c:pt>
                <c:pt idx="2585">
                  <c:v>36.56275377435078</c:v>
                </c:pt>
                <c:pt idx="2586">
                  <c:v>36.5807227260285</c:v>
                </c:pt>
                <c:pt idx="2587">
                  <c:v>36.59869167770619</c:v>
                </c:pt>
                <c:pt idx="2588">
                  <c:v>36.6166606293839</c:v>
                </c:pt>
                <c:pt idx="2589">
                  <c:v>36.6346295810616</c:v>
                </c:pt>
                <c:pt idx="2590">
                  <c:v>36.65259853273933</c:v>
                </c:pt>
                <c:pt idx="2591">
                  <c:v>36.67056748441703</c:v>
                </c:pt>
                <c:pt idx="2592">
                  <c:v>36.68853643609475</c:v>
                </c:pt>
                <c:pt idx="2593">
                  <c:v>36.70650538777245</c:v>
                </c:pt>
                <c:pt idx="2594">
                  <c:v>36.72447433945016</c:v>
                </c:pt>
                <c:pt idx="2595">
                  <c:v>36.74244329112787</c:v>
                </c:pt>
                <c:pt idx="2596">
                  <c:v>36.7604122428056</c:v>
                </c:pt>
                <c:pt idx="2597">
                  <c:v>36.77838119448329</c:v>
                </c:pt>
                <c:pt idx="2598">
                  <c:v>36.796350146161</c:v>
                </c:pt>
                <c:pt idx="2599">
                  <c:v>36.81431909783871</c:v>
                </c:pt>
                <c:pt idx="2600">
                  <c:v>36.83228804951641</c:v>
                </c:pt>
                <c:pt idx="2601">
                  <c:v>36.85025700119411</c:v>
                </c:pt>
                <c:pt idx="2602">
                  <c:v>36.86822595287183</c:v>
                </c:pt>
                <c:pt idx="2603">
                  <c:v>36.88619490454954</c:v>
                </c:pt>
                <c:pt idx="2604">
                  <c:v>36.90416385622724</c:v>
                </c:pt>
                <c:pt idx="2605">
                  <c:v>36.92213280790497</c:v>
                </c:pt>
                <c:pt idx="2606">
                  <c:v>36.94010175958265</c:v>
                </c:pt>
                <c:pt idx="2607">
                  <c:v>36.95807071126037</c:v>
                </c:pt>
                <c:pt idx="2608">
                  <c:v>36.97603966293808</c:v>
                </c:pt>
                <c:pt idx="2609">
                  <c:v>36.9940086146158</c:v>
                </c:pt>
                <c:pt idx="2610">
                  <c:v>37.01197756629348</c:v>
                </c:pt>
                <c:pt idx="2611">
                  <c:v>37.02994651797121</c:v>
                </c:pt>
                <c:pt idx="2612">
                  <c:v>37.04791546964891</c:v>
                </c:pt>
                <c:pt idx="2613">
                  <c:v>37.06588442132661</c:v>
                </c:pt>
                <c:pt idx="2614">
                  <c:v>37.08385337300433</c:v>
                </c:pt>
                <c:pt idx="2615">
                  <c:v>37.10182232468205</c:v>
                </c:pt>
                <c:pt idx="2616">
                  <c:v>37.11979127635976</c:v>
                </c:pt>
                <c:pt idx="2617">
                  <c:v>37.13776022803746</c:v>
                </c:pt>
                <c:pt idx="2618">
                  <c:v>37.15572917971517</c:v>
                </c:pt>
                <c:pt idx="2619">
                  <c:v>37.17369813139288</c:v>
                </c:pt>
                <c:pt idx="2620">
                  <c:v>37.19166708307058</c:v>
                </c:pt>
                <c:pt idx="2621">
                  <c:v>37.2096360347483</c:v>
                </c:pt>
                <c:pt idx="2622">
                  <c:v>37.22760498642601</c:v>
                </c:pt>
                <c:pt idx="2623">
                  <c:v>37.24557393810373</c:v>
                </c:pt>
                <c:pt idx="2624">
                  <c:v>37.26354288978143</c:v>
                </c:pt>
                <c:pt idx="2625">
                  <c:v>37.28151184145914</c:v>
                </c:pt>
                <c:pt idx="2626">
                  <c:v>37.29948079313685</c:v>
                </c:pt>
                <c:pt idx="2627">
                  <c:v>37.31744974481454</c:v>
                </c:pt>
                <c:pt idx="2628">
                  <c:v>37.33541869649225</c:v>
                </c:pt>
                <c:pt idx="2629">
                  <c:v>37.35338764816997</c:v>
                </c:pt>
                <c:pt idx="2630">
                  <c:v>37.37135659984767</c:v>
                </c:pt>
                <c:pt idx="2631">
                  <c:v>37.38932555152538</c:v>
                </c:pt>
                <c:pt idx="2632">
                  <c:v>37.40729450320308</c:v>
                </c:pt>
                <c:pt idx="2633">
                  <c:v>37.42526345488081</c:v>
                </c:pt>
                <c:pt idx="2634">
                  <c:v>37.44323240655851</c:v>
                </c:pt>
                <c:pt idx="2635">
                  <c:v>37.46120135823622</c:v>
                </c:pt>
                <c:pt idx="2636">
                  <c:v>37.47917030991393</c:v>
                </c:pt>
                <c:pt idx="2637">
                  <c:v>37.49713926159164</c:v>
                </c:pt>
                <c:pt idx="2638">
                  <c:v>37.51510821326935</c:v>
                </c:pt>
                <c:pt idx="2639">
                  <c:v>37.53307716494705</c:v>
                </c:pt>
                <c:pt idx="2640">
                  <c:v>37.55104611662476</c:v>
                </c:pt>
                <c:pt idx="2641">
                  <c:v>37.56901506830248</c:v>
                </c:pt>
                <c:pt idx="2642">
                  <c:v>37.58698401998018</c:v>
                </c:pt>
                <c:pt idx="2643">
                  <c:v>37.6049529716579</c:v>
                </c:pt>
                <c:pt idx="2644">
                  <c:v>37.6229219233356</c:v>
                </c:pt>
                <c:pt idx="2645">
                  <c:v>37.6408908750133</c:v>
                </c:pt>
                <c:pt idx="2646">
                  <c:v>37.65885982669102</c:v>
                </c:pt>
                <c:pt idx="2647">
                  <c:v>37.67682877836873</c:v>
                </c:pt>
                <c:pt idx="2648">
                  <c:v>37.69479773004643</c:v>
                </c:pt>
                <c:pt idx="2649">
                  <c:v>37.71276668172415</c:v>
                </c:pt>
                <c:pt idx="2650">
                  <c:v>37.73073563340187</c:v>
                </c:pt>
                <c:pt idx="2651">
                  <c:v>37.74870458507957</c:v>
                </c:pt>
                <c:pt idx="2652">
                  <c:v>37.76667353675728</c:v>
                </c:pt>
                <c:pt idx="2653">
                  <c:v>37.78464248843498</c:v>
                </c:pt>
                <c:pt idx="2654">
                  <c:v>37.80261144011268</c:v>
                </c:pt>
                <c:pt idx="2655">
                  <c:v>37.82058039179039</c:v>
                </c:pt>
                <c:pt idx="2656">
                  <c:v>37.83854934346811</c:v>
                </c:pt>
                <c:pt idx="2657">
                  <c:v>37.85651829514582</c:v>
                </c:pt>
                <c:pt idx="2658">
                  <c:v>37.87448724682352</c:v>
                </c:pt>
                <c:pt idx="2659">
                  <c:v>37.89245619850124</c:v>
                </c:pt>
                <c:pt idx="2660">
                  <c:v>37.91042515017895</c:v>
                </c:pt>
                <c:pt idx="2661">
                  <c:v>37.92839410185665</c:v>
                </c:pt>
                <c:pt idx="2662">
                  <c:v>37.94636305353435</c:v>
                </c:pt>
                <c:pt idx="2663">
                  <c:v>37.96433200521206</c:v>
                </c:pt>
                <c:pt idx="2664">
                  <c:v>37.98230095688978</c:v>
                </c:pt>
                <c:pt idx="2665">
                  <c:v>38.00026990856748</c:v>
                </c:pt>
                <c:pt idx="2666">
                  <c:v>38.0182388602452</c:v>
                </c:pt>
                <c:pt idx="2667">
                  <c:v>38.03620781192291</c:v>
                </c:pt>
                <c:pt idx="2668">
                  <c:v>38.0541767636006</c:v>
                </c:pt>
                <c:pt idx="2669">
                  <c:v>38.07214571527833</c:v>
                </c:pt>
                <c:pt idx="2670">
                  <c:v>38.09011466695603</c:v>
                </c:pt>
                <c:pt idx="2671">
                  <c:v>38.10808361863374</c:v>
                </c:pt>
                <c:pt idx="2672">
                  <c:v>38.12605257031145</c:v>
                </c:pt>
                <c:pt idx="2673">
                  <c:v>38.14402152198915</c:v>
                </c:pt>
                <c:pt idx="2674">
                  <c:v>38.16199047366685</c:v>
                </c:pt>
                <c:pt idx="2675">
                  <c:v>38.17995942534457</c:v>
                </c:pt>
                <c:pt idx="2676">
                  <c:v>38.19792837702229</c:v>
                </c:pt>
                <c:pt idx="2677">
                  <c:v>38.2158973287</c:v>
                </c:pt>
                <c:pt idx="2678">
                  <c:v>38.23386628037771</c:v>
                </c:pt>
                <c:pt idx="2679">
                  <c:v>38.25183523205541</c:v>
                </c:pt>
                <c:pt idx="2680">
                  <c:v>38.26980418373311</c:v>
                </c:pt>
                <c:pt idx="2681">
                  <c:v>38.28777313541083</c:v>
                </c:pt>
                <c:pt idx="2682">
                  <c:v>38.30574208708853</c:v>
                </c:pt>
                <c:pt idx="2683">
                  <c:v>38.32371103876625</c:v>
                </c:pt>
                <c:pt idx="2684">
                  <c:v>38.34167999044395</c:v>
                </c:pt>
                <c:pt idx="2685">
                  <c:v>38.35964894212167</c:v>
                </c:pt>
                <c:pt idx="2686">
                  <c:v>38.37761789379937</c:v>
                </c:pt>
                <c:pt idx="2687">
                  <c:v>38.3955868454771</c:v>
                </c:pt>
                <c:pt idx="2688">
                  <c:v>38.4135557971548</c:v>
                </c:pt>
                <c:pt idx="2689">
                  <c:v>38.43152474883249</c:v>
                </c:pt>
                <c:pt idx="2690">
                  <c:v>38.4494937005102</c:v>
                </c:pt>
                <c:pt idx="2691">
                  <c:v>38.46746265218791</c:v>
                </c:pt>
                <c:pt idx="2692">
                  <c:v>38.48543160386562</c:v>
                </c:pt>
                <c:pt idx="2693">
                  <c:v>38.50340055554332</c:v>
                </c:pt>
                <c:pt idx="2694">
                  <c:v>38.52136950722105</c:v>
                </c:pt>
                <c:pt idx="2695">
                  <c:v>38.53933845889876</c:v>
                </c:pt>
                <c:pt idx="2696">
                  <c:v>38.55730741057645</c:v>
                </c:pt>
                <c:pt idx="2697">
                  <c:v>38.57527636225417</c:v>
                </c:pt>
                <c:pt idx="2698">
                  <c:v>38.59324531393188</c:v>
                </c:pt>
                <c:pt idx="2699">
                  <c:v>38.61121426560958</c:v>
                </c:pt>
                <c:pt idx="2700">
                  <c:v>38.6291832172873</c:v>
                </c:pt>
                <c:pt idx="2701">
                  <c:v>38.64715216896501</c:v>
                </c:pt>
                <c:pt idx="2702">
                  <c:v>38.66512112064272</c:v>
                </c:pt>
                <c:pt idx="2703">
                  <c:v>38.68309007232043</c:v>
                </c:pt>
                <c:pt idx="2704">
                  <c:v>38.70105902399813</c:v>
                </c:pt>
                <c:pt idx="2705">
                  <c:v>38.71902797567584</c:v>
                </c:pt>
                <c:pt idx="2706">
                  <c:v>38.73699692735355</c:v>
                </c:pt>
                <c:pt idx="2707">
                  <c:v>38.75496587903125</c:v>
                </c:pt>
                <c:pt idx="2708">
                  <c:v>38.77293483070897</c:v>
                </c:pt>
                <c:pt idx="2709">
                  <c:v>38.79090378238668</c:v>
                </c:pt>
                <c:pt idx="2710">
                  <c:v>38.80887273406439</c:v>
                </c:pt>
                <c:pt idx="2711">
                  <c:v>38.82684168574208</c:v>
                </c:pt>
                <c:pt idx="2712">
                  <c:v>38.8448106374198</c:v>
                </c:pt>
                <c:pt idx="2713">
                  <c:v>38.86277958909751</c:v>
                </c:pt>
                <c:pt idx="2714">
                  <c:v>38.88074854077522</c:v>
                </c:pt>
                <c:pt idx="2715">
                  <c:v>38.89871749245293</c:v>
                </c:pt>
                <c:pt idx="2716">
                  <c:v>38.91668644413063</c:v>
                </c:pt>
                <c:pt idx="2717">
                  <c:v>38.93465539580835</c:v>
                </c:pt>
                <c:pt idx="2718">
                  <c:v>38.95262434748605</c:v>
                </c:pt>
                <c:pt idx="2719">
                  <c:v>38.97059329916377</c:v>
                </c:pt>
                <c:pt idx="2720">
                  <c:v>38.98856225084148</c:v>
                </c:pt>
                <c:pt idx="2721">
                  <c:v>39.0065312025192</c:v>
                </c:pt>
                <c:pt idx="2722">
                  <c:v>39.0245001541969</c:v>
                </c:pt>
                <c:pt idx="2723">
                  <c:v>39.04246910587459</c:v>
                </c:pt>
                <c:pt idx="2724">
                  <c:v>39.0604380575523</c:v>
                </c:pt>
                <c:pt idx="2725">
                  <c:v>39.07840700923001</c:v>
                </c:pt>
                <c:pt idx="2726">
                  <c:v>39.09637596090774</c:v>
                </c:pt>
                <c:pt idx="2727">
                  <c:v>39.11434491258544</c:v>
                </c:pt>
                <c:pt idx="2728">
                  <c:v>39.13231386426315</c:v>
                </c:pt>
                <c:pt idx="2729">
                  <c:v>39.15028281594086</c:v>
                </c:pt>
                <c:pt idx="2730">
                  <c:v>39.16825176761856</c:v>
                </c:pt>
                <c:pt idx="2731">
                  <c:v>39.18622071929626</c:v>
                </c:pt>
                <c:pt idx="2732">
                  <c:v>39.20418967097398</c:v>
                </c:pt>
                <c:pt idx="2733">
                  <c:v>39.2221586226517</c:v>
                </c:pt>
                <c:pt idx="2734">
                  <c:v>39.2401275743294</c:v>
                </c:pt>
                <c:pt idx="2735">
                  <c:v>39.25809652600711</c:v>
                </c:pt>
                <c:pt idx="2736">
                  <c:v>39.27606547768481</c:v>
                </c:pt>
                <c:pt idx="2737">
                  <c:v>39.29403442936252</c:v>
                </c:pt>
                <c:pt idx="2738">
                  <c:v>39.31200338104023</c:v>
                </c:pt>
                <c:pt idx="2739">
                  <c:v>39.32997233271795</c:v>
                </c:pt>
                <c:pt idx="2740">
                  <c:v>39.34794128439564</c:v>
                </c:pt>
                <c:pt idx="2741">
                  <c:v>39.36591023607336</c:v>
                </c:pt>
                <c:pt idx="2742">
                  <c:v>39.38387918775106</c:v>
                </c:pt>
                <c:pt idx="2743">
                  <c:v>39.40184813942878</c:v>
                </c:pt>
                <c:pt idx="2744">
                  <c:v>39.41981709110647</c:v>
                </c:pt>
                <c:pt idx="2745">
                  <c:v>39.4377860427842</c:v>
                </c:pt>
                <c:pt idx="2746">
                  <c:v>39.45575499446191</c:v>
                </c:pt>
                <c:pt idx="2747">
                  <c:v>39.47372394613962</c:v>
                </c:pt>
                <c:pt idx="2748">
                  <c:v>39.49169289781732</c:v>
                </c:pt>
                <c:pt idx="2749">
                  <c:v>39.50966184949502</c:v>
                </c:pt>
                <c:pt idx="2750">
                  <c:v>39.52763080117274</c:v>
                </c:pt>
                <c:pt idx="2751">
                  <c:v>39.54559975285045</c:v>
                </c:pt>
                <c:pt idx="2752">
                  <c:v>39.56356870452816</c:v>
                </c:pt>
                <c:pt idx="2753">
                  <c:v>39.58153765620586</c:v>
                </c:pt>
                <c:pt idx="2754">
                  <c:v>39.59950660788358</c:v>
                </c:pt>
                <c:pt idx="2755">
                  <c:v>39.61747555956128</c:v>
                </c:pt>
                <c:pt idx="2756">
                  <c:v>39.63544451123899</c:v>
                </c:pt>
                <c:pt idx="2757">
                  <c:v>39.6534134629167</c:v>
                </c:pt>
                <c:pt idx="2758">
                  <c:v>39.6713824145944</c:v>
                </c:pt>
                <c:pt idx="2759">
                  <c:v>39.68935136627212</c:v>
                </c:pt>
                <c:pt idx="2760">
                  <c:v>39.70732031794983</c:v>
                </c:pt>
                <c:pt idx="2761">
                  <c:v>39.72528926962753</c:v>
                </c:pt>
                <c:pt idx="2762">
                  <c:v>39.74325822130525</c:v>
                </c:pt>
                <c:pt idx="2763">
                  <c:v>39.76122717298296</c:v>
                </c:pt>
                <c:pt idx="2764">
                  <c:v>39.77919612466066</c:v>
                </c:pt>
                <c:pt idx="2765">
                  <c:v>39.79716507633838</c:v>
                </c:pt>
                <c:pt idx="2766">
                  <c:v>39.81513402801608</c:v>
                </c:pt>
                <c:pt idx="2767">
                  <c:v>39.8331029796938</c:v>
                </c:pt>
                <c:pt idx="2768">
                  <c:v>39.85107193137149</c:v>
                </c:pt>
                <c:pt idx="2769">
                  <c:v>39.8690408830492</c:v>
                </c:pt>
                <c:pt idx="2770">
                  <c:v>39.88700983472691</c:v>
                </c:pt>
                <c:pt idx="2771">
                  <c:v>39.90497878640463</c:v>
                </c:pt>
                <c:pt idx="2772">
                  <c:v>39.92294773808234</c:v>
                </c:pt>
                <c:pt idx="2773">
                  <c:v>39.94091668976004</c:v>
                </c:pt>
                <c:pt idx="2774">
                  <c:v>39.95888564143775</c:v>
                </c:pt>
                <c:pt idx="2775">
                  <c:v>39.97685459311545</c:v>
                </c:pt>
                <c:pt idx="2776">
                  <c:v>39.99482354479316</c:v>
                </c:pt>
                <c:pt idx="2777">
                  <c:v>40.01279249647088</c:v>
                </c:pt>
                <c:pt idx="2778">
                  <c:v>40.03076144814858</c:v>
                </c:pt>
                <c:pt idx="2779">
                  <c:v>40.0487303998263</c:v>
                </c:pt>
                <c:pt idx="2780">
                  <c:v>40.06669935150401</c:v>
                </c:pt>
                <c:pt idx="2781">
                  <c:v>40.08466830318172</c:v>
                </c:pt>
                <c:pt idx="2782">
                  <c:v>40.10263725485943</c:v>
                </c:pt>
                <c:pt idx="2783">
                  <c:v>40.12060620653713</c:v>
                </c:pt>
                <c:pt idx="2784">
                  <c:v>40.13857515821484</c:v>
                </c:pt>
                <c:pt idx="2785">
                  <c:v>40.15654410989254</c:v>
                </c:pt>
                <c:pt idx="2786">
                  <c:v>40.17451306157026</c:v>
                </c:pt>
                <c:pt idx="2787">
                  <c:v>40.19248201324796</c:v>
                </c:pt>
                <c:pt idx="2788">
                  <c:v>40.21045096492568</c:v>
                </c:pt>
                <c:pt idx="2789">
                  <c:v>40.2284199166034</c:v>
                </c:pt>
                <c:pt idx="2790">
                  <c:v>40.2463888682811</c:v>
                </c:pt>
                <c:pt idx="2791">
                  <c:v>40.2643578199588</c:v>
                </c:pt>
                <c:pt idx="2792">
                  <c:v>40.2823267716365</c:v>
                </c:pt>
                <c:pt idx="2793">
                  <c:v>40.30029572331421</c:v>
                </c:pt>
                <c:pt idx="2794">
                  <c:v>40.31826467499192</c:v>
                </c:pt>
                <c:pt idx="2795">
                  <c:v>40.33623362666963</c:v>
                </c:pt>
                <c:pt idx="2796">
                  <c:v>40.35420257834733</c:v>
                </c:pt>
                <c:pt idx="2797">
                  <c:v>40.37217153002506</c:v>
                </c:pt>
                <c:pt idx="2798">
                  <c:v>40.39014048170276</c:v>
                </c:pt>
                <c:pt idx="2799">
                  <c:v>40.40810943338047</c:v>
                </c:pt>
                <c:pt idx="2800">
                  <c:v>40.42607838505818</c:v>
                </c:pt>
                <c:pt idx="2801">
                  <c:v>40.4440473367359</c:v>
                </c:pt>
                <c:pt idx="2802">
                  <c:v>40.4620162884136</c:v>
                </c:pt>
                <c:pt idx="2803">
                  <c:v>40.47998524009131</c:v>
                </c:pt>
                <c:pt idx="2804">
                  <c:v>40.49795419176901</c:v>
                </c:pt>
                <c:pt idx="2805">
                  <c:v>40.51592314344673</c:v>
                </c:pt>
                <c:pt idx="2806">
                  <c:v>40.53389209512444</c:v>
                </c:pt>
                <c:pt idx="2807">
                  <c:v>40.55186104680214</c:v>
                </c:pt>
                <c:pt idx="2808">
                  <c:v>40.56982999847986</c:v>
                </c:pt>
                <c:pt idx="2809">
                  <c:v>40.58779895015756</c:v>
                </c:pt>
                <c:pt idx="2810">
                  <c:v>40.60576790183527</c:v>
                </c:pt>
                <c:pt idx="2811">
                  <c:v>40.62373685351298</c:v>
                </c:pt>
                <c:pt idx="2812">
                  <c:v>40.64170580519068</c:v>
                </c:pt>
                <c:pt idx="2813">
                  <c:v>40.65967475686839</c:v>
                </c:pt>
                <c:pt idx="2814">
                  <c:v>40.6776437085461</c:v>
                </c:pt>
                <c:pt idx="2815">
                  <c:v>40.69561266022382</c:v>
                </c:pt>
                <c:pt idx="2816">
                  <c:v>40.71358161190152</c:v>
                </c:pt>
                <c:pt idx="2817">
                  <c:v>40.73155056357923</c:v>
                </c:pt>
                <c:pt idx="2818">
                  <c:v>40.74951951525694</c:v>
                </c:pt>
                <c:pt idx="2819">
                  <c:v>40.76748846693464</c:v>
                </c:pt>
                <c:pt idx="2820">
                  <c:v>40.78545741861235</c:v>
                </c:pt>
                <c:pt idx="2821">
                  <c:v>40.80342637029005</c:v>
                </c:pt>
                <c:pt idx="2822">
                  <c:v>40.82139532196778</c:v>
                </c:pt>
                <c:pt idx="2823">
                  <c:v>40.83936427364547</c:v>
                </c:pt>
                <c:pt idx="2824">
                  <c:v>40.8573332253232</c:v>
                </c:pt>
                <c:pt idx="2825">
                  <c:v>40.87530217700091</c:v>
                </c:pt>
                <c:pt idx="2826">
                  <c:v>40.89327112867861</c:v>
                </c:pt>
                <c:pt idx="2827">
                  <c:v>40.91124008035631</c:v>
                </c:pt>
                <c:pt idx="2828">
                  <c:v>40.92920903203403</c:v>
                </c:pt>
                <c:pt idx="2829">
                  <c:v>40.94717798371174</c:v>
                </c:pt>
                <c:pt idx="2830">
                  <c:v>40.96514693538945</c:v>
                </c:pt>
                <c:pt idx="2831">
                  <c:v>40.98311588706716</c:v>
                </c:pt>
                <c:pt idx="2832">
                  <c:v>41.00108483874486</c:v>
                </c:pt>
                <c:pt idx="2833">
                  <c:v>41.01905379042257</c:v>
                </c:pt>
                <c:pt idx="2834">
                  <c:v>41.0370227421003</c:v>
                </c:pt>
                <c:pt idx="2835">
                  <c:v>41.05499169377799</c:v>
                </c:pt>
                <c:pt idx="2836">
                  <c:v>41.0729606454557</c:v>
                </c:pt>
                <c:pt idx="2837">
                  <c:v>41.0909295971334</c:v>
                </c:pt>
                <c:pt idx="2838">
                  <c:v>41.10889854881112</c:v>
                </c:pt>
                <c:pt idx="2839">
                  <c:v>41.12686750048883</c:v>
                </c:pt>
                <c:pt idx="2840">
                  <c:v>41.14483645216652</c:v>
                </c:pt>
                <c:pt idx="2841">
                  <c:v>41.16280540384425</c:v>
                </c:pt>
                <c:pt idx="2842">
                  <c:v>41.18077435552196</c:v>
                </c:pt>
                <c:pt idx="2843">
                  <c:v>41.19874330719966</c:v>
                </c:pt>
                <c:pt idx="2844">
                  <c:v>41.21671225887737</c:v>
                </c:pt>
                <c:pt idx="2845">
                  <c:v>41.23468121055508</c:v>
                </c:pt>
                <c:pt idx="2846">
                  <c:v>41.25265016223279</c:v>
                </c:pt>
                <c:pt idx="2847">
                  <c:v>41.2706191139105</c:v>
                </c:pt>
                <c:pt idx="2848">
                  <c:v>41.28858806558821</c:v>
                </c:pt>
                <c:pt idx="2849">
                  <c:v>41.30655701726591</c:v>
                </c:pt>
                <c:pt idx="2850">
                  <c:v>41.32452596894363</c:v>
                </c:pt>
                <c:pt idx="2851">
                  <c:v>41.34249492062133</c:v>
                </c:pt>
                <c:pt idx="2852">
                  <c:v>41.36046387229904</c:v>
                </c:pt>
                <c:pt idx="2853">
                  <c:v>41.37843282397675</c:v>
                </c:pt>
                <c:pt idx="2854">
                  <c:v>41.39640177565445</c:v>
                </c:pt>
                <c:pt idx="2855">
                  <c:v>41.41437072733216</c:v>
                </c:pt>
                <c:pt idx="2856">
                  <c:v>41.43233967900988</c:v>
                </c:pt>
                <c:pt idx="2857">
                  <c:v>41.45030863068758</c:v>
                </c:pt>
                <c:pt idx="2858">
                  <c:v>41.4682775823653</c:v>
                </c:pt>
                <c:pt idx="2859">
                  <c:v>41.486246534043</c:v>
                </c:pt>
                <c:pt idx="2860">
                  <c:v>41.50421548572071</c:v>
                </c:pt>
                <c:pt idx="2861">
                  <c:v>41.52218443739842</c:v>
                </c:pt>
                <c:pt idx="2862">
                  <c:v>41.54015338907613</c:v>
                </c:pt>
                <c:pt idx="2863">
                  <c:v>41.55812234075385</c:v>
                </c:pt>
                <c:pt idx="2864">
                  <c:v>41.57609129243155</c:v>
                </c:pt>
                <c:pt idx="2865">
                  <c:v>41.59406024410926</c:v>
                </c:pt>
                <c:pt idx="2866">
                  <c:v>41.61202919578696</c:v>
                </c:pt>
                <c:pt idx="2867">
                  <c:v>41.62999814746468</c:v>
                </c:pt>
                <c:pt idx="2868">
                  <c:v>41.64796709914237</c:v>
                </c:pt>
                <c:pt idx="2869">
                  <c:v>41.6659360508201</c:v>
                </c:pt>
                <c:pt idx="2870">
                  <c:v>41.6839050024978</c:v>
                </c:pt>
                <c:pt idx="2871">
                  <c:v>41.70187395417551</c:v>
                </c:pt>
                <c:pt idx="2872">
                  <c:v>41.71984290585322</c:v>
                </c:pt>
                <c:pt idx="2873">
                  <c:v>41.73781185753093</c:v>
                </c:pt>
                <c:pt idx="2874">
                  <c:v>41.75578080920863</c:v>
                </c:pt>
                <c:pt idx="2875">
                  <c:v>41.77374976088635</c:v>
                </c:pt>
                <c:pt idx="2876">
                  <c:v>41.79171871256406</c:v>
                </c:pt>
                <c:pt idx="2877">
                  <c:v>41.80968766424175</c:v>
                </c:pt>
                <c:pt idx="2878">
                  <c:v>41.82765661591947</c:v>
                </c:pt>
                <c:pt idx="2879">
                  <c:v>41.84562556759717</c:v>
                </c:pt>
                <c:pt idx="2880">
                  <c:v>41.8635945192749</c:v>
                </c:pt>
                <c:pt idx="2881">
                  <c:v>41.88156347095259</c:v>
                </c:pt>
                <c:pt idx="2882">
                  <c:v>41.89953242263031</c:v>
                </c:pt>
                <c:pt idx="2883">
                  <c:v>41.91750137430801</c:v>
                </c:pt>
                <c:pt idx="2884">
                  <c:v>41.93547032598574</c:v>
                </c:pt>
                <c:pt idx="2885">
                  <c:v>41.95343927766342</c:v>
                </c:pt>
                <c:pt idx="2886">
                  <c:v>41.97140822934114</c:v>
                </c:pt>
                <c:pt idx="2887">
                  <c:v>41.98937718101885</c:v>
                </c:pt>
                <c:pt idx="2888">
                  <c:v>42.00734613269655</c:v>
                </c:pt>
                <c:pt idx="2889">
                  <c:v>42.02531508437428</c:v>
                </c:pt>
                <c:pt idx="2890">
                  <c:v>42.04328403605198</c:v>
                </c:pt>
                <c:pt idx="2891">
                  <c:v>42.06125298772969</c:v>
                </c:pt>
                <c:pt idx="2892">
                  <c:v>42.0792219394074</c:v>
                </c:pt>
                <c:pt idx="2893">
                  <c:v>42.09719089108511</c:v>
                </c:pt>
                <c:pt idx="2894">
                  <c:v>42.11515984276282</c:v>
                </c:pt>
                <c:pt idx="2895">
                  <c:v>42.13312879444052</c:v>
                </c:pt>
                <c:pt idx="2896">
                  <c:v>42.15109774611823</c:v>
                </c:pt>
                <c:pt idx="2897">
                  <c:v>42.16906669779594</c:v>
                </c:pt>
                <c:pt idx="2898">
                  <c:v>42.18703564947365</c:v>
                </c:pt>
                <c:pt idx="2899">
                  <c:v>42.20500460115136</c:v>
                </c:pt>
                <c:pt idx="2900">
                  <c:v>42.22297355282907</c:v>
                </c:pt>
                <c:pt idx="2901">
                  <c:v>42.24094250450678</c:v>
                </c:pt>
                <c:pt idx="2902">
                  <c:v>42.25891145618449</c:v>
                </c:pt>
                <c:pt idx="2903">
                  <c:v>42.27688040786219</c:v>
                </c:pt>
                <c:pt idx="2904">
                  <c:v>42.2948493595399</c:v>
                </c:pt>
                <c:pt idx="2905">
                  <c:v>42.3128183112176</c:v>
                </c:pt>
                <c:pt idx="2906">
                  <c:v>42.33078726289531</c:v>
                </c:pt>
                <c:pt idx="2907">
                  <c:v>42.34875621457303</c:v>
                </c:pt>
                <c:pt idx="2908">
                  <c:v>42.36672516625074</c:v>
                </c:pt>
                <c:pt idx="2909">
                  <c:v>42.38469411792844</c:v>
                </c:pt>
                <c:pt idx="2910">
                  <c:v>42.40266306960614</c:v>
                </c:pt>
                <c:pt idx="2911">
                  <c:v>42.42063202128386</c:v>
                </c:pt>
                <c:pt idx="2912">
                  <c:v>42.43860097296158</c:v>
                </c:pt>
                <c:pt idx="2913">
                  <c:v>42.45656992463928</c:v>
                </c:pt>
                <c:pt idx="2914">
                  <c:v>42.474538876317</c:v>
                </c:pt>
                <c:pt idx="2915">
                  <c:v>42.4925078279947</c:v>
                </c:pt>
                <c:pt idx="2916">
                  <c:v>42.51047677967239</c:v>
                </c:pt>
                <c:pt idx="2917">
                  <c:v>42.52844573135012</c:v>
                </c:pt>
                <c:pt idx="2918">
                  <c:v>42.54641468302783</c:v>
                </c:pt>
                <c:pt idx="2919">
                  <c:v>42.56438363470554</c:v>
                </c:pt>
                <c:pt idx="2920">
                  <c:v>42.58235258638325</c:v>
                </c:pt>
                <c:pt idx="2921">
                  <c:v>42.60032153806095</c:v>
                </c:pt>
                <c:pt idx="2922">
                  <c:v>42.61829048973865</c:v>
                </c:pt>
                <c:pt idx="2923">
                  <c:v>42.63625944141636</c:v>
                </c:pt>
                <c:pt idx="2924">
                  <c:v>42.65422839309407</c:v>
                </c:pt>
                <c:pt idx="2925">
                  <c:v>42.6721973447718</c:v>
                </c:pt>
                <c:pt idx="2926">
                  <c:v>42.6901662964495</c:v>
                </c:pt>
                <c:pt idx="2927">
                  <c:v>42.70813524812722</c:v>
                </c:pt>
                <c:pt idx="2928">
                  <c:v>42.72610419980492</c:v>
                </c:pt>
                <c:pt idx="2929">
                  <c:v>42.74407315148262</c:v>
                </c:pt>
                <c:pt idx="2930">
                  <c:v>42.76204210316033</c:v>
                </c:pt>
                <c:pt idx="2931">
                  <c:v>42.78001105483804</c:v>
                </c:pt>
                <c:pt idx="2932">
                  <c:v>42.79798000651575</c:v>
                </c:pt>
                <c:pt idx="2933">
                  <c:v>42.81594895819345</c:v>
                </c:pt>
                <c:pt idx="2934">
                  <c:v>42.83391790987117</c:v>
                </c:pt>
                <c:pt idx="2935">
                  <c:v>42.85188686154886</c:v>
                </c:pt>
                <c:pt idx="2936">
                  <c:v>42.86985581322658</c:v>
                </c:pt>
                <c:pt idx="2937">
                  <c:v>42.88782476490429</c:v>
                </c:pt>
                <c:pt idx="2938">
                  <c:v>42.90579371658201</c:v>
                </c:pt>
                <c:pt idx="2939">
                  <c:v>42.92376266825971</c:v>
                </c:pt>
                <c:pt idx="2940">
                  <c:v>42.94173161993741</c:v>
                </c:pt>
                <c:pt idx="2941">
                  <c:v>42.95970057161512</c:v>
                </c:pt>
                <c:pt idx="2942">
                  <c:v>42.97766952329282</c:v>
                </c:pt>
                <c:pt idx="2943">
                  <c:v>42.99563847497055</c:v>
                </c:pt>
                <c:pt idx="2944">
                  <c:v>43.01360742664824</c:v>
                </c:pt>
                <c:pt idx="2945">
                  <c:v>43.03157637832597</c:v>
                </c:pt>
                <c:pt idx="2946">
                  <c:v>43.04954533000368</c:v>
                </c:pt>
                <c:pt idx="2947">
                  <c:v>43.06751428168138</c:v>
                </c:pt>
                <c:pt idx="2948">
                  <c:v>43.0854832333591</c:v>
                </c:pt>
                <c:pt idx="2949">
                  <c:v>43.1034521850368</c:v>
                </c:pt>
                <c:pt idx="2950">
                  <c:v>43.1214211367145</c:v>
                </c:pt>
                <c:pt idx="2951">
                  <c:v>43.13939008839221</c:v>
                </c:pt>
                <c:pt idx="2952">
                  <c:v>43.15735904006993</c:v>
                </c:pt>
                <c:pt idx="2953">
                  <c:v>43.17532799174763</c:v>
                </c:pt>
                <c:pt idx="2954">
                  <c:v>43.19329694342535</c:v>
                </c:pt>
                <c:pt idx="2955">
                  <c:v>43.21126589510305</c:v>
                </c:pt>
                <c:pt idx="2956">
                  <c:v>43.22923484678076</c:v>
                </c:pt>
                <c:pt idx="2957">
                  <c:v>43.24720379845847</c:v>
                </c:pt>
                <c:pt idx="2958">
                  <c:v>43.26517275013618</c:v>
                </c:pt>
                <c:pt idx="2959">
                  <c:v>43.28314170181388</c:v>
                </c:pt>
                <c:pt idx="2960">
                  <c:v>43.30111065349159</c:v>
                </c:pt>
                <c:pt idx="2961">
                  <c:v>43.3190796051693</c:v>
                </c:pt>
                <c:pt idx="2962">
                  <c:v>43.337048556847</c:v>
                </c:pt>
                <c:pt idx="2963">
                  <c:v>43.35501750852473</c:v>
                </c:pt>
                <c:pt idx="2964">
                  <c:v>43.37298646020242</c:v>
                </c:pt>
                <c:pt idx="2965">
                  <c:v>43.39095541188014</c:v>
                </c:pt>
                <c:pt idx="2966">
                  <c:v>43.40892436355785</c:v>
                </c:pt>
                <c:pt idx="2967">
                  <c:v>43.42689331523555</c:v>
                </c:pt>
                <c:pt idx="2968">
                  <c:v>43.44486226691325</c:v>
                </c:pt>
                <c:pt idx="2969">
                  <c:v>43.46283121859098</c:v>
                </c:pt>
                <c:pt idx="2970">
                  <c:v>43.48080017026867</c:v>
                </c:pt>
                <c:pt idx="2971">
                  <c:v>43.4987691219464</c:v>
                </c:pt>
                <c:pt idx="2972">
                  <c:v>43.5167380736241</c:v>
                </c:pt>
                <c:pt idx="2973">
                  <c:v>43.53470702530181</c:v>
                </c:pt>
                <c:pt idx="2974">
                  <c:v>43.55267597697952</c:v>
                </c:pt>
                <c:pt idx="2975">
                  <c:v>43.57064492865722</c:v>
                </c:pt>
                <c:pt idx="2976">
                  <c:v>43.58861388033494</c:v>
                </c:pt>
                <c:pt idx="2977">
                  <c:v>43.60658283201265</c:v>
                </c:pt>
                <c:pt idx="2978">
                  <c:v>43.62455178369035</c:v>
                </c:pt>
                <c:pt idx="2979">
                  <c:v>43.64252073536807</c:v>
                </c:pt>
                <c:pt idx="2980">
                  <c:v>43.66048968704577</c:v>
                </c:pt>
                <c:pt idx="2981">
                  <c:v>43.6784586387235</c:v>
                </c:pt>
                <c:pt idx="2982">
                  <c:v>43.6964275904012</c:v>
                </c:pt>
                <c:pt idx="2983">
                  <c:v>43.7143965420789</c:v>
                </c:pt>
                <c:pt idx="2984">
                  <c:v>43.7323654937566</c:v>
                </c:pt>
                <c:pt idx="2985">
                  <c:v>43.75033444543431</c:v>
                </c:pt>
                <c:pt idx="2986">
                  <c:v>43.76830339711203</c:v>
                </c:pt>
                <c:pt idx="2987">
                  <c:v>43.78627234878975</c:v>
                </c:pt>
                <c:pt idx="2988">
                  <c:v>43.80424130046744</c:v>
                </c:pt>
                <c:pt idx="2989">
                  <c:v>43.82221025214516</c:v>
                </c:pt>
                <c:pt idx="2990">
                  <c:v>43.84017920382286</c:v>
                </c:pt>
                <c:pt idx="2991">
                  <c:v>43.85814815550057</c:v>
                </c:pt>
                <c:pt idx="2992">
                  <c:v>43.87611710717828</c:v>
                </c:pt>
                <c:pt idx="2993">
                  <c:v>43.89408605885599</c:v>
                </c:pt>
                <c:pt idx="2994">
                  <c:v>43.9120550105337</c:v>
                </c:pt>
                <c:pt idx="2995">
                  <c:v>43.9300239622114</c:v>
                </c:pt>
                <c:pt idx="2996">
                  <c:v>43.94799291388912</c:v>
                </c:pt>
                <c:pt idx="2997">
                  <c:v>43.96596186556683</c:v>
                </c:pt>
                <c:pt idx="2998">
                  <c:v>43.98393081724453</c:v>
                </c:pt>
                <c:pt idx="2999">
                  <c:v>44.00189976892224</c:v>
                </c:pt>
                <c:pt idx="3000">
                  <c:v>44.01986872059995</c:v>
                </c:pt>
                <c:pt idx="3001">
                  <c:v>44.03783767227765</c:v>
                </c:pt>
                <c:pt idx="3002">
                  <c:v>44.05580662395537</c:v>
                </c:pt>
                <c:pt idx="3003">
                  <c:v>44.07377557563307</c:v>
                </c:pt>
                <c:pt idx="3004">
                  <c:v>44.09174452731078</c:v>
                </c:pt>
                <c:pt idx="3005">
                  <c:v>44.07076997071061</c:v>
                </c:pt>
                <c:pt idx="3006">
                  <c:v>44.08573161669165</c:v>
                </c:pt>
                <c:pt idx="3007">
                  <c:v>44.10068491488131</c:v>
                </c:pt>
                <c:pt idx="3008">
                  <c:v>44.11562984222781</c:v>
                </c:pt>
                <c:pt idx="3009">
                  <c:v>44.13056637568927</c:v>
                </c:pt>
                <c:pt idx="3010">
                  <c:v>44.14549449223382</c:v>
                </c:pt>
                <c:pt idx="3011">
                  <c:v>44.16041416883962</c:v>
                </c:pt>
                <c:pt idx="3012">
                  <c:v>44.17532538249484</c:v>
                </c:pt>
                <c:pt idx="3013">
                  <c:v>44.19022811019773</c:v>
                </c:pt>
                <c:pt idx="3014">
                  <c:v>44.20512232895666</c:v>
                </c:pt>
                <c:pt idx="3015">
                  <c:v>44.22000801579011</c:v>
                </c:pt>
                <c:pt idx="3016">
                  <c:v>44.2348851477267</c:v>
                </c:pt>
                <c:pt idx="3017">
                  <c:v>44.24975370180525</c:v>
                </c:pt>
                <c:pt idx="3018">
                  <c:v>44.26461365507477</c:v>
                </c:pt>
                <c:pt idx="3019">
                  <c:v>44.2794649845945</c:v>
                </c:pt>
                <c:pt idx="3020">
                  <c:v>44.294307667434</c:v>
                </c:pt>
                <c:pt idx="3021">
                  <c:v>44.30914168067301</c:v>
                </c:pt>
                <c:pt idx="3022">
                  <c:v>44.32396700140169</c:v>
                </c:pt>
                <c:pt idx="3023">
                  <c:v>44.3387836067205</c:v>
                </c:pt>
                <c:pt idx="3024">
                  <c:v>44.35359147374023</c:v>
                </c:pt>
                <c:pt idx="3025">
                  <c:v>44.36839057958218</c:v>
                </c:pt>
                <c:pt idx="3026">
                  <c:v>44.38318090137794</c:v>
                </c:pt>
                <c:pt idx="3027">
                  <c:v>44.39796241626964</c:v>
                </c:pt>
                <c:pt idx="3028">
                  <c:v>44.4127351014099</c:v>
                </c:pt>
                <c:pt idx="3029">
                  <c:v>44.42749893396176</c:v>
                </c:pt>
                <c:pt idx="3030">
                  <c:v>44.44225389109887</c:v>
                </c:pt>
                <c:pt idx="3031">
                  <c:v>44.45699995000543</c:v>
                </c:pt>
                <c:pt idx="3032">
                  <c:v>44.47173708787619</c:v>
                </c:pt>
                <c:pt idx="3033">
                  <c:v>44.48646528191655</c:v>
                </c:pt>
                <c:pt idx="3034">
                  <c:v>44.50118450934255</c:v>
                </c:pt>
                <c:pt idx="3035">
                  <c:v>44.51589474738091</c:v>
                </c:pt>
                <c:pt idx="3036">
                  <c:v>44.53059597326901</c:v>
                </c:pt>
                <c:pt idx="3037">
                  <c:v>44.54528816425496</c:v>
                </c:pt>
                <c:pt idx="3038">
                  <c:v>44.55997129759765</c:v>
                </c:pt>
                <c:pt idx="3039">
                  <c:v>44.57464535056674</c:v>
                </c:pt>
                <c:pt idx="3040">
                  <c:v>44.58931030044268</c:v>
                </c:pt>
                <c:pt idx="3041">
                  <c:v>44.60396612451675</c:v>
                </c:pt>
                <c:pt idx="3042">
                  <c:v>44.6186128000911</c:v>
                </c:pt>
                <c:pt idx="3043">
                  <c:v>44.63325030447878</c:v>
                </c:pt>
                <c:pt idx="3044">
                  <c:v>44.64787861500371</c:v>
                </c:pt>
                <c:pt idx="3045">
                  <c:v>44.66249770900079</c:v>
                </c:pt>
                <c:pt idx="3046">
                  <c:v>44.67710756381587</c:v>
                </c:pt>
                <c:pt idx="3047">
                  <c:v>44.6917081568058</c:v>
                </c:pt>
                <c:pt idx="3048">
                  <c:v>44.70629946533845</c:v>
                </c:pt>
                <c:pt idx="3049">
                  <c:v>44.72088146679272</c:v>
                </c:pt>
                <c:pt idx="3050">
                  <c:v>44.73545413855864</c:v>
                </c:pt>
                <c:pt idx="3051">
                  <c:v>44.75001745803725</c:v>
                </c:pt>
                <c:pt idx="3052">
                  <c:v>44.7645714026408</c:v>
                </c:pt>
                <c:pt idx="3053">
                  <c:v>44.77911594979266</c:v>
                </c:pt>
                <c:pt idx="3054">
                  <c:v>44.79365107692738</c:v>
                </c:pt>
                <c:pt idx="3055">
                  <c:v>44.80817676149073</c:v>
                </c:pt>
                <c:pt idx="3056">
                  <c:v>44.82269298093973</c:v>
                </c:pt>
                <c:pt idx="3057">
                  <c:v>44.83719971274259</c:v>
                </c:pt>
                <c:pt idx="3058">
                  <c:v>44.85169693437894</c:v>
                </c:pt>
                <c:pt idx="3059">
                  <c:v>44.8661846233396</c:v>
                </c:pt>
                <c:pt idx="3060">
                  <c:v>44.88066275712679</c:v>
                </c:pt>
                <c:pt idx="3061">
                  <c:v>44.89513131325412</c:v>
                </c:pt>
                <c:pt idx="3062">
                  <c:v>44.90959026924652</c:v>
                </c:pt>
                <c:pt idx="3063">
                  <c:v>44.92403960264045</c:v>
                </c:pt>
                <c:pt idx="3064">
                  <c:v>44.93847929098373</c:v>
                </c:pt>
                <c:pt idx="3065">
                  <c:v>44.95290931183569</c:v>
                </c:pt>
                <c:pt idx="3066">
                  <c:v>44.96732964276716</c:v>
                </c:pt>
                <c:pt idx="3067">
                  <c:v>44.98174026136051</c:v>
                </c:pt>
                <c:pt idx="3068">
                  <c:v>44.9961411452097</c:v>
                </c:pt>
                <c:pt idx="3069">
                  <c:v>45.01053227192016</c:v>
                </c:pt>
                <c:pt idx="3070">
                  <c:v>45.02491361910905</c:v>
                </c:pt>
                <c:pt idx="3071">
                  <c:v>45.03928516440511</c:v>
                </c:pt>
                <c:pt idx="3072">
                  <c:v>45.05364688544874</c:v>
                </c:pt>
                <c:pt idx="3073">
                  <c:v>45.06799875989208</c:v>
                </c:pt>
                <c:pt idx="3074">
                  <c:v>45.08234076539892</c:v>
                </c:pt>
                <c:pt idx="3075">
                  <c:v>45.09667287964484</c:v>
                </c:pt>
                <c:pt idx="3076">
                  <c:v>45.11099508031716</c:v>
                </c:pt>
                <c:pt idx="3077">
                  <c:v>45.12530734511503</c:v>
                </c:pt>
                <c:pt idx="3078">
                  <c:v>45.13960965174937</c:v>
                </c:pt>
                <c:pt idx="3079">
                  <c:v>45.15390197794303</c:v>
                </c:pt>
                <c:pt idx="3080">
                  <c:v>45.16818430143065</c:v>
                </c:pt>
                <c:pt idx="3081">
                  <c:v>45.18245659995881</c:v>
                </c:pt>
                <c:pt idx="3082">
                  <c:v>45.19671885128604</c:v>
                </c:pt>
                <c:pt idx="3083">
                  <c:v>45.21097103318278</c:v>
                </c:pt>
                <c:pt idx="3084">
                  <c:v>45.2252131234315</c:v>
                </c:pt>
                <c:pt idx="3085">
                  <c:v>45.23944509982663</c:v>
                </c:pt>
                <c:pt idx="3086">
                  <c:v>45.25366694017468</c:v>
                </c:pt>
                <c:pt idx="3087">
                  <c:v>45.2678786222942</c:v>
                </c:pt>
                <c:pt idx="3088">
                  <c:v>45.28208012401581</c:v>
                </c:pt>
                <c:pt idx="3089">
                  <c:v>45.29627142318228</c:v>
                </c:pt>
                <c:pt idx="3090">
                  <c:v>45.31045249764847</c:v>
                </c:pt>
                <c:pt idx="3091">
                  <c:v>45.32462332528148</c:v>
                </c:pt>
                <c:pt idx="3092">
                  <c:v>45.33878388396053</c:v>
                </c:pt>
                <c:pt idx="3093">
                  <c:v>45.3529341515771</c:v>
                </c:pt>
                <c:pt idx="3094">
                  <c:v>45.36707410603492</c:v>
                </c:pt>
                <c:pt idx="3095">
                  <c:v>45.38120372524994</c:v>
                </c:pt>
                <c:pt idx="3096">
                  <c:v>45.39532298715048</c:v>
                </c:pt>
                <c:pt idx="3097">
                  <c:v>45.40943186967712</c:v>
                </c:pt>
                <c:pt idx="3098">
                  <c:v>45.42353035078285</c:v>
                </c:pt>
                <c:pt idx="3099">
                  <c:v>45.43761840843298</c:v>
                </c:pt>
                <c:pt idx="3100">
                  <c:v>45.45169602060525</c:v>
                </c:pt>
                <c:pt idx="3101">
                  <c:v>45.46576316528987</c:v>
                </c:pt>
                <c:pt idx="3102">
                  <c:v>45.47981982048942</c:v>
                </c:pt>
                <c:pt idx="3103">
                  <c:v>45.493865964219</c:v>
                </c:pt>
                <c:pt idx="3104">
                  <c:v>45.50790157450625</c:v>
                </c:pt>
                <c:pt idx="3105">
                  <c:v>45.52192662939132</c:v>
                </c:pt>
                <c:pt idx="3106">
                  <c:v>45.5359411069269</c:v>
                </c:pt>
                <c:pt idx="3107">
                  <c:v>45.54994498517829</c:v>
                </c:pt>
                <c:pt idx="3108">
                  <c:v>45.5639382422234</c:v>
                </c:pt>
                <c:pt idx="3109">
                  <c:v>45.57792085615275</c:v>
                </c:pt>
                <c:pt idx="3110">
                  <c:v>45.59189280506957</c:v>
                </c:pt>
                <c:pt idx="3111">
                  <c:v>45.60585406708976</c:v>
                </c:pt>
                <c:pt idx="3112">
                  <c:v>45.61980462034192</c:v>
                </c:pt>
                <c:pt idx="3113">
                  <c:v>45.63374444296744</c:v>
                </c:pt>
                <c:pt idx="3114">
                  <c:v>45.6476735131204</c:v>
                </c:pt>
                <c:pt idx="3115">
                  <c:v>45.66159180896776</c:v>
                </c:pt>
                <c:pt idx="3116">
                  <c:v>45.67549930868924</c:v>
                </c:pt>
                <c:pt idx="3117">
                  <c:v>45.68939599047743</c:v>
                </c:pt>
                <c:pt idx="3118">
                  <c:v>45.7032818325378</c:v>
                </c:pt>
                <c:pt idx="3119">
                  <c:v>45.71715681308868</c:v>
                </c:pt>
                <c:pt idx="3120">
                  <c:v>45.73102091036138</c:v>
                </c:pt>
                <c:pt idx="3121">
                  <c:v>45.74487410260012</c:v>
                </c:pt>
                <c:pt idx="3122">
                  <c:v>45.75871636806213</c:v>
                </c:pt>
                <c:pt idx="3123">
                  <c:v>45.77254768501758</c:v>
                </c:pt>
                <c:pt idx="3124">
                  <c:v>45.78636803174975</c:v>
                </c:pt>
                <c:pt idx="3125">
                  <c:v>45.8001773865549</c:v>
                </c:pt>
                <c:pt idx="3126">
                  <c:v>45.81397572774242</c:v>
                </c:pt>
                <c:pt idx="3127">
                  <c:v>45.82776303363478</c:v>
                </c:pt>
                <c:pt idx="3128">
                  <c:v>45.8415392825676</c:v>
                </c:pt>
                <c:pt idx="3129">
                  <c:v>45.85530445288961</c:v>
                </c:pt>
                <c:pt idx="3130">
                  <c:v>45.8690585229628</c:v>
                </c:pt>
                <c:pt idx="3131">
                  <c:v>45.88280147116228</c:v>
                </c:pt>
                <c:pt idx="3132">
                  <c:v>45.8965332758765</c:v>
                </c:pt>
                <c:pt idx="3133">
                  <c:v>45.91025391550704</c:v>
                </c:pt>
                <c:pt idx="3134">
                  <c:v>45.92396336846888</c:v>
                </c:pt>
                <c:pt idx="3135">
                  <c:v>45.93766161319024</c:v>
                </c:pt>
                <c:pt idx="3136">
                  <c:v>45.95134862811273</c:v>
                </c:pt>
                <c:pt idx="3137">
                  <c:v>45.96502439169126</c:v>
                </c:pt>
                <c:pt idx="3138">
                  <c:v>45.9786888823942</c:v>
                </c:pt>
                <c:pt idx="3139">
                  <c:v>45.99234207870328</c:v>
                </c:pt>
                <c:pt idx="3140">
                  <c:v>46.00598395911366</c:v>
                </c:pt>
                <c:pt idx="3141">
                  <c:v>46.01961450213405</c:v>
                </c:pt>
                <c:pt idx="3142">
                  <c:v>46.03323368628653</c:v>
                </c:pt>
                <c:pt idx="3143">
                  <c:v>46.04684149010679</c:v>
                </c:pt>
                <c:pt idx="3144">
                  <c:v>46.06043789214404</c:v>
                </c:pt>
                <c:pt idx="3145">
                  <c:v>46.07402287096102</c:v>
                </c:pt>
                <c:pt idx="3146">
                  <c:v>46.08759640513409</c:v>
                </c:pt>
                <c:pt idx="3147">
                  <c:v>46.10115847325324</c:v>
                </c:pt>
                <c:pt idx="3148">
                  <c:v>46.11470905392208</c:v>
                </c:pt>
                <c:pt idx="3149">
                  <c:v>46.12824812575792</c:v>
                </c:pt>
                <c:pt idx="3150">
                  <c:v>46.14177566739172</c:v>
                </c:pt>
                <c:pt idx="3151">
                  <c:v>46.15529165746819</c:v>
                </c:pt>
                <c:pt idx="3152">
                  <c:v>46.1687960746458</c:v>
                </c:pt>
                <c:pt idx="3153">
                  <c:v>46.18228889759673</c:v>
                </c:pt>
                <c:pt idx="3154">
                  <c:v>46.19577010500704</c:v>
                </c:pt>
                <c:pt idx="3155">
                  <c:v>46.20923967557653</c:v>
                </c:pt>
                <c:pt idx="3156">
                  <c:v>46.22269758801891</c:v>
                </c:pt>
                <c:pt idx="3157">
                  <c:v>46.23614382106173</c:v>
                </c:pt>
                <c:pt idx="3158">
                  <c:v>46.24957835344642</c:v>
                </c:pt>
                <c:pt idx="3159">
                  <c:v>46.2630011639284</c:v>
                </c:pt>
                <c:pt idx="3160">
                  <c:v>46.27641223127696</c:v>
                </c:pt>
                <c:pt idx="3161">
                  <c:v>46.28981153427541</c:v>
                </c:pt>
                <c:pt idx="3162">
                  <c:v>46.30319905172104</c:v>
                </c:pt>
                <c:pt idx="3163">
                  <c:v>46.3165747624252</c:v>
                </c:pt>
                <c:pt idx="3164">
                  <c:v>46.32993864521323</c:v>
                </c:pt>
                <c:pt idx="3165">
                  <c:v>46.34329067892456</c:v>
                </c:pt>
                <c:pt idx="3166">
                  <c:v>46.35663084241278</c:v>
                </c:pt>
                <c:pt idx="3167">
                  <c:v>46.36995911454552</c:v>
                </c:pt>
                <c:pt idx="3168">
                  <c:v>46.38327547420459</c:v>
                </c:pt>
                <c:pt idx="3169">
                  <c:v>46.39657990028603</c:v>
                </c:pt>
                <c:pt idx="3170">
                  <c:v>46.40987237169998</c:v>
                </c:pt>
                <c:pt idx="3171">
                  <c:v>46.4231528673709</c:v>
                </c:pt>
                <c:pt idx="3172">
                  <c:v>46.4364213662374</c:v>
                </c:pt>
                <c:pt idx="3173">
                  <c:v>46.44967784725247</c:v>
                </c:pt>
                <c:pt idx="3174">
                  <c:v>46.46292228938336</c:v>
                </c:pt>
                <c:pt idx="3175">
                  <c:v>46.47615467161159</c:v>
                </c:pt>
                <c:pt idx="3176">
                  <c:v>46.48937497293312</c:v>
                </c:pt>
                <c:pt idx="3177">
                  <c:v>46.50258317235822</c:v>
                </c:pt>
                <c:pt idx="3178">
                  <c:v>46.5157792489116</c:v>
                </c:pt>
                <c:pt idx="3179">
                  <c:v>46.52896318163234</c:v>
                </c:pt>
                <c:pt idx="3180">
                  <c:v>46.54213494957406</c:v>
                </c:pt>
                <c:pt idx="3181">
                  <c:v>46.55529453180478</c:v>
                </c:pt>
                <c:pt idx="3182">
                  <c:v>46.56844190740703</c:v>
                </c:pt>
                <c:pt idx="3183">
                  <c:v>46.58157705547789</c:v>
                </c:pt>
                <c:pt idx="3184">
                  <c:v>46.59469995512899</c:v>
                </c:pt>
                <c:pt idx="3185">
                  <c:v>46.60781058548649</c:v>
                </c:pt>
                <c:pt idx="3186">
                  <c:v>46.62090892569122</c:v>
                </c:pt>
                <c:pt idx="3187">
                  <c:v>46.63399495489856</c:v>
                </c:pt>
                <c:pt idx="3188">
                  <c:v>46.6470686522786</c:v>
                </c:pt>
                <c:pt idx="3189">
                  <c:v>46.66012999701609</c:v>
                </c:pt>
                <c:pt idx="3190">
                  <c:v>46.67317896831043</c:v>
                </c:pt>
                <c:pt idx="3191">
                  <c:v>46.6862155453758</c:v>
                </c:pt>
                <c:pt idx="3192">
                  <c:v>46.69923970744109</c:v>
                </c:pt>
                <c:pt idx="3193">
                  <c:v>46.71225143375</c:v>
                </c:pt>
                <c:pt idx="3194">
                  <c:v>46.72525070356103</c:v>
                </c:pt>
                <c:pt idx="3195">
                  <c:v>46.73823749614743</c:v>
                </c:pt>
                <c:pt idx="3196">
                  <c:v>46.75121179079738</c:v>
                </c:pt>
                <c:pt idx="3197">
                  <c:v>46.76417356681391</c:v>
                </c:pt>
                <c:pt idx="3198">
                  <c:v>46.77712280351491</c:v>
                </c:pt>
                <c:pt idx="3199">
                  <c:v>46.79005948023321</c:v>
                </c:pt>
                <c:pt idx="3200">
                  <c:v>46.80298357631661</c:v>
                </c:pt>
                <c:pt idx="3201">
                  <c:v>46.81589507112786</c:v>
                </c:pt>
                <c:pt idx="3202">
                  <c:v>46.82879394404471</c:v>
                </c:pt>
                <c:pt idx="3203">
                  <c:v>46.8416801744599</c:v>
                </c:pt>
                <c:pt idx="3204">
                  <c:v>46.85455374178126</c:v>
                </c:pt>
                <c:pt idx="3205">
                  <c:v>46.86741462543166</c:v>
                </c:pt>
                <c:pt idx="3206">
                  <c:v>46.88026280484906</c:v>
                </c:pt>
                <c:pt idx="3207">
                  <c:v>46.89309825948656</c:v>
                </c:pt>
                <c:pt idx="3208">
                  <c:v>46.90592096881237</c:v>
                </c:pt>
                <c:pt idx="3209">
                  <c:v>46.91873091230991</c:v>
                </c:pt>
                <c:pt idx="3210">
                  <c:v>46.93152806947772</c:v>
                </c:pt>
                <c:pt idx="3211">
                  <c:v>46.94431241982963</c:v>
                </c:pt>
                <c:pt idx="3212">
                  <c:v>46.95708394289465</c:v>
                </c:pt>
                <c:pt idx="3213">
                  <c:v>46.9698426182171</c:v>
                </c:pt>
                <c:pt idx="3214">
                  <c:v>46.98258842535657</c:v>
                </c:pt>
                <c:pt idx="3215">
                  <c:v>46.99532134388795</c:v>
                </c:pt>
                <c:pt idx="3216">
                  <c:v>47.00804135340147</c:v>
                </c:pt>
                <c:pt idx="3217">
                  <c:v>47.02074843350274</c:v>
                </c:pt>
                <c:pt idx="3218">
                  <c:v>47.03344256381271</c:v>
                </c:pt>
                <c:pt idx="3219">
                  <c:v>47.04612372396782</c:v>
                </c:pt>
                <c:pt idx="3220">
                  <c:v>47.05879189361985</c:v>
                </c:pt>
                <c:pt idx="3221">
                  <c:v>47.07144705243608</c:v>
                </c:pt>
                <c:pt idx="3222">
                  <c:v>47.0840891800993</c:v>
                </c:pt>
                <c:pt idx="3223">
                  <c:v>47.0967182563078</c:v>
                </c:pt>
                <c:pt idx="3224">
                  <c:v>47.10933426077531</c:v>
                </c:pt>
                <c:pt idx="3225">
                  <c:v>47.12193717323121</c:v>
                </c:pt>
                <c:pt idx="3226">
                  <c:v>47.13452697342046</c:v>
                </c:pt>
                <c:pt idx="3227">
                  <c:v>47.14710364110356</c:v>
                </c:pt>
                <c:pt idx="3228">
                  <c:v>47.15966715605667</c:v>
                </c:pt>
                <c:pt idx="3229">
                  <c:v>47.17221749807164</c:v>
                </c:pt>
                <c:pt idx="3230">
                  <c:v>47.18475464695592</c:v>
                </c:pt>
                <c:pt idx="3231">
                  <c:v>47.19727858253268</c:v>
                </c:pt>
                <c:pt idx="3232">
                  <c:v>47.20978928464087</c:v>
                </c:pt>
                <c:pt idx="3233">
                  <c:v>47.22228673313512</c:v>
                </c:pt>
                <c:pt idx="3234">
                  <c:v>47.23477090788585</c:v>
                </c:pt>
                <c:pt idx="3235">
                  <c:v>47.24724178877928</c:v>
                </c:pt>
                <c:pt idx="3236">
                  <c:v>47.25969935571744</c:v>
                </c:pt>
                <c:pt idx="3237">
                  <c:v>47.27214358861824</c:v>
                </c:pt>
                <c:pt idx="3238">
                  <c:v>47.28457446741539</c:v>
                </c:pt>
                <c:pt idx="3239">
                  <c:v>47.29699197205856</c:v>
                </c:pt>
                <c:pt idx="3240">
                  <c:v>47.30939608251326</c:v>
                </c:pt>
                <c:pt idx="3241">
                  <c:v>47.32178677876101</c:v>
                </c:pt>
                <c:pt idx="3242">
                  <c:v>47.33416404079924</c:v>
                </c:pt>
                <c:pt idx="3243">
                  <c:v>47.3465278486414</c:v>
                </c:pt>
                <c:pt idx="3244">
                  <c:v>47.35887818231693</c:v>
                </c:pt>
                <c:pt idx="3245">
                  <c:v>47.37121502187131</c:v>
                </c:pt>
                <c:pt idx="3246">
                  <c:v>47.38353834736606</c:v>
                </c:pt>
                <c:pt idx="3247">
                  <c:v>47.3958481388788</c:v>
                </c:pt>
                <c:pt idx="3248">
                  <c:v>47.40814437650325</c:v>
                </c:pt>
                <c:pt idx="3249">
                  <c:v>47.42042704034926</c:v>
                </c:pt>
                <c:pt idx="3250">
                  <c:v>47.43269611054284</c:v>
                </c:pt>
                <c:pt idx="3251">
                  <c:v>47.44495156722613</c:v>
                </c:pt>
                <c:pt idx="3252">
                  <c:v>47.45719339055756</c:v>
                </c:pt>
                <c:pt idx="3253">
                  <c:v>47.46942156071166</c:v>
                </c:pt>
                <c:pt idx="3254">
                  <c:v>47.48163605787932</c:v>
                </c:pt>
                <c:pt idx="3255">
                  <c:v>47.49383686226763</c:v>
                </c:pt>
                <c:pt idx="3256">
                  <c:v>47.5060239541</c:v>
                </c:pt>
                <c:pt idx="3257">
                  <c:v>47.51819731361613</c:v>
                </c:pt>
                <c:pt idx="3258">
                  <c:v>47.53035692107211</c:v>
                </c:pt>
                <c:pt idx="3259">
                  <c:v>47.54250275674035</c:v>
                </c:pt>
                <c:pt idx="3260">
                  <c:v>47.55463480090966</c:v>
                </c:pt>
                <c:pt idx="3261">
                  <c:v>47.56675303388528</c:v>
                </c:pt>
                <c:pt idx="3262">
                  <c:v>47.57885743598885</c:v>
                </c:pt>
                <c:pt idx="3263">
                  <c:v>47.59094798755848</c:v>
                </c:pt>
                <c:pt idx="3264">
                  <c:v>47.60302466894878</c:v>
                </c:pt>
                <c:pt idx="3265">
                  <c:v>47.61508746053083</c:v>
                </c:pt>
                <c:pt idx="3266">
                  <c:v>47.62713634269229</c:v>
                </c:pt>
                <c:pt idx="3267">
                  <c:v>47.63917129583731</c:v>
                </c:pt>
                <c:pt idx="3268">
                  <c:v>47.65119230038665</c:v>
                </c:pt>
                <c:pt idx="3269">
                  <c:v>47.66319933677766</c:v>
                </c:pt>
                <c:pt idx="3270">
                  <c:v>47.67519238546432</c:v>
                </c:pt>
                <c:pt idx="3271">
                  <c:v>47.68717142691722</c:v>
                </c:pt>
                <c:pt idx="3272">
                  <c:v>47.69913644162367</c:v>
                </c:pt>
                <c:pt idx="3273">
                  <c:v>47.71108741008762</c:v>
                </c:pt>
                <c:pt idx="3274">
                  <c:v>47.7230243128298</c:v>
                </c:pt>
                <c:pt idx="3275">
                  <c:v>47.73494713038757</c:v>
                </c:pt>
                <c:pt idx="3276">
                  <c:v>47.74685584331518</c:v>
                </c:pt>
                <c:pt idx="3277">
                  <c:v>47.75875043218354</c:v>
                </c:pt>
                <c:pt idx="3278">
                  <c:v>47.77063087758045</c:v>
                </c:pt>
                <c:pt idx="3279">
                  <c:v>47.78249716011051</c:v>
                </c:pt>
                <c:pt idx="3280">
                  <c:v>47.79434926039518</c:v>
                </c:pt>
                <c:pt idx="3281">
                  <c:v>47.80618715907278</c:v>
                </c:pt>
                <c:pt idx="3282">
                  <c:v>47.81801083679856</c:v>
                </c:pt>
                <c:pt idx="3283">
                  <c:v>47.82982027424464</c:v>
                </c:pt>
                <c:pt idx="3284">
                  <c:v>47.84161545210014</c:v>
                </c:pt>
                <c:pt idx="3285">
                  <c:v>47.85339635107113</c:v>
                </c:pt>
                <c:pt idx="3286">
                  <c:v>47.86516295188065</c:v>
                </c:pt>
                <c:pt idx="3287">
                  <c:v>47.87691523526876</c:v>
                </c:pt>
                <c:pt idx="3288">
                  <c:v>47.88865318199257</c:v>
                </c:pt>
                <c:pt idx="3289">
                  <c:v>47.90037677282627</c:v>
                </c:pt>
                <c:pt idx="3290">
                  <c:v>47.91208598856108</c:v>
                </c:pt>
                <c:pt idx="3291">
                  <c:v>47.92378081000534</c:v>
                </c:pt>
                <c:pt idx="3292">
                  <c:v>47.93546121798455</c:v>
                </c:pt>
                <c:pt idx="3293">
                  <c:v>47.94712719334132</c:v>
                </c:pt>
                <c:pt idx="3294">
                  <c:v>47.95877871693551</c:v>
                </c:pt>
                <c:pt idx="3295">
                  <c:v>47.97041576964404</c:v>
                </c:pt>
                <c:pt idx="3296">
                  <c:v>47.9820383323612</c:v>
                </c:pt>
                <c:pt idx="3297">
                  <c:v>47.99364638599838</c:v>
                </c:pt>
                <c:pt idx="3298">
                  <c:v>48.00523991148437</c:v>
                </c:pt>
                <c:pt idx="3299">
                  <c:v>48.01681888976514</c:v>
                </c:pt>
                <c:pt idx="3300">
                  <c:v>48.02838330180404</c:v>
                </c:pt>
                <c:pt idx="3301">
                  <c:v>48.0399331285817</c:v>
                </c:pt>
                <c:pt idx="3302">
                  <c:v>48.05146835109613</c:v>
                </c:pt>
                <c:pt idx="3303">
                  <c:v>48.06298895036275</c:v>
                </c:pt>
                <c:pt idx="3304">
                  <c:v>48.07449490741431</c:v>
                </c:pt>
                <c:pt idx="3305">
                  <c:v>48.08598620330105</c:v>
                </c:pt>
                <c:pt idx="3306">
                  <c:v>48.09746281909062</c:v>
                </c:pt>
                <c:pt idx="3307">
                  <c:v>48.10892473586814</c:v>
                </c:pt>
                <c:pt idx="3308">
                  <c:v>48.12037193473621</c:v>
                </c:pt>
                <c:pt idx="3309">
                  <c:v>48.13180439681499</c:v>
                </c:pt>
                <c:pt idx="3310">
                  <c:v>48.1432221032421</c:v>
                </c:pt>
                <c:pt idx="3311">
                  <c:v>48.15462503517281</c:v>
                </c:pt>
                <c:pt idx="3312">
                  <c:v>48.1660131737799</c:v>
                </c:pt>
                <c:pt idx="3313">
                  <c:v>48.17738650025375</c:v>
                </c:pt>
                <c:pt idx="3314">
                  <c:v>48.18874499580244</c:v>
                </c:pt>
                <c:pt idx="3315">
                  <c:v>48.20008864165161</c:v>
                </c:pt>
                <c:pt idx="3316">
                  <c:v>48.21141741904461</c:v>
                </c:pt>
                <c:pt idx="3317">
                  <c:v>48.22273130924251</c:v>
                </c:pt>
                <c:pt idx="3318">
                  <c:v>48.23403029352404</c:v>
                </c:pt>
                <c:pt idx="3319">
                  <c:v>48.24531435318568</c:v>
                </c:pt>
                <c:pt idx="3320">
                  <c:v>48.25658346954167</c:v>
                </c:pt>
                <c:pt idx="3321">
                  <c:v>48.2678376239241</c:v>
                </c:pt>
                <c:pt idx="3322">
                  <c:v>48.27907679768275</c:v>
                </c:pt>
                <c:pt idx="3323">
                  <c:v>48.2903009721853</c:v>
                </c:pt>
                <c:pt idx="3324">
                  <c:v>48.30151012881723</c:v>
                </c:pt>
                <c:pt idx="3325">
                  <c:v>48.31270424898196</c:v>
                </c:pt>
                <c:pt idx="3326">
                  <c:v>48.32388331410073</c:v>
                </c:pt>
                <c:pt idx="3327">
                  <c:v>48.33504730561273</c:v>
                </c:pt>
                <c:pt idx="3328">
                  <c:v>48.3461962049751</c:v>
                </c:pt>
                <c:pt idx="3329">
                  <c:v>48.35732999366287</c:v>
                </c:pt>
                <c:pt idx="3330">
                  <c:v>48.36844865316915</c:v>
                </c:pt>
                <c:pt idx="3331">
                  <c:v>48.37955216500498</c:v>
                </c:pt>
                <c:pt idx="3332">
                  <c:v>48.39064051069943</c:v>
                </c:pt>
                <c:pt idx="3333">
                  <c:v>48.40171367179965</c:v>
                </c:pt>
                <c:pt idx="3334">
                  <c:v>48.41277162987086</c:v>
                </c:pt>
                <c:pt idx="3335">
                  <c:v>48.4238143664963</c:v>
                </c:pt>
                <c:pt idx="3336">
                  <c:v>48.43484186327741</c:v>
                </c:pt>
                <c:pt idx="3337">
                  <c:v>48.44585410183372</c:v>
                </c:pt>
                <c:pt idx="3338">
                  <c:v>48.4568510638029</c:v>
                </c:pt>
                <c:pt idx="3339">
                  <c:v>48.46783273084087</c:v>
                </c:pt>
                <c:pt idx="3340">
                  <c:v>48.47879908462165</c:v>
                </c:pt>
                <c:pt idx="3341">
                  <c:v>48.48975010683755</c:v>
                </c:pt>
                <c:pt idx="3342">
                  <c:v>48.5006857791991</c:v>
                </c:pt>
                <c:pt idx="3343">
                  <c:v>48.5116060834351</c:v>
                </c:pt>
                <c:pt idx="3344">
                  <c:v>48.52251100129265</c:v>
                </c:pt>
                <c:pt idx="3345">
                  <c:v>48.53340051453713</c:v>
                </c:pt>
                <c:pt idx="3346">
                  <c:v>48.54427460495226</c:v>
                </c:pt>
                <c:pt idx="3347">
                  <c:v>48.55513325434015</c:v>
                </c:pt>
                <c:pt idx="3348">
                  <c:v>48.56597644452121</c:v>
                </c:pt>
                <c:pt idx="3349">
                  <c:v>48.57680415733429</c:v>
                </c:pt>
                <c:pt idx="3350">
                  <c:v>48.58761637463667</c:v>
                </c:pt>
                <c:pt idx="3351">
                  <c:v>48.59841307830406</c:v>
                </c:pt>
                <c:pt idx="3352">
                  <c:v>48.60919425023057</c:v>
                </c:pt>
                <c:pt idx="3353">
                  <c:v>48.6199598723289</c:v>
                </c:pt>
                <c:pt idx="3354">
                  <c:v>48.63070992653016</c:v>
                </c:pt>
                <c:pt idx="3355">
                  <c:v>48.64144439478402</c:v>
                </c:pt>
                <c:pt idx="3356">
                  <c:v>48.65216325905871</c:v>
                </c:pt>
                <c:pt idx="3357">
                  <c:v>48.66286650134099</c:v>
                </c:pt>
                <c:pt idx="3358">
                  <c:v>48.67355410363625</c:v>
                </c:pt>
                <c:pt idx="3359">
                  <c:v>48.68422604796847</c:v>
                </c:pt>
                <c:pt idx="3360">
                  <c:v>48.69488231638027</c:v>
                </c:pt>
                <c:pt idx="3361">
                  <c:v>48.7055228909329</c:v>
                </c:pt>
                <c:pt idx="3362">
                  <c:v>48.71614775370627</c:v>
                </c:pt>
                <c:pt idx="3363">
                  <c:v>48.72675688679907</c:v>
                </c:pt>
                <c:pt idx="3364">
                  <c:v>48.73735027232862</c:v>
                </c:pt>
                <c:pt idx="3365">
                  <c:v>48.74792789243102</c:v>
                </c:pt>
                <c:pt idx="3366">
                  <c:v>48.75848972926112</c:v>
                </c:pt>
                <c:pt idx="3367">
                  <c:v>48.76903576499257</c:v>
                </c:pt>
                <c:pt idx="3368">
                  <c:v>48.77956598181777</c:v>
                </c:pt>
                <c:pt idx="3369">
                  <c:v>48.79008036194799</c:v>
                </c:pt>
                <c:pt idx="3370">
                  <c:v>48.80057888761332</c:v>
                </c:pt>
                <c:pt idx="3371">
                  <c:v>48.81106154106273</c:v>
                </c:pt>
                <c:pt idx="3372">
                  <c:v>48.82152830456411</c:v>
                </c:pt>
                <c:pt idx="3373">
                  <c:v>48.83197916040416</c:v>
                </c:pt>
                <c:pt idx="3374">
                  <c:v>48.8424140908886</c:v>
                </c:pt>
                <c:pt idx="3375">
                  <c:v>48.85283307834206</c:v>
                </c:pt>
                <c:pt idx="3376">
                  <c:v>48.86323610510817</c:v>
                </c:pt>
                <c:pt idx="3377">
                  <c:v>48.87362315354949</c:v>
                </c:pt>
                <c:pt idx="3378">
                  <c:v>48.88399420604767</c:v>
                </c:pt>
                <c:pt idx="3379">
                  <c:v>48.89434924500334</c:v>
                </c:pt>
                <c:pt idx="3380">
                  <c:v>48.90468825283619</c:v>
                </c:pt>
                <c:pt idx="3381">
                  <c:v>48.91501121198504</c:v>
                </c:pt>
                <c:pt idx="3382">
                  <c:v>48.92531810490774</c:v>
                </c:pt>
                <c:pt idx="3383">
                  <c:v>48.93560891408124</c:v>
                </c:pt>
                <c:pt idx="3384">
                  <c:v>48.94588362200173</c:v>
                </c:pt>
                <c:pt idx="3385">
                  <c:v>48.95614221118448</c:v>
                </c:pt>
                <c:pt idx="3386">
                  <c:v>48.96638466416395</c:v>
                </c:pt>
                <c:pt idx="3387">
                  <c:v>48.9766109634938</c:v>
                </c:pt>
                <c:pt idx="3388">
                  <c:v>48.98682109174694</c:v>
                </c:pt>
                <c:pt idx="3389">
                  <c:v>48.99701503151553</c:v>
                </c:pt>
                <c:pt idx="3390">
                  <c:v>49.00719276541091</c:v>
                </c:pt>
                <c:pt idx="3391">
                  <c:v>49.01735427606378</c:v>
                </c:pt>
                <c:pt idx="3392">
                  <c:v>49.02749954612413</c:v>
                </c:pt>
                <c:pt idx="3393">
                  <c:v>49.03762855826125</c:v>
                </c:pt>
                <c:pt idx="3394">
                  <c:v>49.04774129516382</c:v>
                </c:pt>
                <c:pt idx="3395">
                  <c:v>49.05783773953986</c:v>
                </c:pt>
                <c:pt idx="3396">
                  <c:v>49.06791787411676</c:v>
                </c:pt>
                <c:pt idx="3397">
                  <c:v>49.07798168164131</c:v>
                </c:pt>
                <c:pt idx="3398">
                  <c:v>49.08802914487984</c:v>
                </c:pt>
                <c:pt idx="3399">
                  <c:v>49.09806024661793</c:v>
                </c:pt>
                <c:pt idx="3400">
                  <c:v>49.1080749696608</c:v>
                </c:pt>
                <c:pt idx="3401">
                  <c:v>49.11807329683309</c:v>
                </c:pt>
                <c:pt idx="3402">
                  <c:v>49.12805521097897</c:v>
                </c:pt>
                <c:pt idx="3403">
                  <c:v>49.13802069496207</c:v>
                </c:pt>
                <c:pt idx="3404">
                  <c:v>49.14796973166569</c:v>
                </c:pt>
                <c:pt idx="3405">
                  <c:v>49.15790230399262</c:v>
                </c:pt>
                <c:pt idx="3406">
                  <c:v>49.16781839486527</c:v>
                </c:pt>
                <c:pt idx="3407">
                  <c:v>49.17771798722563</c:v>
                </c:pt>
                <c:pt idx="3408">
                  <c:v>49.18760106403535</c:v>
                </c:pt>
                <c:pt idx="3409">
                  <c:v>49.19746760827574</c:v>
                </c:pt>
                <c:pt idx="3410">
                  <c:v>49.20731760294774</c:v>
                </c:pt>
                <c:pt idx="3411">
                  <c:v>49.21715103107203</c:v>
                </c:pt>
                <c:pt idx="3412">
                  <c:v>49.22696787568898</c:v>
                </c:pt>
                <c:pt idx="3413">
                  <c:v>49.23676811985869</c:v>
                </c:pt>
                <c:pt idx="3414">
                  <c:v>49.24655174666103</c:v>
                </c:pt>
                <c:pt idx="3415">
                  <c:v>49.25631873919561</c:v>
                </c:pt>
                <c:pt idx="3416">
                  <c:v>49.26606908058188</c:v>
                </c:pt>
                <c:pt idx="3417">
                  <c:v>49.27580275395906</c:v>
                </c:pt>
                <c:pt idx="3418">
                  <c:v>49.28551974248624</c:v>
                </c:pt>
                <c:pt idx="3419">
                  <c:v>49.29522002934232</c:v>
                </c:pt>
                <c:pt idx="3420">
                  <c:v>49.30490359772612</c:v>
                </c:pt>
                <c:pt idx="3421">
                  <c:v>49.31457043085635</c:v>
                </c:pt>
                <c:pt idx="3422">
                  <c:v>49.32422051197157</c:v>
                </c:pt>
                <c:pt idx="3423">
                  <c:v>49.33385382433035</c:v>
                </c:pt>
                <c:pt idx="3424">
                  <c:v>49.34347035121117</c:v>
                </c:pt>
                <c:pt idx="3425">
                  <c:v>49.35307007591251</c:v>
                </c:pt>
                <c:pt idx="3426">
                  <c:v>49.36265298175284</c:v>
                </c:pt>
                <c:pt idx="3427">
                  <c:v>49.3722190520706</c:v>
                </c:pt>
                <c:pt idx="3428">
                  <c:v>49.38176827022428</c:v>
                </c:pt>
                <c:pt idx="3429">
                  <c:v>49.39130061959249</c:v>
                </c:pt>
                <c:pt idx="3430">
                  <c:v>49.40081608357385</c:v>
                </c:pt>
                <c:pt idx="3431">
                  <c:v>49.41031464558704</c:v>
                </c:pt>
                <c:pt idx="3432">
                  <c:v>49.41979628907093</c:v>
                </c:pt>
                <c:pt idx="3433">
                  <c:v>49.42926099748448</c:v>
                </c:pt>
                <c:pt idx="3434">
                  <c:v>49.4387087543068</c:v>
                </c:pt>
                <c:pt idx="3435">
                  <c:v>49.44813954303717</c:v>
                </c:pt>
                <c:pt idx="3436">
                  <c:v>49.45755334719509</c:v>
                </c:pt>
                <c:pt idx="3437">
                  <c:v>49.46695015032023</c:v>
                </c:pt>
                <c:pt idx="3438">
                  <c:v>49.47632993597252</c:v>
                </c:pt>
                <c:pt idx="3439">
                  <c:v>49.48569268773212</c:v>
                </c:pt>
                <c:pt idx="3440">
                  <c:v>49.49503838919948</c:v>
                </c:pt>
                <c:pt idx="3441">
                  <c:v>49.50436702399529</c:v>
                </c:pt>
                <c:pt idx="3442">
                  <c:v>49.51367857576061</c:v>
                </c:pt>
                <c:pt idx="3443">
                  <c:v>49.52297302815682</c:v>
                </c:pt>
                <c:pt idx="3444">
                  <c:v>49.53225036486558</c:v>
                </c:pt>
                <c:pt idx="3445">
                  <c:v>49.54151056958899</c:v>
                </c:pt>
                <c:pt idx="3446">
                  <c:v>49.5507536260495</c:v>
                </c:pt>
                <c:pt idx="3447">
                  <c:v>49.55997951798996</c:v>
                </c:pt>
                <c:pt idx="3448">
                  <c:v>49.56918822917368</c:v>
                </c:pt>
                <c:pt idx="3449">
                  <c:v>49.57837974338438</c:v>
                </c:pt>
                <c:pt idx="3450">
                  <c:v>49.58755404442625</c:v>
                </c:pt>
                <c:pt idx="3451">
                  <c:v>49.596711116124</c:v>
                </c:pt>
                <c:pt idx="3452">
                  <c:v>49.60585094232273</c:v>
                </c:pt>
                <c:pt idx="3453">
                  <c:v>49.61497350688821</c:v>
                </c:pt>
                <c:pt idx="3454">
                  <c:v>49.62407879370664</c:v>
                </c:pt>
                <c:pt idx="3455">
                  <c:v>49.63316678668485</c:v>
                </c:pt>
                <c:pt idx="3456">
                  <c:v>49.64223746975019</c:v>
                </c:pt>
                <c:pt idx="3457">
                  <c:v>49.65129082685063</c:v>
                </c:pt>
                <c:pt idx="3458">
                  <c:v>49.66032684195478</c:v>
                </c:pt>
                <c:pt idx="3459">
                  <c:v>49.66934549905183</c:v>
                </c:pt>
                <c:pt idx="3460">
                  <c:v>49.6783467821517</c:v>
                </c:pt>
                <c:pt idx="3461">
                  <c:v>49.6873306752849</c:v>
                </c:pt>
                <c:pt idx="3462">
                  <c:v>49.69629716250268</c:v>
                </c:pt>
                <c:pt idx="3463">
                  <c:v>49.70524622787704</c:v>
                </c:pt>
                <c:pt idx="3464">
                  <c:v>49.71417785550061</c:v>
                </c:pt>
                <c:pt idx="3465">
                  <c:v>49.72309202948687</c:v>
                </c:pt>
                <c:pt idx="3466">
                  <c:v>49.73198873397</c:v>
                </c:pt>
                <c:pt idx="3467">
                  <c:v>49.74086795310497</c:v>
                </c:pt>
                <c:pt idx="3468">
                  <c:v>49.74972967106763</c:v>
                </c:pt>
                <c:pt idx="3469">
                  <c:v>49.75857387205457</c:v>
                </c:pt>
                <c:pt idx="3470">
                  <c:v>49.76740054028325</c:v>
                </c:pt>
                <c:pt idx="3471">
                  <c:v>49.77620965999201</c:v>
                </c:pt>
                <c:pt idx="3472">
                  <c:v>49.78500121544008</c:v>
                </c:pt>
                <c:pt idx="3473">
                  <c:v>49.79377519090753</c:v>
                </c:pt>
                <c:pt idx="3474">
                  <c:v>49.8025315706954</c:v>
                </c:pt>
                <c:pt idx="3475">
                  <c:v>49.81127033912568</c:v>
                </c:pt>
                <c:pt idx="3476">
                  <c:v>49.81999148054125</c:v>
                </c:pt>
                <c:pt idx="3477">
                  <c:v>49.82869497930604</c:v>
                </c:pt>
                <c:pt idx="3478">
                  <c:v>49.83738081980493</c:v>
                </c:pt>
                <c:pt idx="3479">
                  <c:v>49.8460489864438</c:v>
                </c:pt>
                <c:pt idx="3480">
                  <c:v>49.85469946364958</c:v>
                </c:pt>
                <c:pt idx="3481">
                  <c:v>49.86333223587033</c:v>
                </c:pt>
                <c:pt idx="3482">
                  <c:v>49.871947287575</c:v>
                </c:pt>
                <c:pt idx="3483">
                  <c:v>49.88054460325374</c:v>
                </c:pt>
                <c:pt idx="3484">
                  <c:v>49.88912416741782</c:v>
                </c:pt>
                <c:pt idx="3485">
                  <c:v>49.89768596459958</c:v>
                </c:pt>
                <c:pt idx="3486">
                  <c:v>49.90622997935252</c:v>
                </c:pt>
                <c:pt idx="3487">
                  <c:v>49.91475619625133</c:v>
                </c:pt>
                <c:pt idx="3488">
                  <c:v>49.92326459989182</c:v>
                </c:pt>
                <c:pt idx="3489">
                  <c:v>49.93175517489103</c:v>
                </c:pt>
                <c:pt idx="3490">
                  <c:v>49.9402279058872</c:v>
                </c:pt>
                <c:pt idx="3491">
                  <c:v>49.94868277753983</c:v>
                </c:pt>
                <c:pt idx="3492">
                  <c:v>49.95711977452964</c:v>
                </c:pt>
                <c:pt idx="3493">
                  <c:v>49.96553888155864</c:v>
                </c:pt>
                <c:pt idx="3494">
                  <c:v>49.97394008335011</c:v>
                </c:pt>
                <c:pt idx="3495">
                  <c:v>49.98232336464866</c:v>
                </c:pt>
                <c:pt idx="3496">
                  <c:v>49.9906887102202</c:v>
                </c:pt>
                <c:pt idx="3497">
                  <c:v>49.999036104852</c:v>
                </c:pt>
                <c:pt idx="3498">
                  <c:v>50.00736553335267</c:v>
                </c:pt>
                <c:pt idx="3499">
                  <c:v>50.01567698055222</c:v>
                </c:pt>
                <c:pt idx="3500">
                  <c:v>50.02397043130203</c:v>
                </c:pt>
                <c:pt idx="3501">
                  <c:v>50.03224587047493</c:v>
                </c:pt>
                <c:pt idx="3502">
                  <c:v>50.04050328296514</c:v>
                </c:pt>
                <c:pt idx="3503">
                  <c:v>50.04874265368836</c:v>
                </c:pt>
                <c:pt idx="3504">
                  <c:v>50.05696396758177</c:v>
                </c:pt>
                <c:pt idx="3505">
                  <c:v>50.065167209604</c:v>
                </c:pt>
                <c:pt idx="3506">
                  <c:v>50.0733523647352</c:v>
                </c:pt>
                <c:pt idx="3507">
                  <c:v>50.08151941797703</c:v>
                </c:pt>
                <c:pt idx="3508">
                  <c:v>50.08966835435271</c:v>
                </c:pt>
                <c:pt idx="3509">
                  <c:v>50.09779915890703</c:v>
                </c:pt>
                <c:pt idx="3510">
                  <c:v>50.10591181670631</c:v>
                </c:pt>
                <c:pt idx="3511">
                  <c:v>50.1140063128385</c:v>
                </c:pt>
                <c:pt idx="3512">
                  <c:v>50.12208263241314</c:v>
                </c:pt>
                <c:pt idx="3513">
                  <c:v>50.13014076056141</c:v>
                </c:pt>
                <c:pt idx="3514">
                  <c:v>50.13818068243614</c:v>
                </c:pt>
                <c:pt idx="3515">
                  <c:v>50.1462023832118</c:v>
                </c:pt>
                <c:pt idx="3516">
                  <c:v>50.15420584808457</c:v>
                </c:pt>
                <c:pt idx="3517">
                  <c:v>50.16219106227232</c:v>
                </c:pt>
                <c:pt idx="3518">
                  <c:v>50.17015801101463</c:v>
                </c:pt>
                <c:pt idx="3519">
                  <c:v>50.17810667957282</c:v>
                </c:pt>
                <c:pt idx="3520">
                  <c:v>50.18603705322995</c:v>
                </c:pt>
                <c:pt idx="3521">
                  <c:v>50.19394911729086</c:v>
                </c:pt>
                <c:pt idx="3522">
                  <c:v>50.20184285708219</c:v>
                </c:pt>
                <c:pt idx="3523">
                  <c:v>50.20971825795238</c:v>
                </c:pt>
                <c:pt idx="3524">
                  <c:v>50.21757530527165</c:v>
                </c:pt>
                <c:pt idx="3525">
                  <c:v>50.22541398443212</c:v>
                </c:pt>
                <c:pt idx="3526">
                  <c:v>50.23323428084772</c:v>
                </c:pt>
                <c:pt idx="3527">
                  <c:v>50.24103617995427</c:v>
                </c:pt>
                <c:pt idx="3528">
                  <c:v>50.2488196672095</c:v>
                </c:pt>
                <c:pt idx="3529">
                  <c:v>50.256584728093</c:v>
                </c:pt>
                <c:pt idx="3530">
                  <c:v>50.26433134810637</c:v>
                </c:pt>
                <c:pt idx="3531">
                  <c:v>50.27205951277306</c:v>
                </c:pt>
                <c:pt idx="3532">
                  <c:v>50.27976920763851</c:v>
                </c:pt>
                <c:pt idx="3533">
                  <c:v>50.28746041827018</c:v>
                </c:pt>
                <c:pt idx="3534">
                  <c:v>50.29513313025748</c:v>
                </c:pt>
                <c:pt idx="3535">
                  <c:v>50.30278732921185</c:v>
                </c:pt>
                <c:pt idx="3536">
                  <c:v>50.31042300076672</c:v>
                </c:pt>
                <c:pt idx="3537">
                  <c:v>50.31804013057766</c:v>
                </c:pt>
                <c:pt idx="3538">
                  <c:v>50.32563870432219</c:v>
                </c:pt>
                <c:pt idx="3539">
                  <c:v>50.33321870769998</c:v>
                </c:pt>
                <c:pt idx="3540">
                  <c:v>50.34078012643278</c:v>
                </c:pt>
                <c:pt idx="3541">
                  <c:v>50.34832294626445</c:v>
                </c:pt>
                <c:pt idx="3542">
                  <c:v>50.35584715296097</c:v>
                </c:pt>
                <c:pt idx="3543">
                  <c:v>50.36335273231052</c:v>
                </c:pt>
                <c:pt idx="3544">
                  <c:v>50.37083967012337</c:v>
                </c:pt>
                <c:pt idx="3545">
                  <c:v>50.37830795223203</c:v>
                </c:pt>
                <c:pt idx="3546">
                  <c:v>50.38575756449118</c:v>
                </c:pt>
                <c:pt idx="3547">
                  <c:v>50.39318849277773</c:v>
                </c:pt>
                <c:pt idx="3548">
                  <c:v>50.40060072299081</c:v>
                </c:pt>
                <c:pt idx="3549">
                  <c:v>50.4079942410518</c:v>
                </c:pt>
                <c:pt idx="3550">
                  <c:v>50.41536903290435</c:v>
                </c:pt>
                <c:pt idx="3551">
                  <c:v>50.42272508451441</c:v>
                </c:pt>
                <c:pt idx="3552">
                  <c:v>50.43006238187019</c:v>
                </c:pt>
                <c:pt idx="3553">
                  <c:v>50.43738091098224</c:v>
                </c:pt>
                <c:pt idx="3554">
                  <c:v>50.44468065788344</c:v>
                </c:pt>
                <c:pt idx="3555">
                  <c:v>50.45196160862905</c:v>
                </c:pt>
                <c:pt idx="3556">
                  <c:v>50.45922374929663</c:v>
                </c:pt>
                <c:pt idx="3557">
                  <c:v>50.46646706598619</c:v>
                </c:pt>
                <c:pt idx="3558">
                  <c:v>50.47369154482008</c:v>
                </c:pt>
                <c:pt idx="3559">
                  <c:v>50.48089717194307</c:v>
                </c:pt>
                <c:pt idx="3560">
                  <c:v>50.48808393352245</c:v>
                </c:pt>
                <c:pt idx="3561">
                  <c:v>50.49525181574784</c:v>
                </c:pt>
                <c:pt idx="3562">
                  <c:v>50.50240080483138</c:v>
                </c:pt>
                <c:pt idx="3563">
                  <c:v>50.50953088700771</c:v>
                </c:pt>
                <c:pt idx="3564">
                  <c:v>50.51664204853394</c:v>
                </c:pt>
                <c:pt idx="3565">
                  <c:v>50.52373427568968</c:v>
                </c:pt>
                <c:pt idx="3566">
                  <c:v>50.53080755477711</c:v>
                </c:pt>
                <c:pt idx="3567">
                  <c:v>50.53786187212094</c:v>
                </c:pt>
                <c:pt idx="3568">
                  <c:v>50.54489721406842</c:v>
                </c:pt>
                <c:pt idx="3569">
                  <c:v>50.55191356698942</c:v>
                </c:pt>
                <c:pt idx="3570">
                  <c:v>50.55891091727636</c:v>
                </c:pt>
                <c:pt idx="3571">
                  <c:v>50.5658892513443</c:v>
                </c:pt>
                <c:pt idx="3572">
                  <c:v>50.57284855563095</c:v>
                </c:pt>
                <c:pt idx="3573">
                  <c:v>50.5797888165966</c:v>
                </c:pt>
                <c:pt idx="3574">
                  <c:v>50.58671002072427</c:v>
                </c:pt>
                <c:pt idx="3575">
                  <c:v>50.59361215451958</c:v>
                </c:pt>
                <c:pt idx="3576">
                  <c:v>50.60049520451092</c:v>
                </c:pt>
                <c:pt idx="3577">
                  <c:v>50.60735915724933</c:v>
                </c:pt>
                <c:pt idx="3578">
                  <c:v>50.61420399930861</c:v>
                </c:pt>
                <c:pt idx="3579">
                  <c:v>50.62102971728528</c:v>
                </c:pt>
                <c:pt idx="3580">
                  <c:v>50.62783629779863</c:v>
                </c:pt>
                <c:pt idx="3581">
                  <c:v>50.63462372749071</c:v>
                </c:pt>
                <c:pt idx="3582">
                  <c:v>50.64139199302635</c:v>
                </c:pt>
                <c:pt idx="3583">
                  <c:v>50.64814108109321</c:v>
                </c:pt>
                <c:pt idx="3584">
                  <c:v>50.65487097840175</c:v>
                </c:pt>
                <c:pt idx="3585">
                  <c:v>50.66158167168527</c:v>
                </c:pt>
                <c:pt idx="3586">
                  <c:v>50.66827314769993</c:v>
                </c:pt>
                <c:pt idx="3587">
                  <c:v>50.67494539322473</c:v>
                </c:pt>
                <c:pt idx="3588">
                  <c:v>50.68159839506158</c:v>
                </c:pt>
                <c:pt idx="3589">
                  <c:v>50.6882321400353</c:v>
                </c:pt>
                <c:pt idx="3590">
                  <c:v>50.69484661499355</c:v>
                </c:pt>
                <c:pt idx="3591">
                  <c:v>50.70144180680703</c:v>
                </c:pt>
                <c:pt idx="3592">
                  <c:v>50.7080177023693</c:v>
                </c:pt>
                <c:pt idx="3593">
                  <c:v>50.71457428859691</c:v>
                </c:pt>
                <c:pt idx="3594">
                  <c:v>50.7211115524294</c:v>
                </c:pt>
                <c:pt idx="3595">
                  <c:v>50.72762948082924</c:v>
                </c:pt>
                <c:pt idx="3596">
                  <c:v>50.73412806078201</c:v>
                </c:pt>
                <c:pt idx="3597">
                  <c:v>50.74060727929623</c:v>
                </c:pt>
                <c:pt idx="3598">
                  <c:v>50.7470671234035</c:v>
                </c:pt>
                <c:pt idx="3599">
                  <c:v>50.75350758015846</c:v>
                </c:pt>
                <c:pt idx="3600">
                  <c:v>50.75992863663881</c:v>
                </c:pt>
                <c:pt idx="3601">
                  <c:v>50.76633027994534</c:v>
                </c:pt>
                <c:pt idx="3602">
                  <c:v>50.77271249720195</c:v>
                </c:pt>
                <c:pt idx="3603">
                  <c:v>50.77907527555564</c:v>
                </c:pt>
                <c:pt idx="3604">
                  <c:v>50.78541860217656</c:v>
                </c:pt>
                <c:pt idx="3605">
                  <c:v>50.791742464258</c:v>
                </c:pt>
                <c:pt idx="3606">
                  <c:v>50.79804684901639</c:v>
                </c:pt>
                <c:pt idx="3607">
                  <c:v>50.80433174369135</c:v>
                </c:pt>
                <c:pt idx="3608">
                  <c:v>50.81059713554573</c:v>
                </c:pt>
                <c:pt idx="3609">
                  <c:v>50.81684301186549</c:v>
                </c:pt>
                <c:pt idx="3610">
                  <c:v>50.82306935995995</c:v>
                </c:pt>
                <c:pt idx="3611">
                  <c:v>50.82927616716152</c:v>
                </c:pt>
                <c:pt idx="3612">
                  <c:v>50.83546342082598</c:v>
                </c:pt>
                <c:pt idx="3613">
                  <c:v>50.84163110833229</c:v>
                </c:pt>
                <c:pt idx="3614">
                  <c:v>50.84777921708276</c:v>
                </c:pt>
                <c:pt idx="3615">
                  <c:v>50.85390773450295</c:v>
                </c:pt>
                <c:pt idx="3616">
                  <c:v>50.86001664804176</c:v>
                </c:pt>
                <c:pt idx="3617">
                  <c:v>50.8661059451714</c:v>
                </c:pt>
                <c:pt idx="3618">
                  <c:v>50.87217561338741</c:v>
                </c:pt>
                <c:pt idx="3619">
                  <c:v>50.87822564020874</c:v>
                </c:pt>
                <c:pt idx="3620">
                  <c:v>50.88425601317765</c:v>
                </c:pt>
                <c:pt idx="3621">
                  <c:v>50.89026671985983</c:v>
                </c:pt>
                <c:pt idx="3622">
                  <c:v>50.89625774784433</c:v>
                </c:pt>
                <c:pt idx="3623">
                  <c:v>50.90222908474367</c:v>
                </c:pt>
                <c:pt idx="3624">
                  <c:v>50.90818071819376</c:v>
                </c:pt>
                <c:pt idx="3625">
                  <c:v>50.91411263585395</c:v>
                </c:pt>
                <c:pt idx="3626">
                  <c:v>50.92002482540706</c:v>
                </c:pt>
                <c:pt idx="3627">
                  <c:v>50.92591727455943</c:v>
                </c:pt>
                <c:pt idx="3628">
                  <c:v>50.93178997104081</c:v>
                </c:pt>
                <c:pt idx="3629">
                  <c:v>50.93764290260452</c:v>
                </c:pt>
                <c:pt idx="3630">
                  <c:v>50.94347605702735</c:v>
                </c:pt>
                <c:pt idx="3631">
                  <c:v>50.94928942210967</c:v>
                </c:pt>
                <c:pt idx="3632">
                  <c:v>50.95508298567535</c:v>
                </c:pt>
                <c:pt idx="3633">
                  <c:v>50.96085673557187</c:v>
                </c:pt>
                <c:pt idx="3634">
                  <c:v>50.96661065967022</c:v>
                </c:pt>
                <c:pt idx="3635">
                  <c:v>50.97234474586507</c:v>
                </c:pt>
                <c:pt idx="3636">
                  <c:v>50.97805898207462</c:v>
                </c:pt>
                <c:pt idx="3637">
                  <c:v>50.9837533562407</c:v>
                </c:pt>
                <c:pt idx="3638">
                  <c:v>50.98942785632885</c:v>
                </c:pt>
                <c:pt idx="3639">
                  <c:v>50.99508247032814</c:v>
                </c:pt>
                <c:pt idx="3640">
                  <c:v>51.00071718625139</c:v>
                </c:pt>
                <c:pt idx="3641">
                  <c:v>51.00633199213506</c:v>
                </c:pt>
                <c:pt idx="3642">
                  <c:v>51.01192687603931</c:v>
                </c:pt>
                <c:pt idx="3643">
                  <c:v>51.01750182604803</c:v>
                </c:pt>
                <c:pt idx="3644">
                  <c:v>51.02305683026878</c:v>
                </c:pt>
                <c:pt idx="3645">
                  <c:v>51.0285918768329</c:v>
                </c:pt>
                <c:pt idx="3646">
                  <c:v>51.0341069538954</c:v>
                </c:pt>
                <c:pt idx="3647">
                  <c:v>51.0396020496352</c:v>
                </c:pt>
                <c:pt idx="3648">
                  <c:v>51.04507715225483</c:v>
                </c:pt>
                <c:pt idx="3649">
                  <c:v>51.05053224998074</c:v>
                </c:pt>
                <c:pt idx="3650">
                  <c:v>51.05596733106307</c:v>
                </c:pt>
                <c:pt idx="3651">
                  <c:v>51.0613823837759</c:v>
                </c:pt>
                <c:pt idx="3652">
                  <c:v>51.06677739641702</c:v>
                </c:pt>
                <c:pt idx="3653">
                  <c:v>51.07215235730816</c:v>
                </c:pt>
                <c:pt idx="3654">
                  <c:v>51.07750725479487</c:v>
                </c:pt>
                <c:pt idx="3655">
                  <c:v>51.08284207724657</c:v>
                </c:pt>
                <c:pt idx="3656">
                  <c:v>51.08815681305661</c:v>
                </c:pt>
                <c:pt idx="3657">
                  <c:v>51.09345145064216</c:v>
                </c:pt>
                <c:pt idx="3658">
                  <c:v>51.0987259784444</c:v>
                </c:pt>
                <c:pt idx="3659">
                  <c:v>51.10398038492834</c:v>
                </c:pt>
                <c:pt idx="3660">
                  <c:v>51.10921465858301</c:v>
                </c:pt>
                <c:pt idx="3661">
                  <c:v>51.11442878792136</c:v>
                </c:pt>
                <c:pt idx="3662">
                  <c:v>51.11962276148034</c:v>
                </c:pt>
                <c:pt idx="3663">
                  <c:v>51.12479656782087</c:v>
                </c:pt>
                <c:pt idx="3664">
                  <c:v>51.12995019552784</c:v>
                </c:pt>
                <c:pt idx="3665">
                  <c:v>51.13508363321014</c:v>
                </c:pt>
                <c:pt idx="3666">
                  <c:v>51.1401968695008</c:v>
                </c:pt>
                <c:pt idx="3667">
                  <c:v>51.14528989305673</c:v>
                </c:pt>
                <c:pt idx="3668">
                  <c:v>51.150362692559</c:v>
                </c:pt>
                <c:pt idx="3669">
                  <c:v>51.15541525671269</c:v>
                </c:pt>
                <c:pt idx="3670">
                  <c:v>51.16044757424699</c:v>
                </c:pt>
                <c:pt idx="3671">
                  <c:v>51.16545963391521</c:v>
                </c:pt>
                <c:pt idx="3672">
                  <c:v>51.17045142449465</c:v>
                </c:pt>
                <c:pt idx="3673">
                  <c:v>51.17542293478686</c:v>
                </c:pt>
                <c:pt idx="3674">
                  <c:v>51.18037415361742</c:v>
                </c:pt>
                <c:pt idx="3675">
                  <c:v>51.18530506983615</c:v>
                </c:pt>
                <c:pt idx="3676">
                  <c:v>51.19021567231696</c:v>
                </c:pt>
                <c:pt idx="3677">
                  <c:v>51.19510594995795</c:v>
                </c:pt>
                <c:pt idx="3678">
                  <c:v>51.19997589168137</c:v>
                </c:pt>
                <c:pt idx="3679">
                  <c:v>51.20482548643375</c:v>
                </c:pt>
                <c:pt idx="3680">
                  <c:v>51.20965472318577</c:v>
                </c:pt>
                <c:pt idx="3681">
                  <c:v>51.21446359093233</c:v>
                </c:pt>
                <c:pt idx="3682">
                  <c:v>51.21925207869262</c:v>
                </c:pt>
                <c:pt idx="3683">
                  <c:v>51.22402017551003</c:v>
                </c:pt>
                <c:pt idx="3684">
                  <c:v>51.22876787045223</c:v>
                </c:pt>
                <c:pt idx="3685">
                  <c:v>51.23349515261116</c:v>
                </c:pt>
                <c:pt idx="3686">
                  <c:v>51.23820201110306</c:v>
                </c:pt>
                <c:pt idx="3687">
                  <c:v>51.24288843506847</c:v>
                </c:pt>
                <c:pt idx="3688">
                  <c:v>51.24755441367223</c:v>
                </c:pt>
                <c:pt idx="3689">
                  <c:v>51.25219993610355</c:v>
                </c:pt>
                <c:pt idx="3690">
                  <c:v>51.25682499157593</c:v>
                </c:pt>
                <c:pt idx="3691">
                  <c:v>51.26142956932723</c:v>
                </c:pt>
                <c:pt idx="3692">
                  <c:v>51.26601365861974</c:v>
                </c:pt>
                <c:pt idx="3693">
                  <c:v>51.27057724874005</c:v>
                </c:pt>
                <c:pt idx="3694">
                  <c:v>51.27512032899918</c:v>
                </c:pt>
                <c:pt idx="3695">
                  <c:v>51.27964288873253</c:v>
                </c:pt>
                <c:pt idx="3696">
                  <c:v>51.28414491729998</c:v>
                </c:pt>
                <c:pt idx="3697">
                  <c:v>51.28862640408577</c:v>
                </c:pt>
                <c:pt idx="3698">
                  <c:v>51.29308733849861</c:v>
                </c:pt>
                <c:pt idx="3699">
                  <c:v>51.29752770997167</c:v>
                </c:pt>
                <c:pt idx="3700">
                  <c:v>51.30194750796256</c:v>
                </c:pt>
                <c:pt idx="3701">
                  <c:v>51.30634672195345</c:v>
                </c:pt>
                <c:pt idx="3702">
                  <c:v>51.31072534145092</c:v>
                </c:pt>
                <c:pt idx="3703">
                  <c:v>51.31508335598605</c:v>
                </c:pt>
                <c:pt idx="3704">
                  <c:v>51.31942075511452</c:v>
                </c:pt>
                <c:pt idx="3705">
                  <c:v>51.32373752841648</c:v>
                </c:pt>
                <c:pt idx="3706">
                  <c:v>51.3280336654966</c:v>
                </c:pt>
                <c:pt idx="3707">
                  <c:v>51.3323091559842</c:v>
                </c:pt>
                <c:pt idx="3708">
                  <c:v>51.33656398953305</c:v>
                </c:pt>
                <c:pt idx="3709">
                  <c:v>51.3407981558216</c:v>
                </c:pt>
                <c:pt idx="3710">
                  <c:v>51.34501164455281</c:v>
                </c:pt>
                <c:pt idx="3711">
                  <c:v>51.3492044454543</c:v>
                </c:pt>
                <c:pt idx="3712">
                  <c:v>51.35337654827833</c:v>
                </c:pt>
                <c:pt idx="3713">
                  <c:v>51.3575279428017</c:v>
                </c:pt>
                <c:pt idx="3714">
                  <c:v>51.36165861882592</c:v>
                </c:pt>
                <c:pt idx="3715">
                  <c:v>51.36576856617713</c:v>
                </c:pt>
                <c:pt idx="3716">
                  <c:v>51.36985777470613</c:v>
                </c:pt>
                <c:pt idx="3717">
                  <c:v>51.37392623428844</c:v>
                </c:pt>
                <c:pt idx="3718">
                  <c:v>51.3779739348242</c:v>
                </c:pt>
                <c:pt idx="3719">
                  <c:v>51.38200086623829</c:v>
                </c:pt>
                <c:pt idx="3720">
                  <c:v>51.38600701848033</c:v>
                </c:pt>
                <c:pt idx="3721">
                  <c:v>51.38999238152461</c:v>
                </c:pt>
                <c:pt idx="3722">
                  <c:v>51.3939569453702</c:v>
                </c:pt>
                <c:pt idx="3723">
                  <c:v>51.39790070004089</c:v>
                </c:pt>
                <c:pt idx="3724">
                  <c:v>51.40182363558525</c:v>
                </c:pt>
                <c:pt idx="3725">
                  <c:v>51.40572574207661</c:v>
                </c:pt>
                <c:pt idx="3726">
                  <c:v>51.40960700961308</c:v>
                </c:pt>
                <c:pt idx="3727">
                  <c:v>51.41346742831761</c:v>
                </c:pt>
                <c:pt idx="3728">
                  <c:v>51.41730698833794</c:v>
                </c:pt>
                <c:pt idx="3729">
                  <c:v>51.42112567984655</c:v>
                </c:pt>
                <c:pt idx="3730">
                  <c:v>51.42492349304089</c:v>
                </c:pt>
                <c:pt idx="3731">
                  <c:v>51.42870041814313</c:v>
                </c:pt>
                <c:pt idx="3732">
                  <c:v>51.43245644540035</c:v>
                </c:pt>
                <c:pt idx="3733">
                  <c:v>51.43619156508453</c:v>
                </c:pt>
                <c:pt idx="3734">
                  <c:v>51.43990576749245</c:v>
                </c:pt>
                <c:pt idx="3735">
                  <c:v>51.44359904294586</c:v>
                </c:pt>
                <c:pt idx="3736">
                  <c:v>51.44727138179132</c:v>
                </c:pt>
                <c:pt idx="3737">
                  <c:v>51.45092277440041</c:v>
                </c:pt>
                <c:pt idx="3738">
                  <c:v>51.45455321116955</c:v>
                </c:pt>
                <c:pt idx="3739">
                  <c:v>51.45816268252013</c:v>
                </c:pt>
                <c:pt idx="3740">
                  <c:v>51.46175117889847</c:v>
                </c:pt>
                <c:pt idx="3741">
                  <c:v>51.4653186907759</c:v>
                </c:pt>
                <c:pt idx="3742">
                  <c:v>51.46886520864861</c:v>
                </c:pt>
                <c:pt idx="3743">
                  <c:v>51.47239072303791</c:v>
                </c:pt>
                <c:pt idx="3744">
                  <c:v>51.47589522449</c:v>
                </c:pt>
                <c:pt idx="3745">
                  <c:v>51.4793787035761</c:v>
                </c:pt>
                <c:pt idx="3746">
                  <c:v>51.48284115089248</c:v>
                </c:pt>
                <c:pt idx="3747">
                  <c:v>51.48628255706044</c:v>
                </c:pt>
                <c:pt idx="3748">
                  <c:v>51.48970291272629</c:v>
                </c:pt>
                <c:pt idx="3749">
                  <c:v>51.49310220856136</c:v>
                </c:pt>
                <c:pt idx="3750">
                  <c:v>51.49648043526206</c:v>
                </c:pt>
                <c:pt idx="3751">
                  <c:v>51.49983758354995</c:v>
                </c:pt>
                <c:pt idx="3752">
                  <c:v>51.50317364417156</c:v>
                </c:pt>
                <c:pt idx="3753">
                  <c:v>51.50648860789853</c:v>
                </c:pt>
                <c:pt idx="3754">
                  <c:v>51.50978246552768</c:v>
                </c:pt>
                <c:pt idx="3755">
                  <c:v>51.51305520788088</c:v>
                </c:pt>
                <c:pt idx="3756">
                  <c:v>51.51630682580512</c:v>
                </c:pt>
                <c:pt idx="3757">
                  <c:v>51.51953731017256</c:v>
                </c:pt>
                <c:pt idx="3758">
                  <c:v>51.52274665188048</c:v>
                </c:pt>
                <c:pt idx="3759">
                  <c:v>51.52593484185136</c:v>
                </c:pt>
                <c:pt idx="3760">
                  <c:v>51.5291018710328</c:v>
                </c:pt>
                <c:pt idx="3761">
                  <c:v>51.53224773039758</c:v>
                </c:pt>
                <c:pt idx="3762">
                  <c:v>51.53537241094372</c:v>
                </c:pt>
                <c:pt idx="3763">
                  <c:v>51.5384759036944</c:v>
                </c:pt>
                <c:pt idx="3764">
                  <c:v>51.54155819969801</c:v>
                </c:pt>
                <c:pt idx="3765">
                  <c:v>51.5446192900282</c:v>
                </c:pt>
                <c:pt idx="3766">
                  <c:v>51.54765916578378</c:v>
                </c:pt>
                <c:pt idx="3767">
                  <c:v>51.55067781808891</c:v>
                </c:pt>
                <c:pt idx="3768">
                  <c:v>51.5536752380929</c:v>
                </c:pt>
                <c:pt idx="3769">
                  <c:v>51.55665141697038</c:v>
                </c:pt>
                <c:pt idx="3770">
                  <c:v>51.55960634592125</c:v>
                </c:pt>
                <c:pt idx="3771">
                  <c:v>51.5625400161707</c:v>
                </c:pt>
                <c:pt idx="3772">
                  <c:v>51.56545241896916</c:v>
                </c:pt>
                <c:pt idx="3773">
                  <c:v>51.56834354559246</c:v>
                </c:pt>
                <c:pt idx="3774">
                  <c:v>51.57121338734166</c:v>
                </c:pt>
                <c:pt idx="3775">
                  <c:v>51.57406193554323</c:v>
                </c:pt>
                <c:pt idx="3776">
                  <c:v>51.5768891815489</c:v>
                </c:pt>
                <c:pt idx="3777">
                  <c:v>51.5796951167358</c:v>
                </c:pt>
                <c:pt idx="3778">
                  <c:v>51.58247973250638</c:v>
                </c:pt>
                <c:pt idx="3779">
                  <c:v>51.58524302028847</c:v>
                </c:pt>
                <c:pt idx="3780">
                  <c:v>51.58798497153531</c:v>
                </c:pt>
                <c:pt idx="3781">
                  <c:v>51.59070557772551</c:v>
                </c:pt>
                <c:pt idx="3782">
                  <c:v>51.59340483036304</c:v>
                </c:pt>
                <c:pt idx="3783">
                  <c:v>51.59608272097734</c:v>
                </c:pt>
                <c:pt idx="3784">
                  <c:v>51.59873924112321</c:v>
                </c:pt>
                <c:pt idx="3785">
                  <c:v>51.60137438238094</c:v>
                </c:pt>
                <c:pt idx="3786">
                  <c:v>51.60398813635621</c:v>
                </c:pt>
                <c:pt idx="3787">
                  <c:v>51.60658049468017</c:v>
                </c:pt>
                <c:pt idx="3788">
                  <c:v>51.60915144900944</c:v>
                </c:pt>
                <c:pt idx="3789">
                  <c:v>51.61170099102608</c:v>
                </c:pt>
                <c:pt idx="3790">
                  <c:v>51.61422911243763</c:v>
                </c:pt>
                <c:pt idx="3791">
                  <c:v>51.61673580497718</c:v>
                </c:pt>
                <c:pt idx="3792">
                  <c:v>51.61922106040322</c:v>
                </c:pt>
                <c:pt idx="3793">
                  <c:v>51.62168487049983</c:v>
                </c:pt>
                <c:pt idx="3794">
                  <c:v>51.62412722707657</c:v>
                </c:pt>
                <c:pt idx="3795">
                  <c:v>51.62654812196853</c:v>
                </c:pt>
                <c:pt idx="3796">
                  <c:v>51.62894754703635</c:v>
                </c:pt>
                <c:pt idx="3797">
                  <c:v>51.6313254941662</c:v>
                </c:pt>
                <c:pt idx="3798">
                  <c:v>51.63368195526981</c:v>
                </c:pt>
                <c:pt idx="3799">
                  <c:v>51.63601692228452</c:v>
                </c:pt>
                <c:pt idx="3800">
                  <c:v>51.63833038717318</c:v>
                </c:pt>
                <c:pt idx="3801">
                  <c:v>51.64062234192424</c:v>
                </c:pt>
                <c:pt idx="3802">
                  <c:v>51.6428927785518</c:v>
                </c:pt>
                <c:pt idx="3803">
                  <c:v>51.64514168909548</c:v>
                </c:pt>
                <c:pt idx="3804">
                  <c:v>51.64736906562059</c:v>
                </c:pt>
                <c:pt idx="3805">
                  <c:v>51.64957490021805</c:v>
                </c:pt>
                <c:pt idx="3806">
                  <c:v>51.65175918500434</c:v>
                </c:pt>
                <c:pt idx="3807">
                  <c:v>51.65392191212169</c:v>
                </c:pt>
                <c:pt idx="3808">
                  <c:v>51.65606307373789</c:v>
                </c:pt>
                <c:pt idx="3809">
                  <c:v>51.65818266204646</c:v>
                </c:pt>
                <c:pt idx="3810">
                  <c:v>51.66028066926653</c:v>
                </c:pt>
                <c:pt idx="3811">
                  <c:v>51.66235708764298</c:v>
                </c:pt>
                <c:pt idx="3812">
                  <c:v>51.66441190944631</c:v>
                </c:pt>
                <c:pt idx="3813">
                  <c:v>51.66644512697276</c:v>
                </c:pt>
                <c:pt idx="3814">
                  <c:v>51.66845673254426</c:v>
                </c:pt>
                <c:pt idx="3815">
                  <c:v>51.67044671850845</c:v>
                </c:pt>
                <c:pt idx="3816">
                  <c:v>51.67241507723873</c:v>
                </c:pt>
                <c:pt idx="3817">
                  <c:v>51.67436180113418</c:v>
                </c:pt>
                <c:pt idx="3818">
                  <c:v>51.67628688261968</c:v>
                </c:pt>
                <c:pt idx="3819">
                  <c:v>51.67819031414584</c:v>
                </c:pt>
                <c:pt idx="3820">
                  <c:v>51.680072088189</c:v>
                </c:pt>
                <c:pt idx="3821">
                  <c:v>51.68193219725131</c:v>
                </c:pt>
                <c:pt idx="3822">
                  <c:v>51.6837706338607</c:v>
                </c:pt>
                <c:pt idx="3823">
                  <c:v>51.68558739057088</c:v>
                </c:pt>
                <c:pt idx="3824">
                  <c:v>51.68738245996132</c:v>
                </c:pt>
                <c:pt idx="3825">
                  <c:v>51.68915583463738</c:v>
                </c:pt>
                <c:pt idx="3826">
                  <c:v>51.69090750723014</c:v>
                </c:pt>
                <c:pt idx="3827">
                  <c:v>51.69263747039657</c:v>
                </c:pt>
                <c:pt idx="3828">
                  <c:v>51.69434571681946</c:v>
                </c:pt>
                <c:pt idx="3829">
                  <c:v>51.6960322392074</c:v>
                </c:pt>
                <c:pt idx="3830">
                  <c:v>51.69769703029488</c:v>
                </c:pt>
                <c:pt idx="3831">
                  <c:v>51.69934008284223</c:v>
                </c:pt>
                <c:pt idx="3832">
                  <c:v>51.70096138963563</c:v>
                </c:pt>
                <c:pt idx="3833">
                  <c:v>51.7025609434872</c:v>
                </c:pt>
                <c:pt idx="3834">
                  <c:v>51.70413873723482</c:v>
                </c:pt>
                <c:pt idx="3835">
                  <c:v>51.70569476374239</c:v>
                </c:pt>
                <c:pt idx="3836">
                  <c:v>51.70722901589966</c:v>
                </c:pt>
                <c:pt idx="3837">
                  <c:v>51.70874148662227</c:v>
                </c:pt>
                <c:pt idx="3838">
                  <c:v>51.71023216885182</c:v>
                </c:pt>
                <c:pt idx="3839">
                  <c:v>51.71170105555579</c:v>
                </c:pt>
                <c:pt idx="3840">
                  <c:v>51.71314813972762</c:v>
                </c:pt>
                <c:pt idx="3841">
                  <c:v>51.71457341438671</c:v>
                </c:pt>
                <c:pt idx="3842">
                  <c:v>51.71597687257838</c:v>
                </c:pt>
                <c:pt idx="3843">
                  <c:v>51.71735850737391</c:v>
                </c:pt>
                <c:pt idx="3844">
                  <c:v>51.71871831187058</c:v>
                </c:pt>
                <c:pt idx="3845">
                  <c:v>51.72005627919163</c:v>
                </c:pt>
                <c:pt idx="3846">
                  <c:v>51.72137240248626</c:v>
                </c:pt>
                <c:pt idx="3847">
                  <c:v>51.7226666749297</c:v>
                </c:pt>
                <c:pt idx="3848">
                  <c:v>51.72393908972315</c:v>
                </c:pt>
                <c:pt idx="3849">
                  <c:v>51.72518964009385</c:v>
                </c:pt>
                <c:pt idx="3850">
                  <c:v>51.72641831929502</c:v>
                </c:pt>
                <c:pt idx="3851">
                  <c:v>51.72762512060594</c:v>
                </c:pt>
                <c:pt idx="3852">
                  <c:v>51.7288100373319</c:v>
                </c:pt>
                <c:pt idx="3853">
                  <c:v>51.72997306280424</c:v>
                </c:pt>
                <c:pt idx="3854">
                  <c:v>51.73111419038033</c:v>
                </c:pt>
                <c:pt idx="3855">
                  <c:v>51.73223341344363</c:v>
                </c:pt>
                <c:pt idx="3856">
                  <c:v>51.73333072540366</c:v>
                </c:pt>
                <c:pt idx="3857">
                  <c:v>51.73440611969596</c:v>
                </c:pt>
                <c:pt idx="3858">
                  <c:v>51.73545958978222</c:v>
                </c:pt>
                <c:pt idx="3859">
                  <c:v>51.7364911291502</c:v>
                </c:pt>
                <c:pt idx="3860">
                  <c:v>51.7375007313137</c:v>
                </c:pt>
                <c:pt idx="3861">
                  <c:v>51.73848838981269</c:v>
                </c:pt>
                <c:pt idx="3862">
                  <c:v>51.73945409821323</c:v>
                </c:pt>
                <c:pt idx="3863">
                  <c:v>51.7403978501075</c:v>
                </c:pt>
                <c:pt idx="3864">
                  <c:v>51.74131963911378</c:v>
                </c:pt>
                <c:pt idx="3865">
                  <c:v>51.74221945887653</c:v>
                </c:pt>
                <c:pt idx="3866">
                  <c:v>51.7430973030663</c:v>
                </c:pt>
                <c:pt idx="3867">
                  <c:v>51.74395316537986</c:v>
                </c:pt>
                <c:pt idx="3868">
                  <c:v>51.74478703954004</c:v>
                </c:pt>
                <c:pt idx="3869">
                  <c:v>51.74559891929594</c:v>
                </c:pt>
                <c:pt idx="3870">
                  <c:v>51.74638879842274</c:v>
                </c:pt>
                <c:pt idx="3871">
                  <c:v>51.74715667072185</c:v>
                </c:pt>
                <c:pt idx="3872">
                  <c:v>51.74790253002086</c:v>
                </c:pt>
                <c:pt idx="3873">
                  <c:v>51.74862637017354</c:v>
                </c:pt>
                <c:pt idx="3874">
                  <c:v>51.74932818505987</c:v>
                </c:pt>
                <c:pt idx="3875">
                  <c:v>51.75000796858603</c:v>
                </c:pt>
                <c:pt idx="3876">
                  <c:v>51.75066571468442</c:v>
                </c:pt>
                <c:pt idx="3877">
                  <c:v>51.75130141731366</c:v>
                </c:pt>
                <c:pt idx="3878">
                  <c:v>51.75191507045865</c:v>
                </c:pt>
                <c:pt idx="3879">
                  <c:v>51.75250666813042</c:v>
                </c:pt>
                <c:pt idx="3880">
                  <c:v>51.75307620436632</c:v>
                </c:pt>
                <c:pt idx="3881">
                  <c:v>51.75362367322996</c:v>
                </c:pt>
                <c:pt idx="3882">
                  <c:v>51.75414906881117</c:v>
                </c:pt>
                <c:pt idx="3883">
                  <c:v>51.75465238522605</c:v>
                </c:pt>
                <c:pt idx="3884">
                  <c:v>51.755133616617</c:v>
                </c:pt>
                <c:pt idx="3885">
                  <c:v>51.75559275715266</c:v>
                </c:pt>
                <c:pt idx="3886">
                  <c:v>51.756029801028</c:v>
                </c:pt>
                <c:pt idx="3887">
                  <c:v>51.75644474246423</c:v>
                </c:pt>
                <c:pt idx="3888">
                  <c:v>51.75683757570891</c:v>
                </c:pt>
                <c:pt idx="3889">
                  <c:v>51.7572082950359</c:v>
                </c:pt>
                <c:pt idx="3890">
                  <c:v>51.75755689474533</c:v>
                </c:pt>
                <c:pt idx="3891">
                  <c:v>51.7578833691637</c:v>
                </c:pt>
                <c:pt idx="3892">
                  <c:v>51.75818771264381</c:v>
                </c:pt>
                <c:pt idx="3893">
                  <c:v>51.75846991956482</c:v>
                </c:pt>
                <c:pt idx="3894">
                  <c:v>51.75872998433218</c:v>
                </c:pt>
                <c:pt idx="3895">
                  <c:v>51.75896790137775</c:v>
                </c:pt>
                <c:pt idx="3896">
                  <c:v>51.75918366515968</c:v>
                </c:pt>
                <c:pt idx="3897">
                  <c:v>51.75937727016255</c:v>
                </c:pt>
                <c:pt idx="3898">
                  <c:v>51.75954871089726</c:v>
                </c:pt>
                <c:pt idx="3899">
                  <c:v>51.75969798190108</c:v>
                </c:pt>
                <c:pt idx="3900">
                  <c:v>51.75982507773767</c:v>
                </c:pt>
                <c:pt idx="3901">
                  <c:v>51.75992999299713</c:v>
                </c:pt>
                <c:pt idx="3902">
                  <c:v>51.76001272229586</c:v>
                </c:pt>
                <c:pt idx="3903">
                  <c:v>51.7600732602767</c:v>
                </c:pt>
                <c:pt idx="3904">
                  <c:v>51.76011160160891</c:v>
                </c:pt>
                <c:pt idx="3905">
                  <c:v>51.76012774098816</c:v>
                </c:pt>
                <c:pt idx="3906">
                  <c:v>51.7601216731365</c:v>
                </c:pt>
                <c:pt idx="3907">
                  <c:v>51.76009339280246</c:v>
                </c:pt>
                <c:pt idx="3908">
                  <c:v>51.76004289476098</c:v>
                </c:pt>
                <c:pt idx="3909">
                  <c:v>51.75997017381341</c:v>
                </c:pt>
                <c:pt idx="3910">
                  <c:v>51.75987522478758</c:v>
                </c:pt>
                <c:pt idx="3911">
                  <c:v>51.75975804253776</c:v>
                </c:pt>
                <c:pt idx="3912">
                  <c:v>51.75961862194465</c:v>
                </c:pt>
                <c:pt idx="3913">
                  <c:v>51.75945695791545</c:v>
                </c:pt>
                <c:pt idx="3914">
                  <c:v>51.7592730453838</c:v>
                </c:pt>
                <c:pt idx="3915">
                  <c:v>51.75906687930983</c:v>
                </c:pt>
                <c:pt idx="3916">
                  <c:v>51.75883845468012</c:v>
                </c:pt>
                <c:pt idx="3917">
                  <c:v>51.7585877665078</c:v>
                </c:pt>
                <c:pt idx="3918">
                  <c:v>51.75831480983242</c:v>
                </c:pt>
                <c:pt idx="3919">
                  <c:v>51.75801957972006</c:v>
                </c:pt>
                <c:pt idx="3920">
                  <c:v>51.7577020712633</c:v>
                </c:pt>
                <c:pt idx="3921">
                  <c:v>51.75736227958127</c:v>
                </c:pt>
                <c:pt idx="3922">
                  <c:v>51.75700019981952</c:v>
                </c:pt>
                <c:pt idx="3923">
                  <c:v>51.75661582715021</c:v>
                </c:pt>
                <c:pt idx="3924">
                  <c:v>51.75620915677197</c:v>
                </c:pt>
                <c:pt idx="3925">
                  <c:v>51.75578018391001</c:v>
                </c:pt>
                <c:pt idx="3926">
                  <c:v>51.75532890381604</c:v>
                </c:pt>
                <c:pt idx="3927">
                  <c:v>51.75485531176832</c:v>
                </c:pt>
                <c:pt idx="3928">
                  <c:v>51.7543594030717</c:v>
                </c:pt>
                <c:pt idx="3929">
                  <c:v>51.75384117305749</c:v>
                </c:pt>
                <c:pt idx="3930">
                  <c:v>51.7533006170837</c:v>
                </c:pt>
                <c:pt idx="3931">
                  <c:v>51.75273773053477</c:v>
                </c:pt>
                <c:pt idx="3932">
                  <c:v>51.7521525088218</c:v>
                </c:pt>
                <c:pt idx="3933">
                  <c:v>51.75154494738238</c:v>
                </c:pt>
                <c:pt idx="3934">
                  <c:v>51.75091504168081</c:v>
                </c:pt>
                <c:pt idx="3935">
                  <c:v>51.75026278720787</c:v>
                </c:pt>
                <c:pt idx="3936">
                  <c:v>51.74958817948097</c:v>
                </c:pt>
                <c:pt idx="3937">
                  <c:v>51.74889121404413</c:v>
                </c:pt>
                <c:pt idx="3938">
                  <c:v>51.74817188646795</c:v>
                </c:pt>
                <c:pt idx="3939">
                  <c:v>51.74743019234964</c:v>
                </c:pt>
                <c:pt idx="3940">
                  <c:v>51.74666612731305</c:v>
                </c:pt>
                <c:pt idx="3941">
                  <c:v>51.74587968700863</c:v>
                </c:pt>
                <c:pt idx="3942">
                  <c:v>51.74507086711346</c:v>
                </c:pt>
                <c:pt idx="3943">
                  <c:v>51.74423966333125</c:v>
                </c:pt>
                <c:pt idx="3944">
                  <c:v>51.74338607139234</c:v>
                </c:pt>
                <c:pt idx="3945">
                  <c:v>51.74251008705371</c:v>
                </c:pt>
                <c:pt idx="3946">
                  <c:v>51.74161170609899</c:v>
                </c:pt>
                <c:pt idx="3947">
                  <c:v>51.74069092433845</c:v>
                </c:pt>
                <c:pt idx="3948">
                  <c:v>51.73974773760904</c:v>
                </c:pt>
                <c:pt idx="3949">
                  <c:v>51.73878214177433</c:v>
                </c:pt>
                <c:pt idx="3950">
                  <c:v>51.7377941327246</c:v>
                </c:pt>
                <c:pt idx="3951">
                  <c:v>51.73678370637676</c:v>
                </c:pt>
                <c:pt idx="3952">
                  <c:v>51.73575085867442</c:v>
                </c:pt>
                <c:pt idx="3953">
                  <c:v>51.73469558558786</c:v>
                </c:pt>
                <c:pt idx="3954">
                  <c:v>51.73361788311404</c:v>
                </c:pt>
                <c:pt idx="3955">
                  <c:v>51.73251774727663</c:v>
                </c:pt>
                <c:pt idx="3956">
                  <c:v>51.73139517412597</c:v>
                </c:pt>
                <c:pt idx="3957">
                  <c:v>51.73025015973909</c:v>
                </c:pt>
                <c:pt idx="3958">
                  <c:v>51.72908270021976</c:v>
                </c:pt>
                <c:pt idx="3959">
                  <c:v>51.72789279169842</c:v>
                </c:pt>
                <c:pt idx="3960">
                  <c:v>51.72668043033226</c:v>
                </c:pt>
                <c:pt idx="3961">
                  <c:v>51.72544561230517</c:v>
                </c:pt>
                <c:pt idx="3962">
                  <c:v>51.72418833382774</c:v>
                </c:pt>
                <c:pt idx="3963">
                  <c:v>51.7229085911373</c:v>
                </c:pt>
                <c:pt idx="3964">
                  <c:v>51.72160638049792</c:v>
                </c:pt>
                <c:pt idx="3965">
                  <c:v>51.7202816982004</c:v>
                </c:pt>
                <c:pt idx="3966">
                  <c:v>51.7189345405623</c:v>
                </c:pt>
                <c:pt idx="3967">
                  <c:v>51.71756490392788</c:v>
                </c:pt>
                <c:pt idx="3968">
                  <c:v>51.71617278466817</c:v>
                </c:pt>
                <c:pt idx="3969">
                  <c:v>51.71475817918096</c:v>
                </c:pt>
                <c:pt idx="3970">
                  <c:v>51.71332108389078</c:v>
                </c:pt>
                <c:pt idx="3971">
                  <c:v>51.71186149524891</c:v>
                </c:pt>
                <c:pt idx="3972">
                  <c:v>51.71037940973348</c:v>
                </c:pt>
                <c:pt idx="3973">
                  <c:v>51.70887482384929</c:v>
                </c:pt>
                <c:pt idx="3974">
                  <c:v>51.70734773412793</c:v>
                </c:pt>
                <c:pt idx="3975">
                  <c:v>51.7057981371278</c:v>
                </c:pt>
                <c:pt idx="3976">
                  <c:v>51.70422602943406</c:v>
                </c:pt>
                <c:pt idx="3977">
                  <c:v>51.70263140765868</c:v>
                </c:pt>
                <c:pt idx="3978">
                  <c:v>51.7010142684404</c:v>
                </c:pt>
                <c:pt idx="3979">
                  <c:v>51.69937460844474</c:v>
                </c:pt>
                <c:pt idx="3980">
                  <c:v>51.69771242436404</c:v>
                </c:pt>
                <c:pt idx="3981">
                  <c:v>51.69602771291743</c:v>
                </c:pt>
                <c:pt idx="3982">
                  <c:v>51.69432047085088</c:v>
                </c:pt>
                <c:pt idx="3983">
                  <c:v>51.69259069493711</c:v>
                </c:pt>
                <c:pt idx="3984">
                  <c:v>51.6908383819757</c:v>
                </c:pt>
                <c:pt idx="3985">
                  <c:v>51.68906352879301</c:v>
                </c:pt>
                <c:pt idx="3986">
                  <c:v>51.68726613224227</c:v>
                </c:pt>
                <c:pt idx="3987">
                  <c:v>51.6854461892035</c:v>
                </c:pt>
                <c:pt idx="3988">
                  <c:v>51.68360369658356</c:v>
                </c:pt>
                <c:pt idx="3989">
                  <c:v>51.68173865131612</c:v>
                </c:pt>
                <c:pt idx="3990">
                  <c:v>51.67985105036171</c:v>
                </c:pt>
                <c:pt idx="3991">
                  <c:v>51.6779408907077</c:v>
                </c:pt>
                <c:pt idx="3992">
                  <c:v>51.67600816936827</c:v>
                </c:pt>
                <c:pt idx="3993">
                  <c:v>51.6740528833845</c:v>
                </c:pt>
                <c:pt idx="3994">
                  <c:v>51.6720750298243</c:v>
                </c:pt>
                <c:pt idx="3995">
                  <c:v>51.67007460578237</c:v>
                </c:pt>
                <c:pt idx="3996">
                  <c:v>51.66805160838039</c:v>
                </c:pt>
                <c:pt idx="3997">
                  <c:v>51.66600603476678</c:v>
                </c:pt>
                <c:pt idx="3998">
                  <c:v>51.6639378821169</c:v>
                </c:pt>
                <c:pt idx="3999">
                  <c:v>51.66184714763293</c:v>
                </c:pt>
                <c:pt idx="4000">
                  <c:v>51.659733828544</c:v>
                </c:pt>
                <c:pt idx="4001">
                  <c:v>51.65759792210598</c:v>
                </c:pt>
                <c:pt idx="4002">
                  <c:v>51.65543942560174</c:v>
                </c:pt>
                <c:pt idx="4003">
                  <c:v>51.65325833634098</c:v>
                </c:pt>
                <c:pt idx="4004">
                  <c:v>51.65105465166026</c:v>
                </c:pt>
                <c:pt idx="4005">
                  <c:v>51.64882836892312</c:v>
                </c:pt>
                <c:pt idx="4006">
                  <c:v>51.64657948551985</c:v>
                </c:pt>
                <c:pt idx="4007">
                  <c:v>51.64430799886774</c:v>
                </c:pt>
                <c:pt idx="4008">
                  <c:v>51.64201390641094</c:v>
                </c:pt>
                <c:pt idx="4009">
                  <c:v>51.63969720562049</c:v>
                </c:pt>
                <c:pt idx="4010">
                  <c:v>51.63735789399436</c:v>
                </c:pt>
                <c:pt idx="4011">
                  <c:v>51.6349959690574</c:v>
                </c:pt>
                <c:pt idx="4012">
                  <c:v>51.63261142836137</c:v>
                </c:pt>
                <c:pt idx="4013">
                  <c:v>51.63020426948496</c:v>
                </c:pt>
                <c:pt idx="4014">
                  <c:v>51.62777449003375</c:v>
                </c:pt>
                <c:pt idx="4015">
                  <c:v>51.62532208764024</c:v>
                </c:pt>
                <c:pt idx="4016">
                  <c:v>51.62284705996385</c:v>
                </c:pt>
                <c:pt idx="4017">
                  <c:v>51.62034940469097</c:v>
                </c:pt>
                <c:pt idx="4018">
                  <c:v>51.61782911953483</c:v>
                </c:pt>
                <c:pt idx="4019">
                  <c:v>51.61528620223564</c:v>
                </c:pt>
                <c:pt idx="4020">
                  <c:v>51.61272065056055</c:v>
                </c:pt>
                <c:pt idx="4021">
                  <c:v>51.6101324623036</c:v>
                </c:pt>
                <c:pt idx="4022">
                  <c:v>51.60752163528581</c:v>
                </c:pt>
                <c:pt idx="4023">
                  <c:v>51.6048881673551</c:v>
                </c:pt>
                <c:pt idx="4024">
                  <c:v>51.60223205638636</c:v>
                </c:pt>
                <c:pt idx="4025">
                  <c:v>51.5995533002814</c:v>
                </c:pt>
                <c:pt idx="4026">
                  <c:v>51.596851896969</c:v>
                </c:pt>
                <c:pt idx="4027">
                  <c:v>51.59412784440485</c:v>
                </c:pt>
                <c:pt idx="4028">
                  <c:v>51.59138114057164</c:v>
                </c:pt>
                <c:pt idx="4029">
                  <c:v>51.58861178347898</c:v>
                </c:pt>
                <c:pt idx="4030">
                  <c:v>51.58581977116344</c:v>
                </c:pt>
                <c:pt idx="4031">
                  <c:v>51.58300510168855</c:v>
                </c:pt>
                <c:pt idx="4032">
                  <c:v>51.58016777314483</c:v>
                </c:pt>
                <c:pt idx="4033">
                  <c:v>51.5773077836497</c:v>
                </c:pt>
                <c:pt idx="4034">
                  <c:v>51.57442513134759</c:v>
                </c:pt>
                <c:pt idx="4035">
                  <c:v>51.5715198144099</c:v>
                </c:pt>
                <c:pt idx="4036">
                  <c:v>51.56859183103497</c:v>
                </c:pt>
                <c:pt idx="4037">
                  <c:v>51.56564117944811</c:v>
                </c:pt>
                <c:pt idx="4038">
                  <c:v>51.56266785790164</c:v>
                </c:pt>
                <c:pt idx="4039">
                  <c:v>51.55967186467483</c:v>
                </c:pt>
                <c:pt idx="4040">
                  <c:v>51.55665319807393</c:v>
                </c:pt>
                <c:pt idx="4041">
                  <c:v>51.55361185643216</c:v>
                </c:pt>
                <c:pt idx="4042">
                  <c:v>51.55054783810976</c:v>
                </c:pt>
                <c:pt idx="4043">
                  <c:v>51.54746114149388</c:v>
                </c:pt>
                <c:pt idx="4044">
                  <c:v>51.54435176499875</c:v>
                </c:pt>
                <c:pt idx="4045">
                  <c:v>51.54121970706549</c:v>
                </c:pt>
                <c:pt idx="4046">
                  <c:v>51.5380649661623</c:v>
                </c:pt>
                <c:pt idx="4047">
                  <c:v>51.53488754078429</c:v>
                </c:pt>
                <c:pt idx="4048">
                  <c:v>51.53168742945361</c:v>
                </c:pt>
                <c:pt idx="4049">
                  <c:v>51.52846463071943</c:v>
                </c:pt>
                <c:pt idx="4050">
                  <c:v>51.52521914315783</c:v>
                </c:pt>
                <c:pt idx="4051">
                  <c:v>51.52195096537194</c:v>
                </c:pt>
                <c:pt idx="4052">
                  <c:v>51.5186600959919</c:v>
                </c:pt>
                <c:pt idx="4053">
                  <c:v>51.51534653367487</c:v>
                </c:pt>
                <c:pt idx="4054">
                  <c:v>51.51201027710493</c:v>
                </c:pt>
                <c:pt idx="4055">
                  <c:v>51.50865132499323</c:v>
                </c:pt>
                <c:pt idx="4056">
                  <c:v>51.50526967607792</c:v>
                </c:pt>
                <c:pt idx="4057">
                  <c:v>51.50186532912413</c:v>
                </c:pt>
                <c:pt idx="4058">
                  <c:v>51.49843828292404</c:v>
                </c:pt>
                <c:pt idx="4059">
                  <c:v>51.49498853629678</c:v>
                </c:pt>
                <c:pt idx="4060">
                  <c:v>51.49151608808858</c:v>
                </c:pt>
                <c:pt idx="4061">
                  <c:v>51.48802093717258</c:v>
                </c:pt>
                <c:pt idx="4062">
                  <c:v>51.484503082449</c:v>
                </c:pt>
                <c:pt idx="4063">
                  <c:v>51.48096252284508</c:v>
                </c:pt>
                <c:pt idx="4064">
                  <c:v>51.47739925731504</c:v>
                </c:pt>
                <c:pt idx="4065">
                  <c:v>51.47381328484013</c:v>
                </c:pt>
                <c:pt idx="4066">
                  <c:v>51.47020460442863</c:v>
                </c:pt>
                <c:pt idx="4067">
                  <c:v>51.46657321511585</c:v>
                </c:pt>
                <c:pt idx="4068">
                  <c:v>51.46291911596408</c:v>
                </c:pt>
                <c:pt idx="4069">
                  <c:v>51.45924230606266</c:v>
                </c:pt>
                <c:pt idx="4070">
                  <c:v>51.455542784528</c:v>
                </c:pt>
                <c:pt idx="4071">
                  <c:v>51.45182055050339</c:v>
                </c:pt>
                <c:pt idx="4072">
                  <c:v>51.44807560315935</c:v>
                </c:pt>
                <c:pt idx="4073">
                  <c:v>51.44430794169325</c:v>
                </c:pt>
                <c:pt idx="4074">
                  <c:v>51.44051756532961</c:v>
                </c:pt>
                <c:pt idx="4075">
                  <c:v>51.43670447331988</c:v>
                </c:pt>
                <c:pt idx="4076">
                  <c:v>51.4328686649426</c:v>
                </c:pt>
                <c:pt idx="4077">
                  <c:v>51.42901013950336</c:v>
                </c:pt>
                <c:pt idx="4078">
                  <c:v>51.42512889633471</c:v>
                </c:pt>
                <c:pt idx="4079">
                  <c:v>51.42122493479626</c:v>
                </c:pt>
                <c:pt idx="4080">
                  <c:v>51.4172982542747</c:v>
                </c:pt>
                <c:pt idx="4081">
                  <c:v>51.4133488541837</c:v>
                </c:pt>
                <c:pt idx="4082">
                  <c:v>51.40937673396398</c:v>
                </c:pt>
                <c:pt idx="4083">
                  <c:v>51.40538189308329</c:v>
                </c:pt>
                <c:pt idx="4084">
                  <c:v>51.40136433103643</c:v>
                </c:pt>
                <c:pt idx="4085">
                  <c:v>51.39732404734524</c:v>
                </c:pt>
                <c:pt idx="4086">
                  <c:v>51.39326104155856</c:v>
                </c:pt>
                <c:pt idx="4087">
                  <c:v>51.3891753132523</c:v>
                </c:pt>
                <c:pt idx="4088">
                  <c:v>51.3850668620294</c:v>
                </c:pt>
                <c:pt idx="4089">
                  <c:v>51.38093568751986</c:v>
                </c:pt>
                <c:pt idx="4090">
                  <c:v>51.37678178938064</c:v>
                </c:pt>
                <c:pt idx="4091">
                  <c:v>51.37260516729587</c:v>
                </c:pt>
                <c:pt idx="4092">
                  <c:v>51.3684058209766</c:v>
                </c:pt>
                <c:pt idx="4093">
                  <c:v>51.36418375016095</c:v>
                </c:pt>
                <c:pt idx="4094">
                  <c:v>51.35993895461412</c:v>
                </c:pt>
                <c:pt idx="4095">
                  <c:v>51.35567143412834</c:v>
                </c:pt>
                <c:pt idx="4096">
                  <c:v>51.35138118852283</c:v>
                </c:pt>
                <c:pt idx="4097">
                  <c:v>51.3470682176439</c:v>
                </c:pt>
                <c:pt idx="4098">
                  <c:v>51.34273252136492</c:v>
                </c:pt>
                <c:pt idx="4099">
                  <c:v>51.33837409958623</c:v>
                </c:pt>
                <c:pt idx="4100">
                  <c:v>51.33399295223526</c:v>
                </c:pt>
                <c:pt idx="4101">
                  <c:v>51.32958907926646</c:v>
                </c:pt>
                <c:pt idx="4102">
                  <c:v>51.32516248066138</c:v>
                </c:pt>
                <c:pt idx="4103">
                  <c:v>51.32071315642853</c:v>
                </c:pt>
                <c:pt idx="4104">
                  <c:v>51.31624110660347</c:v>
                </c:pt>
                <c:pt idx="4105">
                  <c:v>51.31174633124888</c:v>
                </c:pt>
                <c:pt idx="4106">
                  <c:v>51.30722883045441</c:v>
                </c:pt>
                <c:pt idx="4107">
                  <c:v>51.30268860433676</c:v>
                </c:pt>
                <c:pt idx="4108">
                  <c:v>51.2981256530397</c:v>
                </c:pt>
                <c:pt idx="4109">
                  <c:v>51.293539976734</c:v>
                </c:pt>
                <c:pt idx="4110">
                  <c:v>51.2889315756175</c:v>
                </c:pt>
                <c:pt idx="4111">
                  <c:v>51.2843004499151</c:v>
                </c:pt>
                <c:pt idx="4112">
                  <c:v>51.27964659987868</c:v>
                </c:pt>
                <c:pt idx="4113">
                  <c:v>51.27497002578721</c:v>
                </c:pt>
                <c:pt idx="4114">
                  <c:v>51.27027072794669</c:v>
                </c:pt>
                <c:pt idx="4115">
                  <c:v>51.26554870669015</c:v>
                </c:pt>
                <c:pt idx="4116">
                  <c:v>51.26080396237764</c:v>
                </c:pt>
                <c:pt idx="4117">
                  <c:v>51.25603649539629</c:v>
                </c:pt>
                <c:pt idx="4118">
                  <c:v>51.25124630616025</c:v>
                </c:pt>
                <c:pt idx="4119">
                  <c:v>51.24643339511071</c:v>
                </c:pt>
                <c:pt idx="4120">
                  <c:v>51.24159776271587</c:v>
                </c:pt>
                <c:pt idx="4121">
                  <c:v>51.23673940947101</c:v>
                </c:pt>
                <c:pt idx="4122">
                  <c:v>51.23185833589842</c:v>
                </c:pt>
                <c:pt idx="4123">
                  <c:v>51.22695454254742</c:v>
                </c:pt>
                <c:pt idx="4124">
                  <c:v>51.2220280299944</c:v>
                </c:pt>
                <c:pt idx="4125">
                  <c:v>51.21707879884271</c:v>
                </c:pt>
                <c:pt idx="4126">
                  <c:v>51.21210684972284</c:v>
                </c:pt>
                <c:pt idx="4127">
                  <c:v>51.20711218329221</c:v>
                </c:pt>
                <c:pt idx="4128">
                  <c:v>51.20209480023535</c:v>
                </c:pt>
                <c:pt idx="4129">
                  <c:v>51.19705470126375</c:v>
                </c:pt>
                <c:pt idx="4130">
                  <c:v>51.191991887116</c:v>
                </c:pt>
                <c:pt idx="4131">
                  <c:v>51.18690635855767</c:v>
                </c:pt>
                <c:pt idx="4132">
                  <c:v>51.18179811638137</c:v>
                </c:pt>
                <c:pt idx="4133">
                  <c:v>51.17666716140674</c:v>
                </c:pt>
                <c:pt idx="4134">
                  <c:v>51.17151349448046</c:v>
                </c:pt>
                <c:pt idx="4135">
                  <c:v>51.16633711647622</c:v>
                </c:pt>
                <c:pt idx="4136">
                  <c:v>51.16113802829471</c:v>
                </c:pt>
                <c:pt idx="4137">
                  <c:v>51.1559162308637</c:v>
                </c:pt>
                <c:pt idx="4138">
                  <c:v>51.15067172513793</c:v>
                </c:pt>
                <c:pt idx="4139">
                  <c:v>51.1454045120992</c:v>
                </c:pt>
                <c:pt idx="4140">
                  <c:v>51.1401145927563</c:v>
                </c:pt>
                <c:pt idx="4141">
                  <c:v>51.13480196814506</c:v>
                </c:pt>
                <c:pt idx="4142">
                  <c:v>51.12946663932832</c:v>
                </c:pt>
                <c:pt idx="4143">
                  <c:v>51.12410860739592</c:v>
                </c:pt>
                <c:pt idx="4144">
                  <c:v>51.11872787346474</c:v>
                </c:pt>
                <c:pt idx="4145">
                  <c:v>51.11332443867865</c:v>
                </c:pt>
                <c:pt idx="4146">
                  <c:v>51.10789830420855</c:v>
                </c:pt>
                <c:pt idx="4147">
                  <c:v>51.10244947125233</c:v>
                </c:pt>
                <c:pt idx="4148">
                  <c:v>51.09697794103495</c:v>
                </c:pt>
                <c:pt idx="4149">
                  <c:v>51.09148371480828</c:v>
                </c:pt>
                <c:pt idx="4150">
                  <c:v>51.08596679385128</c:v>
                </c:pt>
                <c:pt idx="4151">
                  <c:v>51.08042717946985</c:v>
                </c:pt>
                <c:pt idx="4152">
                  <c:v>51.07486487299695</c:v>
                </c:pt>
                <c:pt idx="4153">
                  <c:v>51.06927987579252</c:v>
                </c:pt>
                <c:pt idx="4154">
                  <c:v>51.0636721892435</c:v>
                </c:pt>
                <c:pt idx="4155">
                  <c:v>51.05804181476381</c:v>
                </c:pt>
                <c:pt idx="4156">
                  <c:v>51.05238875379438</c:v>
                </c:pt>
                <c:pt idx="4157">
                  <c:v>51.04671300780316</c:v>
                </c:pt>
                <c:pt idx="4158">
                  <c:v>51.04101457828503</c:v>
                </c:pt>
                <c:pt idx="4159">
                  <c:v>51.03529346676194</c:v>
                </c:pt>
                <c:pt idx="4160">
                  <c:v>51.02954967478277</c:v>
                </c:pt>
                <c:pt idx="4161">
                  <c:v>51.02378320392341</c:v>
                </c:pt>
                <c:pt idx="4162">
                  <c:v>51.01799405578674</c:v>
                </c:pt>
                <c:pt idx="4163">
                  <c:v>51.01218223200264</c:v>
                </c:pt>
                <c:pt idx="4164">
                  <c:v>51.00634773422791</c:v>
                </c:pt>
                <c:pt idx="4165">
                  <c:v>51.00049056414639</c:v>
                </c:pt>
                <c:pt idx="4166">
                  <c:v>50.99461072346889</c:v>
                </c:pt>
                <c:pt idx="4167">
                  <c:v>50.98870821393317</c:v>
                </c:pt>
                <c:pt idx="4168">
                  <c:v>50.98278303730397</c:v>
                </c:pt>
                <c:pt idx="4169">
                  <c:v>50.97683519537303</c:v>
                </c:pt>
                <c:pt idx="4170">
                  <c:v>50.97086468995903</c:v>
                </c:pt>
                <c:pt idx="4171">
                  <c:v>50.96487152290764</c:v>
                </c:pt>
                <c:pt idx="4172">
                  <c:v>50.95885569609146</c:v>
                </c:pt>
                <c:pt idx="4173">
                  <c:v>50.9528172114101</c:v>
                </c:pt>
                <c:pt idx="4174">
                  <c:v>50.94675607079009</c:v>
                </c:pt>
                <c:pt idx="4175">
                  <c:v>50.94067227618496</c:v>
                </c:pt>
                <c:pt idx="4176">
                  <c:v>50.93456582957514</c:v>
                </c:pt>
                <c:pt idx="4177">
                  <c:v>50.92843673296806</c:v>
                </c:pt>
                <c:pt idx="4178">
                  <c:v>50.92228498839809</c:v>
                </c:pt>
                <c:pt idx="4179">
                  <c:v>50.91611059792654</c:v>
                </c:pt>
                <c:pt idx="4180">
                  <c:v>50.90991356364167</c:v>
                </c:pt>
                <c:pt idx="4181">
                  <c:v>50.9036938876587</c:v>
                </c:pt>
                <c:pt idx="4182">
                  <c:v>50.89745157211978</c:v>
                </c:pt>
                <c:pt idx="4183">
                  <c:v>50.89118661919399</c:v>
                </c:pt>
                <c:pt idx="4184">
                  <c:v>50.88489903107735</c:v>
                </c:pt>
                <c:pt idx="4185">
                  <c:v>50.87858880999283</c:v>
                </c:pt>
                <c:pt idx="4186">
                  <c:v>50.87225595819031</c:v>
                </c:pt>
                <c:pt idx="4187">
                  <c:v>50.86590047794659</c:v>
                </c:pt>
                <c:pt idx="4188">
                  <c:v>50.85952237156545</c:v>
                </c:pt>
                <c:pt idx="4189">
                  <c:v>50.85312164137755</c:v>
                </c:pt>
                <c:pt idx="4190">
                  <c:v>50.84669828974045</c:v>
                </c:pt>
                <c:pt idx="4191">
                  <c:v>50.8402523190387</c:v>
                </c:pt>
                <c:pt idx="4192">
                  <c:v>50.83378373168367</c:v>
                </c:pt>
                <c:pt idx="4193">
                  <c:v>50.82729253011373</c:v>
                </c:pt>
                <c:pt idx="4194">
                  <c:v>50.82077871679409</c:v>
                </c:pt>
                <c:pt idx="4195">
                  <c:v>50.8142422942169</c:v>
                </c:pt>
                <c:pt idx="4196">
                  <c:v>50.80768326490124</c:v>
                </c:pt>
                <c:pt idx="4197">
                  <c:v>50.80110163139302</c:v>
                </c:pt>
                <c:pt idx="4198">
                  <c:v>50.79449739626514</c:v>
                </c:pt>
                <c:pt idx="4199">
                  <c:v>50.78787056211727</c:v>
                </c:pt>
                <c:pt idx="4200">
                  <c:v>50.7812211315761</c:v>
                </c:pt>
                <c:pt idx="4201">
                  <c:v>50.7745491072951</c:v>
                </c:pt>
                <c:pt idx="4202">
                  <c:v>50.76785449195472</c:v>
                </c:pt>
                <c:pt idx="4203">
                  <c:v>50.7611372882622</c:v>
                </c:pt>
                <c:pt idx="4204">
                  <c:v>50.75439749895176</c:v>
                </c:pt>
                <c:pt idx="4205">
                  <c:v>50.74763512678438</c:v>
                </c:pt>
                <c:pt idx="4206">
                  <c:v>50.74085017454799</c:v>
                </c:pt>
                <c:pt idx="4207">
                  <c:v>50.73404264505737</c:v>
                </c:pt>
                <c:pt idx="4208">
                  <c:v>50.72721254115417</c:v>
                </c:pt>
                <c:pt idx="4209">
                  <c:v>50.72035986570688</c:v>
                </c:pt>
                <c:pt idx="4210">
                  <c:v>50.71348462161085</c:v>
                </c:pt>
                <c:pt idx="4211">
                  <c:v>50.70658681178836</c:v>
                </c:pt>
                <c:pt idx="4212">
                  <c:v>50.69966643918841</c:v>
                </c:pt>
                <c:pt idx="4213">
                  <c:v>50.69272350678693</c:v>
                </c:pt>
                <c:pt idx="4214">
                  <c:v>50.6857580175867</c:v>
                </c:pt>
                <c:pt idx="4215">
                  <c:v>50.6787699746173</c:v>
                </c:pt>
                <c:pt idx="4216">
                  <c:v>50.6717593809352</c:v>
                </c:pt>
                <c:pt idx="4217">
                  <c:v>50.66472623962363</c:v>
                </c:pt>
                <c:pt idx="4218">
                  <c:v>50.65767055379269</c:v>
                </c:pt>
                <c:pt idx="4219">
                  <c:v>50.65059232657937</c:v>
                </c:pt>
                <c:pt idx="4220">
                  <c:v>50.64349156114733</c:v>
                </c:pt>
                <c:pt idx="4221">
                  <c:v>50.63636826068721</c:v>
                </c:pt>
                <c:pt idx="4222">
                  <c:v>50.62922242841636</c:v>
                </c:pt>
                <c:pt idx="4223">
                  <c:v>50.62205406757898</c:v>
                </c:pt>
                <c:pt idx="4224">
                  <c:v>50.61486318144604</c:v>
                </c:pt>
                <c:pt idx="4225">
                  <c:v>50.60764977331539</c:v>
                </c:pt>
                <c:pt idx="4226">
                  <c:v>50.60041384651163</c:v>
                </c:pt>
                <c:pt idx="4227">
                  <c:v>50.59315540438612</c:v>
                </c:pt>
                <c:pt idx="4228">
                  <c:v>50.58587445031705</c:v>
                </c:pt>
                <c:pt idx="4229">
                  <c:v>50.57857098770945</c:v>
                </c:pt>
                <c:pt idx="4230">
                  <c:v>50.57124501999503</c:v>
                </c:pt>
                <c:pt idx="4231">
                  <c:v>50.56389655063232</c:v>
                </c:pt>
                <c:pt idx="4232">
                  <c:v>50.55652558310668</c:v>
                </c:pt>
                <c:pt idx="4233">
                  <c:v>50.54913212093018</c:v>
                </c:pt>
                <c:pt idx="4234">
                  <c:v>50.54171616764162</c:v>
                </c:pt>
                <c:pt idx="4235">
                  <c:v>50.53427772680668</c:v>
                </c:pt>
                <c:pt idx="4236">
                  <c:v>50.5268168020177</c:v>
                </c:pt>
                <c:pt idx="4237">
                  <c:v>50.5193333968938</c:v>
                </c:pt>
                <c:pt idx="4238">
                  <c:v>50.51182751508085</c:v>
                </c:pt>
                <c:pt idx="4239">
                  <c:v>50.50429916025151</c:v>
                </c:pt>
                <c:pt idx="4240">
                  <c:v>50.49674833610512</c:v>
                </c:pt>
                <c:pt idx="4241">
                  <c:v>50.48917504636775</c:v>
                </c:pt>
                <c:pt idx="4242">
                  <c:v>50.48157929479225</c:v>
                </c:pt>
                <c:pt idx="4243">
                  <c:v>50.47396108515819</c:v>
                </c:pt>
                <c:pt idx="4244">
                  <c:v>50.46632042127184</c:v>
                </c:pt>
                <c:pt idx="4245">
                  <c:v>50.45865730696618</c:v>
                </c:pt>
                <c:pt idx="4246">
                  <c:v>50.45097174610096</c:v>
                </c:pt>
                <c:pt idx="4247">
                  <c:v>50.44326374256257</c:v>
                </c:pt>
                <c:pt idx="4248">
                  <c:v>50.43553330026416</c:v>
                </c:pt>
                <c:pt idx="4249">
                  <c:v>50.42778042314553</c:v>
                </c:pt>
                <c:pt idx="4250">
                  <c:v>50.42000511517325</c:v>
                </c:pt>
                <c:pt idx="4251">
                  <c:v>50.41220738034047</c:v>
                </c:pt>
                <c:pt idx="4252">
                  <c:v>50.40438722266715</c:v>
                </c:pt>
                <c:pt idx="4253">
                  <c:v>50.39654464619984</c:v>
                </c:pt>
                <c:pt idx="4254">
                  <c:v>50.38867965501178</c:v>
                </c:pt>
                <c:pt idx="4255">
                  <c:v>50.38079225320293</c:v>
                </c:pt>
                <c:pt idx="4256">
                  <c:v>50.37288244489988</c:v>
                </c:pt>
                <c:pt idx="4257">
                  <c:v>50.36495023425587</c:v>
                </c:pt>
                <c:pt idx="4258">
                  <c:v>50.35699562545083</c:v>
                </c:pt>
                <c:pt idx="4259">
                  <c:v>50.34901862269131</c:v>
                </c:pt>
                <c:pt idx="4260">
                  <c:v>50.34101923021054</c:v>
                </c:pt>
                <c:pt idx="4261">
                  <c:v>50.33299745226836</c:v>
                </c:pt>
                <c:pt idx="4262">
                  <c:v>50.32495329315129</c:v>
                </c:pt>
                <c:pt idx="4263">
                  <c:v>50.31688675717239</c:v>
                </c:pt>
                <c:pt idx="4264">
                  <c:v>50.3087978486715</c:v>
                </c:pt>
                <c:pt idx="4265">
                  <c:v>50.3006865720149</c:v>
                </c:pt>
                <c:pt idx="4266">
                  <c:v>50.29255293159565</c:v>
                </c:pt>
                <c:pt idx="4267">
                  <c:v>50.28439693183328</c:v>
                </c:pt>
                <c:pt idx="4268">
                  <c:v>50.27621857717404</c:v>
                </c:pt>
                <c:pt idx="4269">
                  <c:v>50.26801787209071</c:v>
                </c:pt>
                <c:pt idx="4270">
                  <c:v>50.2597948210827</c:v>
                </c:pt>
                <c:pt idx="4271">
                  <c:v>50.251549428676</c:v>
                </c:pt>
                <c:pt idx="4272">
                  <c:v>50.24328169942317</c:v>
                </c:pt>
                <c:pt idx="4273">
                  <c:v>50.23499163790338</c:v>
                </c:pt>
                <c:pt idx="4274">
                  <c:v>50.22667924872234</c:v>
                </c:pt>
                <c:pt idx="4275">
                  <c:v>50.21834453651235</c:v>
                </c:pt>
                <c:pt idx="4276">
                  <c:v>50.20998750593225</c:v>
                </c:pt>
                <c:pt idx="4277">
                  <c:v>50.20160816166746</c:v>
                </c:pt>
                <c:pt idx="4278">
                  <c:v>50.19320650842998</c:v>
                </c:pt>
                <c:pt idx="4279">
                  <c:v>50.18478255095825</c:v>
                </c:pt>
                <c:pt idx="4280">
                  <c:v>50.17633629401738</c:v>
                </c:pt>
                <c:pt idx="4281">
                  <c:v>50.16786774239891</c:v>
                </c:pt>
                <c:pt idx="4282">
                  <c:v>50.159376900921</c:v>
                </c:pt>
                <c:pt idx="4283">
                  <c:v>50.15086377442822</c:v>
                </c:pt>
                <c:pt idx="4284">
                  <c:v>50.14232836779178</c:v>
                </c:pt>
                <c:pt idx="4285">
                  <c:v>50.13377068590931</c:v>
                </c:pt>
                <c:pt idx="4286">
                  <c:v>50.125190733705</c:v>
                </c:pt>
                <c:pt idx="4287">
                  <c:v>50.1165885161295</c:v>
                </c:pt>
                <c:pt idx="4288">
                  <c:v>50.10796403815997</c:v>
                </c:pt>
                <c:pt idx="4289">
                  <c:v>50.0993173048001</c:v>
                </c:pt>
                <c:pt idx="4290">
                  <c:v>50.09064832107997</c:v>
                </c:pt>
                <c:pt idx="4291">
                  <c:v>50.08195709205621</c:v>
                </c:pt>
                <c:pt idx="4292">
                  <c:v>50.07324362281193</c:v>
                </c:pt>
                <c:pt idx="4293">
                  <c:v>50.06450791845663</c:v>
                </c:pt>
                <c:pt idx="4294">
                  <c:v>50.05574998412634</c:v>
                </c:pt>
                <c:pt idx="4295">
                  <c:v>50.04696982498348</c:v>
                </c:pt>
                <c:pt idx="4296">
                  <c:v>50.03816744621697</c:v>
                </c:pt>
                <c:pt idx="4297">
                  <c:v>50.02934285304215</c:v>
                </c:pt>
                <c:pt idx="4298">
                  <c:v>50.02049605070077</c:v>
                </c:pt>
                <c:pt idx="4299">
                  <c:v>50.01162704446104</c:v>
                </c:pt>
                <c:pt idx="4300">
                  <c:v>50.00273583961759</c:v>
                </c:pt>
                <c:pt idx="4301">
                  <c:v>49.99382244149142</c:v>
                </c:pt>
                <c:pt idx="4302">
                  <c:v>49.98488685542999</c:v>
                </c:pt>
                <c:pt idx="4303">
                  <c:v>49.97592908680717</c:v>
                </c:pt>
                <c:pt idx="4304">
                  <c:v>49.96694914102315</c:v>
                </c:pt>
                <c:pt idx="4305">
                  <c:v>49.95794702350456</c:v>
                </c:pt>
                <c:pt idx="4306">
                  <c:v>49.94892273970445</c:v>
                </c:pt>
                <c:pt idx="4307">
                  <c:v>49.93987629510215</c:v>
                </c:pt>
                <c:pt idx="4308">
                  <c:v>49.93080769520344</c:v>
                </c:pt>
                <c:pt idx="4309">
                  <c:v>49.92171694554048</c:v>
                </c:pt>
                <c:pt idx="4310">
                  <c:v>49.91260405167165</c:v>
                </c:pt>
                <c:pt idx="4311">
                  <c:v>49.90346901918186</c:v>
                </c:pt>
                <c:pt idx="4312">
                  <c:v>49.8943118536822</c:v>
                </c:pt>
                <c:pt idx="4313">
                  <c:v>49.88513256081025</c:v>
                </c:pt>
                <c:pt idx="4314">
                  <c:v>49.87593114622978</c:v>
                </c:pt>
                <c:pt idx="4315">
                  <c:v>49.86670761563096</c:v>
                </c:pt>
                <c:pt idx="4316">
                  <c:v>49.85746197473026</c:v>
                </c:pt>
                <c:pt idx="4317">
                  <c:v>49.8481942292705</c:v>
                </c:pt>
                <c:pt idx="4318">
                  <c:v>49.83890438502071</c:v>
                </c:pt>
                <c:pt idx="4319">
                  <c:v>49.82959244777628</c:v>
                </c:pt>
                <c:pt idx="4320">
                  <c:v>49.82025842335888</c:v>
                </c:pt>
                <c:pt idx="4321">
                  <c:v>49.81090231761645</c:v>
                </c:pt>
                <c:pt idx="4322">
                  <c:v>49.80152413642325</c:v>
                </c:pt>
                <c:pt idx="4323">
                  <c:v>49.79212388567974</c:v>
                </c:pt>
                <c:pt idx="4324">
                  <c:v>49.78270157131264</c:v>
                </c:pt>
                <c:pt idx="4325">
                  <c:v>49.77325719927504</c:v>
                </c:pt>
                <c:pt idx="4326">
                  <c:v>49.76379077554612</c:v>
                </c:pt>
                <c:pt idx="4327">
                  <c:v>49.7543023061314</c:v>
                </c:pt>
                <c:pt idx="4328">
                  <c:v>49.74479179706259</c:v>
                </c:pt>
                <c:pt idx="4329">
                  <c:v>49.73525925439765</c:v>
                </c:pt>
                <c:pt idx="4330">
                  <c:v>49.72570468422077</c:v>
                </c:pt>
                <c:pt idx="4331">
                  <c:v>49.71612809264228</c:v>
                </c:pt>
                <c:pt idx="4332">
                  <c:v>49.7065294857988</c:v>
                </c:pt>
                <c:pt idx="4333">
                  <c:v>49.6969088698531</c:v>
                </c:pt>
                <c:pt idx="4334">
                  <c:v>49.68726625099412</c:v>
                </c:pt>
                <c:pt idx="4335">
                  <c:v>49.67760163543704</c:v>
                </c:pt>
                <c:pt idx="4336">
                  <c:v>49.6679150294232</c:v>
                </c:pt>
                <c:pt idx="4337">
                  <c:v>49.65820643922002</c:v>
                </c:pt>
                <c:pt idx="4338">
                  <c:v>49.64847587112122</c:v>
                </c:pt>
                <c:pt idx="4339">
                  <c:v>49.63872333144656</c:v>
                </c:pt>
                <c:pt idx="4340">
                  <c:v>49.628948826542</c:v>
                </c:pt>
                <c:pt idx="4341">
                  <c:v>49.6191523627796</c:v>
                </c:pt>
                <c:pt idx="4342">
                  <c:v>49.6093339465576</c:v>
                </c:pt>
                <c:pt idx="4343">
                  <c:v>49.5994935843003</c:v>
                </c:pt>
                <c:pt idx="4344">
                  <c:v>49.5896312824582</c:v>
                </c:pt>
                <c:pt idx="4345">
                  <c:v>49.57974704750779</c:v>
                </c:pt>
                <c:pt idx="4346">
                  <c:v>49.56984088595175</c:v>
                </c:pt>
                <c:pt idx="4347">
                  <c:v>49.55991280431882</c:v>
                </c:pt>
                <c:pt idx="4348">
                  <c:v>49.54996280916382</c:v>
                </c:pt>
                <c:pt idx="4349">
                  <c:v>49.53999090706765</c:v>
                </c:pt>
                <c:pt idx="4350">
                  <c:v>49.52999710463727</c:v>
                </c:pt>
                <c:pt idx="4351">
                  <c:v>49.51998140850573</c:v>
                </c:pt>
                <c:pt idx="4352">
                  <c:v>49.50994382533207</c:v>
                </c:pt>
                <c:pt idx="4353">
                  <c:v>49.49988436180144</c:v>
                </c:pt>
                <c:pt idx="4354">
                  <c:v>49.489803024625</c:v>
                </c:pt>
                <c:pt idx="4355">
                  <c:v>49.47969982053991</c:v>
                </c:pt>
                <c:pt idx="4356">
                  <c:v>49.46957475630938</c:v>
                </c:pt>
                <c:pt idx="4357">
                  <c:v>49.45942783872262</c:v>
                </c:pt>
                <c:pt idx="4358">
                  <c:v>49.4492590745949</c:v>
                </c:pt>
                <c:pt idx="4359">
                  <c:v>49.43906847076735</c:v>
                </c:pt>
                <c:pt idx="4360">
                  <c:v>49.42885603410726</c:v>
                </c:pt>
                <c:pt idx="4361">
                  <c:v>49.41862177150774</c:v>
                </c:pt>
                <c:pt idx="4362">
                  <c:v>49.408365689888</c:v>
                </c:pt>
                <c:pt idx="4363">
                  <c:v>49.3980877961931</c:v>
                </c:pt>
                <c:pt idx="4364">
                  <c:v>49.38778809739414</c:v>
                </c:pt>
                <c:pt idx="4365">
                  <c:v>49.37746660048814</c:v>
                </c:pt>
                <c:pt idx="4366">
                  <c:v>49.36712331249805</c:v>
                </c:pt>
                <c:pt idx="4367">
                  <c:v>49.35675824047275</c:v>
                </c:pt>
                <c:pt idx="4368">
                  <c:v>49.34637139148703</c:v>
                </c:pt>
                <c:pt idx="4369">
                  <c:v>49.33596277264161</c:v>
                </c:pt>
                <c:pt idx="4370">
                  <c:v>49.32553239106314</c:v>
                </c:pt>
                <c:pt idx="4371">
                  <c:v>49.31508025390409</c:v>
                </c:pt>
                <c:pt idx="4372">
                  <c:v>49.3046063683429</c:v>
                </c:pt>
                <c:pt idx="4373">
                  <c:v>49.29411074158387</c:v>
                </c:pt>
                <c:pt idx="4374">
                  <c:v>49.2835933808571</c:v>
                </c:pt>
                <c:pt idx="4375">
                  <c:v>49.27305429341861</c:v>
                </c:pt>
                <c:pt idx="4376">
                  <c:v>49.26249348655031</c:v>
                </c:pt>
                <c:pt idx="4377">
                  <c:v>49.25191096755988</c:v>
                </c:pt>
                <c:pt idx="4378">
                  <c:v>49.24130674378087</c:v>
                </c:pt>
                <c:pt idx="4379">
                  <c:v>49.23068082257265</c:v>
                </c:pt>
                <c:pt idx="4380">
                  <c:v>49.22003321132043</c:v>
                </c:pt>
                <c:pt idx="4381">
                  <c:v>49.2093639174352</c:v>
                </c:pt>
                <c:pt idx="4382">
                  <c:v>49.19867294835375</c:v>
                </c:pt>
                <c:pt idx="4383">
                  <c:v>49.18796031153866</c:v>
                </c:pt>
                <c:pt idx="4384">
                  <c:v>49.17722601447836</c:v>
                </c:pt>
                <c:pt idx="4385">
                  <c:v>49.16647006468695</c:v>
                </c:pt>
                <c:pt idx="4386">
                  <c:v>49.15569246970435</c:v>
                </c:pt>
                <c:pt idx="4387">
                  <c:v>49.14489323709625</c:v>
                </c:pt>
                <c:pt idx="4388">
                  <c:v>49.13407237445407</c:v>
                </c:pt>
                <c:pt idx="4389">
                  <c:v>49.12322988939494</c:v>
                </c:pt>
                <c:pt idx="4390">
                  <c:v>49.11236578956176</c:v>
                </c:pt>
                <c:pt idx="4391">
                  <c:v>49.1014800826231</c:v>
                </c:pt>
                <c:pt idx="4392">
                  <c:v>49.09057277627333</c:v>
                </c:pt>
                <c:pt idx="4393">
                  <c:v>49.07964387823242</c:v>
                </c:pt>
                <c:pt idx="4394">
                  <c:v>49.0686933962461</c:v>
                </c:pt>
                <c:pt idx="4395">
                  <c:v>49.05772133808574</c:v>
                </c:pt>
                <c:pt idx="4396">
                  <c:v>49.04672771154842</c:v>
                </c:pt>
                <c:pt idx="4397">
                  <c:v>49.0357125244569</c:v>
                </c:pt>
                <c:pt idx="4398">
                  <c:v>49.02467578465947</c:v>
                </c:pt>
                <c:pt idx="4399">
                  <c:v>49.01361750003024</c:v>
                </c:pt>
                <c:pt idx="4400">
                  <c:v>49.00253767846886</c:v>
                </c:pt>
                <c:pt idx="4401">
                  <c:v>48.9914363279006</c:v>
                </c:pt>
                <c:pt idx="4402">
                  <c:v>48.98031345627638</c:v>
                </c:pt>
                <c:pt idx="4403">
                  <c:v>48.96916907157275</c:v>
                </c:pt>
                <c:pt idx="4404">
                  <c:v>48.95800318179178</c:v>
                </c:pt>
                <c:pt idx="4405">
                  <c:v>48.94681579496121</c:v>
                </c:pt>
                <c:pt idx="4406">
                  <c:v>48.93560691913431</c:v>
                </c:pt>
                <c:pt idx="4407">
                  <c:v>48.92437656238993</c:v>
                </c:pt>
                <c:pt idx="4408">
                  <c:v>48.91312473283249</c:v>
                </c:pt>
                <c:pt idx="4409">
                  <c:v>48.90185143859198</c:v>
                </c:pt>
                <c:pt idx="4410">
                  <c:v>48.89055668782389</c:v>
                </c:pt>
                <c:pt idx="4411">
                  <c:v>48.87924048870924</c:v>
                </c:pt>
                <c:pt idx="4412">
                  <c:v>48.86790284945464</c:v>
                </c:pt>
                <c:pt idx="4413">
                  <c:v>48.8565437782921</c:v>
                </c:pt>
                <c:pt idx="4414">
                  <c:v>48.84516328347926</c:v>
                </c:pt>
                <c:pt idx="4415">
                  <c:v>48.83376137329913</c:v>
                </c:pt>
                <c:pt idx="4416">
                  <c:v>48.82233805606031</c:v>
                </c:pt>
                <c:pt idx="4417">
                  <c:v>48.81089334009679</c:v>
                </c:pt>
                <c:pt idx="4418">
                  <c:v>48.79942723376806</c:v>
                </c:pt>
                <c:pt idx="4419">
                  <c:v>48.78793974545906</c:v>
                </c:pt>
                <c:pt idx="4420">
                  <c:v>48.77643088358017</c:v>
                </c:pt>
                <c:pt idx="4421">
                  <c:v>48.7649006565672</c:v>
                </c:pt>
                <c:pt idx="4422">
                  <c:v>48.7533490728814</c:v>
                </c:pt>
                <c:pt idx="4423">
                  <c:v>48.74177614100939</c:v>
                </c:pt>
                <c:pt idx="4424">
                  <c:v>48.73018186946324</c:v>
                </c:pt>
                <c:pt idx="4425">
                  <c:v>48.7185662667804</c:v>
                </c:pt>
                <c:pt idx="4426">
                  <c:v>48.70692934152368</c:v>
                </c:pt>
                <c:pt idx="4427">
                  <c:v>48.69527110228128</c:v>
                </c:pt>
                <c:pt idx="4428">
                  <c:v>48.68359155766675</c:v>
                </c:pt>
                <c:pt idx="4429">
                  <c:v>48.67189071631904</c:v>
                </c:pt>
                <c:pt idx="4430">
                  <c:v>48.66016858690236</c:v>
                </c:pt>
                <c:pt idx="4431">
                  <c:v>48.6484251781063</c:v>
                </c:pt>
                <c:pt idx="4432">
                  <c:v>48.63666049864575</c:v>
                </c:pt>
                <c:pt idx="4433">
                  <c:v>48.62487455726095</c:v>
                </c:pt>
                <c:pt idx="4434">
                  <c:v>48.61306736271741</c:v>
                </c:pt>
                <c:pt idx="4435">
                  <c:v>48.60123892380594</c:v>
                </c:pt>
                <c:pt idx="4436">
                  <c:v>48.58938924934257</c:v>
                </c:pt>
                <c:pt idx="4437">
                  <c:v>48.57751834816874</c:v>
                </c:pt>
                <c:pt idx="4438">
                  <c:v>48.56562622915095</c:v>
                </c:pt>
                <c:pt idx="4439">
                  <c:v>48.55371290118113</c:v>
                </c:pt>
                <c:pt idx="4440">
                  <c:v>48.54177837317635</c:v>
                </c:pt>
                <c:pt idx="4441">
                  <c:v>48.52982265407893</c:v>
                </c:pt>
                <c:pt idx="4442">
                  <c:v>48.51784575285639</c:v>
                </c:pt>
                <c:pt idx="4443">
                  <c:v>48.5058476785015</c:v>
                </c:pt>
                <c:pt idx="4444">
                  <c:v>48.49382844003215</c:v>
                </c:pt>
                <c:pt idx="4445">
                  <c:v>48.48178804649149</c:v>
                </c:pt>
                <c:pt idx="4446">
                  <c:v>48.46972650694781</c:v>
                </c:pt>
                <c:pt idx="4447">
                  <c:v>48.45764383049452</c:v>
                </c:pt>
                <c:pt idx="4448">
                  <c:v>48.44554002625028</c:v>
                </c:pt>
                <c:pt idx="4449">
                  <c:v>48.43341510335878</c:v>
                </c:pt>
                <c:pt idx="4450">
                  <c:v>48.42126907098891</c:v>
                </c:pt>
                <c:pt idx="4451">
                  <c:v>48.40910193833466</c:v>
                </c:pt>
                <c:pt idx="4452">
                  <c:v>48.39691371461514</c:v>
                </c:pt>
                <c:pt idx="4453">
                  <c:v>48.38470440907451</c:v>
                </c:pt>
                <c:pt idx="4454">
                  <c:v>48.3724740309821</c:v>
                </c:pt>
                <c:pt idx="4455">
                  <c:v>48.3602225896322</c:v>
                </c:pt>
                <c:pt idx="4456">
                  <c:v>48.34795009434428</c:v>
                </c:pt>
                <c:pt idx="4457">
                  <c:v>48.33565655446279</c:v>
                </c:pt>
                <c:pt idx="4458">
                  <c:v>48.32334197935723</c:v>
                </c:pt>
                <c:pt idx="4459">
                  <c:v>48.31100637842216</c:v>
                </c:pt>
                <c:pt idx="4460">
                  <c:v>48.29864976107712</c:v>
                </c:pt>
                <c:pt idx="4461">
                  <c:v>48.2862721367667</c:v>
                </c:pt>
                <c:pt idx="4462">
                  <c:v>48.27387351496043</c:v>
                </c:pt>
                <c:pt idx="4463">
                  <c:v>48.2614539051529</c:v>
                </c:pt>
                <c:pt idx="4464">
                  <c:v>48.24901331686358</c:v>
                </c:pt>
                <c:pt idx="4465">
                  <c:v>48.236551759637</c:v>
                </c:pt>
                <c:pt idx="4466">
                  <c:v>48.22406924304256</c:v>
                </c:pt>
                <c:pt idx="4467">
                  <c:v>48.21156577667468</c:v>
                </c:pt>
                <c:pt idx="4468">
                  <c:v>48.19904137015265</c:v>
                </c:pt>
                <c:pt idx="4469">
                  <c:v>48.18649603312066</c:v>
                </c:pt>
                <c:pt idx="4470">
                  <c:v>48.17392977524787</c:v>
                </c:pt>
                <c:pt idx="4471">
                  <c:v>48.1613426062283</c:v>
                </c:pt>
                <c:pt idx="4472">
                  <c:v>48.14873453578083</c:v>
                </c:pt>
                <c:pt idx="4473">
                  <c:v>48.13610557364923</c:v>
                </c:pt>
                <c:pt idx="4474">
                  <c:v>48.12345572960218</c:v>
                </c:pt>
                <c:pt idx="4475">
                  <c:v>48.11078501343311</c:v>
                </c:pt>
                <c:pt idx="4476">
                  <c:v>48.09809343496037</c:v>
                </c:pt>
                <c:pt idx="4477">
                  <c:v>48.08538100402708</c:v>
                </c:pt>
                <c:pt idx="4478">
                  <c:v>48.07264773050121</c:v>
                </c:pt>
                <c:pt idx="4479">
                  <c:v>48.0598936242755</c:v>
                </c:pt>
                <c:pt idx="4480">
                  <c:v>48.0471186952675</c:v>
                </c:pt>
                <c:pt idx="4481">
                  <c:v>48.03432295341954</c:v>
                </c:pt>
                <c:pt idx="4482">
                  <c:v>48.02150640869868</c:v>
                </c:pt>
                <c:pt idx="4483">
                  <c:v>48.00866907109679</c:v>
                </c:pt>
                <c:pt idx="4484">
                  <c:v>47.99581095063044</c:v>
                </c:pt>
                <c:pt idx="4485">
                  <c:v>47.98293205734093</c:v>
                </c:pt>
                <c:pt idx="4486">
                  <c:v>47.9700324012943</c:v>
                </c:pt>
                <c:pt idx="4487">
                  <c:v>47.9571119925813</c:v>
                </c:pt>
                <c:pt idx="4488">
                  <c:v>47.94417084131732</c:v>
                </c:pt>
                <c:pt idx="4489">
                  <c:v>47.93120895764249</c:v>
                </c:pt>
                <c:pt idx="4490">
                  <c:v>47.91822635172162</c:v>
                </c:pt>
                <c:pt idx="4491">
                  <c:v>47.90522303374411</c:v>
                </c:pt>
                <c:pt idx="4492">
                  <c:v>47.89219901392406</c:v>
                </c:pt>
                <c:pt idx="4493">
                  <c:v>47.87915430250018</c:v>
                </c:pt>
                <c:pt idx="4494">
                  <c:v>47.86608890973581</c:v>
                </c:pt>
                <c:pt idx="4495">
                  <c:v>47.8530028459189</c:v>
                </c:pt>
                <c:pt idx="4496">
                  <c:v>47.83989612136197</c:v>
                </c:pt>
                <c:pt idx="4497">
                  <c:v>47.8267687464022</c:v>
                </c:pt>
                <c:pt idx="4498">
                  <c:v>47.81362073140124</c:v>
                </c:pt>
                <c:pt idx="4499">
                  <c:v>47.80045208674537</c:v>
                </c:pt>
                <c:pt idx="4500">
                  <c:v>47.78726282284541</c:v>
                </c:pt>
                <c:pt idx="4501">
                  <c:v>47.77405295013668</c:v>
                </c:pt>
                <c:pt idx="4502">
                  <c:v>47.76082247907907</c:v>
                </c:pt>
                <c:pt idx="4503">
                  <c:v>47.74757142015693</c:v>
                </c:pt>
                <c:pt idx="4504">
                  <c:v>47.73429978387915</c:v>
                </c:pt>
                <c:pt idx="4505">
                  <c:v>47.72100758077908</c:v>
                </c:pt>
                <c:pt idx="4506">
                  <c:v>47.70769482141455</c:v>
                </c:pt>
                <c:pt idx="4507">
                  <c:v>47.69436151636787</c:v>
                </c:pt>
                <c:pt idx="4508">
                  <c:v>47.68100767624575</c:v>
                </c:pt>
                <c:pt idx="4509">
                  <c:v>47.6676333116794</c:v>
                </c:pt>
                <c:pt idx="4510">
                  <c:v>47.65423843332437</c:v>
                </c:pt>
                <c:pt idx="4511">
                  <c:v>47.64082305186071</c:v>
                </c:pt>
                <c:pt idx="4512">
                  <c:v>47.62738717799279</c:v>
                </c:pt>
                <c:pt idx="4513">
                  <c:v>47.61393082244943</c:v>
                </c:pt>
                <c:pt idx="4514">
                  <c:v>47.60045399598376</c:v>
                </c:pt>
                <c:pt idx="4515">
                  <c:v>47.5869567093733</c:v>
                </c:pt>
                <c:pt idx="4516">
                  <c:v>47.57343897341993</c:v>
                </c:pt>
                <c:pt idx="4517">
                  <c:v>47.55990079894983</c:v>
                </c:pt>
                <c:pt idx="4518">
                  <c:v>47.54634219681351</c:v>
                </c:pt>
                <c:pt idx="4519">
                  <c:v>47.53276317788582</c:v>
                </c:pt>
                <c:pt idx="4520">
                  <c:v>47.51916375306585</c:v>
                </c:pt>
                <c:pt idx="4521">
                  <c:v>47.50554393327701</c:v>
                </c:pt>
                <c:pt idx="4522">
                  <c:v>47.49190372946695</c:v>
                </c:pt>
                <c:pt idx="4523">
                  <c:v>47.4782431526076</c:v>
                </c:pt>
                <c:pt idx="4524">
                  <c:v>47.46456221369515</c:v>
                </c:pt>
                <c:pt idx="4525">
                  <c:v>47.45086092374996</c:v>
                </c:pt>
                <c:pt idx="4526">
                  <c:v>47.43713929381666</c:v>
                </c:pt>
                <c:pt idx="4527">
                  <c:v>47.42339733496405</c:v>
                </c:pt>
                <c:pt idx="4528">
                  <c:v>47.40963505828513</c:v>
                </c:pt>
                <c:pt idx="4529">
                  <c:v>47.39585247489706</c:v>
                </c:pt>
                <c:pt idx="4530">
                  <c:v>47.38204959594122</c:v>
                </c:pt>
                <c:pt idx="4531">
                  <c:v>47.36822643258308</c:v>
                </c:pt>
                <c:pt idx="4532">
                  <c:v>47.35438299601225</c:v>
                </c:pt>
                <c:pt idx="4533">
                  <c:v>47.34051929744252</c:v>
                </c:pt>
                <c:pt idx="4534">
                  <c:v>47.32663534811173</c:v>
                </c:pt>
                <c:pt idx="4535">
                  <c:v>47.31273115928181</c:v>
                </c:pt>
                <c:pt idx="4536">
                  <c:v>47.29880674223885</c:v>
                </c:pt>
                <c:pt idx="4537">
                  <c:v>47.28486210829291</c:v>
                </c:pt>
                <c:pt idx="4538">
                  <c:v>47.27089726877821</c:v>
                </c:pt>
                <c:pt idx="4539">
                  <c:v>47.25691223505292</c:v>
                </c:pt>
                <c:pt idx="4540">
                  <c:v>47.24290701849929</c:v>
                </c:pt>
                <c:pt idx="4541">
                  <c:v>47.22888163052358</c:v>
                </c:pt>
                <c:pt idx="4542">
                  <c:v>47.21483608255603</c:v>
                </c:pt>
                <c:pt idx="4543">
                  <c:v>47.2007703860509</c:v>
                </c:pt>
                <c:pt idx="4544">
                  <c:v>47.18668455248639</c:v>
                </c:pt>
                <c:pt idx="4545">
                  <c:v>47.17257859336473</c:v>
                </c:pt>
                <c:pt idx="4546">
                  <c:v>47.158452520212</c:v>
                </c:pt>
                <c:pt idx="4547">
                  <c:v>47.14430634457828</c:v>
                </c:pt>
                <c:pt idx="4548">
                  <c:v>47.13014007803755</c:v>
                </c:pt>
                <c:pt idx="4549">
                  <c:v>47.11595373218771</c:v>
                </c:pt>
                <c:pt idx="4550">
                  <c:v>47.10174731865052</c:v>
                </c:pt>
                <c:pt idx="4551">
                  <c:v>47.08752084907167</c:v>
                </c:pt>
                <c:pt idx="4552">
                  <c:v>47.07327433512067</c:v>
                </c:pt>
                <c:pt idx="4553">
                  <c:v>47.0590077884909</c:v>
                </c:pt>
                <c:pt idx="4554">
                  <c:v>47.04472122089958</c:v>
                </c:pt>
                <c:pt idx="4555">
                  <c:v>47.03041464408773</c:v>
                </c:pt>
                <c:pt idx="4556">
                  <c:v>47.0160880698202</c:v>
                </c:pt>
                <c:pt idx="4557">
                  <c:v>47.00174150988565</c:v>
                </c:pt>
                <c:pt idx="4558">
                  <c:v>46.98737497609648</c:v>
                </c:pt>
                <c:pt idx="4559">
                  <c:v>46.9729884802889</c:v>
                </c:pt>
                <c:pt idx="4560">
                  <c:v>46.95858203432285</c:v>
                </c:pt>
                <c:pt idx="4561">
                  <c:v>46.94415565008199</c:v>
                </c:pt>
                <c:pt idx="4562">
                  <c:v>46.92970933947376</c:v>
                </c:pt>
                <c:pt idx="4563">
                  <c:v>46.91524311442924</c:v>
                </c:pt>
                <c:pt idx="4564">
                  <c:v>46.90075698690327</c:v>
                </c:pt>
                <c:pt idx="4565">
                  <c:v>46.88625096887434</c:v>
                </c:pt>
                <c:pt idx="4566">
                  <c:v>46.8717250723446</c:v>
                </c:pt>
                <c:pt idx="4567">
                  <c:v>46.85717930933991</c:v>
                </c:pt>
                <c:pt idx="4568">
                  <c:v>46.84261369190968</c:v>
                </c:pt>
                <c:pt idx="4569">
                  <c:v>46.82802823212702</c:v>
                </c:pt>
                <c:pt idx="4570">
                  <c:v>46.81342294208861</c:v>
                </c:pt>
                <c:pt idx="4571">
                  <c:v>46.79879783391474</c:v>
                </c:pt>
                <c:pt idx="4572">
                  <c:v>46.78415291974928</c:v>
                </c:pt>
                <c:pt idx="4573">
                  <c:v>46.76948821175966</c:v>
                </c:pt>
                <c:pt idx="4574">
                  <c:v>46.7548037221369</c:v>
                </c:pt>
                <c:pt idx="4575">
                  <c:v>46.74009946309548</c:v>
                </c:pt>
                <c:pt idx="4576">
                  <c:v>46.72537544687352</c:v>
                </c:pt>
                <c:pt idx="4577">
                  <c:v>46.71063168573251</c:v>
                </c:pt>
                <c:pt idx="4578">
                  <c:v>46.69586819195757</c:v>
                </c:pt>
                <c:pt idx="4579">
                  <c:v>46.68108497785719</c:v>
                </c:pt>
                <c:pt idx="4580">
                  <c:v>46.6662820557634</c:v>
                </c:pt>
                <c:pt idx="4581">
                  <c:v>46.65145943803166</c:v>
                </c:pt>
                <c:pt idx="4582">
                  <c:v>46.63661713704085</c:v>
                </c:pt>
                <c:pt idx="4583">
                  <c:v>46.62175516519326</c:v>
                </c:pt>
                <c:pt idx="4584">
                  <c:v>46.60687353491461</c:v>
                </c:pt>
                <c:pt idx="4585">
                  <c:v>46.59197225865405</c:v>
                </c:pt>
                <c:pt idx="4586">
                  <c:v>46.57705134888403</c:v>
                </c:pt>
                <c:pt idx="4587">
                  <c:v>46.56211081810042</c:v>
                </c:pt>
                <c:pt idx="4588">
                  <c:v>46.54715067882238</c:v>
                </c:pt>
                <c:pt idx="4589">
                  <c:v>46.53217094359247</c:v>
                </c:pt>
                <c:pt idx="4590">
                  <c:v>46.51717162497653</c:v>
                </c:pt>
                <c:pt idx="4591">
                  <c:v>46.50215273556371</c:v>
                </c:pt>
                <c:pt idx="4592">
                  <c:v>46.48711428796643</c:v>
                </c:pt>
                <c:pt idx="4593">
                  <c:v>46.47205629482042</c:v>
                </c:pt>
                <c:pt idx="4594">
                  <c:v>46.45697876878462</c:v>
                </c:pt>
                <c:pt idx="4595">
                  <c:v>46.44188172254127</c:v>
                </c:pt>
                <c:pt idx="4596">
                  <c:v>46.42676516879578</c:v>
                </c:pt>
                <c:pt idx="4597">
                  <c:v>46.4116291202768</c:v>
                </c:pt>
                <c:pt idx="4598">
                  <c:v>46.39647358973617</c:v>
                </c:pt>
                <c:pt idx="4599">
                  <c:v>46.38129858994895</c:v>
                </c:pt>
                <c:pt idx="4600">
                  <c:v>46.36610413371331</c:v>
                </c:pt>
                <c:pt idx="4601">
                  <c:v>46.35089023385058</c:v>
                </c:pt>
                <c:pt idx="4602">
                  <c:v>46.33565690320525</c:v>
                </c:pt>
                <c:pt idx="4603">
                  <c:v>46.32040415464494</c:v>
                </c:pt>
                <c:pt idx="4604">
                  <c:v>46.30513200106034</c:v>
                </c:pt>
                <c:pt idx="4605">
                  <c:v>46.28984045536524</c:v>
                </c:pt>
                <c:pt idx="4606">
                  <c:v>46.27452953049654</c:v>
                </c:pt>
                <c:pt idx="4607">
                  <c:v>46.25919923941415</c:v>
                </c:pt>
                <c:pt idx="4608">
                  <c:v>46.24384959510105</c:v>
                </c:pt>
                <c:pt idx="4609">
                  <c:v>46.22848061056324</c:v>
                </c:pt>
                <c:pt idx="4610">
                  <c:v>46.21309229882975</c:v>
                </c:pt>
                <c:pt idx="4611">
                  <c:v>46.19768467295257</c:v>
                </c:pt>
                <c:pt idx="4612">
                  <c:v>46.18225774600674</c:v>
                </c:pt>
                <c:pt idx="4613">
                  <c:v>46.1668115310902</c:v>
                </c:pt>
                <c:pt idx="4614">
                  <c:v>46.15134604132385</c:v>
                </c:pt>
                <c:pt idx="4615">
                  <c:v>46.13586128985156</c:v>
                </c:pt>
                <c:pt idx="4616">
                  <c:v>46.12035728984011</c:v>
                </c:pt>
                <c:pt idx="4617">
                  <c:v>46.10483405447916</c:v>
                </c:pt>
                <c:pt idx="4618">
                  <c:v>46.08929159698125</c:v>
                </c:pt>
                <c:pt idx="4619">
                  <c:v>46.07372993058187</c:v>
                </c:pt>
                <c:pt idx="4620">
                  <c:v>46.05814906853927</c:v>
                </c:pt>
                <c:pt idx="4621">
                  <c:v>46.04254902413459</c:v>
                </c:pt>
                <c:pt idx="4622">
                  <c:v>46.0269298106718</c:v>
                </c:pt>
                <c:pt idx="4623">
                  <c:v>46.01129144147764</c:v>
                </c:pt>
                <c:pt idx="4624">
                  <c:v>45.99563392990173</c:v>
                </c:pt>
                <c:pt idx="4625">
                  <c:v>45.97995728931634</c:v>
                </c:pt>
                <c:pt idx="4626">
                  <c:v>45.96426153311661</c:v>
                </c:pt>
                <c:pt idx="4627">
                  <c:v>45.9485466747204</c:v>
                </c:pt>
                <c:pt idx="4628">
                  <c:v>45.93281272756826</c:v>
                </c:pt>
                <c:pt idx="4629">
                  <c:v>45.91705970512347</c:v>
                </c:pt>
                <c:pt idx="4630">
                  <c:v>45.90128762087205</c:v>
                </c:pt>
                <c:pt idx="4631">
                  <c:v>45.88549648832266</c:v>
                </c:pt>
                <c:pt idx="4632">
                  <c:v>45.86968632100664</c:v>
                </c:pt>
                <c:pt idx="4633">
                  <c:v>45.85385713247798</c:v>
                </c:pt>
                <c:pt idx="4634">
                  <c:v>45.83800893631328</c:v>
                </c:pt>
                <c:pt idx="4635">
                  <c:v>45.8221417461118</c:v>
                </c:pt>
                <c:pt idx="4636">
                  <c:v>45.80625557549534</c:v>
                </c:pt>
                <c:pt idx="4637">
                  <c:v>45.7903504381084</c:v>
                </c:pt>
                <c:pt idx="4638">
                  <c:v>45.77442634761786</c:v>
                </c:pt>
                <c:pt idx="4639">
                  <c:v>45.75848331771336</c:v>
                </c:pt>
                <c:pt idx="4640">
                  <c:v>45.74252136210696</c:v>
                </c:pt>
                <c:pt idx="4641">
                  <c:v>45.72654049453325</c:v>
                </c:pt>
                <c:pt idx="4642">
                  <c:v>45.71054072874932</c:v>
                </c:pt>
                <c:pt idx="4643">
                  <c:v>45.6945220785348</c:v>
                </c:pt>
                <c:pt idx="4644">
                  <c:v>45.6784845576917</c:v>
                </c:pt>
                <c:pt idx="4645">
                  <c:v>45.66242818004459</c:v>
                </c:pt>
                <c:pt idx="4646">
                  <c:v>45.64635295944039</c:v>
                </c:pt>
                <c:pt idx="4647">
                  <c:v>45.63025890974848</c:v>
                </c:pt>
                <c:pt idx="4648">
                  <c:v>45.61414604486065</c:v>
                </c:pt>
                <c:pt idx="4649">
                  <c:v>45.5980143786911</c:v>
                </c:pt>
                <c:pt idx="4650">
                  <c:v>45.5818639251763</c:v>
                </c:pt>
                <c:pt idx="4651">
                  <c:v>45.56569469827521</c:v>
                </c:pt>
                <c:pt idx="4652">
                  <c:v>45.54950671196904</c:v>
                </c:pt>
                <c:pt idx="4653">
                  <c:v>45.53329998026135</c:v>
                </c:pt>
                <c:pt idx="4654">
                  <c:v>45.517074517178</c:v>
                </c:pt>
                <c:pt idx="4655">
                  <c:v>45.50083033676715</c:v>
                </c:pt>
                <c:pt idx="4656">
                  <c:v>45.48456745309919</c:v>
                </c:pt>
                <c:pt idx="4657">
                  <c:v>45.46828588026686</c:v>
                </c:pt>
                <c:pt idx="4658">
                  <c:v>45.45198563238505</c:v>
                </c:pt>
                <c:pt idx="4659">
                  <c:v>45.43566672359088</c:v>
                </c:pt>
                <c:pt idx="4660">
                  <c:v>45.4193291680437</c:v>
                </c:pt>
                <c:pt idx="4661">
                  <c:v>45.40297297992506</c:v>
                </c:pt>
                <c:pt idx="4662">
                  <c:v>45.38659817343864</c:v>
                </c:pt>
                <c:pt idx="4663">
                  <c:v>45.37020476281032</c:v>
                </c:pt>
                <c:pt idx="4664">
                  <c:v>45.35379276228808</c:v>
                </c:pt>
                <c:pt idx="4665">
                  <c:v>45.33736218614204</c:v>
                </c:pt>
                <c:pt idx="4666">
                  <c:v>45.32091304866442</c:v>
                </c:pt>
                <c:pt idx="4667">
                  <c:v>45.3044453641695</c:v>
                </c:pt>
                <c:pt idx="4668">
                  <c:v>45.2879591469937</c:v>
                </c:pt>
                <c:pt idx="4669">
                  <c:v>45.2714544114954</c:v>
                </c:pt>
                <c:pt idx="4670">
                  <c:v>45.2549311720551</c:v>
                </c:pt>
                <c:pt idx="4671">
                  <c:v>45.23838944307524</c:v>
                </c:pt>
                <c:pt idx="4672">
                  <c:v>45.22182923898034</c:v>
                </c:pt>
                <c:pt idx="4673">
                  <c:v>45.20525057421683</c:v>
                </c:pt>
                <c:pt idx="4674">
                  <c:v>45.18865346325315</c:v>
                </c:pt>
                <c:pt idx="4675">
                  <c:v>45.1720379205797</c:v>
                </c:pt>
                <c:pt idx="4676">
                  <c:v>45.15540396070877</c:v>
                </c:pt>
                <c:pt idx="4677">
                  <c:v>45.1387515981746</c:v>
                </c:pt>
                <c:pt idx="4678">
                  <c:v>45.1220808475333</c:v>
                </c:pt>
                <c:pt idx="4679">
                  <c:v>45.10539172336288</c:v>
                </c:pt>
                <c:pt idx="4680">
                  <c:v>45.0886842402632</c:v>
                </c:pt>
                <c:pt idx="4681">
                  <c:v>45.07195841285601</c:v>
                </c:pt>
                <c:pt idx="4682">
                  <c:v>45.0552142557848</c:v>
                </c:pt>
                <c:pt idx="4683">
                  <c:v>45.03845178371495</c:v>
                </c:pt>
                <c:pt idx="4684">
                  <c:v>45.0216710113336</c:v>
                </c:pt>
                <c:pt idx="4685">
                  <c:v>45.00487195334968</c:v>
                </c:pt>
                <c:pt idx="4686">
                  <c:v>44.98805462449386</c:v>
                </c:pt>
                <c:pt idx="4687">
                  <c:v>44.97121903951854</c:v>
                </c:pt>
                <c:pt idx="4688">
                  <c:v>44.9543652131979</c:v>
                </c:pt>
                <c:pt idx="4689">
                  <c:v>44.93749316032776</c:v>
                </c:pt>
                <c:pt idx="4690">
                  <c:v>44.92060289572568</c:v>
                </c:pt>
                <c:pt idx="4691">
                  <c:v>44.90369443423084</c:v>
                </c:pt>
                <c:pt idx="4692">
                  <c:v>44.88676779070411</c:v>
                </c:pt>
                <c:pt idx="4693">
                  <c:v>44.86982298002801</c:v>
                </c:pt>
                <c:pt idx="4694">
                  <c:v>44.85286001710659</c:v>
                </c:pt>
                <c:pt idx="4695">
                  <c:v>44.83587891686564</c:v>
                </c:pt>
                <c:pt idx="4696">
                  <c:v>44.81887969425239</c:v>
                </c:pt>
                <c:pt idx="4697">
                  <c:v>44.80186236423572</c:v>
                </c:pt>
                <c:pt idx="4698">
                  <c:v>44.78482694180605</c:v>
                </c:pt>
                <c:pt idx="4699">
                  <c:v>44.7677734419753</c:v>
                </c:pt>
                <c:pt idx="4700">
                  <c:v>44.75070187977688</c:v>
                </c:pt>
                <c:pt idx="4701">
                  <c:v>44.73361227026576</c:v>
                </c:pt>
                <c:pt idx="4702">
                  <c:v>44.71650462851835</c:v>
                </c:pt>
                <c:pt idx="4703">
                  <c:v>44.6993789696325</c:v>
                </c:pt>
                <c:pt idx="4704">
                  <c:v>44.68223530872753</c:v>
                </c:pt>
                <c:pt idx="4705">
                  <c:v>44.66507366094415</c:v>
                </c:pt>
                <c:pt idx="4706">
                  <c:v>44.64789404144449</c:v>
                </c:pt>
                <c:pt idx="4707">
                  <c:v>44.63069646541209</c:v>
                </c:pt>
                <c:pt idx="4708">
                  <c:v>44.61348094805182</c:v>
                </c:pt>
                <c:pt idx="4709">
                  <c:v>44.5962475045899</c:v>
                </c:pt>
                <c:pt idx="4710">
                  <c:v>44.57899615027387</c:v>
                </c:pt>
                <c:pt idx="4711">
                  <c:v>44.56172690037263</c:v>
                </c:pt>
                <c:pt idx="4712">
                  <c:v>44.54443977017633</c:v>
                </c:pt>
                <c:pt idx="4713">
                  <c:v>44.52713477499643</c:v>
                </c:pt>
                <c:pt idx="4714">
                  <c:v>44.50981193016561</c:v>
                </c:pt>
                <c:pt idx="4715">
                  <c:v>44.49247125103781</c:v>
                </c:pt>
                <c:pt idx="4716">
                  <c:v>44.47511275298821</c:v>
                </c:pt>
                <c:pt idx="4717">
                  <c:v>44.45773645141314</c:v>
                </c:pt>
                <c:pt idx="4718">
                  <c:v>44.4403423617302</c:v>
                </c:pt>
                <c:pt idx="4719">
                  <c:v>44.42293049937806</c:v>
                </c:pt>
                <c:pt idx="4720">
                  <c:v>44.40550087981658</c:v>
                </c:pt>
                <c:pt idx="4721">
                  <c:v>44.38805351852678</c:v>
                </c:pt>
                <c:pt idx="4722">
                  <c:v>44.37058843101074</c:v>
                </c:pt>
                <c:pt idx="4723">
                  <c:v>44.35310563279167</c:v>
                </c:pt>
                <c:pt idx="4724">
                  <c:v>44.33560513941384</c:v>
                </c:pt>
                <c:pt idx="4725">
                  <c:v>44.31808696644254</c:v>
                </c:pt>
                <c:pt idx="4726">
                  <c:v>44.3005511294642</c:v>
                </c:pt>
                <c:pt idx="4727">
                  <c:v>44.28299764408614</c:v>
                </c:pt>
                <c:pt idx="4728">
                  <c:v>44.26542652593676</c:v>
                </c:pt>
                <c:pt idx="4729">
                  <c:v>44.24783779066542</c:v>
                </c:pt>
                <c:pt idx="4730">
                  <c:v>44.23023145394245</c:v>
                </c:pt>
                <c:pt idx="4731">
                  <c:v>44.21260753145914</c:v>
                </c:pt>
                <c:pt idx="4732">
                  <c:v>44.19496603892765</c:v>
                </c:pt>
                <c:pt idx="4733">
                  <c:v>44.1773069920811</c:v>
                </c:pt>
                <c:pt idx="4734">
                  <c:v>44.15963040667344</c:v>
                </c:pt>
                <c:pt idx="4735">
                  <c:v>44.1419362984796</c:v>
                </c:pt>
                <c:pt idx="4736">
                  <c:v>44.12422468329524</c:v>
                </c:pt>
                <c:pt idx="4737">
                  <c:v>44.10649557693692</c:v>
                </c:pt>
                <c:pt idx="4738">
                  <c:v>44.088748995242</c:v>
                </c:pt>
                <c:pt idx="4739">
                  <c:v>44.07098495406859</c:v>
                </c:pt>
                <c:pt idx="4740">
                  <c:v>44.05320346929565</c:v>
                </c:pt>
                <c:pt idx="4741">
                  <c:v>44.03540455682288</c:v>
                </c:pt>
                <c:pt idx="4742">
                  <c:v>44.01758823257064</c:v>
                </c:pt>
                <c:pt idx="4743">
                  <c:v>43.9997545124801</c:v>
                </c:pt>
                <c:pt idx="4744">
                  <c:v>43.98190341251308</c:v>
                </c:pt>
                <c:pt idx="4745">
                  <c:v>43.96403494865212</c:v>
                </c:pt>
                <c:pt idx="4746">
                  <c:v>43.94614913690038</c:v>
                </c:pt>
                <c:pt idx="4747">
                  <c:v>43.92824599328168</c:v>
                </c:pt>
                <c:pt idx="4748">
                  <c:v>43.91032553384046</c:v>
                </c:pt>
                <c:pt idx="4749">
                  <c:v>43.8923877746418</c:v>
                </c:pt>
                <c:pt idx="4750">
                  <c:v>43.87443273177128</c:v>
                </c:pt>
                <c:pt idx="4751">
                  <c:v>43.85646042133511</c:v>
                </c:pt>
                <c:pt idx="4752">
                  <c:v>43.8384708594601</c:v>
                </c:pt>
                <c:pt idx="4753">
                  <c:v>43.82046406229343</c:v>
                </c:pt>
                <c:pt idx="4754">
                  <c:v>43.80244004600296</c:v>
                </c:pt>
                <c:pt idx="4755">
                  <c:v>43.78439882677692</c:v>
                </c:pt>
                <c:pt idx="4756">
                  <c:v>43.76634042082405</c:v>
                </c:pt>
                <c:pt idx="4757">
                  <c:v>43.74826484437355</c:v>
                </c:pt>
                <c:pt idx="4758">
                  <c:v>43.73017211367504</c:v>
                </c:pt>
                <c:pt idx="4759">
                  <c:v>43.71206224499856</c:v>
                </c:pt>
                <c:pt idx="4760">
                  <c:v>43.69393525463454</c:v>
                </c:pt>
                <c:pt idx="4761">
                  <c:v>43.67579115889377</c:v>
                </c:pt>
                <c:pt idx="4762">
                  <c:v>43.65762997410742</c:v>
                </c:pt>
                <c:pt idx="4763">
                  <c:v>43.63945171662697</c:v>
                </c:pt>
                <c:pt idx="4764">
                  <c:v>43.62125640282423</c:v>
                </c:pt>
                <c:pt idx="4765">
                  <c:v>43.6030440490913</c:v>
                </c:pt>
                <c:pt idx="4766">
                  <c:v>43.58481467184053</c:v>
                </c:pt>
                <c:pt idx="4767">
                  <c:v>43.5665682875046</c:v>
                </c:pt>
                <c:pt idx="4768">
                  <c:v>43.54830491253635</c:v>
                </c:pt>
                <c:pt idx="4769">
                  <c:v>43.53002456340885</c:v>
                </c:pt>
                <c:pt idx="4770">
                  <c:v>43.51172725661542</c:v>
                </c:pt>
                <c:pt idx="4771">
                  <c:v>43.49341300866952</c:v>
                </c:pt>
                <c:pt idx="4772">
                  <c:v>43.47508183610475</c:v>
                </c:pt>
                <c:pt idx="4773">
                  <c:v>43.45673375547488</c:v>
                </c:pt>
                <c:pt idx="4774">
                  <c:v>43.43836878335379</c:v>
                </c:pt>
                <c:pt idx="4775">
                  <c:v>43.41998693633545</c:v>
                </c:pt>
                <c:pt idx="4776">
                  <c:v>43.40158823103393</c:v>
                </c:pt>
                <c:pt idx="4777">
                  <c:v>43.38317268408333</c:v>
                </c:pt>
                <c:pt idx="4778">
                  <c:v>43.36474031213783</c:v>
                </c:pt>
                <c:pt idx="4779">
                  <c:v>43.3462911318716</c:v>
                </c:pt>
                <c:pt idx="4780">
                  <c:v>43.32782515997882</c:v>
                </c:pt>
                <c:pt idx="4781">
                  <c:v>43.30934241317365</c:v>
                </c:pt>
                <c:pt idx="4782">
                  <c:v>43.2908429081902</c:v>
                </c:pt>
                <c:pt idx="4783">
                  <c:v>43.27232666178253</c:v>
                </c:pt>
                <c:pt idx="4784">
                  <c:v>43.25379369072464</c:v>
                </c:pt>
                <c:pt idx="4785">
                  <c:v>43.23524401181039</c:v>
                </c:pt>
                <c:pt idx="4786">
                  <c:v>43.21667764185356</c:v>
                </c:pt>
                <c:pt idx="4787">
                  <c:v>43.19809459768778</c:v>
                </c:pt>
                <c:pt idx="4788">
                  <c:v>43.1794948961665</c:v>
                </c:pt>
                <c:pt idx="4789">
                  <c:v>43.160878554163</c:v>
                </c:pt>
                <c:pt idx="4790">
                  <c:v>43.14224558857038</c:v>
                </c:pt>
                <c:pt idx="4791">
                  <c:v>43.1235960163015</c:v>
                </c:pt>
                <c:pt idx="4792">
                  <c:v>43.104929854289</c:v>
                </c:pt>
                <c:pt idx="4793">
                  <c:v>43.08624711948521</c:v>
                </c:pt>
                <c:pt idx="4794">
                  <c:v>43.06754782886226</c:v>
                </c:pt>
                <c:pt idx="4795">
                  <c:v>43.04883199941193</c:v>
                </c:pt>
                <c:pt idx="4796">
                  <c:v>43.03009964814568</c:v>
                </c:pt>
                <c:pt idx="4797">
                  <c:v>43.01135079209462</c:v>
                </c:pt>
                <c:pt idx="4798">
                  <c:v>42.99258544830956</c:v>
                </c:pt>
                <c:pt idx="4799">
                  <c:v>42.97380363386085</c:v>
                </c:pt>
                <c:pt idx="4800">
                  <c:v>42.95500536583848</c:v>
                </c:pt>
                <c:pt idx="4801">
                  <c:v>42.93619066135202</c:v>
                </c:pt>
                <c:pt idx="4802">
                  <c:v>42.91735953753059</c:v>
                </c:pt>
                <c:pt idx="4803">
                  <c:v>42.89851201152285</c:v>
                </c:pt>
                <c:pt idx="4804">
                  <c:v>42.87964810049694</c:v>
                </c:pt>
                <c:pt idx="4805">
                  <c:v>42.86076782164056</c:v>
                </c:pt>
                <c:pt idx="4806">
                  <c:v>42.84187119216089</c:v>
                </c:pt>
                <c:pt idx="4807">
                  <c:v>42.8229582292845</c:v>
                </c:pt>
                <c:pt idx="4808">
                  <c:v>42.8040289502574</c:v>
                </c:pt>
                <c:pt idx="4809">
                  <c:v>42.78508337234511</c:v>
                </c:pt>
                <c:pt idx="4810">
                  <c:v>42.76612151283242</c:v>
                </c:pt>
                <c:pt idx="4811">
                  <c:v>42.74714338902358</c:v>
                </c:pt>
                <c:pt idx="4812">
                  <c:v>42.72814901824216</c:v>
                </c:pt>
                <c:pt idx="4813">
                  <c:v>42.70913841783106</c:v>
                </c:pt>
                <c:pt idx="4814">
                  <c:v>42.69011160515252</c:v>
                </c:pt>
                <c:pt idx="4815">
                  <c:v>42.67106859758803</c:v>
                </c:pt>
                <c:pt idx="4816">
                  <c:v>42.65200941253836</c:v>
                </c:pt>
                <c:pt idx="4817">
                  <c:v>42.63293406742358</c:v>
                </c:pt>
                <c:pt idx="4818">
                  <c:v>42.61384257968292</c:v>
                </c:pt>
                <c:pt idx="4819">
                  <c:v>42.59473496677486</c:v>
                </c:pt>
                <c:pt idx="4820">
                  <c:v>42.57561124617705</c:v>
                </c:pt>
                <c:pt idx="4821">
                  <c:v>42.55647143538628</c:v>
                </c:pt>
                <c:pt idx="4822">
                  <c:v>42.53731555191858</c:v>
                </c:pt>
                <c:pt idx="4823">
                  <c:v>42.51814361330901</c:v>
                </c:pt>
                <c:pt idx="4824">
                  <c:v>42.49895563711178</c:v>
                </c:pt>
                <c:pt idx="4825">
                  <c:v>42.47975164090013</c:v>
                </c:pt>
                <c:pt idx="4826">
                  <c:v>42.46053164226645</c:v>
                </c:pt>
                <c:pt idx="4827">
                  <c:v>42.44129565882211</c:v>
                </c:pt>
                <c:pt idx="4828">
                  <c:v>42.42204370819751</c:v>
                </c:pt>
                <c:pt idx="4829">
                  <c:v>42.40277580804206</c:v>
                </c:pt>
                <c:pt idx="4830">
                  <c:v>42.38349197602413</c:v>
                </c:pt>
                <c:pt idx="4831">
                  <c:v>42.3641922298311</c:v>
                </c:pt>
                <c:pt idx="4832">
                  <c:v>42.34487658716917</c:v>
                </c:pt>
                <c:pt idx="4833">
                  <c:v>42.32554506576362</c:v>
                </c:pt>
                <c:pt idx="4834">
                  <c:v>42.30619768335848</c:v>
                </c:pt>
                <c:pt idx="4835">
                  <c:v>42.28683445771673</c:v>
                </c:pt>
                <c:pt idx="4836">
                  <c:v>42.2674554066202</c:v>
                </c:pt>
                <c:pt idx="4837">
                  <c:v>42.24806054786949</c:v>
                </c:pt>
                <c:pt idx="4838">
                  <c:v>42.22864989928407</c:v>
                </c:pt>
                <c:pt idx="4839">
                  <c:v>42.20922347870219</c:v>
                </c:pt>
                <c:pt idx="4840">
                  <c:v>42.18978130398086</c:v>
                </c:pt>
                <c:pt idx="4841">
                  <c:v>42.17032339299582</c:v>
                </c:pt>
                <c:pt idx="4842">
                  <c:v>42.15084976364154</c:v>
                </c:pt>
                <c:pt idx="4843">
                  <c:v>42.13136043383125</c:v>
                </c:pt>
                <c:pt idx="4844">
                  <c:v>42.11185542149678</c:v>
                </c:pt>
                <c:pt idx="4845">
                  <c:v>42.09233474458866</c:v>
                </c:pt>
                <c:pt idx="4846">
                  <c:v>42.07279842107605</c:v>
                </c:pt>
                <c:pt idx="4847">
                  <c:v>42.05324646894672</c:v>
                </c:pt>
                <c:pt idx="4848">
                  <c:v>42.0336789062071</c:v>
                </c:pt>
                <c:pt idx="4849">
                  <c:v>42.01409575088208</c:v>
                </c:pt>
                <c:pt idx="4850">
                  <c:v>41.99449702101522</c:v>
                </c:pt>
                <c:pt idx="4851">
                  <c:v>41.97488273466854</c:v>
                </c:pt>
                <c:pt idx="4852">
                  <c:v>41.95525290992261</c:v>
                </c:pt>
                <c:pt idx="4853">
                  <c:v>41.93560756487643</c:v>
                </c:pt>
                <c:pt idx="4854">
                  <c:v>41.91594671764754</c:v>
                </c:pt>
                <c:pt idx="4855">
                  <c:v>41.89627038637192</c:v>
                </c:pt>
                <c:pt idx="4856">
                  <c:v>41.87657858920389</c:v>
                </c:pt>
                <c:pt idx="4857">
                  <c:v>41.85687134431627</c:v>
                </c:pt>
                <c:pt idx="4858">
                  <c:v>41.83714866990022</c:v>
                </c:pt>
                <c:pt idx="4859">
                  <c:v>41.81741058416526</c:v>
                </c:pt>
                <c:pt idx="4860">
                  <c:v>41.79765710533925</c:v>
                </c:pt>
                <c:pt idx="4861">
                  <c:v>41.77788825166839</c:v>
                </c:pt>
                <c:pt idx="4862">
                  <c:v>41.75810404141713</c:v>
                </c:pt>
                <c:pt idx="4863">
                  <c:v>41.73830449286822</c:v>
                </c:pt>
                <c:pt idx="4864">
                  <c:v>41.71848962432265</c:v>
                </c:pt>
                <c:pt idx="4865">
                  <c:v>41.69865945409968</c:v>
                </c:pt>
                <c:pt idx="4866">
                  <c:v>41.67881400053671</c:v>
                </c:pt>
                <c:pt idx="4867">
                  <c:v>41.65895328198937</c:v>
                </c:pt>
                <c:pt idx="4868">
                  <c:v>41.63907731683146</c:v>
                </c:pt>
                <c:pt idx="4869">
                  <c:v>41.61918612345488</c:v>
                </c:pt>
                <c:pt idx="4870">
                  <c:v>41.5992797202697</c:v>
                </c:pt>
                <c:pt idx="4871">
                  <c:v>41.57935812570406</c:v>
                </c:pt>
                <c:pt idx="4872">
                  <c:v>41.55942135820415</c:v>
                </c:pt>
                <c:pt idx="4873">
                  <c:v>41.5394694362343</c:v>
                </c:pt>
                <c:pt idx="4874">
                  <c:v>41.51950237827681</c:v>
                </c:pt>
                <c:pt idx="4875">
                  <c:v>41.49952020283195</c:v>
                </c:pt>
                <c:pt idx="4876">
                  <c:v>41.47952292841807</c:v>
                </c:pt>
                <c:pt idx="4877">
                  <c:v>41.45951057357144</c:v>
                </c:pt>
                <c:pt idx="4878">
                  <c:v>41.43948315684624</c:v>
                </c:pt>
                <c:pt idx="4879">
                  <c:v>41.41944069681468</c:v>
                </c:pt>
                <c:pt idx="4880">
                  <c:v>41.39938321206676</c:v>
                </c:pt>
                <c:pt idx="4881">
                  <c:v>41.37931072121039</c:v>
                </c:pt>
                <c:pt idx="4882">
                  <c:v>41.35922324287137</c:v>
                </c:pt>
                <c:pt idx="4883">
                  <c:v>41.33912079569327</c:v>
                </c:pt>
                <c:pt idx="4884">
                  <c:v>41.31900339833756</c:v>
                </c:pt>
                <c:pt idx="4885">
                  <c:v>41.29887106948341</c:v>
                </c:pt>
                <c:pt idx="4886">
                  <c:v>41.27872382782783</c:v>
                </c:pt>
                <c:pt idx="4887">
                  <c:v>41.25856169208551</c:v>
                </c:pt>
                <c:pt idx="4888">
                  <c:v>41.23838468098891</c:v>
                </c:pt>
                <c:pt idx="4889">
                  <c:v>41.21819281328818</c:v>
                </c:pt>
                <c:pt idx="4890">
                  <c:v>41.19798610775113</c:v>
                </c:pt>
                <c:pt idx="4891">
                  <c:v>41.17776458316324</c:v>
                </c:pt>
                <c:pt idx="4892">
                  <c:v>41.15752825832763</c:v>
                </c:pt>
                <c:pt idx="4893">
                  <c:v>41.13727715206502</c:v>
                </c:pt>
                <c:pt idx="4894">
                  <c:v>41.11701128321373</c:v>
                </c:pt>
                <c:pt idx="4895">
                  <c:v>41.09673067062963</c:v>
                </c:pt>
                <c:pt idx="4896">
                  <c:v>41.07643533318613</c:v>
                </c:pt>
                <c:pt idx="4897">
                  <c:v>41.05612528977418</c:v>
                </c:pt>
                <c:pt idx="4898">
                  <c:v>41.03580055930222</c:v>
                </c:pt>
                <c:pt idx="4899">
                  <c:v>41.01546116069617</c:v>
                </c:pt>
                <c:pt idx="4900">
                  <c:v>40.99510711289943</c:v>
                </c:pt>
                <c:pt idx="4901">
                  <c:v>40.97473843487276</c:v>
                </c:pt>
                <c:pt idx="4902">
                  <c:v>40.95435514559438</c:v>
                </c:pt>
                <c:pt idx="4903">
                  <c:v>40.9339572640599</c:v>
                </c:pt>
                <c:pt idx="4904">
                  <c:v>40.91354480928226</c:v>
                </c:pt>
                <c:pt idx="4905">
                  <c:v>40.89311780029181</c:v>
                </c:pt>
                <c:pt idx="4906">
                  <c:v>40.87267625613611</c:v>
                </c:pt>
                <c:pt idx="4907">
                  <c:v>40.85222019588011</c:v>
                </c:pt>
                <c:pt idx="4908">
                  <c:v>40.831749638606</c:v>
                </c:pt>
                <c:pt idx="4909">
                  <c:v>40.8112646034132</c:v>
                </c:pt>
                <c:pt idx="4910">
                  <c:v>40.79076510941842</c:v>
                </c:pt>
                <c:pt idx="4911">
                  <c:v>40.77025117575546</c:v>
                </c:pt>
                <c:pt idx="4912">
                  <c:v>40.74972282157543</c:v>
                </c:pt>
                <c:pt idx="4913">
                  <c:v>40.72918006604651</c:v>
                </c:pt>
                <c:pt idx="4914">
                  <c:v>40.70862292835408</c:v>
                </c:pt>
                <c:pt idx="4915">
                  <c:v>40.68805142770056</c:v>
                </c:pt>
                <c:pt idx="4916">
                  <c:v>40.66746558330554</c:v>
                </c:pt>
                <c:pt idx="4917">
                  <c:v>40.64686541440562</c:v>
                </c:pt>
                <c:pt idx="4918">
                  <c:v>40.62625094025448</c:v>
                </c:pt>
                <c:pt idx="4919">
                  <c:v>40.6056221801228</c:v>
                </c:pt>
                <c:pt idx="4920">
                  <c:v>40.58497915329824</c:v>
                </c:pt>
                <c:pt idx="4921">
                  <c:v>40.5643218790855</c:v>
                </c:pt>
                <c:pt idx="4922">
                  <c:v>40.5436503768062</c:v>
                </c:pt>
                <c:pt idx="4923">
                  <c:v>40.52296466579885</c:v>
                </c:pt>
                <c:pt idx="4924">
                  <c:v>40.50226476541892</c:v>
                </c:pt>
                <c:pt idx="4925">
                  <c:v>40.48155069503876</c:v>
                </c:pt>
                <c:pt idx="4926">
                  <c:v>40.46082247404754</c:v>
                </c:pt>
                <c:pt idx="4927">
                  <c:v>40.44008012185132</c:v>
                </c:pt>
                <c:pt idx="4928">
                  <c:v>40.41932365787294</c:v>
                </c:pt>
                <c:pt idx="4929">
                  <c:v>40.39855310155205</c:v>
                </c:pt>
                <c:pt idx="4930">
                  <c:v>40.37776847234504</c:v>
                </c:pt>
                <c:pt idx="4931">
                  <c:v>40.35696978972509</c:v>
                </c:pt>
                <c:pt idx="4932">
                  <c:v>40.33615707318207</c:v>
                </c:pt>
                <c:pt idx="4933">
                  <c:v>40.31533034222257</c:v>
                </c:pt>
                <c:pt idx="4934">
                  <c:v>40.29448961636982</c:v>
                </c:pt>
                <c:pt idx="4935">
                  <c:v>40.27363491516374</c:v>
                </c:pt>
                <c:pt idx="4936">
                  <c:v>40.25276625816087</c:v>
                </c:pt>
                <c:pt idx="4937">
                  <c:v>40.23188366493434</c:v>
                </c:pt>
                <c:pt idx="4938">
                  <c:v>40.21098715507389</c:v>
                </c:pt>
                <c:pt idx="4939">
                  <c:v>40.1900767481858</c:v>
                </c:pt>
                <c:pt idx="4940">
                  <c:v>40.16915246389289</c:v>
                </c:pt>
                <c:pt idx="4941">
                  <c:v>40.14821432183448</c:v>
                </c:pt>
                <c:pt idx="4942">
                  <c:v>40.12726234166641</c:v>
                </c:pt>
                <c:pt idx="4943">
                  <c:v>40.10629654306097</c:v>
                </c:pt>
                <c:pt idx="4944">
                  <c:v>40.0853169457069</c:v>
                </c:pt>
                <c:pt idx="4945">
                  <c:v>40.0643235693093</c:v>
                </c:pt>
                <c:pt idx="4946">
                  <c:v>40.0433164335898</c:v>
                </c:pt>
                <c:pt idx="4947">
                  <c:v>40.02229555828625</c:v>
                </c:pt>
                <c:pt idx="4948">
                  <c:v>40.00126096315294</c:v>
                </c:pt>
                <c:pt idx="4949">
                  <c:v>39.98021266796048</c:v>
                </c:pt>
                <c:pt idx="4950">
                  <c:v>39.95915069249576</c:v>
                </c:pt>
                <c:pt idx="4951">
                  <c:v>39.93807505656194</c:v>
                </c:pt>
                <c:pt idx="4952">
                  <c:v>39.91698577997845</c:v>
                </c:pt>
                <c:pt idx="4953">
                  <c:v>39.89588288258098</c:v>
                </c:pt>
                <c:pt idx="4954">
                  <c:v>39.87476638422135</c:v>
                </c:pt>
                <c:pt idx="4955">
                  <c:v>39.85363630476765</c:v>
                </c:pt>
                <c:pt idx="4956">
                  <c:v>39.8324926641041</c:v>
                </c:pt>
                <c:pt idx="4957">
                  <c:v>39.811335482131</c:v>
                </c:pt>
                <c:pt idx="4958">
                  <c:v>39.79016477876485</c:v>
                </c:pt>
                <c:pt idx="4959">
                  <c:v>39.76898057393819</c:v>
                </c:pt>
                <c:pt idx="4960">
                  <c:v>39.74778288759963</c:v>
                </c:pt>
                <c:pt idx="4961">
                  <c:v>39.72657173971383</c:v>
                </c:pt>
                <c:pt idx="4962">
                  <c:v>39.70534715026147</c:v>
                </c:pt>
                <c:pt idx="4963">
                  <c:v>39.68410913923924</c:v>
                </c:pt>
                <c:pt idx="4964">
                  <c:v>39.66285772665975</c:v>
                </c:pt>
                <c:pt idx="4965">
                  <c:v>39.6415929325516</c:v>
                </c:pt>
                <c:pt idx="4966">
                  <c:v>39.62031477695931</c:v>
                </c:pt>
                <c:pt idx="4967">
                  <c:v>39.59902327994325</c:v>
                </c:pt>
                <c:pt idx="4968">
                  <c:v>39.57771846157977</c:v>
                </c:pt>
                <c:pt idx="4969">
                  <c:v>39.55640034196095</c:v>
                </c:pt>
                <c:pt idx="4970">
                  <c:v>39.53506894119477</c:v>
                </c:pt>
                <c:pt idx="4971">
                  <c:v>39.513724279405</c:v>
                </c:pt>
                <c:pt idx="4972">
                  <c:v>39.4923663767312</c:v>
                </c:pt>
                <c:pt idx="4973">
                  <c:v>39.47099525332865</c:v>
                </c:pt>
                <c:pt idx="4974">
                  <c:v>39.44961092936838</c:v>
                </c:pt>
                <c:pt idx="4975">
                  <c:v>39.42821342503715</c:v>
                </c:pt>
                <c:pt idx="4976">
                  <c:v>39.40680276053736</c:v>
                </c:pt>
                <c:pt idx="4977">
                  <c:v>39.38537895608712</c:v>
                </c:pt>
                <c:pt idx="4978">
                  <c:v>39.36394203192014</c:v>
                </c:pt>
                <c:pt idx="4979">
                  <c:v>39.34249200828574</c:v>
                </c:pt>
                <c:pt idx="4980">
                  <c:v>39.32102890544884</c:v>
                </c:pt>
                <c:pt idx="4981">
                  <c:v>39.29955274368994</c:v>
                </c:pt>
                <c:pt idx="4982">
                  <c:v>39.27806354330502</c:v>
                </c:pt>
                <c:pt idx="4983">
                  <c:v>39.25656132460564</c:v>
                </c:pt>
                <c:pt idx="4984">
                  <c:v>39.23504610791883</c:v>
                </c:pt>
                <c:pt idx="4985">
                  <c:v>39.21351791358706</c:v>
                </c:pt>
                <c:pt idx="4986">
                  <c:v>39.19197676196828</c:v>
                </c:pt>
                <c:pt idx="4987">
                  <c:v>39.17042267343585</c:v>
                </c:pt>
                <c:pt idx="4988">
                  <c:v>39.14885566837849</c:v>
                </c:pt>
                <c:pt idx="4989">
                  <c:v>39.12727576720032</c:v>
                </c:pt>
                <c:pt idx="4990">
                  <c:v>39.10568299032083</c:v>
                </c:pt>
                <c:pt idx="4991">
                  <c:v>39.08407735817477</c:v>
                </c:pt>
                <c:pt idx="4992">
                  <c:v>39.06245889121222</c:v>
                </c:pt>
                <c:pt idx="4993">
                  <c:v>39.04082760989853</c:v>
                </c:pt>
                <c:pt idx="4994">
                  <c:v>39.01918353471432</c:v>
                </c:pt>
                <c:pt idx="4995">
                  <c:v>38.9975266861554</c:v>
                </c:pt>
                <c:pt idx="4996">
                  <c:v>38.97585708473277</c:v>
                </c:pt>
                <c:pt idx="4997">
                  <c:v>38.95417475097265</c:v>
                </c:pt>
                <c:pt idx="4998">
                  <c:v>38.93247970541638</c:v>
                </c:pt>
                <c:pt idx="4999">
                  <c:v>38.91077196862043</c:v>
                </c:pt>
                <c:pt idx="5000">
                  <c:v>38.88905156115636</c:v>
                </c:pt>
                <c:pt idx="5001">
                  <c:v>38.86731850361085</c:v>
                </c:pt>
                <c:pt idx="5002">
                  <c:v>38.84557281658557</c:v>
                </c:pt>
                <c:pt idx="5003">
                  <c:v>38.82381452069725</c:v>
                </c:pt>
                <c:pt idx="5004">
                  <c:v>38.80204363657767</c:v>
                </c:pt>
                <c:pt idx="5005">
                  <c:v>38.7802601848735</c:v>
                </c:pt>
                <c:pt idx="5006">
                  <c:v>38.7584641862464</c:v>
                </c:pt>
                <c:pt idx="5007">
                  <c:v>38.73665566137302</c:v>
                </c:pt>
                <c:pt idx="5008">
                  <c:v>38.71483463094481</c:v>
                </c:pt>
                <c:pt idx="5009">
                  <c:v>38.69300111566817</c:v>
                </c:pt>
                <c:pt idx="5010">
                  <c:v>38.67115513626435</c:v>
                </c:pt>
                <c:pt idx="5011">
                  <c:v>38.6492967134694</c:v>
                </c:pt>
                <c:pt idx="5012">
                  <c:v>38.62742586803421</c:v>
                </c:pt>
                <c:pt idx="5013">
                  <c:v>38.60554262072443</c:v>
                </c:pt>
                <c:pt idx="5014">
                  <c:v>38.58364699232047</c:v>
                </c:pt>
                <c:pt idx="5015">
                  <c:v>38.56173900361749</c:v>
                </c:pt>
                <c:pt idx="5016">
                  <c:v>38.53981867542535</c:v>
                </c:pt>
                <c:pt idx="5017">
                  <c:v>38.51788602856857</c:v>
                </c:pt>
                <c:pt idx="5018">
                  <c:v>38.49594108388636</c:v>
                </c:pt>
                <c:pt idx="5019">
                  <c:v>38.47398386223254</c:v>
                </c:pt>
                <c:pt idx="5020">
                  <c:v>38.45201438447556</c:v>
                </c:pt>
                <c:pt idx="5021">
                  <c:v>38.43003267149842</c:v>
                </c:pt>
                <c:pt idx="5022">
                  <c:v>38.40803874419874</c:v>
                </c:pt>
                <c:pt idx="5023">
                  <c:v>38.38603262348858</c:v>
                </c:pt>
                <c:pt idx="5024">
                  <c:v>38.36401433029461</c:v>
                </c:pt>
                <c:pt idx="5025">
                  <c:v>38.34198388555792</c:v>
                </c:pt>
                <c:pt idx="5026">
                  <c:v>38.31994131023407</c:v>
                </c:pt>
                <c:pt idx="5027">
                  <c:v>38.29788662529307</c:v>
                </c:pt>
                <c:pt idx="5028">
                  <c:v>38.27581985171935</c:v>
                </c:pt>
                <c:pt idx="5029">
                  <c:v>38.25374101051166</c:v>
                </c:pt>
                <c:pt idx="5030">
                  <c:v>38.2316501226832</c:v>
                </c:pt>
                <c:pt idx="5031">
                  <c:v>38.20954720926142</c:v>
                </c:pt>
                <c:pt idx="5032">
                  <c:v>38.18743229128815</c:v>
                </c:pt>
                <c:pt idx="5033">
                  <c:v>38.16530538981947</c:v>
                </c:pt>
                <c:pt idx="5034">
                  <c:v>38.1431665259257</c:v>
                </c:pt>
                <c:pt idx="5035">
                  <c:v>38.12101572069143</c:v>
                </c:pt>
                <c:pt idx="5036">
                  <c:v>38.09885299521544</c:v>
                </c:pt>
                <c:pt idx="5037">
                  <c:v>38.0766783706107</c:v>
                </c:pt>
                <c:pt idx="5038">
                  <c:v>38.05449186800434</c:v>
                </c:pt>
                <c:pt idx="5039">
                  <c:v>38.03229350853764</c:v>
                </c:pt>
                <c:pt idx="5040">
                  <c:v>38.01008331336595</c:v>
                </c:pt>
                <c:pt idx="5041">
                  <c:v>37.9878613036587</c:v>
                </c:pt>
                <c:pt idx="5042">
                  <c:v>37.96562750059947</c:v>
                </c:pt>
                <c:pt idx="5043">
                  <c:v>37.94338192538576</c:v>
                </c:pt>
                <c:pt idx="5044">
                  <c:v>37.92112459922912</c:v>
                </c:pt>
                <c:pt idx="5045">
                  <c:v>37.89885554335511</c:v>
                </c:pt>
                <c:pt idx="5046">
                  <c:v>37.87657477900319</c:v>
                </c:pt>
                <c:pt idx="5047">
                  <c:v>37.85428232742681</c:v>
                </c:pt>
                <c:pt idx="5048">
                  <c:v>37.8319782098933</c:v>
                </c:pt>
                <c:pt idx="5049">
                  <c:v>37.80966244768387</c:v>
                </c:pt>
                <c:pt idx="5050">
                  <c:v>37.7873350620936</c:v>
                </c:pt>
                <c:pt idx="5051">
                  <c:v>37.76499607443137</c:v>
                </c:pt>
                <c:pt idx="5052">
                  <c:v>37.7426455060199</c:v>
                </c:pt>
                <c:pt idx="5053">
                  <c:v>37.72028337819566</c:v>
                </c:pt>
                <c:pt idx="5054">
                  <c:v>37.69790971230891</c:v>
                </c:pt>
                <c:pt idx="5055">
                  <c:v>37.67552452972361</c:v>
                </c:pt>
                <c:pt idx="5056">
                  <c:v>37.65312785181744</c:v>
                </c:pt>
                <c:pt idx="5057">
                  <c:v>37.63071969998176</c:v>
                </c:pt>
                <c:pt idx="5058">
                  <c:v>37.60830009562156</c:v>
                </c:pt>
                <c:pt idx="5059">
                  <c:v>37.58586906015546</c:v>
                </c:pt>
                <c:pt idx="5060">
                  <c:v>37.56342661501573</c:v>
                </c:pt>
                <c:pt idx="5061">
                  <c:v>37.54097278164814</c:v>
                </c:pt>
                <c:pt idx="5062">
                  <c:v>37.51850758151209</c:v>
                </c:pt>
                <c:pt idx="5063">
                  <c:v>37.49603103608046</c:v>
                </c:pt>
                <c:pt idx="5064">
                  <c:v>37.47354316683961</c:v>
                </c:pt>
                <c:pt idx="5065">
                  <c:v>37.45104399528942</c:v>
                </c:pt>
                <c:pt idx="5066">
                  <c:v>37.42853354294324</c:v>
                </c:pt>
                <c:pt idx="5067">
                  <c:v>37.40601183132774</c:v>
                </c:pt>
                <c:pt idx="5068">
                  <c:v>37.38347888198307</c:v>
                </c:pt>
                <c:pt idx="5069">
                  <c:v>37.36093471646275</c:v>
                </c:pt>
                <c:pt idx="5070">
                  <c:v>37.33837935633361</c:v>
                </c:pt>
                <c:pt idx="5071">
                  <c:v>37.31581282317586</c:v>
                </c:pt>
                <c:pt idx="5072">
                  <c:v>37.2932351385829</c:v>
                </c:pt>
                <c:pt idx="5073">
                  <c:v>37.27064632416151</c:v>
                </c:pt>
                <c:pt idx="5074">
                  <c:v>37.24804640153165</c:v>
                </c:pt>
                <c:pt idx="5075">
                  <c:v>37.22543539232654</c:v>
                </c:pt>
                <c:pt idx="5076">
                  <c:v>37.20281331819254</c:v>
                </c:pt>
                <c:pt idx="5077">
                  <c:v>37.18018020078921</c:v>
                </c:pt>
                <c:pt idx="5078">
                  <c:v>37.15753606178924</c:v>
                </c:pt>
                <c:pt idx="5079">
                  <c:v>37.13488092287846</c:v>
                </c:pt>
                <c:pt idx="5080">
                  <c:v>37.11221480575575</c:v>
                </c:pt>
                <c:pt idx="5081">
                  <c:v>37.08953773213308</c:v>
                </c:pt>
                <c:pt idx="5082">
                  <c:v>37.06684972373542</c:v>
                </c:pt>
                <c:pt idx="5083">
                  <c:v>37.04415080230084</c:v>
                </c:pt>
                <c:pt idx="5084">
                  <c:v>37.02144098958028</c:v>
                </c:pt>
                <c:pt idx="5085">
                  <c:v>36.99872030733771</c:v>
                </c:pt>
                <c:pt idx="5086">
                  <c:v>36.97598877735003</c:v>
                </c:pt>
                <c:pt idx="5087">
                  <c:v>36.95324642140702</c:v>
                </c:pt>
                <c:pt idx="5088">
                  <c:v>36.93049326131137</c:v>
                </c:pt>
                <c:pt idx="5089">
                  <c:v>36.90772931887863</c:v>
                </c:pt>
                <c:pt idx="5090">
                  <c:v>36.88495461593712</c:v>
                </c:pt>
                <c:pt idx="5091">
                  <c:v>36.86216917432806</c:v>
                </c:pt>
                <c:pt idx="5092">
                  <c:v>36.83937301590536</c:v>
                </c:pt>
                <c:pt idx="5093">
                  <c:v>36.81656616253573</c:v>
                </c:pt>
                <c:pt idx="5094">
                  <c:v>36.7937486360986</c:v>
                </c:pt>
                <c:pt idx="5095">
                  <c:v>36.77092045848608</c:v>
                </c:pt>
                <c:pt idx="5096">
                  <c:v>36.74808165160299</c:v>
                </c:pt>
                <c:pt idx="5097">
                  <c:v>36.72523223736677</c:v>
                </c:pt>
                <c:pt idx="5098">
                  <c:v>36.70237223770747</c:v>
                </c:pt>
                <c:pt idx="5099">
                  <c:v>36.67950167456778</c:v>
                </c:pt>
                <c:pt idx="5100">
                  <c:v>36.6566205699029</c:v>
                </c:pt>
                <c:pt idx="5101">
                  <c:v>36.63372894568066</c:v>
                </c:pt>
                <c:pt idx="5102">
                  <c:v>36.6108268238813</c:v>
                </c:pt>
                <c:pt idx="5103">
                  <c:v>36.58791422649765</c:v>
                </c:pt>
                <c:pt idx="5104">
                  <c:v>36.56499117553494</c:v>
                </c:pt>
                <c:pt idx="5105">
                  <c:v>36.54205769301085</c:v>
                </c:pt>
                <c:pt idx="5106">
                  <c:v>36.5191138009555</c:v>
                </c:pt>
                <c:pt idx="5107">
                  <c:v>36.49615952141135</c:v>
                </c:pt>
                <c:pt idx="5108">
                  <c:v>36.47319487643328</c:v>
                </c:pt>
                <c:pt idx="5109">
                  <c:v>36.45021988808846</c:v>
                </c:pt>
                <c:pt idx="5110">
                  <c:v>36.42723457845639</c:v>
                </c:pt>
                <c:pt idx="5111">
                  <c:v>36.40423896962884</c:v>
                </c:pt>
                <c:pt idx="5112">
                  <c:v>36.38123308370982</c:v>
                </c:pt>
                <c:pt idx="5113">
                  <c:v>36.35821694281562</c:v>
                </c:pt>
                <c:pt idx="5114">
                  <c:v>36.33519056907465</c:v>
                </c:pt>
                <c:pt idx="5115">
                  <c:v>36.3121539846276</c:v>
                </c:pt>
                <c:pt idx="5116">
                  <c:v>36.2891072116272</c:v>
                </c:pt>
                <c:pt idx="5117">
                  <c:v>36.2660502722384</c:v>
                </c:pt>
                <c:pt idx="5118">
                  <c:v>36.24298318863818</c:v>
                </c:pt>
                <c:pt idx="5119">
                  <c:v>36.21990598301563</c:v>
                </c:pt>
                <c:pt idx="5120">
                  <c:v>36.19681867757186</c:v>
                </c:pt>
                <c:pt idx="5121">
                  <c:v>36.17372129452002</c:v>
                </c:pt>
                <c:pt idx="5122">
                  <c:v>36.15061385608522</c:v>
                </c:pt>
                <c:pt idx="5123">
                  <c:v>36.12749638450458</c:v>
                </c:pt>
                <c:pt idx="5124">
                  <c:v>36.10436890202711</c:v>
                </c:pt>
                <c:pt idx="5125">
                  <c:v>36.08123143091375</c:v>
                </c:pt>
                <c:pt idx="5126">
                  <c:v>36.05808399343736</c:v>
                </c:pt>
                <c:pt idx="5127">
                  <c:v>36.03492661188262</c:v>
                </c:pt>
                <c:pt idx="5128">
                  <c:v>36.01175930854605</c:v>
                </c:pt>
                <c:pt idx="5129">
                  <c:v>35.98858210573596</c:v>
                </c:pt>
                <c:pt idx="5130">
                  <c:v>35.96539502577249</c:v>
                </c:pt>
                <c:pt idx="5131">
                  <c:v>35.94219809098748</c:v>
                </c:pt>
                <c:pt idx="5132">
                  <c:v>35.91899132372451</c:v>
                </c:pt>
                <c:pt idx="5133">
                  <c:v>35.8957747463389</c:v>
                </c:pt>
                <c:pt idx="5134">
                  <c:v>35.87254838119755</c:v>
                </c:pt>
                <c:pt idx="5135">
                  <c:v>35.84931225067914</c:v>
                </c:pt>
                <c:pt idx="5136">
                  <c:v>35.82606637717385</c:v>
                </c:pt>
                <c:pt idx="5137">
                  <c:v>35.80281078308351</c:v>
                </c:pt>
                <c:pt idx="5138">
                  <c:v>35.77954549082152</c:v>
                </c:pt>
                <c:pt idx="5139">
                  <c:v>35.7562705228128</c:v>
                </c:pt>
                <c:pt idx="5140">
                  <c:v>35.73298590149377</c:v>
                </c:pt>
                <c:pt idx="5141">
                  <c:v>35.70969164931237</c:v>
                </c:pt>
                <c:pt idx="5142">
                  <c:v>35.686387788728</c:v>
                </c:pt>
                <c:pt idx="5143">
                  <c:v>35.66307434221146</c:v>
                </c:pt>
                <c:pt idx="5144">
                  <c:v>35.639751332245</c:v>
                </c:pt>
                <c:pt idx="5145">
                  <c:v>35.61641878132217</c:v>
                </c:pt>
                <c:pt idx="5146">
                  <c:v>35.593076711948</c:v>
                </c:pt>
                <c:pt idx="5147">
                  <c:v>35.56972514663873</c:v>
                </c:pt>
                <c:pt idx="5148">
                  <c:v>35.54636410792195</c:v>
                </c:pt>
                <c:pt idx="5149">
                  <c:v>35.52299361833654</c:v>
                </c:pt>
                <c:pt idx="5150">
                  <c:v>35.49961370043256</c:v>
                </c:pt>
                <c:pt idx="5151">
                  <c:v>35.47622437677138</c:v>
                </c:pt>
                <c:pt idx="5152">
                  <c:v>35.45282566992547</c:v>
                </c:pt>
                <c:pt idx="5153">
                  <c:v>35.42941760247854</c:v>
                </c:pt>
                <c:pt idx="5154">
                  <c:v>35.40600019702538</c:v>
                </c:pt>
                <c:pt idx="5155">
                  <c:v>35.38257347617194</c:v>
                </c:pt>
                <c:pt idx="5156">
                  <c:v>35.3591374625352</c:v>
                </c:pt>
                <c:pt idx="5157">
                  <c:v>35.33569217874327</c:v>
                </c:pt>
                <c:pt idx="5158">
                  <c:v>35.31223764743523</c:v>
                </c:pt>
                <c:pt idx="5159">
                  <c:v>35.2887738912612</c:v>
                </c:pt>
                <c:pt idx="5160">
                  <c:v>35.26530093288225</c:v>
                </c:pt>
                <c:pt idx="5161">
                  <c:v>35.2418187949704</c:v>
                </c:pt>
                <c:pt idx="5162">
                  <c:v>35.21832750020859</c:v>
                </c:pt>
                <c:pt idx="5163">
                  <c:v>35.1948270712907</c:v>
                </c:pt>
                <c:pt idx="5164">
                  <c:v>35.17131753092147</c:v>
                </c:pt>
                <c:pt idx="5165">
                  <c:v>35.14779890181641</c:v>
                </c:pt>
                <c:pt idx="5166">
                  <c:v>35.12427120670193</c:v>
                </c:pt>
                <c:pt idx="5167">
                  <c:v>35.10073446831516</c:v>
                </c:pt>
                <c:pt idx="5168">
                  <c:v>35.07718870940406</c:v>
                </c:pt>
                <c:pt idx="5169">
                  <c:v>35.05363395272726</c:v>
                </c:pt>
                <c:pt idx="5170">
                  <c:v>35.03007022105415</c:v>
                </c:pt>
                <c:pt idx="5171">
                  <c:v>35.00649753716474</c:v>
                </c:pt>
                <c:pt idx="5172">
                  <c:v>34.98291592384975</c:v>
                </c:pt>
                <c:pt idx="5173">
                  <c:v>34.95932540391047</c:v>
                </c:pt>
                <c:pt idx="5174">
                  <c:v>34.93572600015887</c:v>
                </c:pt>
                <c:pt idx="5175">
                  <c:v>34.9121177354174</c:v>
                </c:pt>
                <c:pt idx="5176">
                  <c:v>34.88850063251911</c:v>
                </c:pt>
                <c:pt idx="5177">
                  <c:v>34.86487471430752</c:v>
                </c:pt>
                <c:pt idx="5178">
                  <c:v>34.84124000363671</c:v>
                </c:pt>
                <c:pt idx="5179">
                  <c:v>34.81759652337117</c:v>
                </c:pt>
                <c:pt idx="5180">
                  <c:v>34.79394429638584</c:v>
                </c:pt>
                <c:pt idx="5181">
                  <c:v>34.77028334556604</c:v>
                </c:pt>
                <c:pt idx="5182">
                  <c:v>34.74661369380753</c:v>
                </c:pt>
                <c:pt idx="5183">
                  <c:v>34.72293536401636</c:v>
                </c:pt>
                <c:pt idx="5184">
                  <c:v>34.69924837910895</c:v>
                </c:pt>
                <c:pt idx="5185">
                  <c:v>34.675552762012</c:v>
                </c:pt>
                <c:pt idx="5186">
                  <c:v>34.65184853566246</c:v>
                </c:pt>
                <c:pt idx="5187">
                  <c:v>34.62813572300761</c:v>
                </c:pt>
                <c:pt idx="5188">
                  <c:v>34.60441434700484</c:v>
                </c:pt>
                <c:pt idx="5189">
                  <c:v>34.58068443062177</c:v>
                </c:pt>
                <c:pt idx="5190">
                  <c:v>34.55694599683623</c:v>
                </c:pt>
                <c:pt idx="5191">
                  <c:v>34.53319906863609</c:v>
                </c:pt>
                <c:pt idx="5192">
                  <c:v>34.50944366901942</c:v>
                </c:pt>
                <c:pt idx="5193">
                  <c:v>34.48567982099433</c:v>
                </c:pt>
                <c:pt idx="5194">
                  <c:v>34.46190754757898</c:v>
                </c:pt>
                <c:pt idx="5195">
                  <c:v>34.43812687180154</c:v>
                </c:pt>
                <c:pt idx="5196">
                  <c:v>34.4143378167002</c:v>
                </c:pt>
                <c:pt idx="5197">
                  <c:v>34.39054040532314</c:v>
                </c:pt>
                <c:pt idx="5198">
                  <c:v>34.36673466072845</c:v>
                </c:pt>
                <c:pt idx="5199">
                  <c:v>34.34292060598415</c:v>
                </c:pt>
                <c:pt idx="5200">
                  <c:v>34.31909826416814</c:v>
                </c:pt>
                <c:pt idx="5201">
                  <c:v>34.29526765836818</c:v>
                </c:pt>
                <c:pt idx="5202">
                  <c:v>34.2714288116819</c:v>
                </c:pt>
                <c:pt idx="5203">
                  <c:v>34.24758174721665</c:v>
                </c:pt>
                <c:pt idx="5204">
                  <c:v>34.22372648808968</c:v>
                </c:pt>
                <c:pt idx="5205">
                  <c:v>34.19986305742788</c:v>
                </c:pt>
                <c:pt idx="5206">
                  <c:v>34.17599147836793</c:v>
                </c:pt>
                <c:pt idx="5207">
                  <c:v>34.15211177405617</c:v>
                </c:pt>
                <c:pt idx="5208">
                  <c:v>34.12822396764862</c:v>
                </c:pt>
                <c:pt idx="5209">
                  <c:v>34.10432808231096</c:v>
                </c:pt>
                <c:pt idx="5210">
                  <c:v>34.08042414121844</c:v>
                </c:pt>
                <c:pt idx="5211">
                  <c:v>34.05651216755597</c:v>
                </c:pt>
                <c:pt idx="5212">
                  <c:v>34.03259218451793</c:v>
                </c:pt>
                <c:pt idx="5213">
                  <c:v>34.00866421530826</c:v>
                </c:pt>
                <c:pt idx="5214">
                  <c:v>33.98472828314046</c:v>
                </c:pt>
                <c:pt idx="5215">
                  <c:v>33.96078441123743</c:v>
                </c:pt>
                <c:pt idx="5216">
                  <c:v>33.93683262283156</c:v>
                </c:pt>
                <c:pt idx="5217">
                  <c:v>33.91287294116463</c:v>
                </c:pt>
                <c:pt idx="5218">
                  <c:v>33.88890538948783</c:v>
                </c:pt>
                <c:pt idx="5219">
                  <c:v>33.86492999106172</c:v>
                </c:pt>
                <c:pt idx="5220">
                  <c:v>33.84094676915618</c:v>
                </c:pt>
                <c:pt idx="5221">
                  <c:v>33.81695574705044</c:v>
                </c:pt>
                <c:pt idx="5222">
                  <c:v>33.79295694803296</c:v>
                </c:pt>
                <c:pt idx="5223">
                  <c:v>33.76895039540146</c:v>
                </c:pt>
                <c:pt idx="5224">
                  <c:v>33.7449361124629</c:v>
                </c:pt>
                <c:pt idx="5225">
                  <c:v>33.72091412253347</c:v>
                </c:pt>
                <c:pt idx="5226">
                  <c:v>33.69688444893848</c:v>
                </c:pt>
                <c:pt idx="5227">
                  <c:v>33.6728471150124</c:v>
                </c:pt>
                <c:pt idx="5228">
                  <c:v>33.64880214409885</c:v>
                </c:pt>
                <c:pt idx="5229">
                  <c:v>33.62474955955046</c:v>
                </c:pt>
                <c:pt idx="5230">
                  <c:v>33.600689384729</c:v>
                </c:pt>
                <c:pt idx="5231">
                  <c:v>33.5766216430052</c:v>
                </c:pt>
                <c:pt idx="5232">
                  <c:v>33.55254635775888</c:v>
                </c:pt>
                <c:pt idx="5233">
                  <c:v>33.52846355237875</c:v>
                </c:pt>
                <c:pt idx="5234">
                  <c:v>33.50437325026249</c:v>
                </c:pt>
                <c:pt idx="5235">
                  <c:v>33.48027547481676</c:v>
                </c:pt>
                <c:pt idx="5236">
                  <c:v>33.45617024945706</c:v>
                </c:pt>
                <c:pt idx="5237">
                  <c:v>33.43205759760773</c:v>
                </c:pt>
                <c:pt idx="5238">
                  <c:v>33.40793754270201</c:v>
                </c:pt>
                <c:pt idx="5239">
                  <c:v>33.38381010818191</c:v>
                </c:pt>
                <c:pt idx="5240">
                  <c:v>33.35967531749822</c:v>
                </c:pt>
                <c:pt idx="5241">
                  <c:v>33.33553319411051</c:v>
                </c:pt>
                <c:pt idx="5242">
                  <c:v>33.31138376148702</c:v>
                </c:pt>
                <c:pt idx="5243">
                  <c:v>33.2872270431048</c:v>
                </c:pt>
                <c:pt idx="5244">
                  <c:v>33.26306306244941</c:v>
                </c:pt>
                <c:pt idx="5245">
                  <c:v>33.2388918430152</c:v>
                </c:pt>
                <c:pt idx="5246">
                  <c:v>33.21471340830504</c:v>
                </c:pt>
                <c:pt idx="5247">
                  <c:v>33.19052778183041</c:v>
                </c:pt>
                <c:pt idx="5248">
                  <c:v>33.1663349871114</c:v>
                </c:pt>
                <c:pt idx="5249">
                  <c:v>33.14213504767651</c:v>
                </c:pt>
                <c:pt idx="5250">
                  <c:v>33.11792798706285</c:v>
                </c:pt>
                <c:pt idx="5251">
                  <c:v>33.093713828816</c:v>
                </c:pt>
                <c:pt idx="5252">
                  <c:v>33.0694925964899</c:v>
                </c:pt>
                <c:pt idx="5253">
                  <c:v>33.04526431364695</c:v>
                </c:pt>
                <c:pt idx="5254">
                  <c:v>33.02102900385803</c:v>
                </c:pt>
                <c:pt idx="5255">
                  <c:v>32.99678669070224</c:v>
                </c:pt>
                <c:pt idx="5256">
                  <c:v>32.9725373977671</c:v>
                </c:pt>
                <c:pt idx="5257">
                  <c:v>32.94828114864838</c:v>
                </c:pt>
                <c:pt idx="5258">
                  <c:v>32.92401796695019</c:v>
                </c:pt>
                <c:pt idx="5259">
                  <c:v>32.89974787628484</c:v>
                </c:pt>
                <c:pt idx="5260">
                  <c:v>32.87547090027289</c:v>
                </c:pt>
                <c:pt idx="5261">
                  <c:v>32.85118706254305</c:v>
                </c:pt>
                <c:pt idx="5262">
                  <c:v>32.82689638673228</c:v>
                </c:pt>
                <c:pt idx="5263">
                  <c:v>32.8025988964856</c:v>
                </c:pt>
                <c:pt idx="5264">
                  <c:v>32.77829461545611</c:v>
                </c:pt>
                <c:pt idx="5265">
                  <c:v>32.7539835673051</c:v>
                </c:pt>
                <c:pt idx="5266">
                  <c:v>32.72966577570186</c:v>
                </c:pt>
                <c:pt idx="5267">
                  <c:v>32.70534126432365</c:v>
                </c:pt>
                <c:pt idx="5268">
                  <c:v>32.68101005685581</c:v>
                </c:pt>
                <c:pt idx="5269">
                  <c:v>32.6566721769916</c:v>
                </c:pt>
                <c:pt idx="5270">
                  <c:v>32.63232764843223</c:v>
                </c:pt>
                <c:pt idx="5271">
                  <c:v>32.60797649488683</c:v>
                </c:pt>
                <c:pt idx="5272">
                  <c:v>32.58361874007239</c:v>
                </c:pt>
                <c:pt idx="5273">
                  <c:v>32.55925440771377</c:v>
                </c:pt>
                <c:pt idx="5274">
                  <c:v>32.53488352154368</c:v>
                </c:pt>
                <c:pt idx="5275">
                  <c:v>32.51050610530259</c:v>
                </c:pt>
                <c:pt idx="5276">
                  <c:v>32.48612218273878</c:v>
                </c:pt>
                <c:pt idx="5277">
                  <c:v>32.4617317776082</c:v>
                </c:pt>
                <c:pt idx="5278">
                  <c:v>32.4373349136746</c:v>
                </c:pt>
                <c:pt idx="5279">
                  <c:v>32.41293161470937</c:v>
                </c:pt>
                <c:pt idx="5280">
                  <c:v>32.38852190449155</c:v>
                </c:pt>
                <c:pt idx="5281">
                  <c:v>32.36410580680784</c:v>
                </c:pt>
                <c:pt idx="5282">
                  <c:v>32.33968334545251</c:v>
                </c:pt>
                <c:pt idx="5283">
                  <c:v>32.31525454422742</c:v>
                </c:pt>
                <c:pt idx="5284">
                  <c:v>32.29081942694198</c:v>
                </c:pt>
                <c:pt idx="5285">
                  <c:v>32.26637801741309</c:v>
                </c:pt>
                <c:pt idx="5286">
                  <c:v>32.24193033946516</c:v>
                </c:pt>
                <c:pt idx="5287">
                  <c:v>32.21747641693004</c:v>
                </c:pt>
                <c:pt idx="5288">
                  <c:v>32.19301627364703</c:v>
                </c:pt>
                <c:pt idx="5289">
                  <c:v>32.16854993346284</c:v>
                </c:pt>
                <c:pt idx="5290">
                  <c:v>32.1440774202315</c:v>
                </c:pt>
                <c:pt idx="5291">
                  <c:v>32.11959875781446</c:v>
                </c:pt>
                <c:pt idx="5292">
                  <c:v>32.09511397008044</c:v>
                </c:pt>
                <c:pt idx="5293">
                  <c:v>32.07062308090543</c:v>
                </c:pt>
                <c:pt idx="5294">
                  <c:v>32.04612611417275</c:v>
                </c:pt>
                <c:pt idx="5295">
                  <c:v>32.02162309377288</c:v>
                </c:pt>
                <c:pt idx="5296">
                  <c:v>31.99711404360356</c:v>
                </c:pt>
                <c:pt idx="5297">
                  <c:v>31.97259898756965</c:v>
                </c:pt>
                <c:pt idx="5298">
                  <c:v>31.94807794958321</c:v>
                </c:pt>
                <c:pt idx="5299">
                  <c:v>31.92355095356337</c:v>
                </c:pt>
                <c:pt idx="5300">
                  <c:v>31.8990180234364</c:v>
                </c:pt>
                <c:pt idx="5301">
                  <c:v>31.87447918313558</c:v>
                </c:pt>
                <c:pt idx="5302">
                  <c:v>31.84993445660126</c:v>
                </c:pt>
                <c:pt idx="5303">
                  <c:v>31.82538386778077</c:v>
                </c:pt>
                <c:pt idx="5304">
                  <c:v>31.80082744062843</c:v>
                </c:pt>
                <c:pt idx="5305">
                  <c:v>31.77626519910552</c:v>
                </c:pt>
                <c:pt idx="5306">
                  <c:v>31.75169716718019</c:v>
                </c:pt>
                <c:pt idx="5307">
                  <c:v>31.72712336882752</c:v>
                </c:pt>
                <c:pt idx="5308">
                  <c:v>31.70254382802946</c:v>
                </c:pt>
                <c:pt idx="5309">
                  <c:v>31.67795856877477</c:v>
                </c:pt>
                <c:pt idx="5310">
                  <c:v>31.65336761505902</c:v>
                </c:pt>
                <c:pt idx="5311">
                  <c:v>31.62877099088454</c:v>
                </c:pt>
                <c:pt idx="5312">
                  <c:v>31.60416872026045</c:v>
                </c:pt>
                <c:pt idx="5313">
                  <c:v>31.57956082720255</c:v>
                </c:pt>
                <c:pt idx="5314">
                  <c:v>31.55494733573334</c:v>
                </c:pt>
                <c:pt idx="5315">
                  <c:v>31.53032826988199</c:v>
                </c:pt>
                <c:pt idx="5316">
                  <c:v>31.50570365368429</c:v>
                </c:pt>
                <c:pt idx="5317">
                  <c:v>31.48107351118266</c:v>
                </c:pt>
                <c:pt idx="5318">
                  <c:v>31.45643786642606</c:v>
                </c:pt>
                <c:pt idx="5319">
                  <c:v>31.43179674347002</c:v>
                </c:pt>
                <c:pt idx="5320">
                  <c:v>31.40715016637659</c:v>
                </c:pt>
                <c:pt idx="5321">
                  <c:v>31.38249815921429</c:v>
                </c:pt>
                <c:pt idx="5322">
                  <c:v>31.35784074605812</c:v>
                </c:pt>
                <c:pt idx="5323">
                  <c:v>31.33317795098952</c:v>
                </c:pt>
                <c:pt idx="5324">
                  <c:v>31.3085097980963</c:v>
                </c:pt>
                <c:pt idx="5325">
                  <c:v>31.28383631147268</c:v>
                </c:pt>
                <c:pt idx="5326">
                  <c:v>31.25915751521921</c:v>
                </c:pt>
                <c:pt idx="5327">
                  <c:v>31.23447343344278</c:v>
                </c:pt>
                <c:pt idx="5328">
                  <c:v>31.20978409025652</c:v>
                </c:pt>
                <c:pt idx="5329">
                  <c:v>31.18508950977986</c:v>
                </c:pt>
                <c:pt idx="5330">
                  <c:v>31.16038971613847</c:v>
                </c:pt>
                <c:pt idx="5331">
                  <c:v>31.13568473346419</c:v>
                </c:pt>
                <c:pt idx="5332">
                  <c:v>31.11097458589506</c:v>
                </c:pt>
                <c:pt idx="5333">
                  <c:v>31.08625929757524</c:v>
                </c:pt>
                <c:pt idx="5334">
                  <c:v>31.06153889265504</c:v>
                </c:pt>
                <c:pt idx="5335">
                  <c:v>31.03681339529086</c:v>
                </c:pt>
                <c:pt idx="5336">
                  <c:v>31.0120828296451</c:v>
                </c:pt>
                <c:pt idx="5337">
                  <c:v>30.98734721988625</c:v>
                </c:pt>
                <c:pt idx="5338">
                  <c:v>30.96260659018879</c:v>
                </c:pt>
                <c:pt idx="5339">
                  <c:v>30.93786096473319</c:v>
                </c:pt>
                <c:pt idx="5340">
                  <c:v>30.91311036770579</c:v>
                </c:pt>
                <c:pt idx="5341">
                  <c:v>30.88835482329893</c:v>
                </c:pt>
                <c:pt idx="5342">
                  <c:v>30.86359435571081</c:v>
                </c:pt>
                <c:pt idx="5343">
                  <c:v>30.83882898914547</c:v>
                </c:pt>
                <c:pt idx="5344">
                  <c:v>30.8140587478128</c:v>
                </c:pt>
                <c:pt idx="5345">
                  <c:v>30.78928365592845</c:v>
                </c:pt>
                <c:pt idx="5346">
                  <c:v>30.76450373771392</c:v>
                </c:pt>
                <c:pt idx="5347">
                  <c:v>30.73971901739641</c:v>
                </c:pt>
                <c:pt idx="5348">
                  <c:v>30.7149295192088</c:v>
                </c:pt>
                <c:pt idx="5349">
                  <c:v>30.6901352673897</c:v>
                </c:pt>
                <c:pt idx="5350">
                  <c:v>30.66533628618335</c:v>
                </c:pt>
                <c:pt idx="5351">
                  <c:v>30.64053259983967</c:v>
                </c:pt>
                <c:pt idx="5352">
                  <c:v>30.61572423261411</c:v>
                </c:pt>
                <c:pt idx="5353">
                  <c:v>30.59091120876771</c:v>
                </c:pt>
                <c:pt idx="5354">
                  <c:v>30.56609355256708</c:v>
                </c:pt>
                <c:pt idx="5355">
                  <c:v>30.54127128828432</c:v>
                </c:pt>
                <c:pt idx="5356">
                  <c:v>30.51644444019701</c:v>
                </c:pt>
                <c:pt idx="5357">
                  <c:v>30.49161303258818</c:v>
                </c:pt>
                <c:pt idx="5358">
                  <c:v>30.46677708974632</c:v>
                </c:pt>
                <c:pt idx="5359">
                  <c:v>30.44193663596528</c:v>
                </c:pt>
                <c:pt idx="5360">
                  <c:v>30.41709169554429</c:v>
                </c:pt>
                <c:pt idx="5361">
                  <c:v>30.39224229278791</c:v>
                </c:pt>
                <c:pt idx="5362">
                  <c:v>30.36738845200605</c:v>
                </c:pt>
                <c:pt idx="5363">
                  <c:v>30.34253019751382</c:v>
                </c:pt>
                <c:pt idx="5364">
                  <c:v>30.31766755363167</c:v>
                </c:pt>
                <c:pt idx="5365">
                  <c:v>30.2928005446852</c:v>
                </c:pt>
                <c:pt idx="5366">
                  <c:v>30.26792919500528</c:v>
                </c:pt>
                <c:pt idx="5367">
                  <c:v>30.24305352892786</c:v>
                </c:pt>
                <c:pt idx="5368">
                  <c:v>30.2181735707941</c:v>
                </c:pt>
                <c:pt idx="5369">
                  <c:v>30.19328934495023</c:v>
                </c:pt>
                <c:pt idx="5370">
                  <c:v>30.16840087574756</c:v>
                </c:pt>
                <c:pt idx="5371">
                  <c:v>30.14350818754246</c:v>
                </c:pt>
                <c:pt idx="5372">
                  <c:v>30.1186113046963</c:v>
                </c:pt>
                <c:pt idx="5373">
                  <c:v>30.09371025157546</c:v>
                </c:pt>
                <c:pt idx="5374">
                  <c:v>30.06880505255129</c:v>
                </c:pt>
                <c:pt idx="5375">
                  <c:v>30.04389573200005</c:v>
                </c:pt>
                <c:pt idx="5376">
                  <c:v>30.01898231430291</c:v>
                </c:pt>
                <c:pt idx="5377">
                  <c:v>29.99406482384593</c:v>
                </c:pt>
                <c:pt idx="5378">
                  <c:v>29.96914328502001</c:v>
                </c:pt>
                <c:pt idx="5379">
                  <c:v>29.94421772222086</c:v>
                </c:pt>
                <c:pt idx="5380">
                  <c:v>29.91928815984897</c:v>
                </c:pt>
                <c:pt idx="5381">
                  <c:v>29.89435462230962</c:v>
                </c:pt>
                <c:pt idx="5382">
                  <c:v>29.86941713401279</c:v>
                </c:pt>
                <c:pt idx="5383">
                  <c:v>29.84447571937316</c:v>
                </c:pt>
                <c:pt idx="5384">
                  <c:v>29.81953040281012</c:v>
                </c:pt>
                <c:pt idx="5385">
                  <c:v>29.79458120874765</c:v>
                </c:pt>
                <c:pt idx="5386">
                  <c:v>29.76962816161441</c:v>
                </c:pt>
                <c:pt idx="5387">
                  <c:v>29.74467128584357</c:v>
                </c:pt>
                <c:pt idx="5388">
                  <c:v>29.71971060587289</c:v>
                </c:pt>
                <c:pt idx="5389">
                  <c:v>29.69474614614469</c:v>
                </c:pt>
                <c:pt idx="5390">
                  <c:v>29.66977793110572</c:v>
                </c:pt>
                <c:pt idx="5391">
                  <c:v>29.64480598520727</c:v>
                </c:pt>
                <c:pt idx="5392">
                  <c:v>29.61983033290501</c:v>
                </c:pt>
                <c:pt idx="5393">
                  <c:v>29.59485099865904</c:v>
                </c:pt>
                <c:pt idx="5394">
                  <c:v>29.56986800693386</c:v>
                </c:pt>
                <c:pt idx="5395">
                  <c:v>29.5448813821983</c:v>
                </c:pt>
                <c:pt idx="5396">
                  <c:v>29.51989114892552</c:v>
                </c:pt>
                <c:pt idx="5397">
                  <c:v>29.49489733159298</c:v>
                </c:pt>
                <c:pt idx="5398">
                  <c:v>29.46989995468239</c:v>
                </c:pt>
                <c:pt idx="5399">
                  <c:v>29.4448990426797</c:v>
                </c:pt>
                <c:pt idx="5400">
                  <c:v>29.4198946200751</c:v>
                </c:pt>
                <c:pt idx="5401">
                  <c:v>29.39488671136289</c:v>
                </c:pt>
                <c:pt idx="5402">
                  <c:v>29.36987534104158</c:v>
                </c:pt>
                <c:pt idx="5403">
                  <c:v>29.34486053361377</c:v>
                </c:pt>
                <c:pt idx="5404">
                  <c:v>29.31984231358614</c:v>
                </c:pt>
                <c:pt idx="5405">
                  <c:v>29.29482070546948</c:v>
                </c:pt>
                <c:pt idx="5406">
                  <c:v>29.26979573377854</c:v>
                </c:pt>
                <c:pt idx="5407">
                  <c:v>29.24476742303213</c:v>
                </c:pt>
                <c:pt idx="5408">
                  <c:v>29.21973579775301</c:v>
                </c:pt>
                <c:pt idx="5409">
                  <c:v>29.19470088246789</c:v>
                </c:pt>
                <c:pt idx="5410">
                  <c:v>29.16966270170738</c:v>
                </c:pt>
                <c:pt idx="5411">
                  <c:v>29.14462128000601</c:v>
                </c:pt>
                <c:pt idx="5412">
                  <c:v>29.11957664190212</c:v>
                </c:pt>
                <c:pt idx="5413">
                  <c:v>29.09452881193791</c:v>
                </c:pt>
                <c:pt idx="5414">
                  <c:v>29.06947781465936</c:v>
                </c:pt>
                <c:pt idx="5415">
                  <c:v>29.04442367461625</c:v>
                </c:pt>
                <c:pt idx="5416">
                  <c:v>29.01936641636206</c:v>
                </c:pt>
                <c:pt idx="5417">
                  <c:v>28.99430606445399</c:v>
                </c:pt>
                <c:pt idx="5418">
                  <c:v>28.96924264345295</c:v>
                </c:pt>
                <c:pt idx="5419">
                  <c:v>28.94417617792348</c:v>
                </c:pt>
                <c:pt idx="5420">
                  <c:v>28.91910669243373</c:v>
                </c:pt>
                <c:pt idx="5421">
                  <c:v>28.89403421155546</c:v>
                </c:pt>
                <c:pt idx="5422">
                  <c:v>28.86895875986399</c:v>
                </c:pt>
                <c:pt idx="5423">
                  <c:v>28.84388036193819</c:v>
                </c:pt>
                <c:pt idx="5424">
                  <c:v>28.81879904236039</c:v>
                </c:pt>
                <c:pt idx="5425">
                  <c:v>28.79371482571647</c:v>
                </c:pt>
                <c:pt idx="5426">
                  <c:v>28.76862773659569</c:v>
                </c:pt>
                <c:pt idx="5427">
                  <c:v>28.74353779959077</c:v>
                </c:pt>
                <c:pt idx="5428">
                  <c:v>28.71844503929779</c:v>
                </c:pt>
                <c:pt idx="5429">
                  <c:v>28.6933494803162</c:v>
                </c:pt>
                <c:pt idx="5430">
                  <c:v>28.6682511472488</c:v>
                </c:pt>
                <c:pt idx="5431">
                  <c:v>28.64315006470164</c:v>
                </c:pt>
                <c:pt idx="5432">
                  <c:v>28.61804625728411</c:v>
                </c:pt>
                <c:pt idx="5433">
                  <c:v>28.59293974960879</c:v>
                </c:pt>
                <c:pt idx="5434">
                  <c:v>28.5678305662915</c:v>
                </c:pt>
                <c:pt idx="5435">
                  <c:v>28.5427187319512</c:v>
                </c:pt>
                <c:pt idx="5436">
                  <c:v>28.5176042712101</c:v>
                </c:pt>
                <c:pt idx="5437">
                  <c:v>28.49248720869343</c:v>
                </c:pt>
                <c:pt idx="5438">
                  <c:v>28.46736756902956</c:v>
                </c:pt>
                <c:pt idx="5439">
                  <c:v>28.44224537684994</c:v>
                </c:pt>
                <c:pt idx="5440">
                  <c:v>28.41712065678904</c:v>
                </c:pt>
                <c:pt idx="5441">
                  <c:v>28.39199343348434</c:v>
                </c:pt>
                <c:pt idx="5442">
                  <c:v>28.3668637315763</c:v>
                </c:pt>
                <c:pt idx="5443">
                  <c:v>28.34173157570833</c:v>
                </c:pt>
                <c:pt idx="5444">
                  <c:v>28.31659699052676</c:v>
                </c:pt>
                <c:pt idx="5445">
                  <c:v>28.29146000068081</c:v>
                </c:pt>
                <c:pt idx="5446">
                  <c:v>28.26632063082256</c:v>
                </c:pt>
                <c:pt idx="5447">
                  <c:v>28.24117890560693</c:v>
                </c:pt>
                <c:pt idx="5448">
                  <c:v>28.21603484969161</c:v>
                </c:pt>
                <c:pt idx="5449">
                  <c:v>28.19088848773713</c:v>
                </c:pt>
                <c:pt idx="5450">
                  <c:v>28.16573984440668</c:v>
                </c:pt>
                <c:pt idx="5451">
                  <c:v>28.14058894436625</c:v>
                </c:pt>
                <c:pt idx="5452">
                  <c:v>28.11543581228446</c:v>
                </c:pt>
                <c:pt idx="5453">
                  <c:v>28.09028047283257</c:v>
                </c:pt>
                <c:pt idx="5454">
                  <c:v>28.06512295068453</c:v>
                </c:pt>
                <c:pt idx="5455">
                  <c:v>28.03996327051685</c:v>
                </c:pt>
                <c:pt idx="5456">
                  <c:v>28.0148014570086</c:v>
                </c:pt>
                <c:pt idx="5457">
                  <c:v>27.98963753484138</c:v>
                </c:pt>
                <c:pt idx="5458">
                  <c:v>27.96447152869937</c:v>
                </c:pt>
                <c:pt idx="5459">
                  <c:v>27.93930346326913</c:v>
                </c:pt>
                <c:pt idx="5460">
                  <c:v>27.91413336323974</c:v>
                </c:pt>
                <c:pt idx="5461">
                  <c:v>27.88896125330269</c:v>
                </c:pt>
                <c:pt idx="5462">
                  <c:v>27.86378715815182</c:v>
                </c:pt>
                <c:pt idx="5463">
                  <c:v>27.83861110248339</c:v>
                </c:pt>
                <c:pt idx="5464">
                  <c:v>27.81343311099595</c:v>
                </c:pt>
                <c:pt idx="5465">
                  <c:v>27.78825320839038</c:v>
                </c:pt>
                <c:pt idx="5466">
                  <c:v>27.76307141936983</c:v>
                </c:pt>
                <c:pt idx="5467">
                  <c:v>27.73788776863967</c:v>
                </c:pt>
                <c:pt idx="5468">
                  <c:v>27.71270228090751</c:v>
                </c:pt>
                <c:pt idx="5469">
                  <c:v>27.68751498088315</c:v>
                </c:pt>
                <c:pt idx="5470">
                  <c:v>27.66232589327853</c:v>
                </c:pt>
                <c:pt idx="5471">
                  <c:v>27.63713504280773</c:v>
                </c:pt>
                <c:pt idx="5472">
                  <c:v>27.6119424541869</c:v>
                </c:pt>
                <c:pt idx="5473">
                  <c:v>27.58674815213428</c:v>
                </c:pt>
                <c:pt idx="5474">
                  <c:v>27.56155216137018</c:v>
                </c:pt>
                <c:pt idx="5475">
                  <c:v>27.53635450661686</c:v>
                </c:pt>
                <c:pt idx="5476">
                  <c:v>27.5111552125986</c:v>
                </c:pt>
                <c:pt idx="5477">
                  <c:v>27.48595430404159</c:v>
                </c:pt>
                <c:pt idx="5478">
                  <c:v>27.46075180567401</c:v>
                </c:pt>
                <c:pt idx="5479">
                  <c:v>27.43554774222586</c:v>
                </c:pt>
                <c:pt idx="5480">
                  <c:v>27.41034213842905</c:v>
                </c:pt>
                <c:pt idx="5481">
                  <c:v>27.38513501901731</c:v>
                </c:pt>
                <c:pt idx="5482">
                  <c:v>27.35992640872615</c:v>
                </c:pt>
                <c:pt idx="5483">
                  <c:v>27.33471633229288</c:v>
                </c:pt>
                <c:pt idx="5484">
                  <c:v>27.30950481445656</c:v>
                </c:pt>
                <c:pt idx="5485">
                  <c:v>27.28429187995793</c:v>
                </c:pt>
                <c:pt idx="5486">
                  <c:v>27.25907755353947</c:v>
                </c:pt>
                <c:pt idx="5487">
                  <c:v>27.23386185994526</c:v>
                </c:pt>
                <c:pt idx="5488">
                  <c:v>27.20864482392103</c:v>
                </c:pt>
                <c:pt idx="5489">
                  <c:v>27.18342647021414</c:v>
                </c:pt>
                <c:pt idx="5490">
                  <c:v>27.15820682357345</c:v>
                </c:pt>
                <c:pt idx="5491">
                  <c:v>27.13298590874943</c:v>
                </c:pt>
                <c:pt idx="5492">
                  <c:v>27.10776375049399</c:v>
                </c:pt>
                <c:pt idx="5493">
                  <c:v>27.08254037356056</c:v>
                </c:pt>
                <c:pt idx="5494">
                  <c:v>27.05731580270405</c:v>
                </c:pt>
                <c:pt idx="5495">
                  <c:v>27.03209006268072</c:v>
                </c:pt>
                <c:pt idx="5496">
                  <c:v>27.00686317824826</c:v>
                </c:pt>
                <c:pt idx="5497">
                  <c:v>26.98163517416572</c:v>
                </c:pt>
                <c:pt idx="5498">
                  <c:v>26.9564060751935</c:v>
                </c:pt>
                <c:pt idx="5499">
                  <c:v>26.93117590609327</c:v>
                </c:pt>
                <c:pt idx="5500">
                  <c:v>26.90594469162797</c:v>
                </c:pt>
                <c:pt idx="5501">
                  <c:v>26.88071245656182</c:v>
                </c:pt>
                <c:pt idx="5502">
                  <c:v>26.85547922566023</c:v>
                </c:pt>
                <c:pt idx="5503">
                  <c:v>26.83024502368981</c:v>
                </c:pt>
                <c:pt idx="5504">
                  <c:v>26.80500987541829</c:v>
                </c:pt>
                <c:pt idx="5505">
                  <c:v>26.77977380561456</c:v>
                </c:pt>
                <c:pt idx="5506">
                  <c:v>26.75453683904861</c:v>
                </c:pt>
                <c:pt idx="5507">
                  <c:v>26.72929900049148</c:v>
                </c:pt>
                <c:pt idx="5508">
                  <c:v>26.70406031471525</c:v>
                </c:pt>
                <c:pt idx="5509">
                  <c:v>26.67882080649301</c:v>
                </c:pt>
                <c:pt idx="5510">
                  <c:v>26.65358050059883</c:v>
                </c:pt>
                <c:pt idx="5511">
                  <c:v>26.62833942180773</c:v>
                </c:pt>
                <c:pt idx="5512">
                  <c:v>26.60309759489565</c:v>
                </c:pt>
                <c:pt idx="5513">
                  <c:v>26.57785504463941</c:v>
                </c:pt>
                <c:pt idx="5514">
                  <c:v>26.55261179581671</c:v>
                </c:pt>
                <c:pt idx="5515">
                  <c:v>26.52736787320605</c:v>
                </c:pt>
                <c:pt idx="5516">
                  <c:v>26.50212330158677</c:v>
                </c:pt>
                <c:pt idx="5517">
                  <c:v>26.47687810573898</c:v>
                </c:pt>
                <c:pt idx="5518">
                  <c:v>26.45163231044347</c:v>
                </c:pt>
                <c:pt idx="5519">
                  <c:v>26.42638594048183</c:v>
                </c:pt>
                <c:pt idx="5520">
                  <c:v>26.40113902063628</c:v>
                </c:pt>
                <c:pt idx="5521">
                  <c:v>26.37589157568971</c:v>
                </c:pt>
                <c:pt idx="5522">
                  <c:v>26.35064363042562</c:v>
                </c:pt>
                <c:pt idx="5523">
                  <c:v>26.32539520962814</c:v>
                </c:pt>
                <c:pt idx="5524">
                  <c:v>26.30014633808194</c:v>
                </c:pt>
                <c:pt idx="5525">
                  <c:v>26.27489704057223</c:v>
                </c:pt>
                <c:pt idx="5526">
                  <c:v>26.24964734188471</c:v>
                </c:pt>
                <c:pt idx="5527">
                  <c:v>26.2243972668056</c:v>
                </c:pt>
                <c:pt idx="5528">
                  <c:v>26.19914684012153</c:v>
                </c:pt>
                <c:pt idx="5529">
                  <c:v>26.17389608661956</c:v>
                </c:pt>
                <c:pt idx="5530">
                  <c:v>26.14864503108714</c:v>
                </c:pt>
                <c:pt idx="5531">
                  <c:v>26.12339369831209</c:v>
                </c:pt>
                <c:pt idx="5532">
                  <c:v>26.09814211308253</c:v>
                </c:pt>
                <c:pt idx="5533">
                  <c:v>26.07289030018692</c:v>
                </c:pt>
                <c:pt idx="5534">
                  <c:v>26.04763828441396</c:v>
                </c:pt>
                <c:pt idx="5535">
                  <c:v>26.0223860905526</c:v>
                </c:pt>
                <c:pt idx="5536">
                  <c:v>25.99713374339202</c:v>
                </c:pt>
                <c:pt idx="5537">
                  <c:v>25.97188126772154</c:v>
                </c:pt>
                <c:pt idx="5538">
                  <c:v>25.94662868833068</c:v>
                </c:pt>
                <c:pt idx="5539">
                  <c:v>25.92137603000906</c:v>
                </c:pt>
                <c:pt idx="5540">
                  <c:v>25.89612331754639</c:v>
                </c:pt>
                <c:pt idx="5541">
                  <c:v>25.87087057573245</c:v>
                </c:pt>
                <c:pt idx="5542">
                  <c:v>25.84561782935706</c:v>
                </c:pt>
                <c:pt idx="5543">
                  <c:v>25.82036510321005</c:v>
                </c:pt>
                <c:pt idx="5544">
                  <c:v>25.7951124220812</c:v>
                </c:pt>
                <c:pt idx="5545">
                  <c:v>25.76985981076027</c:v>
                </c:pt>
                <c:pt idx="5546">
                  <c:v>25.74460729403691</c:v>
                </c:pt>
                <c:pt idx="5547">
                  <c:v>25.71935489670068</c:v>
                </c:pt>
                <c:pt idx="5548">
                  <c:v>25.69410264354095</c:v>
                </c:pt>
                <c:pt idx="5549">
                  <c:v>25.66885055934701</c:v>
                </c:pt>
                <c:pt idx="5550">
                  <c:v>25.64359866890785</c:v>
                </c:pt>
                <c:pt idx="5551">
                  <c:v>25.6183469970123</c:v>
                </c:pt>
                <c:pt idx="5552">
                  <c:v>25.59309556844888</c:v>
                </c:pt>
                <c:pt idx="5553">
                  <c:v>25.56784440800586</c:v>
                </c:pt>
                <c:pt idx="5554">
                  <c:v>25.54259354047116</c:v>
                </c:pt>
                <c:pt idx="5555">
                  <c:v>25.51734299063239</c:v>
                </c:pt>
                <c:pt idx="5556">
                  <c:v>25.49209278327674</c:v>
                </c:pt>
                <c:pt idx="5557">
                  <c:v>25.466842943191</c:v>
                </c:pt>
                <c:pt idx="5558">
                  <c:v>25.44159349516156</c:v>
                </c:pt>
                <c:pt idx="5559">
                  <c:v>25.41634446397429</c:v>
                </c:pt>
                <c:pt idx="5560">
                  <c:v>25.39109587441462</c:v>
                </c:pt>
                <c:pt idx="5561">
                  <c:v>25.36584775126739</c:v>
                </c:pt>
                <c:pt idx="5562">
                  <c:v>25.34060011931695</c:v>
                </c:pt>
                <c:pt idx="5563">
                  <c:v>25.31535300334702</c:v>
                </c:pt>
                <c:pt idx="5564">
                  <c:v>25.29010642814073</c:v>
                </c:pt>
                <c:pt idx="5565">
                  <c:v>25.26486041848056</c:v>
                </c:pt>
                <c:pt idx="5566">
                  <c:v>25.23961499914829</c:v>
                </c:pt>
                <c:pt idx="5567">
                  <c:v>25.21437019492505</c:v>
                </c:pt>
                <c:pt idx="5568">
                  <c:v>25.1891260305912</c:v>
                </c:pt>
                <c:pt idx="5569">
                  <c:v>25.16388253092636</c:v>
                </c:pt>
                <c:pt idx="5570">
                  <c:v>25.13863972070934</c:v>
                </c:pt>
                <c:pt idx="5571">
                  <c:v>25.11339762471815</c:v>
                </c:pt>
                <c:pt idx="5572">
                  <c:v>25.08815626772991</c:v>
                </c:pt>
                <c:pt idx="5573">
                  <c:v>25.06291567452092</c:v>
                </c:pt>
                <c:pt idx="5574">
                  <c:v>25.03767586986653</c:v>
                </c:pt>
                <c:pt idx="5575">
                  <c:v>25.01243687854113</c:v>
                </c:pt>
                <c:pt idx="5576">
                  <c:v>24.98719872531824</c:v>
                </c:pt>
                <c:pt idx="5577">
                  <c:v>24.96196143497027</c:v>
                </c:pt>
                <c:pt idx="5578">
                  <c:v>24.93672503226865</c:v>
                </c:pt>
                <c:pt idx="5579">
                  <c:v>24.91148954198377</c:v>
                </c:pt>
                <c:pt idx="5580">
                  <c:v>24.88625498888491</c:v>
                </c:pt>
                <c:pt idx="5581">
                  <c:v>24.86102139774025</c:v>
                </c:pt>
                <c:pt idx="5582">
                  <c:v>24.83578879331681</c:v>
                </c:pt>
                <c:pt idx="5583">
                  <c:v>24.81055720038045</c:v>
                </c:pt>
                <c:pt idx="5584">
                  <c:v>24.78532664369581</c:v>
                </c:pt>
                <c:pt idx="5585">
                  <c:v>24.76009714802633</c:v>
                </c:pt>
                <c:pt idx="5586">
                  <c:v>24.73486873813415</c:v>
                </c:pt>
                <c:pt idx="5587">
                  <c:v>24.70964143878012</c:v>
                </c:pt>
                <c:pt idx="5588">
                  <c:v>24.6844152747238</c:v>
                </c:pt>
                <c:pt idx="5589">
                  <c:v>24.65919027072339</c:v>
                </c:pt>
                <c:pt idx="5590">
                  <c:v>24.63396645153569</c:v>
                </c:pt>
                <c:pt idx="5591">
                  <c:v>24.60874384191608</c:v>
                </c:pt>
                <c:pt idx="5592">
                  <c:v>24.58352246661855</c:v>
                </c:pt>
                <c:pt idx="5593">
                  <c:v>24.55830235039559</c:v>
                </c:pt>
                <c:pt idx="5594">
                  <c:v>24.53308351799818</c:v>
                </c:pt>
                <c:pt idx="5595">
                  <c:v>24.50786599417578</c:v>
                </c:pt>
                <c:pt idx="5596">
                  <c:v>24.48264980367631</c:v>
                </c:pt>
                <c:pt idx="5597">
                  <c:v>24.45743497124612</c:v>
                </c:pt>
                <c:pt idx="5598">
                  <c:v>24.43222152162988</c:v>
                </c:pt>
                <c:pt idx="5599">
                  <c:v>24.40700947957067</c:v>
                </c:pt>
                <c:pt idx="5600">
                  <c:v>24.38179886980987</c:v>
                </c:pt>
                <c:pt idx="5601">
                  <c:v>24.35658971708716</c:v>
                </c:pt>
                <c:pt idx="5602">
                  <c:v>24.3313820461405</c:v>
                </c:pt>
                <c:pt idx="5603">
                  <c:v>24.30617588170607</c:v>
                </c:pt>
                <c:pt idx="5604">
                  <c:v>24.28097124851826</c:v>
                </c:pt>
                <c:pt idx="5605">
                  <c:v>24.25576817130963</c:v>
                </c:pt>
                <c:pt idx="5606">
                  <c:v>24.23056667481093</c:v>
                </c:pt>
                <c:pt idx="5607">
                  <c:v>24.20536678375097</c:v>
                </c:pt>
                <c:pt idx="5608">
                  <c:v>24.1801685228567</c:v>
                </c:pt>
                <c:pt idx="5609">
                  <c:v>24.1549719168531</c:v>
                </c:pt>
                <c:pt idx="5610">
                  <c:v>24.12977699046316</c:v>
                </c:pt>
                <c:pt idx="5611">
                  <c:v>24.10458376840796</c:v>
                </c:pt>
                <c:pt idx="5612">
                  <c:v>24.07939227540643</c:v>
                </c:pt>
                <c:pt idx="5613">
                  <c:v>24.05420253617556</c:v>
                </c:pt>
                <c:pt idx="5614">
                  <c:v>24.02901457543016</c:v>
                </c:pt>
                <c:pt idx="5615">
                  <c:v>24.00382841788299</c:v>
                </c:pt>
                <c:pt idx="5616">
                  <c:v>23.97864408824461</c:v>
                </c:pt>
                <c:pt idx="5617">
                  <c:v>23.95346161122345</c:v>
                </c:pt>
                <c:pt idx="5618">
                  <c:v>23.92828101152571</c:v>
                </c:pt>
                <c:pt idx="5619">
                  <c:v>23.90310231385537</c:v>
                </c:pt>
                <c:pt idx="5620">
                  <c:v>23.87792554291413</c:v>
                </c:pt>
                <c:pt idx="5621">
                  <c:v>23.85275072340142</c:v>
                </c:pt>
                <c:pt idx="5622">
                  <c:v>23.82757788001432</c:v>
                </c:pt>
                <c:pt idx="5623">
                  <c:v>23.80240703744758</c:v>
                </c:pt>
                <c:pt idx="5624">
                  <c:v>23.77723822039357</c:v>
                </c:pt>
                <c:pt idx="5625">
                  <c:v>23.75207145354224</c:v>
                </c:pt>
                <c:pt idx="5626">
                  <c:v>23.72690676158109</c:v>
                </c:pt>
                <c:pt idx="5627">
                  <c:v>23.70174416919518</c:v>
                </c:pt>
                <c:pt idx="5628">
                  <c:v>23.67658370106706</c:v>
                </c:pt>
                <c:pt idx="5629">
                  <c:v>23.65142538187673</c:v>
                </c:pt>
                <c:pt idx="5630">
                  <c:v>23.62626923630166</c:v>
                </c:pt>
                <c:pt idx="5631">
                  <c:v>23.60111528901674</c:v>
                </c:pt>
                <c:pt idx="5632">
                  <c:v>23.5759635646942</c:v>
                </c:pt>
                <c:pt idx="5633">
                  <c:v>23.55081408800368</c:v>
                </c:pt>
                <c:pt idx="5634">
                  <c:v>23.5256668836121</c:v>
                </c:pt>
                <c:pt idx="5635">
                  <c:v>23.50052197618371</c:v>
                </c:pt>
                <c:pt idx="5636">
                  <c:v>23.47537939038</c:v>
                </c:pt>
                <c:pt idx="5637">
                  <c:v>23.45023915085973</c:v>
                </c:pt>
                <c:pt idx="5638">
                  <c:v>23.42510128227882</c:v>
                </c:pt>
                <c:pt idx="5639">
                  <c:v>23.39996580929044</c:v>
                </c:pt>
                <c:pt idx="5640">
                  <c:v>23.37483275654482</c:v>
                </c:pt>
                <c:pt idx="5641">
                  <c:v>23.34970214868937</c:v>
                </c:pt>
                <c:pt idx="5642">
                  <c:v>23.3245740103686</c:v>
                </c:pt>
                <c:pt idx="5643">
                  <c:v>23.29944836622403</c:v>
                </c:pt>
                <c:pt idx="5644">
                  <c:v>23.27432524089426</c:v>
                </c:pt>
                <c:pt idx="5645">
                  <c:v>23.24920465901486</c:v>
                </c:pt>
                <c:pt idx="5646">
                  <c:v>23.22408664521841</c:v>
                </c:pt>
                <c:pt idx="5647">
                  <c:v>23.19897122413438</c:v>
                </c:pt>
                <c:pt idx="5648">
                  <c:v>23.17385842038921</c:v>
                </c:pt>
                <c:pt idx="5649">
                  <c:v>23.14874825860618</c:v>
                </c:pt>
                <c:pt idx="5650">
                  <c:v>23.12364076340548</c:v>
                </c:pt>
                <c:pt idx="5651">
                  <c:v>23.09853595940407</c:v>
                </c:pt>
                <c:pt idx="5652">
                  <c:v>23.07343387121573</c:v>
                </c:pt>
                <c:pt idx="5653">
                  <c:v>23.04833452345104</c:v>
                </c:pt>
                <c:pt idx="5654">
                  <c:v>23.02323794071726</c:v>
                </c:pt>
                <c:pt idx="5655">
                  <c:v>22.99814414761842</c:v>
                </c:pt>
                <c:pt idx="5656">
                  <c:v>22.97305316875517</c:v>
                </c:pt>
                <c:pt idx="5657">
                  <c:v>22.94796502872486</c:v>
                </c:pt>
                <c:pt idx="5658">
                  <c:v>22.92287975212144</c:v>
                </c:pt>
                <c:pt idx="5659">
                  <c:v>22.89779736353546</c:v>
                </c:pt>
                <c:pt idx="5660">
                  <c:v>22.87271788755403</c:v>
                </c:pt>
                <c:pt idx="5661">
                  <c:v>22.84764134876079</c:v>
                </c:pt>
                <c:pt idx="5662">
                  <c:v>22.8225677717359</c:v>
                </c:pt>
                <c:pt idx="5663">
                  <c:v>22.79749718105598</c:v>
                </c:pt>
                <c:pt idx="5664">
                  <c:v>22.7724296012941</c:v>
                </c:pt>
                <c:pt idx="5665">
                  <c:v>22.74736505701975</c:v>
                </c:pt>
                <c:pt idx="5666">
                  <c:v>22.7223035727988</c:v>
                </c:pt>
                <c:pt idx="5667">
                  <c:v>22.69724517319352</c:v>
                </c:pt>
                <c:pt idx="5668">
                  <c:v>22.67218988276242</c:v>
                </c:pt>
                <c:pt idx="5669">
                  <c:v>22.64713772606042</c:v>
                </c:pt>
                <c:pt idx="5670">
                  <c:v>22.62208872763863</c:v>
                </c:pt>
                <c:pt idx="5671">
                  <c:v>22.59704291204443</c:v>
                </c:pt>
                <c:pt idx="5672">
                  <c:v>22.57200030382142</c:v>
                </c:pt>
                <c:pt idx="5673">
                  <c:v>22.54696092750937</c:v>
                </c:pt>
                <c:pt idx="5674">
                  <c:v>22.52192480764422</c:v>
                </c:pt>
                <c:pt idx="5675">
                  <c:v>22.49689196875801</c:v>
                </c:pt>
                <c:pt idx="5676">
                  <c:v>22.47186243537889</c:v>
                </c:pt>
                <c:pt idx="5677">
                  <c:v>22.44683623203109</c:v>
                </c:pt>
                <c:pt idx="5678">
                  <c:v>22.42181338323487</c:v>
                </c:pt>
                <c:pt idx="5679">
                  <c:v>22.39679391350649</c:v>
                </c:pt>
                <c:pt idx="5680">
                  <c:v>22.37177784735817</c:v>
                </c:pt>
                <c:pt idx="5681">
                  <c:v>22.34676520929812</c:v>
                </c:pt>
                <c:pt idx="5682">
                  <c:v>22.32175602383046</c:v>
                </c:pt>
                <c:pt idx="5683">
                  <c:v>22.29675031545518</c:v>
                </c:pt>
                <c:pt idx="5684">
                  <c:v>22.27174810866816</c:v>
                </c:pt>
                <c:pt idx="5685">
                  <c:v>22.2467494279611</c:v>
                </c:pt>
                <c:pt idx="5686">
                  <c:v>22.22175429782151</c:v>
                </c:pt>
                <c:pt idx="5687">
                  <c:v>22.19676274273266</c:v>
                </c:pt>
                <c:pt idx="5688">
                  <c:v>22.17177478717359</c:v>
                </c:pt>
                <c:pt idx="5689">
                  <c:v>22.14679045561903</c:v>
                </c:pt>
                <c:pt idx="5690">
                  <c:v>22.12180977253941</c:v>
                </c:pt>
                <c:pt idx="5691">
                  <c:v>22.09683276240083</c:v>
                </c:pt>
                <c:pt idx="5692">
                  <c:v>22.07185944966501</c:v>
                </c:pt>
                <c:pt idx="5693">
                  <c:v>22.04688985878926</c:v>
                </c:pt>
                <c:pt idx="5694">
                  <c:v>22.0219240142265</c:v>
                </c:pt>
                <c:pt idx="5695">
                  <c:v>21.99696194042511</c:v>
                </c:pt>
                <c:pt idx="5696">
                  <c:v>21.97200366182908</c:v>
                </c:pt>
                <c:pt idx="5697">
                  <c:v>21.94704920287783</c:v>
                </c:pt>
                <c:pt idx="5698">
                  <c:v>21.92209858800625</c:v>
                </c:pt>
                <c:pt idx="5699">
                  <c:v>21.89715184164465</c:v>
                </c:pt>
                <c:pt idx="5700">
                  <c:v>21.87220898821873</c:v>
                </c:pt>
                <c:pt idx="5701">
                  <c:v>21.84727005214958</c:v>
                </c:pt>
                <c:pt idx="5702">
                  <c:v>21.82233505785359</c:v>
                </c:pt>
                <c:pt idx="5703">
                  <c:v>21.79740402974251</c:v>
                </c:pt>
                <c:pt idx="5704">
                  <c:v>21.77247699222332</c:v>
                </c:pt>
                <c:pt idx="5705">
                  <c:v>21.74755396969832</c:v>
                </c:pt>
                <c:pt idx="5706">
                  <c:v>21.72263498656493</c:v>
                </c:pt>
                <c:pt idx="5707">
                  <c:v>21.69772006721588</c:v>
                </c:pt>
                <c:pt idx="5708">
                  <c:v>21.67280923603897</c:v>
                </c:pt>
                <c:pt idx="5709">
                  <c:v>21.6479025174172</c:v>
                </c:pt>
                <c:pt idx="5710">
                  <c:v>21.6229999357286</c:v>
                </c:pt>
                <c:pt idx="5711">
                  <c:v>21.59810151534638</c:v>
                </c:pt>
                <c:pt idx="5712">
                  <c:v>21.57320728063872</c:v>
                </c:pt>
                <c:pt idx="5713">
                  <c:v>21.54831725596884</c:v>
                </c:pt>
                <c:pt idx="5714">
                  <c:v>21.52343146569498</c:v>
                </c:pt>
                <c:pt idx="5715">
                  <c:v>21.49854993417028</c:v>
                </c:pt>
                <c:pt idx="5716">
                  <c:v>21.47367268574288</c:v>
                </c:pt>
                <c:pt idx="5717">
                  <c:v>21.44879974475577</c:v>
                </c:pt>
                <c:pt idx="5718">
                  <c:v>21.42393113554686</c:v>
                </c:pt>
                <c:pt idx="5719">
                  <c:v>21.39906688244886</c:v>
                </c:pt>
                <c:pt idx="5720">
                  <c:v>21.37420700978932</c:v>
                </c:pt>
                <c:pt idx="5721">
                  <c:v>21.3493515418906</c:v>
                </c:pt>
                <c:pt idx="5722">
                  <c:v>21.32450050306975</c:v>
                </c:pt>
                <c:pt idx="5723">
                  <c:v>21.29965391763865</c:v>
                </c:pt>
                <c:pt idx="5724">
                  <c:v>21.27481180990378</c:v>
                </c:pt>
                <c:pt idx="5725">
                  <c:v>21.24997420416637</c:v>
                </c:pt>
                <c:pt idx="5726">
                  <c:v>21.22514112472224</c:v>
                </c:pt>
                <c:pt idx="5727">
                  <c:v>21.20031259586185</c:v>
                </c:pt>
                <c:pt idx="5728">
                  <c:v>21.17548864187025</c:v>
                </c:pt>
                <c:pt idx="5729">
                  <c:v>21.15066928702702</c:v>
                </c:pt>
                <c:pt idx="5730">
                  <c:v>21.12585455560631</c:v>
                </c:pt>
                <c:pt idx="5731">
                  <c:v>21.1010444718767</c:v>
                </c:pt>
                <c:pt idx="5732">
                  <c:v>21.07623906010132</c:v>
                </c:pt>
                <c:pt idx="5733">
                  <c:v>21.05143834453769</c:v>
                </c:pt>
                <c:pt idx="5734">
                  <c:v>21.02664234943774</c:v>
                </c:pt>
                <c:pt idx="5735">
                  <c:v>21.00185109904783</c:v>
                </c:pt>
                <c:pt idx="5736">
                  <c:v>20.97706461760862</c:v>
                </c:pt>
                <c:pt idx="5737">
                  <c:v>20.9522829293551</c:v>
                </c:pt>
                <c:pt idx="5738">
                  <c:v>20.92750605851662</c:v>
                </c:pt>
                <c:pt idx="5739">
                  <c:v>20.90273402931671</c:v>
                </c:pt>
                <c:pt idx="5740">
                  <c:v>20.8779668659732</c:v>
                </c:pt>
                <c:pt idx="5741">
                  <c:v>20.85320459269812</c:v>
                </c:pt>
                <c:pt idx="5742">
                  <c:v>20.82844723369763</c:v>
                </c:pt>
                <c:pt idx="5743">
                  <c:v>20.80369481317214</c:v>
                </c:pt>
                <c:pt idx="5744">
                  <c:v>20.77894735531609</c:v>
                </c:pt>
                <c:pt idx="5745">
                  <c:v>20.75420488431807</c:v>
                </c:pt>
                <c:pt idx="5746">
                  <c:v>20.72946742436071</c:v>
                </c:pt>
                <c:pt idx="5747">
                  <c:v>20.70473499962069</c:v>
                </c:pt>
                <c:pt idx="5748">
                  <c:v>20.68000763426869</c:v>
                </c:pt>
                <c:pt idx="5749">
                  <c:v>20.65528535246937</c:v>
                </c:pt>
                <c:pt idx="5750">
                  <c:v>20.63056817838136</c:v>
                </c:pt>
                <c:pt idx="5751">
                  <c:v>20.60585613615719</c:v>
                </c:pt>
                <c:pt idx="5752">
                  <c:v>20.58114924994328</c:v>
                </c:pt>
                <c:pt idx="5753">
                  <c:v>20.55644754387996</c:v>
                </c:pt>
                <c:pt idx="5754">
                  <c:v>20.53175104210133</c:v>
                </c:pt>
                <c:pt idx="5755">
                  <c:v>20.50705976873534</c:v>
                </c:pt>
                <c:pt idx="5756">
                  <c:v>20.4823737479037</c:v>
                </c:pt>
                <c:pt idx="5757">
                  <c:v>20.45769300372189</c:v>
                </c:pt>
                <c:pt idx="5758">
                  <c:v>20.43301756029911</c:v>
                </c:pt>
                <c:pt idx="5759">
                  <c:v>20.4083474417382</c:v>
                </c:pt>
                <c:pt idx="5760">
                  <c:v>20.38368267213574</c:v>
                </c:pt>
                <c:pt idx="5761">
                  <c:v>20.35902327558192</c:v>
                </c:pt>
                <c:pt idx="5762">
                  <c:v>20.3343692761605</c:v>
                </c:pt>
                <c:pt idx="5763">
                  <c:v>20.30972069794886</c:v>
                </c:pt>
                <c:pt idx="5764">
                  <c:v>20.28507756501791</c:v>
                </c:pt>
                <c:pt idx="5765">
                  <c:v>20.26043990143208</c:v>
                </c:pt>
                <c:pt idx="5766">
                  <c:v>20.23580773124931</c:v>
                </c:pt>
                <c:pt idx="5767">
                  <c:v>20.21118107852098</c:v>
                </c:pt>
                <c:pt idx="5768">
                  <c:v>20.18655996729192</c:v>
                </c:pt>
                <c:pt idx="5769">
                  <c:v>20.16194442160037</c:v>
                </c:pt>
                <c:pt idx="5770">
                  <c:v>20.13733446547792</c:v>
                </c:pt>
                <c:pt idx="5771">
                  <c:v>20.11273012294954</c:v>
                </c:pt>
                <c:pt idx="5772">
                  <c:v>20.0881314180335</c:v>
                </c:pt>
                <c:pt idx="5773">
                  <c:v>20.06353837474138</c:v>
                </c:pt>
                <c:pt idx="5774">
                  <c:v>20.03895101707802</c:v>
                </c:pt>
                <c:pt idx="5775">
                  <c:v>20.01436936904146</c:v>
                </c:pt>
                <c:pt idx="5776">
                  <c:v>19.98979345462298</c:v>
                </c:pt>
                <c:pt idx="5777">
                  <c:v>19.96522329780706</c:v>
                </c:pt>
                <c:pt idx="5778">
                  <c:v>19.94065892257128</c:v>
                </c:pt>
                <c:pt idx="5779">
                  <c:v>19.91610035288636</c:v>
                </c:pt>
                <c:pt idx="5780">
                  <c:v>19.89154761271611</c:v>
                </c:pt>
                <c:pt idx="5781">
                  <c:v>19.86700072601741</c:v>
                </c:pt>
                <c:pt idx="5782">
                  <c:v>19.84245971674017</c:v>
                </c:pt>
                <c:pt idx="5783">
                  <c:v>19.81792460882731</c:v>
                </c:pt>
                <c:pt idx="5784">
                  <c:v>19.79339542621472</c:v>
                </c:pt>
                <c:pt idx="5785">
                  <c:v>19.76887219283125</c:v>
                </c:pt>
                <c:pt idx="5786">
                  <c:v>19.74435493259866</c:v>
                </c:pt>
                <c:pt idx="5787">
                  <c:v>19.71984366943161</c:v>
                </c:pt>
                <c:pt idx="5788">
                  <c:v>19.69533842723763</c:v>
                </c:pt>
                <c:pt idx="5789">
                  <c:v>19.67083922991706</c:v>
                </c:pt>
                <c:pt idx="5790">
                  <c:v>19.64634610136308</c:v>
                </c:pt>
                <c:pt idx="5791">
                  <c:v>19.62185906546163</c:v>
                </c:pt>
                <c:pt idx="5792">
                  <c:v>19.5973781460914</c:v>
                </c:pt>
                <c:pt idx="5793">
                  <c:v>19.57290336712379</c:v>
                </c:pt>
                <c:pt idx="5794">
                  <c:v>19.54843475242294</c:v>
                </c:pt>
                <c:pt idx="5795">
                  <c:v>19.52397232584562</c:v>
                </c:pt>
                <c:pt idx="5796">
                  <c:v>19.49951611124121</c:v>
                </c:pt>
                <c:pt idx="5797">
                  <c:v>19.47506613245175</c:v>
                </c:pt>
                <c:pt idx="5798">
                  <c:v>19.45062241331185</c:v>
                </c:pt>
                <c:pt idx="5799">
                  <c:v>19.42618497764865</c:v>
                </c:pt>
                <c:pt idx="5800">
                  <c:v>19.40175384928181</c:v>
                </c:pt>
                <c:pt idx="5801">
                  <c:v>19.37732905202353</c:v>
                </c:pt>
                <c:pt idx="5802">
                  <c:v>19.35291060967841</c:v>
                </c:pt>
                <c:pt idx="5803">
                  <c:v>19.32849854604354</c:v>
                </c:pt>
                <c:pt idx="5804">
                  <c:v>19.30409288490841</c:v>
                </c:pt>
                <c:pt idx="5805">
                  <c:v>19.27969365005487</c:v>
                </c:pt>
                <c:pt idx="5806">
                  <c:v>19.25530086525714</c:v>
                </c:pt>
                <c:pt idx="5807">
                  <c:v>19.23091455428179</c:v>
                </c:pt>
                <c:pt idx="5808">
                  <c:v>19.20653474088762</c:v>
                </c:pt>
                <c:pt idx="5809">
                  <c:v>19.18216144882576</c:v>
                </c:pt>
                <c:pt idx="5810">
                  <c:v>19.15779470183955</c:v>
                </c:pt>
                <c:pt idx="5811">
                  <c:v>19.13343452366456</c:v>
                </c:pt>
                <c:pt idx="5812">
                  <c:v>19.10908093802853</c:v>
                </c:pt>
                <c:pt idx="5813">
                  <c:v>19.08473396865135</c:v>
                </c:pt>
                <c:pt idx="5814">
                  <c:v>19.06039363924506</c:v>
                </c:pt>
                <c:pt idx="5815">
                  <c:v>19.03605997351379</c:v>
                </c:pt>
                <c:pt idx="5816">
                  <c:v>19.01173299515372</c:v>
                </c:pt>
                <c:pt idx="5817">
                  <c:v>18.9874127278531</c:v>
                </c:pt>
                <c:pt idx="5818">
                  <c:v>18.96309919529218</c:v>
                </c:pt>
                <c:pt idx="5819">
                  <c:v>18.93879242114319</c:v>
                </c:pt>
                <c:pt idx="5820">
                  <c:v>18.91449242907036</c:v>
                </c:pt>
                <c:pt idx="5821">
                  <c:v>18.89019924272979</c:v>
                </c:pt>
                <c:pt idx="5822">
                  <c:v>18.8659128857695</c:v>
                </c:pt>
                <c:pt idx="5823">
                  <c:v>18.84163338182943</c:v>
                </c:pt>
                <c:pt idx="5824">
                  <c:v>18.81736075454131</c:v>
                </c:pt>
                <c:pt idx="5825">
                  <c:v>18.7930950275287</c:v>
                </c:pt>
                <c:pt idx="5826">
                  <c:v>18.76883622440695</c:v>
                </c:pt>
                <c:pt idx="5827">
                  <c:v>18.74458436878319</c:v>
                </c:pt>
                <c:pt idx="5828">
                  <c:v>18.72033948425628</c:v>
                </c:pt>
                <c:pt idx="5829">
                  <c:v>18.69610159441676</c:v>
                </c:pt>
                <c:pt idx="5830">
                  <c:v>18.67187072284685</c:v>
                </c:pt>
                <c:pt idx="5831">
                  <c:v>18.64764689312045</c:v>
                </c:pt>
                <c:pt idx="5832">
                  <c:v>18.62343012880306</c:v>
                </c:pt>
                <c:pt idx="5833">
                  <c:v>18.59922045345177</c:v>
                </c:pt>
                <c:pt idx="5834">
                  <c:v>18.57501789061524</c:v>
                </c:pt>
                <c:pt idx="5835">
                  <c:v>18.55082246383366</c:v>
                </c:pt>
                <c:pt idx="5836">
                  <c:v>18.52663419663874</c:v>
                </c:pt>
                <c:pt idx="5837">
                  <c:v>18.50245311255367</c:v>
                </c:pt>
                <c:pt idx="5838">
                  <c:v>18.47827923509307</c:v>
                </c:pt>
                <c:pt idx="5839">
                  <c:v>18.45411258776302</c:v>
                </c:pt>
                <c:pt idx="5840">
                  <c:v>18.42995319406099</c:v>
                </c:pt>
                <c:pt idx="5841">
                  <c:v>18.40580107747578</c:v>
                </c:pt>
                <c:pt idx="5842">
                  <c:v>18.38165626148757</c:v>
                </c:pt>
                <c:pt idx="5843">
                  <c:v>18.35751876956785</c:v>
                </c:pt>
                <c:pt idx="5844">
                  <c:v>18.33338862517937</c:v>
                </c:pt>
                <c:pt idx="5845">
                  <c:v>18.30926585177618</c:v>
                </c:pt>
                <c:pt idx="5846">
                  <c:v>18.28515047280351</c:v>
                </c:pt>
                <c:pt idx="5847">
                  <c:v>18.26104251169782</c:v>
                </c:pt>
                <c:pt idx="5848">
                  <c:v>18.23694199188676</c:v>
                </c:pt>
                <c:pt idx="5849">
                  <c:v>18.21284893678907</c:v>
                </c:pt>
                <c:pt idx="5850">
                  <c:v>18.18876336981466</c:v>
                </c:pt>
                <c:pt idx="5851">
                  <c:v>18.1646853143645</c:v>
                </c:pt>
                <c:pt idx="5852">
                  <c:v>18.14061479383065</c:v>
                </c:pt>
                <c:pt idx="5853">
                  <c:v>18.11655183159618</c:v>
                </c:pt>
                <c:pt idx="5854">
                  <c:v>18.09249645103516</c:v>
                </c:pt>
                <c:pt idx="5855">
                  <c:v>18.06844867551267</c:v>
                </c:pt>
                <c:pt idx="5856">
                  <c:v>18.04440852838473</c:v>
                </c:pt>
                <c:pt idx="5857">
                  <c:v>18.02037603299823</c:v>
                </c:pt>
                <c:pt idx="5858">
                  <c:v>17.99635121269105</c:v>
                </c:pt>
                <c:pt idx="5859">
                  <c:v>17.97233409079186</c:v>
                </c:pt>
                <c:pt idx="5860">
                  <c:v>17.94832469062021</c:v>
                </c:pt>
                <c:pt idx="5861">
                  <c:v>17.92432303548646</c:v>
                </c:pt>
                <c:pt idx="5862">
                  <c:v>17.90032914869171</c:v>
                </c:pt>
                <c:pt idx="5863">
                  <c:v>17.87634305352787</c:v>
                </c:pt>
                <c:pt idx="5864">
                  <c:v>17.85236477327757</c:v>
                </c:pt>
                <c:pt idx="5865">
                  <c:v>17.82839433121411</c:v>
                </c:pt>
                <c:pt idx="5866">
                  <c:v>17.80443175060149</c:v>
                </c:pt>
                <c:pt idx="5867">
                  <c:v>17.78047705469433</c:v>
                </c:pt>
                <c:pt idx="5868">
                  <c:v>17.75653026673792</c:v>
                </c:pt>
                <c:pt idx="5869">
                  <c:v>17.73259140996809</c:v>
                </c:pt>
                <c:pt idx="5870">
                  <c:v>17.70866050761124</c:v>
                </c:pt>
                <c:pt idx="5871">
                  <c:v>17.68473758288432</c:v>
                </c:pt>
                <c:pt idx="5872">
                  <c:v>17.6608226589948</c:v>
                </c:pt>
                <c:pt idx="5873">
                  <c:v>17.6369157591406</c:v>
                </c:pt>
                <c:pt idx="5874">
                  <c:v>17.61301690651007</c:v>
                </c:pt>
                <c:pt idx="5875">
                  <c:v>17.58912612428205</c:v>
                </c:pt>
                <c:pt idx="5876">
                  <c:v>17.56524343562573</c:v>
                </c:pt>
                <c:pt idx="5877">
                  <c:v>17.54136886370071</c:v>
                </c:pt>
                <c:pt idx="5878">
                  <c:v>17.51750243165689</c:v>
                </c:pt>
                <c:pt idx="5879">
                  <c:v>17.49364416263449</c:v>
                </c:pt>
                <c:pt idx="5880">
                  <c:v>17.46979407976402</c:v>
                </c:pt>
                <c:pt idx="5881">
                  <c:v>17.44595220616628</c:v>
                </c:pt>
                <c:pt idx="5882">
                  <c:v>17.42211856495227</c:v>
                </c:pt>
                <c:pt idx="5883">
                  <c:v>17.3982931792232</c:v>
                </c:pt>
                <c:pt idx="5884">
                  <c:v>17.37447607207046</c:v>
                </c:pt>
                <c:pt idx="5885">
                  <c:v>17.35066726657558</c:v>
                </c:pt>
                <c:pt idx="5886">
                  <c:v>17.32686678581022</c:v>
                </c:pt>
                <c:pt idx="5887">
                  <c:v>17.30307465283614</c:v>
                </c:pt>
                <c:pt idx="5888">
                  <c:v>17.27929089070516</c:v>
                </c:pt>
                <c:pt idx="5889">
                  <c:v>17.25551552245914</c:v>
                </c:pt>
                <c:pt idx="5890">
                  <c:v>17.23174857112994</c:v>
                </c:pt>
                <c:pt idx="5891">
                  <c:v>17.20799005973944</c:v>
                </c:pt>
                <c:pt idx="5892">
                  <c:v>17.18424001129943</c:v>
                </c:pt>
                <c:pt idx="5893">
                  <c:v>17.16049844881167</c:v>
                </c:pt>
                <c:pt idx="5894">
                  <c:v>17.1367653952678</c:v>
                </c:pt>
                <c:pt idx="5895">
                  <c:v>17.11304087364933</c:v>
                </c:pt>
                <c:pt idx="5896">
                  <c:v>17.08932490692765</c:v>
                </c:pt>
                <c:pt idx="5897">
                  <c:v>17.06561751806393</c:v>
                </c:pt>
                <c:pt idx="5898">
                  <c:v>17.04191873000918</c:v>
                </c:pt>
                <c:pt idx="5899">
                  <c:v>17.01822856570412</c:v>
                </c:pt>
                <c:pt idx="5900">
                  <c:v>16.99454704807924</c:v>
                </c:pt>
                <c:pt idx="5901">
                  <c:v>16.97087420005476</c:v>
                </c:pt>
                <c:pt idx="5902">
                  <c:v>16.94721004454053</c:v>
                </c:pt>
                <c:pt idx="5903">
                  <c:v>16.92355460443612</c:v>
                </c:pt>
                <c:pt idx="5904">
                  <c:v>16.89990790263068</c:v>
                </c:pt>
                <c:pt idx="5905">
                  <c:v>16.87626996200298</c:v>
                </c:pt>
                <c:pt idx="5906">
                  <c:v>16.85264080542135</c:v>
                </c:pt>
                <c:pt idx="5907">
                  <c:v>16.82902045574373</c:v>
                </c:pt>
                <c:pt idx="5908">
                  <c:v>16.80540893581749</c:v>
                </c:pt>
                <c:pt idx="5909">
                  <c:v>16.78180626847956</c:v>
                </c:pt>
                <c:pt idx="5910">
                  <c:v>16.7582124765563</c:v>
                </c:pt>
                <c:pt idx="5911">
                  <c:v>16.73462758286352</c:v>
                </c:pt>
                <c:pt idx="5912">
                  <c:v>16.71105161020647</c:v>
                </c:pt>
                <c:pt idx="5913">
                  <c:v>16.68748458137972</c:v>
                </c:pt>
                <c:pt idx="5914">
                  <c:v>16.66392651916728</c:v>
                </c:pt>
                <c:pt idx="5915">
                  <c:v>16.64037744634241</c:v>
                </c:pt>
                <c:pt idx="5916">
                  <c:v>16.61683738566773</c:v>
                </c:pt>
                <c:pt idx="5917">
                  <c:v>16.59330635989509</c:v>
                </c:pt>
                <c:pt idx="5918">
                  <c:v>16.56978439176565</c:v>
                </c:pt>
                <c:pt idx="5919">
                  <c:v>16.54627150400975</c:v>
                </c:pt>
                <c:pt idx="5920">
                  <c:v>16.52276771934693</c:v>
                </c:pt>
                <c:pt idx="5921">
                  <c:v>16.49927306048589</c:v>
                </c:pt>
                <c:pt idx="5922">
                  <c:v>16.47578755012449</c:v>
                </c:pt>
                <c:pt idx="5923">
                  <c:v>16.4523112109497</c:v>
                </c:pt>
                <c:pt idx="5924">
                  <c:v>16.42884406563758</c:v>
                </c:pt>
                <c:pt idx="5925">
                  <c:v>16.40538613685322</c:v>
                </c:pt>
                <c:pt idx="5926">
                  <c:v>16.38193744725081</c:v>
                </c:pt>
                <c:pt idx="5927">
                  <c:v>16.35849801947346</c:v>
                </c:pt>
                <c:pt idx="5928">
                  <c:v>16.33506787615331</c:v>
                </c:pt>
                <c:pt idx="5929">
                  <c:v>16.31164703991147</c:v>
                </c:pt>
                <c:pt idx="5930">
                  <c:v>16.28823553335792</c:v>
                </c:pt>
                <c:pt idx="5931">
                  <c:v>16.26483337909159</c:v>
                </c:pt>
                <c:pt idx="5932">
                  <c:v>16.24144059970026</c:v>
                </c:pt>
                <c:pt idx="5933">
                  <c:v>16.21805721776054</c:v>
                </c:pt>
                <c:pt idx="5934">
                  <c:v>16.19468325583788</c:v>
                </c:pt>
                <c:pt idx="5935">
                  <c:v>16.17131873648652</c:v>
                </c:pt>
                <c:pt idx="5936">
                  <c:v>16.14796368224945</c:v>
                </c:pt>
                <c:pt idx="5937">
                  <c:v>16.12461811565841</c:v>
                </c:pt>
                <c:pt idx="5938">
                  <c:v>16.10128205923383</c:v>
                </c:pt>
                <c:pt idx="5939">
                  <c:v>16.07795553548487</c:v>
                </c:pt>
                <c:pt idx="5940">
                  <c:v>16.05463856690929</c:v>
                </c:pt>
                <c:pt idx="5941">
                  <c:v>16.03133117599351</c:v>
                </c:pt>
                <c:pt idx="5942">
                  <c:v>16.00803338521257</c:v>
                </c:pt>
                <c:pt idx="5943">
                  <c:v>15.98474521703005</c:v>
                </c:pt>
                <c:pt idx="5944">
                  <c:v>15.9614666938981</c:v>
                </c:pt>
                <c:pt idx="5945">
                  <c:v>15.93819783825739</c:v>
                </c:pt>
                <c:pt idx="5946">
                  <c:v>15.9149386725371</c:v>
                </c:pt>
                <c:pt idx="5947">
                  <c:v>15.89168921915483</c:v>
                </c:pt>
                <c:pt idx="5948">
                  <c:v>15.8684495005167</c:v>
                </c:pt>
                <c:pt idx="5949">
                  <c:v>15.84521953901719</c:v>
                </c:pt>
                <c:pt idx="5950">
                  <c:v>15.82199935703918</c:v>
                </c:pt>
                <c:pt idx="5951">
                  <c:v>15.79878897695392</c:v>
                </c:pt>
                <c:pt idx="5952">
                  <c:v>15.77558842112101</c:v>
                </c:pt>
                <c:pt idx="5953">
                  <c:v>15.75239771188834</c:v>
                </c:pt>
                <c:pt idx="5954">
                  <c:v>15.72921687159208</c:v>
                </c:pt>
                <c:pt idx="5955">
                  <c:v>15.70604592255667</c:v>
                </c:pt>
                <c:pt idx="5956">
                  <c:v>15.6828848870948</c:v>
                </c:pt>
                <c:pt idx="5957">
                  <c:v>15.6597337875073</c:v>
                </c:pt>
                <c:pt idx="5958">
                  <c:v>15.63659264608324</c:v>
                </c:pt>
                <c:pt idx="5959">
                  <c:v>15.61346148509981</c:v>
                </c:pt>
                <c:pt idx="5960">
                  <c:v>15.59034032682234</c:v>
                </c:pt>
                <c:pt idx="5961">
                  <c:v>15.56722919350425</c:v>
                </c:pt>
                <c:pt idx="5962">
                  <c:v>15.54412810738702</c:v>
                </c:pt>
                <c:pt idx="5963">
                  <c:v>15.52103709070021</c:v>
                </c:pt>
                <c:pt idx="5964">
                  <c:v>15.49795616566134</c:v>
                </c:pt>
                <c:pt idx="5965">
                  <c:v>15.47488535447598</c:v>
                </c:pt>
                <c:pt idx="5966">
                  <c:v>15.45182467933764</c:v>
                </c:pt>
                <c:pt idx="5967">
                  <c:v>15.42877416242776</c:v>
                </c:pt>
                <c:pt idx="5968">
                  <c:v>15.40573382591571</c:v>
                </c:pt>
                <c:pt idx="5969">
                  <c:v>15.38270369195873</c:v>
                </c:pt>
                <c:pt idx="5970">
                  <c:v>15.35968378270194</c:v>
                </c:pt>
                <c:pt idx="5971">
                  <c:v>15.33667412027828</c:v>
                </c:pt>
                <c:pt idx="5972">
                  <c:v>15.3136747268085</c:v>
                </c:pt>
                <c:pt idx="5973">
                  <c:v>15.29068562440112</c:v>
                </c:pt>
                <c:pt idx="5974">
                  <c:v>15.26770683515244</c:v>
                </c:pt>
                <c:pt idx="5975">
                  <c:v>15.24473838114646</c:v>
                </c:pt>
                <c:pt idx="5976">
                  <c:v>15.22178028445491</c:v>
                </c:pt>
                <c:pt idx="5977">
                  <c:v>15.19883256713717</c:v>
                </c:pt>
                <c:pt idx="5978">
                  <c:v>15.17589525124028</c:v>
                </c:pt>
                <c:pt idx="5979">
                  <c:v>15.15296835879891</c:v>
                </c:pt>
                <c:pt idx="5980">
                  <c:v>15.13005191183531</c:v>
                </c:pt>
                <c:pt idx="5981">
                  <c:v>15.10714593235933</c:v>
                </c:pt>
                <c:pt idx="5982">
                  <c:v>15.08425044236833</c:v>
                </c:pt>
                <c:pt idx="5983">
                  <c:v>15.06136546384721</c:v>
                </c:pt>
                <c:pt idx="5984">
                  <c:v>15.03849101876836</c:v>
                </c:pt>
                <c:pt idx="5985">
                  <c:v>15.01562712909162</c:v>
                </c:pt>
                <c:pt idx="5986">
                  <c:v>14.9927738167643</c:v>
                </c:pt>
                <c:pt idx="5987">
                  <c:v>14.9699311037211</c:v>
                </c:pt>
                <c:pt idx="5988">
                  <c:v>14.94709901188411</c:v>
                </c:pt>
                <c:pt idx="5989">
                  <c:v>14.92427756316278</c:v>
                </c:pt>
                <c:pt idx="5990">
                  <c:v>14.90146677945393</c:v>
                </c:pt>
                <c:pt idx="5991">
                  <c:v>14.87866668264163</c:v>
                </c:pt>
                <c:pt idx="5992">
                  <c:v>14.8558772945973</c:v>
                </c:pt>
                <c:pt idx="5993">
                  <c:v>14.83309863717953</c:v>
                </c:pt>
                <c:pt idx="5994">
                  <c:v>14.81033073223424</c:v>
                </c:pt>
                <c:pt idx="5995">
                  <c:v>14.7875736015945</c:v>
                </c:pt>
                <c:pt idx="5996">
                  <c:v>14.76482726708055</c:v>
                </c:pt>
                <c:pt idx="5997">
                  <c:v>14.74209175049983</c:v>
                </c:pt>
                <c:pt idx="5998">
                  <c:v>14.71936707364686</c:v>
                </c:pt>
                <c:pt idx="5999">
                  <c:v>14.6966532583033</c:v>
                </c:pt>
                <c:pt idx="6000">
                  <c:v>14.67395032623784</c:v>
                </c:pt>
                <c:pt idx="6001">
                  <c:v>14.65125829920627</c:v>
                </c:pt>
                <c:pt idx="6002">
                  <c:v>14.62857719895138</c:v>
                </c:pt>
                <c:pt idx="6003">
                  <c:v>14.60590704720295</c:v>
                </c:pt>
                <c:pt idx="6004">
                  <c:v>14.58324786567775</c:v>
                </c:pt>
                <c:pt idx="6005">
                  <c:v>14.56059967607949</c:v>
                </c:pt>
                <c:pt idx="6006">
                  <c:v>14.53796250009878</c:v>
                </c:pt>
                <c:pt idx="6007">
                  <c:v>14.51533635941317</c:v>
                </c:pt>
                <c:pt idx="6008">
                  <c:v>14.49272127568704</c:v>
                </c:pt>
                <c:pt idx="6009">
                  <c:v>14.47011727057163</c:v>
                </c:pt>
                <c:pt idx="6010">
                  <c:v>14.44752436570498</c:v>
                </c:pt>
                <c:pt idx="6011">
                  <c:v>14.42494258271195</c:v>
                </c:pt>
                <c:pt idx="6012">
                  <c:v>14.40237194320414</c:v>
                </c:pt>
                <c:pt idx="6013">
                  <c:v>14.37981246877992</c:v>
                </c:pt>
                <c:pt idx="6014">
                  <c:v>14.35726418102433</c:v>
                </c:pt>
                <c:pt idx="6015">
                  <c:v>14.33472710150914</c:v>
                </c:pt>
                <c:pt idx="6016">
                  <c:v>14.31220125179277</c:v>
                </c:pt>
                <c:pt idx="6017">
                  <c:v>14.28968665342027</c:v>
                </c:pt>
                <c:pt idx="6018">
                  <c:v>14.2671833279233</c:v>
                </c:pt>
                <c:pt idx="6019">
                  <c:v>14.24469129682012</c:v>
                </c:pt>
                <c:pt idx="6020">
                  <c:v>14.22221058161555</c:v>
                </c:pt>
                <c:pt idx="6021">
                  <c:v>14.19974120380093</c:v>
                </c:pt>
                <c:pt idx="6022">
                  <c:v>14.17728318485412</c:v>
                </c:pt>
                <c:pt idx="6023">
                  <c:v>14.15483654623947</c:v>
                </c:pt>
                <c:pt idx="6024">
                  <c:v>14.13240130940778</c:v>
                </c:pt>
                <c:pt idx="6025">
                  <c:v>14.10997749579627</c:v>
                </c:pt>
                <c:pt idx="6026">
                  <c:v>14.0875651268286</c:v>
                </c:pt>
                <c:pt idx="6027">
                  <c:v>14.06516422391478</c:v>
                </c:pt>
                <c:pt idx="6028">
                  <c:v>14.0427748084512</c:v>
                </c:pt>
                <c:pt idx="6029">
                  <c:v>14.02039690182055</c:v>
                </c:pt>
                <c:pt idx="6030">
                  <c:v>13.99803052539187</c:v>
                </c:pt>
                <c:pt idx="6031">
                  <c:v>13.97567570052044</c:v>
                </c:pt>
                <c:pt idx="6032">
                  <c:v>13.95333244854783</c:v>
                </c:pt>
                <c:pt idx="6033">
                  <c:v>13.9310007908018</c:v>
                </c:pt>
                <c:pt idx="6034">
                  <c:v>13.90868074859634</c:v>
                </c:pt>
                <c:pt idx="6035">
                  <c:v>13.88637234323161</c:v>
                </c:pt>
                <c:pt idx="6036">
                  <c:v>13.86407559599394</c:v>
                </c:pt>
                <c:pt idx="6037">
                  <c:v>13.84179052815576</c:v>
                </c:pt>
                <c:pt idx="6038">
                  <c:v>13.81951716097561</c:v>
                </c:pt>
                <c:pt idx="6039">
                  <c:v>13.79725551569813</c:v>
                </c:pt>
                <c:pt idx="6040">
                  <c:v>13.77500561355399</c:v>
                </c:pt>
                <c:pt idx="6041">
                  <c:v>13.75276747575989</c:v>
                </c:pt>
                <c:pt idx="6042">
                  <c:v>13.73054112351853</c:v>
                </c:pt>
                <c:pt idx="6043">
                  <c:v>13.70832657801859</c:v>
                </c:pt>
                <c:pt idx="6044">
                  <c:v>13.68612386043471</c:v>
                </c:pt>
                <c:pt idx="6045">
                  <c:v>13.66393299192744</c:v>
                </c:pt>
                <c:pt idx="6046">
                  <c:v>13.64175399364323</c:v>
                </c:pt>
                <c:pt idx="6047">
                  <c:v>13.61958688671442</c:v>
                </c:pt>
                <c:pt idx="6048">
                  <c:v>13.5974316922592</c:v>
                </c:pt>
                <c:pt idx="6049">
                  <c:v>13.57528843138157</c:v>
                </c:pt>
                <c:pt idx="6050">
                  <c:v>13.55315712517134</c:v>
                </c:pt>
                <c:pt idx="6051">
                  <c:v>13.53103779470409</c:v>
                </c:pt>
                <c:pt idx="6052">
                  <c:v>13.50893046104115</c:v>
                </c:pt>
                <c:pt idx="6053">
                  <c:v>13.48683514522959</c:v>
                </c:pt>
                <c:pt idx="6054">
                  <c:v>13.46475186830216</c:v>
                </c:pt>
                <c:pt idx="6055">
                  <c:v>13.4426806512773</c:v>
                </c:pt>
                <c:pt idx="6056">
                  <c:v>13.42062151515909</c:v>
                </c:pt>
                <c:pt idx="6057">
                  <c:v>13.39857448093722</c:v>
                </c:pt>
                <c:pt idx="6058">
                  <c:v>13.37653956958703</c:v>
                </c:pt>
                <c:pt idx="6059">
                  <c:v>13.35451680206937</c:v>
                </c:pt>
                <c:pt idx="6060">
                  <c:v>13.3325061993307</c:v>
                </c:pt>
                <c:pt idx="6061">
                  <c:v>13.31050778230294</c:v>
                </c:pt>
                <c:pt idx="6062">
                  <c:v>13.28852157190358</c:v>
                </c:pt>
                <c:pt idx="6063">
                  <c:v>13.26654758903555</c:v>
                </c:pt>
                <c:pt idx="6064">
                  <c:v>13.24458585458721</c:v>
                </c:pt>
                <c:pt idx="6065">
                  <c:v>13.2226363894324</c:v>
                </c:pt>
                <c:pt idx="6066">
                  <c:v>13.2006992144303</c:v>
                </c:pt>
                <c:pt idx="6067">
                  <c:v>13.17877435042549</c:v>
                </c:pt>
                <c:pt idx="6068">
                  <c:v>13.15686181824794</c:v>
                </c:pt>
                <c:pt idx="6069">
                  <c:v>13.13496163871288</c:v>
                </c:pt>
                <c:pt idx="6070">
                  <c:v>13.11307383262088</c:v>
                </c:pt>
                <c:pt idx="6071">
                  <c:v>13.0911984207578</c:v>
                </c:pt>
                <c:pt idx="6072">
                  <c:v>13.06933542389471</c:v>
                </c:pt>
                <c:pt idx="6073">
                  <c:v>13.04748486278793</c:v>
                </c:pt>
                <c:pt idx="6074">
                  <c:v>13.02564675817899</c:v>
                </c:pt>
                <c:pt idx="6075">
                  <c:v>13.00382113079458</c:v>
                </c:pt>
                <c:pt idx="6076">
                  <c:v>12.98200800134656</c:v>
                </c:pt>
                <c:pt idx="6077">
                  <c:v>12.96020739053191</c:v>
                </c:pt>
                <c:pt idx="6078">
                  <c:v>12.93841931903272</c:v>
                </c:pt>
                <c:pt idx="6079">
                  <c:v>12.91664380751614</c:v>
                </c:pt>
                <c:pt idx="6080">
                  <c:v>12.8948808766344</c:v>
                </c:pt>
                <c:pt idx="6081">
                  <c:v>12.87313054702475</c:v>
                </c:pt>
                <c:pt idx="6082">
                  <c:v>12.85139283930943</c:v>
                </c:pt>
                <c:pt idx="6083">
                  <c:v>12.82966777409569</c:v>
                </c:pt>
                <c:pt idx="6084">
                  <c:v>12.80795537197572</c:v>
                </c:pt>
                <c:pt idx="6085">
                  <c:v>12.78625565352665</c:v>
                </c:pt>
                <c:pt idx="6086">
                  <c:v>12.76456863931051</c:v>
                </c:pt>
                <c:pt idx="6087">
                  <c:v>12.7428943498742</c:v>
                </c:pt>
                <c:pt idx="6088">
                  <c:v>12.72123280574951</c:v>
                </c:pt>
                <c:pt idx="6089">
                  <c:v>12.69958402745305</c:v>
                </c:pt>
                <c:pt idx="6090">
                  <c:v>12.67794803548622</c:v>
                </c:pt>
                <c:pt idx="6091">
                  <c:v>12.65632485033523</c:v>
                </c:pt>
                <c:pt idx="6092">
                  <c:v>12.63471449247105</c:v>
                </c:pt>
                <c:pt idx="6093">
                  <c:v>12.61311698234939</c:v>
                </c:pt>
                <c:pt idx="6094">
                  <c:v>12.59153234041064</c:v>
                </c:pt>
                <c:pt idx="6095">
                  <c:v>12.56996058707992</c:v>
                </c:pt>
                <c:pt idx="6096">
                  <c:v>12.54840174276698</c:v>
                </c:pt>
                <c:pt idx="6097">
                  <c:v>12.52685582786624</c:v>
                </c:pt>
                <c:pt idx="6098">
                  <c:v>12.5053228627567</c:v>
                </c:pt>
                <c:pt idx="6099">
                  <c:v>12.48380286780199</c:v>
                </c:pt>
                <c:pt idx="6100">
                  <c:v>12.46229586335028</c:v>
                </c:pt>
                <c:pt idx="6101">
                  <c:v>12.44080186973428</c:v>
                </c:pt>
                <c:pt idx="6102">
                  <c:v>12.41932090727124</c:v>
                </c:pt>
                <c:pt idx="6103">
                  <c:v>12.39785299626289</c:v>
                </c:pt>
                <c:pt idx="6104">
                  <c:v>12.37639815699542</c:v>
                </c:pt>
                <c:pt idx="6105">
                  <c:v>12.3549564097395</c:v>
                </c:pt>
                <c:pt idx="6106">
                  <c:v>12.33352777475016</c:v>
                </c:pt>
                <c:pt idx="6107">
                  <c:v>12.31211227226692</c:v>
                </c:pt>
                <c:pt idx="6108">
                  <c:v>12.29070992251357</c:v>
                </c:pt>
                <c:pt idx="6109">
                  <c:v>12.26932074569833</c:v>
                </c:pt>
                <c:pt idx="6110">
                  <c:v>12.2479447620137</c:v>
                </c:pt>
                <c:pt idx="6111">
                  <c:v>12.22658199163651</c:v>
                </c:pt>
                <c:pt idx="6112">
                  <c:v>12.20523245472785</c:v>
                </c:pt>
                <c:pt idx="6113">
                  <c:v>12.18389617143306</c:v>
                </c:pt>
                <c:pt idx="6114">
                  <c:v>12.16257316188171</c:v>
                </c:pt>
                <c:pt idx="6115">
                  <c:v>12.14126344618759</c:v>
                </c:pt>
                <c:pt idx="6116">
                  <c:v>12.11996704444868</c:v>
                </c:pt>
                <c:pt idx="6117">
                  <c:v>12.09868397674707</c:v>
                </c:pt>
                <c:pt idx="6118">
                  <c:v>12.07741426314904</c:v>
                </c:pt>
                <c:pt idx="6119">
                  <c:v>12.05615792370494</c:v>
                </c:pt>
                <c:pt idx="6120">
                  <c:v>12.03491497844922</c:v>
                </c:pt>
                <c:pt idx="6121">
                  <c:v>12.01368544740039</c:v>
                </c:pt>
                <c:pt idx="6122">
                  <c:v>11.99246935056102</c:v>
                </c:pt>
                <c:pt idx="6123">
                  <c:v>11.97126670791765</c:v>
                </c:pt>
                <c:pt idx="6124">
                  <c:v>11.95007753944085</c:v>
                </c:pt>
                <c:pt idx="6125">
                  <c:v>11.92890186508513</c:v>
                </c:pt>
                <c:pt idx="6126">
                  <c:v>11.90773970478898</c:v>
                </c:pt>
                <c:pt idx="6127">
                  <c:v>11.88659107847477</c:v>
                </c:pt>
                <c:pt idx="6128">
                  <c:v>11.86545600604878</c:v>
                </c:pt>
                <c:pt idx="6129">
                  <c:v>11.84433450740115</c:v>
                </c:pt>
                <c:pt idx="6130">
                  <c:v>11.82322660240591</c:v>
                </c:pt>
                <c:pt idx="6131">
                  <c:v>11.80213231092087</c:v>
                </c:pt>
                <c:pt idx="6132">
                  <c:v>11.78105165278766</c:v>
                </c:pt>
                <c:pt idx="6133">
                  <c:v>11.75998464783169</c:v>
                </c:pt>
                <c:pt idx="6134">
                  <c:v>11.7389313158621</c:v>
                </c:pt>
                <c:pt idx="6135">
                  <c:v>11.7178916766718</c:v>
                </c:pt>
                <c:pt idx="6136">
                  <c:v>11.69686575003738</c:v>
                </c:pt>
                <c:pt idx="6137">
                  <c:v>11.67585355571912</c:v>
                </c:pt>
                <c:pt idx="6138">
                  <c:v>11.65485511346096</c:v>
                </c:pt>
                <c:pt idx="6139">
                  <c:v>11.63387044299046</c:v>
                </c:pt>
                <c:pt idx="6140">
                  <c:v>11.61289956401883</c:v>
                </c:pt>
                <c:pt idx="6141">
                  <c:v>11.59194249624083</c:v>
                </c:pt>
                <c:pt idx="6142">
                  <c:v>11.57099925933482</c:v>
                </c:pt>
                <c:pt idx="6143">
                  <c:v>11.55006987296268</c:v>
                </c:pt>
                <c:pt idx="6144">
                  <c:v>11.5291543567698</c:v>
                </c:pt>
                <c:pt idx="6145">
                  <c:v>11.5082527303851</c:v>
                </c:pt>
                <c:pt idx="6146">
                  <c:v>11.48736501342094</c:v>
                </c:pt>
                <c:pt idx="6147">
                  <c:v>11.46649122547315</c:v>
                </c:pt>
                <c:pt idx="6148">
                  <c:v>11.44563138612097</c:v>
                </c:pt>
                <c:pt idx="6149">
                  <c:v>11.42478551492706</c:v>
                </c:pt>
                <c:pt idx="6150">
                  <c:v>11.40395363143744</c:v>
                </c:pt>
                <c:pt idx="6151">
                  <c:v>11.3831357551815</c:v>
                </c:pt>
                <c:pt idx="6152">
                  <c:v>11.36233190567196</c:v>
                </c:pt>
                <c:pt idx="6153">
                  <c:v>11.34154210240484</c:v>
                </c:pt>
                <c:pt idx="6154">
                  <c:v>11.32076636485945</c:v>
                </c:pt>
                <c:pt idx="6155">
                  <c:v>11.30000471249839</c:v>
                </c:pt>
                <c:pt idx="6156">
                  <c:v>11.27925716476745</c:v>
                </c:pt>
                <c:pt idx="6157">
                  <c:v>11.25852374109567</c:v>
                </c:pt>
                <c:pt idx="6158">
                  <c:v>11.23780446089528</c:v>
                </c:pt>
                <c:pt idx="6159">
                  <c:v>11.21709934356168</c:v>
                </c:pt>
                <c:pt idx="6160">
                  <c:v>11.19640840847341</c:v>
                </c:pt>
                <c:pt idx="6161">
                  <c:v>11.17573167499214</c:v>
                </c:pt>
                <c:pt idx="6162">
                  <c:v>11.15506916246264</c:v>
                </c:pt>
                <c:pt idx="6163">
                  <c:v>11.13442089021276</c:v>
                </c:pt>
                <c:pt idx="6164">
                  <c:v>11.1137868775534</c:v>
                </c:pt>
                <c:pt idx="6165">
                  <c:v>11.0931671437785</c:v>
                </c:pt>
                <c:pt idx="6166">
                  <c:v>11.072561708165</c:v>
                </c:pt>
                <c:pt idx="6167">
                  <c:v>11.05197058997284</c:v>
                </c:pt>
                <c:pt idx="6168">
                  <c:v>11.03139380844491</c:v>
                </c:pt>
                <c:pt idx="6169">
                  <c:v>11.01083138280705</c:v>
                </c:pt>
                <c:pt idx="6170">
                  <c:v>10.99028333226801</c:v>
                </c:pt>
                <c:pt idx="6171">
                  <c:v>10.96974967601945</c:v>
                </c:pt>
                <c:pt idx="6172">
                  <c:v>10.94923043323586</c:v>
                </c:pt>
                <c:pt idx="6173">
                  <c:v>10.92872562307465</c:v>
                </c:pt>
                <c:pt idx="6174">
                  <c:v>10.908235264676</c:v>
                </c:pt>
                <c:pt idx="6175">
                  <c:v>10.8877593771629</c:v>
                </c:pt>
                <c:pt idx="6176">
                  <c:v>10.86729797964115</c:v>
                </c:pt>
                <c:pt idx="6177">
                  <c:v>10.84685109119927</c:v>
                </c:pt>
                <c:pt idx="6178">
                  <c:v>10.82641873090855</c:v>
                </c:pt>
                <c:pt idx="6179">
                  <c:v>10.80600091782297</c:v>
                </c:pt>
                <c:pt idx="6180">
                  <c:v>10.78559767097922</c:v>
                </c:pt>
                <c:pt idx="6181">
                  <c:v>10.76520900939662</c:v>
                </c:pt>
                <c:pt idx="6182">
                  <c:v>10.74483495207718</c:v>
                </c:pt>
                <c:pt idx="6183">
                  <c:v>10.72447551800552</c:v>
                </c:pt>
                <c:pt idx="6184">
                  <c:v>10.70413072614883</c:v>
                </c:pt>
                <c:pt idx="6185">
                  <c:v>10.68380059545691</c:v>
                </c:pt>
                <c:pt idx="6186">
                  <c:v>10.6634851448621</c:v>
                </c:pt>
                <c:pt idx="6187">
                  <c:v>10.64318439327928</c:v>
                </c:pt>
                <c:pt idx="6188">
                  <c:v>10.62289835960584</c:v>
                </c:pt>
                <c:pt idx="6189">
                  <c:v>10.60262706272164</c:v>
                </c:pt>
                <c:pt idx="6190">
                  <c:v>10.58237052148902</c:v>
                </c:pt>
                <c:pt idx="6191">
                  <c:v>10.56212875475276</c:v>
                </c:pt>
                <c:pt idx="6192">
                  <c:v>10.54190178134007</c:v>
                </c:pt>
                <c:pt idx="6193">
                  <c:v>10.52168962006052</c:v>
                </c:pt>
                <c:pt idx="6194">
                  <c:v>10.5014922897061</c:v>
                </c:pt>
                <c:pt idx="6195">
                  <c:v>10.48130980905113</c:v>
                </c:pt>
                <c:pt idx="6196">
                  <c:v>10.46114219685226</c:v>
                </c:pt>
                <c:pt idx="6197">
                  <c:v>10.44098947184845</c:v>
                </c:pt>
                <c:pt idx="6198">
                  <c:v>10.42085165276094</c:v>
                </c:pt>
                <c:pt idx="6199">
                  <c:v>10.40072875829326</c:v>
                </c:pt>
                <c:pt idx="6200">
                  <c:v>10.38062080713114</c:v>
                </c:pt>
                <c:pt idx="6201">
                  <c:v>10.36052781794256</c:v>
                </c:pt>
                <c:pt idx="6202">
                  <c:v>10.34044980937768</c:v>
                </c:pt>
                <c:pt idx="6203">
                  <c:v>10.32038680006885</c:v>
                </c:pt>
                <c:pt idx="6204">
                  <c:v>10.30033880863055</c:v>
                </c:pt>
                <c:pt idx="6205">
                  <c:v>10.28030585365941</c:v>
                </c:pt>
                <c:pt idx="6206">
                  <c:v>10.26028795373417</c:v>
                </c:pt>
                <c:pt idx="6207">
                  <c:v>10.24028512741562</c:v>
                </c:pt>
                <c:pt idx="6208">
                  <c:v>10.22029739324667</c:v>
                </c:pt>
                <c:pt idx="6209">
                  <c:v>10.20032476975222</c:v>
                </c:pt>
                <c:pt idx="6210">
                  <c:v>10.18036727543923</c:v>
                </c:pt>
                <c:pt idx="6211">
                  <c:v>10.16042492879663</c:v>
                </c:pt>
                <c:pt idx="6212">
                  <c:v>10.14049774829533</c:v>
                </c:pt>
                <c:pt idx="6213">
                  <c:v>10.1205857523882</c:v>
                </c:pt>
                <c:pt idx="6214">
                  <c:v>10.10068895951005</c:v>
                </c:pt>
                <c:pt idx="6215">
                  <c:v>10.08080738807757</c:v>
                </c:pt>
                <c:pt idx="6216">
                  <c:v>10.06094105648939</c:v>
                </c:pt>
                <c:pt idx="6217">
                  <c:v>10.04108998312594</c:v>
                </c:pt>
                <c:pt idx="6218">
                  <c:v>10.02125418634954</c:v>
                </c:pt>
                <c:pt idx="6219">
                  <c:v>10.00143368450432</c:v>
                </c:pt>
                <c:pt idx="6220">
                  <c:v>9.981628495916218</c:v>
                </c:pt>
                <c:pt idx="6221">
                  <c:v>9.961838638892938</c:v>
                </c:pt>
                <c:pt idx="6222">
                  <c:v>9.94206413172394</c:v>
                </c:pt>
                <c:pt idx="6223">
                  <c:v>9.922304992680428</c:v>
                </c:pt>
                <c:pt idx="6224">
                  <c:v>9.90256124001532</c:v>
                </c:pt>
                <c:pt idx="6225">
                  <c:v>9.882832891963218</c:v>
                </c:pt>
                <c:pt idx="6226">
                  <c:v>9.86311996674039</c:v>
                </c:pt>
                <c:pt idx="6227">
                  <c:v>9.843422482544771</c:v>
                </c:pt>
                <c:pt idx="6228">
                  <c:v>9.82374045755591</c:v>
                </c:pt>
                <c:pt idx="6229">
                  <c:v>9.804073909934953</c:v>
                </c:pt>
                <c:pt idx="6230">
                  <c:v>9.78442285782465</c:v>
                </c:pt>
                <c:pt idx="6231">
                  <c:v>9.764787319349295</c:v>
                </c:pt>
                <c:pt idx="6232">
                  <c:v>9.74516731261472</c:v>
                </c:pt>
                <c:pt idx="6233">
                  <c:v>9.7255628557083</c:v>
                </c:pt>
                <c:pt idx="6234">
                  <c:v>9.705973966698879</c:v>
                </c:pt>
                <c:pt idx="6235">
                  <c:v>9.686400663636795</c:v>
                </c:pt>
                <c:pt idx="6236">
                  <c:v>9.666842964553831</c:v>
                </c:pt>
                <c:pt idx="6237">
                  <c:v>9.647300887463203</c:v>
                </c:pt>
                <c:pt idx="6238">
                  <c:v>9.627774450359544</c:v>
                </c:pt>
                <c:pt idx="6239">
                  <c:v>9.608263671218866</c:v>
                </c:pt>
                <c:pt idx="6240">
                  <c:v>9.588768567998567</c:v>
                </c:pt>
                <c:pt idx="6241">
                  <c:v>9.56928915863738</c:v>
                </c:pt>
                <c:pt idx="6242">
                  <c:v>9.549825461055354</c:v>
                </c:pt>
                <c:pt idx="6243">
                  <c:v>9.530377493153866</c:v>
                </c:pt>
                <c:pt idx="6244">
                  <c:v>9.510945272815561</c:v>
                </c:pt>
                <c:pt idx="6245">
                  <c:v>9.491528817904345</c:v>
                </c:pt>
                <c:pt idx="6246">
                  <c:v>9.472128146265367</c:v>
                </c:pt>
                <c:pt idx="6247">
                  <c:v>9.452743275725005</c:v>
                </c:pt>
                <c:pt idx="6248">
                  <c:v>9.433374224090812</c:v>
                </c:pt>
                <c:pt idx="6249">
                  <c:v>9.414021009151545</c:v>
                </c:pt>
                <c:pt idx="6250">
                  <c:v>9.394683648677103</c:v>
                </c:pt>
                <c:pt idx="6251">
                  <c:v>9.375362160418515</c:v>
                </c:pt>
                <c:pt idx="6252">
                  <c:v>9.356056562107935</c:v>
                </c:pt>
                <c:pt idx="6253">
                  <c:v>9.336766871458596</c:v>
                </c:pt>
                <c:pt idx="6254">
                  <c:v>9.317493106164814</c:v>
                </c:pt>
                <c:pt idx="6255">
                  <c:v>9.298235283901951</c:v>
                </c:pt>
                <c:pt idx="6256">
                  <c:v>9.278993422326399</c:v>
                </c:pt>
                <c:pt idx="6257">
                  <c:v>9.25976753907556</c:v>
                </c:pt>
                <c:pt idx="6258">
                  <c:v>9.240557651767815</c:v>
                </c:pt>
                <c:pt idx="6259">
                  <c:v>9.221363778002514</c:v>
                </c:pt>
                <c:pt idx="6260">
                  <c:v>9.20218593535997</c:v>
                </c:pt>
                <c:pt idx="6261">
                  <c:v>9.183024141401391</c:v>
                </c:pt>
                <c:pt idx="6262">
                  <c:v>9.16387841366891</c:v>
                </c:pt>
                <c:pt idx="6263">
                  <c:v>9.144748769685529</c:v>
                </c:pt>
                <c:pt idx="6264">
                  <c:v>9.125635226955127</c:v>
                </c:pt>
                <c:pt idx="6265">
                  <c:v>9.10653780296241</c:v>
                </c:pt>
                <c:pt idx="6266">
                  <c:v>9.087456515172917</c:v>
                </c:pt>
                <c:pt idx="6267">
                  <c:v>9.06839138103296</c:v>
                </c:pt>
                <c:pt idx="6268">
                  <c:v>9.049342417969672</c:v>
                </c:pt>
                <c:pt idx="6269">
                  <c:v>9.030309643390899</c:v>
                </c:pt>
                <c:pt idx="6270">
                  <c:v>9.011293074685262</c:v>
                </c:pt>
                <c:pt idx="6271">
                  <c:v>8.992292729222073</c:v>
                </c:pt>
                <c:pt idx="6272">
                  <c:v>8.97330862435135</c:v>
                </c:pt>
                <c:pt idx="6273">
                  <c:v>8.95434077740379</c:v>
                </c:pt>
                <c:pt idx="6274">
                  <c:v>8.935389205690732</c:v>
                </c:pt>
                <c:pt idx="6275">
                  <c:v>8.916453926504157</c:v>
                </c:pt>
                <c:pt idx="6276">
                  <c:v>8.897534957116665</c:v>
                </c:pt>
                <c:pt idx="6277">
                  <c:v>8.87863231478143</c:v>
                </c:pt>
                <c:pt idx="6278">
                  <c:v>8.859746016732225</c:v>
                </c:pt>
                <c:pt idx="6279">
                  <c:v>8.840876080183347</c:v>
                </c:pt>
                <c:pt idx="6280">
                  <c:v>8.822022522329648</c:v>
                </c:pt>
                <c:pt idx="6281">
                  <c:v>8.803185360346473</c:v>
                </c:pt>
                <c:pt idx="6282">
                  <c:v>8.78436461138967</c:v>
                </c:pt>
                <c:pt idx="6283">
                  <c:v>8.765560292595546</c:v>
                </c:pt>
                <c:pt idx="6284">
                  <c:v>8.746772421080866</c:v>
                </c:pt>
                <c:pt idx="6285">
                  <c:v>8.728001013942821</c:v>
                </c:pt>
                <c:pt idx="6286">
                  <c:v>8.70924608825902</c:v>
                </c:pt>
                <c:pt idx="6287">
                  <c:v>8.690507661087435</c:v>
                </c:pt>
                <c:pt idx="6288">
                  <c:v>8.671785749466435</c:v>
                </c:pt>
                <c:pt idx="6289">
                  <c:v>8.65308037041472</c:v>
                </c:pt>
                <c:pt idx="6290">
                  <c:v>8.63439154093132</c:v>
                </c:pt>
                <c:pt idx="6291">
                  <c:v>8.615719277995585</c:v>
                </c:pt>
                <c:pt idx="6292">
                  <c:v>8.597063598567135</c:v>
                </c:pt>
                <c:pt idx="6293">
                  <c:v>8.57842451958587</c:v>
                </c:pt>
                <c:pt idx="6294">
                  <c:v>8.55980205797192</c:v>
                </c:pt>
                <c:pt idx="6295">
                  <c:v>8.54119623062566</c:v>
                </c:pt>
                <c:pt idx="6296">
                  <c:v>8.522607054427668</c:v>
                </c:pt>
                <c:pt idx="6297">
                  <c:v>8.5040345462387</c:v>
                </c:pt>
                <c:pt idx="6298">
                  <c:v>8.485478722899687</c:v>
                </c:pt>
                <c:pt idx="6299">
                  <c:v>8.466939601231704</c:v>
                </c:pt>
                <c:pt idx="6300">
                  <c:v>8.448417198035951</c:v>
                </c:pt>
                <c:pt idx="6301">
                  <c:v>8.429911530093733</c:v>
                </c:pt>
                <c:pt idx="6302">
                  <c:v>8.411422614166452</c:v>
                </c:pt>
                <c:pt idx="6303">
                  <c:v>8.392950466995558</c:v>
                </c:pt>
                <c:pt idx="6304">
                  <c:v>8.374495105302566</c:v>
                </c:pt>
                <c:pt idx="6305">
                  <c:v>8.35605654578901</c:v>
                </c:pt>
                <c:pt idx="6306">
                  <c:v>8.337634805136424</c:v>
                </c:pt>
                <c:pt idx="6307">
                  <c:v>8.31922990000634</c:v>
                </c:pt>
                <c:pt idx="6308">
                  <c:v>8.300841847040254</c:v>
                </c:pt>
                <c:pt idx="6309">
                  <c:v>8.282470662859607</c:v>
                </c:pt>
                <c:pt idx="6310">
                  <c:v>8.264116364065771</c:v>
                </c:pt>
                <c:pt idx="6311">
                  <c:v>8.245778967240019</c:v>
                </c:pt>
                <c:pt idx="6312">
                  <c:v>8.227458488943526</c:v>
                </c:pt>
                <c:pt idx="6313">
                  <c:v>8.209154945717323</c:v>
                </c:pt>
                <c:pt idx="6314">
                  <c:v>8.190868354082292</c:v>
                </c:pt>
                <c:pt idx="6315">
                  <c:v>8.172598730539146</c:v>
                </c:pt>
                <c:pt idx="6316">
                  <c:v>8.154346091568406</c:v>
                </c:pt>
                <c:pt idx="6317">
                  <c:v>8.136110453630385</c:v>
                </c:pt>
                <c:pt idx="6318">
                  <c:v>8.117891833165167</c:v>
                </c:pt>
                <c:pt idx="6319">
                  <c:v>8.099690246592581</c:v>
                </c:pt>
                <c:pt idx="6320">
                  <c:v>8.081505710312193</c:v>
                </c:pt>
                <c:pt idx="6321">
                  <c:v>8.063338240703282</c:v>
                </c:pt>
                <c:pt idx="6322">
                  <c:v>8.04518785412481</c:v>
                </c:pt>
                <c:pt idx="6323">
                  <c:v>8.027054566915421</c:v>
                </c:pt>
                <c:pt idx="6324">
                  <c:v>8.008938395393406</c:v>
                </c:pt>
                <c:pt idx="6325">
                  <c:v>7.990839355856698</c:v>
                </c:pt>
                <c:pt idx="6326">
                  <c:v>7.972757464582835</c:v>
                </c:pt>
                <c:pt idx="6327">
                  <c:v>7.954692737828952</c:v>
                </c:pt>
                <c:pt idx="6328">
                  <c:v>7.93664519183177</c:v>
                </c:pt>
                <c:pt idx="6329">
                  <c:v>7.918614842807548</c:v>
                </c:pt>
                <c:pt idx="6330">
                  <c:v>7.900601706952102</c:v>
                </c:pt>
                <c:pt idx="6331">
                  <c:v>7.882605800440749</c:v>
                </c:pt>
                <c:pt idx="6332">
                  <c:v>7.864627139428316</c:v>
                </c:pt>
                <c:pt idx="6333">
                  <c:v>7.846665740049107</c:v>
                </c:pt>
                <c:pt idx="6334">
                  <c:v>7.828721618416877</c:v>
                </c:pt>
                <c:pt idx="6335">
                  <c:v>7.810794790624838</c:v>
                </c:pt>
                <c:pt idx="6336">
                  <c:v>7.792885272745609</c:v>
                </c:pt>
                <c:pt idx="6337">
                  <c:v>7.774993080831226</c:v>
                </c:pt>
                <c:pt idx="6338">
                  <c:v>7.75711823091309</c:v>
                </c:pt>
                <c:pt idx="6339">
                  <c:v>7.739260739001987</c:v>
                </c:pt>
                <c:pt idx="6340">
                  <c:v>7.721420621088031</c:v>
                </c:pt>
                <c:pt idx="6341">
                  <c:v>7.703597893140676</c:v>
                </c:pt>
                <c:pt idx="6342">
                  <c:v>7.685792571108674</c:v>
                </c:pt>
                <c:pt idx="6343">
                  <c:v>7.668004670920069</c:v>
                </c:pt>
                <c:pt idx="6344">
                  <c:v>7.65023420848218</c:v>
                </c:pt>
                <c:pt idx="6345">
                  <c:v>7.632481199681568</c:v>
                </c:pt>
                <c:pt idx="6346">
                  <c:v>7.614745660384027</c:v>
                </c:pt>
                <c:pt idx="6347">
                  <c:v>7.59702760643457</c:v>
                </c:pt>
                <c:pt idx="6348">
                  <c:v>7.579327053657397</c:v>
                </c:pt>
                <c:pt idx="6349">
                  <c:v>7.561644017855887</c:v>
                </c:pt>
                <c:pt idx="6350">
                  <c:v>7.543978514812574</c:v>
                </c:pt>
                <c:pt idx="6351">
                  <c:v>7.526330560289129</c:v>
                </c:pt>
                <c:pt idx="6352">
                  <c:v>7.508700170026347</c:v>
                </c:pt>
                <c:pt idx="6353">
                  <c:v>7.491087359744115</c:v>
                </c:pt>
                <c:pt idx="6354">
                  <c:v>7.473492145141407</c:v>
                </c:pt>
                <c:pt idx="6355">
                  <c:v>7.455914541896254</c:v>
                </c:pt>
                <c:pt idx="6356">
                  <c:v>7.438354565665742</c:v>
                </c:pt>
                <c:pt idx="6357">
                  <c:v>7.420812232085971</c:v>
                </c:pt>
                <c:pt idx="6358">
                  <c:v>7.403287556772052</c:v>
                </c:pt>
                <c:pt idx="6359">
                  <c:v>7.385780555318086</c:v>
                </c:pt>
                <c:pt idx="6360">
                  <c:v>7.368291243297142</c:v>
                </c:pt>
                <c:pt idx="6361">
                  <c:v>7.350819636261237</c:v>
                </c:pt>
                <c:pt idx="6362">
                  <c:v>7.33336574974133</c:v>
                </c:pt>
                <c:pt idx="6363">
                  <c:v>7.315929599247281</c:v>
                </c:pt>
                <c:pt idx="6364">
                  <c:v>7.298511200267858</c:v>
                </c:pt>
                <c:pt idx="6365">
                  <c:v>7.281110568270699</c:v>
                </c:pt>
                <c:pt idx="6366">
                  <c:v>7.263727718702305</c:v>
                </c:pt>
                <c:pt idx="6367">
                  <c:v>7.24636266698801</c:v>
                </c:pt>
                <c:pt idx="6368">
                  <c:v>7.229015428531979</c:v>
                </c:pt>
                <c:pt idx="6369">
                  <c:v>7.21168601871718</c:v>
                </c:pt>
                <c:pt idx="6370">
                  <c:v>7.194374452905357</c:v>
                </c:pt>
                <c:pt idx="6371">
                  <c:v>7.177080746437034</c:v>
                </c:pt>
                <c:pt idx="6372">
                  <c:v>7.159804914631476</c:v>
                </c:pt>
                <c:pt idx="6373">
                  <c:v>7.142546972786678</c:v>
                </c:pt>
                <c:pt idx="6374">
                  <c:v>7.125306936179354</c:v>
                </c:pt>
                <c:pt idx="6375">
                  <c:v>7.108084820064906</c:v>
                </c:pt>
                <c:pt idx="6376">
                  <c:v>7.090880639677415</c:v>
                </c:pt>
                <c:pt idx="6377">
                  <c:v>7.073694410229624</c:v>
                </c:pt>
                <c:pt idx="6378">
                  <c:v>7.056526146912905</c:v>
                </c:pt>
                <c:pt idx="6379">
                  <c:v>7.039375864897262</c:v>
                </c:pt>
                <c:pt idx="6380">
                  <c:v>7.022243579331298</c:v>
                </c:pt>
                <c:pt idx="6381">
                  <c:v>7.005129305342207</c:v>
                </c:pt>
                <c:pt idx="6382">
                  <c:v>6.988033058035742</c:v>
                </c:pt>
                <c:pt idx="6383">
                  <c:v>6.970954852496215</c:v>
                </c:pt>
                <c:pt idx="6384">
                  <c:v>6.953894703786465</c:v>
                </c:pt>
                <c:pt idx="6385">
                  <c:v>6.936852626947844</c:v>
                </c:pt>
                <c:pt idx="6386">
                  <c:v>6.919828637000203</c:v>
                </c:pt>
                <c:pt idx="6387">
                  <c:v>6.90282274894187</c:v>
                </c:pt>
                <c:pt idx="6388">
                  <c:v>6.885834977749631</c:v>
                </c:pt>
                <c:pt idx="6389">
                  <c:v>6.868865338378725</c:v>
                </c:pt>
                <c:pt idx="6390">
                  <c:v>6.851913845762798</c:v>
                </c:pt>
                <c:pt idx="6391">
                  <c:v>6.834980514813917</c:v>
                </c:pt>
                <c:pt idx="6392">
                  <c:v>6.818065360422537</c:v>
                </c:pt>
                <c:pt idx="6393">
                  <c:v>6.801168397457476</c:v>
                </c:pt>
                <c:pt idx="6394">
                  <c:v>6.784289640765911</c:v>
                </c:pt>
                <c:pt idx="6395">
                  <c:v>6.76742910517336</c:v>
                </c:pt>
                <c:pt idx="6396">
                  <c:v>6.750586805483651</c:v>
                </c:pt>
                <c:pt idx="6397">
                  <c:v>6.733762756478918</c:v>
                </c:pt>
                <c:pt idx="6398">
                  <c:v>6.716956972919577</c:v>
                </c:pt>
                <c:pt idx="6399">
                  <c:v>6.70016946954431</c:v>
                </c:pt>
                <c:pt idx="6400">
                  <c:v>6.683400261070045</c:v>
                </c:pt>
                <c:pt idx="6401">
                  <c:v>6.666649362191947</c:v>
                </c:pt>
                <c:pt idx="6402">
                  <c:v>6.649916787583386</c:v>
                </c:pt>
                <c:pt idx="6403">
                  <c:v>6.633202551895931</c:v>
                </c:pt>
                <c:pt idx="6404">
                  <c:v>6.616506669759333</c:v>
                </c:pt>
                <c:pt idx="6405">
                  <c:v>6.5998291557815</c:v>
                </c:pt>
                <c:pt idx="6406">
                  <c:v>6.583170024548481</c:v>
                </c:pt>
                <c:pt idx="6407">
                  <c:v>6.56652929062446</c:v>
                </c:pt>
                <c:pt idx="6408">
                  <c:v>6.549906968551718</c:v>
                </c:pt>
                <c:pt idx="6409">
                  <c:v>6.53330307285064</c:v>
                </c:pt>
                <c:pt idx="6410">
                  <c:v>6.516717618019674</c:v>
                </c:pt>
                <c:pt idx="6411">
                  <c:v>6.50015061853533</c:v>
                </c:pt>
                <c:pt idx="6412">
                  <c:v>6.483602088852164</c:v>
                </c:pt>
                <c:pt idx="6413">
                  <c:v>6.46707204340274</c:v>
                </c:pt>
                <c:pt idx="6414">
                  <c:v>6.450560496597642</c:v>
                </c:pt>
                <c:pt idx="6415">
                  <c:v>6.434067462825433</c:v>
                </c:pt>
                <c:pt idx="6416">
                  <c:v>6.417592956452649</c:v>
                </c:pt>
                <c:pt idx="6417">
                  <c:v>6.401136991823786</c:v>
                </c:pt>
                <c:pt idx="6418">
                  <c:v>6.384699583261268</c:v>
                </c:pt>
                <c:pt idx="6419">
                  <c:v>6.368280745065443</c:v>
                </c:pt>
                <c:pt idx="6420">
                  <c:v>6.351880491514567</c:v>
                </c:pt>
                <c:pt idx="6421">
                  <c:v>6.335498836864769</c:v>
                </c:pt>
                <c:pt idx="6422">
                  <c:v>6.31913579535006</c:v>
                </c:pt>
                <c:pt idx="6423">
                  <c:v>6.302791381182296</c:v>
                </c:pt>
                <c:pt idx="6424">
                  <c:v>6.286465608551171</c:v>
                </c:pt>
                <c:pt idx="6425">
                  <c:v>6.270158491624196</c:v>
                </c:pt>
                <c:pt idx="6426">
                  <c:v>6.253870044546681</c:v>
                </c:pt>
                <c:pt idx="6427">
                  <c:v>6.237600281441727</c:v>
                </c:pt>
                <c:pt idx="6428">
                  <c:v>6.221349216410196</c:v>
                </c:pt>
                <c:pt idx="6429">
                  <c:v>6.205116863530703</c:v>
                </c:pt>
                <c:pt idx="6430">
                  <c:v>6.188903236859601</c:v>
                </c:pt>
                <c:pt idx="6431">
                  <c:v>6.172708350430955</c:v>
                </c:pt>
                <c:pt idx="6432">
                  <c:v>6.156532218256535</c:v>
                </c:pt>
                <c:pt idx="6433">
                  <c:v>6.14037485432579</c:v>
                </c:pt>
                <c:pt idx="6434">
                  <c:v>6.124236272605843</c:v>
                </c:pt>
                <c:pt idx="6435">
                  <c:v>6.108116487041463</c:v>
                </c:pt>
                <c:pt idx="6436">
                  <c:v>6.092015511555053</c:v>
                </c:pt>
                <c:pt idx="6437">
                  <c:v>6.075933360046641</c:v>
                </c:pt>
                <c:pt idx="6438">
                  <c:v>6.059870046393844</c:v>
                </c:pt>
                <c:pt idx="6439">
                  <c:v>6.043825584451873</c:v>
                </c:pt>
                <c:pt idx="6440">
                  <c:v>6.027799988053504</c:v>
                </c:pt>
                <c:pt idx="6441">
                  <c:v>6.011793271009065</c:v>
                </c:pt>
                <c:pt idx="6442">
                  <c:v>5.995805447106417</c:v>
                </c:pt>
                <c:pt idx="6443">
                  <c:v>5.979836530110949</c:v>
                </c:pt>
                <c:pt idx="6444">
                  <c:v>5.963886533765536</c:v>
                </c:pt>
                <c:pt idx="6445">
                  <c:v>5.947955471790555</c:v>
                </c:pt>
                <c:pt idx="6446">
                  <c:v>5.932043357883846</c:v>
                </c:pt>
                <c:pt idx="6447">
                  <c:v>5.9161502057207</c:v>
                </c:pt>
                <c:pt idx="6448">
                  <c:v>5.900276028953848</c:v>
                </c:pt>
                <c:pt idx="6449">
                  <c:v>5.884420841213443</c:v>
                </c:pt>
                <c:pt idx="6450">
                  <c:v>5.868584656107041</c:v>
                </c:pt>
                <c:pt idx="6451">
                  <c:v>5.852767487219592</c:v>
                </c:pt>
                <c:pt idx="6452">
                  <c:v>5.836969348113407</c:v>
                </c:pt>
                <c:pt idx="6453">
                  <c:v>5.821190252328162</c:v>
                </c:pt>
                <c:pt idx="6454">
                  <c:v>5.805430213380871</c:v>
                </c:pt>
                <c:pt idx="6455">
                  <c:v>5.789689244765875</c:v>
                </c:pt>
                <c:pt idx="6456">
                  <c:v>5.773967359954815</c:v>
                </c:pt>
                <c:pt idx="6457">
                  <c:v>5.758264572396632</c:v>
                </c:pt>
                <c:pt idx="6458">
                  <c:v>5.742580895517539</c:v>
                </c:pt>
                <c:pt idx="6459">
                  <c:v>5.72691634272101</c:v>
                </c:pt>
                <c:pt idx="6460">
                  <c:v>5.711270927387765</c:v>
                </c:pt>
                <c:pt idx="6461">
                  <c:v>5.695644662875745</c:v>
                </c:pt>
                <c:pt idx="6462">
                  <c:v>5.680037562520113</c:v>
                </c:pt>
                <c:pt idx="6463">
                  <c:v>5.664449639633221</c:v>
                </c:pt>
                <c:pt idx="6464">
                  <c:v>5.648880907504607</c:v>
                </c:pt>
                <c:pt idx="6465">
                  <c:v>5.633331379400968</c:v>
                </c:pt>
                <c:pt idx="6466">
                  <c:v>5.617801068566151</c:v>
                </c:pt>
                <c:pt idx="6467">
                  <c:v>5.602289988221145</c:v>
                </c:pt>
                <c:pt idx="6468">
                  <c:v>5.586798151564043</c:v>
                </c:pt>
                <c:pt idx="6469">
                  <c:v>5.571325571770046</c:v>
                </c:pt>
                <c:pt idx="6470">
                  <c:v>5.555872261991443</c:v>
                </c:pt>
                <c:pt idx="6471">
                  <c:v>5.540438235357591</c:v>
                </c:pt>
                <c:pt idx="6472">
                  <c:v>5.525023504974904</c:v>
                </c:pt>
                <c:pt idx="6473">
                  <c:v>5.50962808392683</c:v>
                </c:pt>
                <c:pt idx="6474">
                  <c:v>5.494251985273847</c:v>
                </c:pt>
                <c:pt idx="6475">
                  <c:v>5.478895222053434</c:v>
                </c:pt>
                <c:pt idx="6476">
                  <c:v>5.463557807280069</c:v>
                </c:pt>
                <c:pt idx="6477">
                  <c:v>5.448239753945207</c:v>
                </c:pt>
                <c:pt idx="6478">
                  <c:v>5.432941075017258</c:v>
                </c:pt>
                <c:pt idx="6479">
                  <c:v>5.417661783441584</c:v>
                </c:pt>
                <c:pt idx="6480">
                  <c:v>5.402401892140476</c:v>
                </c:pt>
                <c:pt idx="6481">
                  <c:v>5.38716141401314</c:v>
                </c:pt>
                <c:pt idx="6482">
                  <c:v>5.371940361935684</c:v>
                </c:pt>
                <c:pt idx="6483">
                  <c:v>5.356738748761098</c:v>
                </c:pt>
                <c:pt idx="6484">
                  <c:v>5.341556587319242</c:v>
                </c:pt>
                <c:pt idx="6485">
                  <c:v>5.326393890416833</c:v>
                </c:pt>
                <c:pt idx="6486">
                  <c:v>5.311250670837422</c:v>
                </c:pt>
                <c:pt idx="6487">
                  <c:v>5.296126941341391</c:v>
                </c:pt>
                <c:pt idx="6488">
                  <c:v>5.281022714665922</c:v>
                </c:pt>
                <c:pt idx="6489">
                  <c:v>5.265938003524993</c:v>
                </c:pt>
                <c:pt idx="6490">
                  <c:v>5.250872820609366</c:v>
                </c:pt>
                <c:pt idx="6491">
                  <c:v>5.235827178586558</c:v>
                </c:pt>
                <c:pt idx="6492">
                  <c:v>5.220801090100841</c:v>
                </c:pt>
                <c:pt idx="6493">
                  <c:v>5.205794567773213</c:v>
                </c:pt>
                <c:pt idx="6494">
                  <c:v>5.190807624201398</c:v>
                </c:pt>
                <c:pt idx="6495">
                  <c:v>5.175840271959816</c:v>
                </c:pt>
                <c:pt idx="6496">
                  <c:v>5.160892523599577</c:v>
                </c:pt>
                <c:pt idx="6497">
                  <c:v>5.145964391648469</c:v>
                </c:pt>
                <c:pt idx="6498">
                  <c:v>5.131055888610931</c:v>
                </c:pt>
                <c:pt idx="6499">
                  <c:v>5.116167026968047</c:v>
                </c:pt>
                <c:pt idx="6500">
                  <c:v>5.101297819177536</c:v>
                </c:pt>
                <c:pt idx="6501">
                  <c:v>5.086448277673722</c:v>
                </c:pt>
                <c:pt idx="6502">
                  <c:v>5.071618414867532</c:v>
                </c:pt>
                <c:pt idx="6503">
                  <c:v>5.056808243146476</c:v>
                </c:pt>
                <c:pt idx="6504">
                  <c:v>5.042017774874635</c:v>
                </c:pt>
                <c:pt idx="6505">
                  <c:v>5.027247022392643</c:v>
                </c:pt>
                <c:pt idx="6506">
                  <c:v>5.012495998017675</c:v>
                </c:pt>
                <c:pt idx="6507">
                  <c:v>4.997764714043431</c:v>
                </c:pt>
                <c:pt idx="6508">
                  <c:v>4.98305318274012</c:v>
                </c:pt>
                <c:pt idx="6509">
                  <c:v>4.96836141635445</c:v>
                </c:pt>
                <c:pt idx="6510">
                  <c:v>4.95368942710961</c:v>
                </c:pt>
                <c:pt idx="6511">
                  <c:v>4.93903722720525</c:v>
                </c:pt>
                <c:pt idx="6512">
                  <c:v>4.924404828817482</c:v>
                </c:pt>
                <c:pt idx="6513">
                  <c:v>4.909792244098853</c:v>
                </c:pt>
                <c:pt idx="6514">
                  <c:v>4.895199485178328</c:v>
                </c:pt>
                <c:pt idx="6515">
                  <c:v>4.880626564161282</c:v>
                </c:pt>
                <c:pt idx="6516">
                  <c:v>4.866073493129496</c:v>
                </c:pt>
                <c:pt idx="6517">
                  <c:v>4.851540284141116</c:v>
                </c:pt>
                <c:pt idx="6518">
                  <c:v>4.837026949230664</c:v>
                </c:pt>
                <c:pt idx="6519">
                  <c:v>4.822533500409007</c:v>
                </c:pt>
                <c:pt idx="6520">
                  <c:v>4.808059949663358</c:v>
                </c:pt>
                <c:pt idx="6521">
                  <c:v>4.793606308957242</c:v>
                </c:pt>
                <c:pt idx="6522">
                  <c:v>4.779172590230504</c:v>
                </c:pt>
                <c:pt idx="6523">
                  <c:v>4.764758805399272</c:v>
                </c:pt>
                <c:pt idx="6524">
                  <c:v>4.750364966355965</c:v>
                </c:pt>
                <c:pt idx="6525">
                  <c:v>4.735991084969264</c:v>
                </c:pt>
                <c:pt idx="6526">
                  <c:v>4.7216371730841</c:v>
                </c:pt>
                <c:pt idx="6527">
                  <c:v>4.707303242521643</c:v>
                </c:pt>
                <c:pt idx="6528">
                  <c:v>4.692989305079289</c:v>
                </c:pt>
                <c:pt idx="6529">
                  <c:v>4.678695372530645</c:v>
                </c:pt>
                <c:pt idx="6530">
                  <c:v>4.664421456625507</c:v>
                </c:pt>
                <c:pt idx="6531">
                  <c:v>4.650167569089866</c:v>
                </c:pt>
                <c:pt idx="6532">
                  <c:v>4.635933721625865</c:v>
                </c:pt>
                <c:pt idx="6533">
                  <c:v>4.621719925911813</c:v>
                </c:pt>
                <c:pt idx="6534">
                  <c:v>4.607526193602153</c:v>
                </c:pt>
                <c:pt idx="6535">
                  <c:v>4.593352536327457</c:v>
                </c:pt>
                <c:pt idx="6536">
                  <c:v>4.579198965694411</c:v>
                </c:pt>
                <c:pt idx="6537">
                  <c:v>4.565065493285796</c:v>
                </c:pt>
                <c:pt idx="6538">
                  <c:v>4.550952130660479</c:v>
                </c:pt>
                <c:pt idx="6539">
                  <c:v>4.5368588893534</c:v>
                </c:pt>
                <c:pt idx="6540">
                  <c:v>4.522785780875551</c:v>
                </c:pt>
                <c:pt idx="6541">
                  <c:v>4.508732816713978</c:v>
                </c:pt>
                <c:pt idx="6542">
                  <c:v>4.494700008331747</c:v>
                </c:pt>
                <c:pt idx="6543">
                  <c:v>4.480687367167945</c:v>
                </c:pt>
                <c:pt idx="6544">
                  <c:v>4.46669490463766</c:v>
                </c:pt>
                <c:pt idx="6545">
                  <c:v>4.452722632131972</c:v>
                </c:pt>
                <c:pt idx="6546">
                  <c:v>4.438770561017934</c:v>
                </c:pt>
                <c:pt idx="6547">
                  <c:v>4.424838702638562</c:v>
                </c:pt>
                <c:pt idx="6548">
                  <c:v>4.41092706831282</c:v>
                </c:pt>
                <c:pt idx="6549">
                  <c:v>4.397035669335607</c:v>
                </c:pt>
                <c:pt idx="6550">
                  <c:v>4.383164516977747</c:v>
                </c:pt>
                <c:pt idx="6551">
                  <c:v>4.36931362248597</c:v>
                </c:pt>
                <c:pt idx="6552">
                  <c:v>4.355482997082899</c:v>
                </c:pt>
                <c:pt idx="6553">
                  <c:v>4.341672651967041</c:v>
                </c:pt>
                <c:pt idx="6554">
                  <c:v>4.327882598312769</c:v>
                </c:pt>
                <c:pt idx="6555">
                  <c:v>4.314112847270313</c:v>
                </c:pt>
                <c:pt idx="6556">
                  <c:v>4.300363409965748</c:v>
                </c:pt>
                <c:pt idx="6557">
                  <c:v>4.286634297500969</c:v>
                </c:pt>
                <c:pt idx="6558">
                  <c:v>4.272925520953692</c:v>
                </c:pt>
                <c:pt idx="6559">
                  <c:v>4.259237091377435</c:v>
                </c:pt>
                <c:pt idx="6560">
                  <c:v>4.245569019801502</c:v>
                </c:pt>
                <c:pt idx="6561">
                  <c:v>4.231921317230976</c:v>
                </c:pt>
                <c:pt idx="6562">
                  <c:v>4.218293994646702</c:v>
                </c:pt>
                <c:pt idx="6563">
                  <c:v>4.204687063005272</c:v>
                </c:pt>
                <c:pt idx="6564">
                  <c:v>4.191100533239018</c:v>
                </c:pt>
                <c:pt idx="6565">
                  <c:v>4.177534416255993</c:v>
                </c:pt>
                <c:pt idx="6566">
                  <c:v>4.163988722939965</c:v>
                </c:pt>
                <c:pt idx="6567">
                  <c:v>4.150463464150391</c:v>
                </c:pt>
                <c:pt idx="6568">
                  <c:v>4.136958650722421</c:v>
                </c:pt>
                <c:pt idx="6569">
                  <c:v>4.123474293466872</c:v>
                </c:pt>
                <c:pt idx="6570">
                  <c:v>4.110010403170225</c:v>
                </c:pt>
                <c:pt idx="6571">
                  <c:v>4.096566990594602</c:v>
                </c:pt>
                <c:pt idx="6572">
                  <c:v>4.083144066477757</c:v>
                </c:pt>
                <c:pt idx="6573">
                  <c:v>4.069741641533076</c:v>
                </c:pt>
                <c:pt idx="6574">
                  <c:v>4.056359726449538</c:v>
                </c:pt>
                <c:pt idx="6575">
                  <c:v>4.042998331891725</c:v>
                </c:pt>
                <c:pt idx="6576">
                  <c:v>4.0296574684998</c:v>
                </c:pt>
                <c:pt idx="6577">
                  <c:v>4.016337146889495</c:v>
                </c:pt>
                <c:pt idx="6578">
                  <c:v>4.003037377652102</c:v>
                </c:pt>
                <c:pt idx="6579">
                  <c:v>3.989758171354456</c:v>
                </c:pt>
                <c:pt idx="6580">
                  <c:v>3.97649953853892</c:v>
                </c:pt>
                <c:pt idx="6581">
                  <c:v>3.963261489723382</c:v>
                </c:pt>
                <c:pt idx="6582">
                  <c:v>3.950044035401234</c:v>
                </c:pt>
                <c:pt idx="6583">
                  <c:v>3.936847186041362</c:v>
                </c:pt>
                <c:pt idx="6584">
                  <c:v>3.923670952088137</c:v>
                </c:pt>
                <c:pt idx="6585">
                  <c:v>3.910515343961394</c:v>
                </c:pt>
                <c:pt idx="6586">
                  <c:v>3.897380372056431</c:v>
                </c:pt>
                <c:pt idx="6587">
                  <c:v>3.884266046743987</c:v>
                </c:pt>
                <c:pt idx="6588">
                  <c:v>3.871172378370234</c:v>
                </c:pt>
                <c:pt idx="6589">
                  <c:v>3.858099377256766</c:v>
                </c:pt>
                <c:pt idx="6590">
                  <c:v>3.845047053700582</c:v>
                </c:pt>
                <c:pt idx="6591">
                  <c:v>3.832015417974078</c:v>
                </c:pt>
                <c:pt idx="6592">
                  <c:v>3.819004480325035</c:v>
                </c:pt>
                <c:pt idx="6593">
                  <c:v>3.806014250976601</c:v>
                </c:pt>
                <c:pt idx="6594">
                  <c:v>3.793044740127287</c:v>
                </c:pt>
                <c:pt idx="6595">
                  <c:v>3.780095957950947</c:v>
                </c:pt>
                <c:pt idx="6596">
                  <c:v>3.767167914596774</c:v>
                </c:pt>
                <c:pt idx="6597">
                  <c:v>3.754260620189278</c:v>
                </c:pt>
                <c:pt idx="6598">
                  <c:v>3.741374084828288</c:v>
                </c:pt>
                <c:pt idx="6599">
                  <c:v>3.728508318588923</c:v>
                </c:pt>
                <c:pt idx="6600">
                  <c:v>3.715663331521592</c:v>
                </c:pt>
                <c:pt idx="6601">
                  <c:v>3.70283913365198</c:v>
                </c:pt>
                <c:pt idx="6602">
                  <c:v>3.690035734981034</c:v>
                </c:pt>
                <c:pt idx="6603">
                  <c:v>3.677253145484949</c:v>
                </c:pt>
                <c:pt idx="6604">
                  <c:v>3.664491375115163</c:v>
                </c:pt>
                <c:pt idx="6605">
                  <c:v>3.651750433798338</c:v>
                </c:pt>
                <c:pt idx="6606">
                  <c:v>3.639030331436355</c:v>
                </c:pt>
                <c:pt idx="6607">
                  <c:v>3.626331077906293</c:v>
                </c:pt>
                <c:pt idx="6608">
                  <c:v>3.613652683060426</c:v>
                </c:pt>
                <c:pt idx="6609">
                  <c:v>3.60099515672621</c:v>
                </c:pt>
                <c:pt idx="6610">
                  <c:v>3.588358508706265</c:v>
                </c:pt>
                <c:pt idx="6611">
                  <c:v>3.575742748778371</c:v>
                </c:pt>
                <c:pt idx="6612">
                  <c:v>3.56314788669545</c:v>
                </c:pt>
                <c:pt idx="6613">
                  <c:v>3.55057393218556</c:v>
                </c:pt>
                <c:pt idx="6614">
                  <c:v>3.53802089495188</c:v>
                </c:pt>
                <c:pt idx="6615">
                  <c:v>3.5254887846727</c:v>
                </c:pt>
                <c:pt idx="6616">
                  <c:v>3.512977611001407</c:v>
                </c:pt>
                <c:pt idx="6617">
                  <c:v>3.500487383566477</c:v>
                </c:pt>
                <c:pt idx="6618">
                  <c:v>3.488018111971459</c:v>
                </c:pt>
                <c:pt idx="6619">
                  <c:v>3.475569805794972</c:v>
                </c:pt>
                <c:pt idx="6620">
                  <c:v>3.463142474590681</c:v>
                </c:pt>
                <c:pt idx="6621">
                  <c:v>3.450736127887299</c:v>
                </c:pt>
                <c:pt idx="6622">
                  <c:v>3.438350775188565</c:v>
                </c:pt>
                <c:pt idx="6623">
                  <c:v>3.425986425973239</c:v>
                </c:pt>
                <c:pt idx="6624">
                  <c:v>3.413643089695087</c:v>
                </c:pt>
                <c:pt idx="6625">
                  <c:v>3.401320775782875</c:v>
                </c:pt>
                <c:pt idx="6626">
                  <c:v>3.389019493640349</c:v>
                </c:pt>
                <c:pt idx="6627">
                  <c:v>3.376739252646234</c:v>
                </c:pt>
                <c:pt idx="6628">
                  <c:v>3.364480062154215</c:v>
                </c:pt>
                <c:pt idx="6629">
                  <c:v>3.352241931492928</c:v>
                </c:pt>
                <c:pt idx="6630">
                  <c:v>3.340024869965955</c:v>
                </c:pt>
                <c:pt idx="6631">
                  <c:v>3.327828886851801</c:v>
                </c:pt>
                <c:pt idx="6632">
                  <c:v>3.315653991403892</c:v>
                </c:pt>
                <c:pt idx="6633">
                  <c:v>3.303500192850564</c:v>
                </c:pt>
                <c:pt idx="6634">
                  <c:v>3.291367500395047</c:v>
                </c:pt>
                <c:pt idx="6635">
                  <c:v>3.279255923215455</c:v>
                </c:pt>
                <c:pt idx="6636">
                  <c:v>3.267165470464782</c:v>
                </c:pt>
                <c:pt idx="6637">
                  <c:v>3.255096151270879</c:v>
                </c:pt>
                <c:pt idx="6638">
                  <c:v>3.243047974736456</c:v>
                </c:pt>
                <c:pt idx="6639">
                  <c:v>3.231020949939062</c:v>
                </c:pt>
                <c:pt idx="6640">
                  <c:v>3.219015085931078</c:v>
                </c:pt>
                <c:pt idx="6641">
                  <c:v>3.207030391739705</c:v>
                </c:pt>
                <c:pt idx="6642">
                  <c:v>3.195066876366954</c:v>
                </c:pt>
                <c:pt idx="6643">
                  <c:v>3.183124548789636</c:v>
                </c:pt>
                <c:pt idx="6644">
                  <c:v>3.171203417959348</c:v>
                </c:pt>
                <c:pt idx="6645">
                  <c:v>3.159303492802469</c:v>
                </c:pt>
                <c:pt idx="6646">
                  <c:v>3.147424782220141</c:v>
                </c:pt>
                <c:pt idx="6647">
                  <c:v>3.135567295088264</c:v>
                </c:pt>
                <c:pt idx="6648">
                  <c:v>3.123731040257486</c:v>
                </c:pt>
                <c:pt idx="6649">
                  <c:v>3.111916026553184</c:v>
                </c:pt>
                <c:pt idx="6650">
                  <c:v>3.10012226277547</c:v>
                </c:pt>
                <c:pt idx="6651">
                  <c:v>3.088349757699161</c:v>
                </c:pt>
                <c:pt idx="6652">
                  <c:v>3.076598520073782</c:v>
                </c:pt>
                <c:pt idx="6653">
                  <c:v>3.064868558623554</c:v>
                </c:pt>
                <c:pt idx="6654">
                  <c:v>3.053159882047378</c:v>
                </c:pt>
                <c:pt idx="6655">
                  <c:v>3.041472499018825</c:v>
                </c:pt>
                <c:pt idx="6656">
                  <c:v>3.029806418186138</c:v>
                </c:pt>
                <c:pt idx="6657">
                  <c:v>3.018161648172203</c:v>
                </c:pt>
                <c:pt idx="6658">
                  <c:v>3.006538197574551</c:v>
                </c:pt>
                <c:pt idx="6659">
                  <c:v>2.994936074965348</c:v>
                </c:pt>
                <c:pt idx="6660">
                  <c:v>2.983355288891375</c:v>
                </c:pt>
                <c:pt idx="6661">
                  <c:v>2.971795847874032</c:v>
                </c:pt>
                <c:pt idx="6662">
                  <c:v>2.960257760409314</c:v>
                </c:pt>
                <c:pt idx="6663">
                  <c:v>2.94874103496781</c:v>
                </c:pt>
                <c:pt idx="6664">
                  <c:v>2.93724567999469</c:v>
                </c:pt>
                <c:pt idx="6665">
                  <c:v>2.925771703909697</c:v>
                </c:pt>
                <c:pt idx="6666">
                  <c:v>2.914319115107128</c:v>
                </c:pt>
                <c:pt idx="6667">
                  <c:v>2.90288792195584</c:v>
                </c:pt>
                <c:pt idx="6668">
                  <c:v>2.891478132799224</c:v>
                </c:pt>
                <c:pt idx="6669">
                  <c:v>2.880089755955209</c:v>
                </c:pt>
                <c:pt idx="6670">
                  <c:v>2.868722799716237</c:v>
                </c:pt>
                <c:pt idx="6671">
                  <c:v>2.857377272349268</c:v>
                </c:pt>
                <c:pt idx="6672">
                  <c:v>2.846053182095759</c:v>
                </c:pt>
                <c:pt idx="6673">
                  <c:v>2.834750537171663</c:v>
                </c:pt>
                <c:pt idx="6674">
                  <c:v>2.823469345767413</c:v>
                </c:pt>
                <c:pt idx="6675">
                  <c:v>2.812209616047911</c:v>
                </c:pt>
                <c:pt idx="6676">
                  <c:v>2.800971356152528</c:v>
                </c:pt>
                <c:pt idx="6677">
                  <c:v>2.789754574195082</c:v>
                </c:pt>
                <c:pt idx="6678">
                  <c:v>2.778559278263838</c:v>
                </c:pt>
                <c:pt idx="6679">
                  <c:v>2.767385476421492</c:v>
                </c:pt>
                <c:pt idx="6680">
                  <c:v>2.756233176705165</c:v>
                </c:pt>
                <c:pt idx="6681">
                  <c:v>2.745102387126393</c:v>
                </c:pt>
                <c:pt idx="6682">
                  <c:v>2.733993115671115</c:v>
                </c:pt>
                <c:pt idx="6683">
                  <c:v>2.722905370299668</c:v>
                </c:pt>
                <c:pt idx="6684">
                  <c:v>2.711839158946773</c:v>
                </c:pt>
                <c:pt idx="6685">
                  <c:v>2.700794489521526</c:v>
                </c:pt>
                <c:pt idx="6686">
                  <c:v>2.689771369907394</c:v>
                </c:pt>
                <c:pt idx="6687">
                  <c:v>2.678769807962198</c:v>
                </c:pt>
                <c:pt idx="6688">
                  <c:v>2.66778981151811</c:v>
                </c:pt>
                <c:pt idx="6689">
                  <c:v>2.656831388381637</c:v>
                </c:pt>
                <c:pt idx="6690">
                  <c:v>2.645894546333621</c:v>
                </c:pt>
                <c:pt idx="6691">
                  <c:v>2.63497929312922</c:v>
                </c:pt>
                <c:pt idx="6692">
                  <c:v>2.624085636497908</c:v>
                </c:pt>
                <c:pt idx="6693">
                  <c:v>2.613213584143453</c:v>
                </c:pt>
                <c:pt idx="6694">
                  <c:v>2.602363143743924</c:v>
                </c:pt>
                <c:pt idx="6695">
                  <c:v>2.59153432295167</c:v>
                </c:pt>
                <c:pt idx="6696">
                  <c:v>2.580727129393315</c:v>
                </c:pt>
                <c:pt idx="6697">
                  <c:v>2.569941570669747</c:v>
                </c:pt>
                <c:pt idx="6698">
                  <c:v>2.559177654356113</c:v>
                </c:pt>
                <c:pt idx="6699">
                  <c:v>2.548435388001806</c:v>
                </c:pt>
                <c:pt idx="6700">
                  <c:v>2.53771477913046</c:v>
                </c:pt>
                <c:pt idx="6701">
                  <c:v>2.527015835239931</c:v>
                </c:pt>
                <c:pt idx="6702">
                  <c:v>2.516338563802307</c:v>
                </c:pt>
                <c:pt idx="6703">
                  <c:v>2.505682972263878</c:v>
                </c:pt>
                <c:pt idx="6704">
                  <c:v>2.495049068045141</c:v>
                </c:pt>
                <c:pt idx="6705">
                  <c:v>2.484436858540788</c:v>
                </c:pt>
                <c:pt idx="6706">
                  <c:v>2.473846351119692</c:v>
                </c:pt>
                <c:pt idx="6707">
                  <c:v>2.463277553124908</c:v>
                </c:pt>
                <c:pt idx="6708">
                  <c:v>2.452730471873653</c:v>
                </c:pt>
                <c:pt idx="6709">
                  <c:v>2.442205114657307</c:v>
                </c:pt>
                <c:pt idx="6710">
                  <c:v>2.431701488741401</c:v>
                </c:pt>
                <c:pt idx="6711">
                  <c:v>2.421219601365602</c:v>
                </c:pt>
                <c:pt idx="6712">
                  <c:v>2.410759459743717</c:v>
                </c:pt>
                <c:pt idx="6713">
                  <c:v>2.400321071063674</c:v>
                </c:pt>
                <c:pt idx="6714">
                  <c:v>2.389904442487515</c:v>
                </c:pt>
                <c:pt idx="6715">
                  <c:v>2.379509581151394</c:v>
                </c:pt>
                <c:pt idx="6716">
                  <c:v>2.369136494165559</c:v>
                </c:pt>
                <c:pt idx="6717">
                  <c:v>2.358785188614354</c:v>
                </c:pt>
                <c:pt idx="6718">
                  <c:v>2.348455671556199</c:v>
                </c:pt>
                <c:pt idx="6719">
                  <c:v>2.338147950023593</c:v>
                </c:pt>
                <c:pt idx="6720">
                  <c:v>2.327862031023097</c:v>
                </c:pt>
                <c:pt idx="6721">
                  <c:v>2.31759792153533</c:v>
                </c:pt>
                <c:pt idx="6722">
                  <c:v>2.307355628514959</c:v>
                </c:pt>
                <c:pt idx="6723">
                  <c:v>2.297135158890691</c:v>
                </c:pt>
                <c:pt idx="6724">
                  <c:v>2.286936519565268</c:v>
                </c:pt>
                <c:pt idx="6725">
                  <c:v>2.276759717415451</c:v>
                </c:pt>
                <c:pt idx="6726">
                  <c:v>2.266604759292022</c:v>
                </c:pt>
                <c:pt idx="6727">
                  <c:v>2.256471652019765</c:v>
                </c:pt>
                <c:pt idx="6728">
                  <c:v>2.24636040239747</c:v>
                </c:pt>
                <c:pt idx="6729">
                  <c:v>2.23627101719791</c:v>
                </c:pt>
                <c:pt idx="6730">
                  <c:v>2.226203503167849</c:v>
                </c:pt>
                <c:pt idx="6731">
                  <c:v>2.216157867028024</c:v>
                </c:pt>
                <c:pt idx="6732">
                  <c:v>2.206134115473136</c:v>
                </c:pt>
                <c:pt idx="6733">
                  <c:v>2.196132255171848</c:v>
                </c:pt>
                <c:pt idx="6734">
                  <c:v>2.186152292766776</c:v>
                </c:pt>
                <c:pt idx="6735">
                  <c:v>2.176194234874475</c:v>
                </c:pt>
                <c:pt idx="6736">
                  <c:v>2.16625808808544</c:v>
                </c:pt>
                <c:pt idx="6737">
                  <c:v>2.15634385896409</c:v>
                </c:pt>
                <c:pt idx="6738">
                  <c:v>2.146451554048767</c:v>
                </c:pt>
                <c:pt idx="6739">
                  <c:v>2.136581179851723</c:v>
                </c:pt>
                <c:pt idx="6740">
                  <c:v>2.126732742859116</c:v>
                </c:pt>
                <c:pt idx="6741">
                  <c:v>2.116906249531</c:v>
                </c:pt>
                <c:pt idx="6742">
                  <c:v>2.107101706301315</c:v>
                </c:pt>
                <c:pt idx="6743">
                  <c:v>2.097319119577887</c:v>
                </c:pt>
                <c:pt idx="6744">
                  <c:v>2.087558495742415</c:v>
                </c:pt>
                <c:pt idx="6745">
                  <c:v>2.077819841150462</c:v>
                </c:pt>
                <c:pt idx="6746">
                  <c:v>2.068103162131451</c:v>
                </c:pt>
                <c:pt idx="6747">
                  <c:v>2.058408464988653</c:v>
                </c:pt>
                <c:pt idx="6748">
                  <c:v>2.048735755999189</c:v>
                </c:pt>
                <c:pt idx="6749">
                  <c:v>2.039085041414008</c:v>
                </c:pt>
                <c:pt idx="6750">
                  <c:v>2.029456327457895</c:v>
                </c:pt>
                <c:pt idx="6751">
                  <c:v>2.01984962032945</c:v>
                </c:pt>
                <c:pt idx="6752">
                  <c:v>2.010264926201092</c:v>
                </c:pt>
                <c:pt idx="6753">
                  <c:v>2.000702251219043</c:v>
                </c:pt>
                <c:pt idx="6754">
                  <c:v>1.991161601503324</c:v>
                </c:pt>
                <c:pt idx="6755">
                  <c:v>1.981642983147752</c:v>
                </c:pt>
                <c:pt idx="6756">
                  <c:v>1.972146402219923</c:v>
                </c:pt>
                <c:pt idx="6757">
                  <c:v>1.962671864761216</c:v>
                </c:pt>
                <c:pt idx="6758">
                  <c:v>1.953219376786774</c:v>
                </c:pt>
                <c:pt idx="6759">
                  <c:v>1.94378894428551</c:v>
                </c:pt>
                <c:pt idx="6760">
                  <c:v>1.934380573220086</c:v>
                </c:pt>
                <c:pt idx="6761">
                  <c:v>1.924994269526919</c:v>
                </c:pt>
                <c:pt idx="6762">
                  <c:v>1.915630039116164</c:v>
                </c:pt>
                <c:pt idx="6763">
                  <c:v>1.906287887871712</c:v>
                </c:pt>
                <c:pt idx="6764">
                  <c:v>1.89696782165118</c:v>
                </c:pt>
                <c:pt idx="6765">
                  <c:v>1.887669846285909</c:v>
                </c:pt>
                <c:pt idx="6766">
                  <c:v>1.878393967580952</c:v>
                </c:pt>
                <c:pt idx="6767">
                  <c:v>1.869140191315068</c:v>
                </c:pt>
                <c:pt idx="6768">
                  <c:v>1.859908523240719</c:v>
                </c:pt>
                <c:pt idx="6769">
                  <c:v>1.850698969084056</c:v>
                </c:pt>
                <c:pt idx="6770">
                  <c:v>1.84151153454492</c:v>
                </c:pt>
                <c:pt idx="6771">
                  <c:v>1.832346225296829</c:v>
                </c:pt>
                <c:pt idx="6772">
                  <c:v>1.823203046986977</c:v>
                </c:pt>
                <c:pt idx="6773">
                  <c:v>1.814082005236222</c:v>
                </c:pt>
                <c:pt idx="6774">
                  <c:v>1.80498310563908</c:v>
                </c:pt>
                <c:pt idx="6775">
                  <c:v>1.795906353763723</c:v>
                </c:pt>
                <c:pt idx="6776">
                  <c:v>1.786851755151967</c:v>
                </c:pt>
                <c:pt idx="6777">
                  <c:v>1.777819315319269</c:v>
                </c:pt>
                <c:pt idx="6778">
                  <c:v>1.768809039754718</c:v>
                </c:pt>
                <c:pt idx="6779">
                  <c:v>1.75982093392103</c:v>
                </c:pt>
                <c:pt idx="6780">
                  <c:v>1.75085500325454</c:v>
                </c:pt>
                <c:pt idx="6781">
                  <c:v>1.741911253165197</c:v>
                </c:pt>
                <c:pt idx="6782">
                  <c:v>1.732989689036559</c:v>
                </c:pt>
                <c:pt idx="6783">
                  <c:v>1.724090316225781</c:v>
                </c:pt>
                <c:pt idx="6784">
                  <c:v>1.715213140063616</c:v>
                </c:pt>
                <c:pt idx="6785">
                  <c:v>1.706358165854402</c:v>
                </c:pt>
                <c:pt idx="6786">
                  <c:v>1.69752539887606</c:v>
                </c:pt>
                <c:pt idx="6787">
                  <c:v>1.688714844380087</c:v>
                </c:pt>
                <c:pt idx="6788">
                  <c:v>1.679926507591548</c:v>
                </c:pt>
                <c:pt idx="6789">
                  <c:v>1.67116039370907</c:v>
                </c:pt>
                <c:pt idx="6790">
                  <c:v>1.66241650790484</c:v>
                </c:pt>
                <c:pt idx="6791">
                  <c:v>1.653694855324591</c:v>
                </c:pt>
                <c:pt idx="6792">
                  <c:v>1.644995441087606</c:v>
                </c:pt>
                <c:pt idx="6793">
                  <c:v>1.636318270286702</c:v>
                </c:pt>
                <c:pt idx="6794">
                  <c:v>1.627663347988227</c:v>
                </c:pt>
                <c:pt idx="6795">
                  <c:v>1.619030679232061</c:v>
                </c:pt>
                <c:pt idx="6796">
                  <c:v>1.6104202690316</c:v>
                </c:pt>
                <c:pt idx="6797">
                  <c:v>1.601832122373755</c:v>
                </c:pt>
                <c:pt idx="6798">
                  <c:v>1.593266244218945</c:v>
                </c:pt>
                <c:pt idx="6799">
                  <c:v>1.584722639501094</c:v>
                </c:pt>
                <c:pt idx="6800">
                  <c:v>1.576201313127618</c:v>
                </c:pt>
                <c:pt idx="6801">
                  <c:v>1.567702269979429</c:v>
                </c:pt>
                <c:pt idx="6802">
                  <c:v>1.55922551491092</c:v>
                </c:pt>
                <c:pt idx="6803">
                  <c:v>1.550771052749964</c:v>
                </c:pt>
                <c:pt idx="6804">
                  <c:v>1.54233888829791</c:v>
                </c:pt>
                <c:pt idx="6805">
                  <c:v>1.53392902632957</c:v>
                </c:pt>
                <c:pt idx="6806">
                  <c:v>1.525541471593223</c:v>
                </c:pt>
                <c:pt idx="6807">
                  <c:v>1.5171762288106</c:v>
                </c:pt>
                <c:pt idx="6808">
                  <c:v>1.508833302676886</c:v>
                </c:pt>
                <c:pt idx="6809">
                  <c:v>1.500512697860709</c:v>
                </c:pt>
                <c:pt idx="6810">
                  <c:v>1.492214419004138</c:v>
                </c:pt>
                <c:pt idx="6811">
                  <c:v>1.483938470722675</c:v>
                </c:pt>
                <c:pt idx="6812">
                  <c:v>1.475684857605252</c:v>
                </c:pt>
                <c:pt idx="6813">
                  <c:v>1.467453584214223</c:v>
                </c:pt>
                <c:pt idx="6814">
                  <c:v>1.459244655085359</c:v>
                </c:pt>
                <c:pt idx="6815">
                  <c:v>1.451058074727846</c:v>
                </c:pt>
                <c:pt idx="6816">
                  <c:v>1.442893847624274</c:v>
                </c:pt>
                <c:pt idx="6817">
                  <c:v>1.434751978230636</c:v>
                </c:pt>
                <c:pt idx="6818">
                  <c:v>1.426632470976322</c:v>
                </c:pt>
                <c:pt idx="6819">
                  <c:v>1.41853533026411</c:v>
                </c:pt>
                <c:pt idx="6820">
                  <c:v>1.410460560470169</c:v>
                </c:pt>
                <c:pt idx="6821">
                  <c:v>1.402408165944043</c:v>
                </c:pt>
                <c:pt idx="6822">
                  <c:v>1.394378151008655</c:v>
                </c:pt>
                <c:pt idx="6823">
                  <c:v>1.386370519960296</c:v>
                </c:pt>
                <c:pt idx="6824">
                  <c:v>1.378385277068625</c:v>
                </c:pt>
                <c:pt idx="6825">
                  <c:v>1.37042242657666</c:v>
                </c:pt>
                <c:pt idx="6826">
                  <c:v>1.36248197270077</c:v>
                </c:pt>
                <c:pt idx="6827">
                  <c:v>1.35456391963068</c:v>
                </c:pt>
                <c:pt idx="6828">
                  <c:v>1.346668271529458</c:v>
                </c:pt>
                <c:pt idx="6829">
                  <c:v>1.33879503253351</c:v>
                </c:pt>
                <c:pt idx="6830">
                  <c:v>1.330944206752579</c:v>
                </c:pt>
                <c:pt idx="6831">
                  <c:v>1.323115798269739</c:v>
                </c:pt>
                <c:pt idx="6832">
                  <c:v>1.315309811141387</c:v>
                </c:pt>
                <c:pt idx="6833">
                  <c:v>1.307526249397241</c:v>
                </c:pt>
                <c:pt idx="6834">
                  <c:v>1.299765117040339</c:v>
                </c:pt>
                <c:pt idx="6835">
                  <c:v>1.292026418047024</c:v>
                </c:pt>
                <c:pt idx="6836">
                  <c:v>1.284310156366948</c:v>
                </c:pt>
                <c:pt idx="6837">
                  <c:v>1.276616335923066</c:v>
                </c:pt>
                <c:pt idx="6838">
                  <c:v>1.268944960611627</c:v>
                </c:pt>
                <c:pt idx="6839">
                  <c:v>1.261296034302174</c:v>
                </c:pt>
                <c:pt idx="6840">
                  <c:v>1.253669560837539</c:v>
                </c:pt>
                <c:pt idx="6841">
                  <c:v>1.246065544033833</c:v>
                </c:pt>
                <c:pt idx="6842">
                  <c:v>1.238483987680449</c:v>
                </c:pt>
                <c:pt idx="6843">
                  <c:v>1.230924895540054</c:v>
                </c:pt>
                <c:pt idx="6844">
                  <c:v>1.223388271348583</c:v>
                </c:pt>
                <c:pt idx="6845">
                  <c:v>1.215874118815236</c:v>
                </c:pt>
                <c:pt idx="6846">
                  <c:v>1.208382441622476</c:v>
                </c:pt>
                <c:pt idx="6847">
                  <c:v>1.200913243426019</c:v>
                </c:pt>
                <c:pt idx="6848">
                  <c:v>1.193466527854837</c:v>
                </c:pt>
                <c:pt idx="6849">
                  <c:v>1.186042298511146</c:v>
                </c:pt>
                <c:pt idx="6850">
                  <c:v>1.178640558970407</c:v>
                </c:pt>
                <c:pt idx="6851">
                  <c:v>1.17126131278132</c:v>
                </c:pt>
                <c:pt idx="6852">
                  <c:v>1.16390456346582</c:v>
                </c:pt>
                <c:pt idx="6853">
                  <c:v>1.156570314519072</c:v>
                </c:pt>
                <c:pt idx="6854">
                  <c:v>1.14925856940947</c:v>
                </c:pt>
                <c:pt idx="6855">
                  <c:v>1.141969331578626</c:v>
                </c:pt>
                <c:pt idx="6856">
                  <c:v>1.134702604441374</c:v>
                </c:pt>
                <c:pt idx="6857">
                  <c:v>1.127458391385762</c:v>
                </c:pt>
                <c:pt idx="6858">
                  <c:v>1.120236695773046</c:v>
                </c:pt>
                <c:pt idx="6859">
                  <c:v>1.11303752093769</c:v>
                </c:pt>
                <c:pt idx="6860">
                  <c:v>1.10586087018736</c:v>
                </c:pt>
                <c:pt idx="6861">
                  <c:v>1.09870674680292</c:v>
                </c:pt>
                <c:pt idx="6862">
                  <c:v>1.09157515403843</c:v>
                </c:pt>
                <c:pt idx="6863">
                  <c:v>1.084466095121136</c:v>
                </c:pt>
                <c:pt idx="6864">
                  <c:v>1.077379573251477</c:v>
                </c:pt>
                <c:pt idx="6865">
                  <c:v>1.07031559160307</c:v>
                </c:pt>
                <c:pt idx="6866">
                  <c:v>1.063274153322713</c:v>
                </c:pt>
                <c:pt idx="6867">
                  <c:v>1.056255261530381</c:v>
                </c:pt>
                <c:pt idx="6868">
                  <c:v>1.049258919319217</c:v>
                </c:pt>
                <c:pt idx="6869">
                  <c:v>1.042285129755535</c:v>
                </c:pt>
                <c:pt idx="6870">
                  <c:v>1.035333895878811</c:v>
                </c:pt>
                <c:pt idx="6871">
                  <c:v>1.028405220701685</c:v>
                </c:pt>
                <c:pt idx="6872">
                  <c:v>1.02149910720995</c:v>
                </c:pt>
                <c:pt idx="6873">
                  <c:v>1.014615558362557</c:v>
                </c:pt>
                <c:pt idx="6874">
                  <c:v>1.007754577091603</c:v>
                </c:pt>
                <c:pt idx="6875">
                  <c:v>1.000916166302334</c:v>
                </c:pt>
                <c:pt idx="6876">
                  <c:v>0.994100328873139</c:v>
                </c:pt>
                <c:pt idx="6877">
                  <c:v>0.987307067655545</c:v>
                </c:pt>
                <c:pt idx="6878">
                  <c:v>0.980536385474217</c:v>
                </c:pt>
                <c:pt idx="6879">
                  <c:v>0.973788285126953</c:v>
                </c:pt>
                <c:pt idx="6880">
                  <c:v>0.96706276938468</c:v>
                </c:pt>
                <c:pt idx="6881">
                  <c:v>0.960359840991451</c:v>
                </c:pt>
                <c:pt idx="6882">
                  <c:v>0.953679502664443</c:v>
                </c:pt>
                <c:pt idx="6883">
                  <c:v>0.947021757093951</c:v>
                </c:pt>
                <c:pt idx="6884">
                  <c:v>0.940386606943388</c:v>
                </c:pt>
                <c:pt idx="6885">
                  <c:v>0.933774054849282</c:v>
                </c:pt>
                <c:pt idx="6886">
                  <c:v>0.927184103421268</c:v>
                </c:pt>
                <c:pt idx="6887">
                  <c:v>0.92061675524209</c:v>
                </c:pt>
                <c:pt idx="6888">
                  <c:v>0.914072012867596</c:v>
                </c:pt>
                <c:pt idx="6889">
                  <c:v>0.907549878826736</c:v>
                </c:pt>
                <c:pt idx="6890">
                  <c:v>0.901050355621556</c:v>
                </c:pt>
                <c:pt idx="6891">
                  <c:v>0.894573445727198</c:v>
                </c:pt>
                <c:pt idx="6892">
                  <c:v>0.888119151591898</c:v>
                </c:pt>
                <c:pt idx="6893">
                  <c:v>0.881687475636978</c:v>
                </c:pt>
                <c:pt idx="6894">
                  <c:v>0.875278420256848</c:v>
                </c:pt>
                <c:pt idx="6895">
                  <c:v>0.868891987819003</c:v>
                </c:pt>
                <c:pt idx="6896">
                  <c:v>0.862528180664016</c:v>
                </c:pt>
                <c:pt idx="6897">
                  <c:v>0.856187001105538</c:v>
                </c:pt>
                <c:pt idx="6898">
                  <c:v>0.849868451430299</c:v>
                </c:pt>
                <c:pt idx="6899">
                  <c:v>0.843572533898096</c:v>
                </c:pt>
                <c:pt idx="6900">
                  <c:v>0.837299250741801</c:v>
                </c:pt>
                <c:pt idx="6901">
                  <c:v>0.831048604167348</c:v>
                </c:pt>
                <c:pt idx="6902">
                  <c:v>0.82482059635374</c:v>
                </c:pt>
                <c:pt idx="6903">
                  <c:v>0.818615229453039</c:v>
                </c:pt>
                <c:pt idx="6904">
                  <c:v>0.812432505590366</c:v>
                </c:pt>
                <c:pt idx="6905">
                  <c:v>0.806272426863903</c:v>
                </c:pt>
                <c:pt idx="6906">
                  <c:v>0.800134995344881</c:v>
                </c:pt>
                <c:pt idx="6907">
                  <c:v>0.794020213077585</c:v>
                </c:pt>
                <c:pt idx="6908">
                  <c:v>0.78792808207935</c:v>
                </c:pt>
                <c:pt idx="6909">
                  <c:v>0.781858604340558</c:v>
                </c:pt>
                <c:pt idx="6910">
                  <c:v>0.775811781824634</c:v>
                </c:pt>
                <c:pt idx="6911">
                  <c:v>0.769787616468048</c:v>
                </c:pt>
                <c:pt idx="6912">
                  <c:v>0.763786110180307</c:v>
                </c:pt>
                <c:pt idx="6913">
                  <c:v>0.757807264843957</c:v>
                </c:pt>
                <c:pt idx="6914">
                  <c:v>0.75185108231458</c:v>
                </c:pt>
                <c:pt idx="6915">
                  <c:v>0.745917564420791</c:v>
                </c:pt>
                <c:pt idx="6916">
                  <c:v>0.740006712964235</c:v>
                </c:pt>
                <c:pt idx="6917">
                  <c:v>0.734118529719588</c:v>
                </c:pt>
                <c:pt idx="6918">
                  <c:v>0.728253016434551</c:v>
                </c:pt>
                <c:pt idx="6919">
                  <c:v>0.722410174829851</c:v>
                </c:pt>
                <c:pt idx="6920">
                  <c:v>0.716590006599236</c:v>
                </c:pt>
                <c:pt idx="6921">
                  <c:v>0.710792513409476</c:v>
                </c:pt>
                <c:pt idx="6922">
                  <c:v>0.70501769690036</c:v>
                </c:pt>
                <c:pt idx="6923">
                  <c:v>0.699265558684694</c:v>
                </c:pt>
                <c:pt idx="6924">
                  <c:v>0.693536100348296</c:v>
                </c:pt>
                <c:pt idx="6925">
                  <c:v>0.687829323450001</c:v>
                </c:pt>
                <c:pt idx="6926">
                  <c:v>0.682145229521652</c:v>
                </c:pt>
                <c:pt idx="6927">
                  <c:v>0.676483820068103</c:v>
                </c:pt>
                <c:pt idx="6928">
                  <c:v>0.670845096567215</c:v>
                </c:pt>
                <c:pt idx="6929">
                  <c:v>0.665229060469854</c:v>
                </c:pt>
                <c:pt idx="6930">
                  <c:v>0.659635713199891</c:v>
                </c:pt>
                <c:pt idx="6931">
                  <c:v>0.654065056154198</c:v>
                </c:pt>
                <c:pt idx="6932">
                  <c:v>0.648517090702649</c:v>
                </c:pt>
                <c:pt idx="6933">
                  <c:v>0.642991818188118</c:v>
                </c:pt>
                <c:pt idx="6934">
                  <c:v>0.637489239926473</c:v>
                </c:pt>
                <c:pt idx="6935">
                  <c:v>0.63200935720658</c:v>
                </c:pt>
                <c:pt idx="6936">
                  <c:v>0.6265521712903</c:v>
                </c:pt>
                <c:pt idx="6937">
                  <c:v>0.621117683412486</c:v>
                </c:pt>
                <c:pt idx="6938">
                  <c:v>0.615705894780981</c:v>
                </c:pt>
                <c:pt idx="6939">
                  <c:v>0.61031680657662</c:v>
                </c:pt>
                <c:pt idx="6940">
                  <c:v>0.604950419953225</c:v>
                </c:pt>
                <c:pt idx="6941">
                  <c:v>0.599606736037607</c:v>
                </c:pt>
                <c:pt idx="6942">
                  <c:v>0.59428575592956</c:v>
                </c:pt>
                <c:pt idx="6943">
                  <c:v>0.588987480701865</c:v>
                </c:pt>
                <c:pt idx="6944">
                  <c:v>0.583711911400286</c:v>
                </c:pt>
                <c:pt idx="6945">
                  <c:v>0.578459049043566</c:v>
                </c:pt>
                <c:pt idx="6946">
                  <c:v>0.573228894623433</c:v>
                </c:pt>
                <c:pt idx="6947">
                  <c:v>0.568021449104591</c:v>
                </c:pt>
                <c:pt idx="6948">
                  <c:v>0.562836713424724</c:v>
                </c:pt>
                <c:pt idx="6949">
                  <c:v>0.557674688494494</c:v>
                </c:pt>
                <c:pt idx="6950">
                  <c:v>0.552535375197538</c:v>
                </c:pt>
                <c:pt idx="6951">
                  <c:v>0.547418774390469</c:v>
                </c:pt>
                <c:pt idx="6952">
                  <c:v>0.542324886902873</c:v>
                </c:pt>
                <c:pt idx="6953">
                  <c:v>0.53725371353731</c:v>
                </c:pt>
                <c:pt idx="6954">
                  <c:v>0.532205255069312</c:v>
                </c:pt>
                <c:pt idx="6955">
                  <c:v>0.527179512247383</c:v>
                </c:pt>
                <c:pt idx="6956">
                  <c:v>0.522176485792995</c:v>
                </c:pt>
                <c:pt idx="6957">
                  <c:v>0.517196176400594</c:v>
                </c:pt>
                <c:pt idx="6958">
                  <c:v>0.51223858473759</c:v>
                </c:pt>
                <c:pt idx="6959">
                  <c:v>0.507303711444364</c:v>
                </c:pt>
                <c:pt idx="6960">
                  <c:v>0.502391557134261</c:v>
                </c:pt>
                <c:pt idx="6961">
                  <c:v>0.497502122393597</c:v>
                </c:pt>
                <c:pt idx="6962">
                  <c:v>0.492635407781649</c:v>
                </c:pt>
                <c:pt idx="6963">
                  <c:v>0.487791413830663</c:v>
                </c:pt>
                <c:pt idx="6964">
                  <c:v>0.482970141045846</c:v>
                </c:pt>
                <c:pt idx="6965">
                  <c:v>0.478171589905371</c:v>
                </c:pt>
                <c:pt idx="6966">
                  <c:v>0.473395760860375</c:v>
                </c:pt>
                <c:pt idx="6967">
                  <c:v>0.468642654334954</c:v>
                </c:pt>
                <c:pt idx="6968">
                  <c:v>0.463912270726171</c:v>
                </c:pt>
                <c:pt idx="6969">
                  <c:v>0.459204610404046</c:v>
                </c:pt>
                <c:pt idx="6970">
                  <c:v>0.454519673711565</c:v>
                </c:pt>
                <c:pt idx="6971">
                  <c:v>0.449857460964671</c:v>
                </c:pt>
                <c:pt idx="6972">
                  <c:v>0.445217972452269</c:v>
                </c:pt>
                <c:pt idx="6973">
                  <c:v>0.440601208436225</c:v>
                </c:pt>
                <c:pt idx="6974">
                  <c:v>0.436007169151364</c:v>
                </c:pt>
                <c:pt idx="6975">
                  <c:v>0.43143585480547</c:v>
                </c:pt>
                <c:pt idx="6976">
                  <c:v>0.426887265579288</c:v>
                </c:pt>
                <c:pt idx="6977">
                  <c:v>0.42236140162652</c:v>
                </c:pt>
                <c:pt idx="6978">
                  <c:v>0.417858263073828</c:v>
                </c:pt>
                <c:pt idx="6979">
                  <c:v>0.413377850020834</c:v>
                </c:pt>
                <c:pt idx="6980">
                  <c:v>0.408920162540116</c:v>
                </c:pt>
                <c:pt idx="6981">
                  <c:v>0.404485200677213</c:v>
                </c:pt>
                <c:pt idx="6982">
                  <c:v>0.400072964450622</c:v>
                </c:pt>
                <c:pt idx="6983">
                  <c:v>0.395683453851796</c:v>
                </c:pt>
                <c:pt idx="6984">
                  <c:v>0.391316668845151</c:v>
                </c:pt>
                <c:pt idx="6985">
                  <c:v>0.386972609368058</c:v>
                </c:pt>
                <c:pt idx="6986">
                  <c:v>0.382651275330848</c:v>
                </c:pt>
                <c:pt idx="6987">
                  <c:v>0.37835266661681</c:v>
                </c:pt>
                <c:pt idx="6988">
                  <c:v>0.374076783082193</c:v>
                </c:pt>
                <c:pt idx="6989">
                  <c:v>0.369823624556204</c:v>
                </c:pt>
                <c:pt idx="6990">
                  <c:v>0.36559319084101</c:v>
                </c:pt>
                <c:pt idx="6991">
                  <c:v>0.361385481711736</c:v>
                </c:pt>
                <c:pt idx="6992">
                  <c:v>0.357200496916469</c:v>
                </c:pt>
                <c:pt idx="6993">
                  <c:v>0.353038236176255</c:v>
                </c:pt>
                <c:pt idx="6994">
                  <c:v>0.348898699185101</c:v>
                </c:pt>
                <c:pt idx="6995">
                  <c:v>0.344781885609972</c:v>
                </c:pt>
                <c:pt idx="6996">
                  <c:v>0.340687795090797</c:v>
                </c:pt>
                <c:pt idx="6997">
                  <c:v>0.336616427240466</c:v>
                </c:pt>
                <c:pt idx="6998">
                  <c:v>0.332567781644832</c:v>
                </c:pt>
                <c:pt idx="6999">
                  <c:v>0.328541857862707</c:v>
                </c:pt>
                <c:pt idx="7000">
                  <c:v>0.32453865542587</c:v>
                </c:pt>
                <c:pt idx="7001">
                  <c:v>0.320558173839062</c:v>
                </c:pt>
                <c:pt idx="7002">
                  <c:v>0.316600412579987</c:v>
                </c:pt>
                <c:pt idx="7003">
                  <c:v>0.312665371099316</c:v>
                </c:pt>
                <c:pt idx="7004">
                  <c:v>0.308753048820684</c:v>
                </c:pt>
                <c:pt idx="7005">
                  <c:v>0.304863445140693</c:v>
                </c:pt>
                <c:pt idx="7006">
                  <c:v>0.300996559428911</c:v>
                </c:pt>
                <c:pt idx="7007">
                  <c:v>0.297152391027875</c:v>
                </c:pt>
                <c:pt idx="7008">
                  <c:v>0.293330939253088</c:v>
                </c:pt>
                <c:pt idx="7009">
                  <c:v>0.289532203393025</c:v>
                </c:pt>
                <c:pt idx="7010">
                  <c:v>0.28575618270913</c:v>
                </c:pt>
                <c:pt idx="7011">
                  <c:v>0.282002876435817</c:v>
                </c:pt>
                <c:pt idx="7012">
                  <c:v>0.278272283780472</c:v>
                </c:pt>
                <c:pt idx="7013">
                  <c:v>0.274564403923456</c:v>
                </c:pt>
                <c:pt idx="7014">
                  <c:v>0.270879236018102</c:v>
                </c:pt>
                <c:pt idx="7015">
                  <c:v>0.267216779190717</c:v>
                </c:pt>
                <c:pt idx="7016">
                  <c:v>0.263577032540585</c:v>
                </c:pt>
                <c:pt idx="7017">
                  <c:v>0.259959995139967</c:v>
                </c:pt>
                <c:pt idx="7018">
                  <c:v>0.256365666034102</c:v>
                </c:pt>
                <c:pt idx="7019">
                  <c:v>0.252794044241207</c:v>
                </c:pt>
                <c:pt idx="7020">
                  <c:v>0.249245128752481</c:v>
                </c:pt>
                <c:pt idx="7021">
                  <c:v>0.245718918532104</c:v>
                </c:pt>
                <c:pt idx="7022">
                  <c:v>0.242215412517236</c:v>
                </c:pt>
                <c:pt idx="7023">
                  <c:v>0.238734609618026</c:v>
                </c:pt>
                <c:pt idx="7024">
                  <c:v>0.235276508717605</c:v>
                </c:pt>
                <c:pt idx="7025">
                  <c:v>0.23184110867209</c:v>
                </c:pt>
                <c:pt idx="7026">
                  <c:v>0.228428408310589</c:v>
                </c:pt>
                <c:pt idx="7027">
                  <c:v>0.225038406435197</c:v>
                </c:pt>
                <c:pt idx="7028">
                  <c:v>0.221671101821</c:v>
                </c:pt>
                <c:pt idx="7029">
                  <c:v>0.218326493216077</c:v>
                </c:pt>
                <c:pt idx="7030">
                  <c:v>0.215004579341501</c:v>
                </c:pt>
                <c:pt idx="7031">
                  <c:v>0.21170535889134</c:v>
                </c:pt>
                <c:pt idx="7032">
                  <c:v>0.208428830532657</c:v>
                </c:pt>
                <c:pt idx="7033">
                  <c:v>0.205174992905516</c:v>
                </c:pt>
                <c:pt idx="7034">
                  <c:v>0.201943844622981</c:v>
                </c:pt>
                <c:pt idx="7035">
                  <c:v>0.198735384271115</c:v>
                </c:pt>
                <c:pt idx="7036">
                  <c:v>0.195549610408987</c:v>
                </c:pt>
                <c:pt idx="7037">
                  <c:v>0.19238652156867</c:v>
                </c:pt>
                <c:pt idx="7038">
                  <c:v>0.189246116255244</c:v>
                </c:pt>
                <c:pt idx="7039">
                  <c:v>0.186128392946798</c:v>
                </c:pt>
                <c:pt idx="7040">
                  <c:v>0.183033350094431</c:v>
                </c:pt>
                <c:pt idx="7041">
                  <c:v>0.179960986122254</c:v>
                </c:pt>
                <c:pt idx="7042">
                  <c:v>0.176911299427392</c:v>
                </c:pt>
                <c:pt idx="7043">
                  <c:v>0.173884288379986</c:v>
                </c:pt>
                <c:pt idx="7044">
                  <c:v>0.170879951323198</c:v>
                </c:pt>
                <c:pt idx="7045">
                  <c:v>0.167898286573205</c:v>
                </c:pt>
                <c:pt idx="7046">
                  <c:v>0.164939292419209</c:v>
                </c:pt>
                <c:pt idx="7047">
                  <c:v>0.162002967123435</c:v>
                </c:pt>
                <c:pt idx="7048">
                  <c:v>0.159089308921136</c:v>
                </c:pt>
                <c:pt idx="7049">
                  <c:v>0.15619831602059</c:v>
                </c:pt>
                <c:pt idx="7050">
                  <c:v>0.153329986603107</c:v>
                </c:pt>
                <c:pt idx="7051">
                  <c:v>0.15048431882303</c:v>
                </c:pt>
                <c:pt idx="7052">
                  <c:v>0.147661310807735</c:v>
                </c:pt>
                <c:pt idx="7053">
                  <c:v>0.144860960657637</c:v>
                </c:pt>
                <c:pt idx="7054">
                  <c:v>0.142083266446188</c:v>
                </c:pt>
                <c:pt idx="7055">
                  <c:v>0.139328226219884</c:v>
                </c:pt>
                <c:pt idx="7056">
                  <c:v>0.136595837998261</c:v>
                </c:pt>
                <c:pt idx="7057">
                  <c:v>0.133886099773905</c:v>
                </c:pt>
                <c:pt idx="7058">
                  <c:v>0.131199009512448</c:v>
                </c:pt>
                <c:pt idx="7059">
                  <c:v>0.128534565152574</c:v>
                </c:pt>
                <c:pt idx="7060">
                  <c:v>0.12589276460602</c:v>
                </c:pt>
                <c:pt idx="7061">
                  <c:v>0.123273605757579</c:v>
                </c:pt>
                <c:pt idx="7062">
                  <c:v>0.120677086465103</c:v>
                </c:pt>
                <c:pt idx="7063">
                  <c:v>0.118103204559503</c:v>
                </c:pt>
                <c:pt idx="7064">
                  <c:v>0.115551957844756</c:v>
                </c:pt>
                <c:pt idx="7065">
                  <c:v>0.113023344097904</c:v>
                </c:pt>
                <c:pt idx="7066">
                  <c:v>0.110517361069056</c:v>
                </c:pt>
                <c:pt idx="7067">
                  <c:v>0.108034006481396</c:v>
                </c:pt>
                <c:pt idx="7068">
                  <c:v>0.105573278031179</c:v>
                </c:pt>
                <c:pt idx="7069">
                  <c:v>0.103135173387738</c:v>
                </c:pt>
                <c:pt idx="7070">
                  <c:v>0.100719690193488</c:v>
                </c:pt>
                <c:pt idx="7071">
                  <c:v>0.0983268260639219</c:v>
                </c:pt>
                <c:pt idx="7072">
                  <c:v>0.0959565785876216</c:v>
                </c:pt>
                <c:pt idx="7073">
                  <c:v>0.0936089453262555</c:v>
                </c:pt>
                <c:pt idx="7074">
                  <c:v>0.0912839238145836</c:v>
                </c:pt>
                <c:pt idx="7075">
                  <c:v>0.0889815115604598</c:v>
                </c:pt>
                <c:pt idx="7076">
                  <c:v>0.0867017060448349</c:v>
                </c:pt>
                <c:pt idx="7077">
                  <c:v>0.0844445047217599</c:v>
                </c:pt>
                <c:pt idx="7078">
                  <c:v>0.0822099050183886</c:v>
                </c:pt>
                <c:pt idx="7079">
                  <c:v>0.0799979043349809</c:v>
                </c:pt>
                <c:pt idx="7080">
                  <c:v>0.077808500044906</c:v>
                </c:pt>
                <c:pt idx="7081">
                  <c:v>0.0756416894946452</c:v>
                </c:pt>
                <c:pt idx="7082">
                  <c:v>0.0734974700037953</c:v>
                </c:pt>
                <c:pt idx="7083">
                  <c:v>0.0713758388650719</c:v>
                </c:pt>
                <c:pt idx="7084">
                  <c:v>0.0692767933443123</c:v>
                </c:pt>
                <c:pt idx="7085">
                  <c:v>0.0672003306804788</c:v>
                </c:pt>
                <c:pt idx="7086">
                  <c:v>0.0651464480856624</c:v>
                </c:pt>
                <c:pt idx="7087">
                  <c:v>0.0631151427450856</c:v>
                </c:pt>
                <c:pt idx="7088">
                  <c:v>0.0611064118171059</c:v>
                </c:pt>
                <c:pt idx="7089">
                  <c:v>0.0591202524332195</c:v>
                </c:pt>
                <c:pt idx="7090">
                  <c:v>0.0571566616980642</c:v>
                </c:pt>
                <c:pt idx="7091">
                  <c:v>0.0552156366894232</c:v>
                </c:pt>
                <c:pt idx="7092">
                  <c:v>0.0532971744582285</c:v>
                </c:pt>
                <c:pt idx="7093">
                  <c:v>0.0514012720285644</c:v>
                </c:pt>
                <c:pt idx="7094">
                  <c:v>0.049527926397671</c:v>
                </c:pt>
                <c:pt idx="7095">
                  <c:v>0.0476771345359478</c:v>
                </c:pt>
                <c:pt idx="7096">
                  <c:v>0.0458488933869573</c:v>
                </c:pt>
                <c:pt idx="7097">
                  <c:v>0.0440431998674286</c:v>
                </c:pt>
                <c:pt idx="7098">
                  <c:v>0.0422600508672613</c:v>
                </c:pt>
                <c:pt idx="7099">
                  <c:v>0.0404994432495287</c:v>
                </c:pt>
                <c:pt idx="7100">
                  <c:v>0.0387613738504821</c:v>
                </c:pt>
                <c:pt idx="7101">
                  <c:v>0.0370458394795543</c:v>
                </c:pt>
                <c:pt idx="7102">
                  <c:v>0.0353528369193632</c:v>
                </c:pt>
                <c:pt idx="7103">
                  <c:v>0.0336823629257162</c:v>
                </c:pt>
                <c:pt idx="7104">
                  <c:v>0.0320344142276132</c:v>
                </c:pt>
                <c:pt idx="7105">
                  <c:v>0.0304089875272515</c:v>
                </c:pt>
                <c:pt idx="7106">
                  <c:v>0.0288060795000288</c:v>
                </c:pt>
                <c:pt idx="7107">
                  <c:v>0.0272256867945478</c:v>
                </c:pt>
                <c:pt idx="7108">
                  <c:v>0.0256678060326199</c:v>
                </c:pt>
                <c:pt idx="7109">
                  <c:v>0.0241324338092692</c:v>
                </c:pt>
                <c:pt idx="7110">
                  <c:v>0.0226195666927369</c:v>
                </c:pt>
                <c:pt idx="7111">
                  <c:v>0.0211292012244847</c:v>
                </c:pt>
                <c:pt idx="7112">
                  <c:v>0.0196613339191996</c:v>
                </c:pt>
                <c:pt idx="7113">
                  <c:v>0.0182159612647977</c:v>
                </c:pt>
                <c:pt idx="7114">
                  <c:v>0.0167930797224286</c:v>
                </c:pt>
                <c:pt idx="7115">
                  <c:v>0.0153926857264791</c:v>
                </c:pt>
                <c:pt idx="7116">
                  <c:v>0.0140147756845781</c:v>
                </c:pt>
                <c:pt idx="7117">
                  <c:v>0.0126593459776006</c:v>
                </c:pt>
                <c:pt idx="7118">
                  <c:v>0.0113263929596718</c:v>
                </c:pt>
                <c:pt idx="7119">
                  <c:v>0.0100159129581717</c:v>
                </c:pt>
                <c:pt idx="7120">
                  <c:v>0.00872790227373957</c:v>
                </c:pt>
                <c:pt idx="7121">
                  <c:v>0.00746235718027789</c:v>
                </c:pt>
                <c:pt idx="7122">
                  <c:v>0.00621927392495726</c:v>
                </c:pt>
                <c:pt idx="7123">
                  <c:v>0.00499864872822059</c:v>
                </c:pt>
                <c:pt idx="7124">
                  <c:v>0.00380047778378774</c:v>
                </c:pt>
                <c:pt idx="7125">
                  <c:v>0.00262475725865996</c:v>
                </c:pt>
                <c:pt idx="7126">
                  <c:v>0.00147148329312448</c:v>
                </c:pt>
                <c:pt idx="7127">
                  <c:v>0.000340652000759147</c:v>
                </c:pt>
                <c:pt idx="7128">
                  <c:v>-0.000767740531563036</c:v>
                </c:pt>
                <c:pt idx="7129">
                  <c:v>-0.00185369824366918</c:v>
                </c:pt>
                <c:pt idx="7130">
                  <c:v>-0.00291722510208188</c:v>
                </c:pt>
                <c:pt idx="7131">
                  <c:v>-0.00395832510001442</c:v>
                </c:pt>
                <c:pt idx="7132">
                  <c:v>-0.00497700225736611</c:v>
                </c:pt>
                <c:pt idx="7133">
                  <c:v>-0.00597326062071745</c:v>
                </c:pt>
                <c:pt idx="7134">
                  <c:v>-0.00694710426332531</c:v>
                </c:pt>
                <c:pt idx="7135">
                  <c:v>-0.00789853728511811</c:v>
                </c:pt>
                <c:pt idx="7136">
                  <c:v>-0.00882756381269092</c:v>
                </c:pt>
                <c:pt idx="7137">
                  <c:v>-0.00973418799930057</c:v>
                </c:pt>
                <c:pt idx="7138">
                  <c:v>-0.0106184140248607</c:v>
                </c:pt>
                <c:pt idx="7139">
                  <c:v>-0.0114802460959367</c:v>
                </c:pt>
                <c:pt idx="7140">
                  <c:v>-0.012319688445741</c:v>
                </c:pt>
                <c:pt idx="7141">
                  <c:v>-0.0131367453341276</c:v>
                </c:pt>
                <c:pt idx="7142">
                  <c:v>-0.0139314210475873</c:v>
                </c:pt>
                <c:pt idx="7143">
                  <c:v>-0.0147037198992426</c:v>
                </c:pt>
                <c:pt idx="7144">
                  <c:v>-0.0154536462288423</c:v>
                </c:pt>
                <c:pt idx="7145">
                  <c:v>-0.0161812044027567</c:v>
                </c:pt>
                <c:pt idx="7146">
                  <c:v>-0.0168863988139723</c:v>
                </c:pt>
                <c:pt idx="7147">
                  <c:v>-0.0175692338820861</c:v>
                </c:pt>
                <c:pt idx="7148">
                  <c:v>-0.0182297140533012</c:v>
                </c:pt>
                <c:pt idx="7149">
                  <c:v>-0.0188678438004209</c:v>
                </c:pt>
                <c:pt idx="7150">
                  <c:v>-0.0194836276228433</c:v>
                </c:pt>
                <c:pt idx="7151">
                  <c:v>-0.0200770700465566</c:v>
                </c:pt>
                <c:pt idx="7152">
                  <c:v>-0.020648175624133</c:v>
                </c:pt>
                <c:pt idx="7153">
                  <c:v>-0.0211969489347236</c:v>
                </c:pt>
                <c:pt idx="7154">
                  <c:v>-0.021723394584053</c:v>
                </c:pt>
                <c:pt idx="7155">
                  <c:v>-0.0222275172044137</c:v>
                </c:pt>
                <c:pt idx="7156">
                  <c:v>-0.0227093214546607</c:v>
                </c:pt>
                <c:pt idx="7157">
                  <c:v>-0.0231688120202057</c:v>
                </c:pt>
                <c:pt idx="7158">
                  <c:v>-0.0236059936130119</c:v>
                </c:pt>
                <c:pt idx="7159">
                  <c:v>-0.0240208709715883</c:v>
                </c:pt>
                <c:pt idx="7160">
                  <c:v>-0.0244134488609836</c:v>
                </c:pt>
                <c:pt idx="7161">
                  <c:v>-0.0247837320727813</c:v>
                </c:pt>
                <c:pt idx="7162">
                  <c:v>-0.0251317254250934</c:v>
                </c:pt>
                <c:pt idx="7163">
                  <c:v>-0.0254574337625547</c:v>
                </c:pt>
                <c:pt idx="7164">
                  <c:v>-0.0257608619563176</c:v>
                </c:pt>
                <c:pt idx="7165">
                  <c:v>-0.0260420149040456</c:v>
                </c:pt>
                <c:pt idx="7166">
                  <c:v>-0.0263008975299079</c:v>
                </c:pt>
                <c:pt idx="7167">
                  <c:v>-0.0265375147845733</c:v>
                </c:pt>
                <c:pt idx="7168">
                  <c:v>-0.0267518716452045</c:v>
                </c:pt>
                <c:pt idx="7169">
                  <c:v>-0.0269439731154522</c:v>
                </c:pt>
                <c:pt idx="7170">
                  <c:v>-0.0271138242254489</c:v>
                </c:pt>
                <c:pt idx="7171">
                  <c:v>-0.0272614300318032</c:v>
                </c:pt>
                <c:pt idx="7172">
                  <c:v>-0.0273867956175934</c:v>
                </c:pt>
                <c:pt idx="7173">
                  <c:v>-0.027489926092362</c:v>
                </c:pt>
                <c:pt idx="7174">
                  <c:v>-0.0275708265921091</c:v>
                </c:pt>
                <c:pt idx="7175">
                  <c:v>-0.0276295022792866</c:v>
                </c:pt>
                <c:pt idx="7176">
                  <c:v>-0.027665958342792</c:v>
                </c:pt>
                <c:pt idx="7177">
                  <c:v>-0.0276801999979622</c:v>
                </c:pt>
                <c:pt idx="7178">
                  <c:v>0.0</c:v>
                </c:pt>
              </c:numCache>
            </c:numRef>
          </c:yVal>
          <c:smooth val="1"/>
        </c:ser>
        <c:dLbls/>
        <c:axId val="470848328"/>
        <c:axId val="471727496"/>
      </c:scatterChart>
      <c:valAx>
        <c:axId val="470848328"/>
        <c:scaling>
          <c:orientation val="minMax"/>
        </c:scaling>
        <c:axPos val="b"/>
        <c:title>
          <c:tx>
            <c:rich>
              <a:bodyPr/>
              <a:lstStyle/>
              <a:p>
                <a:pPr>
                  <a:defRPr sz="1200"/>
                </a:pPr>
                <a:r>
                  <a:rPr lang="en-US" sz="1200" dirty="0" smtClean="0"/>
                  <a:t>X/V</a:t>
                </a:r>
                <a:r>
                  <a:rPr lang="en-US" sz="1200" baseline="-25000" dirty="0" smtClean="0"/>
                  <a:t>TAS</a:t>
                </a:r>
                <a:r>
                  <a:rPr lang="en-US" sz="1200" dirty="0" smtClean="0"/>
                  <a:t> </a:t>
                </a:r>
                <a:r>
                  <a:rPr lang="en-US" sz="1200" baseline="0" dirty="0" smtClean="0"/>
                  <a:t> </a:t>
                </a:r>
                <a:endParaRPr lang="en-US" sz="1200" dirty="0"/>
              </a:p>
            </c:rich>
          </c:tx>
          <c:layout>
            <c:manualLayout>
              <c:xMode val="edge"/>
              <c:yMode val="edge"/>
              <c:x val="0.460036816192263"/>
              <c:y val="0.879820958519518"/>
            </c:manualLayout>
          </c:layout>
        </c:title>
        <c:numFmt formatCode="General" sourceLinked="1"/>
        <c:tickLblPos val="nextTo"/>
        <c:crossAx val="471727496"/>
        <c:crosses val="autoZero"/>
        <c:crossBetween val="midCat"/>
      </c:valAx>
      <c:valAx>
        <c:axId val="471727496"/>
        <c:scaling>
          <c:orientation val="minMax"/>
          <c:max val="60.0"/>
        </c:scaling>
        <c:axPos val="l"/>
        <c:majorGridlines/>
        <c:title>
          <c:tx>
            <c:rich>
              <a:bodyPr rot="-5400000" vert="horz" anchor="b" anchorCtr="0"/>
              <a:lstStyle/>
              <a:p>
                <a:pPr>
                  <a:defRPr sz="1200"/>
                </a:pPr>
                <a:r>
                  <a:rPr lang="en-US" sz="1200" dirty="0" smtClean="0"/>
                  <a:t>Y/V</a:t>
                </a:r>
                <a:r>
                  <a:rPr lang="en-US" sz="1200" baseline="-25000" dirty="0" smtClean="0"/>
                  <a:t>TAS</a:t>
                </a:r>
                <a:r>
                  <a:rPr lang="en-US" sz="1200" dirty="0" smtClean="0"/>
                  <a:t> </a:t>
                </a:r>
                <a:endParaRPr lang="en-US" sz="1200" dirty="0"/>
              </a:p>
            </c:rich>
          </c:tx>
          <c:layout>
            <c:manualLayout>
              <c:xMode val="edge"/>
              <c:yMode val="edge"/>
              <c:x val="0.72859857463302"/>
              <c:y val="0.609642031320831"/>
            </c:manualLayout>
          </c:layout>
        </c:title>
        <c:numFmt formatCode="General" sourceLinked="1"/>
        <c:tickLblPos val="nextTo"/>
        <c:crossAx val="470848328"/>
        <c:crosses val="autoZero"/>
        <c:crossBetween val="midCat"/>
      </c:valAx>
      <c:spPr>
        <a:noFill/>
      </c:spPr>
    </c:plotArea>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 Id="rId2"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drawing1.xml><?xml version="1.0" encoding="utf-8"?>
<c:userShapes xmlns:c="http://schemas.openxmlformats.org/drawingml/2006/chart">
  <cdr:relSizeAnchor xmlns:cdr="http://schemas.openxmlformats.org/drawingml/2006/chartDrawing">
    <cdr:from>
      <cdr:x>0.77317</cdr:x>
      <cdr:y>0.09434</cdr:y>
    </cdr:from>
    <cdr:to>
      <cdr:x>0.90867</cdr:x>
      <cdr:y>0.29173</cdr:y>
    </cdr:to>
    <cdr:cxnSp macro="">
      <cdr:nvCxnSpPr>
        <cdr:cNvPr id="3" name="Straight Arrow Connector 2"/>
        <cdr:cNvCxnSpPr/>
      </cdr:nvCxnSpPr>
      <cdr:spPr>
        <a:xfrm xmlns:a="http://schemas.openxmlformats.org/drawingml/2006/main" flipH="1">
          <a:off x="7391400" y="619125"/>
          <a:ext cx="1295400" cy="1295400"/>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0.79531</cdr:x>
      <cdr:y>0.25238</cdr:y>
    </cdr:from>
    <cdr:to>
      <cdr:x>0.89121</cdr:x>
      <cdr:y>0.39171</cdr:y>
    </cdr:to>
    <cdr:sp macro="" textlink="">
      <cdr:nvSpPr>
        <cdr:cNvPr id="5" name="TextBox 4"/>
        <cdr:cNvSpPr txBox="1"/>
      </cdr:nvSpPr>
      <cdr:spPr>
        <a:xfrm xmlns:a="http://schemas.openxmlformats.org/drawingml/2006/main">
          <a:off x="7603067" y="1656307"/>
          <a:ext cx="916797" cy="914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Arial" pitchFamily="34" charset="0"/>
              <a:cs typeface="Arial" pitchFamily="34" charset="0"/>
              <a:sym typeface="Mathematica1"/>
            </a:rPr>
            <a:t></a:t>
          </a:r>
          <a:endParaRPr lang="en-US" sz="1200" dirty="0">
            <a:latin typeface="Arial" pitchFamily="34" charset="0"/>
            <a:cs typeface="Arial" pitchFamily="34" charset="0"/>
          </a:endParaRPr>
        </a:p>
      </cdr:txBody>
    </cdr:sp>
  </cdr:relSizeAnchor>
  <cdr:relSizeAnchor xmlns:cdr="http://schemas.openxmlformats.org/drawingml/2006/chartDrawing">
    <cdr:from>
      <cdr:x>0.76519</cdr:x>
      <cdr:y>0.83745</cdr:y>
    </cdr:from>
    <cdr:to>
      <cdr:x>0.77785</cdr:x>
      <cdr:y>0.85584</cdr:y>
    </cdr:to>
    <cdr:sp macro="" textlink="">
      <cdr:nvSpPr>
        <cdr:cNvPr id="7" name="Multiply 6"/>
        <cdr:cNvSpPr>
          <a:spLocks xmlns:a="http://schemas.openxmlformats.org/drawingml/2006/main" noChangeAspect="1"/>
        </cdr:cNvSpPr>
      </cdr:nvSpPr>
      <cdr:spPr>
        <a:xfrm xmlns:a="http://schemas.openxmlformats.org/drawingml/2006/main">
          <a:off x="7315200" y="5495925"/>
          <a:ext cx="121028" cy="120689"/>
        </a:xfrm>
        <a:prstGeom xmlns:a="http://schemas.openxmlformats.org/drawingml/2006/main" prst="mathMultiply">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0.49251</cdr:x>
      <cdr:y>0.8447</cdr:y>
    </cdr:from>
    <cdr:to>
      <cdr:x>0.54745</cdr:x>
      <cdr:y>0.86328</cdr:y>
    </cdr:to>
    <cdr:sp macro="" textlink="">
      <cdr:nvSpPr>
        <cdr:cNvPr id="2" name="Right Arrow 1"/>
        <cdr:cNvSpPr/>
      </cdr:nvSpPr>
      <cdr:spPr>
        <a:xfrm xmlns:a="http://schemas.openxmlformats.org/drawingml/2006/main" flipV="1">
          <a:off x="4695824" y="5543551"/>
          <a:ext cx="523875" cy="12191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0.71185</cdr:x>
      <cdr:y>0.26925</cdr:y>
    </cdr:from>
    <cdr:to>
      <cdr:x>0.72448</cdr:x>
      <cdr:y>0.35215</cdr:y>
    </cdr:to>
    <cdr:sp macro="" textlink="">
      <cdr:nvSpPr>
        <cdr:cNvPr id="8" name="Right Arrow 7"/>
        <cdr:cNvSpPr/>
      </cdr:nvSpPr>
      <cdr:spPr>
        <a:xfrm xmlns:a="http://schemas.openxmlformats.org/drawingml/2006/main" rot="13666677">
          <a:off x="6575335" y="1978856"/>
          <a:ext cx="544088" cy="120391"/>
        </a:xfrm>
        <a:prstGeom xmlns:a="http://schemas.openxmlformats.org/drawingml/2006/main" prst="rightArrow">
          <a:avLst>
            <a:gd name="adj1" fmla="val 50000"/>
            <a:gd name="adj2" fmla="val 71956"/>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0.12338</cdr:x>
      <cdr:y>0.29245</cdr:y>
    </cdr:from>
    <cdr:to>
      <cdr:x>0.14036</cdr:x>
      <cdr:y>0.37663</cdr:y>
    </cdr:to>
    <cdr:sp macro="" textlink="">
      <cdr:nvSpPr>
        <cdr:cNvPr id="9" name="Right Arrow 8"/>
        <cdr:cNvSpPr/>
      </cdr:nvSpPr>
      <cdr:spPr>
        <a:xfrm xmlns:a="http://schemas.openxmlformats.org/drawingml/2006/main" rot="7164672">
          <a:off x="981075" y="2114550"/>
          <a:ext cx="552450" cy="161925"/>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0.77317</cdr:x>
      <cdr:y>0.88389</cdr:y>
    </cdr:from>
    <cdr:to>
      <cdr:x>0.92461</cdr:x>
      <cdr:y>0.93033</cdr:y>
    </cdr:to>
    <cdr:sp macro="" textlink="">
      <cdr:nvSpPr>
        <cdr:cNvPr id="12" name="TextBox 11"/>
        <cdr:cNvSpPr txBox="1"/>
      </cdr:nvSpPr>
      <cdr:spPr>
        <a:xfrm xmlns:a="http://schemas.openxmlformats.org/drawingml/2006/main">
          <a:off x="7391400" y="5800725"/>
          <a:ext cx="1447800" cy="304799"/>
        </a:xfrm>
        <a:prstGeom xmlns:a="http://schemas.openxmlformats.org/drawingml/2006/main" prst="rect">
          <a:avLst/>
        </a:prstGeom>
        <a:solidFill xmlns:a="http://schemas.openxmlformats.org/drawingml/2006/main">
          <a:schemeClr val="accent5"/>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0- Holding Fix</a:t>
          </a:r>
          <a:endParaRPr lang="en-US" sz="1200" dirty="0">
            <a:latin typeface="Arial" pitchFamily="34" charset="0"/>
            <a:cs typeface="Arial" pitchFamily="34" charset="0"/>
          </a:endParaRPr>
        </a:p>
      </cdr:txBody>
    </cdr:sp>
  </cdr:relSizeAnchor>
  <cdr:relSizeAnchor xmlns:cdr="http://schemas.openxmlformats.org/drawingml/2006/chartDrawing">
    <cdr:from>
      <cdr:x>0.80289</cdr:x>
      <cdr:y>0.16328</cdr:y>
    </cdr:from>
    <cdr:to>
      <cdr:x>0.84274</cdr:x>
      <cdr:y>0.20972</cdr:y>
    </cdr:to>
    <cdr:sp macro="" textlink="">
      <cdr:nvSpPr>
        <cdr:cNvPr id="10" name="TextBox 9"/>
        <cdr:cNvSpPr txBox="1"/>
      </cdr:nvSpPr>
      <cdr:spPr>
        <a:xfrm xmlns:a="http://schemas.openxmlformats.org/drawingml/2006/main">
          <a:off x="7675562" y="1071563"/>
          <a:ext cx="381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V</a:t>
          </a:r>
          <a:r>
            <a:rPr lang="en-US" sz="1200" baseline="-25000" dirty="0" smtClean="0">
              <a:latin typeface="Arial" pitchFamily="34" charset="0"/>
              <a:cs typeface="Arial" pitchFamily="34" charset="0"/>
            </a:rPr>
            <a:t>W</a:t>
          </a:r>
          <a:r>
            <a:rPr lang="en-US" sz="1200" dirty="0" smtClean="0">
              <a:latin typeface="Arial" pitchFamily="34" charset="0"/>
              <a:cs typeface="Arial" pitchFamily="34" charset="0"/>
            </a:rPr>
            <a:t> </a:t>
          </a:r>
          <a:endParaRPr lang="en-US" sz="1200" dirty="0">
            <a:latin typeface="Arial" pitchFamily="34" charset="0"/>
            <a:cs typeface="Arial" pitchFamily="34" charset="0"/>
          </a:endParaRPr>
        </a:p>
      </cdr:txBody>
    </cdr:sp>
  </cdr:relSizeAnchor>
  <cdr:relSizeAnchor xmlns:cdr="http://schemas.openxmlformats.org/drawingml/2006/chartDrawing">
    <cdr:from>
      <cdr:x>0.77079</cdr:x>
      <cdr:y>0.22441</cdr:y>
    </cdr:from>
    <cdr:to>
      <cdr:x>0.83455</cdr:x>
      <cdr:y>0.34052</cdr:y>
    </cdr:to>
    <cdr:sp macro="" textlink="">
      <cdr:nvSpPr>
        <cdr:cNvPr id="15" name="Arc 14"/>
        <cdr:cNvSpPr/>
      </cdr:nvSpPr>
      <cdr:spPr>
        <a:xfrm xmlns:a="http://schemas.openxmlformats.org/drawingml/2006/main" rot="1455861">
          <a:off x="7368647" y="1472712"/>
          <a:ext cx="609541" cy="761998"/>
        </a:xfrm>
        <a:prstGeom xmlns:a="http://schemas.openxmlformats.org/drawingml/2006/main" prst="arc">
          <a:avLst>
            <a:gd name="adj1" fmla="val 16004989"/>
            <a:gd name="adj2" fmla="val 0"/>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absSizeAnchor xmlns:cdr="http://schemas.openxmlformats.org/drawingml/2006/chartDrawing">
    <cdr:from>
      <cdr:x>0.85287</cdr:x>
      <cdr:y>0.61684</cdr:y>
    </cdr:from>
    <cdr:ext cx="152400" cy="152400"/>
    <cdr:sp macro="" textlink="">
      <cdr:nvSpPr>
        <cdr:cNvPr id="17" name="4-Point Star 16"/>
        <cdr:cNvSpPr/>
      </cdr:nvSpPr>
      <cdr:spPr>
        <a:xfrm xmlns:a="http://schemas.openxmlformats.org/drawingml/2006/main">
          <a:off x="8153400" y="4048125"/>
          <a:ext cx="152400" cy="152400"/>
        </a:xfrm>
        <a:prstGeom xmlns:a="http://schemas.openxmlformats.org/drawingml/2006/main" prst="star4">
          <a:avLst>
            <a:gd name="adj" fmla="val 20990"/>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absSizeAnchor>
  <cdr:relSizeAnchor xmlns:cdr="http://schemas.openxmlformats.org/drawingml/2006/chartDrawing">
    <cdr:from>
      <cdr:x>0.86084</cdr:x>
      <cdr:y>0.582</cdr:y>
    </cdr:from>
    <cdr:to>
      <cdr:x>0.95649</cdr:x>
      <cdr:y>0.72134</cdr:y>
    </cdr:to>
    <cdr:sp macro="" textlink="">
      <cdr:nvSpPr>
        <cdr:cNvPr id="18" name="TextBox 17"/>
        <cdr:cNvSpPr txBox="1"/>
      </cdr:nvSpPr>
      <cdr:spPr>
        <a:xfrm xmlns:a="http://schemas.openxmlformats.org/drawingml/2006/main">
          <a:off x="8229600" y="3819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1</a:t>
          </a:r>
          <a:endParaRPr lang="en-US" sz="1200" dirty="0">
            <a:latin typeface="Arial" pitchFamily="34" charset="0"/>
            <a:cs typeface="Arial" pitchFamily="34" charset="0"/>
          </a:endParaRPr>
        </a:p>
      </cdr:txBody>
    </cdr:sp>
  </cdr:relSizeAnchor>
  <cdr:relSizeAnchor xmlns:cdr="http://schemas.openxmlformats.org/drawingml/2006/chartDrawing">
    <cdr:from>
      <cdr:x>0.60578</cdr:x>
      <cdr:y>0.21045</cdr:y>
    </cdr:from>
    <cdr:to>
      <cdr:x>0.61375</cdr:x>
      <cdr:y>0.22206</cdr:y>
    </cdr:to>
    <cdr:sp macro="" textlink="">
      <cdr:nvSpPr>
        <cdr:cNvPr id="19" name="4-Point Star 18"/>
        <cdr:cNvSpPr/>
      </cdr:nvSpPr>
      <cdr:spPr>
        <a:xfrm xmlns:a="http://schemas.openxmlformats.org/drawingml/2006/main">
          <a:off x="5791200" y="1381125"/>
          <a:ext cx="76200" cy="76200"/>
        </a:xfrm>
        <a:prstGeom xmlns:a="http://schemas.openxmlformats.org/drawingml/2006/main" prst="star4">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0.52607</cdr:x>
      <cdr:y>0.10595</cdr:y>
    </cdr:from>
    <cdr:to>
      <cdr:x>0.82896</cdr:x>
      <cdr:y>0.14078</cdr:y>
    </cdr:to>
    <cdr:sp macro="" textlink="">
      <cdr:nvSpPr>
        <cdr:cNvPr id="22" name="TextBox 21"/>
        <cdr:cNvSpPr txBox="1"/>
      </cdr:nvSpPr>
      <cdr:spPr>
        <a:xfrm xmlns:a="http://schemas.openxmlformats.org/drawingml/2006/main">
          <a:off x="5029200" y="695325"/>
          <a:ext cx="2895600" cy="228600"/>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2- End of Unknown  Outbound Time</a:t>
          </a:r>
          <a:endParaRPr lang="en-US" sz="1200" dirty="0">
            <a:latin typeface="Arial" pitchFamily="34" charset="0"/>
            <a:cs typeface="Arial" pitchFamily="34" charset="0"/>
          </a:endParaRPr>
        </a:p>
      </cdr:txBody>
    </cdr:sp>
  </cdr:relSizeAnchor>
  <cdr:relSizeAnchor xmlns:cdr="http://schemas.openxmlformats.org/drawingml/2006/chartDrawing">
    <cdr:from>
      <cdr:x>0.60578</cdr:x>
      <cdr:y>0.41945</cdr:y>
    </cdr:from>
    <cdr:to>
      <cdr:x>0.70143</cdr:x>
      <cdr:y>0.4775</cdr:y>
    </cdr:to>
    <cdr:sp macro="" textlink="">
      <cdr:nvSpPr>
        <cdr:cNvPr id="23" name="TextBox 22"/>
        <cdr:cNvSpPr txBox="1"/>
      </cdr:nvSpPr>
      <cdr:spPr>
        <a:xfrm xmlns:a="http://schemas.openxmlformats.org/drawingml/2006/main">
          <a:off x="5791200" y="2752725"/>
          <a:ext cx="914400" cy="381000"/>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Abeam Point</a:t>
          </a:r>
          <a:endParaRPr lang="en-US" sz="1200" dirty="0">
            <a:latin typeface="Arial" pitchFamily="34" charset="0"/>
            <a:cs typeface="Arial" pitchFamily="34" charset="0"/>
          </a:endParaRPr>
        </a:p>
      </cdr:txBody>
    </cdr:sp>
  </cdr:relSizeAnchor>
  <cdr:relSizeAnchor xmlns:cdr="http://schemas.openxmlformats.org/drawingml/2006/chartDrawing">
    <cdr:from>
      <cdr:x>0.70143</cdr:x>
      <cdr:y>0.45428</cdr:y>
    </cdr:from>
    <cdr:to>
      <cdr:x>0.77317</cdr:x>
      <cdr:y>0.4775</cdr:y>
    </cdr:to>
    <cdr:cxnSp macro="">
      <cdr:nvCxnSpPr>
        <cdr:cNvPr id="25" name="Straight Arrow Connector 24"/>
        <cdr:cNvCxnSpPr/>
      </cdr:nvCxnSpPr>
      <cdr:spPr>
        <a:xfrm xmlns:a="http://schemas.openxmlformats.org/drawingml/2006/main">
          <a:off x="6705600" y="2981325"/>
          <a:ext cx="685800" cy="152400"/>
        </a:xfrm>
        <a:prstGeom xmlns:a="http://schemas.openxmlformats.org/drawingml/2006/main" prst="straightConnector1">
          <a:avLst/>
        </a:prstGeom>
        <a:ln xmlns:a="http://schemas.openxmlformats.org/drawingml/2006/main">
          <a:solidFill>
            <a:schemeClr val="accent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0.18333</cdr:x>
      <cdr:y>0.62845</cdr:y>
    </cdr:from>
    <cdr:to>
      <cdr:x>0.53404</cdr:x>
      <cdr:y>0.73295</cdr:y>
    </cdr:to>
    <cdr:sp macro="" textlink="">
      <cdr:nvSpPr>
        <cdr:cNvPr id="26" name="TextBox 25"/>
        <cdr:cNvSpPr txBox="1"/>
      </cdr:nvSpPr>
      <cdr:spPr>
        <a:xfrm xmlns:a="http://schemas.openxmlformats.org/drawingml/2006/main">
          <a:off x="1752620" y="4124345"/>
          <a:ext cx="3352779" cy="685804"/>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3- Aircraft established on Inbound Course</a:t>
          </a:r>
        </a:p>
        <a:p xmlns:a="http://schemas.openxmlformats.org/drawingml/2006/main">
          <a:pPr algn="ctr"/>
          <a:r>
            <a:rPr lang="en-US" sz="1200" dirty="0" smtClean="0">
              <a:latin typeface="Arial" pitchFamily="34" charset="0"/>
              <a:cs typeface="Arial" pitchFamily="34" charset="0"/>
            </a:rPr>
            <a:t>with the Correct Inbound WCA </a:t>
          </a:r>
          <a:endParaRPr lang="en-US" sz="1200" dirty="0">
            <a:latin typeface="Arial" pitchFamily="34" charset="0"/>
            <a:cs typeface="Arial" pitchFamily="34" charset="0"/>
          </a:endParaRPr>
        </a:p>
      </cdr:txBody>
    </cdr:sp>
  </cdr:relSizeAnchor>
  <cdr:relSizeAnchor xmlns:cdr="http://schemas.openxmlformats.org/drawingml/2006/chartDrawing">
    <cdr:from>
      <cdr:x>0.27809</cdr:x>
      <cdr:y>0.70972</cdr:y>
    </cdr:from>
    <cdr:to>
      <cdr:x>0.302</cdr:x>
      <cdr:y>0.84906</cdr:y>
    </cdr:to>
    <cdr:cxnSp macro="">
      <cdr:nvCxnSpPr>
        <cdr:cNvPr id="28" name="Straight Arrow Connector 27"/>
        <cdr:cNvCxnSpPr/>
      </cdr:nvCxnSpPr>
      <cdr:spPr>
        <a:xfrm xmlns:a="http://schemas.openxmlformats.org/drawingml/2006/main" flipH="1">
          <a:off x="2658533" y="4657725"/>
          <a:ext cx="228577" cy="914450"/>
        </a:xfrm>
        <a:prstGeom xmlns:a="http://schemas.openxmlformats.org/drawingml/2006/main" prst="straightConnector1">
          <a:avLst/>
        </a:prstGeom>
        <a:ln xmlns:a="http://schemas.openxmlformats.org/drawingml/2006/main">
          <a:solidFill>
            <a:srgbClr val="92D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0.44636</cdr:x>
      <cdr:y>0.74456</cdr:y>
    </cdr:from>
    <cdr:to>
      <cdr:x>0.54201</cdr:x>
      <cdr:y>0.88389</cdr:y>
    </cdr:to>
    <cdr:sp macro="" textlink="">
      <cdr:nvSpPr>
        <cdr:cNvPr id="31" name="TextBox 30"/>
        <cdr:cNvSpPr txBox="1"/>
      </cdr:nvSpPr>
      <cdr:spPr>
        <a:xfrm xmlns:a="http://schemas.openxmlformats.org/drawingml/2006/main">
          <a:off x="4267200" y="48863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0.61375</cdr:x>
      <cdr:y>0.11756</cdr:y>
    </cdr:from>
    <cdr:to>
      <cdr:x>0.6536</cdr:x>
      <cdr:y>0.21626</cdr:y>
    </cdr:to>
    <cdr:cxnSp macro="">
      <cdr:nvCxnSpPr>
        <cdr:cNvPr id="35" name="Straight Arrow Connector 34"/>
        <cdr:cNvCxnSpPr>
          <a:endCxn xmlns:a="http://schemas.openxmlformats.org/drawingml/2006/main" id="19" idx="3"/>
        </cdr:cNvCxnSpPr>
      </cdr:nvCxnSpPr>
      <cdr:spPr>
        <a:xfrm xmlns:a="http://schemas.openxmlformats.org/drawingml/2006/main" flipH="1">
          <a:off x="5867400" y="771525"/>
          <a:ext cx="381000" cy="647700"/>
        </a:xfrm>
        <a:prstGeom xmlns:a="http://schemas.openxmlformats.org/drawingml/2006/main" prst="straightConnector1">
          <a:avLst/>
        </a:prstGeom>
        <a:ln xmlns:a="http://schemas.openxmlformats.org/drawingml/2006/main">
          <a:solidFill>
            <a:srgbClr val="C0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0.77481</cdr:x>
      <cdr:y>0.85142</cdr:y>
    </cdr:from>
    <cdr:to>
      <cdr:x>0.80505</cdr:x>
      <cdr:y>0.88389</cdr:y>
    </cdr:to>
    <cdr:cxnSp macro="">
      <cdr:nvCxnSpPr>
        <cdr:cNvPr id="38" name="Straight Arrow Connector 37"/>
        <cdr:cNvCxnSpPr>
          <a:endCxn xmlns:a="http://schemas.openxmlformats.org/drawingml/2006/main" id="7" idx="2"/>
        </cdr:cNvCxnSpPr>
      </cdr:nvCxnSpPr>
      <cdr:spPr>
        <a:xfrm xmlns:a="http://schemas.openxmlformats.org/drawingml/2006/main" flipH="1" flipV="1">
          <a:off x="7407160" y="5587628"/>
          <a:ext cx="289040" cy="213097"/>
        </a:xfrm>
        <a:prstGeom xmlns:a="http://schemas.openxmlformats.org/drawingml/2006/main" prst="straightConnector1">
          <a:avLst/>
        </a:prstGeom>
        <a:ln xmlns:a="http://schemas.openxmlformats.org/drawingml/2006/main">
          <a:solidFill>
            <a:schemeClr val="accent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0.47028</cdr:x>
      <cdr:y>0.76778</cdr:y>
    </cdr:from>
    <cdr:to>
      <cdr:x>0.56593</cdr:x>
      <cdr:y>0.90711</cdr:y>
    </cdr:to>
    <cdr:sp macro="" textlink="">
      <cdr:nvSpPr>
        <cdr:cNvPr id="39" name="TextBox 38"/>
        <cdr:cNvSpPr txBox="1"/>
      </cdr:nvSpPr>
      <cdr:spPr>
        <a:xfrm xmlns:a="http://schemas.openxmlformats.org/drawingml/2006/main">
          <a:off x="4495800" y="5038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0.35071</cdr:x>
      <cdr:y>0.75617</cdr:y>
    </cdr:from>
    <cdr:to>
      <cdr:x>0.66157</cdr:x>
      <cdr:y>0.80261</cdr:y>
    </cdr:to>
    <cdr:sp macro="" textlink="">
      <cdr:nvSpPr>
        <cdr:cNvPr id="40" name="TextBox 39"/>
        <cdr:cNvSpPr txBox="1"/>
      </cdr:nvSpPr>
      <cdr:spPr>
        <a:xfrm xmlns:a="http://schemas.openxmlformats.org/drawingml/2006/main">
          <a:off x="3352800" y="4962525"/>
          <a:ext cx="2971800" cy="304800"/>
        </a:xfrm>
        <a:prstGeom xmlns:a="http://schemas.openxmlformats.org/drawingml/2006/main" prst="rect">
          <a:avLst/>
        </a:prstGeom>
        <a:solidFill xmlns:a="http://schemas.openxmlformats.org/drawingml/2006/main">
          <a:srgbClr val="00B0F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1 Minute Inbound From Point 3 to Fix</a:t>
          </a:r>
          <a:endParaRPr lang="en-US" sz="1200" dirty="0">
            <a:latin typeface="Arial" pitchFamily="34" charset="0"/>
            <a:cs typeface="Arial" pitchFamily="34" charset="0"/>
          </a:endParaRPr>
        </a:p>
      </cdr:txBody>
    </cdr:sp>
  </cdr:relSizeAnchor>
  <cdr:relSizeAnchor xmlns:cdr="http://schemas.openxmlformats.org/drawingml/2006/chartDrawing">
    <cdr:from>
      <cdr:x>0.4623</cdr:x>
      <cdr:y>0.77939</cdr:y>
    </cdr:from>
    <cdr:to>
      <cdr:x>0.47028</cdr:x>
      <cdr:y>0.83745</cdr:y>
    </cdr:to>
    <cdr:cxnSp macro="">
      <cdr:nvCxnSpPr>
        <cdr:cNvPr id="42" name="Straight Arrow Connector 41"/>
        <cdr:cNvCxnSpPr/>
      </cdr:nvCxnSpPr>
      <cdr:spPr>
        <a:xfrm xmlns:a="http://schemas.openxmlformats.org/drawingml/2006/main" flipH="1">
          <a:off x="4419600" y="5114925"/>
          <a:ext cx="76200" cy="3810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0.78911</cdr:x>
      <cdr:y>0.34978</cdr:y>
    </cdr:from>
    <cdr:to>
      <cdr:x>0.96446</cdr:x>
      <cdr:y>0.44267</cdr:y>
    </cdr:to>
    <cdr:sp macro="" textlink="">
      <cdr:nvSpPr>
        <cdr:cNvPr id="44" name="TextBox 43"/>
        <cdr:cNvSpPr txBox="1"/>
      </cdr:nvSpPr>
      <cdr:spPr>
        <a:xfrm xmlns:a="http://schemas.openxmlformats.org/drawingml/2006/main">
          <a:off x="7543800" y="2295525"/>
          <a:ext cx="1676400" cy="609600"/>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pPr algn="ctr"/>
          <a:r>
            <a:rPr lang="en-US" sz="1200" dirty="0" smtClean="0">
              <a:latin typeface="Arial" pitchFamily="34" charset="0"/>
              <a:cs typeface="Arial" pitchFamily="34" charset="0"/>
            </a:rPr>
            <a:t>Unknown Outbound</a:t>
          </a:r>
        </a:p>
        <a:p xmlns:a="http://schemas.openxmlformats.org/drawingml/2006/main">
          <a:pPr algn="ctr"/>
          <a:r>
            <a:rPr lang="en-US" sz="1200" dirty="0" smtClean="0">
              <a:latin typeface="Arial" pitchFamily="34" charset="0"/>
              <a:cs typeface="Arial" pitchFamily="34" charset="0"/>
            </a:rPr>
            <a:t>Heading</a:t>
          </a:r>
          <a:endParaRPr lang="en-US" sz="1200" dirty="0">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0.51585</cdr:x>
      <cdr:y>0.53333</cdr:y>
    </cdr:from>
    <cdr:to>
      <cdr:x>0.56831</cdr:x>
      <cdr:y>0.67302</cdr:y>
    </cdr:to>
    <cdr:cxnSp macro="">
      <cdr:nvCxnSpPr>
        <cdr:cNvPr id="3" name="Straight Arrow Connector 2"/>
        <cdr:cNvCxnSpPr/>
      </cdr:nvCxnSpPr>
      <cdr:spPr>
        <a:xfrm xmlns:a="http://schemas.openxmlformats.org/drawingml/2006/main">
          <a:off x="4495800" y="3200400"/>
          <a:ext cx="457200" cy="8382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0.4388</cdr:x>
      <cdr:y>0.44921</cdr:y>
    </cdr:from>
    <cdr:to>
      <cdr:x>0.65738</cdr:x>
      <cdr:y>0.5381</cdr:y>
    </cdr:to>
    <cdr:sp macro="" textlink="">
      <cdr:nvSpPr>
        <cdr:cNvPr id="4" name="TextBox 3"/>
        <cdr:cNvSpPr txBox="1"/>
      </cdr:nvSpPr>
      <cdr:spPr>
        <a:xfrm xmlns:a="http://schemas.openxmlformats.org/drawingml/2006/main">
          <a:off x="3824288" y="2695576"/>
          <a:ext cx="1905000" cy="533400"/>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pPr algn="ctr"/>
          <a:r>
            <a:rPr lang="en-US" sz="1400" dirty="0" smtClean="0">
              <a:latin typeface="Arial" pitchFamily="34" charset="0"/>
              <a:cs typeface="Arial" pitchFamily="34" charset="0"/>
            </a:rPr>
            <a:t>AIM Recommends:</a:t>
          </a:r>
        </a:p>
        <a:p xmlns:a="http://schemas.openxmlformats.org/drawingml/2006/main">
          <a:pPr algn="ctr"/>
          <a:r>
            <a:rPr lang="en-US" sz="1400" dirty="0" smtClean="0">
              <a:latin typeface="Arial" pitchFamily="34" charset="0"/>
              <a:cs typeface="Arial" pitchFamily="34" charset="0"/>
            </a:rPr>
            <a:t>Using an M-Factor of 3</a:t>
          </a:r>
          <a:endParaRPr lang="en-US" sz="1400" dirty="0">
            <a:latin typeface="Arial" pitchFamily="34" charset="0"/>
            <a:cs typeface="Arial"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0.80926</cdr:x>
      <cdr:y>0.15793</cdr:y>
    </cdr:from>
    <cdr:to>
      <cdr:x>0.91506</cdr:x>
      <cdr:y>0.30414</cdr:y>
    </cdr:to>
    <cdr:cxnSp macro="">
      <cdr:nvCxnSpPr>
        <cdr:cNvPr id="5" name="Straight Arrow Connector 4"/>
        <cdr:cNvCxnSpPr/>
      </cdr:nvCxnSpPr>
      <cdr:spPr>
        <a:xfrm xmlns:a="http://schemas.openxmlformats.org/drawingml/2006/main" flipH="1">
          <a:off x="7577137" y="1090612"/>
          <a:ext cx="990600" cy="1009695"/>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0.77823</cdr:x>
      <cdr:y>0.07862</cdr:y>
    </cdr:from>
    <cdr:to>
      <cdr:x>0.87589</cdr:x>
      <cdr:y>0.13379</cdr:y>
    </cdr:to>
    <cdr:sp macro="" textlink="">
      <cdr:nvSpPr>
        <cdr:cNvPr id="6" name="TextBox 5"/>
        <cdr:cNvSpPr txBox="1"/>
      </cdr:nvSpPr>
      <cdr:spPr>
        <a:xfrm xmlns:a="http://schemas.openxmlformats.org/drawingml/2006/main">
          <a:off x="7286625" y="542925"/>
          <a:ext cx="914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0.83215</cdr:x>
      <cdr:y>0.07725</cdr:y>
    </cdr:from>
    <cdr:to>
      <cdr:x>0.92981</cdr:x>
      <cdr:y>0.15449</cdr:y>
    </cdr:to>
    <cdr:sp macro="" textlink="">
      <cdr:nvSpPr>
        <cdr:cNvPr id="7" name="TextBox 6"/>
        <cdr:cNvSpPr txBox="1"/>
      </cdr:nvSpPr>
      <cdr:spPr>
        <a:xfrm xmlns:a="http://schemas.openxmlformats.org/drawingml/2006/main">
          <a:off x="7791464" y="533433"/>
          <a:ext cx="914398" cy="533391"/>
        </a:xfrm>
        <a:prstGeom xmlns:a="http://schemas.openxmlformats.org/drawingml/2006/main" prst="rect">
          <a:avLst/>
        </a:prstGeom>
        <a:solidFill xmlns:a="http://schemas.openxmlformats.org/drawingml/2006/main">
          <a:srgbClr val="FFC000"/>
        </a:solidFill>
      </cdr:spPr>
      <cdr:txBody>
        <a:bodyPr xmlns:a="http://schemas.openxmlformats.org/drawingml/2006/main" vertOverflow="clip" wrap="none" rtlCol="0"/>
        <a:lstStyle xmlns:a="http://schemas.openxmlformats.org/drawingml/2006/main"/>
        <a:p xmlns:a="http://schemas.openxmlformats.org/drawingml/2006/main">
          <a:r>
            <a:rPr lang="en-US" sz="1400">
              <a:latin typeface="Arial" pitchFamily="34" charset="0"/>
              <a:cs typeface="Arial" pitchFamily="34" charset="0"/>
            </a:rPr>
            <a:t>Vw=0.3</a:t>
          </a:r>
        </a:p>
        <a:p xmlns:a="http://schemas.openxmlformats.org/drawingml/2006/main">
          <a:r>
            <a:rPr lang="en-US" sz="1400">
              <a:latin typeface="Arial" pitchFamily="34" charset="0"/>
              <a:cs typeface="Arial" pitchFamily="34" charset="0"/>
            </a:rPr>
            <a:t>45</a:t>
          </a:r>
          <a:r>
            <a:rPr lang="en-US" sz="1400" baseline="0">
              <a:latin typeface="Arial" pitchFamily="34" charset="0"/>
              <a:cs typeface="Arial" pitchFamily="34" charset="0"/>
            </a:rPr>
            <a:t> deg</a:t>
          </a:r>
          <a:endParaRPr lang="en-US" sz="1400">
            <a:latin typeface="Arial" pitchFamily="34" charset="0"/>
            <a:cs typeface="Arial" pitchFamily="34" charset="0"/>
          </a:endParaRPr>
        </a:p>
      </cdr:txBody>
    </cdr:sp>
  </cdr:relSizeAnchor>
  <cdr:relSizeAnchor xmlns:cdr="http://schemas.openxmlformats.org/drawingml/2006/chartDrawing">
    <cdr:from>
      <cdr:x>0.80671</cdr:x>
      <cdr:y>0.86759</cdr:y>
    </cdr:from>
    <cdr:to>
      <cdr:x>0.90437</cdr:x>
      <cdr:y>0.93655</cdr:y>
    </cdr:to>
    <cdr:sp macro="" textlink="">
      <cdr:nvSpPr>
        <cdr:cNvPr id="10" name="TextBox 9"/>
        <cdr:cNvSpPr txBox="1"/>
      </cdr:nvSpPr>
      <cdr:spPr>
        <a:xfrm xmlns:a="http://schemas.openxmlformats.org/drawingml/2006/main">
          <a:off x="7553325" y="5991225"/>
          <a:ext cx="914400" cy="476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a:latin typeface="Arial" pitchFamily="34" charset="0"/>
            <a:cs typeface="Arial" pitchFamily="34" charset="0"/>
          </a:endParaRPr>
        </a:p>
      </cdr:txBody>
    </cdr:sp>
  </cdr:relSizeAnchor>
  <cdr:relSizeAnchor xmlns:cdr="http://schemas.openxmlformats.org/drawingml/2006/chartDrawing">
    <cdr:from>
      <cdr:x>0.15565</cdr:x>
      <cdr:y>0.17241</cdr:y>
    </cdr:from>
    <cdr:to>
      <cdr:x>0.25331</cdr:x>
      <cdr:y>0.22483</cdr:y>
    </cdr:to>
    <cdr:sp macro="" textlink="">
      <cdr:nvSpPr>
        <cdr:cNvPr id="4" name="TextBox 3"/>
        <cdr:cNvSpPr txBox="1"/>
      </cdr:nvSpPr>
      <cdr:spPr>
        <a:xfrm xmlns:a="http://schemas.openxmlformats.org/drawingml/2006/main">
          <a:off x="1457325" y="1190625"/>
          <a:ext cx="914400" cy="3619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0.16277</cdr:x>
      <cdr:y>0.16414</cdr:y>
    </cdr:from>
    <cdr:to>
      <cdr:x>0.26043</cdr:x>
      <cdr:y>0.29655</cdr:y>
    </cdr:to>
    <cdr:sp macro="" textlink="">
      <cdr:nvSpPr>
        <cdr:cNvPr id="8" name="TextBox 7"/>
        <cdr:cNvSpPr txBox="1"/>
      </cdr:nvSpPr>
      <cdr:spPr>
        <a:xfrm xmlns:a="http://schemas.openxmlformats.org/drawingml/2006/main">
          <a:off x="1524000" y="11334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a:latin typeface="Arial" pitchFamily="34" charset="0"/>
            <a:cs typeface="Arial" pitchFamily="34" charset="0"/>
          </a:endParaRPr>
        </a:p>
      </cdr:txBody>
    </cdr:sp>
  </cdr:relSizeAnchor>
  <cdr:relSizeAnchor xmlns:cdr="http://schemas.openxmlformats.org/drawingml/2006/chartDrawing">
    <cdr:from>
      <cdr:x>0.58952</cdr:x>
      <cdr:y>0.41172</cdr:y>
    </cdr:from>
    <cdr:to>
      <cdr:x>0.68718</cdr:x>
      <cdr:y>0.54414</cdr:y>
    </cdr:to>
    <cdr:sp macro="" textlink="">
      <cdr:nvSpPr>
        <cdr:cNvPr id="11" name="TextBox 10"/>
        <cdr:cNvSpPr txBox="1"/>
      </cdr:nvSpPr>
      <cdr:spPr>
        <a:xfrm xmlns:a="http://schemas.openxmlformats.org/drawingml/2006/main">
          <a:off x="5519737" y="28432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0.55697</cdr:x>
      <cdr:y>0.36452</cdr:y>
    </cdr:from>
    <cdr:to>
      <cdr:x>0.71974</cdr:x>
      <cdr:y>0.4669</cdr:y>
    </cdr:to>
    <cdr:sp macro="" textlink="">
      <cdr:nvSpPr>
        <cdr:cNvPr id="13" name="TextBox 12"/>
        <cdr:cNvSpPr txBox="1"/>
      </cdr:nvSpPr>
      <cdr:spPr>
        <a:xfrm xmlns:a="http://schemas.openxmlformats.org/drawingml/2006/main">
          <a:off x="5214937" y="2517245"/>
          <a:ext cx="1524000" cy="706967"/>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Time out- 35.4 sec</a:t>
          </a:r>
        </a:p>
        <a:p xmlns:a="http://schemas.openxmlformats.org/drawingml/2006/main">
          <a:r>
            <a:rPr lang="en-US" sz="1200" dirty="0" smtClean="0">
              <a:latin typeface="Arial" pitchFamily="34" charset="0"/>
              <a:cs typeface="Arial" pitchFamily="34" charset="0"/>
            </a:rPr>
            <a:t>OWCA – 68.6 </a:t>
          </a:r>
          <a:r>
            <a:rPr lang="en-US" sz="1200" dirty="0" err="1" smtClean="0">
              <a:latin typeface="Arial" pitchFamily="34" charset="0"/>
              <a:cs typeface="Arial" pitchFamily="34" charset="0"/>
            </a:rPr>
            <a:t>degs</a:t>
          </a:r>
          <a:endParaRPr lang="en-US" sz="1200" dirty="0" smtClean="0">
            <a:latin typeface="Arial" pitchFamily="34" charset="0"/>
            <a:cs typeface="Arial" pitchFamily="34" charset="0"/>
          </a:endParaRPr>
        </a:p>
        <a:p xmlns:a="http://schemas.openxmlformats.org/drawingml/2006/main">
          <a:r>
            <a:rPr lang="en-US" sz="1200" dirty="0" smtClean="0">
              <a:latin typeface="Arial" pitchFamily="34" charset="0"/>
              <a:cs typeface="Arial" pitchFamily="34" charset="0"/>
            </a:rPr>
            <a:t>M-Factor – 5.6</a:t>
          </a:r>
          <a:endParaRPr lang="en-US" sz="1200" dirty="0">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0.80926</cdr:x>
      <cdr:y>0.15793</cdr:y>
    </cdr:from>
    <cdr:to>
      <cdr:x>0.91506</cdr:x>
      <cdr:y>0.30414</cdr:y>
    </cdr:to>
    <cdr:cxnSp macro="">
      <cdr:nvCxnSpPr>
        <cdr:cNvPr id="5" name="Straight Arrow Connector 4"/>
        <cdr:cNvCxnSpPr/>
      </cdr:nvCxnSpPr>
      <cdr:spPr>
        <a:xfrm xmlns:a="http://schemas.openxmlformats.org/drawingml/2006/main" flipH="1">
          <a:off x="7577137" y="1090612"/>
          <a:ext cx="990600" cy="1009695"/>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0.77823</cdr:x>
      <cdr:y>0.07862</cdr:y>
    </cdr:from>
    <cdr:to>
      <cdr:x>0.87589</cdr:x>
      <cdr:y>0.13379</cdr:y>
    </cdr:to>
    <cdr:sp macro="" textlink="">
      <cdr:nvSpPr>
        <cdr:cNvPr id="6" name="TextBox 5"/>
        <cdr:cNvSpPr txBox="1"/>
      </cdr:nvSpPr>
      <cdr:spPr>
        <a:xfrm xmlns:a="http://schemas.openxmlformats.org/drawingml/2006/main">
          <a:off x="7286625" y="542925"/>
          <a:ext cx="914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0.83215</cdr:x>
      <cdr:y>0.07725</cdr:y>
    </cdr:from>
    <cdr:to>
      <cdr:x>0.92981</cdr:x>
      <cdr:y>0.15449</cdr:y>
    </cdr:to>
    <cdr:sp macro="" textlink="">
      <cdr:nvSpPr>
        <cdr:cNvPr id="7" name="TextBox 6"/>
        <cdr:cNvSpPr txBox="1"/>
      </cdr:nvSpPr>
      <cdr:spPr>
        <a:xfrm xmlns:a="http://schemas.openxmlformats.org/drawingml/2006/main">
          <a:off x="7791464" y="533433"/>
          <a:ext cx="914398" cy="533391"/>
        </a:xfrm>
        <a:prstGeom xmlns:a="http://schemas.openxmlformats.org/drawingml/2006/main" prst="rect">
          <a:avLst/>
        </a:prstGeom>
        <a:solidFill xmlns:a="http://schemas.openxmlformats.org/drawingml/2006/main">
          <a:srgbClr val="FFC000"/>
        </a:solidFill>
      </cdr:spPr>
      <cdr:txBody>
        <a:bodyPr xmlns:a="http://schemas.openxmlformats.org/drawingml/2006/main" vertOverflow="clip" wrap="none" rtlCol="0"/>
        <a:lstStyle xmlns:a="http://schemas.openxmlformats.org/drawingml/2006/main"/>
        <a:p xmlns:a="http://schemas.openxmlformats.org/drawingml/2006/main">
          <a:r>
            <a:rPr lang="en-US" sz="1400">
              <a:latin typeface="Arial" pitchFamily="34" charset="0"/>
              <a:cs typeface="Arial" pitchFamily="34" charset="0"/>
            </a:rPr>
            <a:t>Vw=0.3</a:t>
          </a:r>
        </a:p>
        <a:p xmlns:a="http://schemas.openxmlformats.org/drawingml/2006/main">
          <a:r>
            <a:rPr lang="en-US" sz="1400">
              <a:latin typeface="Arial" pitchFamily="34" charset="0"/>
              <a:cs typeface="Arial" pitchFamily="34" charset="0"/>
            </a:rPr>
            <a:t>45</a:t>
          </a:r>
          <a:r>
            <a:rPr lang="en-US" sz="1400" baseline="0">
              <a:latin typeface="Arial" pitchFamily="34" charset="0"/>
              <a:cs typeface="Arial" pitchFamily="34" charset="0"/>
            </a:rPr>
            <a:t> deg</a:t>
          </a:r>
          <a:endParaRPr lang="en-US" sz="1400">
            <a:latin typeface="Arial" pitchFamily="34" charset="0"/>
            <a:cs typeface="Arial" pitchFamily="34" charset="0"/>
          </a:endParaRPr>
        </a:p>
      </cdr:txBody>
    </cdr:sp>
  </cdr:relSizeAnchor>
  <cdr:relSizeAnchor xmlns:cdr="http://schemas.openxmlformats.org/drawingml/2006/chartDrawing">
    <cdr:from>
      <cdr:x>0.80671</cdr:x>
      <cdr:y>0.86759</cdr:y>
    </cdr:from>
    <cdr:to>
      <cdr:x>0.90437</cdr:x>
      <cdr:y>0.93655</cdr:y>
    </cdr:to>
    <cdr:sp macro="" textlink="">
      <cdr:nvSpPr>
        <cdr:cNvPr id="10" name="TextBox 9"/>
        <cdr:cNvSpPr txBox="1"/>
      </cdr:nvSpPr>
      <cdr:spPr>
        <a:xfrm xmlns:a="http://schemas.openxmlformats.org/drawingml/2006/main">
          <a:off x="7553325" y="5991225"/>
          <a:ext cx="914400" cy="4762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a:latin typeface="Arial" pitchFamily="34" charset="0"/>
            <a:cs typeface="Arial" pitchFamily="34" charset="0"/>
          </a:endParaRPr>
        </a:p>
      </cdr:txBody>
    </cdr:sp>
  </cdr:relSizeAnchor>
  <cdr:relSizeAnchor xmlns:cdr="http://schemas.openxmlformats.org/drawingml/2006/chartDrawing">
    <cdr:from>
      <cdr:x>0.18616</cdr:x>
      <cdr:y>0.2331</cdr:y>
    </cdr:from>
    <cdr:to>
      <cdr:x>0.26958</cdr:x>
      <cdr:y>0.36966</cdr:y>
    </cdr:to>
    <cdr:cxnSp macro="">
      <cdr:nvCxnSpPr>
        <cdr:cNvPr id="3" name="Straight Arrow Connector 2"/>
        <cdr:cNvCxnSpPr/>
      </cdr:nvCxnSpPr>
      <cdr:spPr>
        <a:xfrm xmlns:a="http://schemas.openxmlformats.org/drawingml/2006/main">
          <a:off x="1743075" y="1609725"/>
          <a:ext cx="781050" cy="942975"/>
        </a:xfrm>
        <a:prstGeom xmlns:a="http://schemas.openxmlformats.org/drawingml/2006/main" prst="straightConnector1">
          <a:avLst/>
        </a:prstGeom>
        <a:ln xmlns:a="http://schemas.openxmlformats.org/drawingml/2006/main">
          <a:solidFill>
            <a:schemeClr val="tx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0.15565</cdr:x>
      <cdr:y>0.17241</cdr:y>
    </cdr:from>
    <cdr:to>
      <cdr:x>0.25331</cdr:x>
      <cdr:y>0.22483</cdr:y>
    </cdr:to>
    <cdr:sp macro="" textlink="">
      <cdr:nvSpPr>
        <cdr:cNvPr id="4" name="TextBox 3"/>
        <cdr:cNvSpPr txBox="1"/>
      </cdr:nvSpPr>
      <cdr:spPr>
        <a:xfrm xmlns:a="http://schemas.openxmlformats.org/drawingml/2006/main">
          <a:off x="1457325" y="1190625"/>
          <a:ext cx="914400" cy="3619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0.16277</cdr:x>
      <cdr:y>0.16414</cdr:y>
    </cdr:from>
    <cdr:to>
      <cdr:x>0.26043</cdr:x>
      <cdr:y>0.29655</cdr:y>
    </cdr:to>
    <cdr:sp macro="" textlink="">
      <cdr:nvSpPr>
        <cdr:cNvPr id="8" name="TextBox 7"/>
        <cdr:cNvSpPr txBox="1"/>
      </cdr:nvSpPr>
      <cdr:spPr>
        <a:xfrm xmlns:a="http://schemas.openxmlformats.org/drawingml/2006/main">
          <a:off x="1524000" y="11334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400">
            <a:latin typeface="Arial" pitchFamily="34" charset="0"/>
            <a:cs typeface="Arial" pitchFamily="34" charset="0"/>
          </a:endParaRPr>
        </a:p>
      </cdr:txBody>
    </cdr:sp>
  </cdr:relSizeAnchor>
  <cdr:relSizeAnchor xmlns:cdr="http://schemas.openxmlformats.org/drawingml/2006/chartDrawing">
    <cdr:from>
      <cdr:x>0.16277</cdr:x>
      <cdr:y>0.14759</cdr:y>
    </cdr:from>
    <cdr:to>
      <cdr:x>0.26043</cdr:x>
      <cdr:y>0.22207</cdr:y>
    </cdr:to>
    <cdr:sp macro="" textlink="">
      <cdr:nvSpPr>
        <cdr:cNvPr id="12" name="TextBox 11"/>
        <cdr:cNvSpPr txBox="1"/>
      </cdr:nvSpPr>
      <cdr:spPr>
        <a:xfrm xmlns:a="http://schemas.openxmlformats.org/drawingml/2006/main">
          <a:off x="1524000" y="1019175"/>
          <a:ext cx="914400" cy="514350"/>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r>
            <a:rPr lang="en-US" sz="1400">
              <a:latin typeface="Arial" pitchFamily="34" charset="0"/>
              <a:cs typeface="Arial" pitchFamily="34" charset="0"/>
            </a:rPr>
            <a:t>Vw=0.3</a:t>
          </a:r>
        </a:p>
        <a:p xmlns:a="http://schemas.openxmlformats.org/drawingml/2006/main">
          <a:r>
            <a:rPr lang="en-US" sz="1400">
              <a:latin typeface="Arial" pitchFamily="34" charset="0"/>
              <a:cs typeface="Arial" pitchFamily="34" charset="0"/>
            </a:rPr>
            <a:t>135deg</a:t>
          </a:r>
        </a:p>
      </cdr:txBody>
    </cdr:sp>
  </cdr:relSizeAnchor>
  <cdr:relSizeAnchor xmlns:cdr="http://schemas.openxmlformats.org/drawingml/2006/chartDrawing">
    <cdr:from>
      <cdr:x>0.19074</cdr:x>
      <cdr:y>0.37862</cdr:y>
    </cdr:from>
    <cdr:to>
      <cdr:x>0.36165</cdr:x>
      <cdr:y>0.47793</cdr:y>
    </cdr:to>
    <cdr:sp macro="" textlink="">
      <cdr:nvSpPr>
        <cdr:cNvPr id="9" name="TextBox 8"/>
        <cdr:cNvSpPr txBox="1"/>
      </cdr:nvSpPr>
      <cdr:spPr>
        <a:xfrm xmlns:a="http://schemas.openxmlformats.org/drawingml/2006/main">
          <a:off x="1785937" y="2614612"/>
          <a:ext cx="1600200" cy="685800"/>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Time out=137.25 sec</a:t>
          </a:r>
        </a:p>
        <a:p xmlns:a="http://schemas.openxmlformats.org/drawingml/2006/main">
          <a:r>
            <a:rPr lang="en-US" sz="1200" dirty="0" smtClean="0">
              <a:latin typeface="Arial" pitchFamily="34" charset="0"/>
              <a:cs typeface="Arial" pitchFamily="34" charset="0"/>
            </a:rPr>
            <a:t>OWCA=23.4 </a:t>
          </a:r>
          <a:r>
            <a:rPr lang="en-US" sz="1200" dirty="0" err="1" smtClean="0">
              <a:latin typeface="Arial" pitchFamily="34" charset="0"/>
              <a:cs typeface="Arial" pitchFamily="34" charset="0"/>
            </a:rPr>
            <a:t>degs</a:t>
          </a:r>
          <a:endParaRPr lang="en-US" sz="1200" dirty="0" smtClean="0">
            <a:latin typeface="Arial" pitchFamily="34" charset="0"/>
            <a:cs typeface="Arial" pitchFamily="34" charset="0"/>
          </a:endParaRPr>
        </a:p>
        <a:p xmlns:a="http://schemas.openxmlformats.org/drawingml/2006/main">
          <a:r>
            <a:rPr lang="en-US" sz="1200" dirty="0" smtClean="0">
              <a:latin typeface="Arial" pitchFamily="34" charset="0"/>
              <a:cs typeface="Arial" pitchFamily="34" charset="0"/>
            </a:rPr>
            <a:t>M-Factor – 1.91</a:t>
          </a:r>
          <a:endParaRPr lang="en-US" sz="1200" dirty="0">
            <a:latin typeface="Arial" pitchFamily="34" charset="0"/>
            <a:cs typeface="Arial" pitchFamily="34" charset="0"/>
          </a:endParaRPr>
        </a:p>
      </cdr:txBody>
    </cdr:sp>
  </cdr:relSizeAnchor>
  <cdr:relSizeAnchor xmlns:cdr="http://schemas.openxmlformats.org/drawingml/2006/chartDrawing">
    <cdr:from>
      <cdr:x>0.58952</cdr:x>
      <cdr:y>0.41172</cdr:y>
    </cdr:from>
    <cdr:to>
      <cdr:x>0.68718</cdr:x>
      <cdr:y>0.54414</cdr:y>
    </cdr:to>
    <cdr:sp macro="" textlink="">
      <cdr:nvSpPr>
        <cdr:cNvPr id="11" name="TextBox 10"/>
        <cdr:cNvSpPr txBox="1"/>
      </cdr:nvSpPr>
      <cdr:spPr>
        <a:xfrm xmlns:a="http://schemas.openxmlformats.org/drawingml/2006/main">
          <a:off x="5519737" y="284321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0.55697</cdr:x>
      <cdr:y>0.36452</cdr:y>
    </cdr:from>
    <cdr:to>
      <cdr:x>0.71974</cdr:x>
      <cdr:y>0.4669</cdr:y>
    </cdr:to>
    <cdr:sp macro="" textlink="">
      <cdr:nvSpPr>
        <cdr:cNvPr id="13" name="TextBox 12"/>
        <cdr:cNvSpPr txBox="1"/>
      </cdr:nvSpPr>
      <cdr:spPr>
        <a:xfrm xmlns:a="http://schemas.openxmlformats.org/drawingml/2006/main">
          <a:off x="5214937" y="2517245"/>
          <a:ext cx="1524000" cy="706967"/>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Time out- 35.4 sec</a:t>
          </a:r>
        </a:p>
        <a:p xmlns:a="http://schemas.openxmlformats.org/drawingml/2006/main">
          <a:r>
            <a:rPr lang="en-US" sz="1200" dirty="0" smtClean="0">
              <a:latin typeface="Arial" pitchFamily="34" charset="0"/>
              <a:cs typeface="Arial" pitchFamily="34" charset="0"/>
            </a:rPr>
            <a:t>OWCA – 68.6 </a:t>
          </a:r>
          <a:r>
            <a:rPr lang="en-US" sz="1200" dirty="0" err="1" smtClean="0">
              <a:latin typeface="Arial" pitchFamily="34" charset="0"/>
              <a:cs typeface="Arial" pitchFamily="34" charset="0"/>
            </a:rPr>
            <a:t>degs</a:t>
          </a:r>
          <a:endParaRPr lang="en-US" sz="1200" dirty="0" smtClean="0">
            <a:latin typeface="Arial" pitchFamily="34" charset="0"/>
            <a:cs typeface="Arial" pitchFamily="34" charset="0"/>
          </a:endParaRPr>
        </a:p>
        <a:p xmlns:a="http://schemas.openxmlformats.org/drawingml/2006/main">
          <a:r>
            <a:rPr lang="en-US" sz="1200" dirty="0" smtClean="0">
              <a:latin typeface="Arial" pitchFamily="34" charset="0"/>
              <a:cs typeface="Arial" pitchFamily="34" charset="0"/>
            </a:rPr>
            <a:t>M-Factor – 5.6</a:t>
          </a:r>
          <a:endParaRPr lang="en-US" sz="1200" dirty="0">
            <a:latin typeface="Arial" pitchFamily="34" charset="0"/>
            <a:cs typeface="Arial" pitchFamily="34" charset="0"/>
          </a:endParaRPr>
        </a:p>
      </cdr:txBody>
    </cdr:sp>
  </cdr:relSizeAnchor>
  <cdr:relSizeAnchor xmlns:cdr="http://schemas.openxmlformats.org/drawingml/2006/chartDrawing">
    <cdr:from>
      <cdr:x>0.32096</cdr:x>
      <cdr:y>0.47793</cdr:y>
    </cdr:from>
    <cdr:to>
      <cdr:x>0.33723</cdr:x>
      <cdr:y>0.5331</cdr:y>
    </cdr:to>
    <cdr:cxnSp macro="">
      <cdr:nvCxnSpPr>
        <cdr:cNvPr id="15" name="Straight Arrow Connector 14"/>
        <cdr:cNvCxnSpPr/>
      </cdr:nvCxnSpPr>
      <cdr:spPr>
        <a:xfrm xmlns:a="http://schemas.openxmlformats.org/drawingml/2006/main">
          <a:off x="3005137" y="3300412"/>
          <a:ext cx="152400" cy="3810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0.77317</cdr:x>
      <cdr:y>0.09434</cdr:y>
    </cdr:from>
    <cdr:to>
      <cdr:x>0.90867</cdr:x>
      <cdr:y>0.29173</cdr:y>
    </cdr:to>
    <cdr:cxnSp macro="">
      <cdr:nvCxnSpPr>
        <cdr:cNvPr id="3" name="Straight Arrow Connector 2"/>
        <cdr:cNvCxnSpPr/>
      </cdr:nvCxnSpPr>
      <cdr:spPr>
        <a:xfrm xmlns:a="http://schemas.openxmlformats.org/drawingml/2006/main" flipH="1">
          <a:off x="7391400" y="619125"/>
          <a:ext cx="1295400" cy="1295400"/>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0.79531</cdr:x>
      <cdr:y>0.25238</cdr:y>
    </cdr:from>
    <cdr:to>
      <cdr:x>0.89121</cdr:x>
      <cdr:y>0.39171</cdr:y>
    </cdr:to>
    <cdr:sp macro="" textlink="">
      <cdr:nvSpPr>
        <cdr:cNvPr id="5" name="TextBox 4"/>
        <cdr:cNvSpPr txBox="1"/>
      </cdr:nvSpPr>
      <cdr:spPr>
        <a:xfrm xmlns:a="http://schemas.openxmlformats.org/drawingml/2006/main">
          <a:off x="7603067" y="1656307"/>
          <a:ext cx="916797" cy="914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a:latin typeface="Arial" pitchFamily="34" charset="0"/>
              <a:cs typeface="Arial" pitchFamily="34" charset="0"/>
              <a:sym typeface="Mathematica1"/>
            </a:rPr>
            <a:t></a:t>
          </a:r>
          <a:endParaRPr lang="en-US" sz="1200" dirty="0">
            <a:latin typeface="Arial" pitchFamily="34" charset="0"/>
            <a:cs typeface="Arial" pitchFamily="34" charset="0"/>
          </a:endParaRPr>
        </a:p>
      </cdr:txBody>
    </cdr:sp>
  </cdr:relSizeAnchor>
  <cdr:relSizeAnchor xmlns:cdr="http://schemas.openxmlformats.org/drawingml/2006/chartDrawing">
    <cdr:from>
      <cdr:x>0.76519</cdr:x>
      <cdr:y>0.83745</cdr:y>
    </cdr:from>
    <cdr:to>
      <cdr:x>0.77785</cdr:x>
      <cdr:y>0.85584</cdr:y>
    </cdr:to>
    <cdr:sp macro="" textlink="">
      <cdr:nvSpPr>
        <cdr:cNvPr id="7" name="Multiply 6"/>
        <cdr:cNvSpPr>
          <a:spLocks xmlns:a="http://schemas.openxmlformats.org/drawingml/2006/main" noChangeAspect="1"/>
        </cdr:cNvSpPr>
      </cdr:nvSpPr>
      <cdr:spPr>
        <a:xfrm xmlns:a="http://schemas.openxmlformats.org/drawingml/2006/main">
          <a:off x="7315200" y="5495925"/>
          <a:ext cx="121028" cy="120689"/>
        </a:xfrm>
        <a:prstGeom xmlns:a="http://schemas.openxmlformats.org/drawingml/2006/main" prst="mathMultiply">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0.49251</cdr:x>
      <cdr:y>0.8447</cdr:y>
    </cdr:from>
    <cdr:to>
      <cdr:x>0.54745</cdr:x>
      <cdr:y>0.86328</cdr:y>
    </cdr:to>
    <cdr:sp macro="" textlink="">
      <cdr:nvSpPr>
        <cdr:cNvPr id="2" name="Right Arrow 1"/>
        <cdr:cNvSpPr/>
      </cdr:nvSpPr>
      <cdr:spPr>
        <a:xfrm xmlns:a="http://schemas.openxmlformats.org/drawingml/2006/main" flipV="1">
          <a:off x="4695824" y="5543551"/>
          <a:ext cx="523875" cy="121918"/>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0.71185</cdr:x>
      <cdr:y>0.26925</cdr:y>
    </cdr:from>
    <cdr:to>
      <cdr:x>0.72448</cdr:x>
      <cdr:y>0.35215</cdr:y>
    </cdr:to>
    <cdr:sp macro="" textlink="">
      <cdr:nvSpPr>
        <cdr:cNvPr id="8" name="Right Arrow 7"/>
        <cdr:cNvSpPr/>
      </cdr:nvSpPr>
      <cdr:spPr>
        <a:xfrm xmlns:a="http://schemas.openxmlformats.org/drawingml/2006/main" rot="13666677">
          <a:off x="6575335" y="1978856"/>
          <a:ext cx="544088" cy="120391"/>
        </a:xfrm>
        <a:prstGeom xmlns:a="http://schemas.openxmlformats.org/drawingml/2006/main" prst="rightArrow">
          <a:avLst>
            <a:gd name="adj1" fmla="val 50000"/>
            <a:gd name="adj2" fmla="val 71956"/>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0.12338</cdr:x>
      <cdr:y>0.29245</cdr:y>
    </cdr:from>
    <cdr:to>
      <cdr:x>0.14036</cdr:x>
      <cdr:y>0.37663</cdr:y>
    </cdr:to>
    <cdr:sp macro="" textlink="">
      <cdr:nvSpPr>
        <cdr:cNvPr id="9" name="Right Arrow 8"/>
        <cdr:cNvSpPr/>
      </cdr:nvSpPr>
      <cdr:spPr>
        <a:xfrm xmlns:a="http://schemas.openxmlformats.org/drawingml/2006/main" rot="7164672">
          <a:off x="981075" y="2114550"/>
          <a:ext cx="552450" cy="161925"/>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0.77317</cdr:x>
      <cdr:y>0.88389</cdr:y>
    </cdr:from>
    <cdr:to>
      <cdr:x>0.92461</cdr:x>
      <cdr:y>0.93033</cdr:y>
    </cdr:to>
    <cdr:sp macro="" textlink="">
      <cdr:nvSpPr>
        <cdr:cNvPr id="12" name="TextBox 11"/>
        <cdr:cNvSpPr txBox="1"/>
      </cdr:nvSpPr>
      <cdr:spPr>
        <a:xfrm xmlns:a="http://schemas.openxmlformats.org/drawingml/2006/main">
          <a:off x="7391400" y="5800725"/>
          <a:ext cx="1447800" cy="304799"/>
        </a:xfrm>
        <a:prstGeom xmlns:a="http://schemas.openxmlformats.org/drawingml/2006/main" prst="rect">
          <a:avLst/>
        </a:prstGeom>
        <a:solidFill xmlns:a="http://schemas.openxmlformats.org/drawingml/2006/main">
          <a:schemeClr val="accent5"/>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0- Holding Fix</a:t>
          </a:r>
          <a:endParaRPr lang="en-US" sz="1200" dirty="0">
            <a:latin typeface="Arial" pitchFamily="34" charset="0"/>
            <a:cs typeface="Arial" pitchFamily="34" charset="0"/>
          </a:endParaRPr>
        </a:p>
      </cdr:txBody>
    </cdr:sp>
  </cdr:relSizeAnchor>
  <cdr:relSizeAnchor xmlns:cdr="http://schemas.openxmlformats.org/drawingml/2006/chartDrawing">
    <cdr:from>
      <cdr:x>0.85287</cdr:x>
      <cdr:y>0.18723</cdr:y>
    </cdr:from>
    <cdr:to>
      <cdr:x>0.89272</cdr:x>
      <cdr:y>0.23367</cdr:y>
    </cdr:to>
    <cdr:sp macro="" textlink="">
      <cdr:nvSpPr>
        <cdr:cNvPr id="10" name="TextBox 9"/>
        <cdr:cNvSpPr txBox="1"/>
      </cdr:nvSpPr>
      <cdr:spPr>
        <a:xfrm xmlns:a="http://schemas.openxmlformats.org/drawingml/2006/main">
          <a:off x="8153400" y="1228725"/>
          <a:ext cx="380963" cy="3047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V</a:t>
          </a:r>
          <a:r>
            <a:rPr lang="en-US" sz="1200" baseline="-25000" dirty="0" smtClean="0">
              <a:latin typeface="Arial" pitchFamily="34" charset="0"/>
              <a:cs typeface="Arial" pitchFamily="34" charset="0"/>
            </a:rPr>
            <a:t>W</a:t>
          </a:r>
          <a:r>
            <a:rPr lang="en-US" sz="1200" dirty="0" smtClean="0">
              <a:latin typeface="Arial" pitchFamily="34" charset="0"/>
              <a:cs typeface="Arial" pitchFamily="34" charset="0"/>
            </a:rPr>
            <a:t>=0.3 </a:t>
          </a:r>
          <a:endParaRPr lang="en-US" sz="1200" dirty="0">
            <a:latin typeface="Arial" pitchFamily="34" charset="0"/>
            <a:cs typeface="Arial" pitchFamily="34" charset="0"/>
          </a:endParaRPr>
        </a:p>
      </cdr:txBody>
    </cdr:sp>
  </cdr:relSizeAnchor>
  <cdr:relSizeAnchor xmlns:cdr="http://schemas.openxmlformats.org/drawingml/2006/chartDrawing">
    <cdr:from>
      <cdr:x>0.77079</cdr:x>
      <cdr:y>0.22441</cdr:y>
    </cdr:from>
    <cdr:to>
      <cdr:x>0.83455</cdr:x>
      <cdr:y>0.34052</cdr:y>
    </cdr:to>
    <cdr:sp macro="" textlink="">
      <cdr:nvSpPr>
        <cdr:cNvPr id="15" name="Arc 14"/>
        <cdr:cNvSpPr/>
      </cdr:nvSpPr>
      <cdr:spPr>
        <a:xfrm xmlns:a="http://schemas.openxmlformats.org/drawingml/2006/main" rot="1455861">
          <a:off x="7368647" y="1472712"/>
          <a:ext cx="609541" cy="761998"/>
        </a:xfrm>
        <a:prstGeom xmlns:a="http://schemas.openxmlformats.org/drawingml/2006/main" prst="arc">
          <a:avLst>
            <a:gd name="adj1" fmla="val 16004989"/>
            <a:gd name="adj2" fmla="val 0"/>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absSizeAnchor xmlns:cdr="http://schemas.openxmlformats.org/drawingml/2006/chartDrawing">
    <cdr:from>
      <cdr:x>0.85287</cdr:x>
      <cdr:y>0.61684</cdr:y>
    </cdr:from>
    <cdr:ext cx="152400" cy="152400"/>
    <cdr:sp macro="" textlink="">
      <cdr:nvSpPr>
        <cdr:cNvPr id="17" name="4-Point Star 16"/>
        <cdr:cNvSpPr/>
      </cdr:nvSpPr>
      <cdr:spPr>
        <a:xfrm xmlns:a="http://schemas.openxmlformats.org/drawingml/2006/main">
          <a:off x="8153400" y="4048125"/>
          <a:ext cx="152400" cy="152400"/>
        </a:xfrm>
        <a:prstGeom xmlns:a="http://schemas.openxmlformats.org/drawingml/2006/main" prst="star4">
          <a:avLst>
            <a:gd name="adj" fmla="val 20990"/>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absSizeAnchor>
  <cdr:relSizeAnchor xmlns:cdr="http://schemas.openxmlformats.org/drawingml/2006/chartDrawing">
    <cdr:from>
      <cdr:x>0.86084</cdr:x>
      <cdr:y>0.582</cdr:y>
    </cdr:from>
    <cdr:to>
      <cdr:x>0.95649</cdr:x>
      <cdr:y>0.72134</cdr:y>
    </cdr:to>
    <cdr:sp macro="" textlink="">
      <cdr:nvSpPr>
        <cdr:cNvPr id="18" name="TextBox 17"/>
        <cdr:cNvSpPr txBox="1"/>
      </cdr:nvSpPr>
      <cdr:spPr>
        <a:xfrm xmlns:a="http://schemas.openxmlformats.org/drawingml/2006/main">
          <a:off x="8229600" y="3819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1</a:t>
          </a:r>
          <a:endParaRPr lang="en-US" sz="1200" dirty="0">
            <a:latin typeface="Arial" pitchFamily="34" charset="0"/>
            <a:cs typeface="Arial" pitchFamily="34" charset="0"/>
          </a:endParaRPr>
        </a:p>
      </cdr:txBody>
    </cdr:sp>
  </cdr:relSizeAnchor>
  <cdr:relSizeAnchor xmlns:cdr="http://schemas.openxmlformats.org/drawingml/2006/chartDrawing">
    <cdr:from>
      <cdr:x>0.60578</cdr:x>
      <cdr:y>0.21045</cdr:y>
    </cdr:from>
    <cdr:to>
      <cdr:x>0.61375</cdr:x>
      <cdr:y>0.22206</cdr:y>
    </cdr:to>
    <cdr:sp macro="" textlink="">
      <cdr:nvSpPr>
        <cdr:cNvPr id="19" name="4-Point Star 18"/>
        <cdr:cNvSpPr/>
      </cdr:nvSpPr>
      <cdr:spPr>
        <a:xfrm xmlns:a="http://schemas.openxmlformats.org/drawingml/2006/main">
          <a:off x="5791200" y="1381125"/>
          <a:ext cx="76200" cy="76200"/>
        </a:xfrm>
        <a:prstGeom xmlns:a="http://schemas.openxmlformats.org/drawingml/2006/main" prst="star4">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0.47825</cdr:x>
      <cdr:y>0.10595</cdr:y>
    </cdr:from>
    <cdr:to>
      <cdr:x>0.86882</cdr:x>
      <cdr:y>0.14078</cdr:y>
    </cdr:to>
    <cdr:sp macro="" textlink="">
      <cdr:nvSpPr>
        <cdr:cNvPr id="22" name="TextBox 21"/>
        <cdr:cNvSpPr txBox="1"/>
      </cdr:nvSpPr>
      <cdr:spPr>
        <a:xfrm xmlns:a="http://schemas.openxmlformats.org/drawingml/2006/main">
          <a:off x="4572000" y="695325"/>
          <a:ext cx="3733811" cy="228579"/>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2- </a:t>
          </a:r>
          <a:r>
            <a:rPr lang="en-US" sz="1200" dirty="0">
              <a:latin typeface="Arial" pitchFamily="34" charset="0"/>
              <a:cs typeface="Arial" pitchFamily="34" charset="0"/>
            </a:rPr>
            <a:t> </a:t>
          </a:r>
          <a:r>
            <a:rPr lang="en-US" sz="1200" dirty="0" smtClean="0">
              <a:latin typeface="Arial" pitchFamily="34" charset="0"/>
              <a:cs typeface="Arial" pitchFamily="34" charset="0"/>
            </a:rPr>
            <a:t>Outbound Time from </a:t>
          </a:r>
          <a:r>
            <a:rPr lang="en-US" sz="1200" dirty="0" err="1" smtClean="0">
              <a:latin typeface="Arial" pitchFamily="34" charset="0"/>
              <a:cs typeface="Arial" pitchFamily="34" charset="0"/>
            </a:rPr>
            <a:t>Pt</a:t>
          </a:r>
          <a:r>
            <a:rPr lang="en-US" sz="1200" dirty="0" smtClean="0">
              <a:latin typeface="Arial" pitchFamily="34" charset="0"/>
              <a:cs typeface="Arial" pitchFamily="34" charset="0"/>
            </a:rPr>
            <a:t> 1 to </a:t>
          </a:r>
          <a:r>
            <a:rPr lang="en-US" sz="1200" dirty="0" err="1" smtClean="0">
              <a:latin typeface="Arial" pitchFamily="34" charset="0"/>
              <a:cs typeface="Arial" pitchFamily="34" charset="0"/>
            </a:rPr>
            <a:t>Pt</a:t>
          </a:r>
          <a:r>
            <a:rPr lang="en-US" sz="1200" dirty="0" smtClean="0">
              <a:latin typeface="Arial" pitchFamily="34" charset="0"/>
              <a:cs typeface="Arial" pitchFamily="34" charset="0"/>
            </a:rPr>
            <a:t> 2 – 35.4 sec</a:t>
          </a:r>
          <a:endParaRPr lang="en-US" sz="1200" dirty="0">
            <a:latin typeface="Arial" pitchFamily="34" charset="0"/>
            <a:cs typeface="Arial" pitchFamily="34" charset="0"/>
          </a:endParaRPr>
        </a:p>
      </cdr:txBody>
    </cdr:sp>
  </cdr:relSizeAnchor>
  <cdr:relSizeAnchor xmlns:cdr="http://schemas.openxmlformats.org/drawingml/2006/chartDrawing">
    <cdr:from>
      <cdr:x>0.60578</cdr:x>
      <cdr:y>0.41945</cdr:y>
    </cdr:from>
    <cdr:to>
      <cdr:x>0.70143</cdr:x>
      <cdr:y>0.4775</cdr:y>
    </cdr:to>
    <cdr:sp macro="" textlink="">
      <cdr:nvSpPr>
        <cdr:cNvPr id="23" name="TextBox 22"/>
        <cdr:cNvSpPr txBox="1"/>
      </cdr:nvSpPr>
      <cdr:spPr>
        <a:xfrm xmlns:a="http://schemas.openxmlformats.org/drawingml/2006/main">
          <a:off x="5791200" y="2752725"/>
          <a:ext cx="914400" cy="381000"/>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Abeam Point</a:t>
          </a:r>
          <a:endParaRPr lang="en-US" sz="1200" dirty="0">
            <a:latin typeface="Arial" pitchFamily="34" charset="0"/>
            <a:cs typeface="Arial" pitchFamily="34" charset="0"/>
          </a:endParaRPr>
        </a:p>
      </cdr:txBody>
    </cdr:sp>
  </cdr:relSizeAnchor>
  <cdr:relSizeAnchor xmlns:cdr="http://schemas.openxmlformats.org/drawingml/2006/chartDrawing">
    <cdr:from>
      <cdr:x>0.70143</cdr:x>
      <cdr:y>0.45428</cdr:y>
    </cdr:from>
    <cdr:to>
      <cdr:x>0.77317</cdr:x>
      <cdr:y>0.4775</cdr:y>
    </cdr:to>
    <cdr:cxnSp macro="">
      <cdr:nvCxnSpPr>
        <cdr:cNvPr id="25" name="Straight Arrow Connector 24"/>
        <cdr:cNvCxnSpPr/>
      </cdr:nvCxnSpPr>
      <cdr:spPr>
        <a:xfrm xmlns:a="http://schemas.openxmlformats.org/drawingml/2006/main">
          <a:off x="6705600" y="2981325"/>
          <a:ext cx="685800" cy="152400"/>
        </a:xfrm>
        <a:prstGeom xmlns:a="http://schemas.openxmlformats.org/drawingml/2006/main" prst="straightConnector1">
          <a:avLst/>
        </a:prstGeom>
        <a:ln xmlns:a="http://schemas.openxmlformats.org/drawingml/2006/main">
          <a:solidFill>
            <a:schemeClr val="accent2"/>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0.18333</cdr:x>
      <cdr:y>0.62845</cdr:y>
    </cdr:from>
    <cdr:to>
      <cdr:x>0.53404</cdr:x>
      <cdr:y>0.73295</cdr:y>
    </cdr:to>
    <cdr:sp macro="" textlink="">
      <cdr:nvSpPr>
        <cdr:cNvPr id="26" name="TextBox 25"/>
        <cdr:cNvSpPr txBox="1"/>
      </cdr:nvSpPr>
      <cdr:spPr>
        <a:xfrm xmlns:a="http://schemas.openxmlformats.org/drawingml/2006/main">
          <a:off x="1752620" y="4124345"/>
          <a:ext cx="3352779" cy="685804"/>
        </a:xfrm>
        <a:prstGeom xmlns:a="http://schemas.openxmlformats.org/drawingml/2006/main" prst="rect">
          <a:avLst/>
        </a:prstGeom>
        <a:solidFill xmlns:a="http://schemas.openxmlformats.org/drawingml/2006/main">
          <a:srgbClr val="92D05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Point 3- Aircraft established on Inbound Course</a:t>
          </a:r>
        </a:p>
        <a:p xmlns:a="http://schemas.openxmlformats.org/drawingml/2006/main">
          <a:pPr algn="ctr"/>
          <a:r>
            <a:rPr lang="en-US" sz="1200" dirty="0" smtClean="0">
              <a:latin typeface="Arial" pitchFamily="34" charset="0"/>
              <a:cs typeface="Arial" pitchFamily="34" charset="0"/>
            </a:rPr>
            <a:t>with the Correct Inbound WCA </a:t>
          </a:r>
        </a:p>
        <a:p xmlns:a="http://schemas.openxmlformats.org/drawingml/2006/main">
          <a:pPr algn="ctr"/>
          <a:r>
            <a:rPr lang="en-US" sz="1200" dirty="0" smtClean="0">
              <a:latin typeface="Arial" pitchFamily="34" charset="0"/>
              <a:cs typeface="Arial" pitchFamily="34" charset="0"/>
            </a:rPr>
            <a:t>IWCA=12.25 degrees</a:t>
          </a:r>
          <a:endParaRPr lang="en-US" sz="1200" dirty="0">
            <a:latin typeface="Arial" pitchFamily="34" charset="0"/>
            <a:cs typeface="Arial" pitchFamily="34" charset="0"/>
          </a:endParaRPr>
        </a:p>
      </cdr:txBody>
    </cdr:sp>
  </cdr:relSizeAnchor>
  <cdr:relSizeAnchor xmlns:cdr="http://schemas.openxmlformats.org/drawingml/2006/chartDrawing">
    <cdr:from>
      <cdr:x>0.2896</cdr:x>
      <cdr:y>0.6994</cdr:y>
    </cdr:from>
    <cdr:to>
      <cdr:x>0.31351</cdr:x>
      <cdr:y>0.83874</cdr:y>
    </cdr:to>
    <cdr:cxnSp macro="">
      <cdr:nvCxnSpPr>
        <cdr:cNvPr id="28" name="Straight Arrow Connector 27"/>
        <cdr:cNvCxnSpPr/>
      </cdr:nvCxnSpPr>
      <cdr:spPr>
        <a:xfrm xmlns:a="http://schemas.openxmlformats.org/drawingml/2006/main" flipH="1">
          <a:off x="2768600" y="4589942"/>
          <a:ext cx="228578" cy="914450"/>
        </a:xfrm>
        <a:prstGeom xmlns:a="http://schemas.openxmlformats.org/drawingml/2006/main" prst="straightConnector1">
          <a:avLst/>
        </a:prstGeom>
        <a:ln xmlns:a="http://schemas.openxmlformats.org/drawingml/2006/main">
          <a:solidFill>
            <a:srgbClr val="92D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0.44636</cdr:x>
      <cdr:y>0.74456</cdr:y>
    </cdr:from>
    <cdr:to>
      <cdr:x>0.54201</cdr:x>
      <cdr:y>0.88389</cdr:y>
    </cdr:to>
    <cdr:sp macro="" textlink="">
      <cdr:nvSpPr>
        <cdr:cNvPr id="31" name="TextBox 30"/>
        <cdr:cNvSpPr txBox="1"/>
      </cdr:nvSpPr>
      <cdr:spPr>
        <a:xfrm xmlns:a="http://schemas.openxmlformats.org/drawingml/2006/main">
          <a:off x="4267200" y="48863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0.61375</cdr:x>
      <cdr:y>0.11756</cdr:y>
    </cdr:from>
    <cdr:to>
      <cdr:x>0.6536</cdr:x>
      <cdr:y>0.21626</cdr:y>
    </cdr:to>
    <cdr:cxnSp macro="">
      <cdr:nvCxnSpPr>
        <cdr:cNvPr id="35" name="Straight Arrow Connector 34"/>
        <cdr:cNvCxnSpPr>
          <a:endCxn xmlns:a="http://schemas.openxmlformats.org/drawingml/2006/main" id="19" idx="3"/>
        </cdr:cNvCxnSpPr>
      </cdr:nvCxnSpPr>
      <cdr:spPr>
        <a:xfrm xmlns:a="http://schemas.openxmlformats.org/drawingml/2006/main" flipH="1">
          <a:off x="5867400" y="771525"/>
          <a:ext cx="381000" cy="647700"/>
        </a:xfrm>
        <a:prstGeom xmlns:a="http://schemas.openxmlformats.org/drawingml/2006/main" prst="straightConnector1">
          <a:avLst/>
        </a:prstGeom>
        <a:ln xmlns:a="http://schemas.openxmlformats.org/drawingml/2006/main">
          <a:solidFill>
            <a:srgbClr val="C0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0.77481</cdr:x>
      <cdr:y>0.85142</cdr:y>
    </cdr:from>
    <cdr:to>
      <cdr:x>0.80505</cdr:x>
      <cdr:y>0.88389</cdr:y>
    </cdr:to>
    <cdr:cxnSp macro="">
      <cdr:nvCxnSpPr>
        <cdr:cNvPr id="38" name="Straight Arrow Connector 37"/>
        <cdr:cNvCxnSpPr>
          <a:endCxn xmlns:a="http://schemas.openxmlformats.org/drawingml/2006/main" id="7" idx="2"/>
        </cdr:cNvCxnSpPr>
      </cdr:nvCxnSpPr>
      <cdr:spPr>
        <a:xfrm xmlns:a="http://schemas.openxmlformats.org/drawingml/2006/main" flipH="1" flipV="1">
          <a:off x="7407160" y="5587628"/>
          <a:ext cx="289040" cy="213097"/>
        </a:xfrm>
        <a:prstGeom xmlns:a="http://schemas.openxmlformats.org/drawingml/2006/main" prst="straightConnector1">
          <a:avLst/>
        </a:prstGeom>
        <a:ln xmlns:a="http://schemas.openxmlformats.org/drawingml/2006/main">
          <a:solidFill>
            <a:schemeClr val="accent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0.47028</cdr:x>
      <cdr:y>0.76778</cdr:y>
    </cdr:from>
    <cdr:to>
      <cdr:x>0.56593</cdr:x>
      <cdr:y>0.90711</cdr:y>
    </cdr:to>
    <cdr:sp macro="" textlink="">
      <cdr:nvSpPr>
        <cdr:cNvPr id="39" name="TextBox 38"/>
        <cdr:cNvSpPr txBox="1"/>
      </cdr:nvSpPr>
      <cdr:spPr>
        <a:xfrm xmlns:a="http://schemas.openxmlformats.org/drawingml/2006/main">
          <a:off x="4495800" y="50387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0.35071</cdr:x>
      <cdr:y>0.75617</cdr:y>
    </cdr:from>
    <cdr:to>
      <cdr:x>0.66157</cdr:x>
      <cdr:y>0.80261</cdr:y>
    </cdr:to>
    <cdr:sp macro="" textlink="">
      <cdr:nvSpPr>
        <cdr:cNvPr id="40" name="TextBox 39"/>
        <cdr:cNvSpPr txBox="1"/>
      </cdr:nvSpPr>
      <cdr:spPr>
        <a:xfrm xmlns:a="http://schemas.openxmlformats.org/drawingml/2006/main">
          <a:off x="3352800" y="4962525"/>
          <a:ext cx="2971800" cy="304800"/>
        </a:xfrm>
        <a:prstGeom xmlns:a="http://schemas.openxmlformats.org/drawingml/2006/main" prst="rect">
          <a:avLst/>
        </a:prstGeom>
        <a:solidFill xmlns:a="http://schemas.openxmlformats.org/drawingml/2006/main">
          <a:srgbClr val="00B0F0"/>
        </a:solidFill>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itchFamily="34" charset="0"/>
              <a:cs typeface="Arial" pitchFamily="34" charset="0"/>
            </a:rPr>
            <a:t>1 Minute Inbound From Point 3 to Fix</a:t>
          </a:r>
          <a:endParaRPr lang="en-US" sz="1200" dirty="0">
            <a:latin typeface="Arial" pitchFamily="34" charset="0"/>
            <a:cs typeface="Arial" pitchFamily="34" charset="0"/>
          </a:endParaRPr>
        </a:p>
      </cdr:txBody>
    </cdr:sp>
  </cdr:relSizeAnchor>
  <cdr:relSizeAnchor xmlns:cdr="http://schemas.openxmlformats.org/drawingml/2006/chartDrawing">
    <cdr:from>
      <cdr:x>0.4623</cdr:x>
      <cdr:y>0.77939</cdr:y>
    </cdr:from>
    <cdr:to>
      <cdr:x>0.47028</cdr:x>
      <cdr:y>0.83745</cdr:y>
    </cdr:to>
    <cdr:cxnSp macro="">
      <cdr:nvCxnSpPr>
        <cdr:cNvPr id="42" name="Straight Arrow Connector 41"/>
        <cdr:cNvCxnSpPr/>
      </cdr:nvCxnSpPr>
      <cdr:spPr>
        <a:xfrm xmlns:a="http://schemas.openxmlformats.org/drawingml/2006/main" flipH="1">
          <a:off x="4419600" y="5114925"/>
          <a:ext cx="76200" cy="38100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0.78911</cdr:x>
      <cdr:y>0.34978</cdr:y>
    </cdr:from>
    <cdr:to>
      <cdr:x>0.96446</cdr:x>
      <cdr:y>0.44267</cdr:y>
    </cdr:to>
    <cdr:sp macro="" textlink="">
      <cdr:nvSpPr>
        <cdr:cNvPr id="44" name="TextBox 43"/>
        <cdr:cNvSpPr txBox="1"/>
      </cdr:nvSpPr>
      <cdr:spPr>
        <a:xfrm xmlns:a="http://schemas.openxmlformats.org/drawingml/2006/main">
          <a:off x="7543800" y="2295525"/>
          <a:ext cx="1676400" cy="609600"/>
        </a:xfrm>
        <a:prstGeom xmlns:a="http://schemas.openxmlformats.org/drawingml/2006/main" prst="rect">
          <a:avLst/>
        </a:prstGeom>
        <a:solidFill xmlns:a="http://schemas.openxmlformats.org/drawingml/2006/main">
          <a:srgbClr val="FFFF00"/>
        </a:solidFill>
      </cdr:spPr>
      <cdr:txBody>
        <a:bodyPr xmlns:a="http://schemas.openxmlformats.org/drawingml/2006/main" vertOverflow="clip" wrap="none" rtlCol="0"/>
        <a:lstStyle xmlns:a="http://schemas.openxmlformats.org/drawingml/2006/main"/>
        <a:p xmlns:a="http://schemas.openxmlformats.org/drawingml/2006/main">
          <a:pPr algn="ctr"/>
          <a:r>
            <a:rPr lang="en-US" sz="1200" dirty="0" smtClean="0">
              <a:latin typeface="Arial" pitchFamily="34" charset="0"/>
              <a:cs typeface="Arial" pitchFamily="34" charset="0"/>
            </a:rPr>
            <a:t>Outbound Heading</a:t>
          </a:r>
        </a:p>
        <a:p xmlns:a="http://schemas.openxmlformats.org/drawingml/2006/main">
          <a:pPr algn="ctr"/>
          <a:r>
            <a:rPr lang="en-US" sz="1200" dirty="0" smtClean="0">
              <a:latin typeface="Arial" pitchFamily="34" charset="0"/>
              <a:cs typeface="Arial" pitchFamily="34" charset="0"/>
            </a:rPr>
            <a:t>248.5 degrees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BD96A4-DA85-462B-AC74-01EF4AE74671}" type="datetimeFigureOut">
              <a:rPr lang="en-US" smtClean="0"/>
              <a:pPr/>
              <a:t>12/4/13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55E38B-7817-4F15-93EE-0890DD3DF69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759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07F4A3-9DB5-46F0-B2FB-E00F64796DF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In this example, the wind is 30 degrees to the inbound course</a:t>
            </a:r>
            <a:r>
              <a:rPr lang="en-US" baseline="0" dirty="0" smtClean="0"/>
              <a:t> (360 degrees) and the wind speed ratio is 0.4.</a:t>
            </a:r>
          </a:p>
          <a:p>
            <a:pPr marL="228600" indent="-228600">
              <a:buAutoNum type="arabicParenBoth"/>
            </a:pPr>
            <a:r>
              <a:rPr lang="en-US" baseline="0" dirty="0" smtClean="0"/>
              <a:t>As you can see, the outbound heading is 296.7 degrees, which is a heading change of only 63.3 degrees (less than 90 degrees).</a:t>
            </a:r>
          </a:p>
          <a:p>
            <a:pPr marL="228600" indent="-228600">
              <a:buAutoNum type="arabicParenBoth"/>
            </a:pPr>
            <a:r>
              <a:rPr lang="en-US" baseline="0" dirty="0" smtClean="0"/>
              <a:t>The outbound time for this holding pattern is 34.6 seconds</a:t>
            </a:r>
          </a:p>
          <a:p>
            <a:pPr marL="228600" indent="-228600">
              <a:buAutoNum type="arabicParenBoth"/>
            </a:pPr>
            <a:r>
              <a:rPr lang="en-US" baseline="0" dirty="0" smtClean="0"/>
              <a:t>The inbound wind correction angle is 11.5 degrees.</a:t>
            </a:r>
          </a:p>
          <a:p>
            <a:pPr marL="228600" indent="-228600">
              <a:buAutoNum type="arabicParenBoth"/>
            </a:pPr>
            <a:r>
              <a:rPr lang="en-US" baseline="0" dirty="0" smtClean="0"/>
              <a:t>When the aircraft has turned inbound to a heading of 348.5 degrees (11.5 degrees wind correction angle), the time to the fix will be exactly 1 minute.</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9344387"/>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so-called</a:t>
            </a:r>
            <a:r>
              <a:rPr lang="en-US" baseline="0" dirty="0" smtClean="0"/>
              <a:t> “Coupling Effect” will be shown in a later slide.</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958137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This is a</a:t>
            </a:r>
            <a:r>
              <a:rPr lang="en-US" baseline="0" dirty="0" smtClean="0"/>
              <a:t> non-standard holding patter with a wind 45 degrees to the inbound course and with a wind speed ratio of 0.3.</a:t>
            </a:r>
          </a:p>
          <a:p>
            <a:pPr marL="228600" indent="-228600">
              <a:buAutoNum type="arabicParenBoth"/>
            </a:pPr>
            <a:r>
              <a:rPr lang="en-US" baseline="0" dirty="0" smtClean="0"/>
              <a:t>The outbound heading and time are obtained from the holding pattern solution.</a:t>
            </a:r>
          </a:p>
          <a:p>
            <a:pPr marL="228600" indent="-228600">
              <a:buAutoNum type="arabicParenBoth"/>
            </a:pPr>
            <a:r>
              <a:rPr lang="en-US" baseline="0" dirty="0" smtClean="0"/>
              <a:t>Note the outbound time from points 1 to 2 is 35.4 seconds, and the outbound heading is 248.5 degrees.</a:t>
            </a:r>
          </a:p>
          <a:p>
            <a:pPr marL="228600" indent="-228600">
              <a:buAutoNum type="arabicParenBoth"/>
            </a:pPr>
            <a:r>
              <a:rPr lang="en-US" baseline="0" dirty="0" smtClean="0"/>
              <a:t>The inbound wind correction angle is 12.25 degrees.</a:t>
            </a:r>
          </a:p>
          <a:p>
            <a:pPr marL="228600" indent="-228600">
              <a:buAutoNum type="arabicParenBoth"/>
            </a:pPr>
            <a:r>
              <a:rPr lang="en-US" baseline="0" dirty="0" smtClean="0"/>
              <a:t>If the pilot happened to fly the correct outbound heading (248.5 degrees), but flew an outbound time of 60 seconds instead of 35.4 seconds, the aircraft would turn inbound and the pilot would find himself inside the inbound course line. This is an example of the “Coupling Effect”, where the outbound time has an effect on how far off the inbound course the aircraft will be when it turns to the inbound course plus the wind correction angle. </a:t>
            </a:r>
          </a:p>
          <a:p>
            <a:pPr marL="228600" indent="-228600">
              <a:buAutoNum type="arabicParenBoth"/>
            </a:pPr>
            <a:r>
              <a:rPr lang="en-US" baseline="0" dirty="0" smtClean="0"/>
              <a:t> Therefore, if the pilot not only changes the outbound time on the next circuit, but also decreases the outbound wind correction angle, the pilot will require additional circuits to converge to the holding pattern </a:t>
            </a:r>
            <a:r>
              <a:rPr lang="en-US" baseline="0" dirty="0" err="1" smtClean="0"/>
              <a:t>soluton</a:t>
            </a:r>
            <a:r>
              <a:rPr lang="en-US" baseline="0" dirty="0" smtClean="0"/>
              <a:t>.</a:t>
            </a:r>
          </a:p>
          <a:p>
            <a:pPr marL="228600" indent="-228600">
              <a:buAutoNum type="arabicParenBoth"/>
            </a:pPr>
            <a:r>
              <a:rPr lang="en-US" baseline="0" dirty="0" smtClean="0"/>
              <a:t>In this case, on the next circuit,  it is best to keep the outbound wind correction angle the same and reduce the outbound time, in order to see if the outbound time is the culprit. Remember, shortening the outbound time will bring the aircraft closer to the inbound course (i.e. the “Coupling Effect”).</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970082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640217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The above figure</a:t>
            </a:r>
            <a:r>
              <a:rPr lang="en-US" baseline="0" dirty="0" smtClean="0"/>
              <a:t> shows the magnitude of the inbound wind correction angle as a function of the wind relative angle measured from the inbound course (0 degrees being on the nose while the aircraft is inbound). Each curve is for a specific wind speed ratio. </a:t>
            </a:r>
          </a:p>
          <a:p>
            <a:pPr marL="228600" indent="-228600">
              <a:buAutoNum type="arabicParenBoth"/>
            </a:pPr>
            <a:r>
              <a:rPr lang="en-US" baseline="0" dirty="0" smtClean="0"/>
              <a:t>The direction of the wind correction angle will always be into the wind.</a:t>
            </a:r>
          </a:p>
          <a:p>
            <a:pPr marL="228600" indent="-228600">
              <a:buAutoNum type="arabicParenBoth"/>
            </a:pPr>
            <a:r>
              <a:rPr lang="en-US" baseline="0" dirty="0" smtClean="0"/>
              <a:t>Note that the approximation for the wind correction angle given in slide 45, shows that the WCA in degrees is bounded by 60 times the wind speed ratio. So that for a wind speed ratio of 0.3, the wind correction is bounded by 18 degrees. This maximum value will always occur when the relative wind angle is 90 degrees to the inbound course.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403447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when the wind is on the nose at a wind speed ratio of 0.3, the outbound time is about 5 seconds. Here we are approaching the 1/3 wind speed ratio that requires the outbound time to be zero (i.e. the 3 minute holding pattern).</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553366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This slide is the most important slide that the pilot must</a:t>
            </a:r>
            <a:r>
              <a:rPr lang="en-US" baseline="0" dirty="0" smtClean="0"/>
              <a:t> comprehend. The FAA AIM recommendation of a M-Factor of 3 only holds in a narrow band of wind relative angles (60-105 degrees).</a:t>
            </a:r>
          </a:p>
          <a:p>
            <a:pPr marL="228600" indent="-228600">
              <a:buAutoNum type="arabicParenBoth"/>
            </a:pPr>
            <a:r>
              <a:rPr lang="en-US" baseline="0" dirty="0" smtClean="0"/>
              <a:t>As can be seen from this figure, when the inbound course is on a headwind component, the M-Factor can be significantly larger than 3, whereas on a tailwind component, the M-Factor can be significantly lower than 3.</a:t>
            </a:r>
          </a:p>
          <a:p>
            <a:pPr marL="228600" indent="-228600">
              <a:buAutoNum type="arabicParenBoth"/>
            </a:pPr>
            <a:r>
              <a:rPr lang="en-US" baseline="0" dirty="0" smtClean="0"/>
              <a:t>When the wind speed ratio is less than 0.05, the M-Factor equal to 3 is a good approximation. However, for a wind speed ratio of 0.05, holding at 100 KTAS, the wind speed would be about 5 </a:t>
            </a:r>
            <a:r>
              <a:rPr lang="en-US" baseline="0" dirty="0" err="1" smtClean="0"/>
              <a:t>Kts</a:t>
            </a:r>
            <a:r>
              <a:rPr lang="en-US" baseline="0" dirty="0" smtClean="0"/>
              <a:t> or less and thus the winds aloft forecast would indicate 9900 (light and variable).</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319953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In this example of a non-standard holding pattern, the wind is 45 degrees to the left of the inbound course at a wind speed ratio of 0.3.</a:t>
            </a:r>
          </a:p>
          <a:p>
            <a:pPr marL="228600" indent="-228600">
              <a:buAutoNum type="arabicParenBoth"/>
            </a:pPr>
            <a:r>
              <a:rPr lang="en-US" dirty="0" smtClean="0"/>
              <a:t>The exact solution of the holding pattern shows that the outbound </a:t>
            </a:r>
            <a:r>
              <a:rPr lang="en-US" baseline="0" dirty="0" smtClean="0"/>
              <a:t>wind correction angle would be 68.6 degrees into the wind and the outbound time measured from the time aircraft rolls out on the outbound heading would be 35.4 seconds. The inbound time to the fix would be exactly 1 minute.</a:t>
            </a:r>
          </a:p>
          <a:p>
            <a:pPr marL="228600" indent="-228600">
              <a:buAutoNum type="arabicParenBoth"/>
            </a:pPr>
            <a:r>
              <a:rPr lang="en-US" baseline="0" dirty="0" smtClean="0"/>
              <a:t>The M-Factor for this pattern is 5.6, which is considerably more than the FAA AIM recommendation of 3.</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0660831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Here we have superimposed a</a:t>
            </a:r>
            <a:r>
              <a:rPr lang="en-US" baseline="0" dirty="0" smtClean="0"/>
              <a:t> non-standard holding pattern (blue) with the wind at a relative angle of 45 degrees to the tail and a wind speed ratio of 0.3.</a:t>
            </a:r>
          </a:p>
          <a:p>
            <a:pPr marL="228600" indent="-228600">
              <a:buAutoNum type="arabicParenBoth"/>
            </a:pPr>
            <a:r>
              <a:rPr lang="en-US" baseline="0" dirty="0" smtClean="0"/>
              <a:t>The exact solution of the holding pattern shows that the outbound wind correction angle is 23.4 degrees and the outbound time is 137.25 seconds. </a:t>
            </a:r>
          </a:p>
          <a:p>
            <a:pPr marL="228600" indent="-228600">
              <a:buAutoNum type="arabicParenBoth"/>
            </a:pPr>
            <a:r>
              <a:rPr lang="en-US" baseline="0" dirty="0" smtClean="0"/>
              <a:t>The M-Factor for this holding pattern is 1.91, which is considerably less than 3.</a:t>
            </a:r>
          </a:p>
          <a:p>
            <a:pPr marL="228600" indent="-228600">
              <a:buAutoNum type="arabicParenBoth"/>
            </a:pPr>
            <a:r>
              <a:rPr lang="en-US" baseline="0" dirty="0" smtClean="0"/>
              <a:t>The much lower M-Factor in the second (blue) holding pattern is due to the significantly longer time outbound, which allows the aircraft to travel nearly the same distance away from the inbound course with a much smaller M-Factor.</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022452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These equations arise</a:t>
            </a:r>
            <a:r>
              <a:rPr lang="en-US" baseline="0" dirty="0" smtClean="0"/>
              <a:t> out of using </a:t>
            </a:r>
            <a:r>
              <a:rPr lang="en-US" baseline="0" dirty="0" err="1" smtClean="0"/>
              <a:t>l’Hopital’s</a:t>
            </a:r>
            <a:r>
              <a:rPr lang="en-US" baseline="0" dirty="0" smtClean="0"/>
              <a:t> rule to obtain the M-Factor, when the wind is either a tailwind or a headwind.</a:t>
            </a:r>
          </a:p>
          <a:p>
            <a:pPr marL="228600" indent="-228600">
              <a:buAutoNum type="arabicParenBoth"/>
            </a:pPr>
            <a:r>
              <a:rPr lang="en-US" baseline="0" dirty="0" smtClean="0"/>
              <a:t>These equations are valid when the wind speed ratio is less than 1/3. Recall, when the wind speed ratio is 1/3, we attain the 3 minute holding pattern. </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722039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287570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This curve of the</a:t>
            </a:r>
            <a:r>
              <a:rPr lang="en-US" baseline="0" dirty="0" smtClean="0"/>
              <a:t> boundary between “Type 1” and “Type 2” holding patterns is obtained by using the equation on slide 40. If we want to know when the outbound heading change relative to the inbound course is exactly 90 degrees, we set 90 degrees for </a:t>
            </a:r>
            <a:r>
              <a:rPr lang="en-US" baseline="0" dirty="0" smtClean="0">
                <a:sym typeface="Mathematica1"/>
              </a:rPr>
              <a:t></a:t>
            </a:r>
            <a:r>
              <a:rPr lang="en-US" baseline="-25000" dirty="0" smtClean="0">
                <a:sym typeface="Mathematica1"/>
              </a:rPr>
              <a:t>H </a:t>
            </a:r>
            <a:r>
              <a:rPr lang="en-US" baseline="0" dirty="0" smtClean="0">
                <a:sym typeface="Mathematica1"/>
              </a:rPr>
              <a:t> in the equation. Since the Sin 90 is 1, and the Cos 90 is 0, we obtain a relationship between the wind speed ratio and the relative wind angle. The curve shown in the above slide is the solution to that equation.</a:t>
            </a:r>
          </a:p>
          <a:p>
            <a:pPr marL="228600" indent="-228600">
              <a:buAutoNum type="arabicParenBoth"/>
            </a:pPr>
            <a:r>
              <a:rPr lang="en-US" baseline="0" dirty="0" smtClean="0">
                <a:sym typeface="Mathematica1"/>
              </a:rPr>
              <a:t>It is important to understand that the “Type 2” holding pattern can only occur when there is a headwind component on the inbound course. This is why the relative wind angle must be less than 90 degrees.</a:t>
            </a:r>
            <a:endParaRPr lang="en-US" dirty="0"/>
          </a:p>
        </p:txBody>
      </p:sp>
      <p:sp>
        <p:nvSpPr>
          <p:cNvPr id="4" name="Slide Number Placeholder 3"/>
          <p:cNvSpPr>
            <a:spLocks noGrp="1"/>
          </p:cNvSpPr>
          <p:nvPr>
            <p:ph type="sldNum" sz="quarter" idx="10"/>
          </p:nvPr>
        </p:nvSpPr>
        <p:spPr/>
        <p:txBody>
          <a:bodyPr/>
          <a:lstStyle/>
          <a:p>
            <a:fld id="{7DB03768-B817-48E7-81BB-CF10F1B90FD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742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200">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F9A6D2F-273E-4B46-AED2-28F7A53C5682}"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067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18579-A942-4F52-B45E-66A4B125CCD8}"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95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44DF36-077E-4F22-8A78-3B2B49C6E6D5}"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422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5184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94739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298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2181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0227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6461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8284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619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4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5D73358-CF41-4A98-813A-0CD32D527329}"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7143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352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4932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966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23F944-9632-4A2C-A0CB-4877E038858E}"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100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2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000">
                <a:latin typeface="Arial" pitchFamily="34" charset="0"/>
                <a:cs typeface="Arial" pitchFamily="34" charset="0"/>
              </a:defRPr>
            </a:lvl1pPr>
            <a:lvl2pPr>
              <a:defRPr sz="2400"/>
            </a:lvl2pPr>
            <a:lvl3pPr>
              <a:defRPr sz="2000"/>
            </a:lvl3pPr>
            <a:lvl4pPr>
              <a:defRPr sz="1400">
                <a:latin typeface="Arial" pitchFamily="34" charset="0"/>
                <a:cs typeface="Arial" pitchFamily="34" charset="0"/>
              </a:defRPr>
            </a:lvl4pPr>
            <a:lvl5pPr>
              <a:defRPr sz="12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8F812665-7F74-41E3-B110-7BDB2E669C74}" type="datetime1">
              <a:rPr lang="en-US" smtClean="0">
                <a:solidFill>
                  <a:prstClr val="black">
                    <a:tint val="75000"/>
                  </a:prstClr>
                </a:solidFill>
              </a:rPr>
              <a:pPr/>
              <a:t>12/4/13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735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330398-BC49-4741-A96E-AD472474F721}" type="datetime1">
              <a:rPr lang="en-US" smtClean="0">
                <a:solidFill>
                  <a:prstClr val="black">
                    <a:tint val="75000"/>
                  </a:prstClr>
                </a:solidFill>
              </a:rPr>
              <a:pPr/>
              <a:t>12/4/13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380338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B1DFF4-6C4F-43AC-946A-99236C69A781}" type="datetime1">
              <a:rPr lang="en-US" smtClean="0">
                <a:solidFill>
                  <a:prstClr val="black">
                    <a:tint val="75000"/>
                  </a:prstClr>
                </a:solidFill>
              </a:rPr>
              <a:pPr/>
              <a:t>12/4/13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082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F834A-DD49-4DB7-9467-1665A9E8DA6B}" type="datetime1">
              <a:rPr lang="en-US" smtClean="0">
                <a:solidFill>
                  <a:prstClr val="black">
                    <a:tint val="75000"/>
                  </a:prstClr>
                </a:solidFill>
              </a:rPr>
              <a:pPr/>
              <a:t>12/4/13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060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558F34-5B8A-408F-8910-7041C42817C2}" type="datetime1">
              <a:rPr lang="en-US" smtClean="0">
                <a:solidFill>
                  <a:prstClr val="black">
                    <a:tint val="75000"/>
                  </a:prstClr>
                </a:solidFill>
              </a:rPr>
              <a:pPr/>
              <a:t>12/4/13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895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72F6CC-6818-47A2-A8DE-F0BC96B7FD0C}" type="datetime1">
              <a:rPr lang="en-US" smtClean="0">
                <a:solidFill>
                  <a:prstClr val="black">
                    <a:tint val="75000"/>
                  </a:prstClr>
                </a:solidFill>
              </a:rPr>
              <a:pPr/>
              <a:t>12/4/13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0755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3F27F-108C-436B-B773-AC8A0128506F}" type="datetime1">
              <a:rPr lang="en-US" smtClean="0">
                <a:solidFill>
                  <a:prstClr val="black">
                    <a:tint val="75000"/>
                  </a:prstClr>
                </a:solidFill>
              </a:rPr>
              <a:pPr/>
              <a:t>12/4/13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6D5D2F-39F4-4EAE-8F2A-DA798F20A40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1176193"/>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hf hdr="0" ftr="0" dt="0"/>
  <p:txStyles>
    <p:titleStyle>
      <a:lvl1pPr algn="ctr" defTabSz="914400" rtl="0" eaLnBrk="1" latinLnBrk="0" hangingPunct="1">
        <a:spcBef>
          <a:spcPct val="0"/>
        </a:spcBef>
        <a:buNone/>
        <a:defRPr sz="28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C836F-E4BC-4CDD-9AC8-8343FA1A07BB}" type="datetimeFigureOut">
              <a:rPr lang="en-US" smtClean="0">
                <a:solidFill>
                  <a:prstClr val="black">
                    <a:tint val="75000"/>
                  </a:prstClr>
                </a:solidFill>
              </a:rPr>
              <a:pPr/>
              <a:t>12/4/13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59B18-F010-41FA-B2BF-3E7107C34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292180"/>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gtech@roadrunner.com" TargetMode="External"/><Relationship Id="rId4" Type="http://schemas.openxmlformats.org/officeDocument/2006/relationships/image" Target="../media/image1.jpe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chart" Target="../charts/char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chart" Target="../charts/char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chart" Target="../charts/char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3.bin"/><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9.png"/><Relationship Id="rId5" Type="http://schemas.openxmlformats.org/officeDocument/2006/relationships/oleObject" Target="../embeddings/oleObject5.bin"/><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chart" Target="../charts/char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447800"/>
            <a:ext cx="7772400" cy="2286000"/>
          </a:xfrm>
          <a:solidFill>
            <a:srgbClr val="FFC000"/>
          </a:solidFill>
        </p:spPr>
        <p:txBody>
          <a:bodyPr>
            <a:normAutofit fontScale="90000"/>
          </a:bodyPr>
          <a:lstStyle/>
          <a:p>
            <a:r>
              <a:rPr lang="en-US" dirty="0"/>
              <a:t>Holding Patterns </a:t>
            </a:r>
            <a:r>
              <a:rPr lang="en-US" dirty="0" smtClean="0"/>
              <a:t>-101: </a:t>
            </a:r>
            <a:r>
              <a:rPr lang="en-US" dirty="0"/>
              <a:t>A New and Novel Approach to Understanding the Pitfalls and Misconceptions of Timing and Wind </a:t>
            </a:r>
            <a:r>
              <a:rPr lang="en-US" dirty="0" smtClean="0"/>
              <a:t>Correction in the Holding Pattern</a:t>
            </a:r>
            <a:br>
              <a:rPr lang="en-US" dirty="0" smtClean="0"/>
            </a:br>
            <a:r>
              <a:rPr lang="en-US" dirty="0" smtClean="0"/>
              <a:t>Part 3</a:t>
            </a:r>
            <a:endParaRPr lang="en-US" dirty="0">
              <a:latin typeface="Arial" pitchFamily="34" charset="0"/>
              <a:cs typeface="Arial" pitchFamily="34" charset="0"/>
            </a:endParaRPr>
          </a:p>
        </p:txBody>
      </p:sp>
      <p:sp>
        <p:nvSpPr>
          <p:cNvPr id="5" name="Subtitle 4"/>
          <p:cNvSpPr>
            <a:spLocks noGrp="1"/>
          </p:cNvSpPr>
          <p:nvPr>
            <p:ph type="subTitle" idx="1"/>
          </p:nvPr>
        </p:nvSpPr>
        <p:spPr>
          <a:xfrm>
            <a:off x="1371600" y="3832754"/>
            <a:ext cx="6400800" cy="2057400"/>
          </a:xfrm>
        </p:spPr>
        <p:txBody>
          <a:bodyPr>
            <a:normAutofit lnSpcReduction="10000"/>
          </a:bodyPr>
          <a:lstStyle/>
          <a:p>
            <a:r>
              <a:rPr lang="en-US" sz="2400" b="1" dirty="0" smtClean="0">
                <a:latin typeface="Arial" pitchFamily="34" charset="0"/>
                <a:cs typeface="Arial" pitchFamily="34" charset="0"/>
              </a:rPr>
              <a:t>Les Glatt, </a:t>
            </a:r>
            <a:r>
              <a:rPr lang="en-US" sz="2200" b="1" dirty="0" smtClean="0">
                <a:latin typeface="Arial" pitchFamily="34" charset="0"/>
                <a:cs typeface="Arial" pitchFamily="34" charset="0"/>
              </a:rPr>
              <a:t>Ph.D.</a:t>
            </a:r>
          </a:p>
          <a:p>
            <a:r>
              <a:rPr lang="en-US" sz="2200" b="1" dirty="0" smtClean="0">
                <a:latin typeface="Arial" pitchFamily="34" charset="0"/>
                <a:cs typeface="Arial" pitchFamily="34" charset="0"/>
              </a:rPr>
              <a:t>ATP/CFI-AI AGI/IGI</a:t>
            </a:r>
          </a:p>
          <a:p>
            <a:r>
              <a:rPr lang="en-US" sz="1800" b="1" dirty="0" smtClean="0">
                <a:latin typeface="Arial" pitchFamily="34" charset="0"/>
                <a:cs typeface="Arial" pitchFamily="34" charset="0"/>
              </a:rPr>
              <a:t>VNY FSDO FAASTeam Representative</a:t>
            </a:r>
          </a:p>
          <a:p>
            <a:r>
              <a:rPr lang="en-US" sz="1800" b="1" dirty="0" smtClean="0">
                <a:latin typeface="Arial" pitchFamily="34" charset="0"/>
                <a:cs typeface="Arial" pitchFamily="34" charset="0"/>
                <a:hlinkClick r:id="rId3"/>
              </a:rPr>
              <a:t>lgtech@roadrunner.com</a:t>
            </a:r>
            <a:endParaRPr lang="en-US" sz="1800" b="1" dirty="0" smtClean="0">
              <a:latin typeface="Arial" pitchFamily="34" charset="0"/>
              <a:cs typeface="Arial" pitchFamily="34" charset="0"/>
            </a:endParaRPr>
          </a:p>
          <a:p>
            <a:r>
              <a:rPr lang="en-US" sz="1800" b="1" dirty="0" smtClean="0">
                <a:latin typeface="Arial" pitchFamily="34" charset="0"/>
                <a:cs typeface="Arial" pitchFamily="34" charset="0"/>
              </a:rPr>
              <a:t>(818) 414-6890</a:t>
            </a:r>
          </a:p>
          <a:p>
            <a:r>
              <a:rPr lang="en-US" sz="1800" b="1" dirty="0" smtClean="0"/>
              <a:t>June 25, 2013</a:t>
            </a:r>
            <a:endParaRPr lang="en-US" sz="1800" b="1" dirty="0">
              <a:latin typeface="Arial" pitchFamily="34" charset="0"/>
              <a:cs typeface="Arial" pitchFamily="34" charset="0"/>
            </a:endParaRPr>
          </a:p>
        </p:txBody>
      </p:sp>
      <p:pic>
        <p:nvPicPr>
          <p:cNvPr id="6" name="Picture 5" descr="FAAST_Lg_CMYK_jpg.jpg"/>
          <p:cNvPicPr>
            <a:picLocks noChangeAspect="1"/>
          </p:cNvPicPr>
          <p:nvPr/>
        </p:nvPicPr>
        <p:blipFill>
          <a:blip r:embed="rId4" cstate="print"/>
          <a:stretch>
            <a:fillRect/>
          </a:stretch>
        </p:blipFill>
        <p:spPr>
          <a:xfrm>
            <a:off x="0" y="5257800"/>
            <a:ext cx="1524000" cy="1247775"/>
          </a:xfrm>
          <a:prstGeom prst="rect">
            <a:avLst/>
          </a:prstGeom>
        </p:spPr>
      </p:pic>
      <p:sp>
        <p:nvSpPr>
          <p:cNvPr id="7" name="Slide Number Placeholder 6"/>
          <p:cNvSpPr>
            <a:spLocks noGrp="1"/>
          </p:cNvSpPr>
          <p:nvPr>
            <p:ph type="sldNum" sz="quarter" idx="12"/>
          </p:nvPr>
        </p:nvSpPr>
        <p:spPr/>
        <p:txBody>
          <a:bodyPr/>
          <a:lstStyle/>
          <a:p>
            <a:fld id="{036D5D2F-39F4-4EAE-8F2A-DA798F20A407}" type="slidenum">
              <a:rPr lang="en-US" smtClean="0">
                <a:solidFill>
                  <a:prstClr val="black">
                    <a:tint val="75000"/>
                  </a:prstClr>
                </a:solidFill>
              </a:rPr>
              <a:pPr/>
              <a:t>1</a:t>
            </a:fld>
            <a:endParaRPr lang="en-US" dirty="0">
              <a:solidFill>
                <a:prstClr val="black">
                  <a:tint val="75000"/>
                </a:prstClr>
              </a:solidFill>
            </a:endParaRPr>
          </a:p>
        </p:txBody>
      </p:sp>
      <p:sp>
        <p:nvSpPr>
          <p:cNvPr id="8" name="Rectangle 7"/>
          <p:cNvSpPr/>
          <p:nvPr/>
        </p:nvSpPr>
        <p:spPr>
          <a:xfrm>
            <a:off x="762000" y="228600"/>
            <a:ext cx="7772400" cy="923330"/>
          </a:xfrm>
          <a:prstGeom prst="rect">
            <a:avLst/>
          </a:prstGeom>
        </p:spPr>
        <p:txBody>
          <a:bodyPr wrap="square">
            <a:spAutoFit/>
          </a:bodyPr>
          <a:lstStyle/>
          <a:p>
            <a:r>
              <a:rPr lang="en-US" i="1" dirty="0" smtClean="0"/>
              <a:t>This material has been donated to the SAFE Resource Center for the personal use of SAFE Members. Questions, or Permission for any other intended use, should be directed to the author.</a:t>
            </a:r>
            <a:r>
              <a:rPr lang="en-US" dirty="0" smtClean="0"/>
              <a:t> </a:t>
            </a:r>
            <a:endParaRPr lang="en-US" dirty="0"/>
          </a:p>
        </p:txBody>
      </p:sp>
      <p:sp>
        <p:nvSpPr>
          <p:cNvPr id="26626" name="Text Box 2"/>
          <p:cNvSpPr txBox="1">
            <a:spLocks noChangeArrowheads="1"/>
          </p:cNvSpPr>
          <p:nvPr/>
        </p:nvSpPr>
        <p:spPr bwMode="auto">
          <a:xfrm>
            <a:off x="7339013" y="5334000"/>
            <a:ext cx="1804987" cy="22860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a:ln>
                  <a:noFill/>
                </a:ln>
                <a:solidFill>
                  <a:srgbClr val="FF0000"/>
                </a:solidFill>
                <a:effectLst/>
                <a:latin typeface="Arial" charset="0"/>
                <a:ea typeface="Times New Roman" charset="0"/>
              </a:rPr>
              <a:t>Checked Out From The SAFE Members Only Resource Center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a:ln>
                  <a:noFill/>
                </a:ln>
                <a:solidFill>
                  <a:srgbClr val="FF0000"/>
                </a:solidFill>
                <a:effectLst/>
                <a:latin typeface="Arial" charset="0"/>
                <a:ea typeface="Times New Roman" charset="0"/>
              </a:rPr>
              <a:t>Society of Aviation and Flight Educators – </a:t>
            </a:r>
            <a:r>
              <a:rPr kumimoji="0" lang="en-US" sz="1000" b="0" i="0" u="none" strike="noStrike" cap="none" normalizeH="0" baseline="0" dirty="0" err="1">
                <a:ln>
                  <a:noFill/>
                </a:ln>
                <a:solidFill>
                  <a:srgbClr val="FF0000"/>
                </a:solidFill>
                <a:effectLst/>
                <a:latin typeface="Arial" charset="0"/>
                <a:ea typeface="Times New Roman" charset="0"/>
              </a:rPr>
              <a:t>www.safepilots.org</a:t>
            </a:r>
            <a:endParaRPr kumimoji="0" lang="en-US" sz="1000" b="0" i="0" u="none" strike="noStrike" cap="none" normalizeH="0" baseline="0" dirty="0">
              <a:ln>
                <a:noFill/>
              </a:ln>
              <a:solidFill>
                <a:srgbClr val="FF0000"/>
              </a:solidFill>
              <a:effectLst/>
              <a:latin typeface="Arial" charset="0"/>
              <a:ea typeface="Times New Roman"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200" b="0" i="0" u="none" strike="noStrike" cap="none" normalizeH="0" baseline="0" dirty="0">
              <a:ln>
                <a:noFill/>
              </a:ln>
              <a:solidFill>
                <a:schemeClr val="tx1"/>
              </a:solidFill>
              <a:effectLst/>
              <a:latin typeface="Times New Roman" charset="0"/>
              <a:ea typeface="Times New Roman" charset="0"/>
            </a:endParaRPr>
          </a:p>
        </p:txBody>
      </p:sp>
      <p:pic>
        <p:nvPicPr>
          <p:cNvPr id="9" name="Picture 8" descr="safe logo c"/>
          <p:cNvPicPr/>
          <p:nvPr/>
        </p:nvPicPr>
        <p:blipFill>
          <a:blip r:embed="rId5"/>
          <a:srcRect/>
          <a:stretch>
            <a:fillRect/>
          </a:stretch>
        </p:blipFill>
        <p:spPr bwMode="auto">
          <a:xfrm>
            <a:off x="8001000" y="4572000"/>
            <a:ext cx="856667" cy="749643"/>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4226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71437" y="223837"/>
          <a:ext cx="9001125" cy="6410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178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143000"/>
          </a:xfrm>
          <a:solidFill>
            <a:srgbClr val="FFFF00"/>
          </a:solidFill>
        </p:spPr>
        <p:txBody>
          <a:bodyPr>
            <a:normAutofit fontScale="90000"/>
          </a:bodyPr>
          <a:lstStyle/>
          <a:p>
            <a:r>
              <a:rPr lang="en-US" dirty="0" smtClean="0"/>
              <a:t>What is the Outbound WCA Factor?</a:t>
            </a:r>
            <a:br>
              <a:rPr lang="en-US" dirty="0" smtClean="0"/>
            </a:br>
            <a:r>
              <a:rPr lang="en-US" dirty="0" smtClean="0"/>
              <a:t>OWCA=M-Factor*IWCA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1307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39816395"/>
              </p:ext>
            </p:extLst>
          </p:nvPr>
        </p:nvGraphicFramePr>
        <p:xfrm>
          <a:off x="304800" y="457200"/>
          <a:ext cx="8715375" cy="6000751"/>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200400" y="3886200"/>
            <a:ext cx="1447800" cy="1019176"/>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68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229600" cy="1828800"/>
          </a:xfrm>
          <a:solidFill>
            <a:srgbClr val="FFC000"/>
          </a:solidFill>
        </p:spPr>
        <p:txBody>
          <a:bodyPr>
            <a:normAutofit fontScale="90000"/>
          </a:bodyPr>
          <a:lstStyle/>
          <a:p>
            <a:r>
              <a:rPr lang="en-US" dirty="0" smtClean="0"/>
              <a:t>Why is the M-Factor Larger on the Headwind Component than on the Tailwind Component?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3614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37359679"/>
              </p:ext>
            </p:extLst>
          </p:nvPr>
        </p:nvGraphicFramePr>
        <p:xfrm>
          <a:off x="-109537" y="-23812"/>
          <a:ext cx="9363075" cy="6905625"/>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p:cNvCxnSpPr/>
          <p:nvPr/>
        </p:nvCxnSpPr>
        <p:spPr>
          <a:xfrm>
            <a:off x="6248400" y="3276600"/>
            <a:ext cx="1524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9567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856858842"/>
              </p:ext>
            </p:extLst>
          </p:nvPr>
        </p:nvGraphicFramePr>
        <p:xfrm>
          <a:off x="-109537" y="-23812"/>
          <a:ext cx="9363075" cy="6905625"/>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p:cNvCxnSpPr/>
          <p:nvPr/>
        </p:nvCxnSpPr>
        <p:spPr>
          <a:xfrm>
            <a:off x="6248400" y="3276600"/>
            <a:ext cx="1524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2933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“M-Factor” Properties</a:t>
            </a:r>
            <a:endParaRPr lang="en-US" dirty="0"/>
          </a:p>
        </p:txBody>
      </p:sp>
      <p:sp>
        <p:nvSpPr>
          <p:cNvPr id="3" name="Content Placeholder 2"/>
          <p:cNvSpPr>
            <a:spLocks noGrp="1"/>
          </p:cNvSpPr>
          <p:nvPr>
            <p:ph idx="1"/>
          </p:nvPr>
        </p:nvSpPr>
        <p:spPr/>
        <p:txBody>
          <a:bodyPr/>
          <a:lstStyle/>
          <a:p>
            <a:r>
              <a:rPr lang="en-US" dirty="0" smtClean="0"/>
              <a:t>As the wind approaches a tailwind the M-Factor approaches</a:t>
            </a:r>
          </a:p>
          <a:p>
            <a:endParaRPr lang="en-US" dirty="0"/>
          </a:p>
          <a:p>
            <a:endParaRPr lang="en-US" dirty="0" smtClean="0"/>
          </a:p>
          <a:p>
            <a:pPr marL="0" indent="0">
              <a:buNone/>
            </a:pPr>
            <a:endParaRPr lang="en-US" dirty="0" smtClean="0"/>
          </a:p>
          <a:p>
            <a:r>
              <a:rPr lang="en-US" dirty="0" smtClean="0"/>
              <a:t>As the wind approaches a headwind the M-Factor approaches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291365035"/>
              </p:ext>
            </p:extLst>
          </p:nvPr>
        </p:nvGraphicFramePr>
        <p:xfrm>
          <a:off x="2971800" y="2438400"/>
          <a:ext cx="2760785" cy="944479"/>
        </p:xfrm>
        <a:graphic>
          <a:graphicData uri="http://schemas.openxmlformats.org/presentationml/2006/ole">
            <p:oleObj spid="_x0000_s2052" name="Equation" r:id="rId4" imgW="7315200" imgH="2501900" progId="">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965350141"/>
              </p:ext>
            </p:extLst>
          </p:nvPr>
        </p:nvGraphicFramePr>
        <p:xfrm>
          <a:off x="2895600" y="4800600"/>
          <a:ext cx="2942492" cy="838200"/>
        </p:xfrm>
        <a:graphic>
          <a:graphicData uri="http://schemas.openxmlformats.org/presentationml/2006/ole">
            <p:oleObj spid="_x0000_s2053" name="Equation" r:id="rId5" imgW="7315200" imgH="2413000"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69701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133600"/>
            <a:ext cx="8229600" cy="2667000"/>
          </a:xfrm>
          <a:solidFill>
            <a:srgbClr val="FFFF00"/>
          </a:solidFill>
        </p:spPr>
        <p:txBody>
          <a:bodyPr>
            <a:normAutofit fontScale="90000"/>
          </a:bodyPr>
          <a:lstStyle/>
          <a:p>
            <a:r>
              <a:rPr lang="en-US" sz="3200" dirty="0" smtClean="0"/>
              <a:t>As the Wind Speed Ratio Increases with a Headwind Component on the Inbound Course the Holding Pattern Changes from a “Type 1” to a “Type 2”  Where the Number of Degrees of Heading Change from the Inbound Course to the Outbound Heading Becomes Less than 90 Degrees </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5933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Wind Speed Ratio Boundary Between the Two Types of Holding Patterns</a:t>
            </a:r>
            <a:endParaRPr lang="en-US" dirty="0"/>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8372" y="1600200"/>
            <a:ext cx="7550132" cy="4724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2719096" y="3505200"/>
            <a:ext cx="2138791" cy="369332"/>
          </a:xfrm>
          <a:prstGeom prst="rect">
            <a:avLst/>
          </a:prstGeom>
          <a:solidFill>
            <a:srgbClr val="FFFF00"/>
          </a:solidFill>
        </p:spPr>
        <p:txBody>
          <a:bodyPr wrap="none" rtlCol="0">
            <a:spAutoFit/>
          </a:bodyPr>
          <a:lstStyle/>
          <a:p>
            <a:r>
              <a:rPr lang="en-US" dirty="0">
                <a:solidFill>
                  <a:prstClr val="black"/>
                </a:solidFill>
                <a:latin typeface="Arial" pitchFamily="34" charset="0"/>
                <a:cs typeface="Arial" pitchFamily="34" charset="0"/>
              </a:rPr>
              <a:t>Unfamiliar “Type 2”</a:t>
            </a:r>
          </a:p>
        </p:txBody>
      </p:sp>
      <p:cxnSp>
        <p:nvCxnSpPr>
          <p:cNvPr id="6" name="Straight Arrow Connector 5"/>
          <p:cNvCxnSpPr/>
          <p:nvPr/>
        </p:nvCxnSpPr>
        <p:spPr>
          <a:xfrm flipV="1">
            <a:off x="4114800" y="3810000"/>
            <a:ext cx="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66800" y="5181600"/>
            <a:ext cx="6673686" cy="369332"/>
          </a:xfrm>
          <a:prstGeom prst="rect">
            <a:avLst/>
          </a:prstGeom>
          <a:solidFill>
            <a:srgbClr val="92D050"/>
          </a:solidFill>
        </p:spPr>
        <p:txBody>
          <a:bodyPr wrap="none" rtlCol="0">
            <a:spAutoFit/>
          </a:bodyPr>
          <a:lstStyle/>
          <a:p>
            <a:r>
              <a:rPr lang="en-US" dirty="0">
                <a:solidFill>
                  <a:prstClr val="black"/>
                </a:solidFill>
                <a:latin typeface="Arial" pitchFamily="34" charset="0"/>
                <a:cs typeface="Arial" pitchFamily="34" charset="0"/>
              </a:rPr>
              <a:t>Aircraft Turned More than 90 Degrees from the Inbound Course</a:t>
            </a:r>
          </a:p>
        </p:txBody>
      </p:sp>
      <p:cxnSp>
        <p:nvCxnSpPr>
          <p:cNvPr id="9" name="Straight Arrow Connector 8"/>
          <p:cNvCxnSpPr/>
          <p:nvPr/>
        </p:nvCxnSpPr>
        <p:spPr>
          <a:xfrm>
            <a:off x="4114800" y="4572000"/>
            <a:ext cx="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41142" y="6392333"/>
            <a:ext cx="2399118" cy="307777"/>
          </a:xfrm>
          <a:prstGeom prst="rect">
            <a:avLst/>
          </a:prstGeom>
          <a:noFill/>
        </p:spPr>
        <p:txBody>
          <a:bodyPr wrap="none" rtlCol="0">
            <a:spAutoFit/>
          </a:bodyPr>
          <a:lstStyle/>
          <a:p>
            <a:r>
              <a:rPr lang="en-US" sz="1400" dirty="0">
                <a:solidFill>
                  <a:prstClr val="black"/>
                </a:solidFill>
              </a:rPr>
              <a:t>Relative Wind Angle (Degrees)</a:t>
            </a:r>
          </a:p>
        </p:txBody>
      </p:sp>
      <p:sp>
        <p:nvSpPr>
          <p:cNvPr id="11" name="TextBox 10"/>
          <p:cNvSpPr txBox="1"/>
          <p:nvPr/>
        </p:nvSpPr>
        <p:spPr>
          <a:xfrm>
            <a:off x="304800" y="3505200"/>
            <a:ext cx="393056" cy="307777"/>
          </a:xfrm>
          <a:prstGeom prst="rect">
            <a:avLst/>
          </a:prstGeom>
          <a:noFill/>
        </p:spPr>
        <p:txBody>
          <a:bodyPr wrap="none" rtlCol="0">
            <a:spAutoFit/>
          </a:bodyPr>
          <a:lstStyle/>
          <a:p>
            <a:r>
              <a:rPr lang="en-US" sz="1400" dirty="0">
                <a:solidFill>
                  <a:prstClr val="black"/>
                </a:solidFill>
              </a:rPr>
              <a:t>V</a:t>
            </a:r>
            <a:r>
              <a:rPr lang="en-US" sz="1400" baseline="-25000" dirty="0">
                <a:solidFill>
                  <a:prstClr val="black"/>
                </a:solidFill>
              </a:rPr>
              <a:t>W</a:t>
            </a:r>
            <a:endParaRPr lang="en-US" sz="1400" dirty="0">
              <a:solidFill>
                <a:prstClr val="black"/>
              </a:solidFill>
            </a:endParaRPr>
          </a:p>
        </p:txBody>
      </p:sp>
      <p:sp>
        <p:nvSpPr>
          <p:cNvPr id="12" name="TextBox 11"/>
          <p:cNvSpPr txBox="1"/>
          <p:nvPr/>
        </p:nvSpPr>
        <p:spPr>
          <a:xfrm>
            <a:off x="649710" y="6140678"/>
            <a:ext cx="242374" cy="215444"/>
          </a:xfrm>
          <a:prstGeom prst="rect">
            <a:avLst/>
          </a:prstGeom>
          <a:noFill/>
        </p:spPr>
        <p:txBody>
          <a:bodyPr wrap="none" rtlCol="0">
            <a:spAutoFit/>
          </a:bodyPr>
          <a:lstStyle/>
          <a:p>
            <a:r>
              <a:rPr lang="en-US" sz="800" dirty="0">
                <a:solidFill>
                  <a:prstClr val="black"/>
                </a:solidFill>
                <a:latin typeface="Arial" pitchFamily="34" charset="0"/>
                <a:cs typeface="Arial" pitchFamily="34" charset="0"/>
              </a:rPr>
              <a:t>0</a:t>
            </a:r>
          </a:p>
        </p:txBody>
      </p:sp>
      <p:sp>
        <p:nvSpPr>
          <p:cNvPr id="13" name="TextBox 12"/>
          <p:cNvSpPr txBox="1"/>
          <p:nvPr/>
        </p:nvSpPr>
        <p:spPr>
          <a:xfrm>
            <a:off x="1278542" y="3071336"/>
            <a:ext cx="5672515" cy="369332"/>
          </a:xfrm>
          <a:prstGeom prst="rect">
            <a:avLst/>
          </a:prstGeom>
          <a:solidFill>
            <a:srgbClr val="FF0000"/>
          </a:solidFill>
        </p:spPr>
        <p:txBody>
          <a:bodyPr wrap="none" rtlCol="0">
            <a:spAutoFit/>
          </a:bodyPr>
          <a:lstStyle/>
          <a:p>
            <a:r>
              <a:rPr lang="en-US" dirty="0">
                <a:solidFill>
                  <a:prstClr val="black"/>
                </a:solidFill>
              </a:rPr>
              <a:t>Aircraft Turned Less than 90 Degrees from Inbound Course</a:t>
            </a:r>
          </a:p>
        </p:txBody>
      </p:sp>
      <p:sp>
        <p:nvSpPr>
          <p:cNvPr id="14" name="TextBox 13"/>
          <p:cNvSpPr txBox="1"/>
          <p:nvPr/>
        </p:nvSpPr>
        <p:spPr>
          <a:xfrm>
            <a:off x="2891452" y="5598067"/>
            <a:ext cx="1794081" cy="369332"/>
          </a:xfrm>
          <a:prstGeom prst="rect">
            <a:avLst/>
          </a:prstGeom>
          <a:solidFill>
            <a:srgbClr val="FFFF00"/>
          </a:solidFill>
        </p:spPr>
        <p:txBody>
          <a:bodyPr wrap="none" rtlCol="0">
            <a:spAutoFit/>
          </a:bodyPr>
          <a:lstStyle/>
          <a:p>
            <a:r>
              <a:rPr lang="en-US" dirty="0">
                <a:solidFill>
                  <a:prstClr val="black"/>
                </a:solidFill>
              </a:rPr>
              <a:t>Familiar “Type 1”</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32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0" grpId="0"/>
      <p:bldP spid="11" grpId="0"/>
      <p:bldP spid="12" grpId="0"/>
      <p:bldP spid="13" grpId="0" animBg="1"/>
      <p:bldP spid="14"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rgbClr val="FFC000"/>
          </a:solidFill>
        </p:spPr>
        <p:txBody>
          <a:bodyPr>
            <a:normAutofit fontScale="90000"/>
          </a:bodyPr>
          <a:lstStyle/>
          <a:p>
            <a:r>
              <a:rPr lang="en-US" dirty="0" smtClean="0"/>
              <a:t>“Type 2” Holding Pattern with Inbound Course 360 </a:t>
            </a:r>
            <a:r>
              <a:rPr lang="en-US" dirty="0" err="1" smtClean="0"/>
              <a:t>deg</a:t>
            </a:r>
            <a:r>
              <a:rPr lang="en-US" dirty="0" smtClean="0"/>
              <a:t/>
            </a:r>
            <a:br>
              <a:rPr lang="en-US" dirty="0" smtClean="0"/>
            </a:br>
            <a:r>
              <a:rPr lang="en-US" dirty="0" smtClean="0"/>
              <a:t> </a:t>
            </a:r>
            <a:endParaRPr lang="en-US" dirty="0"/>
          </a:p>
        </p:txBody>
      </p:sp>
      <p:pic>
        <p:nvPicPr>
          <p:cNvPr id="19458" name="Picture 2"/>
          <p:cNvPicPr>
            <a:picLocks noGrp="1" noChangeAspect="1" noChangeArrowheads="1"/>
          </p:cNvPicPr>
          <p:nvPr>
            <p:ph idx="1"/>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1600200"/>
            <a:ext cx="6644147" cy="45259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10103091"/>
              </p:ext>
            </p:extLst>
          </p:nvPr>
        </p:nvGraphicFramePr>
        <p:xfrm>
          <a:off x="2895600" y="944562"/>
          <a:ext cx="3162300" cy="381000"/>
        </p:xfrm>
        <a:graphic>
          <a:graphicData uri="http://schemas.openxmlformats.org/presentationml/2006/ole">
            <p:oleObj spid="_x0000_s3075" name="Equation" r:id="rId5" imgW="7315200" imgH="876300" progId="">
              <p:embed/>
            </p:oleObj>
          </a:graphicData>
        </a:graphic>
      </p:graphicFrame>
      <p:sp>
        <p:nvSpPr>
          <p:cNvPr id="6" name="TextBox 5"/>
          <p:cNvSpPr txBox="1"/>
          <p:nvPr/>
        </p:nvSpPr>
        <p:spPr>
          <a:xfrm>
            <a:off x="6808104" y="5638800"/>
            <a:ext cx="2335896" cy="307777"/>
          </a:xfrm>
          <a:prstGeom prst="rect">
            <a:avLst/>
          </a:prstGeom>
          <a:solidFill>
            <a:srgbClr val="FFFF00"/>
          </a:solidFill>
        </p:spPr>
        <p:txBody>
          <a:bodyPr wrap="none" rtlCol="0">
            <a:spAutoFit/>
          </a:bodyPr>
          <a:lstStyle/>
          <a:p>
            <a:r>
              <a:rPr lang="en-US" sz="1400" dirty="0">
                <a:solidFill>
                  <a:prstClr val="black"/>
                </a:solidFill>
              </a:rPr>
              <a:t>Outbound Heading 296.7 </a:t>
            </a:r>
            <a:r>
              <a:rPr lang="en-US" sz="1400" dirty="0" err="1">
                <a:solidFill>
                  <a:prstClr val="black"/>
                </a:solidFill>
              </a:rPr>
              <a:t>deg</a:t>
            </a:r>
            <a:endParaRPr lang="en-US" sz="1400" dirty="0">
              <a:solidFill>
                <a:prstClr val="black"/>
              </a:solidFill>
            </a:endParaRPr>
          </a:p>
        </p:txBody>
      </p:sp>
      <p:cxnSp>
        <p:nvCxnSpPr>
          <p:cNvPr id="10" name="Straight Arrow Connector 9"/>
          <p:cNvCxnSpPr/>
          <p:nvPr/>
        </p:nvCxnSpPr>
        <p:spPr>
          <a:xfrm flipH="1">
            <a:off x="6248400" y="2209800"/>
            <a:ext cx="10668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08944" y="2443833"/>
            <a:ext cx="606256" cy="276999"/>
          </a:xfrm>
          <a:prstGeom prst="rect">
            <a:avLst/>
          </a:prstGeom>
          <a:noFill/>
        </p:spPr>
        <p:txBody>
          <a:bodyPr wrap="none" rtlCol="0">
            <a:spAutoFit/>
          </a:bodyPr>
          <a:lstStyle/>
          <a:p>
            <a:r>
              <a:rPr lang="en-US" sz="1200" dirty="0">
                <a:solidFill>
                  <a:prstClr val="black"/>
                </a:solidFill>
              </a:rPr>
              <a:t>30 </a:t>
            </a:r>
            <a:r>
              <a:rPr lang="en-US" sz="1200" dirty="0" err="1">
                <a:solidFill>
                  <a:prstClr val="black"/>
                </a:solidFill>
              </a:rPr>
              <a:t>deg</a:t>
            </a:r>
            <a:endParaRPr lang="en-US" sz="1200" dirty="0">
              <a:solidFill>
                <a:prstClr val="black"/>
              </a:solidFill>
            </a:endParaRPr>
          </a:p>
        </p:txBody>
      </p:sp>
      <p:sp>
        <p:nvSpPr>
          <p:cNvPr id="12" name="Arc 11"/>
          <p:cNvSpPr/>
          <p:nvPr/>
        </p:nvSpPr>
        <p:spPr>
          <a:xfrm>
            <a:off x="6708944" y="2476500"/>
            <a:ext cx="72856" cy="5715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7" name="TextBox 16"/>
          <p:cNvSpPr txBox="1"/>
          <p:nvPr/>
        </p:nvSpPr>
        <p:spPr>
          <a:xfrm>
            <a:off x="4260753" y="4777713"/>
            <a:ext cx="2098651" cy="307777"/>
          </a:xfrm>
          <a:prstGeom prst="rect">
            <a:avLst/>
          </a:prstGeom>
          <a:solidFill>
            <a:srgbClr val="92D050"/>
          </a:solidFill>
        </p:spPr>
        <p:txBody>
          <a:bodyPr wrap="none" rtlCol="0">
            <a:spAutoFit/>
          </a:bodyPr>
          <a:lstStyle/>
          <a:p>
            <a:r>
              <a:rPr lang="en-US" sz="1400" dirty="0">
                <a:solidFill>
                  <a:prstClr val="black"/>
                </a:solidFill>
              </a:rPr>
              <a:t>Outbound Time – 34.6 sec</a:t>
            </a:r>
          </a:p>
        </p:txBody>
      </p:sp>
      <p:sp>
        <p:nvSpPr>
          <p:cNvPr id="24" name="TextBox 23"/>
          <p:cNvSpPr txBox="1"/>
          <p:nvPr/>
        </p:nvSpPr>
        <p:spPr>
          <a:xfrm>
            <a:off x="5310079" y="6406290"/>
            <a:ext cx="1636538" cy="307777"/>
          </a:xfrm>
          <a:prstGeom prst="rect">
            <a:avLst/>
          </a:prstGeom>
          <a:solidFill>
            <a:srgbClr val="00B0F0"/>
          </a:solidFill>
        </p:spPr>
        <p:txBody>
          <a:bodyPr wrap="none" rtlCol="0">
            <a:spAutoFit/>
          </a:bodyPr>
          <a:lstStyle/>
          <a:p>
            <a:r>
              <a:rPr lang="en-US" sz="1400" dirty="0">
                <a:solidFill>
                  <a:prstClr val="black"/>
                </a:solidFill>
              </a:rPr>
              <a:t>Point 0 - Holding Fix</a:t>
            </a:r>
          </a:p>
        </p:txBody>
      </p:sp>
      <p:sp>
        <p:nvSpPr>
          <p:cNvPr id="25" name="TextBox 24"/>
          <p:cNvSpPr txBox="1"/>
          <p:nvPr/>
        </p:nvSpPr>
        <p:spPr>
          <a:xfrm>
            <a:off x="6988588" y="5102423"/>
            <a:ext cx="2152769" cy="307777"/>
          </a:xfrm>
          <a:prstGeom prst="rect">
            <a:avLst/>
          </a:prstGeom>
          <a:solidFill>
            <a:srgbClr val="FFFF00"/>
          </a:solidFill>
        </p:spPr>
        <p:txBody>
          <a:bodyPr wrap="none" rtlCol="0">
            <a:spAutoFit/>
          </a:bodyPr>
          <a:lstStyle/>
          <a:p>
            <a:r>
              <a:rPr lang="en-US" sz="1400" dirty="0">
                <a:solidFill>
                  <a:prstClr val="black"/>
                </a:solidFill>
              </a:rPr>
              <a:t>Point 1 – End of Initial Turn</a:t>
            </a:r>
          </a:p>
        </p:txBody>
      </p:sp>
      <p:sp>
        <p:nvSpPr>
          <p:cNvPr id="29" name="TextBox 28"/>
          <p:cNvSpPr txBox="1"/>
          <p:nvPr/>
        </p:nvSpPr>
        <p:spPr>
          <a:xfrm>
            <a:off x="6585984" y="3122711"/>
            <a:ext cx="2521396" cy="307777"/>
          </a:xfrm>
          <a:prstGeom prst="rect">
            <a:avLst/>
          </a:prstGeom>
          <a:solidFill>
            <a:schemeClr val="accent6"/>
          </a:solidFill>
        </p:spPr>
        <p:txBody>
          <a:bodyPr wrap="none" rtlCol="0">
            <a:spAutoFit/>
          </a:bodyPr>
          <a:lstStyle/>
          <a:p>
            <a:r>
              <a:rPr lang="en-US" sz="1400" dirty="0">
                <a:solidFill>
                  <a:prstClr val="black"/>
                </a:solidFill>
              </a:rPr>
              <a:t>Point 2 – End of Outbound Time</a:t>
            </a:r>
          </a:p>
        </p:txBody>
      </p:sp>
      <p:cxnSp>
        <p:nvCxnSpPr>
          <p:cNvPr id="31" name="Straight Arrow Connector 30"/>
          <p:cNvCxnSpPr/>
          <p:nvPr/>
        </p:nvCxnSpPr>
        <p:spPr>
          <a:xfrm flipH="1">
            <a:off x="7086600" y="3430488"/>
            <a:ext cx="457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457" name="Straight Arrow Connector 19456"/>
          <p:cNvCxnSpPr/>
          <p:nvPr/>
        </p:nvCxnSpPr>
        <p:spPr>
          <a:xfrm flipH="1">
            <a:off x="6781800" y="5334000"/>
            <a:ext cx="762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60" name="TextBox 19459"/>
          <p:cNvSpPr txBox="1"/>
          <p:nvPr/>
        </p:nvSpPr>
        <p:spPr>
          <a:xfrm>
            <a:off x="6858000" y="1981200"/>
            <a:ext cx="737702" cy="307777"/>
          </a:xfrm>
          <a:prstGeom prst="rect">
            <a:avLst/>
          </a:prstGeom>
          <a:solidFill>
            <a:schemeClr val="tx2">
              <a:lumMod val="20000"/>
              <a:lumOff val="80000"/>
            </a:schemeClr>
          </a:solidFill>
        </p:spPr>
        <p:txBody>
          <a:bodyPr wrap="none" rtlCol="0">
            <a:spAutoFit/>
          </a:bodyPr>
          <a:lstStyle/>
          <a:p>
            <a:r>
              <a:rPr lang="en-US" sz="1400" dirty="0">
                <a:solidFill>
                  <a:prstClr val="black"/>
                </a:solidFill>
              </a:rPr>
              <a:t>V</a:t>
            </a:r>
            <a:r>
              <a:rPr lang="en-US" sz="1400" baseline="-25000" dirty="0">
                <a:solidFill>
                  <a:prstClr val="black"/>
                </a:solidFill>
              </a:rPr>
              <a:t>W </a:t>
            </a:r>
            <a:r>
              <a:rPr lang="en-US" sz="1400" dirty="0">
                <a:solidFill>
                  <a:prstClr val="black"/>
                </a:solidFill>
              </a:rPr>
              <a:t>=0.4</a:t>
            </a:r>
          </a:p>
        </p:txBody>
      </p:sp>
      <p:cxnSp>
        <p:nvCxnSpPr>
          <p:cNvPr id="19466" name="Straight Arrow Connector 19465"/>
          <p:cNvCxnSpPr/>
          <p:nvPr/>
        </p:nvCxnSpPr>
        <p:spPr>
          <a:xfrm flipV="1">
            <a:off x="6052148" y="5892800"/>
            <a:ext cx="1524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468" name="Straight Arrow Connector 19467"/>
          <p:cNvCxnSpPr>
            <a:stCxn id="17" idx="3"/>
          </p:cNvCxnSpPr>
          <p:nvPr/>
        </p:nvCxnSpPr>
        <p:spPr>
          <a:xfrm flipV="1">
            <a:off x="6359404" y="4931601"/>
            <a:ext cx="587213"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69" name="TextBox 19468"/>
          <p:cNvSpPr txBox="1"/>
          <p:nvPr/>
        </p:nvSpPr>
        <p:spPr>
          <a:xfrm>
            <a:off x="1531416" y="6196111"/>
            <a:ext cx="2729337" cy="307777"/>
          </a:xfrm>
          <a:prstGeom prst="rect">
            <a:avLst/>
          </a:prstGeom>
          <a:solidFill>
            <a:schemeClr val="accent6"/>
          </a:solidFill>
        </p:spPr>
        <p:txBody>
          <a:bodyPr wrap="none" rtlCol="0">
            <a:spAutoFit/>
          </a:bodyPr>
          <a:lstStyle/>
          <a:p>
            <a:r>
              <a:rPr lang="en-US" sz="1400" dirty="0">
                <a:solidFill>
                  <a:prstClr val="black"/>
                </a:solidFill>
              </a:rPr>
              <a:t>Point 3 – Intercept Inbound Course</a:t>
            </a:r>
          </a:p>
        </p:txBody>
      </p:sp>
      <p:cxnSp>
        <p:nvCxnSpPr>
          <p:cNvPr id="19471" name="Straight Arrow Connector 19470"/>
          <p:cNvCxnSpPr/>
          <p:nvPr/>
        </p:nvCxnSpPr>
        <p:spPr>
          <a:xfrm flipV="1">
            <a:off x="2514600" y="5892800"/>
            <a:ext cx="609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472" name="TextBox 19471"/>
          <p:cNvSpPr txBox="1"/>
          <p:nvPr/>
        </p:nvSpPr>
        <p:spPr>
          <a:xfrm>
            <a:off x="4179537" y="5331023"/>
            <a:ext cx="1881078" cy="523220"/>
          </a:xfrm>
          <a:prstGeom prst="rect">
            <a:avLst/>
          </a:prstGeom>
          <a:solidFill>
            <a:srgbClr val="FFC000"/>
          </a:solidFill>
        </p:spPr>
        <p:txBody>
          <a:bodyPr wrap="square" rtlCol="0">
            <a:spAutoFit/>
          </a:bodyPr>
          <a:lstStyle/>
          <a:p>
            <a:r>
              <a:rPr lang="en-US" sz="1400" dirty="0">
                <a:solidFill>
                  <a:prstClr val="black"/>
                </a:solidFill>
              </a:rPr>
              <a:t>IWCA=11.5 degrees,</a:t>
            </a:r>
          </a:p>
          <a:p>
            <a:r>
              <a:rPr lang="en-US" sz="1400" dirty="0">
                <a:solidFill>
                  <a:prstClr val="black"/>
                </a:solidFill>
              </a:rPr>
              <a:t>1 Minute to Fix</a:t>
            </a:r>
          </a:p>
        </p:txBody>
      </p:sp>
      <p:sp>
        <p:nvSpPr>
          <p:cNvPr id="3" name="TextBox 2"/>
          <p:cNvSpPr txBox="1"/>
          <p:nvPr/>
        </p:nvSpPr>
        <p:spPr>
          <a:xfrm>
            <a:off x="5638800" y="2362200"/>
            <a:ext cx="625877" cy="276999"/>
          </a:xfrm>
          <a:prstGeom prst="rect">
            <a:avLst/>
          </a:prstGeom>
          <a:noFill/>
        </p:spPr>
        <p:txBody>
          <a:bodyPr wrap="none" rtlCol="0">
            <a:spAutoFit/>
          </a:bodyPr>
          <a:lstStyle/>
          <a:p>
            <a:r>
              <a:rPr lang="en-US" sz="1200" dirty="0">
                <a:solidFill>
                  <a:prstClr val="black"/>
                </a:solidFill>
                <a:latin typeface="Arial" pitchFamily="34" charset="0"/>
                <a:cs typeface="Arial" pitchFamily="34" charset="0"/>
              </a:rPr>
              <a:t>Y/V</a:t>
            </a:r>
            <a:r>
              <a:rPr lang="en-US" sz="1200" baseline="-25000" dirty="0">
                <a:solidFill>
                  <a:prstClr val="black"/>
                </a:solidFill>
                <a:latin typeface="Arial" pitchFamily="34" charset="0"/>
                <a:cs typeface="Arial" pitchFamily="34" charset="0"/>
              </a:rPr>
              <a:t>TAS</a:t>
            </a:r>
            <a:endParaRPr lang="en-US" sz="1200" dirty="0">
              <a:solidFill>
                <a:prstClr val="black"/>
              </a:solidFill>
              <a:latin typeface="Arial" pitchFamily="34" charset="0"/>
              <a:cs typeface="Arial" pitchFamily="34" charset="0"/>
            </a:endParaRPr>
          </a:p>
        </p:txBody>
      </p:sp>
      <p:sp>
        <p:nvSpPr>
          <p:cNvPr id="4" name="TextBox 3"/>
          <p:cNvSpPr txBox="1"/>
          <p:nvPr/>
        </p:nvSpPr>
        <p:spPr>
          <a:xfrm>
            <a:off x="4502666" y="6109900"/>
            <a:ext cx="625877" cy="276999"/>
          </a:xfrm>
          <a:prstGeom prst="rect">
            <a:avLst/>
          </a:prstGeom>
          <a:noFill/>
        </p:spPr>
        <p:txBody>
          <a:bodyPr wrap="none" rtlCol="0">
            <a:spAutoFit/>
          </a:bodyPr>
          <a:lstStyle/>
          <a:p>
            <a:r>
              <a:rPr lang="en-US" sz="1200" dirty="0">
                <a:solidFill>
                  <a:prstClr val="black"/>
                </a:solidFill>
                <a:latin typeface="Arial" pitchFamily="34" charset="0"/>
                <a:cs typeface="Arial" pitchFamily="34" charset="0"/>
              </a:rPr>
              <a:t>X/V</a:t>
            </a:r>
            <a:r>
              <a:rPr lang="en-US" sz="1200" baseline="-25000" dirty="0">
                <a:solidFill>
                  <a:prstClr val="black"/>
                </a:solidFill>
                <a:latin typeface="Arial" pitchFamily="34" charset="0"/>
                <a:cs typeface="Arial" pitchFamily="34" charset="0"/>
              </a:rPr>
              <a:t>TAS</a:t>
            </a:r>
            <a:endParaRPr lang="en-US" sz="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656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458"/>
                                        </p:tgtEl>
                                        <p:attrNameLst>
                                          <p:attrName>style.visibility</p:attrName>
                                        </p:attrNameLst>
                                      </p:cBhvr>
                                      <p:to>
                                        <p:strVal val="visible"/>
                                      </p:to>
                                    </p:set>
                                    <p:anim calcmode="lin" valueType="num">
                                      <p:cBhvr additive="base">
                                        <p:cTn id="17" dur="500" fill="hold"/>
                                        <p:tgtEl>
                                          <p:spTgt spid="19458"/>
                                        </p:tgtEl>
                                        <p:attrNameLst>
                                          <p:attrName>ppt_x</p:attrName>
                                        </p:attrNameLst>
                                      </p:cBhvr>
                                      <p:tavLst>
                                        <p:tav tm="0">
                                          <p:val>
                                            <p:strVal val="#ppt_x"/>
                                          </p:val>
                                        </p:tav>
                                        <p:tav tm="100000">
                                          <p:val>
                                            <p:strVal val="#ppt_x"/>
                                          </p:val>
                                        </p:tav>
                                      </p:tavLst>
                                    </p:anim>
                                    <p:anim calcmode="lin" valueType="num">
                                      <p:cBhvr additive="base">
                                        <p:cTn id="18" dur="500" fill="hold"/>
                                        <p:tgtEl>
                                          <p:spTgt spid="1945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460"/>
                                        </p:tgtEl>
                                        <p:attrNameLst>
                                          <p:attrName>style.visibility</p:attrName>
                                        </p:attrNameLst>
                                      </p:cBhvr>
                                      <p:to>
                                        <p:strVal val="visible"/>
                                      </p:to>
                                    </p:set>
                                    <p:anim calcmode="lin" valueType="num">
                                      <p:cBhvr additive="base">
                                        <p:cTn id="21" dur="500" fill="hold"/>
                                        <p:tgtEl>
                                          <p:spTgt spid="19460"/>
                                        </p:tgtEl>
                                        <p:attrNameLst>
                                          <p:attrName>ppt_x</p:attrName>
                                        </p:attrNameLst>
                                      </p:cBhvr>
                                      <p:tavLst>
                                        <p:tav tm="0">
                                          <p:val>
                                            <p:strVal val="#ppt_x"/>
                                          </p:val>
                                        </p:tav>
                                        <p:tav tm="100000">
                                          <p:val>
                                            <p:strVal val="#ppt_x"/>
                                          </p:val>
                                        </p:tav>
                                      </p:tavLst>
                                    </p:anim>
                                    <p:anim calcmode="lin" valueType="num">
                                      <p:cBhvr additive="base">
                                        <p:cTn id="22" dur="500" fill="hold"/>
                                        <p:tgtEl>
                                          <p:spTgt spid="1946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466"/>
                                        </p:tgtEl>
                                        <p:attrNameLst>
                                          <p:attrName>style.visibility</p:attrName>
                                        </p:attrNameLst>
                                      </p:cBhvr>
                                      <p:to>
                                        <p:strVal val="visible"/>
                                      </p:to>
                                    </p:set>
                                    <p:anim calcmode="lin" valueType="num">
                                      <p:cBhvr additive="base">
                                        <p:cTn id="39" dur="500" fill="hold"/>
                                        <p:tgtEl>
                                          <p:spTgt spid="19466"/>
                                        </p:tgtEl>
                                        <p:attrNameLst>
                                          <p:attrName>ppt_x</p:attrName>
                                        </p:attrNameLst>
                                      </p:cBhvr>
                                      <p:tavLst>
                                        <p:tav tm="0">
                                          <p:val>
                                            <p:strVal val="#ppt_x"/>
                                          </p:val>
                                        </p:tav>
                                        <p:tav tm="100000">
                                          <p:val>
                                            <p:strVal val="#ppt_x"/>
                                          </p:val>
                                        </p:tav>
                                      </p:tavLst>
                                    </p:anim>
                                    <p:anim calcmode="lin" valueType="num">
                                      <p:cBhvr additive="base">
                                        <p:cTn id="40" dur="500" fill="hold"/>
                                        <p:tgtEl>
                                          <p:spTgt spid="1946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457"/>
                                        </p:tgtEl>
                                        <p:attrNameLst>
                                          <p:attrName>style.visibility</p:attrName>
                                        </p:attrNameLst>
                                      </p:cBhvr>
                                      <p:to>
                                        <p:strVal val="visible"/>
                                      </p:to>
                                    </p:set>
                                    <p:anim calcmode="lin" valueType="num">
                                      <p:cBhvr additive="base">
                                        <p:cTn id="53" dur="500" fill="hold"/>
                                        <p:tgtEl>
                                          <p:spTgt spid="19457"/>
                                        </p:tgtEl>
                                        <p:attrNameLst>
                                          <p:attrName>ppt_x</p:attrName>
                                        </p:attrNameLst>
                                      </p:cBhvr>
                                      <p:tavLst>
                                        <p:tav tm="0">
                                          <p:val>
                                            <p:strVal val="#ppt_x"/>
                                          </p:val>
                                        </p:tav>
                                        <p:tav tm="100000">
                                          <p:val>
                                            <p:strVal val="#ppt_x"/>
                                          </p:val>
                                        </p:tav>
                                      </p:tavLst>
                                    </p:anim>
                                    <p:anim calcmode="lin" valueType="num">
                                      <p:cBhvr additive="base">
                                        <p:cTn id="54" dur="500" fill="hold"/>
                                        <p:tgtEl>
                                          <p:spTgt spid="194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9468"/>
                                        </p:tgtEl>
                                        <p:attrNameLst>
                                          <p:attrName>style.visibility</p:attrName>
                                        </p:attrNameLst>
                                      </p:cBhvr>
                                      <p:to>
                                        <p:strVal val="visible"/>
                                      </p:to>
                                    </p:set>
                                    <p:anim calcmode="lin" valueType="num">
                                      <p:cBhvr additive="base">
                                        <p:cTn id="67" dur="500" fill="hold"/>
                                        <p:tgtEl>
                                          <p:spTgt spid="19468"/>
                                        </p:tgtEl>
                                        <p:attrNameLst>
                                          <p:attrName>ppt_x</p:attrName>
                                        </p:attrNameLst>
                                      </p:cBhvr>
                                      <p:tavLst>
                                        <p:tav tm="0">
                                          <p:val>
                                            <p:strVal val="#ppt_x"/>
                                          </p:val>
                                        </p:tav>
                                        <p:tav tm="100000">
                                          <p:val>
                                            <p:strVal val="#ppt_x"/>
                                          </p:val>
                                        </p:tav>
                                      </p:tavLst>
                                    </p:anim>
                                    <p:anim calcmode="lin" valueType="num">
                                      <p:cBhvr additive="base">
                                        <p:cTn id="68"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469"/>
                                        </p:tgtEl>
                                        <p:attrNameLst>
                                          <p:attrName>style.visibility</p:attrName>
                                        </p:attrNameLst>
                                      </p:cBhvr>
                                      <p:to>
                                        <p:strVal val="visible"/>
                                      </p:to>
                                    </p:set>
                                    <p:anim calcmode="lin" valueType="num">
                                      <p:cBhvr additive="base">
                                        <p:cTn id="83" dur="500" fill="hold"/>
                                        <p:tgtEl>
                                          <p:spTgt spid="19469"/>
                                        </p:tgtEl>
                                        <p:attrNameLst>
                                          <p:attrName>ppt_x</p:attrName>
                                        </p:attrNameLst>
                                      </p:cBhvr>
                                      <p:tavLst>
                                        <p:tav tm="0">
                                          <p:val>
                                            <p:strVal val="#ppt_x"/>
                                          </p:val>
                                        </p:tav>
                                        <p:tav tm="100000">
                                          <p:val>
                                            <p:strVal val="#ppt_x"/>
                                          </p:val>
                                        </p:tav>
                                      </p:tavLst>
                                    </p:anim>
                                    <p:anim calcmode="lin" valueType="num">
                                      <p:cBhvr additive="base">
                                        <p:cTn id="84" dur="500" fill="hold"/>
                                        <p:tgtEl>
                                          <p:spTgt spid="1946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9471"/>
                                        </p:tgtEl>
                                        <p:attrNameLst>
                                          <p:attrName>style.visibility</p:attrName>
                                        </p:attrNameLst>
                                      </p:cBhvr>
                                      <p:to>
                                        <p:strVal val="visible"/>
                                      </p:to>
                                    </p:set>
                                    <p:anim calcmode="lin" valueType="num">
                                      <p:cBhvr additive="base">
                                        <p:cTn id="87" dur="500" fill="hold"/>
                                        <p:tgtEl>
                                          <p:spTgt spid="19471"/>
                                        </p:tgtEl>
                                        <p:attrNameLst>
                                          <p:attrName>ppt_x</p:attrName>
                                        </p:attrNameLst>
                                      </p:cBhvr>
                                      <p:tavLst>
                                        <p:tav tm="0">
                                          <p:val>
                                            <p:strVal val="#ppt_x"/>
                                          </p:val>
                                        </p:tav>
                                        <p:tav tm="100000">
                                          <p:val>
                                            <p:strVal val="#ppt_x"/>
                                          </p:val>
                                        </p:tav>
                                      </p:tavLst>
                                    </p:anim>
                                    <p:anim calcmode="lin" valueType="num">
                                      <p:cBhvr additive="base">
                                        <p:cTn id="88" dur="500" fill="hold"/>
                                        <p:tgtEl>
                                          <p:spTgt spid="1947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9472"/>
                                        </p:tgtEl>
                                        <p:attrNameLst>
                                          <p:attrName>style.visibility</p:attrName>
                                        </p:attrNameLst>
                                      </p:cBhvr>
                                      <p:to>
                                        <p:strVal val="visible"/>
                                      </p:to>
                                    </p:set>
                                    <p:anim calcmode="lin" valueType="num">
                                      <p:cBhvr additive="base">
                                        <p:cTn id="93" dur="500" fill="hold"/>
                                        <p:tgtEl>
                                          <p:spTgt spid="19472"/>
                                        </p:tgtEl>
                                        <p:attrNameLst>
                                          <p:attrName>ppt_x</p:attrName>
                                        </p:attrNameLst>
                                      </p:cBhvr>
                                      <p:tavLst>
                                        <p:tav tm="0">
                                          <p:val>
                                            <p:strVal val="#ppt_x"/>
                                          </p:val>
                                        </p:tav>
                                        <p:tav tm="100000">
                                          <p:val>
                                            <p:strVal val="#ppt_x"/>
                                          </p:val>
                                        </p:tav>
                                      </p:tavLst>
                                    </p:anim>
                                    <p:anim calcmode="lin" valueType="num">
                                      <p:cBhvr additive="base">
                                        <p:cTn id="94" dur="500" fill="hold"/>
                                        <p:tgtEl>
                                          <p:spTgt spid="194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p:bldP spid="12" grpId="0" animBg="1"/>
      <p:bldP spid="17" grpId="0" animBg="1"/>
      <p:bldP spid="24" grpId="0" animBg="1"/>
      <p:bldP spid="25" grpId="0" animBg="1"/>
      <p:bldP spid="29" grpId="0" animBg="1"/>
      <p:bldP spid="19460" grpId="0" animBg="1"/>
      <p:bldP spid="19469" grpId="0" animBg="1"/>
      <p:bldP spid="19472"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3200"/>
            <a:ext cx="8229600" cy="1143000"/>
          </a:xfrm>
          <a:solidFill>
            <a:srgbClr val="FFFF00"/>
          </a:solidFill>
        </p:spPr>
        <p:txBody>
          <a:bodyPr>
            <a:normAutofit/>
          </a:bodyPr>
          <a:lstStyle/>
          <a:p>
            <a:r>
              <a:rPr lang="en-US" dirty="0" smtClean="0"/>
              <a:t>General Wind Case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344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Comments on Arbitrary Wind Speed and Direction Case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Ratio of the outbound WCA to the inbound WCA is not a constant</a:t>
            </a:r>
          </a:p>
          <a:p>
            <a:pPr lvl="1"/>
            <a:r>
              <a:rPr lang="en-US" dirty="0" smtClean="0"/>
              <a:t>AIM recommendation of “M-Factor” equal to 3 only holds when the wind direction is between 60 degree and 105 degrees from the inbound course</a:t>
            </a:r>
          </a:p>
          <a:p>
            <a:pPr lvl="2"/>
            <a:r>
              <a:rPr lang="en-US" dirty="0" smtClean="0"/>
              <a:t>When the relative wind direction is less than 60 degrees the M-Factor can be significantly higher than 3</a:t>
            </a:r>
          </a:p>
          <a:p>
            <a:pPr lvl="2"/>
            <a:r>
              <a:rPr lang="en-US" dirty="0" smtClean="0"/>
              <a:t>When the relative wind direction is greater than 100 degrees the M-Factor can be significantly lower than 3</a:t>
            </a:r>
          </a:p>
          <a:p>
            <a:pPr lvl="1"/>
            <a:endParaRPr lang="en-US" dirty="0" smtClean="0"/>
          </a:p>
          <a:p>
            <a:pPr lvl="1"/>
            <a:r>
              <a:rPr lang="en-US" dirty="0" smtClean="0"/>
              <a:t>The </a:t>
            </a:r>
            <a:r>
              <a:rPr lang="en-US" dirty="0"/>
              <a:t>AIM recommended </a:t>
            </a:r>
            <a:r>
              <a:rPr lang="en-US" dirty="0" smtClean="0"/>
              <a:t>“M-Factor of 3” </a:t>
            </a:r>
            <a:r>
              <a:rPr lang="en-US" dirty="0"/>
              <a:t>is </a:t>
            </a:r>
            <a:r>
              <a:rPr lang="en-US" dirty="0" smtClean="0"/>
              <a:t>also consistent </a:t>
            </a:r>
            <a:r>
              <a:rPr lang="en-US" dirty="0"/>
              <a:t>with the “Holding Pattern Solution” when the wind speed ratio is less than about 5% </a:t>
            </a:r>
          </a:p>
          <a:p>
            <a:pPr lvl="3"/>
            <a:r>
              <a:rPr lang="en-US" dirty="0"/>
              <a:t>Winds would considered less than 5 </a:t>
            </a:r>
            <a:r>
              <a:rPr lang="en-US" dirty="0" err="1"/>
              <a:t>kts</a:t>
            </a:r>
            <a:r>
              <a:rPr lang="en-US" dirty="0"/>
              <a:t> </a:t>
            </a:r>
          </a:p>
          <a:p>
            <a:pPr lvl="4"/>
            <a:r>
              <a:rPr lang="en-US" dirty="0"/>
              <a:t>FD forecast would show </a:t>
            </a:r>
            <a:r>
              <a:rPr lang="en-US" dirty="0" smtClean="0"/>
              <a:t>9900</a:t>
            </a:r>
          </a:p>
          <a:p>
            <a:pPr lvl="1"/>
            <a:r>
              <a:rPr lang="en-US" dirty="0" smtClean="0"/>
              <a:t>Pilots should try to fly at a wind speed ratio of no more than 0.25 in order to provide a at least 12-15 seconds of outbound time for the hold</a:t>
            </a:r>
          </a:p>
          <a:p>
            <a:pPr lvl="2"/>
            <a:r>
              <a:rPr lang="en-US" dirty="0" smtClean="0">
                <a:solidFill>
                  <a:srgbClr val="FF0000"/>
                </a:solidFill>
              </a:rPr>
              <a:t>Adjust the V</a:t>
            </a:r>
            <a:r>
              <a:rPr lang="en-US" baseline="-25000" dirty="0" smtClean="0">
                <a:solidFill>
                  <a:srgbClr val="FF0000"/>
                </a:solidFill>
              </a:rPr>
              <a:t>IAS</a:t>
            </a:r>
            <a:r>
              <a:rPr lang="en-US" dirty="0" smtClean="0">
                <a:solidFill>
                  <a:srgbClr val="FF0000"/>
                </a:solidFill>
              </a:rPr>
              <a:t> to achieve this limit</a:t>
            </a:r>
          </a:p>
          <a:p>
            <a:pPr lvl="2"/>
            <a:r>
              <a:rPr lang="en-US" dirty="0" smtClean="0">
                <a:solidFill>
                  <a:srgbClr val="FF0000"/>
                </a:solidFill>
              </a:rPr>
              <a:t>Keeps the pilot out of the unfamiliar “Type 2” holding </a:t>
            </a:r>
            <a:r>
              <a:rPr lang="en-US" dirty="0">
                <a:solidFill>
                  <a:srgbClr val="FF0000"/>
                </a:solidFill>
              </a:rPr>
              <a:t>p</a:t>
            </a:r>
            <a:r>
              <a:rPr lang="en-US" dirty="0" smtClean="0">
                <a:solidFill>
                  <a:srgbClr val="FF0000"/>
                </a:solidFill>
              </a:rPr>
              <a:t>attern territory</a:t>
            </a:r>
          </a:p>
          <a:p>
            <a:pPr marL="457200" lvl="1" indent="0">
              <a:buNone/>
            </a:pPr>
            <a:endParaRPr lang="en-US" dirty="0" smtClean="0">
              <a:solidFill>
                <a:srgbClr val="FF0000"/>
              </a:solidFill>
            </a:endParaRPr>
          </a:p>
          <a:p>
            <a:pPr marL="914400" lvl="2" indent="0">
              <a:buNone/>
            </a:pPr>
            <a:r>
              <a:rPr lang="en-US" dirty="0"/>
              <a:t>	</a:t>
            </a:r>
            <a:endParaRPr lang="en-US" dirty="0" smtClean="0"/>
          </a:p>
          <a:p>
            <a:pPr marL="914400" lvl="2" indent="0">
              <a:buNone/>
            </a:pPr>
            <a:r>
              <a:rPr lang="en-US"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9969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752600"/>
            <a:ext cx="8229600" cy="2971800"/>
          </a:xfrm>
          <a:solidFill>
            <a:srgbClr val="FFFF00"/>
          </a:solidFill>
        </p:spPr>
        <p:txBody>
          <a:bodyPr>
            <a:normAutofit fontScale="90000"/>
          </a:bodyPr>
          <a:lstStyle/>
          <a:p>
            <a:r>
              <a:rPr lang="en-US" dirty="0" smtClean="0"/>
              <a:t>Without the “Holding Pattern Solution” the Pilot Must Use the “Trial and Error” Method to Converge on the Correct Outbound Heading and Time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94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C000"/>
          </a:solidFill>
        </p:spPr>
        <p:txBody>
          <a:bodyPr/>
          <a:lstStyle/>
          <a:p>
            <a:r>
              <a:rPr lang="en-US" dirty="0" smtClean="0"/>
              <a:t>Ground Rules</a:t>
            </a:r>
            <a:endParaRPr lang="en-US" dirty="0"/>
          </a:p>
        </p:txBody>
      </p:sp>
      <p:sp>
        <p:nvSpPr>
          <p:cNvPr id="4" name="Content Placeholder 3"/>
          <p:cNvSpPr>
            <a:spLocks noGrp="1"/>
          </p:cNvSpPr>
          <p:nvPr>
            <p:ph idx="1"/>
          </p:nvPr>
        </p:nvSpPr>
        <p:spPr/>
        <p:txBody>
          <a:bodyPr>
            <a:normAutofit fontScale="92500"/>
          </a:bodyPr>
          <a:lstStyle/>
          <a:p>
            <a:r>
              <a:rPr lang="en-US" dirty="0" smtClean="0"/>
              <a:t>Trial and error method is very inefficient when the wind speed ratio is greater than 1/3 since pilot needs to work with both the outbound heading and time when the outbound turn is less than 90 degrees</a:t>
            </a:r>
          </a:p>
          <a:p>
            <a:pPr lvl="1"/>
            <a:r>
              <a:rPr lang="en-US" dirty="0" smtClean="0"/>
              <a:t>Timing can become dominant mechanism for undershoot/overshoot rather than outbound heading</a:t>
            </a:r>
          </a:p>
          <a:p>
            <a:pPr lvl="1"/>
            <a:r>
              <a:rPr lang="en-US" dirty="0" smtClean="0"/>
              <a:t>Outbound heading can become dominant mechanism for obtaining the 1 minute inbound rather than adjusting the outbound time</a:t>
            </a:r>
          </a:p>
          <a:p>
            <a:r>
              <a:rPr lang="en-US" dirty="0" smtClean="0">
                <a:solidFill>
                  <a:srgbClr val="FF0000"/>
                </a:solidFill>
              </a:rPr>
              <a:t>Apply trial and error method to the “Type 1” holding pattern</a:t>
            </a:r>
          </a:p>
          <a:p>
            <a:r>
              <a:rPr lang="en-US" dirty="0" smtClean="0"/>
              <a:t>The outbound time will be started when the aircraft has turned to the outbound heading rather than starting at the abeam point</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94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How Does the IFR Pilot Converge on the “Holding Pattern Solution” Using the FAA AIM Guidelines?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Pilot intercepts inbound course and establishes a inbound WCA (IWCA)</a:t>
            </a:r>
          </a:p>
          <a:p>
            <a:r>
              <a:rPr lang="en-US" dirty="0" smtClean="0"/>
              <a:t>Using AIM recommendation the outbound WCA is 3 times the inbound WCA</a:t>
            </a:r>
          </a:p>
          <a:p>
            <a:pPr lvl="1"/>
            <a:r>
              <a:rPr lang="en-US" dirty="0" smtClean="0"/>
              <a:t>Pilot establishes outbound heading with outbound WCA (OWCA)</a:t>
            </a:r>
          </a:p>
          <a:p>
            <a:r>
              <a:rPr lang="en-US" dirty="0" smtClean="0">
                <a:solidFill>
                  <a:srgbClr val="FF0000"/>
                </a:solidFill>
              </a:rPr>
              <a:t>Outbound time should begin at the instant the outbound heading is achieved</a:t>
            </a:r>
          </a:p>
          <a:p>
            <a:r>
              <a:rPr lang="en-US" dirty="0" smtClean="0"/>
              <a:t>At the end of the outbound time the aircraft is turned to the inbound heading which also includes the inbound WCA </a:t>
            </a:r>
            <a:endParaRPr lang="en-US" dirty="0"/>
          </a:p>
          <a:p>
            <a:endParaRPr lang="en-US" dirty="0" smtClean="0"/>
          </a:p>
          <a:p>
            <a:pPr lvl="2"/>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59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How Does the IFR Pilot Converge on the “Holding Pattern Solution” Using the FAA AIM Guidelines?</a:t>
            </a:r>
          </a:p>
        </p:txBody>
      </p:sp>
      <p:sp>
        <p:nvSpPr>
          <p:cNvPr id="3" name="Content Placeholder 2"/>
          <p:cNvSpPr>
            <a:spLocks noGrp="1"/>
          </p:cNvSpPr>
          <p:nvPr>
            <p:ph idx="1"/>
          </p:nvPr>
        </p:nvSpPr>
        <p:spPr/>
        <p:txBody>
          <a:bodyPr/>
          <a:lstStyle/>
          <a:p>
            <a:r>
              <a:rPr lang="en-US" dirty="0"/>
              <a:t>What are the possibilities?</a:t>
            </a:r>
          </a:p>
          <a:p>
            <a:pPr lvl="1"/>
            <a:r>
              <a:rPr lang="en-US" dirty="0"/>
              <a:t>Aircraft either </a:t>
            </a:r>
          </a:p>
          <a:p>
            <a:pPr lvl="2"/>
            <a:r>
              <a:rPr lang="en-US" dirty="0"/>
              <a:t>Undershoots inbound course</a:t>
            </a:r>
          </a:p>
          <a:p>
            <a:pPr lvl="2"/>
            <a:r>
              <a:rPr lang="en-US" dirty="0"/>
              <a:t>Overshoots inbound course</a:t>
            </a:r>
          </a:p>
          <a:p>
            <a:pPr lvl="2"/>
            <a:r>
              <a:rPr lang="en-US" dirty="0" smtClean="0"/>
              <a:t>Intercepts the </a:t>
            </a:r>
            <a:r>
              <a:rPr lang="en-US" dirty="0"/>
              <a:t>inbound course</a:t>
            </a:r>
          </a:p>
          <a:p>
            <a:pPr lvl="1"/>
            <a:r>
              <a:rPr lang="en-US" dirty="0"/>
              <a:t>Aircraft inbound timing starts when aircraft is turned to the inbound heading which includes the inbound WCA</a:t>
            </a:r>
          </a:p>
          <a:p>
            <a:pPr lvl="2"/>
            <a:r>
              <a:rPr lang="en-US" dirty="0"/>
              <a:t>Aircraft either</a:t>
            </a:r>
          </a:p>
          <a:p>
            <a:pPr lvl="3"/>
            <a:r>
              <a:rPr lang="en-US" dirty="0"/>
              <a:t>Reaches holding fix early (less than 1 minute)</a:t>
            </a:r>
          </a:p>
          <a:p>
            <a:pPr lvl="3"/>
            <a:r>
              <a:rPr lang="en-US" dirty="0"/>
              <a:t>Reaches holding fix late (more than 1 minute)</a:t>
            </a:r>
          </a:p>
          <a:p>
            <a:pPr lvl="3"/>
            <a:r>
              <a:rPr lang="en-US" dirty="0"/>
              <a:t>Reaches holding fix on time (1 minute)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91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US" dirty="0"/>
              <a:t>How Does the IFR Pilot Converge on the “Holding Pattern Solution</a:t>
            </a:r>
            <a:r>
              <a:rPr lang="en-US" dirty="0" smtClean="0"/>
              <a:t>” </a:t>
            </a:r>
            <a:r>
              <a:rPr lang="en-US" dirty="0"/>
              <a:t>Using the FAA AIM </a:t>
            </a:r>
            <a:r>
              <a:rPr lang="en-US" dirty="0" smtClean="0"/>
              <a:t>Guidelines (</a:t>
            </a:r>
            <a:r>
              <a:rPr lang="en-US" dirty="0"/>
              <a:t>Cont</a:t>
            </a:r>
            <a:r>
              <a:rPr lang="en-US" dirty="0" smtClean="0"/>
              <a:t>.)?</a:t>
            </a:r>
            <a:endParaRPr lang="en-US" dirty="0"/>
          </a:p>
        </p:txBody>
      </p:sp>
      <p:sp>
        <p:nvSpPr>
          <p:cNvPr id="3" name="Content Placeholder 2"/>
          <p:cNvSpPr>
            <a:spLocks noGrp="1"/>
          </p:cNvSpPr>
          <p:nvPr>
            <p:ph idx="1"/>
          </p:nvPr>
        </p:nvSpPr>
        <p:spPr/>
        <p:txBody>
          <a:bodyPr/>
          <a:lstStyle/>
          <a:p>
            <a:r>
              <a:rPr lang="en-US" dirty="0" smtClean="0">
                <a:solidFill>
                  <a:srgbClr val="FF0000"/>
                </a:solidFill>
              </a:rPr>
              <a:t>What does the pilot do on the next circuit?</a:t>
            </a:r>
          </a:p>
          <a:p>
            <a:pPr lvl="1"/>
            <a:r>
              <a:rPr lang="en-US" dirty="0" smtClean="0"/>
              <a:t>It is important to understand that there are two free parameters in manipulating the outcome of the next circuit of holding pattern</a:t>
            </a:r>
          </a:p>
          <a:p>
            <a:pPr lvl="2"/>
            <a:r>
              <a:rPr lang="en-US" dirty="0" smtClean="0"/>
              <a:t>Outbound heading </a:t>
            </a:r>
          </a:p>
          <a:p>
            <a:pPr lvl="2"/>
            <a:r>
              <a:rPr lang="en-US" dirty="0" smtClean="0"/>
              <a:t>Outbound time</a:t>
            </a:r>
          </a:p>
          <a:p>
            <a:pPr lvl="1"/>
            <a:r>
              <a:rPr lang="en-US" dirty="0" smtClean="0"/>
              <a:t>Unfortunately for the pilot these two parameters are coupled in that</a:t>
            </a:r>
          </a:p>
          <a:p>
            <a:pPr lvl="2"/>
            <a:r>
              <a:rPr lang="en-US" dirty="0" smtClean="0"/>
              <a:t>Changing outbound heading will affect </a:t>
            </a:r>
          </a:p>
          <a:p>
            <a:pPr lvl="3"/>
            <a:r>
              <a:rPr lang="en-US" dirty="0" smtClean="0"/>
              <a:t>inbound time</a:t>
            </a:r>
          </a:p>
          <a:p>
            <a:pPr lvl="3"/>
            <a:r>
              <a:rPr lang="en-US" dirty="0" smtClean="0"/>
              <a:t>Overshoot/undershoot of inbound course</a:t>
            </a:r>
          </a:p>
          <a:p>
            <a:pPr lvl="2"/>
            <a:r>
              <a:rPr lang="en-US" dirty="0" smtClean="0"/>
              <a:t>Changing outbound time will affect </a:t>
            </a:r>
          </a:p>
          <a:p>
            <a:pPr lvl="3"/>
            <a:r>
              <a:rPr lang="en-US" dirty="0" smtClean="0"/>
              <a:t>Inbound time </a:t>
            </a:r>
          </a:p>
          <a:p>
            <a:pPr lvl="3"/>
            <a:r>
              <a:rPr lang="en-US" dirty="0" smtClean="0"/>
              <a:t>Overshoot/undershoot of inbound course</a:t>
            </a:r>
            <a:endParaRPr lang="en-US" dirty="0"/>
          </a:p>
        </p:txBody>
      </p:sp>
      <p:sp>
        <p:nvSpPr>
          <p:cNvPr id="4" name="TextBox 3"/>
          <p:cNvSpPr txBox="1"/>
          <p:nvPr/>
        </p:nvSpPr>
        <p:spPr>
          <a:xfrm>
            <a:off x="1905000" y="6096000"/>
            <a:ext cx="3712748" cy="369332"/>
          </a:xfrm>
          <a:prstGeom prst="rect">
            <a:avLst/>
          </a:prstGeom>
          <a:solidFill>
            <a:srgbClr val="FFFF00"/>
          </a:solidFill>
        </p:spPr>
        <p:txBody>
          <a:bodyPr wrap="none" rtlCol="0">
            <a:spAutoFit/>
          </a:bodyPr>
          <a:lstStyle/>
          <a:p>
            <a:r>
              <a:rPr lang="en-US" dirty="0">
                <a:solidFill>
                  <a:prstClr val="black"/>
                </a:solidFill>
              </a:rPr>
              <a:t>This is known as the “Coupling Effect”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035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additive="base">
                                        <p:cTn id="7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a:solidFill>
            <a:srgbClr val="FFC000"/>
          </a:solidFill>
        </p:spPr>
        <p:txBody>
          <a:bodyPr/>
          <a:lstStyle/>
          <a:p>
            <a:r>
              <a:rPr lang="en-US" dirty="0" smtClean="0"/>
              <a:t>Converging to the “Holding Pattern Solution”</a:t>
            </a:r>
            <a:endParaRPr lang="en-US" dirty="0"/>
          </a:p>
        </p:txBody>
      </p:sp>
      <p:sp>
        <p:nvSpPr>
          <p:cNvPr id="3" name="Content Placeholder 2"/>
          <p:cNvSpPr>
            <a:spLocks noGrp="1"/>
          </p:cNvSpPr>
          <p:nvPr>
            <p:ph idx="1"/>
          </p:nvPr>
        </p:nvSpPr>
        <p:spPr>
          <a:xfrm>
            <a:off x="381000" y="1524000"/>
            <a:ext cx="8229600" cy="5257800"/>
          </a:xfrm>
        </p:spPr>
        <p:txBody>
          <a:bodyPr>
            <a:normAutofit/>
          </a:bodyPr>
          <a:lstStyle/>
          <a:p>
            <a:r>
              <a:rPr lang="en-US" dirty="0" smtClean="0"/>
              <a:t>The main issue for the IFR pilot is what is the most efficient corrective action to converge to the “Holding Pattern Solution”</a:t>
            </a:r>
          </a:p>
          <a:p>
            <a:pPr lvl="1"/>
            <a:r>
              <a:rPr lang="en-US" dirty="0" smtClean="0"/>
              <a:t>The IFR pilot cannot do the math while holding and preparing for the approach</a:t>
            </a:r>
          </a:p>
          <a:p>
            <a:pPr lvl="2"/>
            <a:r>
              <a:rPr lang="en-US" dirty="0" smtClean="0">
                <a:solidFill>
                  <a:srgbClr val="FF0000"/>
                </a:solidFill>
              </a:rPr>
              <a:t>“It’s enough we are forced to do the hold” </a:t>
            </a:r>
          </a:p>
          <a:p>
            <a:pPr lvl="1"/>
            <a:r>
              <a:rPr lang="en-US" dirty="0" smtClean="0"/>
              <a:t>Need a much simpler methodology to converge to the correct outbound time and heading</a:t>
            </a:r>
          </a:p>
          <a:p>
            <a:pPr marL="914400" lvl="2" indent="0">
              <a:buNone/>
            </a:pPr>
            <a:endParaRPr lang="en-US" dirty="0" smtClean="0"/>
          </a:p>
          <a:p>
            <a:pPr marL="1371600" lvl="3" indent="0">
              <a:buNone/>
            </a:pPr>
            <a:endParaRPr lang="en-US" dirty="0" smtClean="0"/>
          </a:p>
          <a:p>
            <a:pPr lvl="1"/>
            <a:endParaRPr lang="en-US" dirty="0" smtClean="0"/>
          </a:p>
          <a:p>
            <a:pPr marL="0" indent="0">
              <a:buNone/>
            </a:pPr>
            <a:endParaRPr lang="en-US" dirty="0" smtClean="0"/>
          </a:p>
          <a:p>
            <a:pPr lvl="2"/>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59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Converging to the “Holding Pattern Solution</a:t>
            </a:r>
            <a:r>
              <a:rPr lang="en-US" dirty="0" smtClean="0"/>
              <a:t>” (Cont.)</a:t>
            </a:r>
            <a:endParaRPr lang="en-US" dirty="0"/>
          </a:p>
        </p:txBody>
      </p:sp>
      <p:sp>
        <p:nvSpPr>
          <p:cNvPr id="3" name="Content Placeholder 2"/>
          <p:cNvSpPr>
            <a:spLocks noGrp="1"/>
          </p:cNvSpPr>
          <p:nvPr>
            <p:ph idx="1"/>
          </p:nvPr>
        </p:nvSpPr>
        <p:spPr/>
        <p:txBody>
          <a:bodyPr>
            <a:normAutofit fontScale="92500" lnSpcReduction="10000"/>
          </a:bodyPr>
          <a:lstStyle/>
          <a:p>
            <a:r>
              <a:rPr lang="en-US" dirty="0"/>
              <a:t>When the winds are light there will always be a minimum number of circuits that are necessary to </a:t>
            </a:r>
            <a:r>
              <a:rPr lang="en-US" dirty="0" smtClean="0"/>
              <a:t>converge to the correct outbound time and outbound heading </a:t>
            </a:r>
            <a:endParaRPr lang="en-US" dirty="0"/>
          </a:p>
          <a:p>
            <a:pPr lvl="1"/>
            <a:r>
              <a:rPr lang="en-US" dirty="0" smtClean="0">
                <a:solidFill>
                  <a:srgbClr val="FF0000"/>
                </a:solidFill>
              </a:rPr>
              <a:t>What is that number?</a:t>
            </a:r>
          </a:p>
          <a:p>
            <a:pPr lvl="2"/>
            <a:r>
              <a:rPr lang="en-US" dirty="0" smtClean="0">
                <a:solidFill>
                  <a:srgbClr val="FF0000"/>
                </a:solidFill>
              </a:rPr>
              <a:t>The minimum number of circuits is 3 </a:t>
            </a:r>
            <a:endParaRPr lang="en-US" dirty="0">
              <a:solidFill>
                <a:srgbClr val="FF0000"/>
              </a:solidFill>
            </a:endParaRPr>
          </a:p>
          <a:p>
            <a:pPr lvl="2"/>
            <a:endParaRPr lang="en-US" dirty="0" smtClean="0"/>
          </a:p>
          <a:p>
            <a:pPr lvl="2"/>
            <a:r>
              <a:rPr lang="en-US" dirty="0" smtClean="0"/>
              <a:t>Circuit </a:t>
            </a:r>
            <a:r>
              <a:rPr lang="en-US" dirty="0"/>
              <a:t>1- Entering the holding pattern and determining the inbound WCA and the estimate for the outbound </a:t>
            </a:r>
            <a:r>
              <a:rPr lang="en-US" dirty="0" smtClean="0"/>
              <a:t>WCA (outbound heading)</a:t>
            </a:r>
            <a:endParaRPr lang="en-US" dirty="0"/>
          </a:p>
          <a:p>
            <a:pPr lvl="2"/>
            <a:endParaRPr lang="en-US" dirty="0" smtClean="0"/>
          </a:p>
          <a:p>
            <a:pPr lvl="2"/>
            <a:r>
              <a:rPr lang="en-US" dirty="0" smtClean="0"/>
              <a:t>Circuit </a:t>
            </a:r>
            <a:r>
              <a:rPr lang="en-US" dirty="0"/>
              <a:t>2 – Timing outbound for one minute and determining </a:t>
            </a:r>
            <a:r>
              <a:rPr lang="en-US" dirty="0" smtClean="0"/>
              <a:t>whether or not we have an undershoot/overshoot of the </a:t>
            </a:r>
            <a:r>
              <a:rPr lang="en-US" dirty="0"/>
              <a:t>inbound course</a:t>
            </a:r>
          </a:p>
          <a:p>
            <a:pPr lvl="2"/>
            <a:endParaRPr lang="en-US" dirty="0" smtClean="0"/>
          </a:p>
          <a:p>
            <a:pPr lvl="2"/>
            <a:r>
              <a:rPr lang="en-US" dirty="0" smtClean="0"/>
              <a:t>Circuit </a:t>
            </a:r>
            <a:r>
              <a:rPr lang="en-US" dirty="0"/>
              <a:t>3- Final estimate for outbound time and outbound </a:t>
            </a:r>
            <a:r>
              <a:rPr lang="en-US" dirty="0" smtClean="0"/>
              <a:t>heading</a:t>
            </a:r>
          </a:p>
          <a:p>
            <a:pPr lvl="3"/>
            <a:r>
              <a:rPr lang="en-US" dirty="0" smtClean="0"/>
              <a:t>Hopefully this is the converged solution</a:t>
            </a:r>
          </a:p>
          <a:p>
            <a:pPr lvl="3"/>
            <a:r>
              <a:rPr lang="en-US" dirty="0" smtClean="0"/>
              <a:t>If not we will require at least one additional circuit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48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a:t>Converging to the “Holding Pattern Solution</a:t>
            </a:r>
            <a:r>
              <a:rPr lang="en-US" dirty="0" smtClean="0"/>
              <a:t>” (Cont.)</a:t>
            </a:r>
            <a:endParaRPr lang="en-US" dirty="0"/>
          </a:p>
        </p:txBody>
      </p:sp>
      <p:sp>
        <p:nvSpPr>
          <p:cNvPr id="3" name="Content Placeholder 2"/>
          <p:cNvSpPr>
            <a:spLocks noGrp="1"/>
          </p:cNvSpPr>
          <p:nvPr>
            <p:ph idx="1"/>
          </p:nvPr>
        </p:nvSpPr>
        <p:spPr>
          <a:xfrm>
            <a:off x="457200" y="1600200"/>
            <a:ext cx="8229600" cy="4953000"/>
          </a:xfrm>
          <a:noFill/>
        </p:spPr>
        <p:txBody>
          <a:bodyPr/>
          <a:lstStyle/>
          <a:p>
            <a:r>
              <a:rPr lang="en-US" dirty="0" smtClean="0"/>
              <a:t>Under arbitrary wind conditions the pilot could take 4-6 circuits to converge to the correct outbound time and outbound heading </a:t>
            </a:r>
          </a:p>
          <a:p>
            <a:pPr lvl="1"/>
            <a:r>
              <a:rPr lang="en-US" dirty="0" smtClean="0"/>
              <a:t> </a:t>
            </a:r>
            <a:r>
              <a:rPr lang="en-US" dirty="0">
                <a:solidFill>
                  <a:srgbClr val="FF0000"/>
                </a:solidFill>
              </a:rPr>
              <a:t>Ouch!-</a:t>
            </a:r>
            <a:r>
              <a:rPr lang="en-US" dirty="0" smtClean="0">
                <a:solidFill>
                  <a:srgbClr val="FF0000"/>
                </a:solidFill>
              </a:rPr>
              <a:t>that could take up to 30 minutes</a:t>
            </a:r>
            <a:r>
              <a:rPr lang="en-US" dirty="0">
                <a:solidFill>
                  <a:srgbClr val="FF0000"/>
                </a:solidFill>
              </a:rPr>
              <a:t> </a:t>
            </a:r>
            <a:r>
              <a:rPr lang="en-US" dirty="0" smtClean="0">
                <a:solidFill>
                  <a:srgbClr val="FF0000"/>
                </a:solidFill>
              </a:rPr>
              <a:t>to converge to the correct outbound heading and outbound time</a:t>
            </a:r>
            <a:endParaRPr lang="en-US" dirty="0" smtClean="0"/>
          </a:p>
          <a:p>
            <a:r>
              <a:rPr lang="en-US" dirty="0" smtClean="0"/>
              <a:t>Other than providing the pilot with what they really need</a:t>
            </a:r>
          </a:p>
          <a:p>
            <a:pPr lvl="1"/>
            <a:r>
              <a:rPr lang="en-US" dirty="0" smtClean="0"/>
              <a:t>Inbound WCA</a:t>
            </a:r>
          </a:p>
          <a:p>
            <a:pPr lvl="1"/>
            <a:r>
              <a:rPr lang="en-US" dirty="0" smtClean="0"/>
              <a:t>Outbound heading </a:t>
            </a:r>
          </a:p>
          <a:p>
            <a:pPr lvl="1"/>
            <a:r>
              <a:rPr lang="en-US" dirty="0" smtClean="0"/>
              <a:t>Outbound time</a:t>
            </a:r>
          </a:p>
          <a:p>
            <a:pPr marL="57150" indent="0">
              <a:buNone/>
            </a:pPr>
            <a:r>
              <a:rPr lang="en-US" dirty="0" smtClean="0">
                <a:solidFill>
                  <a:srgbClr val="0070C0"/>
                </a:solidFill>
              </a:rPr>
              <a:t>We need to Introduce a set of corrective action guidelines that would help the pilot in reducing the number of circuits needed to obtain the correct outbound heading and outbound time</a:t>
            </a:r>
            <a:endParaRPr lang="en-US" dirty="0">
              <a:solidFill>
                <a:srgbClr val="0070C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24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Common Misconception #2</a:t>
            </a:r>
            <a:endParaRPr lang="en-US" dirty="0"/>
          </a:p>
        </p:txBody>
      </p:sp>
      <p:sp>
        <p:nvSpPr>
          <p:cNvPr id="3" name="Content Placeholder 2"/>
          <p:cNvSpPr>
            <a:spLocks noGrp="1"/>
          </p:cNvSpPr>
          <p:nvPr>
            <p:ph idx="1"/>
          </p:nvPr>
        </p:nvSpPr>
        <p:spPr>
          <a:xfrm>
            <a:off x="457200" y="1427588"/>
            <a:ext cx="8382000" cy="5430411"/>
          </a:xfrm>
        </p:spPr>
        <p:txBody>
          <a:bodyPr>
            <a:normAutofit/>
          </a:bodyPr>
          <a:lstStyle/>
          <a:p>
            <a:r>
              <a:rPr lang="en-US" dirty="0" smtClean="0"/>
              <a:t>Question:</a:t>
            </a:r>
          </a:p>
          <a:p>
            <a:pPr lvl="1"/>
            <a:r>
              <a:rPr lang="en-US" dirty="0" smtClean="0"/>
              <a:t>Pilot tracks inbound on the inbound course and obtains the IWCA</a:t>
            </a:r>
          </a:p>
          <a:p>
            <a:pPr lvl="1"/>
            <a:r>
              <a:rPr lang="en-US" dirty="0" smtClean="0"/>
              <a:t>Pilot turns outbound and turns to a heading that includes the OWCA equal to 3 time the IWCA</a:t>
            </a:r>
          </a:p>
          <a:p>
            <a:pPr lvl="1"/>
            <a:r>
              <a:rPr lang="en-US" dirty="0" smtClean="0"/>
              <a:t>Pilot flies outbound for 1 minute</a:t>
            </a:r>
          </a:p>
          <a:p>
            <a:pPr lvl="1"/>
            <a:r>
              <a:rPr lang="en-US" dirty="0" smtClean="0"/>
              <a:t>Upon turning to the inbound course with the IWCA  the pilot discovers that he has undershot the inbound radial and finds his inbound time is 80 seconds</a:t>
            </a:r>
          </a:p>
          <a:p>
            <a:pPr lvl="1"/>
            <a:r>
              <a:rPr lang="en-US" dirty="0" smtClean="0"/>
              <a:t>What should the pilot’s first corrective action be in order to converge to the correct outbound heading and outbound time?</a:t>
            </a:r>
          </a:p>
          <a:p>
            <a:r>
              <a:rPr lang="en-US" dirty="0" smtClean="0">
                <a:solidFill>
                  <a:srgbClr val="FF0000"/>
                </a:solidFill>
              </a:rPr>
              <a:t>Answer that is usually given is:</a:t>
            </a:r>
          </a:p>
          <a:p>
            <a:pPr lvl="1"/>
            <a:r>
              <a:rPr lang="en-US" dirty="0" smtClean="0"/>
              <a:t>Shorten the outbound time</a:t>
            </a:r>
          </a:p>
          <a:p>
            <a:pPr lvl="1"/>
            <a:r>
              <a:rPr lang="en-US" dirty="0" smtClean="0"/>
              <a:t>Decrease the OWCA</a:t>
            </a:r>
            <a:endParaRPr lang="en-US" dirty="0"/>
          </a:p>
        </p:txBody>
      </p:sp>
      <p:sp>
        <p:nvSpPr>
          <p:cNvPr id="4" name="TextBox 3"/>
          <p:cNvSpPr txBox="1"/>
          <p:nvPr/>
        </p:nvSpPr>
        <p:spPr>
          <a:xfrm>
            <a:off x="1828800" y="6341533"/>
            <a:ext cx="5057859" cy="369332"/>
          </a:xfrm>
          <a:prstGeom prst="rect">
            <a:avLst/>
          </a:prstGeom>
          <a:solidFill>
            <a:srgbClr val="FFFF00"/>
          </a:solidFill>
        </p:spPr>
        <p:txBody>
          <a:bodyPr wrap="none" rtlCol="0">
            <a:spAutoFit/>
          </a:bodyPr>
          <a:lstStyle/>
          <a:p>
            <a:r>
              <a:rPr lang="en-US" dirty="0">
                <a:solidFill>
                  <a:prstClr val="black"/>
                </a:solidFill>
                <a:latin typeface="Arial" pitchFamily="34" charset="0"/>
                <a:cs typeface="Arial" pitchFamily="34" charset="0"/>
              </a:rPr>
              <a:t>Why is this not the Best First Correction Action?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239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515227402"/>
              </p:ext>
            </p:extLst>
          </p:nvPr>
        </p:nvGraphicFramePr>
        <p:xfrm>
          <a:off x="-152400" y="295275"/>
          <a:ext cx="9559924" cy="65627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514600" y="152400"/>
            <a:ext cx="4339650" cy="646331"/>
          </a:xfrm>
          <a:prstGeom prst="rect">
            <a:avLst/>
          </a:prstGeom>
          <a:solidFill>
            <a:srgbClr val="FFC000"/>
          </a:solidFill>
        </p:spPr>
        <p:txBody>
          <a:bodyPr wrap="none" rtlCol="0">
            <a:spAutoFit/>
          </a:bodyPr>
          <a:lstStyle/>
          <a:p>
            <a:pPr algn="ctr"/>
            <a:r>
              <a:rPr lang="en-US" dirty="0">
                <a:solidFill>
                  <a:prstClr val="black"/>
                </a:solidFill>
                <a:latin typeface="Arial" pitchFamily="34" charset="0"/>
                <a:cs typeface="Arial" pitchFamily="34" charset="0"/>
              </a:rPr>
              <a:t>Nonstandard Holding Pattern </a:t>
            </a:r>
          </a:p>
          <a:p>
            <a:pPr algn="ctr"/>
            <a:r>
              <a:rPr lang="en-US" dirty="0">
                <a:solidFill>
                  <a:prstClr val="black"/>
                </a:solidFill>
                <a:latin typeface="Arial" pitchFamily="34" charset="0"/>
                <a:cs typeface="Arial" pitchFamily="34" charset="0"/>
              </a:rPr>
              <a:t>Wind 45 degrees Left of Inbound Course</a:t>
            </a:r>
          </a:p>
        </p:txBody>
      </p:sp>
      <p:cxnSp>
        <p:nvCxnSpPr>
          <p:cNvPr id="7" name="Straight Arrow Connector 6"/>
          <p:cNvCxnSpPr/>
          <p:nvPr/>
        </p:nvCxnSpPr>
        <p:spPr>
          <a:xfrm flipH="1">
            <a:off x="6854250" y="2667000"/>
            <a:ext cx="61335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4184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59801273"/>
              </p:ext>
            </p:extLst>
          </p:nvPr>
        </p:nvGraphicFramePr>
        <p:xfrm>
          <a:off x="-152400" y="295275"/>
          <a:ext cx="9559924" cy="65627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430867" y="0"/>
            <a:ext cx="5406450" cy="923330"/>
          </a:xfrm>
          <a:prstGeom prst="rect">
            <a:avLst/>
          </a:prstGeom>
          <a:solidFill>
            <a:srgbClr val="FFC000"/>
          </a:solidFill>
        </p:spPr>
        <p:txBody>
          <a:bodyPr wrap="square" rtlCol="0">
            <a:spAutoFit/>
          </a:bodyPr>
          <a:lstStyle/>
          <a:p>
            <a:pPr algn="ctr"/>
            <a:r>
              <a:rPr lang="en-US" dirty="0">
                <a:solidFill>
                  <a:prstClr val="black"/>
                </a:solidFill>
                <a:latin typeface="Arial" pitchFamily="34" charset="0"/>
                <a:cs typeface="Arial" pitchFamily="34" charset="0"/>
              </a:rPr>
              <a:t>Nonstandard Holding Pattern </a:t>
            </a:r>
          </a:p>
          <a:p>
            <a:pPr algn="ctr"/>
            <a:r>
              <a:rPr lang="en-US" dirty="0" err="1">
                <a:solidFill>
                  <a:prstClr val="black"/>
                </a:solidFill>
                <a:latin typeface="Arial" pitchFamily="34" charset="0"/>
                <a:cs typeface="Arial" pitchFamily="34" charset="0"/>
              </a:rPr>
              <a:t>Vw</a:t>
            </a:r>
            <a:r>
              <a:rPr lang="en-US" dirty="0">
                <a:solidFill>
                  <a:prstClr val="black"/>
                </a:solidFill>
                <a:latin typeface="Arial" pitchFamily="34" charset="0"/>
                <a:cs typeface="Arial" pitchFamily="34" charset="0"/>
              </a:rPr>
              <a:t>=0.3, Wind Direction 45 degrees Left of the </a:t>
            </a:r>
          </a:p>
          <a:p>
            <a:pPr algn="ctr"/>
            <a:r>
              <a:rPr lang="en-US" dirty="0">
                <a:solidFill>
                  <a:prstClr val="black"/>
                </a:solidFill>
                <a:latin typeface="Arial" pitchFamily="34" charset="0"/>
                <a:cs typeface="Arial" pitchFamily="34" charset="0"/>
              </a:rPr>
              <a:t>360 Degree Inbound Course</a:t>
            </a:r>
          </a:p>
        </p:txBody>
      </p:sp>
      <p:cxnSp>
        <p:nvCxnSpPr>
          <p:cNvPr id="7" name="Straight Arrow Connector 6"/>
          <p:cNvCxnSpPr/>
          <p:nvPr/>
        </p:nvCxnSpPr>
        <p:spPr>
          <a:xfrm flipH="1">
            <a:off x="6854250" y="2667000"/>
            <a:ext cx="61335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4-Point Star 1"/>
          <p:cNvSpPr/>
          <p:nvPr/>
        </p:nvSpPr>
        <p:spPr>
          <a:xfrm>
            <a:off x="2514600" y="5791200"/>
            <a:ext cx="152400" cy="1524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71143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Correct Answer Is</a:t>
            </a:r>
            <a:endParaRPr lang="en-US" dirty="0"/>
          </a:p>
        </p:txBody>
      </p:sp>
      <p:sp>
        <p:nvSpPr>
          <p:cNvPr id="3" name="Content Placeholder 2"/>
          <p:cNvSpPr>
            <a:spLocks noGrp="1"/>
          </p:cNvSpPr>
          <p:nvPr>
            <p:ph idx="1"/>
          </p:nvPr>
        </p:nvSpPr>
        <p:spPr/>
        <p:txBody>
          <a:bodyPr/>
          <a:lstStyle/>
          <a:p>
            <a:r>
              <a:rPr lang="en-US" dirty="0" smtClean="0"/>
              <a:t>Shorten the outbound time and keep the outbound wind correction angle the same as the previous circuit</a:t>
            </a:r>
          </a:p>
          <a:p>
            <a:r>
              <a:rPr lang="en-US" dirty="0" smtClean="0"/>
              <a:t>The outcome of this circuit will determine whether the outbound wind correction angle needs to be changed on the following circuit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62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Comments about the General Case: Wind at  Arbitrary Wind Speed Ratio and Direction</a:t>
            </a:r>
            <a:endParaRPr lang="en-US" dirty="0"/>
          </a:p>
        </p:txBody>
      </p:sp>
      <p:sp>
        <p:nvSpPr>
          <p:cNvPr id="3" name="Content Placeholder 2"/>
          <p:cNvSpPr>
            <a:spLocks noGrp="1"/>
          </p:cNvSpPr>
          <p:nvPr>
            <p:ph idx="1"/>
          </p:nvPr>
        </p:nvSpPr>
        <p:spPr/>
        <p:txBody>
          <a:bodyPr>
            <a:normAutofit/>
          </a:bodyPr>
          <a:lstStyle/>
          <a:p>
            <a:r>
              <a:rPr lang="en-US" dirty="0" smtClean="0"/>
              <a:t>The aircraft inbound WCA, outbound time and the outbound heading can be obtained for any wind speed ratio and any wind direction.</a:t>
            </a:r>
          </a:p>
          <a:p>
            <a:pPr lvl="1"/>
            <a:r>
              <a:rPr lang="en-US" dirty="0" smtClean="0"/>
              <a:t>Typically in General Aviation aircraft the wind speed ratio ( </a:t>
            </a:r>
          </a:p>
          <a:p>
            <a:pPr marL="457200" lvl="1" indent="0">
              <a:buNone/>
            </a:pPr>
            <a:r>
              <a:rPr lang="en-US" dirty="0"/>
              <a:t> </a:t>
            </a:r>
            <a:r>
              <a:rPr lang="en-US" dirty="0" smtClean="0"/>
              <a:t>   during the hold will be less than about 0.4</a:t>
            </a:r>
          </a:p>
          <a:p>
            <a:pPr lvl="1"/>
            <a:r>
              <a:rPr lang="en-US" dirty="0" smtClean="0"/>
              <a:t>The magnitude of the inbound WCA will be the same whether the wind direction is coming from the holding side or non-holding side</a:t>
            </a:r>
          </a:p>
          <a:p>
            <a:pPr lvl="2"/>
            <a:r>
              <a:rPr lang="en-US" dirty="0" smtClean="0"/>
              <a:t>Direction of the WCA for the holding side will be opposite to the case when the wind is coming from the non-holding side</a:t>
            </a:r>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9897589"/>
              </p:ext>
            </p:extLst>
          </p:nvPr>
        </p:nvGraphicFramePr>
        <p:xfrm>
          <a:off x="6146800" y="3378200"/>
          <a:ext cx="914400" cy="207963"/>
        </p:xfrm>
        <a:graphic>
          <a:graphicData uri="http://schemas.openxmlformats.org/presentationml/2006/ole">
            <p:oleObj spid="_x0000_s1028" name="Equation" r:id="rId3" imgW="3657600" imgH="5689600" progId="">
              <p:embed/>
            </p:oleObj>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96189768"/>
              </p:ext>
            </p:extLst>
          </p:nvPr>
        </p:nvGraphicFramePr>
        <p:xfrm>
          <a:off x="7715250" y="2730500"/>
          <a:ext cx="838200" cy="495300"/>
        </p:xfrm>
        <a:graphic>
          <a:graphicData uri="http://schemas.openxmlformats.org/presentationml/2006/ole">
            <p:oleObj spid="_x0000_s1029" name="Equation" r:id="rId4" imgW="7315200" imgH="4318000" progId="">
              <p:embed/>
            </p:oleObj>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51884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Comments </a:t>
            </a:r>
            <a:r>
              <a:rPr lang="en-US" dirty="0"/>
              <a:t>about the General Case: Wind at Arbitrary Speed </a:t>
            </a:r>
            <a:r>
              <a:rPr lang="en-US" dirty="0" smtClean="0"/>
              <a:t>Ratio and </a:t>
            </a:r>
            <a:r>
              <a:rPr lang="en-US" dirty="0"/>
              <a:t>Direction</a:t>
            </a:r>
          </a:p>
        </p:txBody>
      </p:sp>
      <p:sp>
        <p:nvSpPr>
          <p:cNvPr id="3" name="Content Placeholder 2"/>
          <p:cNvSpPr>
            <a:spLocks noGrp="1"/>
          </p:cNvSpPr>
          <p:nvPr>
            <p:ph idx="1"/>
          </p:nvPr>
        </p:nvSpPr>
        <p:spPr/>
        <p:txBody>
          <a:bodyPr/>
          <a:lstStyle/>
          <a:p>
            <a:pPr lvl="1"/>
            <a:r>
              <a:rPr lang="en-US" dirty="0"/>
              <a:t>The magnitude of the outbound WCA </a:t>
            </a:r>
            <a:r>
              <a:rPr lang="en-US" dirty="0" smtClean="0"/>
              <a:t> (OWCA) will </a:t>
            </a:r>
            <a:r>
              <a:rPr lang="en-US" dirty="0"/>
              <a:t>be the same independent of whether the wind is coming from the holding or non-holding side</a:t>
            </a:r>
          </a:p>
          <a:p>
            <a:pPr lvl="2"/>
            <a:r>
              <a:rPr lang="en-US" dirty="0" smtClean="0"/>
              <a:t>Direction </a:t>
            </a:r>
            <a:r>
              <a:rPr lang="en-US" dirty="0"/>
              <a:t>of the outbound WCA for the wind coming from the holding side will be opposite to the case when the wind is coming from the non-holding </a:t>
            </a:r>
            <a:r>
              <a:rPr lang="en-US" dirty="0" smtClean="0"/>
              <a:t>side</a:t>
            </a:r>
          </a:p>
          <a:p>
            <a:pPr lvl="2"/>
            <a:r>
              <a:rPr lang="en-US" dirty="0" smtClean="0"/>
              <a:t>AIM recommends a “M-Factor” value of 3 </a:t>
            </a:r>
          </a:p>
          <a:p>
            <a:pPr lvl="3"/>
            <a:r>
              <a:rPr lang="en-US" dirty="0" smtClean="0"/>
              <a:t>Multiply the inbound WCA (IWCA) by the “M-Factor” to obtain the OWCA</a:t>
            </a:r>
            <a:endParaRPr lang="en-US" dirty="0"/>
          </a:p>
          <a:p>
            <a:pPr lvl="1"/>
            <a:r>
              <a:rPr lang="en-US" dirty="0"/>
              <a:t>Outbound time </a:t>
            </a:r>
            <a:r>
              <a:rPr lang="en-US" dirty="0" smtClean="0"/>
              <a:t>measured from the time the aircraft rolls out on the outbound heading will </a:t>
            </a:r>
            <a:r>
              <a:rPr lang="en-US" dirty="0"/>
              <a:t>be the same whether the wind is coming from the non-holding or holding </a:t>
            </a:r>
            <a:r>
              <a:rPr lang="en-US" dirty="0" smtClean="0"/>
              <a:t>side</a:t>
            </a:r>
          </a:p>
          <a:p>
            <a:pPr lvl="2"/>
            <a:r>
              <a:rPr lang="en-US" dirty="0" smtClean="0"/>
              <a:t>If the outbound time is measured from the abeam point the outbound times will be different as we have shown previously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19750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743200"/>
            <a:ext cx="8229600" cy="1143000"/>
          </a:xfrm>
          <a:solidFill>
            <a:srgbClr val="FFC000"/>
          </a:solidFill>
        </p:spPr>
        <p:txBody>
          <a:bodyPr>
            <a:normAutofit fontScale="90000"/>
          </a:bodyPr>
          <a:lstStyle/>
          <a:p>
            <a:r>
              <a:rPr lang="en-US" dirty="0" smtClean="0"/>
              <a:t>The “Holding Pattern Solution”</a:t>
            </a:r>
            <a:br>
              <a:rPr lang="en-US" dirty="0" smtClean="0"/>
            </a:br>
            <a:r>
              <a:rPr lang="en-US" dirty="0" smtClean="0"/>
              <a:t>What Every IFR Pilot Wants to Know!</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544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a:solidFill>
            <a:srgbClr val="FFC000"/>
          </a:solidFill>
        </p:spPr>
        <p:txBody>
          <a:bodyPr/>
          <a:lstStyle/>
          <a:p>
            <a:r>
              <a:rPr lang="en-US" dirty="0" smtClean="0"/>
              <a:t>What is the Inbound WCA?</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6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65483826"/>
              </p:ext>
            </p:extLst>
          </p:nvPr>
        </p:nvGraphicFramePr>
        <p:xfrm>
          <a:off x="219075" y="28575"/>
          <a:ext cx="8705850" cy="6800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117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752600"/>
          </a:xfrm>
          <a:solidFill>
            <a:srgbClr val="FFFF00"/>
          </a:solidFill>
        </p:spPr>
        <p:txBody>
          <a:bodyPr>
            <a:normAutofit fontScale="90000"/>
          </a:bodyPr>
          <a:lstStyle/>
          <a:p>
            <a:r>
              <a:rPr lang="en-US" dirty="0" smtClean="0"/>
              <a:t>What is the Outbound Time Measured From the Point the Aircraft Rolls Out On the Outbound Heading?</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335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3151</Words>
  <Application>Microsoft Office PowerPoint</Application>
  <PresentationFormat>On-screen Show (4:3)</PresentationFormat>
  <Paragraphs>264</Paragraphs>
  <Slides>31</Slides>
  <Notes>13</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31</vt:i4>
      </vt:variant>
    </vt:vector>
  </HeadingPairs>
  <TitlesOfParts>
    <vt:vector size="34" baseType="lpstr">
      <vt:lpstr>1_Office Theme</vt:lpstr>
      <vt:lpstr>2_Office Theme</vt:lpstr>
      <vt:lpstr>Equation</vt:lpstr>
      <vt:lpstr>Holding Patterns -101: A New and Novel Approach to Understanding the Pitfalls and Misconceptions of Timing and Wind Correction in the Holding Pattern Part 3</vt:lpstr>
      <vt:lpstr>General Wind Case</vt:lpstr>
      <vt:lpstr>Slide 3</vt:lpstr>
      <vt:lpstr>Comments about the General Case: Wind at  Arbitrary Wind Speed Ratio and Direction</vt:lpstr>
      <vt:lpstr>Comments about the General Case: Wind at Arbitrary Speed Ratio and Direction</vt:lpstr>
      <vt:lpstr>The “Holding Pattern Solution” What Every IFR Pilot Wants to Know!</vt:lpstr>
      <vt:lpstr>What is the Inbound WCA?</vt:lpstr>
      <vt:lpstr>Slide 8</vt:lpstr>
      <vt:lpstr>What is the Outbound Time Measured From the Point the Aircraft Rolls Out On the Outbound Heading?</vt:lpstr>
      <vt:lpstr>Slide 10</vt:lpstr>
      <vt:lpstr>What is the Outbound WCA Factor? OWCA=M-Factor*IWCA</vt:lpstr>
      <vt:lpstr>Slide 12</vt:lpstr>
      <vt:lpstr>Why is the M-Factor Larger on the Headwind Component than on the Tailwind Component?</vt:lpstr>
      <vt:lpstr>Slide 14</vt:lpstr>
      <vt:lpstr>Slide 15</vt:lpstr>
      <vt:lpstr>“M-Factor” Properties</vt:lpstr>
      <vt:lpstr>As the Wind Speed Ratio Increases with a Headwind Component on the Inbound Course the Holding Pattern Changes from a “Type 1” to a “Type 2”  Where the Number of Degrees of Heading Change from the Inbound Course to the Outbound Heading Becomes Less than 90 Degrees </vt:lpstr>
      <vt:lpstr>Wind Speed Ratio Boundary Between the Two Types of Holding Patterns</vt:lpstr>
      <vt:lpstr>“Type 2” Holding Pattern with Inbound Course 360 deg  </vt:lpstr>
      <vt:lpstr>Comments on Arbitrary Wind Speed and Direction Case</vt:lpstr>
      <vt:lpstr>Without the “Holding Pattern Solution” the Pilot Must Use the “Trial and Error” Method to Converge on the Correct Outbound Heading and Time</vt:lpstr>
      <vt:lpstr>Ground Rules</vt:lpstr>
      <vt:lpstr>How Does the IFR Pilot Converge on the “Holding Pattern Solution” Using the FAA AIM Guidelines?</vt:lpstr>
      <vt:lpstr>How Does the IFR Pilot Converge on the “Holding Pattern Solution” Using the FAA AIM Guidelines?</vt:lpstr>
      <vt:lpstr>How Does the IFR Pilot Converge on the “Holding Pattern Solution” Using the FAA AIM Guidelines (Cont.)?</vt:lpstr>
      <vt:lpstr>Converging to the “Holding Pattern Solution”</vt:lpstr>
      <vt:lpstr>Converging to the “Holding Pattern Solution” (Cont.)</vt:lpstr>
      <vt:lpstr>Converging to the “Holding Pattern Solution” (Cont.)</vt:lpstr>
      <vt:lpstr>Common Misconception #2</vt:lpstr>
      <vt:lpstr>Slide 30</vt:lpstr>
      <vt:lpstr>Correct Answer Is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Holding Patterns -101: A New and Novel Approach to Understanding the Pitfalls and Misconceptions of Timing and Wind Correction in the Holding Pattern Part 3</dc:title>
  <dc:creator>glattl</dc:creator>
  <cp:lastModifiedBy>Mac User</cp:lastModifiedBy>
  <cp:revision>2</cp:revision>
  <dcterms:created xsi:type="dcterms:W3CDTF">2013-12-04T20:31:01Z</dcterms:created>
  <dcterms:modified xsi:type="dcterms:W3CDTF">2013-12-04T20:33:46Z</dcterms:modified>
</cp:coreProperties>
</file>